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61" r:id="rId3"/>
    <p:sldId id="271" r:id="rId4"/>
    <p:sldId id="265" r:id="rId5"/>
    <p:sldId id="262" r:id="rId6"/>
    <p:sldId id="347" r:id="rId7"/>
    <p:sldId id="349" r:id="rId8"/>
    <p:sldId id="350" r:id="rId9"/>
    <p:sldId id="351" r:id="rId10"/>
    <p:sldId id="354" r:id="rId11"/>
    <p:sldId id="284" r:id="rId12"/>
    <p:sldId id="287" r:id="rId13"/>
    <p:sldId id="355" r:id="rId14"/>
    <p:sldId id="356" r:id="rId15"/>
    <p:sldId id="357" r:id="rId16"/>
    <p:sldId id="358" r:id="rId17"/>
    <p:sldId id="359" r:id="rId1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4320" userDrawn="1">
          <p15:clr>
            <a:srgbClr val="A4A3A4"/>
          </p15:clr>
        </p15:guide>
        <p15:guide id="2" pos="763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ECFD"/>
    <a:srgbClr val="A8ECDD"/>
    <a:srgbClr val="93EFDD"/>
    <a:srgbClr val="6A6E77"/>
    <a:srgbClr val="F7F9FF"/>
    <a:srgbClr val="1C1F25"/>
    <a:srgbClr val="6A7778"/>
    <a:srgbClr val="FFD1C4"/>
    <a:srgbClr val="FFA2A6"/>
    <a:srgbClr val="BFFF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67" autoAdjust="0"/>
    <p:restoredTop sz="70536" autoAdjust="0"/>
  </p:normalViewPr>
  <p:slideViewPr>
    <p:cSldViewPr snapToGrid="0" showGuides="1">
      <p:cViewPr>
        <p:scale>
          <a:sx n="40" d="100"/>
          <a:sy n="40" d="100"/>
        </p:scale>
        <p:origin x="500" y="52"/>
      </p:cViewPr>
      <p:guideLst>
        <p:guide orient="horz" pos="4320"/>
        <p:guide pos="7632"/>
      </p:guideLst>
    </p:cSldViewPr>
  </p:slideViewPr>
  <p:outlineViewPr>
    <p:cViewPr>
      <p:scale>
        <a:sx n="33" d="100"/>
        <a:sy n="33" d="100"/>
      </p:scale>
      <p:origin x="0" y="0"/>
    </p:cViewPr>
  </p:outlineViewPr>
  <p:notesTextViewPr>
    <p:cViewPr>
      <p:scale>
        <a:sx n="1" d="1"/>
        <a:sy n="1" d="1"/>
      </p:scale>
      <p:origin x="0" y="0"/>
    </p:cViewPr>
  </p:notesTextViewPr>
  <p:sorterViewPr>
    <p:cViewPr>
      <p:scale>
        <a:sx n="40" d="100"/>
        <a:sy n="4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jpeg>
</file>

<file path=ppt/media/image12.png>
</file>

<file path=ppt/media/image13.jpeg>
</file>

<file path=ppt/media/image14.jpeg>
</file>

<file path=ppt/media/image15.jpg>
</file>

<file path=ppt/media/image16.jpg>
</file>

<file path=ppt/media/image17.jpeg>
</file>

<file path=ppt/media/image18.png>
</file>

<file path=ppt/media/image19.png>
</file>

<file path=ppt/media/image2.png>
</file>

<file path=ppt/media/image20.jpeg>
</file>

<file path=ppt/media/image3.jpe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2716231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altLang="zh-CN" dirty="0"/>
              <a:t>many of our interviewees mentioned that the job let them both earn money and give care for the children or the elderly. The job’s flexibility gives them a chance to balance work and family compared with other jobs like migrant workers in the city</a:t>
            </a:r>
            <a:r>
              <a:rPr lang="en-US" altLang="zh-CN" dirty="0"/>
              <a:t>.</a:t>
            </a:r>
          </a:p>
          <a:p>
            <a:r>
              <a:rPr lang="en-US" altLang="zh-CN" dirty="0"/>
              <a:t># participant/age/</a:t>
            </a:r>
            <a:r>
              <a:rPr lang="zh-CN" altLang="en-US" dirty="0"/>
              <a:t>地区</a:t>
            </a:r>
            <a:r>
              <a:rPr lang="en-US" altLang="zh-CN" dirty="0"/>
              <a:t>/</a:t>
            </a:r>
            <a:r>
              <a:rPr lang="zh-CN" altLang="en-US" dirty="0"/>
              <a:t>平台 加上</a:t>
            </a:r>
            <a:r>
              <a:rPr lang="en-US" altLang="zh-CN" dirty="0"/>
              <a:t>context</a:t>
            </a:r>
            <a:endParaRPr lang="zh-CN" altLang="en-US" dirty="0"/>
          </a:p>
        </p:txBody>
      </p:sp>
    </p:spTree>
    <p:extLst>
      <p:ext uri="{BB962C8B-B14F-4D97-AF65-F5344CB8AC3E}">
        <p14:creationId xmlns:p14="http://schemas.microsoft.com/office/powerpoint/2010/main" val="12400174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altLang="zh-CN" dirty="0"/>
              <a:t>Apart from the motivation related to their gender role, as we have mentioned before, we noticed that many female streamer would choose to stream with their husband, and  it increases their confidence to start their livestreaming career and handle challenges. P7’s quote is an example, she credited the success of her streaming career to her husband:</a:t>
            </a:r>
          </a:p>
          <a:p>
            <a:pPr marL="0" lvl="0" indent="0" algn="l" rtl="0">
              <a:spcBef>
                <a:spcPts val="0"/>
              </a:spcBef>
              <a:spcAft>
                <a:spcPts val="0"/>
              </a:spcAft>
              <a:buNone/>
            </a:pPr>
            <a:r>
              <a:rPr lang="en-US" altLang="zh-CN" dirty="0"/>
              <a:t>I think I can barely</a:t>
            </a:r>
            <a:r>
              <a:rPr lang="zh-CN" altLang="en-US" dirty="0"/>
              <a:t>。。。</a:t>
            </a:r>
            <a:endParaRPr lang="en-US" altLang="zh-CN" dirty="0"/>
          </a:p>
          <a:p>
            <a:pPr marL="0" lvl="0" indent="0" algn="l" rtl="0">
              <a:spcBef>
                <a:spcPts val="0"/>
              </a:spcBef>
              <a:spcAft>
                <a:spcPts val="0"/>
              </a:spcAft>
              <a:buNone/>
            </a:pPr>
            <a:r>
              <a:rPr lang="en-US" altLang="zh-CN" dirty="0"/>
              <a:t>The mode of family business indicates that the male chauvinism is still embedded in family streaming, and these livestreamers were mostly dependent on their husband’s or relative’s technical skills.</a:t>
            </a:r>
          </a:p>
          <a:p>
            <a:endParaRPr lang="zh-CN" altLang="en-US" dirty="0"/>
          </a:p>
        </p:txBody>
      </p:sp>
    </p:spTree>
    <p:extLst>
      <p:ext uri="{BB962C8B-B14F-4D97-AF65-F5344CB8AC3E}">
        <p14:creationId xmlns:p14="http://schemas.microsoft.com/office/powerpoint/2010/main" val="32248781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altLang="zh-CN" dirty="0"/>
              <a:t>The observation of family business also led us to dig deeper into the challenges those streamers may face in a rural society. One of our participant told us about how the rumors in her village saying she was hooking up with boys online. She noted that in the village where she resided, “only one out of ten people has heard of Taobao” and many of the villagers’ imaginations of female</a:t>
            </a:r>
          </a:p>
          <a:p>
            <a:pPr marL="0" lvl="0" indent="0" algn="l" rtl="0">
              <a:spcBef>
                <a:spcPts val="0"/>
              </a:spcBef>
              <a:spcAft>
                <a:spcPts val="0"/>
              </a:spcAft>
              <a:buNone/>
            </a:pPr>
            <a:r>
              <a:rPr lang="en-US" altLang="zh-CN" dirty="0"/>
              <a:t>livestreamers came from “strip livestreamers” on Kuaishou. She then came to the local government asking for an endorsement, because local government is trusted in her village and she believed that with a “government seal” she could prove that her streaming is formal. </a:t>
            </a:r>
          </a:p>
          <a:p>
            <a:pPr marL="0" lvl="0" indent="0" algn="l" rtl="0">
              <a:spcBef>
                <a:spcPts val="0"/>
              </a:spcBef>
              <a:spcAft>
                <a:spcPts val="0"/>
              </a:spcAft>
              <a:buNone/>
            </a:pPr>
            <a:r>
              <a:rPr lang="en-US" altLang="zh-CN" dirty="0"/>
              <a:t>However, to her disappointment, the officer did not even know what Taobao is. She was very upset and stop livestreaming for a while.</a:t>
            </a:r>
          </a:p>
          <a:p>
            <a:pPr marL="0" lvl="0" indent="0" algn="l" rtl="0">
              <a:spcBef>
                <a:spcPts val="0"/>
              </a:spcBef>
              <a:spcAft>
                <a:spcPts val="0"/>
              </a:spcAft>
              <a:buNone/>
            </a:pPr>
            <a:r>
              <a:rPr lang="en-US" altLang="zh-CN" dirty="0"/>
              <a:t>From her case we could see how female streamers are stigmatized as using her sexual attractiveness to attract viewers within rural communities. Moreover, when they turn to local government for help, the local system could not provide sufficient support for them. Such situation implicates that we need to carefully design both ‘online’ empowerment and local, offline support systems to help those streamers combat the stigma.</a:t>
            </a:r>
          </a:p>
          <a:p>
            <a:endParaRPr lang="zh-CN" altLang="en-US" dirty="0"/>
          </a:p>
        </p:txBody>
      </p:sp>
    </p:spTree>
    <p:extLst>
      <p:ext uri="{BB962C8B-B14F-4D97-AF65-F5344CB8AC3E}">
        <p14:creationId xmlns:p14="http://schemas.microsoft.com/office/powerpoint/2010/main" val="5378575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altLang="zh-CN" dirty="0"/>
              <a:t>Despite the challenges they face, from our interviews we found out that the career as a livestreamer impact our interviewees’ well-being in a positive way. Due to their</a:t>
            </a:r>
          </a:p>
          <a:p>
            <a:pPr marL="0" lvl="0" indent="0" algn="l" rtl="0">
              <a:spcBef>
                <a:spcPts val="0"/>
              </a:spcBef>
              <a:spcAft>
                <a:spcPts val="0"/>
              </a:spcAft>
              <a:buNone/>
            </a:pPr>
            <a:r>
              <a:rPr lang="en-US" altLang="zh-CN" dirty="0"/>
              <a:t>livestreaming, these women were more involved at work, increased their income and gained spiritual support in their everyday lives as housewives.</a:t>
            </a:r>
          </a:p>
          <a:p>
            <a:pPr marL="0" lvl="0" indent="0" algn="l" rtl="0">
              <a:spcBef>
                <a:spcPts val="0"/>
              </a:spcBef>
              <a:spcAft>
                <a:spcPts val="0"/>
              </a:spcAft>
              <a:buNone/>
            </a:pPr>
            <a:r>
              <a:rPr lang="en-US" altLang="zh-CN" dirty="0"/>
              <a:t>Take the quotes from our participants as examples.</a:t>
            </a:r>
          </a:p>
          <a:p>
            <a:endParaRPr lang="zh-CN" altLang="en-US" dirty="0"/>
          </a:p>
        </p:txBody>
      </p:sp>
    </p:spTree>
    <p:extLst>
      <p:ext uri="{BB962C8B-B14F-4D97-AF65-F5344CB8AC3E}">
        <p14:creationId xmlns:p14="http://schemas.microsoft.com/office/powerpoint/2010/main" val="17642754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17999"/>
              </a:lnSpc>
              <a:spcBef>
                <a:spcPts val="0"/>
              </a:spcBef>
              <a:spcAft>
                <a:spcPts val="0"/>
              </a:spcAft>
              <a:buClrTx/>
              <a:buSzTx/>
              <a:buFontTx/>
              <a:buNone/>
              <a:tabLst/>
              <a:defRPr/>
            </a:pPr>
            <a:r>
              <a:rPr lang="en-GB" altLang="zh-CN" dirty="0">
                <a:solidFill>
                  <a:schemeClr val="dk1"/>
                </a:solidFill>
              </a:rPr>
              <a:t> By building relationships with viewers and customers, they also expanded their living circles and received social support from online communities. They further increased their self-identity and literacy through livestreaming. A participant noted that, at first she felt awkward in front of the camera, but….</a:t>
            </a:r>
          </a:p>
          <a:p>
            <a:endParaRPr lang="zh-CN" altLang="en-US" dirty="0"/>
          </a:p>
        </p:txBody>
      </p:sp>
    </p:spTree>
    <p:extLst>
      <p:ext uri="{BB962C8B-B14F-4D97-AF65-F5344CB8AC3E}">
        <p14:creationId xmlns:p14="http://schemas.microsoft.com/office/powerpoint/2010/main" val="28610086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altLang="zh-CN" dirty="0"/>
              <a:t>From our findings we want to further discuss how family plays a role in rural female’s live streaming career.</a:t>
            </a:r>
          </a:p>
          <a:p>
            <a:pPr marL="158750" indent="0">
              <a:buNone/>
            </a:pPr>
            <a:r>
              <a:rPr lang="en-US" altLang="zh-CN" dirty="0"/>
              <a:t>As we mentioned before , family act as an important motivation for the streamers to choose and continue their career. But on the other side, we also witnessed some rural female livestreamers are still confined by their family’s moral boundaries and even subject male chauvinism. They highly rely on their families on their using of the technology and dealing with business issues, and they must carefully craft their online self-image to satisfy their family’s or husband’s expectations. This echoes previous HCI works on the complex dynamics around female technology users and her family members.</a:t>
            </a:r>
          </a:p>
          <a:p>
            <a:pPr marL="158750" indent="0">
              <a:buNone/>
            </a:pPr>
            <a:r>
              <a:rPr lang="en-US" altLang="zh-CN" dirty="0"/>
              <a:t>When we investigated into the social stigma our participants faced, we found out a tension emerged between social bonds in the cyberspace and the physical space. </a:t>
            </a:r>
          </a:p>
          <a:p>
            <a:pPr marL="158750" indent="0">
              <a:buNone/>
            </a:pPr>
            <a:r>
              <a:rPr lang="en-US" altLang="zh-CN" dirty="0"/>
              <a:t>Although they have gained enough online support from fans, they might still be discouraged if the stigmas remained in the local community. </a:t>
            </a:r>
          </a:p>
          <a:p>
            <a:endParaRPr lang="zh-CN" altLang="en-US" dirty="0"/>
          </a:p>
        </p:txBody>
      </p:sp>
    </p:spTree>
    <p:extLst>
      <p:ext uri="{BB962C8B-B14F-4D97-AF65-F5344CB8AC3E}">
        <p14:creationId xmlns:p14="http://schemas.microsoft.com/office/powerpoint/2010/main" val="36552792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altLang="zh-CN" dirty="0"/>
              <a:t>we call for platforms and local stakeholders to be more involved, address stigmas and provide career support for female streamers. Local governments can host more events such as workshops to enable more conservative people to understand the power and benefits of livestreaming, so that they could become more open to such careers.</a:t>
            </a:r>
          </a:p>
          <a:p>
            <a:endParaRPr lang="zh-CN" altLang="en-US" dirty="0"/>
          </a:p>
        </p:txBody>
      </p:sp>
    </p:spTree>
    <p:extLst>
      <p:ext uri="{BB962C8B-B14F-4D97-AF65-F5344CB8AC3E}">
        <p14:creationId xmlns:p14="http://schemas.microsoft.com/office/powerpoint/2010/main" val="22847605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zh-CN" dirty="0"/>
              <a:t>There are a lot more efforts we could make to empower them .</a:t>
            </a:r>
          </a:p>
          <a:p>
            <a:endParaRPr lang="zh-CN" altLang="en-US" dirty="0"/>
          </a:p>
        </p:txBody>
      </p:sp>
    </p:spTree>
    <p:extLst>
      <p:ext uri="{BB962C8B-B14F-4D97-AF65-F5344CB8AC3E}">
        <p14:creationId xmlns:p14="http://schemas.microsoft.com/office/powerpoint/2010/main" val="3011907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GB" altLang="zh-CN" dirty="0"/>
              <a:t>I would like to first introduce what rural livestreaming is like in China. Take </a:t>
            </a:r>
            <a:r>
              <a:rPr lang="en-GB" altLang="zh-CN" dirty="0" err="1"/>
              <a:t>Xiaohua</a:t>
            </a:r>
            <a:r>
              <a:rPr lang="en-GB" altLang="zh-CN" dirty="0"/>
              <a:t> in the picture as an example. She chose to be a </a:t>
            </a:r>
            <a:r>
              <a:rPr lang="en-GB" altLang="zh-CN" dirty="0" err="1"/>
              <a:t>livestreamer</a:t>
            </a:r>
            <a:r>
              <a:rPr lang="en-GB" altLang="zh-CN" dirty="0"/>
              <a:t> selling local products in her hometown in Yunnan.</a:t>
            </a:r>
          </a:p>
          <a:p>
            <a:pPr marL="0" lvl="0" indent="0" algn="l" rtl="0">
              <a:spcBef>
                <a:spcPts val="0"/>
              </a:spcBef>
              <a:spcAft>
                <a:spcPts val="0"/>
              </a:spcAft>
              <a:buNone/>
            </a:pPr>
            <a:r>
              <a:rPr lang="en-GB" altLang="zh-CN" dirty="0"/>
              <a:t>The platform she used is Douyin , the Chinese version of </a:t>
            </a:r>
            <a:r>
              <a:rPr lang="en-GB" altLang="zh-CN" dirty="0" err="1"/>
              <a:t>tiktok</a:t>
            </a:r>
            <a:r>
              <a:rPr lang="en-GB" altLang="zh-CN" dirty="0"/>
              <a:t>, and some other streamers also chose to use Taobao or Kuaishou which is a very popular streaming platform. In her streaming she would not only sell a variety of products, but also present her local culture and lifestyle to her audiences.</a:t>
            </a:r>
          </a:p>
          <a:p>
            <a:pPr marL="0" lvl="0" indent="0" algn="l" rtl="0">
              <a:spcBef>
                <a:spcPts val="0"/>
              </a:spcBef>
              <a:spcAft>
                <a:spcPts val="0"/>
              </a:spcAft>
              <a:buNone/>
            </a:pPr>
            <a:r>
              <a:rPr lang="en-GB" altLang="zh-CN" dirty="0"/>
              <a:t>We noticed that in China, more and more rural women are joining the trend to become a </a:t>
            </a:r>
            <a:r>
              <a:rPr lang="en-GB" altLang="zh-CN" dirty="0" err="1"/>
              <a:t>livestreamer</a:t>
            </a:r>
            <a:r>
              <a:rPr lang="en-GB" altLang="zh-CN" dirty="0"/>
              <a:t>.</a:t>
            </a:r>
          </a:p>
          <a:p>
            <a:endParaRPr lang="zh-CN" altLang="en-US" dirty="0"/>
          </a:p>
        </p:txBody>
      </p:sp>
    </p:spTree>
    <p:extLst>
      <p:ext uri="{BB962C8B-B14F-4D97-AF65-F5344CB8AC3E}">
        <p14:creationId xmlns:p14="http://schemas.microsoft.com/office/powerpoint/2010/main" val="4088815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zh-CN" dirty="0"/>
              <a:t>Meanwhile, however , those rural female livestreamers are rather unexplored inside HCI community, and little HCI work has paid attention to them.</a:t>
            </a:r>
          </a:p>
          <a:p>
            <a:pPr marL="0" lvl="0" indent="0" algn="l" rtl="0">
              <a:spcBef>
                <a:spcPts val="0"/>
              </a:spcBef>
              <a:spcAft>
                <a:spcPts val="0"/>
              </a:spcAft>
              <a:buNone/>
            </a:pPr>
            <a:r>
              <a:rPr lang="en-GB" altLang="zh-CN" dirty="0">
                <a:solidFill>
                  <a:schemeClr val="dk1"/>
                </a:solidFill>
              </a:rPr>
              <a:t>Rural female livestreamers are still often in situations where poverty, a lack of resources, and gender inequality still exist. The urban-rural digital gap is still significant in China, with rural residents accounting for only 30.4% of the total Internet users by June 2020. Also only 26.4% of the rural government members are female. </a:t>
            </a:r>
            <a:endParaRPr lang="en-US" altLang="zh-CN" dirty="0">
              <a:solidFill>
                <a:schemeClr val="dk1"/>
              </a:solidFill>
            </a:endParaRPr>
          </a:p>
        </p:txBody>
      </p:sp>
    </p:spTree>
    <p:extLst>
      <p:ext uri="{BB962C8B-B14F-4D97-AF65-F5344CB8AC3E}">
        <p14:creationId xmlns:p14="http://schemas.microsoft.com/office/powerpoint/2010/main" val="1213682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zh-CN" b="0" i="0" dirty="0">
                <a:solidFill>
                  <a:srgbClr val="DDDDDD"/>
                </a:solidFill>
                <a:effectLst/>
                <a:latin typeface="Georgia" panose="02040502050405020303" pitchFamily="18" charset="0"/>
              </a:rPr>
              <a:t>Also as female streamers, they may encounter stigma and harassment from the internet. Previous HCI </a:t>
            </a:r>
          </a:p>
          <a:p>
            <a:r>
              <a:rPr lang="en-US" altLang="zh-CN" b="0" i="0" dirty="0">
                <a:solidFill>
                  <a:srgbClr val="DDDDDD"/>
                </a:solidFill>
                <a:effectLst/>
                <a:latin typeface="Georgia" panose="02040502050405020303" pitchFamily="18" charset="0"/>
              </a:rPr>
              <a:t>Also, cases called hate raids are reported on twitch, that is, streamers were targeted by a flood of hateful messages, mainly from bot accounts</a:t>
            </a:r>
          </a:p>
          <a:p>
            <a:pPr marL="0" marR="0" lvl="0" indent="0" algn="l" defTabSz="457200" rtl="0" eaLnBrk="1" fontAlgn="auto" latinLnBrk="0" hangingPunct="1">
              <a:lnSpc>
                <a:spcPct val="117999"/>
              </a:lnSpc>
              <a:spcBef>
                <a:spcPts val="0"/>
              </a:spcBef>
              <a:spcAft>
                <a:spcPts val="0"/>
              </a:spcAft>
              <a:buClrTx/>
              <a:buSzTx/>
              <a:buFontTx/>
              <a:buNone/>
              <a:tabLst/>
              <a:defRPr/>
            </a:pPr>
            <a:r>
              <a:rPr lang="en-GB" altLang="zh-CN" dirty="0"/>
              <a:t>Although rural female streamers in China may share some similarity with those game streamers on western platforms, the stigma they may face is, we believe, very different from their western counterparts. They may face stigma directly from local communities and the rural society.</a:t>
            </a:r>
          </a:p>
          <a:p>
            <a:endParaRPr lang="zh-CN" altLang="en-US" dirty="0"/>
          </a:p>
        </p:txBody>
      </p:sp>
    </p:spTree>
    <p:extLst>
      <p:ext uri="{BB962C8B-B14F-4D97-AF65-F5344CB8AC3E}">
        <p14:creationId xmlns:p14="http://schemas.microsoft.com/office/powerpoint/2010/main" val="32144945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altLang="zh-CN" dirty="0"/>
              <a:t>Therefore, our study aims to answer the three questions, we want to understand why they choose to be a </a:t>
            </a:r>
            <a:r>
              <a:rPr lang="en-GB" altLang="zh-CN" dirty="0" err="1"/>
              <a:t>livestreamer</a:t>
            </a:r>
            <a:r>
              <a:rPr lang="en-GB" altLang="zh-CN" dirty="0"/>
              <a:t>, what challenges and social stigma they encountered, and how the career impacts on their wellbeing. </a:t>
            </a:r>
            <a:endParaRPr lang="zh-CN" altLang="en-US" dirty="0"/>
          </a:p>
        </p:txBody>
      </p:sp>
    </p:spTree>
    <p:extLst>
      <p:ext uri="{BB962C8B-B14F-4D97-AF65-F5344CB8AC3E}">
        <p14:creationId xmlns:p14="http://schemas.microsoft.com/office/powerpoint/2010/main" val="1195796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altLang="zh-CN" dirty="0"/>
              <a:t>To get answers for the questions, we conducted a qualitative research through semi-structured interviews and observations from the streamers’ streaming videos.</a:t>
            </a:r>
          </a:p>
          <a:p>
            <a:pPr marL="0" lvl="0" indent="0" algn="l" rtl="0">
              <a:spcBef>
                <a:spcPts val="0"/>
              </a:spcBef>
              <a:spcAft>
                <a:spcPts val="0"/>
              </a:spcAft>
              <a:buNone/>
            </a:pPr>
            <a:r>
              <a:rPr lang="en-US" altLang="zh-CN" dirty="0"/>
              <a:t>We recruited 9 participants from different platforms on the internet.</a:t>
            </a:r>
          </a:p>
          <a:p>
            <a:pPr marL="0" lvl="0" indent="0" algn="l" rtl="0">
              <a:spcBef>
                <a:spcPts val="0"/>
              </a:spcBef>
              <a:spcAft>
                <a:spcPts val="0"/>
              </a:spcAft>
              <a:buClr>
                <a:schemeClr val="dk1"/>
              </a:buClr>
              <a:buSzPts val="1100"/>
              <a:buFont typeface="Arial"/>
              <a:buNone/>
            </a:pPr>
            <a:r>
              <a:rPr lang="en-US" altLang="zh-CN" dirty="0">
                <a:solidFill>
                  <a:schemeClr val="dk1"/>
                </a:solidFill>
              </a:rPr>
              <a:t>As the talk has limited time, we would only introduce some important findings we want to emphasize here. </a:t>
            </a:r>
            <a:endParaRPr lang="en-US" altLang="zh-CN" dirty="0"/>
          </a:p>
          <a:p>
            <a:r>
              <a:rPr lang="en-US" altLang="zh-CN" dirty="0"/>
              <a:t># aggregate data</a:t>
            </a:r>
            <a:endParaRPr lang="zh-CN" altLang="en-US" dirty="0"/>
          </a:p>
        </p:txBody>
      </p:sp>
    </p:spTree>
    <p:extLst>
      <p:ext uri="{BB962C8B-B14F-4D97-AF65-F5344CB8AC3E}">
        <p14:creationId xmlns:p14="http://schemas.microsoft.com/office/powerpoint/2010/main" val="72650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altLang="zh-CN" dirty="0"/>
              <a:t>The first part of our findings is, From our observation of the </a:t>
            </a:r>
            <a:r>
              <a:rPr lang="en-US" altLang="zh-CN" dirty="0" err="1"/>
              <a:t>streamings</a:t>
            </a:r>
            <a:r>
              <a:rPr lang="en-US" altLang="zh-CN" dirty="0"/>
              <a:t>, we categorized some different streaming contents.</a:t>
            </a:r>
          </a:p>
          <a:p>
            <a:pPr marL="0" lvl="0" indent="0" algn="l" rtl="0">
              <a:spcBef>
                <a:spcPts val="0"/>
              </a:spcBef>
              <a:spcAft>
                <a:spcPts val="0"/>
              </a:spcAft>
              <a:buNone/>
            </a:pPr>
            <a:r>
              <a:rPr lang="en-US" altLang="zh-CN" dirty="0"/>
              <a:t>Some streamers may go to local markets and act like a purchase agent _ that is, their viewers will pick what they want in the market and the streamer will buy for them.</a:t>
            </a:r>
          </a:p>
          <a:p>
            <a:pPr marL="0" lvl="0" indent="0" algn="l" rtl="0">
              <a:spcBef>
                <a:spcPts val="0"/>
              </a:spcBef>
              <a:spcAft>
                <a:spcPts val="0"/>
              </a:spcAft>
              <a:buNone/>
            </a:pPr>
            <a:r>
              <a:rPr lang="en-US" altLang="zh-CN" dirty="0"/>
              <a:t>Some other streamers may livestream in their orchard or farm to show their products’ high quality.</a:t>
            </a:r>
          </a:p>
          <a:p>
            <a:r>
              <a:rPr lang="en-US" altLang="zh-CN" dirty="0"/>
              <a:t>#  </a:t>
            </a:r>
            <a:r>
              <a:rPr lang="zh-CN" altLang="en-US" dirty="0"/>
              <a:t>图片</a:t>
            </a:r>
          </a:p>
        </p:txBody>
      </p:sp>
    </p:spTree>
    <p:extLst>
      <p:ext uri="{BB962C8B-B14F-4D97-AF65-F5344CB8AC3E}">
        <p14:creationId xmlns:p14="http://schemas.microsoft.com/office/powerpoint/2010/main" val="3503691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altLang="zh-CN" dirty="0"/>
              <a:t>Some would livestream in their home. Typically they would sell agricultural products or dried products such as deer antlers, and sometimes they show how to cook with their products in front of the camera.</a:t>
            </a:r>
          </a:p>
          <a:p>
            <a:pPr marL="0" lvl="0" indent="0" algn="l" rtl="0">
              <a:spcBef>
                <a:spcPts val="0"/>
              </a:spcBef>
              <a:spcAft>
                <a:spcPts val="0"/>
              </a:spcAft>
              <a:buNone/>
            </a:pPr>
            <a:r>
              <a:rPr lang="en-US" altLang="zh-CN" dirty="0"/>
              <a:t>While Some others would livestream in the wild. The picture on the right shows a streamer who livestreams her fishing in the local lake.</a:t>
            </a:r>
          </a:p>
          <a:p>
            <a:pPr marL="0" lvl="0" indent="0" algn="l" rtl="0">
              <a:spcBef>
                <a:spcPts val="0"/>
              </a:spcBef>
              <a:spcAft>
                <a:spcPts val="0"/>
              </a:spcAft>
              <a:buNone/>
            </a:pPr>
            <a:r>
              <a:rPr lang="en-US" altLang="zh-CN" dirty="0"/>
              <a:t># </a:t>
            </a:r>
            <a:r>
              <a:rPr lang="zh-CN" altLang="en-US" dirty="0"/>
              <a:t>左边图片</a:t>
            </a:r>
            <a:endParaRPr lang="en-US" altLang="zh-CN" dirty="0"/>
          </a:p>
          <a:p>
            <a:endParaRPr lang="zh-CN" altLang="en-US" dirty="0"/>
          </a:p>
        </p:txBody>
      </p:sp>
    </p:spTree>
    <p:extLst>
      <p:ext uri="{BB962C8B-B14F-4D97-AF65-F5344CB8AC3E}">
        <p14:creationId xmlns:p14="http://schemas.microsoft.com/office/powerpoint/2010/main" val="36909669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zh-CN" dirty="0"/>
              <a:t>We also observed an </a:t>
            </a:r>
            <a:r>
              <a:rPr lang="en-US" altLang="zh-CN" dirty="0" err="1"/>
              <a:t>interstesting</a:t>
            </a:r>
            <a:r>
              <a:rPr lang="en-US" altLang="zh-CN" dirty="0"/>
              <a:t> mode, we call it the “family business”. Typically streamers with this streaming mode would stream with her families, and also present family gatherings and special events to her audiences. The picture on the left is showing a family gathering and eating together, and the picture on the right is showing a family together building a snowman.</a:t>
            </a:r>
            <a:endParaRPr lang="zh-CN" altLang="en-US" dirty="0"/>
          </a:p>
        </p:txBody>
      </p:sp>
    </p:spTree>
    <p:extLst>
      <p:ext uri="{BB962C8B-B14F-4D97-AF65-F5344CB8AC3E}">
        <p14:creationId xmlns:p14="http://schemas.microsoft.com/office/powerpoint/2010/main" val="232538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Main Slide">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7D3E37CB-5C54-4574-A308-B9E61153FE84}"/>
              </a:ext>
            </a:extLst>
          </p:cNvPr>
          <p:cNvSpPr txBox="1">
            <a:spLocks/>
          </p:cNvSpPr>
          <p:nvPr userDrawn="1"/>
        </p:nvSpPr>
        <p:spPr>
          <a:xfrm>
            <a:off x="23025915" y="1207789"/>
            <a:ext cx="312586" cy="307777"/>
          </a:xfrm>
          <a:prstGeom prst="rect">
            <a:avLst/>
          </a:prstGeom>
          <a:ln w="12700">
            <a:miter lim="400000"/>
          </a:ln>
        </p:spPr>
        <p:txBody>
          <a:bodyPr wrap="none" lIns="0" tIns="0" rIns="0" bIns="0">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r">
              <a:defRPr sz="2000" b="0">
                <a:solidFill>
                  <a:srgbClr val="6A6E77"/>
                </a:solidFill>
                <a:latin typeface="Roboto Black"/>
                <a:ea typeface="Roboto Light" pitchFamily="2" charset="0"/>
                <a:cs typeface="Roboto Bold"/>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lvl="0"/>
            <a:fld id="{86CB4B4D-7CA3-9044-876B-883B54F8677D}" type="slidenum">
              <a:rPr lang="en-US" smtClean="0">
                <a:solidFill>
                  <a:srgbClr val="1C1F25"/>
                </a:solidFill>
                <a:latin typeface="Work Sans Light"/>
                <a:sym typeface="Roboto Bold"/>
              </a:rPr>
              <a:pPr lvl="0"/>
              <a:t>‹#›</a:t>
            </a:fld>
            <a:endParaRPr lang="en-US" dirty="0">
              <a:solidFill>
                <a:srgbClr val="1C1F25"/>
              </a:solidFill>
              <a:latin typeface="Work Sans Light"/>
              <a:sym typeface="Roboto Bo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3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A187AF1-C6B0-469C-BF8C-1C02E037F5E9}"/>
              </a:ext>
            </a:extLst>
          </p:cNvPr>
          <p:cNvSpPr>
            <a:spLocks noGrp="1"/>
          </p:cNvSpPr>
          <p:nvPr>
            <p:ph type="pic" sz="quarter" idx="135" hasCustomPrompt="1"/>
          </p:nvPr>
        </p:nvSpPr>
        <p:spPr>
          <a:xfrm>
            <a:off x="-2" y="-1"/>
            <a:ext cx="8764588" cy="13716001"/>
          </a:xfrm>
          <a:custGeom>
            <a:avLst/>
            <a:gdLst>
              <a:gd name="connsiteX0" fmla="*/ 0 w 8764588"/>
              <a:gd name="connsiteY0" fmla="*/ 0 h 13716001"/>
              <a:gd name="connsiteX1" fmla="*/ 8764588 w 8764588"/>
              <a:gd name="connsiteY1" fmla="*/ 0 h 13716001"/>
              <a:gd name="connsiteX2" fmla="*/ 8764588 w 8764588"/>
              <a:gd name="connsiteY2" fmla="*/ 13716001 h 13716001"/>
              <a:gd name="connsiteX3" fmla="*/ 0 w 8764588"/>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8764588" h="13716001">
                <a:moveTo>
                  <a:pt x="0" y="0"/>
                </a:moveTo>
                <a:lnTo>
                  <a:pt x="8764588" y="0"/>
                </a:lnTo>
                <a:lnTo>
                  <a:pt x="8764588"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2" name="Title">
            <a:extLst>
              <a:ext uri="{FF2B5EF4-FFF2-40B4-BE49-F238E27FC236}">
                <a16:creationId xmlns:a16="http://schemas.microsoft.com/office/drawing/2014/main" id="{6B9BDC41-5E80-420C-A5D0-7F60CA160A10}"/>
              </a:ext>
            </a:extLst>
          </p:cNvPr>
          <p:cNvSpPr txBox="1">
            <a:spLocks noGrp="1"/>
          </p:cNvSpPr>
          <p:nvPr>
            <p:ph type="body" sz="quarter" idx="138" hasCustomPrompt="1"/>
          </p:nvPr>
        </p:nvSpPr>
        <p:spPr>
          <a:xfrm>
            <a:off x="11098687" y="3149600"/>
            <a:ext cx="3024838" cy="847725"/>
          </a:xfrm>
          <a:prstGeom prst="rect">
            <a:avLst/>
          </a:prstGeom>
        </p:spPr>
        <p:txBody>
          <a:bodyPr wrap="square" lIns="0" tIns="0" rIns="0" bIns="0" anchor="t">
            <a:noAutofit/>
          </a:bodyPr>
          <a:lstStyle>
            <a:lvl1pPr marL="0" marR="0" indent="0" algn="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14" name="Double Click to edit text">
            <a:extLst>
              <a:ext uri="{FF2B5EF4-FFF2-40B4-BE49-F238E27FC236}">
                <a16:creationId xmlns:a16="http://schemas.microsoft.com/office/drawing/2014/main" id="{1F965798-476A-45FA-BA38-60B0F40864DC}"/>
              </a:ext>
            </a:extLst>
          </p:cNvPr>
          <p:cNvSpPr txBox="1">
            <a:spLocks noGrp="1"/>
          </p:cNvSpPr>
          <p:nvPr>
            <p:ph type="body" sz="quarter" idx="137" hasCustomPrompt="1"/>
          </p:nvPr>
        </p:nvSpPr>
        <p:spPr>
          <a:xfrm>
            <a:off x="14746292" y="3253740"/>
            <a:ext cx="6437309" cy="13182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6" name="Title">
            <a:extLst>
              <a:ext uri="{FF2B5EF4-FFF2-40B4-BE49-F238E27FC236}">
                <a16:creationId xmlns:a16="http://schemas.microsoft.com/office/drawing/2014/main" id="{FFF6F876-CFE5-418E-BCAD-7C6C9947BB82}"/>
              </a:ext>
            </a:extLst>
          </p:cNvPr>
          <p:cNvSpPr txBox="1">
            <a:spLocks noGrp="1"/>
          </p:cNvSpPr>
          <p:nvPr>
            <p:ph type="body" sz="quarter" idx="139" hasCustomPrompt="1"/>
          </p:nvPr>
        </p:nvSpPr>
        <p:spPr>
          <a:xfrm>
            <a:off x="11019313" y="6248400"/>
            <a:ext cx="3024838" cy="847725"/>
          </a:xfrm>
          <a:prstGeom prst="rect">
            <a:avLst/>
          </a:prstGeom>
        </p:spPr>
        <p:txBody>
          <a:bodyPr wrap="square" lIns="0" tIns="0" rIns="0" bIns="0" anchor="t">
            <a:noAutofit/>
          </a:bodyPr>
          <a:lstStyle>
            <a:lvl1pPr marL="0" marR="0" indent="0" algn="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17" name="Title">
            <a:extLst>
              <a:ext uri="{FF2B5EF4-FFF2-40B4-BE49-F238E27FC236}">
                <a16:creationId xmlns:a16="http://schemas.microsoft.com/office/drawing/2014/main" id="{3FF1C8A8-5286-4FBE-B998-B26DE3B68EB0}"/>
              </a:ext>
            </a:extLst>
          </p:cNvPr>
          <p:cNvSpPr txBox="1">
            <a:spLocks noGrp="1"/>
          </p:cNvSpPr>
          <p:nvPr>
            <p:ph type="body" sz="quarter" idx="140" hasCustomPrompt="1"/>
          </p:nvPr>
        </p:nvSpPr>
        <p:spPr>
          <a:xfrm>
            <a:off x="10939939" y="9347200"/>
            <a:ext cx="3024838" cy="847725"/>
          </a:xfrm>
          <a:prstGeom prst="rect">
            <a:avLst/>
          </a:prstGeom>
        </p:spPr>
        <p:txBody>
          <a:bodyPr wrap="square" lIns="0" tIns="0" rIns="0" bIns="0" anchor="t">
            <a:noAutofit/>
          </a:bodyPr>
          <a:lstStyle>
            <a:lvl1pPr marL="0" marR="0" indent="0" algn="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19" name="Double Click to edit text">
            <a:extLst>
              <a:ext uri="{FF2B5EF4-FFF2-40B4-BE49-F238E27FC236}">
                <a16:creationId xmlns:a16="http://schemas.microsoft.com/office/drawing/2014/main" id="{1C34F6D7-B099-44DF-95B3-941365153082}"/>
              </a:ext>
            </a:extLst>
          </p:cNvPr>
          <p:cNvSpPr txBox="1">
            <a:spLocks noGrp="1"/>
          </p:cNvSpPr>
          <p:nvPr>
            <p:ph type="body" sz="quarter" idx="141" hasCustomPrompt="1"/>
          </p:nvPr>
        </p:nvSpPr>
        <p:spPr>
          <a:xfrm>
            <a:off x="14746292" y="6353810"/>
            <a:ext cx="6437309" cy="13182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0" name="Double Click to edit text">
            <a:extLst>
              <a:ext uri="{FF2B5EF4-FFF2-40B4-BE49-F238E27FC236}">
                <a16:creationId xmlns:a16="http://schemas.microsoft.com/office/drawing/2014/main" id="{8EB2E7F3-3EDA-48AF-B125-02AF8707F723}"/>
              </a:ext>
            </a:extLst>
          </p:cNvPr>
          <p:cNvSpPr txBox="1">
            <a:spLocks noGrp="1"/>
          </p:cNvSpPr>
          <p:nvPr>
            <p:ph type="body" sz="quarter" idx="142" hasCustomPrompt="1"/>
          </p:nvPr>
        </p:nvSpPr>
        <p:spPr>
          <a:xfrm>
            <a:off x="14746292" y="9455150"/>
            <a:ext cx="6437309" cy="13182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4" name="Text Placeholder 23">
            <a:extLst>
              <a:ext uri="{FF2B5EF4-FFF2-40B4-BE49-F238E27FC236}">
                <a16:creationId xmlns:a16="http://schemas.microsoft.com/office/drawing/2014/main" id="{759E81BF-5918-4E7F-BD27-9FB57B9323C9}"/>
              </a:ext>
            </a:extLst>
          </p:cNvPr>
          <p:cNvSpPr>
            <a:spLocks noGrp="1"/>
          </p:cNvSpPr>
          <p:nvPr>
            <p:ph type="body" sz="quarter" idx="24"/>
          </p:nvPr>
        </p:nvSpPr>
        <p:spPr>
          <a:xfrm>
            <a:off x="1211063" y="-7079"/>
            <a:ext cx="8760025" cy="11307764"/>
          </a:xfrm>
          <a:custGeom>
            <a:avLst/>
            <a:gdLst>
              <a:gd name="connsiteX0" fmla="*/ 0 w 8760025"/>
              <a:gd name="connsiteY0" fmla="*/ 0 h 11307764"/>
              <a:gd name="connsiteX1" fmla="*/ 8760025 w 8760025"/>
              <a:gd name="connsiteY1" fmla="*/ 0 h 11307764"/>
              <a:gd name="connsiteX2" fmla="*/ 8760025 w 8760025"/>
              <a:gd name="connsiteY2" fmla="*/ 11307764 h 11307764"/>
              <a:gd name="connsiteX3" fmla="*/ 0 w 8760025"/>
              <a:gd name="connsiteY3" fmla="*/ 11307764 h 11307764"/>
            </a:gdLst>
            <a:ahLst/>
            <a:cxnLst>
              <a:cxn ang="0">
                <a:pos x="connsiteX0" y="connsiteY0"/>
              </a:cxn>
              <a:cxn ang="0">
                <a:pos x="connsiteX1" y="connsiteY1"/>
              </a:cxn>
              <a:cxn ang="0">
                <a:pos x="connsiteX2" y="connsiteY2"/>
              </a:cxn>
              <a:cxn ang="0">
                <a:pos x="connsiteX3" y="connsiteY3"/>
              </a:cxn>
            </a:cxnLst>
            <a:rect l="l" t="t" r="r" b="b"/>
            <a:pathLst>
              <a:path w="8760025" h="11307764">
                <a:moveTo>
                  <a:pt x="0" y="0"/>
                </a:moveTo>
                <a:lnTo>
                  <a:pt x="8760025" y="0"/>
                </a:lnTo>
                <a:lnTo>
                  <a:pt x="8760025" y="11307764"/>
                </a:lnTo>
                <a:lnTo>
                  <a:pt x="0" y="11307764"/>
                </a:lnTo>
                <a:close/>
              </a:path>
            </a:pathLst>
          </a:custGeom>
          <a:gradFill>
            <a:gsLst>
              <a:gs pos="0">
                <a:srgbClr val="9BC5F8">
                  <a:alpha val="30000"/>
                </a:srgbClr>
              </a:gs>
              <a:gs pos="100000">
                <a:srgbClr val="1C1F25"/>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Tree>
    <p:extLst>
      <p:ext uri="{BB962C8B-B14F-4D97-AF65-F5344CB8AC3E}">
        <p14:creationId xmlns:p14="http://schemas.microsoft.com/office/powerpoint/2010/main" val="3211221986"/>
      </p:ext>
    </p:extLst>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123_Main Slide">
    <p:spTree>
      <p:nvGrpSpPr>
        <p:cNvPr id="1" name=""/>
        <p:cNvGrpSpPr/>
        <p:nvPr/>
      </p:nvGrpSpPr>
      <p:grpSpPr>
        <a:xfrm>
          <a:off x="0" y="0"/>
          <a:ext cx="0" cy="0"/>
          <a:chOff x="0" y="0"/>
          <a:chExt cx="0" cy="0"/>
        </a:xfrm>
      </p:grpSpPr>
      <p:sp>
        <p:nvSpPr>
          <p:cNvPr id="3" name="Rectangle">
            <a:extLst>
              <a:ext uri="{FF2B5EF4-FFF2-40B4-BE49-F238E27FC236}">
                <a16:creationId xmlns:a16="http://schemas.microsoft.com/office/drawing/2014/main" id="{BCB1416E-F1AD-4ECD-B712-DE29B8A032A5}"/>
              </a:ext>
            </a:extLst>
          </p:cNvPr>
          <p:cNvSpPr/>
          <p:nvPr userDrawn="1"/>
        </p:nvSpPr>
        <p:spPr>
          <a:xfrm>
            <a:off x="0" y="0"/>
            <a:ext cx="2413000" cy="13716000"/>
          </a:xfrm>
          <a:prstGeom prst="rect">
            <a:avLst/>
          </a:prstGeom>
          <a:solidFill>
            <a:srgbClr val="1C1F25"/>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4" name="Minimal Solution">
            <a:extLst>
              <a:ext uri="{FF2B5EF4-FFF2-40B4-BE49-F238E27FC236}">
                <a16:creationId xmlns:a16="http://schemas.microsoft.com/office/drawing/2014/main" id="{354B656E-F623-4A55-88C6-9F676C14B108}"/>
              </a:ext>
            </a:extLst>
          </p:cNvPr>
          <p:cNvSpPr txBox="1"/>
          <p:nvPr userDrawn="1"/>
        </p:nvSpPr>
        <p:spPr>
          <a:xfrm rot="16200000">
            <a:off x="12600" y="9860921"/>
            <a:ext cx="2396928" cy="48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lnSpc>
                <a:spcPct val="120000"/>
              </a:lnSpc>
              <a:defRPr b="0">
                <a:solidFill>
                  <a:srgbClr val="F7F9FF"/>
                </a:solidFill>
                <a:latin typeface="Abel"/>
                <a:ea typeface="Abel"/>
                <a:cs typeface="Abel"/>
                <a:sym typeface="Abel"/>
              </a:defRPr>
            </a:lvl1pPr>
          </a:lstStyle>
          <a:p>
            <a:r>
              <a:t>Minimal Solution</a:t>
            </a:r>
          </a:p>
        </p:txBody>
      </p:sp>
      <p:sp>
        <p:nvSpPr>
          <p:cNvPr id="5" name="Line">
            <a:extLst>
              <a:ext uri="{FF2B5EF4-FFF2-40B4-BE49-F238E27FC236}">
                <a16:creationId xmlns:a16="http://schemas.microsoft.com/office/drawing/2014/main" id="{3018C2B3-FBD4-42E3-A8CD-9F1C2902DC0B}"/>
              </a:ext>
            </a:extLst>
          </p:cNvPr>
          <p:cNvSpPr/>
          <p:nvPr userDrawn="1"/>
        </p:nvSpPr>
        <p:spPr>
          <a:xfrm flipV="1">
            <a:off x="1223764" y="11681685"/>
            <a:ext cx="1" cy="2034316"/>
          </a:xfrm>
          <a:prstGeom prst="line">
            <a:avLst/>
          </a:prstGeom>
          <a:ln w="25400">
            <a:solidFill>
              <a:srgbClr val="F7F9FF"/>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1" name="Picture Placeholder 10">
            <a:extLst>
              <a:ext uri="{FF2B5EF4-FFF2-40B4-BE49-F238E27FC236}">
                <a16:creationId xmlns:a16="http://schemas.microsoft.com/office/drawing/2014/main" id="{2BF53A61-E7E0-4D56-80A4-717E61F8AEC9}"/>
              </a:ext>
            </a:extLst>
          </p:cNvPr>
          <p:cNvSpPr>
            <a:spLocks noGrp="1"/>
          </p:cNvSpPr>
          <p:nvPr>
            <p:ph type="pic" sz="quarter" idx="152" hasCustomPrompt="1"/>
          </p:nvPr>
        </p:nvSpPr>
        <p:spPr>
          <a:xfrm>
            <a:off x="2412999" y="-1"/>
            <a:ext cx="9779000" cy="13716001"/>
          </a:xfrm>
          <a:custGeom>
            <a:avLst/>
            <a:gdLst>
              <a:gd name="connsiteX0" fmla="*/ 0 w 9779000"/>
              <a:gd name="connsiteY0" fmla="*/ 0 h 13716001"/>
              <a:gd name="connsiteX1" fmla="*/ 9779000 w 9779000"/>
              <a:gd name="connsiteY1" fmla="*/ 0 h 13716001"/>
              <a:gd name="connsiteX2" fmla="*/ 9779000 w 9779000"/>
              <a:gd name="connsiteY2" fmla="*/ 13716001 h 13716001"/>
              <a:gd name="connsiteX3" fmla="*/ 0 w 9779000"/>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9779000" h="13716001">
                <a:moveTo>
                  <a:pt x="0" y="0"/>
                </a:moveTo>
                <a:lnTo>
                  <a:pt x="9779000" y="0"/>
                </a:lnTo>
                <a:lnTo>
                  <a:pt x="9779000"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4" name="Title">
            <a:extLst>
              <a:ext uri="{FF2B5EF4-FFF2-40B4-BE49-F238E27FC236}">
                <a16:creationId xmlns:a16="http://schemas.microsoft.com/office/drawing/2014/main" id="{0CB9CC6A-85C6-4D49-A020-4CF1B53C6D5B}"/>
              </a:ext>
            </a:extLst>
          </p:cNvPr>
          <p:cNvSpPr txBox="1">
            <a:spLocks noGrp="1"/>
          </p:cNvSpPr>
          <p:nvPr>
            <p:ph type="body" sz="quarter" idx="144" hasCustomPrompt="1"/>
          </p:nvPr>
        </p:nvSpPr>
        <p:spPr>
          <a:xfrm>
            <a:off x="13837534" y="2494792"/>
            <a:ext cx="8559236"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5" name="Double Click to edit text">
            <a:extLst>
              <a:ext uri="{FF2B5EF4-FFF2-40B4-BE49-F238E27FC236}">
                <a16:creationId xmlns:a16="http://schemas.microsoft.com/office/drawing/2014/main" id="{DCD396AD-3841-4E76-929F-977454A33F67}"/>
              </a:ext>
            </a:extLst>
          </p:cNvPr>
          <p:cNvSpPr txBox="1">
            <a:spLocks noGrp="1"/>
          </p:cNvSpPr>
          <p:nvPr>
            <p:ph type="body" sz="quarter" idx="145" hasCustomPrompt="1"/>
          </p:nvPr>
        </p:nvSpPr>
        <p:spPr>
          <a:xfrm>
            <a:off x="13837534" y="3854745"/>
            <a:ext cx="8559236"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6" name="Double Click to edit text">
            <a:extLst>
              <a:ext uri="{FF2B5EF4-FFF2-40B4-BE49-F238E27FC236}">
                <a16:creationId xmlns:a16="http://schemas.microsoft.com/office/drawing/2014/main" id="{445FA673-8A3B-4D50-B26F-26B0991EEB14}"/>
              </a:ext>
            </a:extLst>
          </p:cNvPr>
          <p:cNvSpPr txBox="1">
            <a:spLocks noGrp="1"/>
          </p:cNvSpPr>
          <p:nvPr>
            <p:ph type="body" sz="quarter" idx="146" hasCustomPrompt="1"/>
          </p:nvPr>
        </p:nvSpPr>
        <p:spPr>
          <a:xfrm>
            <a:off x="13791097" y="5242591"/>
            <a:ext cx="8624380" cy="16806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1305455463"/>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74_Main Slide">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F928CF74-16BC-4C38-A98D-650533372240}"/>
              </a:ext>
            </a:extLst>
          </p:cNvPr>
          <p:cNvSpPr txBox="1">
            <a:spLocks noGrp="1"/>
          </p:cNvSpPr>
          <p:nvPr>
            <p:ph type="body" sz="quarter" idx="144" hasCustomPrompt="1"/>
          </p:nvPr>
        </p:nvSpPr>
        <p:spPr>
          <a:xfrm>
            <a:off x="2460536" y="4603750"/>
            <a:ext cx="8477933"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9" name="Double Click to edit text">
            <a:extLst>
              <a:ext uri="{FF2B5EF4-FFF2-40B4-BE49-F238E27FC236}">
                <a16:creationId xmlns:a16="http://schemas.microsoft.com/office/drawing/2014/main" id="{54E4ACAF-3EB6-4CCE-AC86-51F5D44C6A6A}"/>
              </a:ext>
            </a:extLst>
          </p:cNvPr>
          <p:cNvSpPr txBox="1">
            <a:spLocks noGrp="1"/>
          </p:cNvSpPr>
          <p:nvPr>
            <p:ph type="body" sz="quarter" idx="145" hasCustomPrompt="1"/>
          </p:nvPr>
        </p:nvSpPr>
        <p:spPr>
          <a:xfrm>
            <a:off x="2460536" y="5963703"/>
            <a:ext cx="8477933"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0" name="Double Click to edit text">
            <a:extLst>
              <a:ext uri="{FF2B5EF4-FFF2-40B4-BE49-F238E27FC236}">
                <a16:creationId xmlns:a16="http://schemas.microsoft.com/office/drawing/2014/main" id="{91781467-FCFC-4BC7-8EE9-153A45C236CE}"/>
              </a:ext>
            </a:extLst>
          </p:cNvPr>
          <p:cNvSpPr txBox="1">
            <a:spLocks noGrp="1"/>
          </p:cNvSpPr>
          <p:nvPr>
            <p:ph type="body" sz="quarter" idx="146" hasCustomPrompt="1"/>
          </p:nvPr>
        </p:nvSpPr>
        <p:spPr>
          <a:xfrm>
            <a:off x="2414719" y="7351549"/>
            <a:ext cx="8542458" cy="16806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676952568"/>
      </p:ext>
    </p:extLst>
  </p:cSld>
  <p:clrMapOvr>
    <a:masterClrMapping/>
  </p:clrMapOvr>
  <p:transition spd="med"/>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75_Main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101AF2F-64AE-4EA9-8F99-22E82124A89B}"/>
              </a:ext>
            </a:extLst>
          </p:cNvPr>
          <p:cNvSpPr>
            <a:spLocks noGrp="1"/>
          </p:cNvSpPr>
          <p:nvPr>
            <p:ph type="pic" sz="quarter" idx="152" hasCustomPrompt="1"/>
          </p:nvPr>
        </p:nvSpPr>
        <p:spPr>
          <a:xfrm>
            <a:off x="12191999" y="-1"/>
            <a:ext cx="9777412" cy="13716001"/>
          </a:xfrm>
          <a:custGeom>
            <a:avLst/>
            <a:gdLst>
              <a:gd name="connsiteX0" fmla="*/ 0 w 9777412"/>
              <a:gd name="connsiteY0" fmla="*/ 0 h 13716001"/>
              <a:gd name="connsiteX1" fmla="*/ 9777412 w 9777412"/>
              <a:gd name="connsiteY1" fmla="*/ 0 h 13716001"/>
              <a:gd name="connsiteX2" fmla="*/ 9777412 w 9777412"/>
              <a:gd name="connsiteY2" fmla="*/ 13716001 h 13716001"/>
              <a:gd name="connsiteX3" fmla="*/ 0 w 9777412"/>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9777412" h="13716001">
                <a:moveTo>
                  <a:pt x="0" y="0"/>
                </a:moveTo>
                <a:lnTo>
                  <a:pt x="9777412" y="0"/>
                </a:lnTo>
                <a:lnTo>
                  <a:pt x="9777412"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102736426"/>
      </p:ext>
    </p:extLst>
  </p:cSld>
  <p:clrMapOvr>
    <a:masterClrMapping/>
  </p:clrMapOvr>
  <p:transition spd="med"/>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24_Main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101AF2F-64AE-4EA9-8F99-22E82124A89B}"/>
              </a:ext>
            </a:extLst>
          </p:cNvPr>
          <p:cNvSpPr>
            <a:spLocks noGrp="1"/>
          </p:cNvSpPr>
          <p:nvPr>
            <p:ph type="pic" sz="quarter" idx="152" hasCustomPrompt="1"/>
          </p:nvPr>
        </p:nvSpPr>
        <p:spPr>
          <a:xfrm>
            <a:off x="12191999" y="-1"/>
            <a:ext cx="9777412" cy="13716001"/>
          </a:xfrm>
          <a:custGeom>
            <a:avLst/>
            <a:gdLst>
              <a:gd name="connsiteX0" fmla="*/ 0 w 9777412"/>
              <a:gd name="connsiteY0" fmla="*/ 0 h 13716001"/>
              <a:gd name="connsiteX1" fmla="*/ 9777412 w 9777412"/>
              <a:gd name="connsiteY1" fmla="*/ 0 h 13716001"/>
              <a:gd name="connsiteX2" fmla="*/ 9777412 w 9777412"/>
              <a:gd name="connsiteY2" fmla="*/ 13716001 h 13716001"/>
              <a:gd name="connsiteX3" fmla="*/ 0 w 9777412"/>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9777412" h="13716001">
                <a:moveTo>
                  <a:pt x="0" y="0"/>
                </a:moveTo>
                <a:lnTo>
                  <a:pt x="9777412" y="0"/>
                </a:lnTo>
                <a:lnTo>
                  <a:pt x="9777412"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0" name="Title">
            <a:extLst>
              <a:ext uri="{FF2B5EF4-FFF2-40B4-BE49-F238E27FC236}">
                <a16:creationId xmlns:a16="http://schemas.microsoft.com/office/drawing/2014/main" id="{DF6C0F28-8D4C-4CDD-966A-749B3DAF5565}"/>
              </a:ext>
            </a:extLst>
          </p:cNvPr>
          <p:cNvSpPr txBox="1">
            <a:spLocks noGrp="1"/>
          </p:cNvSpPr>
          <p:nvPr>
            <p:ph type="body" sz="quarter" idx="144" hasCustomPrompt="1"/>
          </p:nvPr>
        </p:nvSpPr>
        <p:spPr>
          <a:xfrm>
            <a:off x="2460536" y="4743450"/>
            <a:ext cx="8477933"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1" name="Double Click to edit text">
            <a:extLst>
              <a:ext uri="{FF2B5EF4-FFF2-40B4-BE49-F238E27FC236}">
                <a16:creationId xmlns:a16="http://schemas.microsoft.com/office/drawing/2014/main" id="{580960A2-71C9-44D2-98A2-BB234A34F93C}"/>
              </a:ext>
            </a:extLst>
          </p:cNvPr>
          <p:cNvSpPr txBox="1">
            <a:spLocks noGrp="1"/>
          </p:cNvSpPr>
          <p:nvPr>
            <p:ph type="body" sz="quarter" idx="145" hasCustomPrompt="1"/>
          </p:nvPr>
        </p:nvSpPr>
        <p:spPr>
          <a:xfrm>
            <a:off x="2460536" y="6103403"/>
            <a:ext cx="8477933"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2" name="Double Click to edit text">
            <a:extLst>
              <a:ext uri="{FF2B5EF4-FFF2-40B4-BE49-F238E27FC236}">
                <a16:creationId xmlns:a16="http://schemas.microsoft.com/office/drawing/2014/main" id="{43AFB0DA-F6C4-4370-A0EF-5C2D9AC72881}"/>
              </a:ext>
            </a:extLst>
          </p:cNvPr>
          <p:cNvSpPr txBox="1">
            <a:spLocks noGrp="1"/>
          </p:cNvSpPr>
          <p:nvPr>
            <p:ph type="body" sz="quarter" idx="146" hasCustomPrompt="1"/>
          </p:nvPr>
        </p:nvSpPr>
        <p:spPr>
          <a:xfrm>
            <a:off x="2414719" y="7491249"/>
            <a:ext cx="8542458" cy="16806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152340027"/>
      </p:ext>
    </p:extLst>
  </p:cSld>
  <p:clrMapOvr>
    <a:masterClrMapping/>
  </p:clrMapOvr>
  <p:transition spd="med"/>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76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5BCB610-8D1B-4496-A94C-03BA4BD0F10F}"/>
              </a:ext>
            </a:extLst>
          </p:cNvPr>
          <p:cNvSpPr>
            <a:spLocks noGrp="1"/>
          </p:cNvSpPr>
          <p:nvPr>
            <p:ph type="pic" sz="quarter" idx="152" hasCustomPrompt="1"/>
          </p:nvPr>
        </p:nvSpPr>
        <p:spPr>
          <a:xfrm>
            <a:off x="-1" y="-1"/>
            <a:ext cx="24384000" cy="13716000"/>
          </a:xfrm>
          <a:custGeom>
            <a:avLst/>
            <a:gdLst>
              <a:gd name="connsiteX0" fmla="*/ 0 w 24384000"/>
              <a:gd name="connsiteY0" fmla="*/ 0 h 13716000"/>
              <a:gd name="connsiteX1" fmla="*/ 24384000 w 24384000"/>
              <a:gd name="connsiteY1" fmla="*/ 0 h 13716000"/>
              <a:gd name="connsiteX2" fmla="*/ 24384000 w 24384000"/>
              <a:gd name="connsiteY2" fmla="*/ 13716000 h 13716000"/>
              <a:gd name="connsiteX3" fmla="*/ 0 w 243840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4000" h="13716000">
                <a:moveTo>
                  <a:pt x="0" y="0"/>
                </a:moveTo>
                <a:lnTo>
                  <a:pt x="24384000" y="0"/>
                </a:lnTo>
                <a:lnTo>
                  <a:pt x="24384000"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188290783"/>
      </p:ext>
    </p:extLst>
  </p:cSld>
  <p:clrMapOvr>
    <a:masterClrMapping/>
  </p:clrMapOvr>
  <p:transition spd="med"/>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25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5BCB610-8D1B-4496-A94C-03BA4BD0F10F}"/>
              </a:ext>
            </a:extLst>
          </p:cNvPr>
          <p:cNvSpPr>
            <a:spLocks noGrp="1"/>
          </p:cNvSpPr>
          <p:nvPr>
            <p:ph type="pic" sz="quarter" idx="152" hasCustomPrompt="1"/>
          </p:nvPr>
        </p:nvSpPr>
        <p:spPr>
          <a:xfrm>
            <a:off x="-1" y="-1"/>
            <a:ext cx="24384000" cy="13716000"/>
          </a:xfrm>
          <a:custGeom>
            <a:avLst/>
            <a:gdLst>
              <a:gd name="connsiteX0" fmla="*/ 0 w 24384000"/>
              <a:gd name="connsiteY0" fmla="*/ 0 h 13716000"/>
              <a:gd name="connsiteX1" fmla="*/ 24384000 w 24384000"/>
              <a:gd name="connsiteY1" fmla="*/ 0 h 13716000"/>
              <a:gd name="connsiteX2" fmla="*/ 24384000 w 24384000"/>
              <a:gd name="connsiteY2" fmla="*/ 13716000 h 13716000"/>
              <a:gd name="connsiteX3" fmla="*/ 0 w 243840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4000" h="13716000">
                <a:moveTo>
                  <a:pt x="0" y="0"/>
                </a:moveTo>
                <a:lnTo>
                  <a:pt x="24384000" y="0"/>
                </a:lnTo>
                <a:lnTo>
                  <a:pt x="24384000"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3" name="Text Placeholder 12">
            <a:extLst>
              <a:ext uri="{FF2B5EF4-FFF2-40B4-BE49-F238E27FC236}">
                <a16:creationId xmlns:a16="http://schemas.microsoft.com/office/drawing/2014/main" id="{8752E052-1F3D-467C-9202-9D64A0E53418}"/>
              </a:ext>
            </a:extLst>
          </p:cNvPr>
          <p:cNvSpPr>
            <a:spLocks noGrp="1"/>
          </p:cNvSpPr>
          <p:nvPr>
            <p:ph type="body" sz="quarter" idx="182"/>
          </p:nvPr>
        </p:nvSpPr>
        <p:spPr>
          <a:xfrm>
            <a:off x="-1" y="0"/>
            <a:ext cx="24384001" cy="13716000"/>
          </a:xfrm>
          <a:custGeom>
            <a:avLst/>
            <a:gdLst>
              <a:gd name="connsiteX0" fmla="*/ 0 w 24384001"/>
              <a:gd name="connsiteY0" fmla="*/ 0 h 13716000"/>
              <a:gd name="connsiteX1" fmla="*/ 24384001 w 24384001"/>
              <a:gd name="connsiteY1" fmla="*/ 0 h 13716000"/>
              <a:gd name="connsiteX2" fmla="*/ 24384001 w 24384001"/>
              <a:gd name="connsiteY2" fmla="*/ 13716000 h 13716000"/>
              <a:gd name="connsiteX3" fmla="*/ 0 w 24384001"/>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4001" h="13716000">
                <a:moveTo>
                  <a:pt x="0" y="0"/>
                </a:moveTo>
                <a:lnTo>
                  <a:pt x="24384001" y="0"/>
                </a:lnTo>
                <a:lnTo>
                  <a:pt x="24384001" y="13716000"/>
                </a:lnTo>
                <a:lnTo>
                  <a:pt x="0" y="13716000"/>
                </a:lnTo>
                <a:close/>
              </a:path>
            </a:pathLst>
          </a:custGeom>
          <a:solidFill>
            <a:srgbClr val="1C1F25">
              <a:alpha val="80000"/>
            </a:srgbClr>
          </a:soli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4" name="Slide Number">
            <a:extLst>
              <a:ext uri="{FF2B5EF4-FFF2-40B4-BE49-F238E27FC236}">
                <a16:creationId xmlns:a16="http://schemas.microsoft.com/office/drawing/2014/main" id="{F916AEB6-54EA-4CB4-8CC9-4FAE0AABFB60}"/>
              </a:ext>
            </a:extLst>
          </p:cNvPr>
          <p:cNvSpPr txBox="1">
            <a:spLocks noGrp="1"/>
          </p:cNvSpPr>
          <p:nvPr>
            <p:ph type="sldNum" sz="quarter" idx="4294967295"/>
          </p:nvPr>
        </p:nvSpPr>
        <p:spPr>
          <a:xfrm>
            <a:off x="22860317" y="1209278"/>
            <a:ext cx="655004" cy="304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a:solidFill>
                  <a:srgbClr val="F7F9FF"/>
                </a:solidFill>
              </a:defRPr>
            </a:lvl1pPr>
          </a:lstStyle>
          <a:p>
            <a:fld id="{86CB4B4D-7CA3-9044-876B-883B54F8677D}" type="slidenum">
              <a:rPr sz="2000" b="0">
                <a:latin typeface="Work Sans Light"/>
              </a:rPr>
              <a:t>‹#›</a:t>
            </a:fld>
            <a:endParaRPr sz="2000" b="0" dirty="0">
              <a:latin typeface="Work Sans Light"/>
            </a:endParaRPr>
          </a:p>
        </p:txBody>
      </p:sp>
      <p:sp>
        <p:nvSpPr>
          <p:cNvPr id="8" name="Minimal Solution">
            <a:extLst>
              <a:ext uri="{FF2B5EF4-FFF2-40B4-BE49-F238E27FC236}">
                <a16:creationId xmlns:a16="http://schemas.microsoft.com/office/drawing/2014/main" id="{19F54F27-961D-4C34-A74B-449A9E96A2C2}"/>
              </a:ext>
            </a:extLst>
          </p:cNvPr>
          <p:cNvSpPr txBox="1"/>
          <p:nvPr userDrawn="1"/>
        </p:nvSpPr>
        <p:spPr>
          <a:xfrm rot="16200000">
            <a:off x="12600" y="9860921"/>
            <a:ext cx="2396928" cy="48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lnSpc>
                <a:spcPct val="120000"/>
              </a:lnSpc>
              <a:defRPr b="0">
                <a:solidFill>
                  <a:srgbClr val="F7F9FF"/>
                </a:solidFill>
                <a:latin typeface="Abel"/>
                <a:ea typeface="Abel"/>
                <a:cs typeface="Abel"/>
                <a:sym typeface="Abel"/>
              </a:defRPr>
            </a:lvl1pPr>
          </a:lstStyle>
          <a:p>
            <a:r>
              <a:t>Minimal Solution</a:t>
            </a:r>
          </a:p>
        </p:txBody>
      </p:sp>
      <p:sp>
        <p:nvSpPr>
          <p:cNvPr id="9" name="Line">
            <a:extLst>
              <a:ext uri="{FF2B5EF4-FFF2-40B4-BE49-F238E27FC236}">
                <a16:creationId xmlns:a16="http://schemas.microsoft.com/office/drawing/2014/main" id="{F4D0D327-3092-4D42-870B-58E191666CE8}"/>
              </a:ext>
            </a:extLst>
          </p:cNvPr>
          <p:cNvSpPr/>
          <p:nvPr userDrawn="1"/>
        </p:nvSpPr>
        <p:spPr>
          <a:xfrm flipV="1">
            <a:off x="1223765" y="11681685"/>
            <a:ext cx="0" cy="2056086"/>
          </a:xfrm>
          <a:prstGeom prst="line">
            <a:avLst/>
          </a:prstGeom>
          <a:ln w="25400">
            <a:solidFill>
              <a:srgbClr val="F7F9FF"/>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0" name="Line">
            <a:extLst>
              <a:ext uri="{FF2B5EF4-FFF2-40B4-BE49-F238E27FC236}">
                <a16:creationId xmlns:a16="http://schemas.microsoft.com/office/drawing/2014/main" id="{ECB057D8-15E6-494E-80EB-9B1CA3F22701}"/>
              </a:ext>
            </a:extLst>
          </p:cNvPr>
          <p:cNvSpPr/>
          <p:nvPr userDrawn="1"/>
        </p:nvSpPr>
        <p:spPr>
          <a:xfrm flipV="1">
            <a:off x="23187819" y="0"/>
            <a:ext cx="0" cy="762000"/>
          </a:xfrm>
          <a:prstGeom prst="line">
            <a:avLst/>
          </a:prstGeom>
          <a:ln w="25400">
            <a:solidFill>
              <a:srgbClr val="F7F9FF"/>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7" name="Title">
            <a:extLst>
              <a:ext uri="{FF2B5EF4-FFF2-40B4-BE49-F238E27FC236}">
                <a16:creationId xmlns:a16="http://schemas.microsoft.com/office/drawing/2014/main" id="{9307DCC2-DAB6-4B5A-AD2C-18DD30DAE58D}"/>
              </a:ext>
            </a:extLst>
          </p:cNvPr>
          <p:cNvSpPr txBox="1">
            <a:spLocks noGrp="1"/>
          </p:cNvSpPr>
          <p:nvPr>
            <p:ph type="body" sz="quarter" idx="146" hasCustomPrompt="1"/>
          </p:nvPr>
        </p:nvSpPr>
        <p:spPr>
          <a:xfrm>
            <a:off x="7475817" y="4962070"/>
            <a:ext cx="9432366"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18" name="Double Click to edit text">
            <a:extLst>
              <a:ext uri="{FF2B5EF4-FFF2-40B4-BE49-F238E27FC236}">
                <a16:creationId xmlns:a16="http://schemas.microsoft.com/office/drawing/2014/main" id="{BCF31E97-F50D-48A0-8A3A-7C2C83A2E6EE}"/>
              </a:ext>
            </a:extLst>
          </p:cNvPr>
          <p:cNvSpPr txBox="1">
            <a:spLocks noGrp="1"/>
          </p:cNvSpPr>
          <p:nvPr>
            <p:ph type="body" sz="quarter" idx="147" hasCustomPrompt="1"/>
          </p:nvPr>
        </p:nvSpPr>
        <p:spPr>
          <a:xfrm>
            <a:off x="7475817" y="6334723"/>
            <a:ext cx="9432366" cy="3048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9" name="Double Click to edit text">
            <a:extLst>
              <a:ext uri="{FF2B5EF4-FFF2-40B4-BE49-F238E27FC236}">
                <a16:creationId xmlns:a16="http://schemas.microsoft.com/office/drawing/2014/main" id="{2DACE343-9CDD-4C68-8435-847F6281D8CA}"/>
              </a:ext>
            </a:extLst>
          </p:cNvPr>
          <p:cNvSpPr txBox="1">
            <a:spLocks noGrp="1"/>
          </p:cNvSpPr>
          <p:nvPr>
            <p:ph type="body" sz="quarter" idx="148" hasCustomPrompt="1"/>
          </p:nvPr>
        </p:nvSpPr>
        <p:spPr>
          <a:xfrm>
            <a:off x="6806691" y="7720664"/>
            <a:ext cx="10770618" cy="1563640"/>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3765015330"/>
      </p:ext>
    </p:extLst>
  </p:cSld>
  <p:clrMapOvr>
    <a:masterClrMapping/>
  </p:clrMapOvr>
  <p:transition spd="med"/>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77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1CE839-24D2-4F79-86BB-D8B75B8D2F99}"/>
              </a:ext>
            </a:extLst>
          </p:cNvPr>
          <p:cNvSpPr>
            <a:spLocks noGrp="1"/>
          </p:cNvSpPr>
          <p:nvPr>
            <p:ph type="pic" sz="quarter" idx="152" hasCustomPrompt="1"/>
          </p:nvPr>
        </p:nvSpPr>
        <p:spPr>
          <a:xfrm>
            <a:off x="-1" y="-1"/>
            <a:ext cx="24384000" cy="13716000"/>
          </a:xfrm>
          <a:custGeom>
            <a:avLst/>
            <a:gdLst>
              <a:gd name="connsiteX0" fmla="*/ 0 w 24384000"/>
              <a:gd name="connsiteY0" fmla="*/ 0 h 13716000"/>
              <a:gd name="connsiteX1" fmla="*/ 24384000 w 24384000"/>
              <a:gd name="connsiteY1" fmla="*/ 0 h 13716000"/>
              <a:gd name="connsiteX2" fmla="*/ 24384000 w 24384000"/>
              <a:gd name="connsiteY2" fmla="*/ 13716000 h 13716000"/>
              <a:gd name="connsiteX3" fmla="*/ 0 w 243840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4000" h="13716000">
                <a:moveTo>
                  <a:pt x="0" y="0"/>
                </a:moveTo>
                <a:lnTo>
                  <a:pt x="24384000" y="0"/>
                </a:lnTo>
                <a:lnTo>
                  <a:pt x="24384000"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459685562"/>
      </p:ext>
    </p:extLst>
  </p:cSld>
  <p:clrMapOvr>
    <a:masterClrMapping/>
  </p:clrMapOvr>
  <p:transition spd="med"/>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126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1CE839-24D2-4F79-86BB-D8B75B8D2F99}"/>
              </a:ext>
            </a:extLst>
          </p:cNvPr>
          <p:cNvSpPr>
            <a:spLocks noGrp="1"/>
          </p:cNvSpPr>
          <p:nvPr>
            <p:ph type="pic" sz="quarter" idx="152" hasCustomPrompt="1"/>
          </p:nvPr>
        </p:nvSpPr>
        <p:spPr>
          <a:xfrm>
            <a:off x="-1" y="-1"/>
            <a:ext cx="24384000" cy="13716000"/>
          </a:xfrm>
          <a:custGeom>
            <a:avLst/>
            <a:gdLst>
              <a:gd name="connsiteX0" fmla="*/ 0 w 24384000"/>
              <a:gd name="connsiteY0" fmla="*/ 0 h 13716000"/>
              <a:gd name="connsiteX1" fmla="*/ 24384000 w 24384000"/>
              <a:gd name="connsiteY1" fmla="*/ 0 h 13716000"/>
              <a:gd name="connsiteX2" fmla="*/ 24384000 w 24384000"/>
              <a:gd name="connsiteY2" fmla="*/ 13716000 h 13716000"/>
              <a:gd name="connsiteX3" fmla="*/ 0 w 243840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4000" h="13716000">
                <a:moveTo>
                  <a:pt x="0" y="0"/>
                </a:moveTo>
                <a:lnTo>
                  <a:pt x="24384000" y="0"/>
                </a:lnTo>
                <a:lnTo>
                  <a:pt x="24384000"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3" name="Text Placeholder 12">
            <a:extLst>
              <a:ext uri="{FF2B5EF4-FFF2-40B4-BE49-F238E27FC236}">
                <a16:creationId xmlns:a16="http://schemas.microsoft.com/office/drawing/2014/main" id="{696673E9-9DBB-40E1-B5B8-9AB1F4E1A2FF}"/>
              </a:ext>
            </a:extLst>
          </p:cNvPr>
          <p:cNvSpPr>
            <a:spLocks noGrp="1"/>
          </p:cNvSpPr>
          <p:nvPr>
            <p:ph type="body" sz="quarter" idx="182"/>
          </p:nvPr>
        </p:nvSpPr>
        <p:spPr>
          <a:xfrm>
            <a:off x="-1" y="0"/>
            <a:ext cx="24384001" cy="13716000"/>
          </a:xfrm>
          <a:custGeom>
            <a:avLst/>
            <a:gdLst>
              <a:gd name="connsiteX0" fmla="*/ 0 w 24384001"/>
              <a:gd name="connsiteY0" fmla="*/ 0 h 13716000"/>
              <a:gd name="connsiteX1" fmla="*/ 24384001 w 24384001"/>
              <a:gd name="connsiteY1" fmla="*/ 0 h 13716000"/>
              <a:gd name="connsiteX2" fmla="*/ 24384001 w 24384001"/>
              <a:gd name="connsiteY2" fmla="*/ 13716000 h 13716000"/>
              <a:gd name="connsiteX3" fmla="*/ 0 w 24384001"/>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4001" h="13716000">
                <a:moveTo>
                  <a:pt x="0" y="0"/>
                </a:moveTo>
                <a:lnTo>
                  <a:pt x="24384001" y="0"/>
                </a:lnTo>
                <a:lnTo>
                  <a:pt x="24384001" y="13716000"/>
                </a:lnTo>
                <a:lnTo>
                  <a:pt x="0" y="13716000"/>
                </a:lnTo>
                <a:close/>
              </a:path>
            </a:pathLst>
          </a:custGeom>
          <a:solidFill>
            <a:srgbClr val="1C1F25">
              <a:alpha val="40000"/>
            </a:srgbClr>
          </a:soli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4" name="Slide Number">
            <a:extLst>
              <a:ext uri="{FF2B5EF4-FFF2-40B4-BE49-F238E27FC236}">
                <a16:creationId xmlns:a16="http://schemas.microsoft.com/office/drawing/2014/main" id="{DCD7A6F7-FC62-4728-801E-1A5AFE252495}"/>
              </a:ext>
            </a:extLst>
          </p:cNvPr>
          <p:cNvSpPr txBox="1">
            <a:spLocks noGrp="1"/>
          </p:cNvSpPr>
          <p:nvPr>
            <p:ph type="sldNum" sz="quarter" idx="4294967295"/>
          </p:nvPr>
        </p:nvSpPr>
        <p:spPr>
          <a:xfrm>
            <a:off x="22829837" y="1209278"/>
            <a:ext cx="715964" cy="304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a:solidFill>
                  <a:srgbClr val="F7F9FF"/>
                </a:solidFill>
              </a:defRPr>
            </a:lvl1pPr>
          </a:lstStyle>
          <a:p>
            <a:fld id="{86CB4B4D-7CA3-9044-876B-883B54F8677D}" type="slidenum">
              <a:rPr sz="2000" b="0">
                <a:latin typeface="Work Sans Light"/>
              </a:rPr>
              <a:t>‹#›</a:t>
            </a:fld>
            <a:endParaRPr sz="2000" b="0" dirty="0">
              <a:latin typeface="Work Sans Light"/>
            </a:endParaRPr>
          </a:p>
        </p:txBody>
      </p:sp>
      <p:sp>
        <p:nvSpPr>
          <p:cNvPr id="8" name="Minimal Solution">
            <a:extLst>
              <a:ext uri="{FF2B5EF4-FFF2-40B4-BE49-F238E27FC236}">
                <a16:creationId xmlns:a16="http://schemas.microsoft.com/office/drawing/2014/main" id="{7253D042-E040-4815-A35F-0FC569A44271}"/>
              </a:ext>
            </a:extLst>
          </p:cNvPr>
          <p:cNvSpPr txBox="1"/>
          <p:nvPr userDrawn="1"/>
        </p:nvSpPr>
        <p:spPr>
          <a:xfrm rot="16200000">
            <a:off x="12600" y="9860921"/>
            <a:ext cx="2396928" cy="48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lnSpc>
                <a:spcPct val="120000"/>
              </a:lnSpc>
              <a:defRPr b="0">
                <a:solidFill>
                  <a:srgbClr val="F7F9FF"/>
                </a:solidFill>
                <a:latin typeface="Abel"/>
                <a:ea typeface="Abel"/>
                <a:cs typeface="Abel"/>
                <a:sym typeface="Abel"/>
              </a:defRPr>
            </a:lvl1pPr>
          </a:lstStyle>
          <a:p>
            <a:r>
              <a:t>Minimal Solution</a:t>
            </a:r>
          </a:p>
        </p:txBody>
      </p:sp>
      <p:sp>
        <p:nvSpPr>
          <p:cNvPr id="9" name="Line">
            <a:extLst>
              <a:ext uri="{FF2B5EF4-FFF2-40B4-BE49-F238E27FC236}">
                <a16:creationId xmlns:a16="http://schemas.microsoft.com/office/drawing/2014/main" id="{F5FDA0EF-7F21-4798-9139-7BB7523EF275}"/>
              </a:ext>
            </a:extLst>
          </p:cNvPr>
          <p:cNvSpPr/>
          <p:nvPr userDrawn="1"/>
        </p:nvSpPr>
        <p:spPr>
          <a:xfrm flipV="1">
            <a:off x="1223765" y="11681685"/>
            <a:ext cx="0" cy="2056086"/>
          </a:xfrm>
          <a:prstGeom prst="line">
            <a:avLst/>
          </a:prstGeom>
          <a:ln w="25400">
            <a:solidFill>
              <a:srgbClr val="F7F9FF"/>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0" name="Line">
            <a:extLst>
              <a:ext uri="{FF2B5EF4-FFF2-40B4-BE49-F238E27FC236}">
                <a16:creationId xmlns:a16="http://schemas.microsoft.com/office/drawing/2014/main" id="{6659C204-8C70-4B06-84FD-A90AA91A1F6C}"/>
              </a:ext>
            </a:extLst>
          </p:cNvPr>
          <p:cNvSpPr/>
          <p:nvPr userDrawn="1"/>
        </p:nvSpPr>
        <p:spPr>
          <a:xfrm flipV="1">
            <a:off x="23187819" y="0"/>
            <a:ext cx="0" cy="827314"/>
          </a:xfrm>
          <a:prstGeom prst="line">
            <a:avLst/>
          </a:prstGeom>
          <a:ln w="25400">
            <a:solidFill>
              <a:srgbClr val="F7F9FF"/>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4" name="Title">
            <a:extLst>
              <a:ext uri="{FF2B5EF4-FFF2-40B4-BE49-F238E27FC236}">
                <a16:creationId xmlns:a16="http://schemas.microsoft.com/office/drawing/2014/main" id="{81A752BD-E785-4117-AD17-ADBEEDA4F3DC}"/>
              </a:ext>
            </a:extLst>
          </p:cNvPr>
          <p:cNvSpPr txBox="1">
            <a:spLocks noGrp="1"/>
          </p:cNvSpPr>
          <p:nvPr>
            <p:ph type="body" sz="quarter" idx="183" hasCustomPrompt="1"/>
          </p:nvPr>
        </p:nvSpPr>
        <p:spPr>
          <a:xfrm>
            <a:off x="2414719" y="6978452"/>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15" name="Double Click to edit text">
            <a:extLst>
              <a:ext uri="{FF2B5EF4-FFF2-40B4-BE49-F238E27FC236}">
                <a16:creationId xmlns:a16="http://schemas.microsoft.com/office/drawing/2014/main" id="{C87C5580-83F7-426C-8BB5-CC12F6975CA8}"/>
              </a:ext>
            </a:extLst>
          </p:cNvPr>
          <p:cNvSpPr txBox="1">
            <a:spLocks noGrp="1"/>
          </p:cNvSpPr>
          <p:nvPr>
            <p:ph type="body" sz="quarter" idx="184" hasCustomPrompt="1"/>
          </p:nvPr>
        </p:nvSpPr>
        <p:spPr>
          <a:xfrm>
            <a:off x="2414719" y="8351105"/>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6" name="Double Click to edit text">
            <a:extLst>
              <a:ext uri="{FF2B5EF4-FFF2-40B4-BE49-F238E27FC236}">
                <a16:creationId xmlns:a16="http://schemas.microsoft.com/office/drawing/2014/main" id="{98881FC4-3944-4EF3-B9FB-2D57D7F1E527}"/>
              </a:ext>
            </a:extLst>
          </p:cNvPr>
          <p:cNvSpPr txBox="1">
            <a:spLocks noGrp="1"/>
          </p:cNvSpPr>
          <p:nvPr>
            <p:ph type="body" sz="quarter" idx="185" hasCustomPrompt="1"/>
          </p:nvPr>
        </p:nvSpPr>
        <p:spPr>
          <a:xfrm>
            <a:off x="2414719" y="9737046"/>
            <a:ext cx="7213601" cy="156364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974091785"/>
      </p:ext>
    </p:extLst>
  </p:cSld>
  <p:clrMapOvr>
    <a:masterClrMapping/>
  </p:clrMapOvr>
  <p:transition spd="med"/>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78_Main Slid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EA755364-C3D2-4FB2-98AB-D000ABCE38E1}"/>
              </a:ext>
            </a:extLst>
          </p:cNvPr>
          <p:cNvSpPr>
            <a:spLocks noGrp="1"/>
          </p:cNvSpPr>
          <p:nvPr>
            <p:ph type="pic" sz="quarter" idx="135" hasCustomPrompt="1"/>
          </p:nvPr>
        </p:nvSpPr>
        <p:spPr>
          <a:xfrm>
            <a:off x="-1054630" y="-1257421"/>
            <a:ext cx="13246498" cy="9217085"/>
          </a:xfrm>
          <a:custGeom>
            <a:avLst/>
            <a:gdLst>
              <a:gd name="connsiteX0" fmla="*/ 9412986 w 13246498"/>
              <a:gd name="connsiteY0" fmla="*/ 8115215 h 9217085"/>
              <a:gd name="connsiteX1" fmla="*/ 9427704 w 13246498"/>
              <a:gd name="connsiteY1" fmla="*/ 8130174 h 9217085"/>
              <a:gd name="connsiteX2" fmla="*/ 9389069 w 13246498"/>
              <a:gd name="connsiteY2" fmla="*/ 8125045 h 9217085"/>
              <a:gd name="connsiteX3" fmla="*/ 7666411 w 13246498"/>
              <a:gd name="connsiteY3" fmla="*/ 913 h 9217085"/>
              <a:gd name="connsiteX4" fmla="*/ 7761467 w 13246498"/>
              <a:gd name="connsiteY4" fmla="*/ 1340 h 9217085"/>
              <a:gd name="connsiteX5" fmla="*/ 8142917 w 13246498"/>
              <a:gd name="connsiteY5" fmla="*/ 38525 h 9217085"/>
              <a:gd name="connsiteX6" fmla="*/ 8358786 w 13246498"/>
              <a:gd name="connsiteY6" fmla="*/ 92378 h 9217085"/>
              <a:gd name="connsiteX7" fmla="*/ 8044795 w 13246498"/>
              <a:gd name="connsiteY7" fmla="*/ 312919 h 9217085"/>
              <a:gd name="connsiteX8" fmla="*/ 8138624 w 13246498"/>
              <a:gd name="connsiteY8" fmla="*/ 371474 h 9217085"/>
              <a:gd name="connsiteX9" fmla="*/ 8094469 w 13246498"/>
              <a:gd name="connsiteY9" fmla="*/ 415497 h 9217085"/>
              <a:gd name="connsiteX10" fmla="*/ 8319537 w 13246498"/>
              <a:gd name="connsiteY10" fmla="*/ 464221 h 9217085"/>
              <a:gd name="connsiteX11" fmla="*/ 8628622 w 13246498"/>
              <a:gd name="connsiteY11" fmla="*/ 386006 h 9217085"/>
              <a:gd name="connsiteX12" fmla="*/ 9388455 w 13246498"/>
              <a:gd name="connsiteY12" fmla="*/ 337281 h 9217085"/>
              <a:gd name="connsiteX13" fmla="*/ 9393362 w 13246498"/>
              <a:gd name="connsiteY13" fmla="*/ 366772 h 9217085"/>
              <a:gd name="connsiteX14" fmla="*/ 9295239 w 13246498"/>
              <a:gd name="connsiteY14" fmla="*/ 386006 h 9217085"/>
              <a:gd name="connsiteX15" fmla="*/ 9162774 w 13246498"/>
              <a:gd name="connsiteY15" fmla="*/ 474051 h 9217085"/>
              <a:gd name="connsiteX16" fmla="*/ 9657678 w 13246498"/>
              <a:gd name="connsiteY16" fmla="*/ 508244 h 9217085"/>
              <a:gd name="connsiteX17" fmla="*/ 9736789 w 13246498"/>
              <a:gd name="connsiteY17" fmla="*/ 713826 h 9217085"/>
              <a:gd name="connsiteX18" fmla="*/ 9956951 w 13246498"/>
              <a:gd name="connsiteY18" fmla="*/ 812129 h 9217085"/>
              <a:gd name="connsiteX19" fmla="*/ 9917702 w 13246498"/>
              <a:gd name="connsiteY19" fmla="*/ 826661 h 9217085"/>
              <a:gd name="connsiteX20" fmla="*/ 9878453 w 13246498"/>
              <a:gd name="connsiteY20" fmla="*/ 821960 h 9217085"/>
              <a:gd name="connsiteX21" fmla="*/ 9795049 w 13246498"/>
              <a:gd name="connsiteY21" fmla="*/ 826661 h 9217085"/>
              <a:gd name="connsiteX22" fmla="*/ 9511108 w 13246498"/>
              <a:gd name="connsiteY22" fmla="*/ 865983 h 9217085"/>
              <a:gd name="connsiteX23" fmla="*/ 9246178 w 13246498"/>
              <a:gd name="connsiteY23" fmla="*/ 954028 h 9217085"/>
              <a:gd name="connsiteX24" fmla="*/ 9668104 w 13246498"/>
              <a:gd name="connsiteY24" fmla="*/ 983519 h 9217085"/>
              <a:gd name="connsiteX25" fmla="*/ 9677916 w 13246498"/>
              <a:gd name="connsiteY25" fmla="*/ 1090798 h 9217085"/>
              <a:gd name="connsiteX26" fmla="*/ 9736789 w 13246498"/>
              <a:gd name="connsiteY26" fmla="*/ 1095927 h 9217085"/>
              <a:gd name="connsiteX27" fmla="*/ 9549744 w 13246498"/>
              <a:gd name="connsiteY27" fmla="*/ 1203633 h 9217085"/>
              <a:gd name="connsiteX28" fmla="*/ 9638667 w 13246498"/>
              <a:gd name="connsiteY28" fmla="*/ 1247656 h 9217085"/>
              <a:gd name="connsiteX29" fmla="*/ 9628855 w 13246498"/>
              <a:gd name="connsiteY29" fmla="*/ 1365193 h 9217085"/>
              <a:gd name="connsiteX30" fmla="*/ 9437517 w 13246498"/>
              <a:gd name="connsiteY30" fmla="*/ 1409216 h 9217085"/>
              <a:gd name="connsiteX31" fmla="*/ 9516014 w 13246498"/>
              <a:gd name="connsiteY31" fmla="*/ 1438706 h 9217085"/>
              <a:gd name="connsiteX32" fmla="*/ 9516014 w 13246498"/>
              <a:gd name="connsiteY32" fmla="*/ 1457940 h 9217085"/>
              <a:gd name="connsiteX33" fmla="*/ 9393362 w 13246498"/>
              <a:gd name="connsiteY33" fmla="*/ 1477600 h 9217085"/>
              <a:gd name="connsiteX34" fmla="*/ 9540545 w 13246498"/>
              <a:gd name="connsiteY34" fmla="*/ 1536155 h 9217085"/>
              <a:gd name="connsiteX35" fmla="*/ 9545451 w 13246498"/>
              <a:gd name="connsiteY35" fmla="*/ 1565646 h 9217085"/>
              <a:gd name="connsiteX36" fmla="*/ 9393362 w 13246498"/>
              <a:gd name="connsiteY36" fmla="*/ 1619499 h 9217085"/>
              <a:gd name="connsiteX37" fmla="*/ 9668104 w 13246498"/>
              <a:gd name="connsiteY37" fmla="*/ 1702843 h 9217085"/>
              <a:gd name="connsiteX38" fmla="*/ 9417892 w 13246498"/>
              <a:gd name="connsiteY38" fmla="*/ 1756697 h 9217085"/>
              <a:gd name="connsiteX39" fmla="*/ 9412986 w 13246498"/>
              <a:gd name="connsiteY39" fmla="*/ 1810550 h 9217085"/>
              <a:gd name="connsiteX40" fmla="*/ 9574888 w 13246498"/>
              <a:gd name="connsiteY40" fmla="*/ 1859274 h 9217085"/>
              <a:gd name="connsiteX41" fmla="*/ 9588993 w 13246498"/>
              <a:gd name="connsiteY41" fmla="*/ 1913127 h 9217085"/>
              <a:gd name="connsiteX42" fmla="*/ 9457141 w 13246498"/>
              <a:gd name="connsiteY42" fmla="*/ 2035365 h 9217085"/>
              <a:gd name="connsiteX43" fmla="*/ 9594512 w 13246498"/>
              <a:gd name="connsiteY43" fmla="*/ 2025962 h 9217085"/>
              <a:gd name="connsiteX44" fmla="*/ 9647866 w 13246498"/>
              <a:gd name="connsiteY44" fmla="*/ 2060155 h 9217085"/>
              <a:gd name="connsiteX45" fmla="*/ 9633148 w 13246498"/>
              <a:gd name="connsiteY45" fmla="*/ 2104178 h 9217085"/>
              <a:gd name="connsiteX46" fmla="*/ 10226787 w 13246498"/>
              <a:gd name="connsiteY46" fmla="*/ 2104178 h 9217085"/>
              <a:gd name="connsiteX47" fmla="*/ 10231693 w 13246498"/>
              <a:gd name="connsiteY47" fmla="*/ 2074686 h 9217085"/>
              <a:gd name="connsiteX48" fmla="*/ 10084510 w 13246498"/>
              <a:gd name="connsiteY48" fmla="*/ 2074686 h 9217085"/>
              <a:gd name="connsiteX49" fmla="*/ 10084510 w 13246498"/>
              <a:gd name="connsiteY49" fmla="*/ 2035365 h 9217085"/>
              <a:gd name="connsiteX50" fmla="*/ 10427938 w 13246498"/>
              <a:gd name="connsiteY50" fmla="*/ 2035365 h 9217085"/>
              <a:gd name="connsiteX51" fmla="*/ 10770752 w 13246498"/>
              <a:gd name="connsiteY51" fmla="*/ 2055453 h 9217085"/>
              <a:gd name="connsiteX52" fmla="*/ 10878686 w 13246498"/>
              <a:gd name="connsiteY52" fmla="*/ 2152902 h 9217085"/>
              <a:gd name="connsiteX53" fmla="*/ 10579414 w 13246498"/>
              <a:gd name="connsiteY53" fmla="*/ 2064856 h 9217085"/>
              <a:gd name="connsiteX54" fmla="*/ 10564695 w 13246498"/>
              <a:gd name="connsiteY54" fmla="*/ 2148200 h 9217085"/>
              <a:gd name="connsiteX55" fmla="*/ 10462280 w 13246498"/>
              <a:gd name="connsiteY55" fmla="*/ 2069985 h 9217085"/>
              <a:gd name="connsiteX56" fmla="*/ 10383169 w 13246498"/>
              <a:gd name="connsiteY56" fmla="*/ 2064856 h 9217085"/>
              <a:gd name="connsiteX57" fmla="*/ 10310191 w 13246498"/>
              <a:gd name="connsiteY57" fmla="*/ 2069985 h 9217085"/>
              <a:gd name="connsiteX58" fmla="*/ 10388689 w 13246498"/>
              <a:gd name="connsiteY58" fmla="*/ 2123838 h 9217085"/>
              <a:gd name="connsiteX59" fmla="*/ 10172820 w 13246498"/>
              <a:gd name="connsiteY59" fmla="*/ 2226416 h 9217085"/>
              <a:gd name="connsiteX60" fmla="*/ 9937327 w 13246498"/>
              <a:gd name="connsiteY60" fmla="*/ 2221714 h 9217085"/>
              <a:gd name="connsiteX61" fmla="*/ 9834298 w 13246498"/>
              <a:gd name="connsiteY61" fmla="*/ 2251205 h 9217085"/>
              <a:gd name="connsiteX62" fmla="*/ 9716552 w 13246498"/>
              <a:gd name="connsiteY62" fmla="*/ 2319590 h 9217085"/>
              <a:gd name="connsiteX63" fmla="*/ 9614137 w 13246498"/>
              <a:gd name="connsiteY63" fmla="*/ 2349081 h 9217085"/>
              <a:gd name="connsiteX64" fmla="*/ 9614137 w 13246498"/>
              <a:gd name="connsiteY64" fmla="*/ 2383274 h 9217085"/>
              <a:gd name="connsiteX65" fmla="*/ 9824486 w 13246498"/>
              <a:gd name="connsiteY65" fmla="*/ 2387975 h 9217085"/>
              <a:gd name="connsiteX66" fmla="*/ 9819580 w 13246498"/>
              <a:gd name="connsiteY66" fmla="*/ 2383274 h 9217085"/>
              <a:gd name="connsiteX67" fmla="*/ 10118853 w 13246498"/>
              <a:gd name="connsiteY67" fmla="*/ 2412765 h 9217085"/>
              <a:gd name="connsiteX68" fmla="*/ 10261130 w 13246498"/>
              <a:gd name="connsiteY68" fmla="*/ 2432425 h 9217085"/>
              <a:gd name="connsiteX69" fmla="*/ 10824719 w 13246498"/>
              <a:gd name="connsiteY69" fmla="*/ 2383274 h 9217085"/>
              <a:gd name="connsiteX70" fmla="*/ 10863968 w 13246498"/>
              <a:gd name="connsiteY70" fmla="*/ 2309760 h 9217085"/>
              <a:gd name="connsiteX71" fmla="*/ 11368684 w 13246498"/>
              <a:gd name="connsiteY71" fmla="*/ 2305058 h 9217085"/>
              <a:gd name="connsiteX72" fmla="*/ 11682675 w 13246498"/>
              <a:gd name="connsiteY72" fmla="*/ 2363613 h 9217085"/>
              <a:gd name="connsiteX73" fmla="*/ 11526293 w 13246498"/>
              <a:gd name="connsiteY73" fmla="*/ 2373871 h 9217085"/>
              <a:gd name="connsiteX74" fmla="*/ 11526293 w 13246498"/>
              <a:gd name="connsiteY74" fmla="*/ 2387975 h 9217085"/>
              <a:gd name="connsiteX75" fmla="*/ 11682675 w 13246498"/>
              <a:gd name="connsiteY75" fmla="*/ 2402934 h 9217085"/>
              <a:gd name="connsiteX76" fmla="*/ 11682675 w 13246498"/>
              <a:gd name="connsiteY76" fmla="*/ 2427296 h 9217085"/>
              <a:gd name="connsiteX77" fmla="*/ 11526293 w 13246498"/>
              <a:gd name="connsiteY77" fmla="*/ 2452086 h 9217085"/>
              <a:gd name="connsiteX78" fmla="*/ 11780798 w 13246498"/>
              <a:gd name="connsiteY78" fmla="*/ 2510641 h 9217085"/>
              <a:gd name="connsiteX79" fmla="*/ 11780798 w 13246498"/>
              <a:gd name="connsiteY79" fmla="*/ 2525172 h 9217085"/>
              <a:gd name="connsiteX80" fmla="*/ 11506055 w 13246498"/>
              <a:gd name="connsiteY80" fmla="*/ 2525172 h 9217085"/>
              <a:gd name="connsiteX81" fmla="*/ 11609084 w 13246498"/>
              <a:gd name="connsiteY81" fmla="*/ 2574324 h 9217085"/>
              <a:gd name="connsiteX82" fmla="*/ 11285280 w 13246498"/>
              <a:gd name="connsiteY82" fmla="*/ 2647410 h 9217085"/>
              <a:gd name="connsiteX83" fmla="*/ 11270562 w 13246498"/>
              <a:gd name="connsiteY83" fmla="*/ 2676901 h 9217085"/>
              <a:gd name="connsiteX84" fmla="*/ 11393215 w 13246498"/>
              <a:gd name="connsiteY84" fmla="*/ 2785035 h 9217085"/>
              <a:gd name="connsiteX85" fmla="*/ 11280988 w 13246498"/>
              <a:gd name="connsiteY85" fmla="*/ 2877782 h 9217085"/>
              <a:gd name="connsiteX86" fmla="*/ 11065119 w 13246498"/>
              <a:gd name="connsiteY86" fmla="*/ 2911975 h 9217085"/>
              <a:gd name="connsiteX87" fmla="*/ 10927748 w 13246498"/>
              <a:gd name="connsiteY87" fmla="*/ 3063704 h 9217085"/>
              <a:gd name="connsiteX88" fmla="*/ 10721691 w 13246498"/>
              <a:gd name="connsiteY88" fmla="*/ 3034640 h 9217085"/>
              <a:gd name="connsiteX89" fmla="*/ 10530966 w 13246498"/>
              <a:gd name="connsiteY89" fmla="*/ 3063704 h 9217085"/>
              <a:gd name="connsiteX90" fmla="*/ 10814907 w 13246498"/>
              <a:gd name="connsiteY90" fmla="*/ 3200901 h 9217085"/>
              <a:gd name="connsiteX91" fmla="*/ 10721691 w 13246498"/>
              <a:gd name="connsiteY91" fmla="*/ 3288947 h 9217085"/>
              <a:gd name="connsiteX92" fmla="*/ 10624182 w 13246498"/>
              <a:gd name="connsiteY92" fmla="*/ 3381694 h 9217085"/>
              <a:gd name="connsiteX93" fmla="*/ 10682442 w 13246498"/>
              <a:gd name="connsiteY93" fmla="*/ 3430846 h 9217085"/>
              <a:gd name="connsiteX94" fmla="*/ 10653619 w 13246498"/>
              <a:gd name="connsiteY94" fmla="*/ 3460337 h 9217085"/>
              <a:gd name="connsiteX95" fmla="*/ 10594745 w 13246498"/>
              <a:gd name="connsiteY95" fmla="*/ 3425717 h 9217085"/>
              <a:gd name="connsiteX96" fmla="*/ 10570215 w 13246498"/>
              <a:gd name="connsiteY96" fmla="*/ 3367162 h 9217085"/>
              <a:gd name="connsiteX97" fmla="*/ 10549977 w 13246498"/>
              <a:gd name="connsiteY97" fmla="*/ 3396653 h 9217085"/>
              <a:gd name="connsiteX98" fmla="*/ 10505822 w 13246498"/>
              <a:gd name="connsiteY98" fmla="*/ 3568043 h 9217085"/>
              <a:gd name="connsiteX99" fmla="*/ 10035449 w 13246498"/>
              <a:gd name="connsiteY99" fmla="*/ 3651387 h 9217085"/>
              <a:gd name="connsiteX100" fmla="*/ 10040355 w 13246498"/>
              <a:gd name="connsiteY100" fmla="*/ 3685580 h 9217085"/>
              <a:gd name="connsiteX101" fmla="*/ 10314484 w 13246498"/>
              <a:gd name="connsiteY101" fmla="*/ 3675322 h 9217085"/>
              <a:gd name="connsiteX102" fmla="*/ 11114180 w 13246498"/>
              <a:gd name="connsiteY102" fmla="*/ 3636428 h 9217085"/>
              <a:gd name="connsiteX103" fmla="*/ 11422651 w 13246498"/>
              <a:gd name="connsiteY103" fmla="*/ 3631299 h 9217085"/>
              <a:gd name="connsiteX104" fmla="*/ 11481525 w 13246498"/>
              <a:gd name="connsiteY104" fmla="*/ 3660790 h 9217085"/>
              <a:gd name="connsiteX105" fmla="*/ 11442889 w 13246498"/>
              <a:gd name="connsiteY105" fmla="*/ 3724474 h 9217085"/>
              <a:gd name="connsiteX106" fmla="*/ 11888732 w 13246498"/>
              <a:gd name="connsiteY106" fmla="*/ 3724474 h 9217085"/>
              <a:gd name="connsiteX107" fmla="*/ 11888732 w 13246498"/>
              <a:gd name="connsiteY107" fmla="*/ 3753964 h 9217085"/>
              <a:gd name="connsiteX108" fmla="*/ 11653239 w 13246498"/>
              <a:gd name="connsiteY108" fmla="*/ 3763368 h 9217085"/>
              <a:gd name="connsiteX109" fmla="*/ 11820046 w 13246498"/>
              <a:gd name="connsiteY109" fmla="*/ 3866372 h 9217085"/>
              <a:gd name="connsiteX110" fmla="*/ 12035915 w 13246498"/>
              <a:gd name="connsiteY110" fmla="*/ 3900992 h 9217085"/>
              <a:gd name="connsiteX111" fmla="*/ 12237066 w 13246498"/>
              <a:gd name="connsiteY111" fmla="*/ 3783456 h 9217085"/>
              <a:gd name="connsiteX112" fmla="*/ 12168380 w 13246498"/>
              <a:gd name="connsiteY112" fmla="*/ 3680451 h 9217085"/>
              <a:gd name="connsiteX113" fmla="*/ 12349293 w 13246498"/>
              <a:gd name="connsiteY113" fmla="*/ 3704813 h 9217085"/>
              <a:gd name="connsiteX114" fmla="*/ 12285514 w 13246498"/>
              <a:gd name="connsiteY114" fmla="*/ 3768924 h 9217085"/>
              <a:gd name="connsiteX115" fmla="*/ 12300232 w 13246498"/>
              <a:gd name="connsiteY115" fmla="*/ 3792858 h 9217085"/>
              <a:gd name="connsiteX116" fmla="*/ 12761406 w 13246498"/>
              <a:gd name="connsiteY116" fmla="*/ 3680451 h 9217085"/>
              <a:gd name="connsiteX117" fmla="*/ 12776125 w 13246498"/>
              <a:gd name="connsiteY117" fmla="*/ 3724474 h 9217085"/>
              <a:gd name="connsiteX118" fmla="*/ 12276315 w 13246498"/>
              <a:gd name="connsiteY118" fmla="*/ 3871501 h 9217085"/>
              <a:gd name="connsiteX119" fmla="*/ 12565162 w 13246498"/>
              <a:gd name="connsiteY119" fmla="*/ 3905694 h 9217085"/>
              <a:gd name="connsiteX120" fmla="*/ 12658378 w 13246498"/>
              <a:gd name="connsiteY120" fmla="*/ 3861671 h 9217085"/>
              <a:gd name="connsiteX121" fmla="*/ 12800655 w 13246498"/>
              <a:gd name="connsiteY121" fmla="*/ 3910395 h 9217085"/>
              <a:gd name="connsiteX122" fmla="*/ 12417979 w 13246498"/>
              <a:gd name="connsiteY122" fmla="*/ 3939886 h 9217085"/>
              <a:gd name="connsiteX123" fmla="*/ 12383636 w 13246498"/>
              <a:gd name="connsiteY123" fmla="*/ 3935185 h 9217085"/>
              <a:gd name="connsiteX124" fmla="*/ 12138944 w 13246498"/>
              <a:gd name="connsiteY124" fmla="*/ 4023230 h 9217085"/>
              <a:gd name="connsiteX125" fmla="*/ 12237066 w 13246498"/>
              <a:gd name="connsiteY125" fmla="*/ 4033061 h 9217085"/>
              <a:gd name="connsiteX126" fmla="*/ 12212535 w 13246498"/>
              <a:gd name="connsiteY126" fmla="*/ 4111276 h 9217085"/>
              <a:gd name="connsiteX127" fmla="*/ 12064739 w 13246498"/>
              <a:gd name="connsiteY127" fmla="*/ 4052294 h 9217085"/>
              <a:gd name="connsiteX128" fmla="*/ 12001572 w 13246498"/>
              <a:gd name="connsiteY128" fmla="*/ 4218982 h 9217085"/>
              <a:gd name="connsiteX129" fmla="*/ 11824953 w 13246498"/>
              <a:gd name="connsiteY129" fmla="*/ 4297198 h 9217085"/>
              <a:gd name="connsiteX130" fmla="*/ 11967230 w 13246498"/>
              <a:gd name="connsiteY130" fmla="*/ 4312157 h 9217085"/>
              <a:gd name="connsiteX131" fmla="*/ 12118706 w 13246498"/>
              <a:gd name="connsiteY131" fmla="*/ 4253175 h 9217085"/>
              <a:gd name="connsiteX132" fmla="*/ 12256077 w 13246498"/>
              <a:gd name="connsiteY132" fmla="*/ 4199322 h 9217085"/>
              <a:gd name="connsiteX133" fmla="*/ 12231546 w 13246498"/>
              <a:gd name="connsiteY133" fmla="*/ 4307028 h 9217085"/>
              <a:gd name="connsiteX134" fmla="*/ 11991760 w 13246498"/>
              <a:gd name="connsiteY134" fmla="*/ 4346349 h 9217085"/>
              <a:gd name="connsiteX135" fmla="*/ 11883826 w 13246498"/>
              <a:gd name="connsiteY135" fmla="*/ 4409605 h 9217085"/>
              <a:gd name="connsiteX136" fmla="*/ 11707206 w 13246498"/>
              <a:gd name="connsiteY136" fmla="*/ 4483119 h 9217085"/>
              <a:gd name="connsiteX137" fmla="*/ 11780798 w 13246498"/>
              <a:gd name="connsiteY137" fmla="*/ 4517739 h 9217085"/>
              <a:gd name="connsiteX138" fmla="*/ 11422651 w 13246498"/>
              <a:gd name="connsiteY138" fmla="*/ 4595954 h 9217085"/>
              <a:gd name="connsiteX139" fmla="*/ 11422651 w 13246498"/>
              <a:gd name="connsiteY139" fmla="*/ 4610486 h 9217085"/>
              <a:gd name="connsiteX140" fmla="*/ 11726830 w 13246498"/>
              <a:gd name="connsiteY140" fmla="*/ 4571165 h 9217085"/>
              <a:gd name="connsiteX141" fmla="*/ 11736643 w 13246498"/>
              <a:gd name="connsiteY141" fmla="*/ 4600656 h 9217085"/>
              <a:gd name="connsiteX142" fmla="*/ 11236833 w 13246498"/>
              <a:gd name="connsiteY142" fmla="*/ 4757514 h 9217085"/>
              <a:gd name="connsiteX143" fmla="*/ 11545304 w 13246498"/>
              <a:gd name="connsiteY143" fmla="*/ 4864793 h 9217085"/>
              <a:gd name="connsiteX144" fmla="*/ 11437370 w 13246498"/>
              <a:gd name="connsiteY144" fmla="*/ 5021651 h 9217085"/>
              <a:gd name="connsiteX145" fmla="*/ 11197584 w 13246498"/>
              <a:gd name="connsiteY145" fmla="*/ 4972926 h 9217085"/>
              <a:gd name="connsiteX146" fmla="*/ 11276081 w 13246498"/>
              <a:gd name="connsiteY146" fmla="*/ 4996861 h 9217085"/>
              <a:gd name="connsiteX147" fmla="*/ 11276081 w 13246498"/>
              <a:gd name="connsiteY147" fmla="*/ 5011820 h 9217085"/>
              <a:gd name="connsiteX148" fmla="*/ 11158335 w 13246498"/>
              <a:gd name="connsiteY148" fmla="*/ 5011820 h 9217085"/>
              <a:gd name="connsiteX149" fmla="*/ 11197584 w 13246498"/>
              <a:gd name="connsiteY149" fmla="*/ 5065673 h 9217085"/>
              <a:gd name="connsiteX150" fmla="*/ 11074931 w 13246498"/>
              <a:gd name="connsiteY150" fmla="*/ 5085334 h 9217085"/>
              <a:gd name="connsiteX151" fmla="*/ 11079837 w 13246498"/>
              <a:gd name="connsiteY151" fmla="*/ 5075504 h 9217085"/>
              <a:gd name="connsiteX152" fmla="*/ 10594745 w 13246498"/>
              <a:gd name="connsiteY152" fmla="*/ 5011820 h 9217085"/>
              <a:gd name="connsiteX153" fmla="*/ 10603944 w 13246498"/>
              <a:gd name="connsiteY153" fmla="*/ 5109696 h 9217085"/>
              <a:gd name="connsiteX154" fmla="*/ 10584933 w 13246498"/>
              <a:gd name="connsiteY154" fmla="*/ 5114398 h 9217085"/>
              <a:gd name="connsiteX155" fmla="*/ 10520540 w 13246498"/>
              <a:gd name="connsiteY155" fmla="*/ 4996861 h 9217085"/>
              <a:gd name="connsiteX156" fmla="*/ 10270942 w 13246498"/>
              <a:gd name="connsiteY156" fmla="*/ 5031481 h 9217085"/>
              <a:gd name="connsiteX157" fmla="*/ 10226787 w 13246498"/>
              <a:gd name="connsiteY157" fmla="*/ 5143889 h 9217085"/>
              <a:gd name="connsiteX158" fmla="*/ 10084510 w 13246498"/>
              <a:gd name="connsiteY158" fmla="*/ 5173380 h 9217085"/>
              <a:gd name="connsiteX159" fmla="*/ 10118853 w 13246498"/>
              <a:gd name="connsiteY159" fmla="*/ 5217403 h 9217085"/>
              <a:gd name="connsiteX160" fmla="*/ 10001106 w 13246498"/>
              <a:gd name="connsiteY160" fmla="*/ 5129357 h 9217085"/>
              <a:gd name="connsiteX161" fmla="*/ 9824486 w 13246498"/>
              <a:gd name="connsiteY161" fmla="*/ 5202443 h 9217085"/>
              <a:gd name="connsiteX162" fmla="*/ 9830005 w 13246498"/>
              <a:gd name="connsiteY162" fmla="*/ 5222531 h 9217085"/>
              <a:gd name="connsiteX163" fmla="*/ 9907890 w 13246498"/>
              <a:gd name="connsiteY163" fmla="*/ 5227233 h 9217085"/>
              <a:gd name="connsiteX164" fmla="*/ 9907890 w 13246498"/>
              <a:gd name="connsiteY164" fmla="*/ 5237063 h 9217085"/>
              <a:gd name="connsiteX165" fmla="*/ 9780331 w 13246498"/>
              <a:gd name="connsiteY165" fmla="*/ 5246894 h 9217085"/>
              <a:gd name="connsiteX166" fmla="*/ 9776038 w 13246498"/>
              <a:gd name="connsiteY166" fmla="*/ 5271256 h 9217085"/>
              <a:gd name="connsiteX167" fmla="*/ 10040355 w 13246498"/>
              <a:gd name="connsiteY167" fmla="*/ 5275957 h 9217085"/>
              <a:gd name="connsiteX168" fmla="*/ 10094322 w 13246498"/>
              <a:gd name="connsiteY168" fmla="*/ 5300747 h 9217085"/>
              <a:gd name="connsiteX169" fmla="*/ 10167914 w 13246498"/>
              <a:gd name="connsiteY169" fmla="*/ 5335367 h 9217085"/>
              <a:gd name="connsiteX170" fmla="*/ 10511341 w 13246498"/>
              <a:gd name="connsiteY170" fmla="*/ 5335367 h 9217085"/>
              <a:gd name="connsiteX171" fmla="*/ 10526060 w 13246498"/>
              <a:gd name="connsiteY171" fmla="*/ 5300747 h 9217085"/>
              <a:gd name="connsiteX172" fmla="*/ 10427938 w 13246498"/>
              <a:gd name="connsiteY172" fmla="*/ 5187911 h 9217085"/>
              <a:gd name="connsiteX173" fmla="*/ 10785470 w 13246498"/>
              <a:gd name="connsiteY173" fmla="*/ 5163549 h 9217085"/>
              <a:gd name="connsiteX174" fmla="*/ 10878686 w 13246498"/>
              <a:gd name="connsiteY174" fmla="*/ 5344769 h 9217085"/>
              <a:gd name="connsiteX175" fmla="*/ 10780564 w 13246498"/>
              <a:gd name="connsiteY175" fmla="*/ 5379389 h 9217085"/>
              <a:gd name="connsiteX176" fmla="*/ 10780564 w 13246498"/>
              <a:gd name="connsiteY176" fmla="*/ 5403324 h 9217085"/>
              <a:gd name="connsiteX177" fmla="*/ 11025870 w 13246498"/>
              <a:gd name="connsiteY177" fmla="*/ 5403324 h 9217085"/>
              <a:gd name="connsiteX178" fmla="*/ 11025870 w 13246498"/>
              <a:gd name="connsiteY178" fmla="*/ 5486668 h 9217085"/>
              <a:gd name="connsiteX179" fmla="*/ 11520774 w 13246498"/>
              <a:gd name="connsiteY179" fmla="*/ 5506329 h 9217085"/>
              <a:gd name="connsiteX180" fmla="*/ 11633614 w 13246498"/>
              <a:gd name="connsiteY180" fmla="*/ 5516159 h 9217085"/>
              <a:gd name="connsiteX181" fmla="*/ 11824953 w 13246498"/>
              <a:gd name="connsiteY181" fmla="*/ 5574714 h 9217085"/>
              <a:gd name="connsiteX182" fmla="*/ 11883826 w 13246498"/>
              <a:gd name="connsiteY182" fmla="*/ 5594375 h 9217085"/>
              <a:gd name="connsiteX183" fmla="*/ 12016291 w 13246498"/>
              <a:gd name="connsiteY183" fmla="*/ 5584972 h 9217085"/>
              <a:gd name="connsiteX184" fmla="*/ 12021197 w 13246498"/>
              <a:gd name="connsiteY184" fmla="*/ 5608906 h 9217085"/>
              <a:gd name="connsiteX185" fmla="*/ 11721924 w 13246498"/>
              <a:gd name="connsiteY185" fmla="*/ 5658058 h 9217085"/>
              <a:gd name="connsiteX186" fmla="*/ 11721924 w 13246498"/>
              <a:gd name="connsiteY186" fmla="*/ 5677719 h 9217085"/>
              <a:gd name="connsiteX187" fmla="*/ 12011385 w 13246498"/>
              <a:gd name="connsiteY187" fmla="*/ 5677719 h 9217085"/>
              <a:gd name="connsiteX188" fmla="*/ 12016291 w 13246498"/>
              <a:gd name="connsiteY188" fmla="*/ 5702508 h 9217085"/>
              <a:gd name="connsiteX189" fmla="*/ 11942699 w 13246498"/>
              <a:gd name="connsiteY189" fmla="*/ 5731572 h 9217085"/>
              <a:gd name="connsiteX190" fmla="*/ 12050020 w 13246498"/>
              <a:gd name="connsiteY190" fmla="*/ 5770466 h 9217085"/>
              <a:gd name="connsiteX191" fmla="*/ 12060446 w 13246498"/>
              <a:gd name="connsiteY191" fmla="*/ 5799957 h 9217085"/>
              <a:gd name="connsiteX192" fmla="*/ 11927981 w 13246498"/>
              <a:gd name="connsiteY192" fmla="*/ 5858511 h 9217085"/>
              <a:gd name="connsiteX193" fmla="*/ 11805328 w 13246498"/>
              <a:gd name="connsiteY193" fmla="*/ 5956815 h 9217085"/>
              <a:gd name="connsiteX194" fmla="*/ 11295706 w 13246498"/>
              <a:gd name="connsiteY194" fmla="*/ 5996136 h 9217085"/>
              <a:gd name="connsiteX195" fmla="*/ 11589459 w 13246498"/>
              <a:gd name="connsiteY195" fmla="*/ 6054691 h 9217085"/>
              <a:gd name="connsiteX196" fmla="*/ 11501149 w 13246498"/>
              <a:gd name="connsiteY196" fmla="*/ 6074351 h 9217085"/>
              <a:gd name="connsiteX197" fmla="*/ 11496243 w 13246498"/>
              <a:gd name="connsiteY197" fmla="*/ 6098714 h 9217085"/>
              <a:gd name="connsiteX198" fmla="*/ 11712112 w 13246498"/>
              <a:gd name="connsiteY198" fmla="*/ 6093585 h 9217085"/>
              <a:gd name="connsiteX199" fmla="*/ 12138944 w 13246498"/>
              <a:gd name="connsiteY199" fmla="*/ 6054691 h 9217085"/>
              <a:gd name="connsiteX200" fmla="*/ 12339481 w 13246498"/>
              <a:gd name="connsiteY200" fmla="*/ 6074351 h 9217085"/>
              <a:gd name="connsiteX201" fmla="*/ 12231546 w 13246498"/>
              <a:gd name="connsiteY201" fmla="*/ 6103415 h 9217085"/>
              <a:gd name="connsiteX202" fmla="*/ 12231546 w 13246498"/>
              <a:gd name="connsiteY202" fmla="*/ 6132906 h 9217085"/>
              <a:gd name="connsiteX203" fmla="*/ 12359719 w 13246498"/>
              <a:gd name="connsiteY203" fmla="*/ 6137607 h 9217085"/>
              <a:gd name="connsiteX204" fmla="*/ 12594599 w 13246498"/>
              <a:gd name="connsiteY204" fmla="*/ 6142736 h 9217085"/>
              <a:gd name="connsiteX205" fmla="*/ 12991994 w 13246498"/>
              <a:gd name="connsiteY205" fmla="*/ 6250443 h 9217085"/>
              <a:gd name="connsiteX206" fmla="*/ 12977275 w 13246498"/>
              <a:gd name="connsiteY206" fmla="*/ 6289764 h 9217085"/>
              <a:gd name="connsiteX207" fmla="*/ 13143470 w 13246498"/>
              <a:gd name="connsiteY207" fmla="*/ 6392341 h 9217085"/>
              <a:gd name="connsiteX208" fmla="*/ 13070491 w 13246498"/>
              <a:gd name="connsiteY208" fmla="*/ 6446195 h 9217085"/>
              <a:gd name="connsiteX209" fmla="*/ 13246498 w 13246498"/>
              <a:gd name="connsiteY209" fmla="*/ 6480387 h 9217085"/>
              <a:gd name="connsiteX210" fmla="*/ 13095022 w 13246498"/>
              <a:gd name="connsiteY210" fmla="*/ 6529539 h 9217085"/>
              <a:gd name="connsiteX211" fmla="*/ 12996286 w 13246498"/>
              <a:gd name="connsiteY211" fmla="*/ 6509878 h 9217085"/>
              <a:gd name="connsiteX212" fmla="*/ 12962557 w 13246498"/>
              <a:gd name="connsiteY212" fmla="*/ 6480387 h 9217085"/>
              <a:gd name="connsiteX213" fmla="*/ 12962557 w 13246498"/>
              <a:gd name="connsiteY213" fmla="*/ 6563731 h 9217085"/>
              <a:gd name="connsiteX214" fmla="*/ 12722157 w 13246498"/>
              <a:gd name="connsiteY214" fmla="*/ 6470557 h 9217085"/>
              <a:gd name="connsiteX215" fmla="*/ 12712345 w 13246498"/>
              <a:gd name="connsiteY215" fmla="*/ 6490217 h 9217085"/>
              <a:gd name="connsiteX216" fmla="*/ 12790843 w 13246498"/>
              <a:gd name="connsiteY216" fmla="*/ 6544071 h 9217085"/>
              <a:gd name="connsiteX217" fmla="*/ 12810467 w 13246498"/>
              <a:gd name="connsiteY217" fmla="*/ 6651777 h 9217085"/>
              <a:gd name="connsiteX218" fmla="*/ 12918402 w 13246498"/>
              <a:gd name="connsiteY218" fmla="*/ 6568860 h 9217085"/>
              <a:gd name="connsiteX219" fmla="*/ 12981568 w 13246498"/>
              <a:gd name="connsiteY219" fmla="*/ 6680840 h 9217085"/>
              <a:gd name="connsiteX220" fmla="*/ 12839904 w 13246498"/>
              <a:gd name="connsiteY220" fmla="*/ 6842400 h 9217085"/>
              <a:gd name="connsiteX221" fmla="*/ 12746688 w 13246498"/>
              <a:gd name="connsiteY221" fmla="*/ 6847529 h 9217085"/>
              <a:gd name="connsiteX222" fmla="*/ 12668190 w 13246498"/>
              <a:gd name="connsiteY222" fmla="*/ 6930445 h 9217085"/>
              <a:gd name="connsiteX223" fmla="*/ 12668190 w 13246498"/>
              <a:gd name="connsiteY223" fmla="*/ 6705630 h 9217085"/>
              <a:gd name="connsiteX224" fmla="*/ 12560256 w 13246498"/>
              <a:gd name="connsiteY224" fmla="*/ 6735121 h 9217085"/>
              <a:gd name="connsiteX225" fmla="*/ 12594599 w 13246498"/>
              <a:gd name="connsiteY225" fmla="*/ 6647075 h 9217085"/>
              <a:gd name="connsiteX226" fmla="*/ 12496476 w 13246498"/>
              <a:gd name="connsiteY226" fmla="*/ 6558602 h 9217085"/>
              <a:gd name="connsiteX227" fmla="*/ 12614223 w 13246498"/>
              <a:gd name="connsiteY227" fmla="*/ 6504749 h 9217085"/>
              <a:gd name="connsiteX228" fmla="*/ 12378730 w 13246498"/>
              <a:gd name="connsiteY228" fmla="*/ 6465855 h 9217085"/>
              <a:gd name="connsiteX229" fmla="*/ 12374437 w 13246498"/>
              <a:gd name="connsiteY229" fmla="*/ 6490217 h 9217085"/>
              <a:gd name="connsiteX230" fmla="*/ 12428404 w 13246498"/>
              <a:gd name="connsiteY230" fmla="*/ 6519281 h 9217085"/>
              <a:gd name="connsiteX231" fmla="*/ 12207629 w 13246498"/>
              <a:gd name="connsiteY231" fmla="*/ 6490217 h 9217085"/>
              <a:gd name="connsiteX232" fmla="*/ 12226640 w 13246498"/>
              <a:gd name="connsiteY232" fmla="*/ 6524837 h 9217085"/>
              <a:gd name="connsiteX233" fmla="*/ 11795516 w 13246498"/>
              <a:gd name="connsiteY233" fmla="*/ 6470557 h 9217085"/>
              <a:gd name="connsiteX234" fmla="*/ 11584553 w 13246498"/>
              <a:gd name="connsiteY234" fmla="*/ 6475258 h 9217085"/>
              <a:gd name="connsiteX235" fmla="*/ 11579647 w 13246498"/>
              <a:gd name="connsiteY235" fmla="*/ 6504749 h 9217085"/>
              <a:gd name="connsiteX236" fmla="*/ 11511575 w 13246498"/>
              <a:gd name="connsiteY236" fmla="*/ 6431235 h 9217085"/>
              <a:gd name="connsiteX237" fmla="*/ 11579647 w 13246498"/>
              <a:gd name="connsiteY237" fmla="*/ 6416704 h 9217085"/>
              <a:gd name="connsiteX238" fmla="*/ 11491337 w 13246498"/>
              <a:gd name="connsiteY238" fmla="*/ 6338488 h 9217085"/>
              <a:gd name="connsiteX239" fmla="*/ 11492564 w 13246498"/>
              <a:gd name="connsiteY239" fmla="*/ 6335924 h 9217085"/>
              <a:gd name="connsiteX240" fmla="*/ 11496243 w 13246498"/>
              <a:gd name="connsiteY240" fmla="*/ 6333787 h 9217085"/>
              <a:gd name="connsiteX241" fmla="*/ 11493790 w 13246498"/>
              <a:gd name="connsiteY241" fmla="*/ 6333359 h 9217085"/>
              <a:gd name="connsiteX242" fmla="*/ 11535492 w 13246498"/>
              <a:gd name="connsiteY242" fmla="*/ 6240612 h 9217085"/>
              <a:gd name="connsiteX243" fmla="*/ 11731736 w 13246498"/>
              <a:gd name="connsiteY243" fmla="*/ 6264974 h 9217085"/>
              <a:gd name="connsiteX244" fmla="*/ 11736643 w 13246498"/>
              <a:gd name="connsiteY244" fmla="*/ 6235911 h 9217085"/>
              <a:gd name="connsiteX245" fmla="*/ 11290800 w 13246498"/>
              <a:gd name="connsiteY245" fmla="*/ 6230782 h 9217085"/>
              <a:gd name="connsiteX246" fmla="*/ 11433077 w 13246498"/>
              <a:gd name="connsiteY246" fmla="*/ 6255144 h 9217085"/>
              <a:gd name="connsiteX247" fmla="*/ 11433077 w 13246498"/>
              <a:gd name="connsiteY247" fmla="*/ 6274805 h 9217085"/>
              <a:gd name="connsiteX248" fmla="*/ 11133804 w 13246498"/>
              <a:gd name="connsiteY248" fmla="*/ 6299167 h 9217085"/>
              <a:gd name="connsiteX249" fmla="*/ 11133804 w 13246498"/>
              <a:gd name="connsiteY249" fmla="*/ 6308997 h 9217085"/>
              <a:gd name="connsiteX250" fmla="*/ 11493790 w 13246498"/>
              <a:gd name="connsiteY250" fmla="*/ 6333359 h 9217085"/>
              <a:gd name="connsiteX251" fmla="*/ 11492564 w 13246498"/>
              <a:gd name="connsiteY251" fmla="*/ 6335924 h 9217085"/>
              <a:gd name="connsiteX252" fmla="*/ 11452088 w 13246498"/>
              <a:gd name="connsiteY252" fmla="*/ 6361996 h 9217085"/>
              <a:gd name="connsiteX253" fmla="*/ 11403640 w 13246498"/>
              <a:gd name="connsiteY253" fmla="*/ 6382511 h 9217085"/>
              <a:gd name="connsiteX254" fmla="*/ 11246031 w 13246498"/>
              <a:gd name="connsiteY254" fmla="*/ 6421832 h 9217085"/>
              <a:gd name="connsiteX255" fmla="*/ 11187771 w 13246498"/>
              <a:gd name="connsiteY255" fmla="*/ 6353020 h 9217085"/>
              <a:gd name="connsiteX256" fmla="*/ 11035682 w 13246498"/>
              <a:gd name="connsiteY256" fmla="*/ 6412002 h 9217085"/>
              <a:gd name="connsiteX257" fmla="*/ 10932654 w 13246498"/>
              <a:gd name="connsiteY257" fmla="*/ 6407301 h 9217085"/>
              <a:gd name="connsiteX258" fmla="*/ 10687348 w 13246498"/>
              <a:gd name="connsiteY258" fmla="*/ 6426534 h 9217085"/>
              <a:gd name="connsiteX259" fmla="*/ 10403407 w 13246498"/>
              <a:gd name="connsiteY259" fmla="*/ 6421832 h 9217085"/>
              <a:gd name="connsiteX260" fmla="*/ 10310191 w 13246498"/>
              <a:gd name="connsiteY260" fmla="*/ 6446195 h 9217085"/>
              <a:gd name="connsiteX261" fmla="*/ 10256224 w 13246498"/>
              <a:gd name="connsiteY261" fmla="*/ 6416704 h 9217085"/>
              <a:gd name="connsiteX262" fmla="*/ 9834298 w 13246498"/>
              <a:gd name="connsiteY262" fmla="*/ 6436364 h 9217085"/>
              <a:gd name="connsiteX263" fmla="*/ 10045261 w 13246498"/>
              <a:gd name="connsiteY263" fmla="*/ 6465855 h 9217085"/>
              <a:gd name="connsiteX264" fmla="*/ 10182632 w 13246498"/>
              <a:gd name="connsiteY264" fmla="*/ 6583392 h 9217085"/>
              <a:gd name="connsiteX265" fmla="*/ 10511341 w 13246498"/>
              <a:gd name="connsiteY265" fmla="*/ 6558602 h 9217085"/>
              <a:gd name="connsiteX266" fmla="*/ 10511341 w 13246498"/>
              <a:gd name="connsiteY266" fmla="*/ 6529539 h 9217085"/>
              <a:gd name="connsiteX267" fmla="*/ 10966996 w 13246498"/>
              <a:gd name="connsiteY267" fmla="*/ 6514580 h 9217085"/>
              <a:gd name="connsiteX268" fmla="*/ 10971903 w 13246498"/>
              <a:gd name="connsiteY268" fmla="*/ 6544071 h 9217085"/>
              <a:gd name="connsiteX269" fmla="*/ 10908123 w 13246498"/>
              <a:gd name="connsiteY269" fmla="*/ 6558602 h 9217085"/>
              <a:gd name="connsiteX270" fmla="*/ 10765846 w 13246498"/>
              <a:gd name="connsiteY270" fmla="*/ 6548772 h 9217085"/>
              <a:gd name="connsiteX271" fmla="*/ 10280754 w 13246498"/>
              <a:gd name="connsiteY271" fmla="*/ 6700929 h 9217085"/>
              <a:gd name="connsiteX272" fmla="*/ 10462280 w 13246498"/>
              <a:gd name="connsiteY272" fmla="*/ 6700929 h 9217085"/>
              <a:gd name="connsiteX273" fmla="*/ 10594745 w 13246498"/>
              <a:gd name="connsiteY273" fmla="*/ 6656906 h 9217085"/>
              <a:gd name="connsiteX274" fmla="*/ 10736409 w 13246498"/>
              <a:gd name="connsiteY274" fmla="*/ 6685969 h 9217085"/>
              <a:gd name="connsiteX275" fmla="*/ 10599038 w 13246498"/>
              <a:gd name="connsiteY275" fmla="*/ 6832997 h 9217085"/>
              <a:gd name="connsiteX276" fmla="*/ 10687348 w 13246498"/>
              <a:gd name="connsiteY276" fmla="*/ 6847529 h 9217085"/>
              <a:gd name="connsiteX277" fmla="*/ 10726597 w 13246498"/>
              <a:gd name="connsiteY277" fmla="*/ 6945405 h 9217085"/>
              <a:gd name="connsiteX278" fmla="*/ 10657912 w 13246498"/>
              <a:gd name="connsiteY278" fmla="*/ 6980025 h 9217085"/>
              <a:gd name="connsiteX279" fmla="*/ 10746222 w 13246498"/>
              <a:gd name="connsiteY279" fmla="*/ 7018919 h 9217085"/>
              <a:gd name="connsiteX280" fmla="*/ 10344534 w 13246498"/>
              <a:gd name="connsiteY280" fmla="*/ 7097134 h 9217085"/>
              <a:gd name="connsiteX281" fmla="*/ 10329202 w 13246498"/>
              <a:gd name="connsiteY281" fmla="*/ 7047982 h 9217085"/>
              <a:gd name="connsiteX282" fmla="*/ 10246412 w 13246498"/>
              <a:gd name="connsiteY282" fmla="*/ 7087303 h 9217085"/>
              <a:gd name="connsiteX283" fmla="*/ 10172820 w 13246498"/>
              <a:gd name="connsiteY283" fmla="*/ 6989428 h 9217085"/>
              <a:gd name="connsiteX284" fmla="*/ 9961857 w 13246498"/>
              <a:gd name="connsiteY284" fmla="*/ 7092005 h 9217085"/>
              <a:gd name="connsiteX285" fmla="*/ 9971669 w 13246498"/>
              <a:gd name="connsiteY285" fmla="*/ 7112093 h 9217085"/>
              <a:gd name="connsiteX286" fmla="*/ 10261130 w 13246498"/>
              <a:gd name="connsiteY286" fmla="*/ 7170648 h 9217085"/>
              <a:gd name="connsiteX287" fmla="*/ 10339628 w 13246498"/>
              <a:gd name="connsiteY287" fmla="*/ 7175349 h 9217085"/>
              <a:gd name="connsiteX288" fmla="*/ 10618663 w 13246498"/>
              <a:gd name="connsiteY288" fmla="*/ 7150987 h 9217085"/>
              <a:gd name="connsiteX289" fmla="*/ 10751128 w 13246498"/>
              <a:gd name="connsiteY289" fmla="*/ 7180478 h 9217085"/>
              <a:gd name="connsiteX290" fmla="*/ 10486811 w 13246498"/>
              <a:gd name="connsiteY290" fmla="*/ 7224501 h 9217085"/>
              <a:gd name="connsiteX291" fmla="*/ 10486811 w 13246498"/>
              <a:gd name="connsiteY291" fmla="*/ 7302716 h 9217085"/>
              <a:gd name="connsiteX292" fmla="*/ 10657912 w 13246498"/>
              <a:gd name="connsiteY292" fmla="*/ 7248863 h 9217085"/>
              <a:gd name="connsiteX293" fmla="*/ 10952278 w 13246498"/>
              <a:gd name="connsiteY293" fmla="*/ 7209542 h 9217085"/>
              <a:gd name="connsiteX294" fmla="*/ 11663051 w 13246498"/>
              <a:gd name="connsiteY294" fmla="*/ 7165519 h 9217085"/>
              <a:gd name="connsiteX295" fmla="*/ 11692488 w 13246498"/>
              <a:gd name="connsiteY295" fmla="*/ 7160817 h 9217085"/>
              <a:gd name="connsiteX296" fmla="*/ 12148143 w 13246498"/>
              <a:gd name="connsiteY296" fmla="*/ 7244161 h 9217085"/>
              <a:gd name="connsiteX297" fmla="*/ 11721924 w 13246498"/>
              <a:gd name="connsiteY297" fmla="*/ 7268524 h 9217085"/>
              <a:gd name="connsiteX298" fmla="*/ 11717018 w 13246498"/>
              <a:gd name="connsiteY298" fmla="*/ 7292886 h 9217085"/>
              <a:gd name="connsiteX299" fmla="*/ 11932887 w 13246498"/>
              <a:gd name="connsiteY299" fmla="*/ 7317675 h 9217085"/>
              <a:gd name="connsiteX300" fmla="*/ 11932887 w 13246498"/>
              <a:gd name="connsiteY300" fmla="*/ 7336909 h 9217085"/>
              <a:gd name="connsiteX301" fmla="*/ 11584553 w 13246498"/>
              <a:gd name="connsiteY301" fmla="*/ 7336909 h 9217085"/>
              <a:gd name="connsiteX302" fmla="*/ 11388922 w 13246498"/>
              <a:gd name="connsiteY302" fmla="*/ 7386060 h 9217085"/>
              <a:gd name="connsiteX303" fmla="*/ 11246031 w 13246498"/>
              <a:gd name="connsiteY303" fmla="*/ 7420253 h 9217085"/>
              <a:gd name="connsiteX304" fmla="*/ 10805095 w 13246498"/>
              <a:gd name="connsiteY304" fmla="*/ 7483936 h 9217085"/>
              <a:gd name="connsiteX305" fmla="*/ 10829625 w 13246498"/>
              <a:gd name="connsiteY305" fmla="*/ 7410422 h 9217085"/>
              <a:gd name="connsiteX306" fmla="*/ 10692868 w 13246498"/>
              <a:gd name="connsiteY306" fmla="*/ 7415124 h 9217085"/>
              <a:gd name="connsiteX307" fmla="*/ 10520540 w 13246498"/>
              <a:gd name="connsiteY307" fmla="*/ 7513427 h 9217085"/>
              <a:gd name="connsiteX308" fmla="*/ 10408313 w 13246498"/>
              <a:gd name="connsiteY308" fmla="*/ 7508298 h 9217085"/>
              <a:gd name="connsiteX309" fmla="*/ 10266036 w 13246498"/>
              <a:gd name="connsiteY309" fmla="*/ 7424954 h 9217085"/>
              <a:gd name="connsiteX310" fmla="*/ 10221881 w 13246498"/>
              <a:gd name="connsiteY310" fmla="*/ 7435212 h 9217085"/>
              <a:gd name="connsiteX311" fmla="*/ 9947139 w 13246498"/>
              <a:gd name="connsiteY311" fmla="*/ 7518129 h 9217085"/>
              <a:gd name="connsiteX312" fmla="*/ 9711645 w 13246498"/>
              <a:gd name="connsiteY312" fmla="*/ 7513427 h 9217085"/>
              <a:gd name="connsiteX313" fmla="*/ 9776038 w 13246498"/>
              <a:gd name="connsiteY313" fmla="*/ 7405721 h 9217085"/>
              <a:gd name="connsiteX314" fmla="*/ 9731270 w 13246498"/>
              <a:gd name="connsiteY314" fmla="*/ 7361698 h 9217085"/>
              <a:gd name="connsiteX315" fmla="*/ 9643573 w 13246498"/>
              <a:gd name="connsiteY315" fmla="*/ 7454445 h 9217085"/>
              <a:gd name="connsiteX316" fmla="*/ 9574888 w 13246498"/>
              <a:gd name="connsiteY316" fmla="*/ 7439913 h 9217085"/>
              <a:gd name="connsiteX317" fmla="*/ 9535026 w 13246498"/>
              <a:gd name="connsiteY317" fmla="*/ 7508298 h 9217085"/>
              <a:gd name="connsiteX318" fmla="*/ 9525827 w 13246498"/>
              <a:gd name="connsiteY318" fmla="*/ 7616005 h 9217085"/>
              <a:gd name="connsiteX319" fmla="*/ 9898078 w 13246498"/>
              <a:gd name="connsiteY319" fmla="*/ 7763032 h 9217085"/>
              <a:gd name="connsiteX320" fmla="*/ 9516014 w 13246498"/>
              <a:gd name="connsiteY320" fmla="*/ 7914334 h 9217085"/>
              <a:gd name="connsiteX321" fmla="*/ 9516014 w 13246498"/>
              <a:gd name="connsiteY321" fmla="*/ 7924592 h 9217085"/>
              <a:gd name="connsiteX322" fmla="*/ 9824486 w 13246498"/>
              <a:gd name="connsiteY322" fmla="*/ 7924592 h 9217085"/>
              <a:gd name="connsiteX323" fmla="*/ 9824486 w 13246498"/>
              <a:gd name="connsiteY323" fmla="*/ 7953655 h 9217085"/>
              <a:gd name="connsiteX324" fmla="*/ 9614137 w 13246498"/>
              <a:gd name="connsiteY324" fmla="*/ 7973316 h 9217085"/>
              <a:gd name="connsiteX325" fmla="*/ 9511108 w 13246498"/>
              <a:gd name="connsiteY325" fmla="*/ 8061362 h 9217085"/>
              <a:gd name="connsiteX326" fmla="*/ 9452235 w 13246498"/>
              <a:gd name="connsiteY326" fmla="*/ 7983146 h 9217085"/>
              <a:gd name="connsiteX327" fmla="*/ 9329582 w 13246498"/>
              <a:gd name="connsiteY327" fmla="*/ 8061362 h 9217085"/>
              <a:gd name="connsiteX328" fmla="*/ 9432610 w 13246498"/>
              <a:gd name="connsiteY328" fmla="*/ 8086151 h 9217085"/>
              <a:gd name="connsiteX329" fmla="*/ 9349207 w 13246498"/>
              <a:gd name="connsiteY329" fmla="*/ 8119916 h 9217085"/>
              <a:gd name="connsiteX330" fmla="*/ 9389069 w 13246498"/>
              <a:gd name="connsiteY330" fmla="*/ 8125045 h 9217085"/>
              <a:gd name="connsiteX331" fmla="*/ 9194664 w 13246498"/>
              <a:gd name="connsiteY331" fmla="*/ 8207107 h 9217085"/>
              <a:gd name="connsiteX332" fmla="*/ 8976342 w 13246498"/>
              <a:gd name="connsiteY332" fmla="*/ 8291733 h 9217085"/>
              <a:gd name="connsiteX333" fmla="*/ 8501063 w 13246498"/>
              <a:gd name="connsiteY333" fmla="*/ 8404141 h 9217085"/>
              <a:gd name="connsiteX334" fmla="*/ 8177873 w 13246498"/>
              <a:gd name="connsiteY334" fmla="*/ 8472953 h 9217085"/>
              <a:gd name="connsiteX335" fmla="*/ 7574421 w 13246498"/>
              <a:gd name="connsiteY335" fmla="*/ 8560999 h 9217085"/>
              <a:gd name="connsiteX336" fmla="*/ 7500830 w 13246498"/>
              <a:gd name="connsiteY336" fmla="*/ 8575531 h 9217085"/>
              <a:gd name="connsiteX337" fmla="*/ 6902898 w 13246498"/>
              <a:gd name="connsiteY337" fmla="*/ 8781113 h 9217085"/>
              <a:gd name="connsiteX338" fmla="*/ 6706653 w 13246498"/>
              <a:gd name="connsiteY338" fmla="*/ 8869586 h 9217085"/>
              <a:gd name="connsiteX339" fmla="*/ 6403088 w 13246498"/>
              <a:gd name="connsiteY339" fmla="*/ 8942672 h 9217085"/>
              <a:gd name="connsiteX340" fmla="*/ 6094003 w 13246498"/>
              <a:gd name="connsiteY340" fmla="*/ 9060209 h 9217085"/>
              <a:gd name="connsiteX341" fmla="*/ 5667171 w 13246498"/>
              <a:gd name="connsiteY341" fmla="*/ 9177746 h 9217085"/>
              <a:gd name="connsiteX342" fmla="*/ 5294920 w 13246498"/>
              <a:gd name="connsiteY342" fmla="*/ 9011057 h 9217085"/>
              <a:gd name="connsiteX343" fmla="*/ 5123206 w 13246498"/>
              <a:gd name="connsiteY343" fmla="*/ 8859328 h 9217085"/>
              <a:gd name="connsiteX344" fmla="*/ 5083957 w 13246498"/>
              <a:gd name="connsiteY344" fmla="*/ 8815305 h 9217085"/>
              <a:gd name="connsiteX345" fmla="*/ 4887713 w 13246498"/>
              <a:gd name="connsiteY345" fmla="*/ 8741792 h 9217085"/>
              <a:gd name="connsiteX346" fmla="*/ 4647927 w 13246498"/>
              <a:gd name="connsiteY346" fmla="*/ 8800774 h 9217085"/>
              <a:gd name="connsiteX347" fmla="*/ 4103348 w 13246498"/>
              <a:gd name="connsiteY347" fmla="*/ 8972163 h 9217085"/>
              <a:gd name="connsiteX348" fmla="*/ 3456355 w 13246498"/>
              <a:gd name="connsiteY348" fmla="*/ 9079870 h 9217085"/>
              <a:gd name="connsiteX349" fmla="*/ 3289547 w 13246498"/>
              <a:gd name="connsiteY349" fmla="*/ 9089700 h 9217085"/>
              <a:gd name="connsiteX350" fmla="*/ 3162602 w 13246498"/>
              <a:gd name="connsiteY350" fmla="*/ 9207237 h 9217085"/>
              <a:gd name="connsiteX351" fmla="*/ 3096982 w 13246498"/>
              <a:gd name="connsiteY351" fmla="*/ 9217067 h 9217085"/>
              <a:gd name="connsiteX352" fmla="*/ 3014805 w 13246498"/>
              <a:gd name="connsiteY352" fmla="*/ 9104232 h 9217085"/>
              <a:gd name="connsiteX353" fmla="*/ 2671990 w 13246498"/>
              <a:gd name="connsiteY353" fmla="*/ 9016186 h 9217085"/>
              <a:gd name="connsiteX354" fmla="*/ 2519901 w 13246498"/>
              <a:gd name="connsiteY354" fmla="*/ 9030718 h 9217085"/>
              <a:gd name="connsiteX355" fmla="*/ 2510089 w 13246498"/>
              <a:gd name="connsiteY355" fmla="*/ 9006356 h 9217085"/>
              <a:gd name="connsiteX356" fmla="*/ 2465934 w 13246498"/>
              <a:gd name="connsiteY356" fmla="*/ 8893521 h 9217085"/>
              <a:gd name="connsiteX357" fmla="*/ 2387436 w 13246498"/>
              <a:gd name="connsiteY357" fmla="*/ 8849498 h 9217085"/>
              <a:gd name="connsiteX358" fmla="*/ 2397248 w 13246498"/>
              <a:gd name="connsiteY358" fmla="*/ 8624682 h 9217085"/>
              <a:gd name="connsiteX359" fmla="*/ 2485558 w 13246498"/>
              <a:gd name="connsiteY359" fmla="*/ 8551169 h 9217085"/>
              <a:gd name="connsiteX360" fmla="*/ 2529713 w 13246498"/>
              <a:gd name="connsiteY360" fmla="*/ 8452865 h 9217085"/>
              <a:gd name="connsiteX361" fmla="*/ 2397248 w 13246498"/>
              <a:gd name="connsiteY361" fmla="*/ 8433632 h 9217085"/>
              <a:gd name="connsiteX362" fmla="*/ 2314458 w 13246498"/>
              <a:gd name="connsiteY362" fmla="*/ 8458421 h 9217085"/>
              <a:gd name="connsiteX363" fmla="*/ 2294220 w 13246498"/>
              <a:gd name="connsiteY363" fmla="*/ 8423802 h 9217085"/>
              <a:gd name="connsiteX364" fmla="*/ 2220628 w 13246498"/>
              <a:gd name="connsiteY364" fmla="*/ 8634513 h 9217085"/>
              <a:gd name="connsiteX365" fmla="*/ 2171567 w 13246498"/>
              <a:gd name="connsiteY365" fmla="*/ 8546467 h 9217085"/>
              <a:gd name="connsiteX366" fmla="*/ 2029903 w 13246498"/>
              <a:gd name="connsiteY366" fmla="*/ 8737090 h 9217085"/>
              <a:gd name="connsiteX367" fmla="*/ 2044009 w 13246498"/>
              <a:gd name="connsiteY367" fmla="*/ 8497315 h 9217085"/>
              <a:gd name="connsiteX368" fmla="*/ 1921969 w 13246498"/>
              <a:gd name="connsiteY368" fmla="*/ 8497315 h 9217085"/>
              <a:gd name="connsiteX369" fmla="*/ 2083870 w 13246498"/>
              <a:gd name="connsiteY369" fmla="*/ 8345587 h 9217085"/>
              <a:gd name="connsiteX370" fmla="*/ 1946499 w 13246498"/>
              <a:gd name="connsiteY370" fmla="*/ 8228050 h 9217085"/>
              <a:gd name="connsiteX371" fmla="*/ 1740443 w 13246498"/>
              <a:gd name="connsiteY371" fmla="*/ 8228050 h 9217085"/>
              <a:gd name="connsiteX372" fmla="*/ 1696288 w 13246498"/>
              <a:gd name="connsiteY372" fmla="*/ 8174197 h 9217085"/>
              <a:gd name="connsiteX373" fmla="*/ 1696288 w 13246498"/>
              <a:gd name="connsiteY373" fmla="*/ 8105384 h 9217085"/>
              <a:gd name="connsiteX374" fmla="*/ 1799316 w 13246498"/>
              <a:gd name="connsiteY374" fmla="*/ 7885270 h 9217085"/>
              <a:gd name="connsiteX375" fmla="*/ 1460794 w 13246498"/>
              <a:gd name="connsiteY375" fmla="*/ 8031871 h 9217085"/>
              <a:gd name="connsiteX376" fmla="*/ 1397628 w 13246498"/>
              <a:gd name="connsiteY376" fmla="*/ 7987848 h 9217085"/>
              <a:gd name="connsiteX377" fmla="*/ 1308705 w 13246498"/>
              <a:gd name="connsiteY377" fmla="*/ 7851078 h 9217085"/>
              <a:gd name="connsiteX378" fmla="*/ 1304412 w 13246498"/>
              <a:gd name="connsiteY378" fmla="*/ 7733541 h 9217085"/>
              <a:gd name="connsiteX379" fmla="*/ 1196478 w 13246498"/>
              <a:gd name="connsiteY379" fmla="*/ 7748073 h 9217085"/>
              <a:gd name="connsiteX380" fmla="*/ 1240020 w 13246498"/>
              <a:gd name="connsiteY380" fmla="*/ 7650197 h 9217085"/>
              <a:gd name="connsiteX381" fmla="*/ 1113074 w 13246498"/>
              <a:gd name="connsiteY381" fmla="*/ 7669858 h 9217085"/>
              <a:gd name="connsiteX382" fmla="*/ 1044388 w 13246498"/>
              <a:gd name="connsiteY382" fmla="*/ 7684817 h 9217085"/>
              <a:gd name="connsiteX383" fmla="*/ 1068919 w 13246498"/>
              <a:gd name="connsiteY383" fmla="*/ 7596771 h 9217085"/>
              <a:gd name="connsiteX384" fmla="*/ 970797 w 13246498"/>
              <a:gd name="connsiteY384" fmla="*/ 7660027 h 9217085"/>
              <a:gd name="connsiteX385" fmla="*/ 1014952 w 13246498"/>
              <a:gd name="connsiteY385" fmla="*/ 7752775 h 9217085"/>
              <a:gd name="connsiteX386" fmla="*/ 1137604 w 13246498"/>
              <a:gd name="connsiteY386" fmla="*/ 7802354 h 9217085"/>
              <a:gd name="connsiteX387" fmla="*/ 1260257 w 13246498"/>
              <a:gd name="connsiteY387" fmla="*/ 7860908 h 9217085"/>
              <a:gd name="connsiteX388" fmla="*/ 1245539 w 13246498"/>
              <a:gd name="connsiteY388" fmla="*/ 7890399 h 9217085"/>
              <a:gd name="connsiteX389" fmla="*/ 1122886 w 13246498"/>
              <a:gd name="connsiteY389" fmla="*/ 7836119 h 9217085"/>
              <a:gd name="connsiteX390" fmla="*/ 1186052 w 13246498"/>
              <a:gd name="connsiteY390" fmla="*/ 7987848 h 9217085"/>
              <a:gd name="connsiteX391" fmla="*/ 1117367 w 13246498"/>
              <a:gd name="connsiteY391" fmla="*/ 8046830 h 9217085"/>
              <a:gd name="connsiteX392" fmla="*/ 1122886 w 13246498"/>
              <a:gd name="connsiteY392" fmla="*/ 8086151 h 9217085"/>
              <a:gd name="connsiteX393" fmla="*/ 980609 w 13246498"/>
              <a:gd name="connsiteY393" fmla="*/ 8012637 h 9217085"/>
              <a:gd name="connsiteX394" fmla="*/ 990421 w 13246498"/>
              <a:gd name="connsiteY394" fmla="*/ 7987848 h 9217085"/>
              <a:gd name="connsiteX395" fmla="*/ 1083637 w 13246498"/>
              <a:gd name="connsiteY395" fmla="*/ 7978445 h 9217085"/>
              <a:gd name="connsiteX396" fmla="*/ 1078731 w 13246498"/>
              <a:gd name="connsiteY396" fmla="*/ 7948954 h 9217085"/>
              <a:gd name="connsiteX397" fmla="*/ 897205 w 13246498"/>
              <a:gd name="connsiteY397" fmla="*/ 7948954 h 9217085"/>
              <a:gd name="connsiteX398" fmla="*/ 916830 w 13246498"/>
              <a:gd name="connsiteY398" fmla="*/ 7870311 h 9217085"/>
              <a:gd name="connsiteX399" fmla="*/ 656806 w 13246498"/>
              <a:gd name="connsiteY399" fmla="*/ 7870311 h 9217085"/>
              <a:gd name="connsiteX400" fmla="*/ 803989 w 13246498"/>
              <a:gd name="connsiteY400" fmla="*/ 7606174 h 9217085"/>
              <a:gd name="connsiteX401" fmla="*/ 921736 w 13246498"/>
              <a:gd name="connsiteY401" fmla="*/ 7547192 h 9217085"/>
              <a:gd name="connsiteX402" fmla="*/ 936454 w 13246498"/>
              <a:gd name="connsiteY402" fmla="*/ 7479235 h 9217085"/>
              <a:gd name="connsiteX403" fmla="*/ 862862 w 13246498"/>
              <a:gd name="connsiteY403" fmla="*/ 7542491 h 9217085"/>
              <a:gd name="connsiteX404" fmla="*/ 838332 w 13246498"/>
              <a:gd name="connsiteY404" fmla="*/ 7513427 h 9217085"/>
              <a:gd name="connsiteX405" fmla="*/ 1284174 w 13246498"/>
              <a:gd name="connsiteY405" fmla="*/ 7160817 h 9217085"/>
              <a:gd name="connsiteX406" fmla="*/ 1216102 w 13246498"/>
              <a:gd name="connsiteY406" fmla="*/ 7121496 h 9217085"/>
              <a:gd name="connsiteX407" fmla="*/ 960984 w 13246498"/>
              <a:gd name="connsiteY407" fmla="*/ 7013790 h 9217085"/>
              <a:gd name="connsiteX408" fmla="*/ 877581 w 13246498"/>
              <a:gd name="connsiteY408" fmla="*/ 7024047 h 9217085"/>
              <a:gd name="connsiteX409" fmla="*/ 779459 w 13246498"/>
              <a:gd name="connsiteY409" fmla="*/ 7043281 h 9217085"/>
              <a:gd name="connsiteX410" fmla="*/ 774552 w 13246498"/>
              <a:gd name="connsiteY410" fmla="*/ 7009088 h 9217085"/>
              <a:gd name="connsiteX411" fmla="*/ 951172 w 13246498"/>
              <a:gd name="connsiteY411" fmla="*/ 6955235 h 9217085"/>
              <a:gd name="connsiteX412" fmla="*/ 931548 w 13246498"/>
              <a:gd name="connsiteY412" fmla="*/ 6857359 h 9217085"/>
              <a:gd name="connsiteX413" fmla="*/ 769646 w 13246498"/>
              <a:gd name="connsiteY413" fmla="*/ 6915914 h 9217085"/>
              <a:gd name="connsiteX414" fmla="*/ 754928 w 13246498"/>
              <a:gd name="connsiteY414" fmla="*/ 6881721 h 9217085"/>
              <a:gd name="connsiteX415" fmla="*/ 843238 w 13246498"/>
              <a:gd name="connsiteY415" fmla="*/ 6837698 h 9217085"/>
              <a:gd name="connsiteX416" fmla="*/ 936454 w 13246498"/>
              <a:gd name="connsiteY416" fmla="*/ 6813336 h 9217085"/>
              <a:gd name="connsiteX417" fmla="*/ 980609 w 13246498"/>
              <a:gd name="connsiteY417" fmla="*/ 6769313 h 9217085"/>
              <a:gd name="connsiteX418" fmla="*/ 916830 w 13246498"/>
              <a:gd name="connsiteY418" fmla="*/ 6739822 h 9217085"/>
              <a:gd name="connsiteX419" fmla="*/ 715679 w 13246498"/>
              <a:gd name="connsiteY419" fmla="*/ 6793676 h 9217085"/>
              <a:gd name="connsiteX420" fmla="*/ 700961 w 13246498"/>
              <a:gd name="connsiteY420" fmla="*/ 6759483 h 9217085"/>
              <a:gd name="connsiteX421" fmla="*/ 941360 w 13246498"/>
              <a:gd name="connsiteY421" fmla="*/ 6647075 h 9217085"/>
              <a:gd name="connsiteX422" fmla="*/ 489998 w 13246498"/>
              <a:gd name="connsiteY422" fmla="*/ 6612883 h 9217085"/>
              <a:gd name="connsiteX423" fmla="*/ 573402 w 13246498"/>
              <a:gd name="connsiteY423" fmla="*/ 6412002 h 9217085"/>
              <a:gd name="connsiteX424" fmla="*/ 456268 w 13246498"/>
              <a:gd name="connsiteY424" fmla="*/ 6470557 h 9217085"/>
              <a:gd name="connsiteX425" fmla="*/ 534153 w 13246498"/>
              <a:gd name="connsiteY425" fmla="*/ 6319255 h 9217085"/>
              <a:gd name="connsiteX426" fmla="*/ 445843 w 13246498"/>
              <a:gd name="connsiteY426" fmla="*/ 6225653 h 9217085"/>
              <a:gd name="connsiteX427" fmla="*/ 558683 w 13246498"/>
              <a:gd name="connsiteY427" fmla="*/ 6220952 h 9217085"/>
              <a:gd name="connsiteX428" fmla="*/ 573402 w 13246498"/>
              <a:gd name="connsiteY428" fmla="*/ 6147438 h 9217085"/>
              <a:gd name="connsiteX429" fmla="*/ 489998 w 13246498"/>
              <a:gd name="connsiteY429" fmla="*/ 6142736 h 9217085"/>
              <a:gd name="connsiteX430" fmla="*/ 480799 w 13246498"/>
              <a:gd name="connsiteY430" fmla="*/ 6113673 h 9217085"/>
              <a:gd name="connsiteX431" fmla="*/ 750022 w 13246498"/>
              <a:gd name="connsiteY431" fmla="*/ 5991007 h 9217085"/>
              <a:gd name="connsiteX432" fmla="*/ 612651 w 13246498"/>
              <a:gd name="connsiteY432" fmla="*/ 5888002 h 9217085"/>
              <a:gd name="connsiteX433" fmla="*/ 402301 w 13246498"/>
              <a:gd name="connsiteY433" fmla="*/ 5893131 h 9217085"/>
              <a:gd name="connsiteX434" fmla="*/ 250212 w 13246498"/>
              <a:gd name="connsiteY434" fmla="*/ 5985878 h 9217085"/>
              <a:gd name="connsiteX435" fmla="*/ 154543 w 13246498"/>
              <a:gd name="connsiteY435" fmla="*/ 5975621 h 9217085"/>
              <a:gd name="connsiteX436" fmla="*/ 44893 w 13246498"/>
              <a:gd name="connsiteY436" fmla="*/ 5961611 h 9217085"/>
              <a:gd name="connsiteX437" fmla="*/ 45228 w 13246498"/>
              <a:gd name="connsiteY437" fmla="*/ 5961115 h 9217085"/>
              <a:gd name="connsiteX438" fmla="*/ 44155 w 13246498"/>
              <a:gd name="connsiteY438" fmla="*/ 5961516 h 9217085"/>
              <a:gd name="connsiteX439" fmla="*/ 44893 w 13246498"/>
              <a:gd name="connsiteY439" fmla="*/ 5961611 h 9217085"/>
              <a:gd name="connsiteX440" fmla="*/ 41702 w 13246498"/>
              <a:gd name="connsiteY440" fmla="*/ 5966325 h 9217085"/>
              <a:gd name="connsiteX441" fmla="*/ 24531 w 13246498"/>
              <a:gd name="connsiteY441" fmla="*/ 5985878 h 9217085"/>
              <a:gd name="connsiteX442" fmla="*/ 0 w 13246498"/>
              <a:gd name="connsiteY442" fmla="*/ 5981177 h 9217085"/>
              <a:gd name="connsiteX443" fmla="*/ 29437 w 13246498"/>
              <a:gd name="connsiteY443" fmla="*/ 5799957 h 9217085"/>
              <a:gd name="connsiteX444" fmla="*/ 88310 w 13246498"/>
              <a:gd name="connsiteY444" fmla="*/ 5883301 h 9217085"/>
              <a:gd name="connsiteX445" fmla="*/ 19625 w 13246498"/>
              <a:gd name="connsiteY445" fmla="*/ 5726443 h 9217085"/>
              <a:gd name="connsiteX446" fmla="*/ 161902 w 13246498"/>
              <a:gd name="connsiteY446" fmla="*/ 5633696 h 9217085"/>
              <a:gd name="connsiteX447" fmla="*/ 210963 w 13246498"/>
              <a:gd name="connsiteY447" fmla="*/ 5604205 h 9217085"/>
              <a:gd name="connsiteX448" fmla="*/ 431125 w 13246498"/>
              <a:gd name="connsiteY448" fmla="*/ 5354600 h 9217085"/>
              <a:gd name="connsiteX449" fmla="*/ 441550 w 13246498"/>
              <a:gd name="connsiteY449" fmla="*/ 5335367 h 9217085"/>
              <a:gd name="connsiteX450" fmla="*/ 348334 w 13246498"/>
              <a:gd name="connsiteY450" fmla="*/ 5300747 h 9217085"/>
              <a:gd name="connsiteX451" fmla="*/ 475280 w 13246498"/>
              <a:gd name="connsiteY451" fmla="*/ 5099866 h 9217085"/>
              <a:gd name="connsiteX452" fmla="*/ 534153 w 13246498"/>
              <a:gd name="connsiteY452" fmla="*/ 5016949 h 9217085"/>
              <a:gd name="connsiteX453" fmla="*/ 691148 w 13246498"/>
              <a:gd name="connsiteY453" fmla="*/ 4840858 h 9217085"/>
              <a:gd name="connsiteX454" fmla="*/ 534153 w 13246498"/>
              <a:gd name="connsiteY454" fmla="*/ 4840858 h 9217085"/>
              <a:gd name="connsiteX455" fmla="*/ 485092 w 13246498"/>
              <a:gd name="connsiteY455" fmla="*/ 4781876 h 9217085"/>
              <a:gd name="connsiteX456" fmla="*/ 426832 w 13246498"/>
              <a:gd name="connsiteY456" fmla="*/ 4732724 h 9217085"/>
              <a:gd name="connsiteX457" fmla="*/ 466081 w 13246498"/>
              <a:gd name="connsiteY457" fmla="*/ 4664339 h 9217085"/>
              <a:gd name="connsiteX458" fmla="*/ 372865 w 13246498"/>
              <a:gd name="connsiteY458" fmla="*/ 4610486 h 9217085"/>
              <a:gd name="connsiteX459" fmla="*/ 510236 w 13246498"/>
              <a:gd name="connsiteY459" fmla="*/ 4541674 h 9217085"/>
              <a:gd name="connsiteX460" fmla="*/ 489998 w 13246498"/>
              <a:gd name="connsiteY460" fmla="*/ 4507909 h 9217085"/>
              <a:gd name="connsiteX461" fmla="*/ 387583 w 13246498"/>
              <a:gd name="connsiteY461" fmla="*/ 4478418 h 9217085"/>
              <a:gd name="connsiteX462" fmla="*/ 431125 w 13246498"/>
              <a:gd name="connsiteY462" fmla="*/ 4419436 h 9217085"/>
              <a:gd name="connsiteX463" fmla="*/ 200537 w 13246498"/>
              <a:gd name="connsiteY463" fmla="*/ 4365582 h 9217085"/>
              <a:gd name="connsiteX464" fmla="*/ 337908 w 13246498"/>
              <a:gd name="connsiteY464" fmla="*/ 4307028 h 9217085"/>
              <a:gd name="connsiteX465" fmla="*/ 313991 w 13246498"/>
              <a:gd name="connsiteY465" fmla="*/ 4272835 h 9217085"/>
              <a:gd name="connsiteX466" fmla="*/ 181526 w 13246498"/>
              <a:gd name="connsiteY466" fmla="*/ 4312157 h 9217085"/>
              <a:gd name="connsiteX467" fmla="*/ 152090 w 13246498"/>
              <a:gd name="connsiteY467" fmla="*/ 4263005 h 9217085"/>
              <a:gd name="connsiteX468" fmla="*/ 215869 w 13246498"/>
              <a:gd name="connsiteY468" fmla="*/ 4130509 h 9217085"/>
              <a:gd name="connsiteX469" fmla="*/ 323190 w 13246498"/>
              <a:gd name="connsiteY469" fmla="*/ 4003570 h 9217085"/>
              <a:gd name="connsiteX470" fmla="*/ 225681 w 13246498"/>
              <a:gd name="connsiteY470" fmla="*/ 3945015 h 9217085"/>
              <a:gd name="connsiteX471" fmla="*/ 279648 w 13246498"/>
              <a:gd name="connsiteY471" fmla="*/ 3886033 h 9217085"/>
              <a:gd name="connsiteX472" fmla="*/ 181526 w 13246498"/>
              <a:gd name="connsiteY472" fmla="*/ 3856970 h 9217085"/>
              <a:gd name="connsiteX473" fmla="*/ 377157 w 13246498"/>
              <a:gd name="connsiteY473" fmla="*/ 3763368 h 9217085"/>
              <a:gd name="connsiteX474" fmla="*/ 210963 w 13246498"/>
              <a:gd name="connsiteY474" fmla="*/ 3753964 h 9217085"/>
              <a:gd name="connsiteX475" fmla="*/ 510236 w 13246498"/>
              <a:gd name="connsiteY475" fmla="*/ 3543254 h 9217085"/>
              <a:gd name="connsiteX476" fmla="*/ 402301 w 13246498"/>
              <a:gd name="connsiteY476" fmla="*/ 3474869 h 9217085"/>
              <a:gd name="connsiteX477" fmla="*/ 421312 w 13246498"/>
              <a:gd name="connsiteY477" fmla="*/ 3445805 h 9217085"/>
              <a:gd name="connsiteX478" fmla="*/ 642087 w 13246498"/>
              <a:gd name="connsiteY478" fmla="*/ 3513763 h 9217085"/>
              <a:gd name="connsiteX479" fmla="*/ 980609 w 13246498"/>
              <a:gd name="connsiteY479" fmla="*/ 3450506 h 9217085"/>
              <a:gd name="connsiteX480" fmla="*/ 990421 w 13246498"/>
              <a:gd name="connsiteY480" fmla="*/ 3489828 h 9217085"/>
              <a:gd name="connsiteX481" fmla="*/ 803989 w 13246498"/>
              <a:gd name="connsiteY481" fmla="*/ 3553084 h 9217085"/>
              <a:gd name="connsiteX482" fmla="*/ 808895 w 13246498"/>
              <a:gd name="connsiteY482" fmla="*/ 3572744 h 9217085"/>
              <a:gd name="connsiteX483" fmla="*/ 1098356 w 13246498"/>
              <a:gd name="connsiteY483" fmla="*/ 3504359 h 9217085"/>
              <a:gd name="connsiteX484" fmla="*/ 1152323 w 13246498"/>
              <a:gd name="connsiteY484" fmla="*/ 3401782 h 9217085"/>
              <a:gd name="connsiteX485" fmla="*/ 1362672 w 13246498"/>
              <a:gd name="connsiteY485" fmla="*/ 3254755 h 9217085"/>
              <a:gd name="connsiteX486" fmla="*/ 1308705 w 13246498"/>
              <a:gd name="connsiteY486" fmla="*/ 3220134 h 9217085"/>
              <a:gd name="connsiteX487" fmla="*/ 1401921 w 13246498"/>
              <a:gd name="connsiteY487" fmla="*/ 3141919 h 9217085"/>
              <a:gd name="connsiteX488" fmla="*/ 1167041 w 13246498"/>
              <a:gd name="connsiteY488" fmla="*/ 3176112 h 9217085"/>
              <a:gd name="connsiteX489" fmla="*/ 1156616 w 13246498"/>
              <a:gd name="connsiteY489" fmla="*/ 3146621 h 9217085"/>
              <a:gd name="connsiteX490" fmla="*/ 1299506 w 13246498"/>
              <a:gd name="connsiteY490" fmla="*/ 3073534 h 9217085"/>
              <a:gd name="connsiteX491" fmla="*/ 1293987 w 13246498"/>
              <a:gd name="connsiteY491" fmla="*/ 3058575 h 9217085"/>
              <a:gd name="connsiteX492" fmla="*/ 1230821 w 13246498"/>
              <a:gd name="connsiteY492" fmla="*/ 3063704 h 9217085"/>
              <a:gd name="connsiteX493" fmla="*/ 1358379 w 13246498"/>
              <a:gd name="connsiteY493" fmla="*/ 2961126 h 9217085"/>
              <a:gd name="connsiteX494" fmla="*/ 1343661 w 13246498"/>
              <a:gd name="connsiteY494" fmla="*/ 2931635 h 9217085"/>
              <a:gd name="connsiteX495" fmla="*/ 1254738 w 13246498"/>
              <a:gd name="connsiteY495" fmla="*/ 2931635 h 9217085"/>
              <a:gd name="connsiteX496" fmla="*/ 1250445 w 13246498"/>
              <a:gd name="connsiteY496" fmla="*/ 2917104 h 9217085"/>
              <a:gd name="connsiteX497" fmla="*/ 1549105 w 13246498"/>
              <a:gd name="connsiteY497" fmla="*/ 2730755 h 9217085"/>
              <a:gd name="connsiteX498" fmla="*/ 1382910 w 13246498"/>
              <a:gd name="connsiteY498" fmla="*/ 2774777 h 9217085"/>
              <a:gd name="connsiteX499" fmla="*/ 1264550 w 13246498"/>
              <a:gd name="connsiteY499" fmla="*/ 2808970 h 9217085"/>
              <a:gd name="connsiteX500" fmla="*/ 877581 w 13246498"/>
              <a:gd name="connsiteY500" fmla="*/ 3019681 h 9217085"/>
              <a:gd name="connsiteX501" fmla="*/ 853050 w 13246498"/>
              <a:gd name="connsiteY501" fmla="*/ 3000020 h 9217085"/>
              <a:gd name="connsiteX502" fmla="*/ 956078 w 13246498"/>
              <a:gd name="connsiteY502" fmla="*/ 2848291 h 9217085"/>
              <a:gd name="connsiteX503" fmla="*/ 951172 w 13246498"/>
              <a:gd name="connsiteY503" fmla="*/ 2823929 h 9217085"/>
              <a:gd name="connsiteX504" fmla="*/ 784364 w 13246498"/>
              <a:gd name="connsiteY504" fmla="*/ 2882484 h 9217085"/>
              <a:gd name="connsiteX505" fmla="*/ 764740 w 13246498"/>
              <a:gd name="connsiteY505" fmla="*/ 2779907 h 9217085"/>
              <a:gd name="connsiteX506" fmla="*/ 872675 w 13246498"/>
              <a:gd name="connsiteY506" fmla="*/ 2652539 h 9217085"/>
              <a:gd name="connsiteX507" fmla="*/ 730397 w 13246498"/>
              <a:gd name="connsiteY507" fmla="*/ 2608517 h 9217085"/>
              <a:gd name="connsiteX508" fmla="*/ 823613 w 13246498"/>
              <a:gd name="connsiteY508" fmla="*/ 2505939 h 9217085"/>
              <a:gd name="connsiteX509" fmla="*/ 691148 w 13246498"/>
              <a:gd name="connsiteY509" fmla="*/ 2520471 h 9217085"/>
              <a:gd name="connsiteX510" fmla="*/ 666618 w 13246498"/>
              <a:gd name="connsiteY510" fmla="*/ 2496109 h 9217085"/>
              <a:gd name="connsiteX511" fmla="*/ 779459 w 13246498"/>
              <a:gd name="connsiteY511" fmla="*/ 2270438 h 9217085"/>
              <a:gd name="connsiteX512" fmla="*/ 823613 w 13246498"/>
              <a:gd name="connsiteY512" fmla="*/ 2045623 h 9217085"/>
              <a:gd name="connsiteX513" fmla="*/ 867768 w 13246498"/>
              <a:gd name="connsiteY513" fmla="*/ 1957577 h 9217085"/>
              <a:gd name="connsiteX514" fmla="*/ 1225301 w 13246498"/>
              <a:gd name="connsiteY514" fmla="*/ 1859274 h 9217085"/>
              <a:gd name="connsiteX515" fmla="*/ 1466314 w 13246498"/>
              <a:gd name="connsiteY515" fmla="*/ 1683183 h 9217085"/>
              <a:gd name="connsiteX516" fmla="*/ 1549105 w 13246498"/>
              <a:gd name="connsiteY516" fmla="*/ 1585307 h 9217085"/>
              <a:gd name="connsiteX517" fmla="*/ 1735537 w 13246498"/>
              <a:gd name="connsiteY517" fmla="*/ 1448109 h 9217085"/>
              <a:gd name="connsiteX518" fmla="*/ 2127412 w 13246498"/>
              <a:gd name="connsiteY518" fmla="*/ 1233124 h 9217085"/>
              <a:gd name="connsiteX519" fmla="*/ 2897672 w 13246498"/>
              <a:gd name="connsiteY519" fmla="*/ 1042074 h 9217085"/>
              <a:gd name="connsiteX520" fmla="*/ 2956545 w 13246498"/>
              <a:gd name="connsiteY520" fmla="*/ 914707 h 9217085"/>
              <a:gd name="connsiteX521" fmla="*/ 3029523 w 13246498"/>
              <a:gd name="connsiteY521" fmla="*/ 777937 h 9217085"/>
              <a:gd name="connsiteX522" fmla="*/ 3338608 w 13246498"/>
              <a:gd name="connsiteY522" fmla="*/ 669803 h 9217085"/>
              <a:gd name="connsiteX523" fmla="*/ 3274829 w 13246498"/>
              <a:gd name="connsiteY523" fmla="*/ 621079 h 9217085"/>
              <a:gd name="connsiteX524" fmla="*/ 3559383 w 13246498"/>
              <a:gd name="connsiteY524" fmla="*/ 513373 h 9217085"/>
              <a:gd name="connsiteX525" fmla="*/ 4010132 w 13246498"/>
              <a:gd name="connsiteY525" fmla="*/ 430028 h 9217085"/>
              <a:gd name="connsiteX526" fmla="*/ 4686562 w 13246498"/>
              <a:gd name="connsiteY526" fmla="*/ 327451 h 9217085"/>
              <a:gd name="connsiteX527" fmla="*/ 5265484 w 13246498"/>
              <a:gd name="connsiteY527" fmla="*/ 273598 h 9217085"/>
              <a:gd name="connsiteX528" fmla="*/ 5706420 w 13246498"/>
              <a:gd name="connsiteY528" fmla="*/ 185125 h 9217085"/>
              <a:gd name="connsiteX529" fmla="*/ 5868322 w 13246498"/>
              <a:gd name="connsiteY529" fmla="*/ 185125 h 9217085"/>
              <a:gd name="connsiteX530" fmla="*/ 6637968 w 13246498"/>
              <a:gd name="connsiteY530" fmla="*/ 87676 h 9217085"/>
              <a:gd name="connsiteX531" fmla="*/ 6996114 w 13246498"/>
              <a:gd name="connsiteY531" fmla="*/ 73144 h 9217085"/>
              <a:gd name="connsiteX532" fmla="*/ 7142684 w 13246498"/>
              <a:gd name="connsiteY532" fmla="*/ 53056 h 9217085"/>
              <a:gd name="connsiteX533" fmla="*/ 7344447 w 13246498"/>
              <a:gd name="connsiteY533" fmla="*/ 58185 h 9217085"/>
              <a:gd name="connsiteX534" fmla="*/ 7383083 w 13246498"/>
              <a:gd name="connsiteY534" fmla="*/ 62887 h 9217085"/>
              <a:gd name="connsiteX535" fmla="*/ 7666411 w 13246498"/>
              <a:gd name="connsiteY535" fmla="*/ 913 h 921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Lst>
            <a:rect l="l" t="t" r="r" b="b"/>
            <a:pathLst>
              <a:path w="13246498" h="9217085">
                <a:moveTo>
                  <a:pt x="9412986" y="8115215"/>
                </a:moveTo>
                <a:cubicBezTo>
                  <a:pt x="9417892" y="8120344"/>
                  <a:pt x="9422798" y="8125045"/>
                  <a:pt x="9427704" y="8130174"/>
                </a:cubicBezTo>
                <a:lnTo>
                  <a:pt x="9389069" y="8125045"/>
                </a:lnTo>
                <a:close/>
                <a:moveTo>
                  <a:pt x="7666411" y="913"/>
                </a:moveTo>
                <a:cubicBezTo>
                  <a:pt x="7698301" y="-369"/>
                  <a:pt x="7729577" y="-369"/>
                  <a:pt x="7761467" y="1340"/>
                </a:cubicBezTo>
                <a:cubicBezTo>
                  <a:pt x="7888412" y="6469"/>
                  <a:pt x="8015358" y="28694"/>
                  <a:pt x="8142917" y="38525"/>
                </a:cubicBezTo>
                <a:cubicBezTo>
                  <a:pt x="8211602" y="43226"/>
                  <a:pt x="8285194" y="72717"/>
                  <a:pt x="8358786" y="92378"/>
                </a:cubicBezTo>
                <a:cubicBezTo>
                  <a:pt x="8245945" y="170593"/>
                  <a:pt x="8147823" y="239405"/>
                  <a:pt x="8044795" y="312919"/>
                </a:cubicBezTo>
                <a:cubicBezTo>
                  <a:pt x="8084044" y="337281"/>
                  <a:pt x="8109187" y="351813"/>
                  <a:pt x="8138624" y="371474"/>
                </a:cubicBezTo>
                <a:cubicBezTo>
                  <a:pt x="8123906" y="386006"/>
                  <a:pt x="8109187" y="400965"/>
                  <a:pt x="8094469" y="415497"/>
                </a:cubicBezTo>
                <a:cubicBezTo>
                  <a:pt x="8163155" y="474051"/>
                  <a:pt x="8260664" y="346684"/>
                  <a:pt x="8319537" y="464221"/>
                </a:cubicBezTo>
                <a:cubicBezTo>
                  <a:pt x="8393128" y="351813"/>
                  <a:pt x="8515781" y="395836"/>
                  <a:pt x="8628622" y="386006"/>
                </a:cubicBezTo>
                <a:cubicBezTo>
                  <a:pt x="8878220" y="366345"/>
                  <a:pt x="9133338" y="356942"/>
                  <a:pt x="9388455" y="337281"/>
                </a:cubicBezTo>
                <a:cubicBezTo>
                  <a:pt x="9388455" y="347112"/>
                  <a:pt x="9388455" y="356942"/>
                  <a:pt x="9393362" y="366772"/>
                </a:cubicBezTo>
                <a:cubicBezTo>
                  <a:pt x="9359019" y="376603"/>
                  <a:pt x="9329582" y="386006"/>
                  <a:pt x="9295239" y="386006"/>
                </a:cubicBezTo>
                <a:cubicBezTo>
                  <a:pt x="9211835" y="391135"/>
                  <a:pt x="9211835" y="391135"/>
                  <a:pt x="9162774" y="474051"/>
                </a:cubicBezTo>
                <a:cubicBezTo>
                  <a:pt x="9339394" y="391135"/>
                  <a:pt x="9501296" y="444560"/>
                  <a:pt x="9657678" y="508244"/>
                </a:cubicBezTo>
                <a:cubicBezTo>
                  <a:pt x="9574888" y="615950"/>
                  <a:pt x="9726977" y="635611"/>
                  <a:pt x="9736789" y="713826"/>
                </a:cubicBezTo>
                <a:cubicBezTo>
                  <a:pt x="9756414" y="831363"/>
                  <a:pt x="9874160" y="777509"/>
                  <a:pt x="9956951" y="812129"/>
                </a:cubicBezTo>
                <a:cubicBezTo>
                  <a:pt x="9937327" y="816831"/>
                  <a:pt x="9927514" y="821960"/>
                  <a:pt x="9917702" y="826661"/>
                </a:cubicBezTo>
                <a:cubicBezTo>
                  <a:pt x="9907890" y="826661"/>
                  <a:pt x="9893172" y="821960"/>
                  <a:pt x="9878453" y="821960"/>
                </a:cubicBezTo>
                <a:cubicBezTo>
                  <a:pt x="9849017" y="821960"/>
                  <a:pt x="9804862" y="812129"/>
                  <a:pt x="9795049" y="826661"/>
                </a:cubicBezTo>
                <a:cubicBezTo>
                  <a:pt x="9706739" y="914707"/>
                  <a:pt x="9604324" y="841620"/>
                  <a:pt x="9511108" y="865983"/>
                </a:cubicBezTo>
                <a:cubicBezTo>
                  <a:pt x="9422798" y="890345"/>
                  <a:pt x="9334488" y="910005"/>
                  <a:pt x="9246178" y="954028"/>
                </a:cubicBezTo>
                <a:cubicBezTo>
                  <a:pt x="9383549" y="963858"/>
                  <a:pt x="9520920" y="973689"/>
                  <a:pt x="9668104" y="983519"/>
                </a:cubicBezTo>
                <a:cubicBezTo>
                  <a:pt x="9673010" y="1017712"/>
                  <a:pt x="9677916" y="1051904"/>
                  <a:pt x="9677916" y="1090798"/>
                </a:cubicBezTo>
                <a:cubicBezTo>
                  <a:pt x="9697540" y="1090798"/>
                  <a:pt x="9722071" y="1095927"/>
                  <a:pt x="9736789" y="1095927"/>
                </a:cubicBezTo>
                <a:cubicBezTo>
                  <a:pt x="9682822" y="1124990"/>
                  <a:pt x="9618429" y="1164739"/>
                  <a:pt x="9549744" y="1203633"/>
                </a:cubicBezTo>
                <a:cubicBezTo>
                  <a:pt x="9584087" y="1223294"/>
                  <a:pt x="9614137" y="1237826"/>
                  <a:pt x="9638667" y="1247656"/>
                </a:cubicBezTo>
                <a:cubicBezTo>
                  <a:pt x="9633761" y="1286977"/>
                  <a:pt x="9633761" y="1325871"/>
                  <a:pt x="9628855" y="1365193"/>
                </a:cubicBezTo>
                <a:cubicBezTo>
                  <a:pt x="9584700" y="1375023"/>
                  <a:pt x="9520920" y="1389555"/>
                  <a:pt x="9437517" y="1409216"/>
                </a:cubicBezTo>
                <a:cubicBezTo>
                  <a:pt x="9476765" y="1424175"/>
                  <a:pt x="9496390" y="1433578"/>
                  <a:pt x="9516014" y="1438706"/>
                </a:cubicBezTo>
                <a:cubicBezTo>
                  <a:pt x="9516014" y="1443408"/>
                  <a:pt x="9516014" y="1453238"/>
                  <a:pt x="9516014" y="1457940"/>
                </a:cubicBezTo>
                <a:cubicBezTo>
                  <a:pt x="9481672" y="1463069"/>
                  <a:pt x="9452235" y="1467770"/>
                  <a:pt x="9393362" y="1477600"/>
                </a:cubicBezTo>
                <a:cubicBezTo>
                  <a:pt x="9457141" y="1501963"/>
                  <a:pt x="9496390" y="1516494"/>
                  <a:pt x="9540545" y="1536155"/>
                </a:cubicBezTo>
                <a:cubicBezTo>
                  <a:pt x="9540545" y="1545985"/>
                  <a:pt x="9540545" y="1555816"/>
                  <a:pt x="9545451" y="1565646"/>
                </a:cubicBezTo>
                <a:cubicBezTo>
                  <a:pt x="9491484" y="1585307"/>
                  <a:pt x="9442423" y="1599838"/>
                  <a:pt x="9393362" y="1619499"/>
                </a:cubicBezTo>
                <a:cubicBezTo>
                  <a:pt x="9447329" y="1771228"/>
                  <a:pt x="9574888" y="1644289"/>
                  <a:pt x="9668104" y="1702843"/>
                </a:cubicBezTo>
                <a:cubicBezTo>
                  <a:pt x="9579794" y="1722504"/>
                  <a:pt x="9496390" y="1737036"/>
                  <a:pt x="9417892" y="1756697"/>
                </a:cubicBezTo>
                <a:cubicBezTo>
                  <a:pt x="9412986" y="1775930"/>
                  <a:pt x="9412986" y="1790889"/>
                  <a:pt x="9412986" y="1810550"/>
                </a:cubicBezTo>
                <a:cubicBezTo>
                  <a:pt x="9462047" y="1825081"/>
                  <a:pt x="9511108" y="1839613"/>
                  <a:pt x="9574888" y="1859274"/>
                </a:cubicBezTo>
                <a:cubicBezTo>
                  <a:pt x="9574888" y="1859274"/>
                  <a:pt x="9579794" y="1878935"/>
                  <a:pt x="9588993" y="1913127"/>
                </a:cubicBezTo>
                <a:cubicBezTo>
                  <a:pt x="9486578" y="1884064"/>
                  <a:pt x="9462047" y="1952448"/>
                  <a:pt x="9457141" y="2035365"/>
                </a:cubicBezTo>
                <a:cubicBezTo>
                  <a:pt x="9496390" y="2030664"/>
                  <a:pt x="9545451" y="2021261"/>
                  <a:pt x="9594512" y="2025962"/>
                </a:cubicBezTo>
                <a:cubicBezTo>
                  <a:pt x="9614137" y="2025962"/>
                  <a:pt x="9633148" y="2050324"/>
                  <a:pt x="9647866" y="2060155"/>
                </a:cubicBezTo>
                <a:cubicBezTo>
                  <a:pt x="9642960" y="2074686"/>
                  <a:pt x="9638054" y="2089646"/>
                  <a:pt x="9633148" y="2104178"/>
                </a:cubicBezTo>
                <a:cubicBezTo>
                  <a:pt x="9829392" y="2104178"/>
                  <a:pt x="10030543" y="2104178"/>
                  <a:pt x="10226787" y="2104178"/>
                </a:cubicBezTo>
                <a:cubicBezTo>
                  <a:pt x="10226787" y="2094347"/>
                  <a:pt x="10226787" y="2084517"/>
                  <a:pt x="10231693" y="2074686"/>
                </a:cubicBezTo>
                <a:cubicBezTo>
                  <a:pt x="10182632" y="2074686"/>
                  <a:pt x="10133571" y="2074686"/>
                  <a:pt x="10084510" y="2074686"/>
                </a:cubicBezTo>
                <a:cubicBezTo>
                  <a:pt x="10084510" y="2060155"/>
                  <a:pt x="10084510" y="2045196"/>
                  <a:pt x="10084510" y="2035365"/>
                </a:cubicBezTo>
                <a:cubicBezTo>
                  <a:pt x="10197350" y="2035365"/>
                  <a:pt x="10315097" y="2030664"/>
                  <a:pt x="10427938" y="2035365"/>
                </a:cubicBezTo>
                <a:cubicBezTo>
                  <a:pt x="10540778" y="2040494"/>
                  <a:pt x="10657912" y="2045623"/>
                  <a:pt x="10770752" y="2055453"/>
                </a:cubicBezTo>
                <a:cubicBezTo>
                  <a:pt x="10849250" y="2065284"/>
                  <a:pt x="10868874" y="2084517"/>
                  <a:pt x="10878686" y="2152902"/>
                </a:cubicBezTo>
                <a:cubicBezTo>
                  <a:pt x="10775658" y="2192223"/>
                  <a:pt x="10662818" y="2162732"/>
                  <a:pt x="10579414" y="2064856"/>
                </a:cubicBezTo>
                <a:cubicBezTo>
                  <a:pt x="10574508" y="2099049"/>
                  <a:pt x="10569602" y="2123838"/>
                  <a:pt x="10564695" y="2148200"/>
                </a:cubicBezTo>
                <a:cubicBezTo>
                  <a:pt x="10461667" y="2148200"/>
                  <a:pt x="10462280" y="2148200"/>
                  <a:pt x="10462280" y="2069985"/>
                </a:cubicBezTo>
                <a:cubicBezTo>
                  <a:pt x="10432844" y="2069985"/>
                  <a:pt x="10407700" y="2064856"/>
                  <a:pt x="10383169" y="2064856"/>
                </a:cubicBezTo>
                <a:cubicBezTo>
                  <a:pt x="10358639" y="2064856"/>
                  <a:pt x="10339628" y="2069985"/>
                  <a:pt x="10310191" y="2069985"/>
                </a:cubicBezTo>
                <a:cubicBezTo>
                  <a:pt x="10344534" y="2094347"/>
                  <a:pt x="10373970" y="2114008"/>
                  <a:pt x="10388689" y="2123838"/>
                </a:cubicBezTo>
                <a:cubicBezTo>
                  <a:pt x="10320003" y="2158031"/>
                  <a:pt x="10251318" y="2206755"/>
                  <a:pt x="10172820" y="2226416"/>
                </a:cubicBezTo>
                <a:cubicBezTo>
                  <a:pt x="10099228" y="2240947"/>
                  <a:pt x="10015824" y="2226416"/>
                  <a:pt x="9937327" y="2221714"/>
                </a:cubicBezTo>
                <a:cubicBezTo>
                  <a:pt x="9893172" y="2216585"/>
                  <a:pt x="9863735" y="2192223"/>
                  <a:pt x="9834298" y="2251205"/>
                </a:cubicBezTo>
                <a:cubicBezTo>
                  <a:pt x="9814674" y="2285398"/>
                  <a:pt x="9760707" y="2299929"/>
                  <a:pt x="9716552" y="2319590"/>
                </a:cubicBezTo>
                <a:cubicBezTo>
                  <a:pt x="9682209" y="2334549"/>
                  <a:pt x="9648479" y="2339251"/>
                  <a:pt x="9614137" y="2349081"/>
                </a:cubicBezTo>
                <a:cubicBezTo>
                  <a:pt x="9614137" y="2358911"/>
                  <a:pt x="9614137" y="2373443"/>
                  <a:pt x="9614137" y="2383274"/>
                </a:cubicBezTo>
                <a:cubicBezTo>
                  <a:pt x="9682822" y="2383274"/>
                  <a:pt x="9755800" y="2383274"/>
                  <a:pt x="9824486" y="2387975"/>
                </a:cubicBezTo>
                <a:cubicBezTo>
                  <a:pt x="9819580" y="2383274"/>
                  <a:pt x="9819580" y="2383274"/>
                  <a:pt x="9819580" y="2383274"/>
                </a:cubicBezTo>
                <a:cubicBezTo>
                  <a:pt x="9917702" y="2393104"/>
                  <a:pt x="10010918" y="2451659"/>
                  <a:pt x="10118853" y="2412765"/>
                </a:cubicBezTo>
                <a:cubicBezTo>
                  <a:pt x="10158102" y="2397805"/>
                  <a:pt x="10212069" y="2432425"/>
                  <a:pt x="10261130" y="2432425"/>
                </a:cubicBezTo>
                <a:cubicBezTo>
                  <a:pt x="10447562" y="2417894"/>
                  <a:pt x="10638287" y="2402934"/>
                  <a:pt x="10824719" y="2383274"/>
                </a:cubicBezTo>
                <a:cubicBezTo>
                  <a:pt x="10888499" y="2378145"/>
                  <a:pt x="10888499" y="2368742"/>
                  <a:pt x="10863968" y="2309760"/>
                </a:cubicBezTo>
                <a:cubicBezTo>
                  <a:pt x="11030776" y="2309760"/>
                  <a:pt x="11202490" y="2329420"/>
                  <a:pt x="11368684" y="2305058"/>
                </a:cubicBezTo>
                <a:cubicBezTo>
                  <a:pt x="11486431" y="2285398"/>
                  <a:pt x="11579647" y="2329420"/>
                  <a:pt x="11682675" y="2363613"/>
                </a:cubicBezTo>
                <a:cubicBezTo>
                  <a:pt x="11628708" y="2368742"/>
                  <a:pt x="11580260" y="2368742"/>
                  <a:pt x="11526293" y="2373871"/>
                </a:cubicBezTo>
                <a:cubicBezTo>
                  <a:pt x="11526293" y="2378572"/>
                  <a:pt x="11526293" y="2383274"/>
                  <a:pt x="11526293" y="2387975"/>
                </a:cubicBezTo>
                <a:cubicBezTo>
                  <a:pt x="11580260" y="2392677"/>
                  <a:pt x="11628708" y="2398233"/>
                  <a:pt x="11682675" y="2402934"/>
                </a:cubicBezTo>
                <a:cubicBezTo>
                  <a:pt x="11682675" y="2408063"/>
                  <a:pt x="11682675" y="2417466"/>
                  <a:pt x="11682675" y="2427296"/>
                </a:cubicBezTo>
                <a:cubicBezTo>
                  <a:pt x="11638520" y="2431998"/>
                  <a:pt x="11594979" y="2442256"/>
                  <a:pt x="11526293" y="2452086"/>
                </a:cubicBezTo>
                <a:cubicBezTo>
                  <a:pt x="11623802" y="2476448"/>
                  <a:pt x="11702300" y="2496109"/>
                  <a:pt x="11780798" y="2510641"/>
                </a:cubicBezTo>
                <a:cubicBezTo>
                  <a:pt x="11780798" y="2515342"/>
                  <a:pt x="11780798" y="2520471"/>
                  <a:pt x="11780798" y="2525172"/>
                </a:cubicBezTo>
                <a:cubicBezTo>
                  <a:pt x="11692488" y="2525172"/>
                  <a:pt x="11609084" y="2525172"/>
                  <a:pt x="11506055" y="2525172"/>
                </a:cubicBezTo>
                <a:cubicBezTo>
                  <a:pt x="11550210" y="2544833"/>
                  <a:pt x="11580260" y="2559365"/>
                  <a:pt x="11609084" y="2574324"/>
                </a:cubicBezTo>
                <a:cubicBezTo>
                  <a:pt x="11501762" y="2598686"/>
                  <a:pt x="11393215" y="2623048"/>
                  <a:pt x="11285280" y="2647410"/>
                </a:cubicBezTo>
                <a:cubicBezTo>
                  <a:pt x="11280374" y="2657241"/>
                  <a:pt x="11275468" y="2667071"/>
                  <a:pt x="11270562" y="2676901"/>
                </a:cubicBezTo>
                <a:cubicBezTo>
                  <a:pt x="11314717" y="2716223"/>
                  <a:pt x="11358872" y="2750415"/>
                  <a:pt x="11393215" y="2785035"/>
                </a:cubicBezTo>
                <a:cubicBezTo>
                  <a:pt x="11358872" y="2814099"/>
                  <a:pt x="11325143" y="2863250"/>
                  <a:pt x="11280988" y="2877782"/>
                </a:cubicBezTo>
                <a:cubicBezTo>
                  <a:pt x="11212302" y="2902145"/>
                  <a:pt x="11138710" y="2911975"/>
                  <a:pt x="11065119" y="2911975"/>
                </a:cubicBezTo>
                <a:cubicBezTo>
                  <a:pt x="10966996" y="2911975"/>
                  <a:pt x="10893405" y="2917104"/>
                  <a:pt x="10927748" y="3063704"/>
                </a:cubicBezTo>
                <a:cubicBezTo>
                  <a:pt x="10859062" y="2961126"/>
                  <a:pt x="10790376" y="3019681"/>
                  <a:pt x="10721691" y="3034640"/>
                </a:cubicBezTo>
                <a:cubicBezTo>
                  <a:pt x="10658525" y="3044471"/>
                  <a:pt x="10594132" y="3044471"/>
                  <a:pt x="10530966" y="3063704"/>
                </a:cubicBezTo>
                <a:cubicBezTo>
                  <a:pt x="10623569" y="3117557"/>
                  <a:pt x="10662818" y="3293648"/>
                  <a:pt x="10814907" y="3200901"/>
                </a:cubicBezTo>
                <a:cubicBezTo>
                  <a:pt x="10810001" y="3249625"/>
                  <a:pt x="10805095" y="3244924"/>
                  <a:pt x="10721691" y="3288947"/>
                </a:cubicBezTo>
                <a:cubicBezTo>
                  <a:pt x="10687961" y="3308607"/>
                  <a:pt x="10658525" y="3352203"/>
                  <a:pt x="10624182" y="3381694"/>
                </a:cubicBezTo>
                <a:cubicBezTo>
                  <a:pt x="10648713" y="3401355"/>
                  <a:pt x="10667724" y="3416314"/>
                  <a:pt x="10682442" y="3430846"/>
                </a:cubicBezTo>
                <a:cubicBezTo>
                  <a:pt x="10672630" y="3440676"/>
                  <a:pt x="10657912" y="3465038"/>
                  <a:pt x="10653619" y="3460337"/>
                </a:cubicBezTo>
                <a:cubicBezTo>
                  <a:pt x="10633994" y="3455635"/>
                  <a:pt x="10609464" y="3445377"/>
                  <a:pt x="10594745" y="3425717"/>
                </a:cubicBezTo>
                <a:cubicBezTo>
                  <a:pt x="10580027" y="3411185"/>
                  <a:pt x="10580027" y="3386823"/>
                  <a:pt x="10570215" y="3367162"/>
                </a:cubicBezTo>
                <a:cubicBezTo>
                  <a:pt x="10565309" y="3376993"/>
                  <a:pt x="10554883" y="3386823"/>
                  <a:pt x="10549977" y="3396653"/>
                </a:cubicBezTo>
                <a:cubicBezTo>
                  <a:pt x="10535259" y="3455208"/>
                  <a:pt x="10520540" y="3514190"/>
                  <a:pt x="10505822" y="3568043"/>
                </a:cubicBezTo>
                <a:cubicBezTo>
                  <a:pt x="10354346" y="3597107"/>
                  <a:pt x="10192444" y="3621896"/>
                  <a:pt x="10035449" y="3651387"/>
                </a:cubicBezTo>
                <a:cubicBezTo>
                  <a:pt x="10040355" y="3661218"/>
                  <a:pt x="10040355" y="3675749"/>
                  <a:pt x="10040355" y="3685580"/>
                </a:cubicBezTo>
                <a:cubicBezTo>
                  <a:pt x="10133571" y="3680451"/>
                  <a:pt x="10221881" y="3680451"/>
                  <a:pt x="10314484" y="3675322"/>
                </a:cubicBezTo>
                <a:cubicBezTo>
                  <a:pt x="10579414" y="3660790"/>
                  <a:pt x="10849250" y="3646258"/>
                  <a:pt x="11114180" y="3636428"/>
                </a:cubicBezTo>
                <a:cubicBezTo>
                  <a:pt x="11217208" y="3631726"/>
                  <a:pt x="11319623" y="3626598"/>
                  <a:pt x="11422651" y="3631299"/>
                </a:cubicBezTo>
                <a:cubicBezTo>
                  <a:pt x="11442276" y="3631299"/>
                  <a:pt x="11461900" y="3650960"/>
                  <a:pt x="11481525" y="3660790"/>
                </a:cubicBezTo>
                <a:cubicBezTo>
                  <a:pt x="11471713" y="3680451"/>
                  <a:pt x="11462514" y="3695410"/>
                  <a:pt x="11442889" y="3724474"/>
                </a:cubicBezTo>
                <a:cubicBezTo>
                  <a:pt x="11594979" y="3724474"/>
                  <a:pt x="11741549" y="3724474"/>
                  <a:pt x="11888732" y="3724474"/>
                </a:cubicBezTo>
                <a:cubicBezTo>
                  <a:pt x="11888732" y="3734304"/>
                  <a:pt x="11888732" y="3744134"/>
                  <a:pt x="11888732" y="3753964"/>
                </a:cubicBezTo>
                <a:cubicBezTo>
                  <a:pt x="11815140" y="3759093"/>
                  <a:pt x="11746455" y="3758666"/>
                  <a:pt x="11653239" y="3763368"/>
                </a:cubicBezTo>
                <a:cubicBezTo>
                  <a:pt x="11717018" y="3802689"/>
                  <a:pt x="11770985" y="3836881"/>
                  <a:pt x="11820046" y="3866372"/>
                </a:cubicBezTo>
                <a:cubicBezTo>
                  <a:pt x="11878920" y="3959547"/>
                  <a:pt x="11967230" y="3915524"/>
                  <a:pt x="12035915" y="3900992"/>
                </a:cubicBezTo>
                <a:cubicBezTo>
                  <a:pt x="12103988" y="3881331"/>
                  <a:pt x="12163474" y="3827479"/>
                  <a:pt x="12237066" y="3783456"/>
                </a:cubicBezTo>
                <a:cubicBezTo>
                  <a:pt x="12212535" y="3749263"/>
                  <a:pt x="12192911" y="3715071"/>
                  <a:pt x="12168380" y="3680451"/>
                </a:cubicBezTo>
                <a:cubicBezTo>
                  <a:pt x="12232160" y="3690281"/>
                  <a:pt x="12291033" y="3694982"/>
                  <a:pt x="12349293" y="3704813"/>
                </a:cubicBezTo>
                <a:cubicBezTo>
                  <a:pt x="12329669" y="3724474"/>
                  <a:pt x="12310044" y="3744134"/>
                  <a:pt x="12285514" y="3768924"/>
                </a:cubicBezTo>
                <a:cubicBezTo>
                  <a:pt x="12290420" y="3773625"/>
                  <a:pt x="12295326" y="3783028"/>
                  <a:pt x="12300232" y="3792858"/>
                </a:cubicBezTo>
                <a:cubicBezTo>
                  <a:pt x="12452321" y="3753964"/>
                  <a:pt x="12609317" y="3719772"/>
                  <a:pt x="12761406" y="3680451"/>
                </a:cubicBezTo>
                <a:cubicBezTo>
                  <a:pt x="12766312" y="3695410"/>
                  <a:pt x="12771219" y="3709942"/>
                  <a:pt x="12776125" y="3724474"/>
                </a:cubicBezTo>
                <a:cubicBezTo>
                  <a:pt x="12609317" y="3773625"/>
                  <a:pt x="12443122" y="3822350"/>
                  <a:pt x="12276315" y="3871501"/>
                </a:cubicBezTo>
                <a:cubicBezTo>
                  <a:pt x="12345000" y="3920653"/>
                  <a:pt x="12481758" y="3944588"/>
                  <a:pt x="12565162" y="3905694"/>
                </a:cubicBezTo>
                <a:cubicBezTo>
                  <a:pt x="12594599" y="3891162"/>
                  <a:pt x="12604411" y="3837309"/>
                  <a:pt x="12658378" y="3861671"/>
                </a:cubicBezTo>
                <a:cubicBezTo>
                  <a:pt x="12697627" y="3881331"/>
                  <a:pt x="12736876" y="3890735"/>
                  <a:pt x="12800655" y="3910395"/>
                </a:cubicBezTo>
                <a:cubicBezTo>
                  <a:pt x="12663284" y="3920225"/>
                  <a:pt x="12550444" y="4022803"/>
                  <a:pt x="12417979" y="3939886"/>
                </a:cubicBezTo>
                <a:cubicBezTo>
                  <a:pt x="12408166" y="3934757"/>
                  <a:pt x="12393448" y="3930056"/>
                  <a:pt x="12383636" y="3935185"/>
                </a:cubicBezTo>
                <a:cubicBezTo>
                  <a:pt x="12300232" y="3954418"/>
                  <a:pt x="12222347" y="3979208"/>
                  <a:pt x="12138944" y="4023230"/>
                </a:cubicBezTo>
                <a:cubicBezTo>
                  <a:pt x="12173286" y="4027932"/>
                  <a:pt x="12202723" y="4027932"/>
                  <a:pt x="12237066" y="4033061"/>
                </a:cubicBezTo>
                <a:cubicBezTo>
                  <a:pt x="12227254" y="4057423"/>
                  <a:pt x="12222347" y="4081785"/>
                  <a:pt x="12212535" y="4111276"/>
                </a:cubicBezTo>
                <a:cubicBezTo>
                  <a:pt x="12173286" y="4096744"/>
                  <a:pt x="12138330" y="4081785"/>
                  <a:pt x="12064739" y="4052294"/>
                </a:cubicBezTo>
                <a:cubicBezTo>
                  <a:pt x="12148143" y="4179661"/>
                  <a:pt x="12065352" y="4189491"/>
                  <a:pt x="12001572" y="4218982"/>
                </a:cubicBezTo>
                <a:cubicBezTo>
                  <a:pt x="11947605" y="4243344"/>
                  <a:pt x="11888732" y="4268134"/>
                  <a:pt x="11824953" y="4297198"/>
                </a:cubicBezTo>
                <a:cubicBezTo>
                  <a:pt x="11869108" y="4302326"/>
                  <a:pt x="11918169" y="4307028"/>
                  <a:pt x="11967230" y="4312157"/>
                </a:cubicBezTo>
                <a:cubicBezTo>
                  <a:pt x="12021197" y="4312157"/>
                  <a:pt x="12074551" y="4302326"/>
                  <a:pt x="12118706" y="4253175"/>
                </a:cubicBezTo>
                <a:cubicBezTo>
                  <a:pt x="12153049" y="4224111"/>
                  <a:pt x="12211922" y="4218982"/>
                  <a:pt x="12256077" y="4199322"/>
                </a:cubicBezTo>
                <a:cubicBezTo>
                  <a:pt x="12251171" y="4228813"/>
                  <a:pt x="12246265" y="4257876"/>
                  <a:pt x="12231546" y="4307028"/>
                </a:cubicBezTo>
                <a:cubicBezTo>
                  <a:pt x="12167767" y="4316858"/>
                  <a:pt x="12080070" y="4326689"/>
                  <a:pt x="11991760" y="4346349"/>
                </a:cubicBezTo>
                <a:cubicBezTo>
                  <a:pt x="11952511" y="4355752"/>
                  <a:pt x="11923075" y="4389945"/>
                  <a:pt x="11883826" y="4409605"/>
                </a:cubicBezTo>
                <a:cubicBezTo>
                  <a:pt x="11829859" y="4433967"/>
                  <a:pt x="11770985" y="4453628"/>
                  <a:pt x="11707206" y="4483119"/>
                </a:cubicBezTo>
                <a:cubicBezTo>
                  <a:pt x="11731736" y="4492949"/>
                  <a:pt x="11751361" y="4502780"/>
                  <a:pt x="11780798" y="4517739"/>
                </a:cubicBezTo>
                <a:cubicBezTo>
                  <a:pt x="11653239" y="4546803"/>
                  <a:pt x="11540398" y="4571165"/>
                  <a:pt x="11422651" y="4595954"/>
                </a:cubicBezTo>
                <a:cubicBezTo>
                  <a:pt x="11422651" y="4600656"/>
                  <a:pt x="11422651" y="4605785"/>
                  <a:pt x="11422651" y="4610486"/>
                </a:cubicBezTo>
                <a:cubicBezTo>
                  <a:pt x="11525680" y="4600656"/>
                  <a:pt x="11628708" y="4585697"/>
                  <a:pt x="11726830" y="4571165"/>
                </a:cubicBezTo>
                <a:cubicBezTo>
                  <a:pt x="11731736" y="4580995"/>
                  <a:pt x="11731736" y="4590825"/>
                  <a:pt x="11736643" y="4600656"/>
                </a:cubicBezTo>
                <a:cubicBezTo>
                  <a:pt x="11569835" y="4654509"/>
                  <a:pt x="11408546" y="4703661"/>
                  <a:pt x="11236833" y="4757514"/>
                </a:cubicBezTo>
                <a:cubicBezTo>
                  <a:pt x="11339861" y="4791706"/>
                  <a:pt x="11442276" y="4830600"/>
                  <a:pt x="11545304" y="4864793"/>
                </a:cubicBezTo>
                <a:cubicBezTo>
                  <a:pt x="11506055" y="4918646"/>
                  <a:pt x="11476619" y="4967797"/>
                  <a:pt x="11437370" y="5021651"/>
                </a:cubicBezTo>
                <a:cubicBezTo>
                  <a:pt x="11378496" y="4889582"/>
                  <a:pt x="11280988" y="4972926"/>
                  <a:pt x="11197584" y="4972926"/>
                </a:cubicBezTo>
                <a:cubicBezTo>
                  <a:pt x="11222114" y="4982757"/>
                  <a:pt x="11246645" y="4992160"/>
                  <a:pt x="11276081" y="4996861"/>
                </a:cubicBezTo>
                <a:cubicBezTo>
                  <a:pt x="11276081" y="5001990"/>
                  <a:pt x="11276081" y="5006691"/>
                  <a:pt x="11276081" y="5011820"/>
                </a:cubicBezTo>
                <a:cubicBezTo>
                  <a:pt x="11241739" y="5011820"/>
                  <a:pt x="11207396" y="5011820"/>
                  <a:pt x="11158335" y="5011820"/>
                </a:cubicBezTo>
                <a:cubicBezTo>
                  <a:pt x="11177959" y="5041311"/>
                  <a:pt x="11187771" y="5051142"/>
                  <a:pt x="11197584" y="5065673"/>
                </a:cubicBezTo>
                <a:cubicBezTo>
                  <a:pt x="11158335" y="5070802"/>
                  <a:pt x="11119086" y="5080205"/>
                  <a:pt x="11074931" y="5085334"/>
                </a:cubicBezTo>
                <a:cubicBezTo>
                  <a:pt x="11079837" y="5080205"/>
                  <a:pt x="11079837" y="5075504"/>
                  <a:pt x="11079837" y="5075504"/>
                </a:cubicBezTo>
                <a:cubicBezTo>
                  <a:pt x="10922841" y="5051142"/>
                  <a:pt x="10766459" y="5031481"/>
                  <a:pt x="10594745" y="5011820"/>
                </a:cubicBezTo>
                <a:cubicBezTo>
                  <a:pt x="10599651" y="5050714"/>
                  <a:pt x="10599038" y="5080205"/>
                  <a:pt x="10603944" y="5109696"/>
                </a:cubicBezTo>
                <a:cubicBezTo>
                  <a:pt x="10594132" y="5109696"/>
                  <a:pt x="10589839" y="5114398"/>
                  <a:pt x="10584933" y="5114398"/>
                </a:cubicBezTo>
                <a:cubicBezTo>
                  <a:pt x="10565309" y="5080205"/>
                  <a:pt x="10545071" y="5041311"/>
                  <a:pt x="10520540" y="4996861"/>
                </a:cubicBezTo>
                <a:cubicBezTo>
                  <a:pt x="10442043" y="5006691"/>
                  <a:pt x="10354346" y="5016949"/>
                  <a:pt x="10270942" y="5031481"/>
                </a:cubicBezTo>
                <a:cubicBezTo>
                  <a:pt x="10202257" y="5041311"/>
                  <a:pt x="10187538" y="5080205"/>
                  <a:pt x="10226787" y="5143889"/>
                </a:cubicBezTo>
                <a:cubicBezTo>
                  <a:pt x="10177726" y="5153719"/>
                  <a:pt x="10138477" y="5163549"/>
                  <a:pt x="10084510" y="5173380"/>
                </a:cubicBezTo>
                <a:cubicBezTo>
                  <a:pt x="10099228" y="5187911"/>
                  <a:pt x="10109040" y="5202443"/>
                  <a:pt x="10118853" y="5217403"/>
                </a:cubicBezTo>
                <a:cubicBezTo>
                  <a:pt x="10045261" y="5237063"/>
                  <a:pt x="10045261" y="5237063"/>
                  <a:pt x="10001106" y="5129357"/>
                </a:cubicBezTo>
                <a:cubicBezTo>
                  <a:pt x="9942233" y="5153719"/>
                  <a:pt x="9883359" y="5178081"/>
                  <a:pt x="9824486" y="5202443"/>
                </a:cubicBezTo>
                <a:cubicBezTo>
                  <a:pt x="9824486" y="5207572"/>
                  <a:pt x="9825099" y="5217403"/>
                  <a:pt x="9830005" y="5222531"/>
                </a:cubicBezTo>
                <a:cubicBezTo>
                  <a:pt x="9854536" y="5227233"/>
                  <a:pt x="9883359" y="5227233"/>
                  <a:pt x="9907890" y="5227233"/>
                </a:cubicBezTo>
                <a:cubicBezTo>
                  <a:pt x="9907890" y="5231934"/>
                  <a:pt x="9907890" y="5237063"/>
                  <a:pt x="9907890" y="5237063"/>
                </a:cubicBezTo>
                <a:cubicBezTo>
                  <a:pt x="9863735" y="5242192"/>
                  <a:pt x="9819580" y="5246894"/>
                  <a:pt x="9780331" y="5246894"/>
                </a:cubicBezTo>
                <a:cubicBezTo>
                  <a:pt x="9775425" y="5256296"/>
                  <a:pt x="9776038" y="5266554"/>
                  <a:pt x="9776038" y="5271256"/>
                </a:cubicBezTo>
                <a:cubicBezTo>
                  <a:pt x="9864348" y="5271256"/>
                  <a:pt x="9952045" y="5271256"/>
                  <a:pt x="10040355" y="5275957"/>
                </a:cubicBezTo>
                <a:cubicBezTo>
                  <a:pt x="10055073" y="5275957"/>
                  <a:pt x="10074698" y="5290916"/>
                  <a:pt x="10094322" y="5300747"/>
                </a:cubicBezTo>
                <a:cubicBezTo>
                  <a:pt x="10118853" y="5315278"/>
                  <a:pt x="10143383" y="5335367"/>
                  <a:pt x="10167914" y="5335367"/>
                </a:cubicBezTo>
                <a:cubicBezTo>
                  <a:pt x="10280754" y="5340068"/>
                  <a:pt x="10398501" y="5335367"/>
                  <a:pt x="10511341" y="5335367"/>
                </a:cubicBezTo>
                <a:cubicBezTo>
                  <a:pt x="10516248" y="5325536"/>
                  <a:pt x="10521154" y="5310577"/>
                  <a:pt x="10526060" y="5300747"/>
                </a:cubicBezTo>
                <a:cubicBezTo>
                  <a:pt x="10496623" y="5266554"/>
                  <a:pt x="10467186" y="5237063"/>
                  <a:pt x="10427938" y="5187911"/>
                </a:cubicBezTo>
                <a:cubicBezTo>
                  <a:pt x="10560403" y="5178081"/>
                  <a:pt x="10682442" y="5168678"/>
                  <a:pt x="10785470" y="5163549"/>
                </a:cubicBezTo>
                <a:cubicBezTo>
                  <a:pt x="10819813" y="5232362"/>
                  <a:pt x="10849250" y="5285787"/>
                  <a:pt x="10878686" y="5344769"/>
                </a:cubicBezTo>
                <a:cubicBezTo>
                  <a:pt x="10849250" y="5354600"/>
                  <a:pt x="10814907" y="5369559"/>
                  <a:pt x="10780564" y="5379389"/>
                </a:cubicBezTo>
                <a:cubicBezTo>
                  <a:pt x="10780564" y="5389220"/>
                  <a:pt x="10780564" y="5393494"/>
                  <a:pt x="10780564" y="5403324"/>
                </a:cubicBezTo>
                <a:cubicBezTo>
                  <a:pt x="10863968" y="5403324"/>
                  <a:pt x="10942466" y="5403324"/>
                  <a:pt x="11025870" y="5403324"/>
                </a:cubicBezTo>
                <a:cubicBezTo>
                  <a:pt x="11025870" y="5432815"/>
                  <a:pt x="11025870" y="5457605"/>
                  <a:pt x="11025870" y="5486668"/>
                </a:cubicBezTo>
                <a:cubicBezTo>
                  <a:pt x="11197584" y="5413582"/>
                  <a:pt x="11358872" y="5432815"/>
                  <a:pt x="11520774" y="5506329"/>
                </a:cubicBezTo>
                <a:cubicBezTo>
                  <a:pt x="11555116" y="5520861"/>
                  <a:pt x="11594365" y="5516159"/>
                  <a:pt x="11633614" y="5516159"/>
                </a:cubicBezTo>
                <a:cubicBezTo>
                  <a:pt x="11702300" y="5516159"/>
                  <a:pt x="11780798" y="5486668"/>
                  <a:pt x="11824953" y="5574714"/>
                </a:cubicBezTo>
                <a:cubicBezTo>
                  <a:pt x="11829859" y="5589673"/>
                  <a:pt x="11864201" y="5594375"/>
                  <a:pt x="11883826" y="5594375"/>
                </a:cubicBezTo>
                <a:cubicBezTo>
                  <a:pt x="11927981" y="5594375"/>
                  <a:pt x="11972136" y="5589673"/>
                  <a:pt x="12016291" y="5584972"/>
                </a:cubicBezTo>
                <a:cubicBezTo>
                  <a:pt x="12016291" y="5594802"/>
                  <a:pt x="12021197" y="5599076"/>
                  <a:pt x="12021197" y="5608906"/>
                </a:cubicBezTo>
                <a:cubicBezTo>
                  <a:pt x="11923075" y="5623866"/>
                  <a:pt x="11820046" y="5643526"/>
                  <a:pt x="11721924" y="5658058"/>
                </a:cubicBezTo>
                <a:cubicBezTo>
                  <a:pt x="11721924" y="5663187"/>
                  <a:pt x="11721924" y="5672590"/>
                  <a:pt x="11721924" y="5677719"/>
                </a:cubicBezTo>
                <a:cubicBezTo>
                  <a:pt x="11820046" y="5677719"/>
                  <a:pt x="11918169" y="5677719"/>
                  <a:pt x="12011385" y="5677719"/>
                </a:cubicBezTo>
                <a:cubicBezTo>
                  <a:pt x="12011385" y="5687549"/>
                  <a:pt x="12016291" y="5692678"/>
                  <a:pt x="12016291" y="5702508"/>
                </a:cubicBezTo>
                <a:cubicBezTo>
                  <a:pt x="11996666" y="5711911"/>
                  <a:pt x="11972136" y="5717040"/>
                  <a:pt x="11942699" y="5731572"/>
                </a:cubicBezTo>
                <a:cubicBezTo>
                  <a:pt x="11986854" y="5746531"/>
                  <a:pt x="12016291" y="5760635"/>
                  <a:pt x="12050020" y="5770466"/>
                </a:cubicBezTo>
                <a:cubicBezTo>
                  <a:pt x="12054926" y="5780296"/>
                  <a:pt x="12055540" y="5790126"/>
                  <a:pt x="12060446" y="5799957"/>
                </a:cubicBezTo>
                <a:cubicBezTo>
                  <a:pt x="12016291" y="5819617"/>
                  <a:pt x="11972136" y="5858511"/>
                  <a:pt x="11927981" y="5858511"/>
                </a:cubicBezTo>
                <a:cubicBezTo>
                  <a:pt x="11854389" y="5863640"/>
                  <a:pt x="11810234" y="5888002"/>
                  <a:pt x="11805328" y="5956815"/>
                </a:cubicBezTo>
                <a:cubicBezTo>
                  <a:pt x="11638520" y="5971347"/>
                  <a:pt x="11476619" y="5981177"/>
                  <a:pt x="11295706" y="5996136"/>
                </a:cubicBezTo>
                <a:cubicBezTo>
                  <a:pt x="11403027" y="6020498"/>
                  <a:pt x="11491337" y="6035030"/>
                  <a:pt x="11589459" y="6054691"/>
                </a:cubicBezTo>
                <a:cubicBezTo>
                  <a:pt x="11555116" y="6064521"/>
                  <a:pt x="11525680" y="6069223"/>
                  <a:pt x="11501149" y="6074351"/>
                </a:cubicBezTo>
                <a:cubicBezTo>
                  <a:pt x="11501149" y="6084182"/>
                  <a:pt x="11501149" y="6094012"/>
                  <a:pt x="11496243" y="6098714"/>
                </a:cubicBezTo>
                <a:cubicBezTo>
                  <a:pt x="11569835" y="6098714"/>
                  <a:pt x="11653239" y="6123076"/>
                  <a:pt x="11712112" y="6093585"/>
                </a:cubicBezTo>
                <a:cubicBezTo>
                  <a:pt x="11854389" y="6029901"/>
                  <a:pt x="11996666" y="6064521"/>
                  <a:pt x="12138944" y="6054691"/>
                </a:cubicBezTo>
                <a:cubicBezTo>
                  <a:pt x="12197817" y="6049989"/>
                  <a:pt x="12256077" y="6064521"/>
                  <a:pt x="12339481" y="6074351"/>
                </a:cubicBezTo>
                <a:cubicBezTo>
                  <a:pt x="12295326" y="6084182"/>
                  <a:pt x="12260983" y="6093585"/>
                  <a:pt x="12231546" y="6103415"/>
                </a:cubicBezTo>
                <a:cubicBezTo>
                  <a:pt x="12231546" y="6113245"/>
                  <a:pt x="12231546" y="6123076"/>
                  <a:pt x="12231546" y="6132906"/>
                </a:cubicBezTo>
                <a:cubicBezTo>
                  <a:pt x="12275701" y="6137607"/>
                  <a:pt x="12320470" y="6152567"/>
                  <a:pt x="12359719" y="6137607"/>
                </a:cubicBezTo>
                <a:cubicBezTo>
                  <a:pt x="12438216" y="6113245"/>
                  <a:pt x="12511195" y="6118374"/>
                  <a:pt x="12594599" y="6142736"/>
                </a:cubicBezTo>
                <a:cubicBezTo>
                  <a:pt x="12722157" y="6186759"/>
                  <a:pt x="12859529" y="6216250"/>
                  <a:pt x="12991994" y="6250443"/>
                </a:cubicBezTo>
                <a:cubicBezTo>
                  <a:pt x="12987087" y="6260273"/>
                  <a:pt x="12982181" y="6274805"/>
                  <a:pt x="12977275" y="6289764"/>
                </a:cubicBezTo>
                <a:cubicBezTo>
                  <a:pt x="13031242" y="6323956"/>
                  <a:pt x="13079690" y="6353447"/>
                  <a:pt x="13143470" y="6392341"/>
                </a:cubicBezTo>
                <a:cubicBezTo>
                  <a:pt x="13114033" y="6417131"/>
                  <a:pt x="13095022" y="6426534"/>
                  <a:pt x="13070491" y="6446195"/>
                </a:cubicBezTo>
                <a:cubicBezTo>
                  <a:pt x="13124459" y="6456025"/>
                  <a:pt x="13172906" y="6465855"/>
                  <a:pt x="13246498" y="6480387"/>
                </a:cubicBezTo>
                <a:cubicBezTo>
                  <a:pt x="13177812" y="6500048"/>
                  <a:pt x="13119552" y="6500048"/>
                  <a:pt x="13095022" y="6529539"/>
                </a:cubicBezTo>
                <a:cubicBezTo>
                  <a:pt x="13036149" y="6607754"/>
                  <a:pt x="13020817" y="6563731"/>
                  <a:pt x="12996286" y="6509878"/>
                </a:cubicBezTo>
                <a:cubicBezTo>
                  <a:pt x="12991380" y="6500048"/>
                  <a:pt x="12977275" y="6495346"/>
                  <a:pt x="12962557" y="6480387"/>
                </a:cubicBezTo>
                <a:cubicBezTo>
                  <a:pt x="12962557" y="6515007"/>
                  <a:pt x="12962557" y="6544071"/>
                  <a:pt x="12962557" y="6563731"/>
                </a:cubicBezTo>
                <a:cubicBezTo>
                  <a:pt x="12879153" y="6529111"/>
                  <a:pt x="12800655" y="6500048"/>
                  <a:pt x="12722157" y="6470557"/>
                </a:cubicBezTo>
                <a:cubicBezTo>
                  <a:pt x="12717251" y="6475686"/>
                  <a:pt x="12712345" y="6480387"/>
                  <a:pt x="12712345" y="6490217"/>
                </a:cubicBezTo>
                <a:cubicBezTo>
                  <a:pt x="12736876" y="6504749"/>
                  <a:pt x="12771219" y="6519708"/>
                  <a:pt x="12790843" y="6544071"/>
                </a:cubicBezTo>
                <a:cubicBezTo>
                  <a:pt x="12805561" y="6568433"/>
                  <a:pt x="12800655" y="6602625"/>
                  <a:pt x="12810467" y="6651777"/>
                </a:cubicBezTo>
                <a:cubicBezTo>
                  <a:pt x="12844810" y="6626987"/>
                  <a:pt x="12869341" y="6603053"/>
                  <a:pt x="12918402" y="6568860"/>
                </a:cubicBezTo>
                <a:cubicBezTo>
                  <a:pt x="12942932" y="6612883"/>
                  <a:pt x="12966850" y="6656478"/>
                  <a:pt x="12981568" y="6680840"/>
                </a:cubicBezTo>
                <a:cubicBezTo>
                  <a:pt x="12952131" y="6774015"/>
                  <a:pt x="12766312" y="6656478"/>
                  <a:pt x="12839904" y="6842400"/>
                </a:cubicBezTo>
                <a:cubicBezTo>
                  <a:pt x="12810467" y="6842400"/>
                  <a:pt x="12781031" y="6847529"/>
                  <a:pt x="12746688" y="6847529"/>
                </a:cubicBezTo>
                <a:cubicBezTo>
                  <a:pt x="12751594" y="6921043"/>
                  <a:pt x="12736876" y="6969767"/>
                  <a:pt x="12668190" y="6930445"/>
                </a:cubicBezTo>
                <a:cubicBezTo>
                  <a:pt x="12668190" y="6857359"/>
                  <a:pt x="12668190" y="6783845"/>
                  <a:pt x="12668190" y="6705630"/>
                </a:cubicBezTo>
                <a:cubicBezTo>
                  <a:pt x="12628941" y="6715460"/>
                  <a:pt x="12604411" y="6725291"/>
                  <a:pt x="12560256" y="6735121"/>
                </a:cubicBezTo>
                <a:cubicBezTo>
                  <a:pt x="12579880" y="6695800"/>
                  <a:pt x="12589692" y="6671437"/>
                  <a:pt x="12594599" y="6647075"/>
                </a:cubicBezTo>
                <a:cubicBezTo>
                  <a:pt x="12565162" y="6622286"/>
                  <a:pt x="12535725" y="6593222"/>
                  <a:pt x="12496476" y="6558602"/>
                </a:cubicBezTo>
                <a:cubicBezTo>
                  <a:pt x="12545537" y="6534240"/>
                  <a:pt x="12574974" y="6524410"/>
                  <a:pt x="12614223" y="6504749"/>
                </a:cubicBezTo>
                <a:cubicBezTo>
                  <a:pt x="12530819" y="6490217"/>
                  <a:pt x="12452321" y="6480387"/>
                  <a:pt x="12378730" y="6465855"/>
                </a:cubicBezTo>
                <a:cubicBezTo>
                  <a:pt x="12373824" y="6475686"/>
                  <a:pt x="12374437" y="6480387"/>
                  <a:pt x="12374437" y="6490217"/>
                </a:cubicBezTo>
                <a:cubicBezTo>
                  <a:pt x="12394061" y="6500048"/>
                  <a:pt x="12408780" y="6509878"/>
                  <a:pt x="12428404" y="6519281"/>
                </a:cubicBezTo>
                <a:cubicBezTo>
                  <a:pt x="12335188" y="6641946"/>
                  <a:pt x="12295939" y="6441066"/>
                  <a:pt x="12207629" y="6490217"/>
                </a:cubicBezTo>
                <a:cubicBezTo>
                  <a:pt x="12217441" y="6504749"/>
                  <a:pt x="12221734" y="6515007"/>
                  <a:pt x="12226640" y="6524837"/>
                </a:cubicBezTo>
                <a:cubicBezTo>
                  <a:pt x="12080070" y="6559030"/>
                  <a:pt x="11937793" y="6529539"/>
                  <a:pt x="11795516" y="6470557"/>
                </a:cubicBezTo>
                <a:cubicBezTo>
                  <a:pt x="11736643" y="6446195"/>
                  <a:pt x="11658145" y="6470557"/>
                  <a:pt x="11584553" y="6475258"/>
                </a:cubicBezTo>
                <a:cubicBezTo>
                  <a:pt x="11584553" y="6485089"/>
                  <a:pt x="11579647" y="6494919"/>
                  <a:pt x="11579647" y="6504749"/>
                </a:cubicBezTo>
                <a:cubicBezTo>
                  <a:pt x="11555116" y="6485089"/>
                  <a:pt x="11536105" y="6460726"/>
                  <a:pt x="11511575" y="6431235"/>
                </a:cubicBezTo>
                <a:cubicBezTo>
                  <a:pt x="11531199" y="6426534"/>
                  <a:pt x="11545304" y="6426534"/>
                  <a:pt x="11579647" y="6416704"/>
                </a:cubicBezTo>
                <a:cubicBezTo>
                  <a:pt x="11545304" y="6387213"/>
                  <a:pt x="11515868" y="6362850"/>
                  <a:pt x="11491337" y="6338488"/>
                </a:cubicBezTo>
                <a:lnTo>
                  <a:pt x="11492564" y="6335924"/>
                </a:lnTo>
                <a:lnTo>
                  <a:pt x="11496243" y="6333787"/>
                </a:lnTo>
                <a:lnTo>
                  <a:pt x="11493790" y="6333359"/>
                </a:lnTo>
                <a:lnTo>
                  <a:pt x="11535492" y="6240612"/>
                </a:lnTo>
                <a:cubicBezTo>
                  <a:pt x="11594365" y="6245314"/>
                  <a:pt x="11663051" y="6255144"/>
                  <a:pt x="11731736" y="6264974"/>
                </a:cubicBezTo>
                <a:cubicBezTo>
                  <a:pt x="11736643" y="6255144"/>
                  <a:pt x="11736643" y="6245314"/>
                  <a:pt x="11736643" y="6235911"/>
                </a:cubicBezTo>
                <a:cubicBezTo>
                  <a:pt x="11599271" y="6206420"/>
                  <a:pt x="11457608" y="6182058"/>
                  <a:pt x="11290800" y="6230782"/>
                </a:cubicBezTo>
                <a:cubicBezTo>
                  <a:pt x="11354579" y="6245741"/>
                  <a:pt x="11393828" y="6250443"/>
                  <a:pt x="11433077" y="6255144"/>
                </a:cubicBezTo>
                <a:cubicBezTo>
                  <a:pt x="11433077" y="6259846"/>
                  <a:pt x="11433077" y="6265402"/>
                  <a:pt x="11433077" y="6274805"/>
                </a:cubicBezTo>
                <a:cubicBezTo>
                  <a:pt x="11330049" y="6279934"/>
                  <a:pt x="11231313" y="6289337"/>
                  <a:pt x="11133804" y="6299167"/>
                </a:cubicBezTo>
                <a:cubicBezTo>
                  <a:pt x="11133804" y="6304296"/>
                  <a:pt x="11133804" y="6304296"/>
                  <a:pt x="11133804" y="6308997"/>
                </a:cubicBezTo>
                <a:lnTo>
                  <a:pt x="11493790" y="6333359"/>
                </a:lnTo>
                <a:lnTo>
                  <a:pt x="11492564" y="6335924"/>
                </a:lnTo>
                <a:lnTo>
                  <a:pt x="11452088" y="6361996"/>
                </a:lnTo>
                <a:cubicBezTo>
                  <a:pt x="11436757" y="6370544"/>
                  <a:pt x="11420812" y="6377810"/>
                  <a:pt x="11403640" y="6382511"/>
                </a:cubicBezTo>
                <a:cubicBezTo>
                  <a:pt x="11359485" y="6397043"/>
                  <a:pt x="11309811" y="6407301"/>
                  <a:pt x="11246031" y="6421832"/>
                </a:cubicBezTo>
                <a:cubicBezTo>
                  <a:pt x="11236219" y="6412002"/>
                  <a:pt x="11217208" y="6382511"/>
                  <a:pt x="11187771" y="6353020"/>
                </a:cubicBezTo>
                <a:cubicBezTo>
                  <a:pt x="11158335" y="6441493"/>
                  <a:pt x="11114180" y="6465855"/>
                  <a:pt x="11035682" y="6412002"/>
                </a:cubicBezTo>
                <a:cubicBezTo>
                  <a:pt x="11011151" y="6392341"/>
                  <a:pt x="10966996" y="6407301"/>
                  <a:pt x="10932654" y="6407301"/>
                </a:cubicBezTo>
                <a:cubicBezTo>
                  <a:pt x="10849250" y="6417131"/>
                  <a:pt x="10741315" y="6465855"/>
                  <a:pt x="10687348" y="6426534"/>
                </a:cubicBezTo>
                <a:cubicBezTo>
                  <a:pt x="10579414" y="6353020"/>
                  <a:pt x="10501529" y="6392341"/>
                  <a:pt x="10403407" y="6421832"/>
                </a:cubicBezTo>
                <a:cubicBezTo>
                  <a:pt x="10373970" y="6431663"/>
                  <a:pt x="10344534" y="6441066"/>
                  <a:pt x="10310191" y="6446195"/>
                </a:cubicBezTo>
                <a:cubicBezTo>
                  <a:pt x="10295473" y="6446195"/>
                  <a:pt x="10275848" y="6416704"/>
                  <a:pt x="10256224" y="6416704"/>
                </a:cubicBezTo>
                <a:cubicBezTo>
                  <a:pt x="10118853" y="6411575"/>
                  <a:pt x="9976575" y="6417131"/>
                  <a:pt x="9834298" y="6436364"/>
                </a:cubicBezTo>
                <a:cubicBezTo>
                  <a:pt x="9902984" y="6475686"/>
                  <a:pt x="9961857" y="6515007"/>
                  <a:pt x="10045261" y="6465855"/>
                </a:cubicBezTo>
                <a:cubicBezTo>
                  <a:pt x="10104134" y="6426534"/>
                  <a:pt x="10163008" y="6480387"/>
                  <a:pt x="10182632" y="6583392"/>
                </a:cubicBezTo>
                <a:cubicBezTo>
                  <a:pt x="10290567" y="6578263"/>
                  <a:pt x="10398501" y="6568433"/>
                  <a:pt x="10511341" y="6558602"/>
                </a:cubicBezTo>
                <a:cubicBezTo>
                  <a:pt x="10511341" y="6558602"/>
                  <a:pt x="10511341" y="6544071"/>
                  <a:pt x="10511341" y="6529539"/>
                </a:cubicBezTo>
                <a:cubicBezTo>
                  <a:pt x="10663431" y="6504749"/>
                  <a:pt x="10814907" y="6450896"/>
                  <a:pt x="10966996" y="6514580"/>
                </a:cubicBezTo>
                <a:cubicBezTo>
                  <a:pt x="10971903" y="6524410"/>
                  <a:pt x="10971903" y="6534240"/>
                  <a:pt x="10971903" y="6544071"/>
                </a:cubicBezTo>
                <a:cubicBezTo>
                  <a:pt x="10952278" y="6548772"/>
                  <a:pt x="10913029" y="6568433"/>
                  <a:pt x="10908123" y="6558602"/>
                </a:cubicBezTo>
                <a:cubicBezTo>
                  <a:pt x="10863968" y="6504749"/>
                  <a:pt x="10819813" y="6534240"/>
                  <a:pt x="10765846" y="6548772"/>
                </a:cubicBezTo>
                <a:cubicBezTo>
                  <a:pt x="10608850" y="6602625"/>
                  <a:pt x="10447562" y="6647075"/>
                  <a:pt x="10280754" y="6700929"/>
                </a:cubicBezTo>
                <a:cubicBezTo>
                  <a:pt x="10344534" y="6700929"/>
                  <a:pt x="10403407" y="6705630"/>
                  <a:pt x="10462280" y="6700929"/>
                </a:cubicBezTo>
                <a:cubicBezTo>
                  <a:pt x="10506435" y="6695800"/>
                  <a:pt x="10550590" y="6676566"/>
                  <a:pt x="10594745" y="6656906"/>
                </a:cubicBezTo>
                <a:cubicBezTo>
                  <a:pt x="10653619" y="6622713"/>
                  <a:pt x="10702067" y="6612883"/>
                  <a:pt x="10736409" y="6685969"/>
                </a:cubicBezTo>
                <a:cubicBezTo>
                  <a:pt x="10697160" y="6725291"/>
                  <a:pt x="10653005" y="6774442"/>
                  <a:pt x="10599038" y="6832997"/>
                </a:cubicBezTo>
                <a:cubicBezTo>
                  <a:pt x="10643193" y="6837698"/>
                  <a:pt x="10672630" y="6847529"/>
                  <a:pt x="10687348" y="6847529"/>
                </a:cubicBezTo>
                <a:cubicBezTo>
                  <a:pt x="10702067" y="6886850"/>
                  <a:pt x="10711879" y="6911212"/>
                  <a:pt x="10726597" y="6945405"/>
                </a:cubicBezTo>
                <a:cubicBezTo>
                  <a:pt x="10711879" y="6950106"/>
                  <a:pt x="10692254" y="6960364"/>
                  <a:pt x="10657912" y="6980025"/>
                </a:cubicBezTo>
                <a:cubicBezTo>
                  <a:pt x="10692254" y="6994556"/>
                  <a:pt x="10716785" y="7003959"/>
                  <a:pt x="10746222" y="7018919"/>
                </a:cubicBezTo>
                <a:cubicBezTo>
                  <a:pt x="10608850" y="7043281"/>
                  <a:pt x="10481905" y="7068070"/>
                  <a:pt x="10344534" y="7097134"/>
                </a:cubicBezTo>
                <a:cubicBezTo>
                  <a:pt x="10339628" y="7087731"/>
                  <a:pt x="10334108" y="7067643"/>
                  <a:pt x="10329202" y="7047982"/>
                </a:cubicBezTo>
                <a:cubicBezTo>
                  <a:pt x="10299765" y="7062941"/>
                  <a:pt x="10270329" y="7077473"/>
                  <a:pt x="10246412" y="7087303"/>
                </a:cubicBezTo>
                <a:cubicBezTo>
                  <a:pt x="10216975" y="7053111"/>
                  <a:pt x="10192444" y="7018919"/>
                  <a:pt x="10172820" y="6989428"/>
                </a:cubicBezTo>
                <a:cubicBezTo>
                  <a:pt x="10094322" y="7023620"/>
                  <a:pt x="10030543" y="7057812"/>
                  <a:pt x="9961857" y="7092005"/>
                </a:cubicBezTo>
                <a:cubicBezTo>
                  <a:pt x="9966763" y="7101835"/>
                  <a:pt x="9971669" y="7112093"/>
                  <a:pt x="9971669" y="7112093"/>
                </a:cubicBezTo>
                <a:cubicBezTo>
                  <a:pt x="10079604" y="7087731"/>
                  <a:pt x="10172820" y="7102263"/>
                  <a:pt x="10261130" y="7170648"/>
                </a:cubicBezTo>
                <a:cubicBezTo>
                  <a:pt x="10280754" y="7185607"/>
                  <a:pt x="10329815" y="7190308"/>
                  <a:pt x="10339628" y="7175349"/>
                </a:cubicBezTo>
                <a:cubicBezTo>
                  <a:pt x="10427938" y="7067643"/>
                  <a:pt x="10525447" y="7160817"/>
                  <a:pt x="10618663" y="7150987"/>
                </a:cubicBezTo>
                <a:cubicBezTo>
                  <a:pt x="10653005" y="7150987"/>
                  <a:pt x="10692254" y="7165519"/>
                  <a:pt x="10751128" y="7180478"/>
                </a:cubicBezTo>
                <a:cubicBezTo>
                  <a:pt x="10648099" y="7199711"/>
                  <a:pt x="10570215" y="7209542"/>
                  <a:pt x="10486811" y="7224501"/>
                </a:cubicBezTo>
                <a:cubicBezTo>
                  <a:pt x="10486811" y="7239033"/>
                  <a:pt x="10486811" y="7268524"/>
                  <a:pt x="10486811" y="7302716"/>
                </a:cubicBezTo>
                <a:cubicBezTo>
                  <a:pt x="10550590" y="7298015"/>
                  <a:pt x="10599038" y="7283055"/>
                  <a:pt x="10657912" y="7248863"/>
                </a:cubicBezTo>
                <a:cubicBezTo>
                  <a:pt x="10741315" y="7204840"/>
                  <a:pt x="10854156" y="7219372"/>
                  <a:pt x="10952278" y="7209542"/>
                </a:cubicBezTo>
                <a:cubicBezTo>
                  <a:pt x="11192678" y="7195010"/>
                  <a:pt x="11427558" y="7180478"/>
                  <a:pt x="11663051" y="7165519"/>
                </a:cubicBezTo>
                <a:cubicBezTo>
                  <a:pt x="11672863" y="7165519"/>
                  <a:pt x="11687581" y="7160817"/>
                  <a:pt x="11692488" y="7160817"/>
                </a:cubicBezTo>
                <a:cubicBezTo>
                  <a:pt x="11829859" y="7263822"/>
                  <a:pt x="11996666" y="7195010"/>
                  <a:pt x="12148143" y="7244161"/>
                </a:cubicBezTo>
                <a:cubicBezTo>
                  <a:pt x="12005865" y="7253992"/>
                  <a:pt x="11864201" y="7258693"/>
                  <a:pt x="11721924" y="7268524"/>
                </a:cubicBezTo>
                <a:cubicBezTo>
                  <a:pt x="11721924" y="7273225"/>
                  <a:pt x="11717018" y="7283055"/>
                  <a:pt x="11717018" y="7292886"/>
                </a:cubicBezTo>
                <a:cubicBezTo>
                  <a:pt x="11790610" y="7298015"/>
                  <a:pt x="11859295" y="7307845"/>
                  <a:pt x="11932887" y="7317675"/>
                </a:cubicBezTo>
                <a:cubicBezTo>
                  <a:pt x="11932887" y="7322377"/>
                  <a:pt x="11932887" y="7327078"/>
                  <a:pt x="11932887" y="7336909"/>
                </a:cubicBezTo>
                <a:cubicBezTo>
                  <a:pt x="11815140" y="7336909"/>
                  <a:pt x="11702300" y="7332207"/>
                  <a:pt x="11584553" y="7336909"/>
                </a:cubicBezTo>
                <a:cubicBezTo>
                  <a:pt x="11515868" y="7342037"/>
                  <a:pt x="11452701" y="7366400"/>
                  <a:pt x="11388922" y="7386060"/>
                </a:cubicBezTo>
                <a:cubicBezTo>
                  <a:pt x="11344767" y="7395463"/>
                  <a:pt x="11299999" y="7405721"/>
                  <a:pt x="11246031" y="7420253"/>
                </a:cubicBezTo>
                <a:cubicBezTo>
                  <a:pt x="11109274" y="7415551"/>
                  <a:pt x="10947372" y="7361698"/>
                  <a:pt x="10805095" y="7483936"/>
                </a:cubicBezTo>
                <a:cubicBezTo>
                  <a:pt x="10810001" y="7464276"/>
                  <a:pt x="10819813" y="7444615"/>
                  <a:pt x="10829625" y="7410422"/>
                </a:cubicBezTo>
                <a:cubicBezTo>
                  <a:pt x="10780564" y="7410422"/>
                  <a:pt x="10692868" y="7400592"/>
                  <a:pt x="10692868" y="7415124"/>
                </a:cubicBezTo>
                <a:cubicBezTo>
                  <a:pt x="10663431" y="7508298"/>
                  <a:pt x="10564695" y="7464276"/>
                  <a:pt x="10520540" y="7513427"/>
                </a:cubicBezTo>
                <a:cubicBezTo>
                  <a:pt x="10486198" y="7547620"/>
                  <a:pt x="10452468" y="7557450"/>
                  <a:pt x="10408313" y="7508298"/>
                </a:cubicBezTo>
                <a:cubicBezTo>
                  <a:pt x="10369064" y="7469404"/>
                  <a:pt x="10315097" y="7449744"/>
                  <a:pt x="10266036" y="7424954"/>
                </a:cubicBezTo>
                <a:cubicBezTo>
                  <a:pt x="10251318" y="7420253"/>
                  <a:pt x="10226787" y="7425382"/>
                  <a:pt x="10221881" y="7435212"/>
                </a:cubicBezTo>
                <a:cubicBezTo>
                  <a:pt x="10153195" y="7547620"/>
                  <a:pt x="10035449" y="7483936"/>
                  <a:pt x="9947139" y="7518129"/>
                </a:cubicBezTo>
                <a:cubicBezTo>
                  <a:pt x="9878453" y="7542491"/>
                  <a:pt x="9795049" y="7518129"/>
                  <a:pt x="9711645" y="7513427"/>
                </a:cubicBezTo>
                <a:cubicBezTo>
                  <a:pt x="9741082" y="7469404"/>
                  <a:pt x="9766226" y="7439913"/>
                  <a:pt x="9776038" y="7405721"/>
                </a:cubicBezTo>
                <a:cubicBezTo>
                  <a:pt x="9780944" y="7395891"/>
                  <a:pt x="9736176" y="7361698"/>
                  <a:pt x="9731270" y="7361698"/>
                </a:cubicBezTo>
                <a:cubicBezTo>
                  <a:pt x="9696927" y="7381359"/>
                  <a:pt x="9662584" y="7410422"/>
                  <a:pt x="9643573" y="7454445"/>
                </a:cubicBezTo>
                <a:cubicBezTo>
                  <a:pt x="9614137" y="7449744"/>
                  <a:pt x="9589606" y="7444615"/>
                  <a:pt x="9574888" y="7439913"/>
                </a:cubicBezTo>
                <a:cubicBezTo>
                  <a:pt x="9560169" y="7469404"/>
                  <a:pt x="9549744" y="7503597"/>
                  <a:pt x="9535026" y="7508298"/>
                </a:cubicBezTo>
                <a:cubicBezTo>
                  <a:pt x="9457141" y="7547620"/>
                  <a:pt x="9491484" y="7571982"/>
                  <a:pt x="9525827" y="7616005"/>
                </a:cubicBezTo>
                <a:cubicBezTo>
                  <a:pt x="9623949" y="7743372"/>
                  <a:pt x="9741082" y="7787394"/>
                  <a:pt x="9898078" y="7763032"/>
                </a:cubicBezTo>
                <a:cubicBezTo>
                  <a:pt x="9770519" y="7811757"/>
                  <a:pt x="9643573" y="7860481"/>
                  <a:pt x="9516014" y="7914334"/>
                </a:cubicBezTo>
                <a:cubicBezTo>
                  <a:pt x="9516014" y="7919463"/>
                  <a:pt x="9516014" y="7919463"/>
                  <a:pt x="9516014" y="7924592"/>
                </a:cubicBezTo>
                <a:cubicBezTo>
                  <a:pt x="9619043" y="7924592"/>
                  <a:pt x="9721458" y="7924592"/>
                  <a:pt x="9824486" y="7924592"/>
                </a:cubicBezTo>
                <a:cubicBezTo>
                  <a:pt x="9824486" y="7933995"/>
                  <a:pt x="9824486" y="7943825"/>
                  <a:pt x="9824486" y="7953655"/>
                </a:cubicBezTo>
                <a:cubicBezTo>
                  <a:pt x="9755800" y="7958784"/>
                  <a:pt x="9682822" y="7958357"/>
                  <a:pt x="9614137" y="7973316"/>
                </a:cubicBezTo>
                <a:cubicBezTo>
                  <a:pt x="9579794" y="7983146"/>
                  <a:pt x="9555263" y="8022040"/>
                  <a:pt x="9511108" y="8061362"/>
                </a:cubicBezTo>
                <a:cubicBezTo>
                  <a:pt x="9501296" y="8046830"/>
                  <a:pt x="9476765" y="8017339"/>
                  <a:pt x="9452235" y="7983146"/>
                </a:cubicBezTo>
                <a:cubicBezTo>
                  <a:pt x="9412986" y="8007508"/>
                  <a:pt x="9378643" y="8031871"/>
                  <a:pt x="9329582" y="8061362"/>
                </a:cubicBezTo>
                <a:cubicBezTo>
                  <a:pt x="9363925" y="8071192"/>
                  <a:pt x="9388455" y="8076321"/>
                  <a:pt x="9432610" y="8086151"/>
                </a:cubicBezTo>
                <a:cubicBezTo>
                  <a:pt x="9393362" y="8100683"/>
                  <a:pt x="9373737" y="8105384"/>
                  <a:pt x="9349207" y="8119916"/>
                </a:cubicBezTo>
                <a:lnTo>
                  <a:pt x="9389069" y="8125045"/>
                </a:lnTo>
                <a:lnTo>
                  <a:pt x="9194664" y="8207107"/>
                </a:lnTo>
                <a:cubicBezTo>
                  <a:pt x="9122299" y="8237453"/>
                  <a:pt x="9049934" y="8266944"/>
                  <a:pt x="8976342" y="8291733"/>
                </a:cubicBezTo>
                <a:cubicBezTo>
                  <a:pt x="8819347" y="8340458"/>
                  <a:pt x="8658058" y="8365247"/>
                  <a:pt x="8501063" y="8404141"/>
                </a:cubicBezTo>
                <a:cubicBezTo>
                  <a:pt x="8393128" y="8423802"/>
                  <a:pt x="8285194" y="8443462"/>
                  <a:pt x="8177873" y="8472953"/>
                </a:cubicBezTo>
                <a:cubicBezTo>
                  <a:pt x="7981629" y="8536637"/>
                  <a:pt x="7785384" y="8595191"/>
                  <a:pt x="7574421" y="8560999"/>
                </a:cubicBezTo>
                <a:cubicBezTo>
                  <a:pt x="7549891" y="8560999"/>
                  <a:pt x="7525360" y="8565700"/>
                  <a:pt x="7500830" y="8575531"/>
                </a:cubicBezTo>
                <a:cubicBezTo>
                  <a:pt x="7299679" y="8644343"/>
                  <a:pt x="7099142" y="8712728"/>
                  <a:pt x="6902898" y="8781113"/>
                </a:cubicBezTo>
                <a:cubicBezTo>
                  <a:pt x="6834212" y="8805902"/>
                  <a:pt x="6775339" y="8849925"/>
                  <a:pt x="6706653" y="8869586"/>
                </a:cubicBezTo>
                <a:cubicBezTo>
                  <a:pt x="6608531" y="8898650"/>
                  <a:pt x="6505503" y="8913609"/>
                  <a:pt x="6403088" y="8942672"/>
                </a:cubicBezTo>
                <a:cubicBezTo>
                  <a:pt x="6300059" y="8976865"/>
                  <a:pt x="6201937" y="9026017"/>
                  <a:pt x="6094003" y="9060209"/>
                </a:cubicBezTo>
                <a:cubicBezTo>
                  <a:pt x="5956632" y="9104232"/>
                  <a:pt x="5809449" y="9133723"/>
                  <a:pt x="5667171" y="9177746"/>
                </a:cubicBezTo>
                <a:cubicBezTo>
                  <a:pt x="5491164" y="9231599"/>
                  <a:pt x="5378324" y="9177318"/>
                  <a:pt x="5294920" y="9011057"/>
                </a:cubicBezTo>
                <a:cubicBezTo>
                  <a:pt x="5260577" y="8947374"/>
                  <a:pt x="5182079" y="8908480"/>
                  <a:pt x="5123206" y="8859328"/>
                </a:cubicBezTo>
                <a:cubicBezTo>
                  <a:pt x="5108488" y="8844796"/>
                  <a:pt x="5083957" y="8834966"/>
                  <a:pt x="5083957" y="8815305"/>
                </a:cubicBezTo>
                <a:cubicBezTo>
                  <a:pt x="5059427" y="8687938"/>
                  <a:pt x="4971117" y="8722558"/>
                  <a:pt x="4887713" y="8741792"/>
                </a:cubicBezTo>
                <a:cubicBezTo>
                  <a:pt x="4809215" y="8766581"/>
                  <a:pt x="4726424" y="8776411"/>
                  <a:pt x="4647927" y="8800774"/>
                </a:cubicBezTo>
                <a:cubicBezTo>
                  <a:pt x="4466400" y="8859328"/>
                  <a:pt x="4289781" y="8928141"/>
                  <a:pt x="4103348" y="8972163"/>
                </a:cubicBezTo>
                <a:cubicBezTo>
                  <a:pt x="3892385" y="9021315"/>
                  <a:pt x="3672224" y="9045250"/>
                  <a:pt x="3456355" y="9079870"/>
                </a:cubicBezTo>
                <a:cubicBezTo>
                  <a:pt x="3402388" y="9089700"/>
                  <a:pt x="3338608" y="9070039"/>
                  <a:pt x="3289547" y="9089700"/>
                </a:cubicBezTo>
                <a:cubicBezTo>
                  <a:pt x="3240486" y="9109361"/>
                  <a:pt x="3201237" y="9158085"/>
                  <a:pt x="3162602" y="9207237"/>
                </a:cubicBezTo>
                <a:cubicBezTo>
                  <a:pt x="3135618" y="9213220"/>
                  <a:pt x="3114154" y="9216640"/>
                  <a:pt x="3096982" y="9217067"/>
                </a:cubicBezTo>
                <a:cubicBezTo>
                  <a:pt x="3046695" y="9217922"/>
                  <a:pt x="3033203" y="9188858"/>
                  <a:pt x="3014805" y="9104232"/>
                </a:cubicBezTo>
                <a:cubicBezTo>
                  <a:pt x="2892765" y="9070039"/>
                  <a:pt x="2784218" y="9035847"/>
                  <a:pt x="2671990" y="9016186"/>
                </a:cubicBezTo>
                <a:cubicBezTo>
                  <a:pt x="2627835" y="9006356"/>
                  <a:pt x="2578774" y="9021315"/>
                  <a:pt x="2519901" y="9030718"/>
                </a:cubicBezTo>
                <a:cubicBezTo>
                  <a:pt x="2519901" y="9030718"/>
                  <a:pt x="2505183" y="9011057"/>
                  <a:pt x="2510089" y="9006356"/>
                </a:cubicBezTo>
                <a:cubicBezTo>
                  <a:pt x="2544432" y="8947374"/>
                  <a:pt x="2505183" y="8923012"/>
                  <a:pt x="2465934" y="8893521"/>
                </a:cubicBezTo>
                <a:cubicBezTo>
                  <a:pt x="2436497" y="8878989"/>
                  <a:pt x="2411967" y="8869159"/>
                  <a:pt x="2387436" y="8849498"/>
                </a:cubicBezTo>
                <a:cubicBezTo>
                  <a:pt x="2308938" y="8790943"/>
                  <a:pt x="2314458" y="8678536"/>
                  <a:pt x="2397248" y="8624682"/>
                </a:cubicBezTo>
                <a:cubicBezTo>
                  <a:pt x="2426685" y="8599893"/>
                  <a:pt x="2461028" y="8580660"/>
                  <a:pt x="2485558" y="8551169"/>
                </a:cubicBezTo>
                <a:cubicBezTo>
                  <a:pt x="2510089" y="8526806"/>
                  <a:pt x="2514995" y="8487485"/>
                  <a:pt x="2529713" y="8452865"/>
                </a:cubicBezTo>
                <a:cubicBezTo>
                  <a:pt x="2485558" y="8443462"/>
                  <a:pt x="2441403" y="8433632"/>
                  <a:pt x="2397248" y="8433632"/>
                </a:cubicBezTo>
                <a:cubicBezTo>
                  <a:pt x="2367812" y="8433632"/>
                  <a:pt x="2343894" y="8448591"/>
                  <a:pt x="2314458" y="8458421"/>
                </a:cubicBezTo>
                <a:cubicBezTo>
                  <a:pt x="2309552" y="8448591"/>
                  <a:pt x="2299126" y="8438333"/>
                  <a:pt x="2294220" y="8423802"/>
                </a:cubicBezTo>
                <a:cubicBezTo>
                  <a:pt x="2269689" y="8492187"/>
                  <a:pt x="2250065" y="8556297"/>
                  <a:pt x="2220628" y="8634513"/>
                </a:cubicBezTo>
                <a:cubicBezTo>
                  <a:pt x="2210816" y="8614852"/>
                  <a:pt x="2191192" y="8585361"/>
                  <a:pt x="2171567" y="8546467"/>
                </a:cubicBezTo>
                <a:cubicBezTo>
                  <a:pt x="2102882" y="8590490"/>
                  <a:pt x="2196098" y="8776411"/>
                  <a:pt x="2029903" y="8737090"/>
                </a:cubicBezTo>
                <a:cubicBezTo>
                  <a:pt x="2034809" y="8658875"/>
                  <a:pt x="2039102" y="8580232"/>
                  <a:pt x="2044009" y="8497315"/>
                </a:cubicBezTo>
                <a:cubicBezTo>
                  <a:pt x="2005373" y="8497315"/>
                  <a:pt x="1975323" y="8497315"/>
                  <a:pt x="1921969" y="8497315"/>
                </a:cubicBezTo>
                <a:cubicBezTo>
                  <a:pt x="1985135" y="8438333"/>
                  <a:pt x="2034809" y="8394311"/>
                  <a:pt x="2083870" y="8345587"/>
                </a:cubicBezTo>
                <a:cubicBezTo>
                  <a:pt x="1975936" y="8360118"/>
                  <a:pt x="1956312" y="8286605"/>
                  <a:pt x="1946499" y="8228050"/>
                </a:cubicBezTo>
                <a:cubicBezTo>
                  <a:pt x="1877814" y="8228050"/>
                  <a:pt x="1818941" y="8228050"/>
                  <a:pt x="1740443" y="8228050"/>
                </a:cubicBezTo>
                <a:cubicBezTo>
                  <a:pt x="1735537" y="8222921"/>
                  <a:pt x="1711006" y="8203260"/>
                  <a:pt x="1696288" y="8174197"/>
                </a:cubicBezTo>
                <a:cubicBezTo>
                  <a:pt x="1686476" y="8154536"/>
                  <a:pt x="1686476" y="8110086"/>
                  <a:pt x="1696288" y="8105384"/>
                </a:cubicBezTo>
                <a:cubicBezTo>
                  <a:pt x="1794410" y="8075893"/>
                  <a:pt x="1784598" y="7987848"/>
                  <a:pt x="1799316" y="7885270"/>
                </a:cubicBezTo>
                <a:cubicBezTo>
                  <a:pt x="1676663" y="7939124"/>
                  <a:pt x="1573635" y="7983146"/>
                  <a:pt x="1460794" y="8031871"/>
                </a:cubicBezTo>
                <a:cubicBezTo>
                  <a:pt x="1446076" y="8022040"/>
                  <a:pt x="1422159" y="8007508"/>
                  <a:pt x="1397628" y="7987848"/>
                </a:cubicBezTo>
                <a:cubicBezTo>
                  <a:pt x="1441783" y="7880141"/>
                  <a:pt x="1416640" y="7845949"/>
                  <a:pt x="1308705" y="7851078"/>
                </a:cubicBezTo>
                <a:cubicBezTo>
                  <a:pt x="1308705" y="7811757"/>
                  <a:pt x="1304412" y="7772863"/>
                  <a:pt x="1304412" y="7733541"/>
                </a:cubicBezTo>
                <a:cubicBezTo>
                  <a:pt x="1274976" y="7738243"/>
                  <a:pt x="1244926" y="7743372"/>
                  <a:pt x="1196478" y="7748073"/>
                </a:cubicBezTo>
                <a:cubicBezTo>
                  <a:pt x="1206290" y="7723711"/>
                  <a:pt x="1220395" y="7694220"/>
                  <a:pt x="1240020" y="7650197"/>
                </a:cubicBezTo>
                <a:cubicBezTo>
                  <a:pt x="1186052" y="7654899"/>
                  <a:pt x="1147417" y="7665156"/>
                  <a:pt x="1113074" y="7669858"/>
                </a:cubicBezTo>
                <a:cubicBezTo>
                  <a:pt x="1088543" y="7674987"/>
                  <a:pt x="1064013" y="7679688"/>
                  <a:pt x="1044388" y="7684817"/>
                </a:cubicBezTo>
                <a:cubicBezTo>
                  <a:pt x="1049295" y="7660027"/>
                  <a:pt x="1059107" y="7635665"/>
                  <a:pt x="1068919" y="7596771"/>
                </a:cubicBezTo>
                <a:cubicBezTo>
                  <a:pt x="1029670" y="7621133"/>
                  <a:pt x="1000233" y="7640367"/>
                  <a:pt x="970797" y="7660027"/>
                </a:cubicBezTo>
                <a:cubicBezTo>
                  <a:pt x="985515" y="7694220"/>
                  <a:pt x="995327" y="7733541"/>
                  <a:pt x="1014952" y="7752775"/>
                </a:cubicBezTo>
                <a:cubicBezTo>
                  <a:pt x="1054201" y="7777564"/>
                  <a:pt x="1108168" y="7811757"/>
                  <a:pt x="1137604" y="7802354"/>
                </a:cubicBezTo>
                <a:cubicBezTo>
                  <a:pt x="1216102" y="7772863"/>
                  <a:pt x="1230821" y="7821587"/>
                  <a:pt x="1260257" y="7860908"/>
                </a:cubicBezTo>
                <a:cubicBezTo>
                  <a:pt x="1255351" y="7870739"/>
                  <a:pt x="1250445" y="7880569"/>
                  <a:pt x="1245539" y="7890399"/>
                </a:cubicBezTo>
                <a:cubicBezTo>
                  <a:pt x="1206290" y="7870739"/>
                  <a:pt x="1167041" y="7855779"/>
                  <a:pt x="1122886" y="7836119"/>
                </a:cubicBezTo>
                <a:cubicBezTo>
                  <a:pt x="1029670" y="7939124"/>
                  <a:pt x="1161522" y="7943825"/>
                  <a:pt x="1186052" y="7987848"/>
                </a:cubicBezTo>
                <a:cubicBezTo>
                  <a:pt x="1161522" y="8007508"/>
                  <a:pt x="1141897" y="8027169"/>
                  <a:pt x="1117367" y="8046830"/>
                </a:cubicBezTo>
                <a:cubicBezTo>
                  <a:pt x="1122273" y="8061362"/>
                  <a:pt x="1122886" y="8071192"/>
                  <a:pt x="1122886" y="8086151"/>
                </a:cubicBezTo>
                <a:cubicBezTo>
                  <a:pt x="1078731" y="8061362"/>
                  <a:pt x="1029670" y="8036999"/>
                  <a:pt x="980609" y="8012637"/>
                </a:cubicBezTo>
                <a:cubicBezTo>
                  <a:pt x="985515" y="8007508"/>
                  <a:pt x="985515" y="7997678"/>
                  <a:pt x="990421" y="7987848"/>
                </a:cubicBezTo>
                <a:cubicBezTo>
                  <a:pt x="1019858" y="7983146"/>
                  <a:pt x="1049295" y="7983146"/>
                  <a:pt x="1083637" y="7978445"/>
                </a:cubicBezTo>
                <a:cubicBezTo>
                  <a:pt x="1078731" y="7968615"/>
                  <a:pt x="1078731" y="7958784"/>
                  <a:pt x="1078731" y="7948954"/>
                </a:cubicBezTo>
                <a:cubicBezTo>
                  <a:pt x="1014952" y="7948954"/>
                  <a:pt x="956078" y="7948954"/>
                  <a:pt x="897205" y="7948954"/>
                </a:cubicBezTo>
                <a:cubicBezTo>
                  <a:pt x="902111" y="7929293"/>
                  <a:pt x="911923" y="7895101"/>
                  <a:pt x="916830" y="7870311"/>
                </a:cubicBezTo>
                <a:cubicBezTo>
                  <a:pt x="828520" y="7870311"/>
                  <a:pt x="745116" y="7870311"/>
                  <a:pt x="656806" y="7870311"/>
                </a:cubicBezTo>
                <a:cubicBezTo>
                  <a:pt x="705867" y="7782266"/>
                  <a:pt x="745116" y="7689518"/>
                  <a:pt x="803989" y="7606174"/>
                </a:cubicBezTo>
                <a:cubicBezTo>
                  <a:pt x="823613" y="7576683"/>
                  <a:pt x="882487" y="7571982"/>
                  <a:pt x="921736" y="7547192"/>
                </a:cubicBezTo>
                <a:cubicBezTo>
                  <a:pt x="936454" y="7537789"/>
                  <a:pt x="946266" y="7513427"/>
                  <a:pt x="936454" y="7479235"/>
                </a:cubicBezTo>
                <a:cubicBezTo>
                  <a:pt x="911923" y="7503597"/>
                  <a:pt x="887393" y="7522830"/>
                  <a:pt x="862862" y="7542491"/>
                </a:cubicBezTo>
                <a:cubicBezTo>
                  <a:pt x="857956" y="7532660"/>
                  <a:pt x="848144" y="7522830"/>
                  <a:pt x="838332" y="7513427"/>
                </a:cubicBezTo>
                <a:cubicBezTo>
                  <a:pt x="985515" y="7395891"/>
                  <a:pt x="1132085" y="7283055"/>
                  <a:pt x="1284174" y="7160817"/>
                </a:cubicBezTo>
                <a:cubicBezTo>
                  <a:pt x="1264550" y="7150987"/>
                  <a:pt x="1240633" y="7136028"/>
                  <a:pt x="1216102" y="7121496"/>
                </a:cubicBezTo>
                <a:cubicBezTo>
                  <a:pt x="1132698" y="7082175"/>
                  <a:pt x="1044388" y="7043281"/>
                  <a:pt x="960984" y="7013790"/>
                </a:cubicBezTo>
                <a:cubicBezTo>
                  <a:pt x="936454" y="7004387"/>
                  <a:pt x="902111" y="7018919"/>
                  <a:pt x="877581" y="7024047"/>
                </a:cubicBezTo>
                <a:cubicBezTo>
                  <a:pt x="843238" y="7028749"/>
                  <a:pt x="813801" y="7033450"/>
                  <a:pt x="779459" y="7043281"/>
                </a:cubicBezTo>
                <a:cubicBezTo>
                  <a:pt x="779459" y="7033450"/>
                  <a:pt x="774552" y="7018919"/>
                  <a:pt x="774552" y="7009088"/>
                </a:cubicBezTo>
                <a:cubicBezTo>
                  <a:pt x="828520" y="6989428"/>
                  <a:pt x="887393" y="6974896"/>
                  <a:pt x="951172" y="6955235"/>
                </a:cubicBezTo>
                <a:cubicBezTo>
                  <a:pt x="941360" y="6921043"/>
                  <a:pt x="936454" y="6886423"/>
                  <a:pt x="931548" y="6857359"/>
                </a:cubicBezTo>
                <a:cubicBezTo>
                  <a:pt x="872675" y="6876592"/>
                  <a:pt x="818707" y="6896253"/>
                  <a:pt x="769646" y="6915914"/>
                </a:cubicBezTo>
                <a:cubicBezTo>
                  <a:pt x="764740" y="6906083"/>
                  <a:pt x="759834" y="6891552"/>
                  <a:pt x="754928" y="6881721"/>
                </a:cubicBezTo>
                <a:cubicBezTo>
                  <a:pt x="784364" y="6867189"/>
                  <a:pt x="813801" y="6852658"/>
                  <a:pt x="843238" y="6837698"/>
                </a:cubicBezTo>
                <a:cubicBezTo>
                  <a:pt x="872675" y="6827868"/>
                  <a:pt x="907017" y="6822739"/>
                  <a:pt x="936454" y="6813336"/>
                </a:cubicBezTo>
                <a:cubicBezTo>
                  <a:pt x="956078" y="6803506"/>
                  <a:pt x="965891" y="6783845"/>
                  <a:pt x="980609" y="6769313"/>
                </a:cubicBezTo>
                <a:cubicBezTo>
                  <a:pt x="960984" y="6759483"/>
                  <a:pt x="936454" y="6739822"/>
                  <a:pt x="916830" y="6739822"/>
                </a:cubicBezTo>
                <a:cubicBezTo>
                  <a:pt x="848144" y="6754354"/>
                  <a:pt x="784364" y="6774015"/>
                  <a:pt x="715679" y="6793676"/>
                </a:cubicBezTo>
                <a:cubicBezTo>
                  <a:pt x="710773" y="6779144"/>
                  <a:pt x="705867" y="6769313"/>
                  <a:pt x="700961" y="6759483"/>
                </a:cubicBezTo>
                <a:cubicBezTo>
                  <a:pt x="779459" y="6725291"/>
                  <a:pt x="857956" y="6685969"/>
                  <a:pt x="941360" y="6647075"/>
                </a:cubicBezTo>
                <a:cubicBezTo>
                  <a:pt x="784364" y="6637245"/>
                  <a:pt x="642087" y="6622713"/>
                  <a:pt x="489998" y="6612883"/>
                </a:cubicBezTo>
                <a:cubicBezTo>
                  <a:pt x="519435" y="6544071"/>
                  <a:pt x="543965" y="6485516"/>
                  <a:pt x="573402" y="6412002"/>
                </a:cubicBezTo>
                <a:cubicBezTo>
                  <a:pt x="534153" y="6431663"/>
                  <a:pt x="505330" y="6446195"/>
                  <a:pt x="456268" y="6470557"/>
                </a:cubicBezTo>
                <a:cubicBezTo>
                  <a:pt x="490611" y="6406873"/>
                  <a:pt x="514528" y="6358149"/>
                  <a:pt x="534153" y="6319255"/>
                </a:cubicBezTo>
                <a:cubicBezTo>
                  <a:pt x="509622" y="6294465"/>
                  <a:pt x="485092" y="6264974"/>
                  <a:pt x="445843" y="6225653"/>
                </a:cubicBezTo>
                <a:cubicBezTo>
                  <a:pt x="489998" y="6225653"/>
                  <a:pt x="524341" y="6220952"/>
                  <a:pt x="558683" y="6220952"/>
                </a:cubicBezTo>
                <a:cubicBezTo>
                  <a:pt x="563590" y="6196590"/>
                  <a:pt x="568496" y="6172227"/>
                  <a:pt x="573402" y="6147438"/>
                </a:cubicBezTo>
                <a:cubicBezTo>
                  <a:pt x="548871" y="6147438"/>
                  <a:pt x="519435" y="6147865"/>
                  <a:pt x="489998" y="6142736"/>
                </a:cubicBezTo>
                <a:cubicBezTo>
                  <a:pt x="489998" y="6132906"/>
                  <a:pt x="485705" y="6123076"/>
                  <a:pt x="480799" y="6113673"/>
                </a:cubicBezTo>
                <a:cubicBezTo>
                  <a:pt x="569109" y="6074351"/>
                  <a:pt x="656806" y="6029901"/>
                  <a:pt x="750022" y="5991007"/>
                </a:cubicBezTo>
                <a:cubicBezTo>
                  <a:pt x="696055" y="5951686"/>
                  <a:pt x="661712" y="5922195"/>
                  <a:pt x="612651" y="5888002"/>
                </a:cubicBezTo>
                <a:cubicBezTo>
                  <a:pt x="558683" y="5941856"/>
                  <a:pt x="485092" y="5932453"/>
                  <a:pt x="402301" y="5893131"/>
                </a:cubicBezTo>
                <a:cubicBezTo>
                  <a:pt x="333616" y="5858939"/>
                  <a:pt x="274742" y="5897833"/>
                  <a:pt x="250212" y="5985878"/>
                </a:cubicBezTo>
                <a:cubicBezTo>
                  <a:pt x="218322" y="5983527"/>
                  <a:pt x="187659" y="5979895"/>
                  <a:pt x="154543" y="5975621"/>
                </a:cubicBezTo>
                <a:lnTo>
                  <a:pt x="44893" y="5961611"/>
                </a:lnTo>
                <a:lnTo>
                  <a:pt x="45228" y="5961115"/>
                </a:lnTo>
                <a:cubicBezTo>
                  <a:pt x="45688" y="5960207"/>
                  <a:pt x="45382" y="5960234"/>
                  <a:pt x="44155" y="5961516"/>
                </a:cubicBezTo>
                <a:lnTo>
                  <a:pt x="44893" y="5961611"/>
                </a:lnTo>
                <a:lnTo>
                  <a:pt x="41702" y="5966325"/>
                </a:lnTo>
                <a:cubicBezTo>
                  <a:pt x="38023" y="5971240"/>
                  <a:pt x="31890" y="5978613"/>
                  <a:pt x="24531" y="5985878"/>
                </a:cubicBezTo>
                <a:cubicBezTo>
                  <a:pt x="19625" y="5985878"/>
                  <a:pt x="9812" y="5981177"/>
                  <a:pt x="0" y="5981177"/>
                </a:cubicBezTo>
                <a:cubicBezTo>
                  <a:pt x="9812" y="5927324"/>
                  <a:pt x="19625" y="5873471"/>
                  <a:pt x="29437" y="5799957"/>
                </a:cubicBezTo>
                <a:cubicBezTo>
                  <a:pt x="53967" y="5834149"/>
                  <a:pt x="73592" y="5858939"/>
                  <a:pt x="88310" y="5883301"/>
                </a:cubicBezTo>
                <a:cubicBezTo>
                  <a:pt x="142277" y="5834149"/>
                  <a:pt x="137371" y="5819617"/>
                  <a:pt x="19625" y="5726443"/>
                </a:cubicBezTo>
                <a:cubicBezTo>
                  <a:pt x="49061" y="5667888"/>
                  <a:pt x="63780" y="5594375"/>
                  <a:pt x="161902" y="5633696"/>
                </a:cubicBezTo>
                <a:cubicBezTo>
                  <a:pt x="171714" y="5638397"/>
                  <a:pt x="210963" y="5614035"/>
                  <a:pt x="210963" y="5604205"/>
                </a:cubicBezTo>
                <a:cubicBezTo>
                  <a:pt x="220775" y="5462306"/>
                  <a:pt x="313991" y="5398623"/>
                  <a:pt x="431125" y="5354600"/>
                </a:cubicBezTo>
                <a:cubicBezTo>
                  <a:pt x="436031" y="5354600"/>
                  <a:pt x="436644" y="5344769"/>
                  <a:pt x="441550" y="5335367"/>
                </a:cubicBezTo>
                <a:cubicBezTo>
                  <a:pt x="412113" y="5325536"/>
                  <a:pt x="382677" y="5315278"/>
                  <a:pt x="348334" y="5300747"/>
                </a:cubicBezTo>
                <a:cubicBezTo>
                  <a:pt x="377771" y="5222531"/>
                  <a:pt x="347721" y="5119527"/>
                  <a:pt x="475280" y="5099866"/>
                </a:cubicBezTo>
                <a:cubicBezTo>
                  <a:pt x="499810" y="5099866"/>
                  <a:pt x="514528" y="5046440"/>
                  <a:pt x="534153" y="5016949"/>
                </a:cubicBezTo>
                <a:cubicBezTo>
                  <a:pt x="583214" y="4957967"/>
                  <a:pt x="632275" y="4904114"/>
                  <a:pt x="691148" y="4840858"/>
                </a:cubicBezTo>
                <a:cubicBezTo>
                  <a:pt x="627369" y="4840858"/>
                  <a:pt x="578308" y="4850261"/>
                  <a:pt x="534153" y="4840858"/>
                </a:cubicBezTo>
                <a:cubicBezTo>
                  <a:pt x="514528" y="4835729"/>
                  <a:pt x="504716" y="4801537"/>
                  <a:pt x="485092" y="4781876"/>
                </a:cubicBezTo>
                <a:cubicBezTo>
                  <a:pt x="470374" y="4767344"/>
                  <a:pt x="451362" y="4752385"/>
                  <a:pt x="426832" y="4732724"/>
                </a:cubicBezTo>
                <a:cubicBezTo>
                  <a:pt x="436644" y="4713064"/>
                  <a:pt x="451362" y="4689129"/>
                  <a:pt x="466081" y="4664339"/>
                </a:cubicBezTo>
                <a:cubicBezTo>
                  <a:pt x="446456" y="4654509"/>
                  <a:pt x="421926" y="4639977"/>
                  <a:pt x="372865" y="4610486"/>
                </a:cubicBezTo>
                <a:cubicBezTo>
                  <a:pt x="426832" y="4586124"/>
                  <a:pt x="470987" y="4561334"/>
                  <a:pt x="510236" y="4541674"/>
                </a:cubicBezTo>
                <a:cubicBezTo>
                  <a:pt x="505330" y="4531843"/>
                  <a:pt x="499810" y="4517312"/>
                  <a:pt x="489998" y="4507909"/>
                </a:cubicBezTo>
                <a:cubicBezTo>
                  <a:pt x="455655" y="4498078"/>
                  <a:pt x="421926" y="4488248"/>
                  <a:pt x="387583" y="4478418"/>
                </a:cubicBezTo>
                <a:cubicBezTo>
                  <a:pt x="402301" y="4458757"/>
                  <a:pt x="416406" y="4439096"/>
                  <a:pt x="431125" y="4419436"/>
                </a:cubicBezTo>
                <a:cubicBezTo>
                  <a:pt x="367958" y="4351051"/>
                  <a:pt x="244692" y="4483119"/>
                  <a:pt x="200537" y="4365582"/>
                </a:cubicBezTo>
                <a:cubicBezTo>
                  <a:pt x="249599" y="4345922"/>
                  <a:pt x="293754" y="4326261"/>
                  <a:pt x="337908" y="4307028"/>
                </a:cubicBezTo>
                <a:cubicBezTo>
                  <a:pt x="333002" y="4297198"/>
                  <a:pt x="323803" y="4272835"/>
                  <a:pt x="313991" y="4272835"/>
                </a:cubicBezTo>
                <a:cubicBezTo>
                  <a:pt x="274742" y="4282666"/>
                  <a:pt x="235493" y="4292496"/>
                  <a:pt x="181526" y="4312157"/>
                </a:cubicBezTo>
                <a:cubicBezTo>
                  <a:pt x="171714" y="4297198"/>
                  <a:pt x="161902" y="4272408"/>
                  <a:pt x="152090" y="4263005"/>
                </a:cubicBezTo>
                <a:cubicBezTo>
                  <a:pt x="156996" y="4194193"/>
                  <a:pt x="299273" y="4238216"/>
                  <a:pt x="215869" y="4130509"/>
                </a:cubicBezTo>
                <a:cubicBezTo>
                  <a:pt x="304179" y="4130509"/>
                  <a:pt x="333002" y="4072382"/>
                  <a:pt x="323190" y="4003570"/>
                </a:cubicBezTo>
                <a:cubicBezTo>
                  <a:pt x="323190" y="3979208"/>
                  <a:pt x="264930" y="3964676"/>
                  <a:pt x="225681" y="3945015"/>
                </a:cubicBezTo>
                <a:cubicBezTo>
                  <a:pt x="235493" y="3935185"/>
                  <a:pt x="255118" y="3910823"/>
                  <a:pt x="279648" y="3886033"/>
                </a:cubicBezTo>
                <a:cubicBezTo>
                  <a:pt x="250212" y="3876203"/>
                  <a:pt x="225681" y="3871501"/>
                  <a:pt x="181526" y="3856970"/>
                </a:cubicBezTo>
                <a:cubicBezTo>
                  <a:pt x="255118" y="3822350"/>
                  <a:pt x="313991" y="3792858"/>
                  <a:pt x="377157" y="3763368"/>
                </a:cubicBezTo>
                <a:cubicBezTo>
                  <a:pt x="328096" y="3660790"/>
                  <a:pt x="274742" y="3768924"/>
                  <a:pt x="210963" y="3753964"/>
                </a:cubicBezTo>
                <a:cubicBezTo>
                  <a:pt x="318897" y="3680451"/>
                  <a:pt x="412113" y="3611638"/>
                  <a:pt x="510236" y="3543254"/>
                </a:cubicBezTo>
                <a:cubicBezTo>
                  <a:pt x="470987" y="3518891"/>
                  <a:pt x="436644" y="3494529"/>
                  <a:pt x="402301" y="3474869"/>
                </a:cubicBezTo>
                <a:cubicBezTo>
                  <a:pt x="412113" y="3465038"/>
                  <a:pt x="416406" y="3455635"/>
                  <a:pt x="421312" y="3445805"/>
                </a:cubicBezTo>
                <a:cubicBezTo>
                  <a:pt x="499810" y="3470167"/>
                  <a:pt x="573402" y="3494529"/>
                  <a:pt x="642087" y="3513763"/>
                </a:cubicBezTo>
                <a:cubicBezTo>
                  <a:pt x="754928" y="3494529"/>
                  <a:pt x="867768" y="3470167"/>
                  <a:pt x="980609" y="3450506"/>
                </a:cubicBezTo>
                <a:cubicBezTo>
                  <a:pt x="985515" y="3465038"/>
                  <a:pt x="990421" y="3479998"/>
                  <a:pt x="990421" y="3489828"/>
                </a:cubicBezTo>
                <a:cubicBezTo>
                  <a:pt x="931548" y="3509488"/>
                  <a:pt x="867768" y="3528722"/>
                  <a:pt x="803989" y="3553084"/>
                </a:cubicBezTo>
                <a:cubicBezTo>
                  <a:pt x="803989" y="3558213"/>
                  <a:pt x="808895" y="3562914"/>
                  <a:pt x="808895" y="3572744"/>
                </a:cubicBezTo>
                <a:cubicBezTo>
                  <a:pt x="902111" y="3548382"/>
                  <a:pt x="1000233" y="3528722"/>
                  <a:pt x="1098356" y="3504359"/>
                </a:cubicBezTo>
                <a:cubicBezTo>
                  <a:pt x="1049295" y="3430846"/>
                  <a:pt x="1098356" y="3411185"/>
                  <a:pt x="1152323" y="3401782"/>
                </a:cubicBezTo>
                <a:cubicBezTo>
                  <a:pt x="1250445" y="3391952"/>
                  <a:pt x="1338142" y="3367162"/>
                  <a:pt x="1362672" y="3254755"/>
                </a:cubicBezTo>
                <a:cubicBezTo>
                  <a:pt x="1352860" y="3244924"/>
                  <a:pt x="1333236" y="3235094"/>
                  <a:pt x="1308705" y="3220134"/>
                </a:cubicBezTo>
                <a:cubicBezTo>
                  <a:pt x="1338142" y="3195772"/>
                  <a:pt x="1362672" y="3176112"/>
                  <a:pt x="1401921" y="3141919"/>
                </a:cubicBezTo>
                <a:cubicBezTo>
                  <a:pt x="1309318" y="3156878"/>
                  <a:pt x="1240633" y="3166281"/>
                  <a:pt x="1167041" y="3176112"/>
                </a:cubicBezTo>
                <a:cubicBezTo>
                  <a:pt x="1167041" y="3166281"/>
                  <a:pt x="1161522" y="3156451"/>
                  <a:pt x="1156616" y="3146621"/>
                </a:cubicBezTo>
                <a:cubicBezTo>
                  <a:pt x="1205677" y="3122258"/>
                  <a:pt x="1255351" y="3097896"/>
                  <a:pt x="1299506" y="3073534"/>
                </a:cubicBezTo>
                <a:cubicBezTo>
                  <a:pt x="1299506" y="3068406"/>
                  <a:pt x="1298893" y="3063704"/>
                  <a:pt x="1293987" y="3058575"/>
                </a:cubicBezTo>
                <a:cubicBezTo>
                  <a:pt x="1274362" y="3058575"/>
                  <a:pt x="1260257" y="3063704"/>
                  <a:pt x="1230821" y="3063704"/>
                </a:cubicBezTo>
                <a:cubicBezTo>
                  <a:pt x="1279882" y="3024810"/>
                  <a:pt x="1319131" y="2995319"/>
                  <a:pt x="1358379" y="2961126"/>
                </a:cubicBezTo>
                <a:cubicBezTo>
                  <a:pt x="1353473" y="2951296"/>
                  <a:pt x="1348567" y="2941466"/>
                  <a:pt x="1343661" y="2931635"/>
                </a:cubicBezTo>
                <a:cubicBezTo>
                  <a:pt x="1314224" y="2931635"/>
                  <a:pt x="1284174" y="2931635"/>
                  <a:pt x="1254738" y="2931635"/>
                </a:cubicBezTo>
                <a:cubicBezTo>
                  <a:pt x="1249832" y="2926934"/>
                  <a:pt x="1250445" y="2921805"/>
                  <a:pt x="1250445" y="2917104"/>
                </a:cubicBezTo>
                <a:cubicBezTo>
                  <a:pt x="1347954" y="2858122"/>
                  <a:pt x="1451596" y="2794438"/>
                  <a:pt x="1549105" y="2730755"/>
                </a:cubicBezTo>
                <a:cubicBezTo>
                  <a:pt x="1485938" y="2730755"/>
                  <a:pt x="1387816" y="2657668"/>
                  <a:pt x="1382910" y="2774777"/>
                </a:cubicBezTo>
                <a:cubicBezTo>
                  <a:pt x="1333849" y="2789737"/>
                  <a:pt x="1293987" y="2794438"/>
                  <a:pt x="1264550" y="2808970"/>
                </a:cubicBezTo>
                <a:cubicBezTo>
                  <a:pt x="1137604" y="2877782"/>
                  <a:pt x="1005140" y="2951296"/>
                  <a:pt x="877581" y="3019681"/>
                </a:cubicBezTo>
                <a:cubicBezTo>
                  <a:pt x="872675" y="3014980"/>
                  <a:pt x="862862" y="3004722"/>
                  <a:pt x="853050" y="3000020"/>
                </a:cubicBezTo>
                <a:cubicBezTo>
                  <a:pt x="887393" y="2946167"/>
                  <a:pt x="921736" y="2897443"/>
                  <a:pt x="956078" y="2848291"/>
                </a:cubicBezTo>
                <a:cubicBezTo>
                  <a:pt x="956078" y="2838461"/>
                  <a:pt x="951172" y="2833332"/>
                  <a:pt x="951172" y="2823929"/>
                </a:cubicBezTo>
                <a:cubicBezTo>
                  <a:pt x="892299" y="2843162"/>
                  <a:pt x="833426" y="2862823"/>
                  <a:pt x="784364" y="2882484"/>
                </a:cubicBezTo>
                <a:cubicBezTo>
                  <a:pt x="779459" y="2848291"/>
                  <a:pt x="769646" y="2799140"/>
                  <a:pt x="764740" y="2779907"/>
                </a:cubicBezTo>
                <a:cubicBezTo>
                  <a:pt x="808895" y="2730755"/>
                  <a:pt x="838332" y="2691861"/>
                  <a:pt x="872675" y="2652539"/>
                </a:cubicBezTo>
                <a:cubicBezTo>
                  <a:pt x="818707" y="2633306"/>
                  <a:pt x="779459" y="2623476"/>
                  <a:pt x="730397" y="2608517"/>
                </a:cubicBezTo>
                <a:cubicBezTo>
                  <a:pt x="759834" y="2574324"/>
                  <a:pt x="789271" y="2544833"/>
                  <a:pt x="823613" y="2505939"/>
                </a:cubicBezTo>
                <a:cubicBezTo>
                  <a:pt x="774552" y="2510641"/>
                  <a:pt x="730397" y="2515769"/>
                  <a:pt x="691148" y="2520471"/>
                </a:cubicBezTo>
                <a:cubicBezTo>
                  <a:pt x="681336" y="2515769"/>
                  <a:pt x="676430" y="2505512"/>
                  <a:pt x="666618" y="2496109"/>
                </a:cubicBezTo>
                <a:cubicBezTo>
                  <a:pt x="705867" y="2422595"/>
                  <a:pt x="754928" y="2348654"/>
                  <a:pt x="779459" y="2270438"/>
                </a:cubicBezTo>
                <a:cubicBezTo>
                  <a:pt x="808895" y="2196925"/>
                  <a:pt x="808895" y="2118709"/>
                  <a:pt x="823613" y="2045623"/>
                </a:cubicBezTo>
                <a:cubicBezTo>
                  <a:pt x="833426" y="2011003"/>
                  <a:pt x="848144" y="1962279"/>
                  <a:pt x="867768" y="1957577"/>
                </a:cubicBezTo>
                <a:cubicBezTo>
                  <a:pt x="985515" y="1918256"/>
                  <a:pt x="1103262" y="1878935"/>
                  <a:pt x="1225301" y="1859274"/>
                </a:cubicBezTo>
                <a:cubicBezTo>
                  <a:pt x="1347954" y="1844742"/>
                  <a:pt x="1422159" y="1800719"/>
                  <a:pt x="1466314" y="1683183"/>
                </a:cubicBezTo>
                <a:cubicBezTo>
                  <a:pt x="1476126" y="1643861"/>
                  <a:pt x="1515375" y="1600266"/>
                  <a:pt x="1549105" y="1585307"/>
                </a:cubicBezTo>
                <a:cubicBezTo>
                  <a:pt x="1627602" y="1556243"/>
                  <a:pt x="1671757" y="1497261"/>
                  <a:pt x="1735537" y="1448109"/>
                </a:cubicBezTo>
                <a:cubicBezTo>
                  <a:pt x="1848377" y="1355362"/>
                  <a:pt x="1990654" y="1277147"/>
                  <a:pt x="2127412" y="1233124"/>
                </a:cubicBezTo>
                <a:cubicBezTo>
                  <a:pt x="2382530" y="1154909"/>
                  <a:pt x="2642554" y="1101056"/>
                  <a:pt x="2897672" y="1042074"/>
                </a:cubicBezTo>
                <a:cubicBezTo>
                  <a:pt x="2971263" y="1022413"/>
                  <a:pt x="2981075" y="978390"/>
                  <a:pt x="2956545" y="914707"/>
                </a:cubicBezTo>
                <a:cubicBezTo>
                  <a:pt x="2922202" y="821960"/>
                  <a:pt x="2936307" y="802299"/>
                  <a:pt x="3029523" y="777937"/>
                </a:cubicBezTo>
                <a:cubicBezTo>
                  <a:pt x="3127645" y="748446"/>
                  <a:pt x="3225768" y="709125"/>
                  <a:pt x="3338608" y="669803"/>
                </a:cubicBezTo>
                <a:cubicBezTo>
                  <a:pt x="3304265" y="645441"/>
                  <a:pt x="3284641" y="625780"/>
                  <a:pt x="3274829" y="621079"/>
                </a:cubicBezTo>
                <a:cubicBezTo>
                  <a:pt x="3368045" y="581758"/>
                  <a:pt x="3461261" y="538162"/>
                  <a:pt x="3559383" y="513373"/>
                </a:cubicBezTo>
                <a:cubicBezTo>
                  <a:pt x="3705953" y="479180"/>
                  <a:pt x="3858656" y="449689"/>
                  <a:pt x="4010132" y="430028"/>
                </a:cubicBezTo>
                <a:cubicBezTo>
                  <a:pt x="4235813" y="391135"/>
                  <a:pt x="4460881" y="356942"/>
                  <a:pt x="4686562" y="327451"/>
                </a:cubicBezTo>
                <a:cubicBezTo>
                  <a:pt x="4882807" y="303089"/>
                  <a:pt x="5074145" y="297960"/>
                  <a:pt x="5265484" y="273598"/>
                </a:cubicBezTo>
                <a:cubicBezTo>
                  <a:pt x="5412667" y="253937"/>
                  <a:pt x="5559850" y="214616"/>
                  <a:pt x="5706420" y="185125"/>
                </a:cubicBezTo>
                <a:cubicBezTo>
                  <a:pt x="5760387" y="180423"/>
                  <a:pt x="5814354" y="190254"/>
                  <a:pt x="5868322" y="185125"/>
                </a:cubicBezTo>
                <a:cubicBezTo>
                  <a:pt x="6122826" y="150932"/>
                  <a:pt x="6378557" y="117167"/>
                  <a:pt x="6637968" y="87676"/>
                </a:cubicBezTo>
                <a:cubicBezTo>
                  <a:pt x="6755714" y="73144"/>
                  <a:pt x="6878367" y="82975"/>
                  <a:pt x="6996114" y="73144"/>
                </a:cubicBezTo>
                <a:cubicBezTo>
                  <a:pt x="7045175" y="73144"/>
                  <a:pt x="7094236" y="53056"/>
                  <a:pt x="7142684" y="53056"/>
                </a:cubicBezTo>
                <a:cubicBezTo>
                  <a:pt x="7206463" y="48355"/>
                  <a:pt x="7275762" y="58185"/>
                  <a:pt x="7344447" y="58185"/>
                </a:cubicBezTo>
                <a:cubicBezTo>
                  <a:pt x="7359166" y="58185"/>
                  <a:pt x="7373271" y="68016"/>
                  <a:pt x="7383083" y="62887"/>
                </a:cubicBezTo>
                <a:cubicBezTo>
                  <a:pt x="7476912" y="21001"/>
                  <a:pt x="7571355" y="4332"/>
                  <a:pt x="7666411" y="913"/>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4212633200"/>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127_Main Slid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EA755364-C3D2-4FB2-98AB-D000ABCE38E1}"/>
              </a:ext>
            </a:extLst>
          </p:cNvPr>
          <p:cNvSpPr>
            <a:spLocks noGrp="1"/>
          </p:cNvSpPr>
          <p:nvPr>
            <p:ph type="pic" sz="quarter" idx="135" hasCustomPrompt="1"/>
          </p:nvPr>
        </p:nvSpPr>
        <p:spPr>
          <a:xfrm>
            <a:off x="-1054630" y="-1257421"/>
            <a:ext cx="13246498" cy="9217085"/>
          </a:xfrm>
          <a:custGeom>
            <a:avLst/>
            <a:gdLst>
              <a:gd name="connsiteX0" fmla="*/ 9412986 w 13246498"/>
              <a:gd name="connsiteY0" fmla="*/ 8115215 h 9217085"/>
              <a:gd name="connsiteX1" fmla="*/ 9427704 w 13246498"/>
              <a:gd name="connsiteY1" fmla="*/ 8130174 h 9217085"/>
              <a:gd name="connsiteX2" fmla="*/ 9389069 w 13246498"/>
              <a:gd name="connsiteY2" fmla="*/ 8125045 h 9217085"/>
              <a:gd name="connsiteX3" fmla="*/ 7666411 w 13246498"/>
              <a:gd name="connsiteY3" fmla="*/ 913 h 9217085"/>
              <a:gd name="connsiteX4" fmla="*/ 7761467 w 13246498"/>
              <a:gd name="connsiteY4" fmla="*/ 1340 h 9217085"/>
              <a:gd name="connsiteX5" fmla="*/ 8142917 w 13246498"/>
              <a:gd name="connsiteY5" fmla="*/ 38525 h 9217085"/>
              <a:gd name="connsiteX6" fmla="*/ 8358786 w 13246498"/>
              <a:gd name="connsiteY6" fmla="*/ 92378 h 9217085"/>
              <a:gd name="connsiteX7" fmla="*/ 8044795 w 13246498"/>
              <a:gd name="connsiteY7" fmla="*/ 312919 h 9217085"/>
              <a:gd name="connsiteX8" fmla="*/ 8138624 w 13246498"/>
              <a:gd name="connsiteY8" fmla="*/ 371474 h 9217085"/>
              <a:gd name="connsiteX9" fmla="*/ 8094469 w 13246498"/>
              <a:gd name="connsiteY9" fmla="*/ 415497 h 9217085"/>
              <a:gd name="connsiteX10" fmla="*/ 8319537 w 13246498"/>
              <a:gd name="connsiteY10" fmla="*/ 464221 h 9217085"/>
              <a:gd name="connsiteX11" fmla="*/ 8628622 w 13246498"/>
              <a:gd name="connsiteY11" fmla="*/ 386006 h 9217085"/>
              <a:gd name="connsiteX12" fmla="*/ 9388455 w 13246498"/>
              <a:gd name="connsiteY12" fmla="*/ 337281 h 9217085"/>
              <a:gd name="connsiteX13" fmla="*/ 9393362 w 13246498"/>
              <a:gd name="connsiteY13" fmla="*/ 366772 h 9217085"/>
              <a:gd name="connsiteX14" fmla="*/ 9295239 w 13246498"/>
              <a:gd name="connsiteY14" fmla="*/ 386006 h 9217085"/>
              <a:gd name="connsiteX15" fmla="*/ 9162774 w 13246498"/>
              <a:gd name="connsiteY15" fmla="*/ 474051 h 9217085"/>
              <a:gd name="connsiteX16" fmla="*/ 9657678 w 13246498"/>
              <a:gd name="connsiteY16" fmla="*/ 508244 h 9217085"/>
              <a:gd name="connsiteX17" fmla="*/ 9736789 w 13246498"/>
              <a:gd name="connsiteY17" fmla="*/ 713826 h 9217085"/>
              <a:gd name="connsiteX18" fmla="*/ 9956951 w 13246498"/>
              <a:gd name="connsiteY18" fmla="*/ 812129 h 9217085"/>
              <a:gd name="connsiteX19" fmla="*/ 9917702 w 13246498"/>
              <a:gd name="connsiteY19" fmla="*/ 826661 h 9217085"/>
              <a:gd name="connsiteX20" fmla="*/ 9878453 w 13246498"/>
              <a:gd name="connsiteY20" fmla="*/ 821960 h 9217085"/>
              <a:gd name="connsiteX21" fmla="*/ 9795049 w 13246498"/>
              <a:gd name="connsiteY21" fmla="*/ 826661 h 9217085"/>
              <a:gd name="connsiteX22" fmla="*/ 9511108 w 13246498"/>
              <a:gd name="connsiteY22" fmla="*/ 865983 h 9217085"/>
              <a:gd name="connsiteX23" fmla="*/ 9246178 w 13246498"/>
              <a:gd name="connsiteY23" fmla="*/ 954028 h 9217085"/>
              <a:gd name="connsiteX24" fmla="*/ 9668104 w 13246498"/>
              <a:gd name="connsiteY24" fmla="*/ 983519 h 9217085"/>
              <a:gd name="connsiteX25" fmla="*/ 9677916 w 13246498"/>
              <a:gd name="connsiteY25" fmla="*/ 1090798 h 9217085"/>
              <a:gd name="connsiteX26" fmla="*/ 9736789 w 13246498"/>
              <a:gd name="connsiteY26" fmla="*/ 1095927 h 9217085"/>
              <a:gd name="connsiteX27" fmla="*/ 9549744 w 13246498"/>
              <a:gd name="connsiteY27" fmla="*/ 1203633 h 9217085"/>
              <a:gd name="connsiteX28" fmla="*/ 9638667 w 13246498"/>
              <a:gd name="connsiteY28" fmla="*/ 1247656 h 9217085"/>
              <a:gd name="connsiteX29" fmla="*/ 9628855 w 13246498"/>
              <a:gd name="connsiteY29" fmla="*/ 1365193 h 9217085"/>
              <a:gd name="connsiteX30" fmla="*/ 9437517 w 13246498"/>
              <a:gd name="connsiteY30" fmla="*/ 1409216 h 9217085"/>
              <a:gd name="connsiteX31" fmla="*/ 9516014 w 13246498"/>
              <a:gd name="connsiteY31" fmla="*/ 1438706 h 9217085"/>
              <a:gd name="connsiteX32" fmla="*/ 9516014 w 13246498"/>
              <a:gd name="connsiteY32" fmla="*/ 1457940 h 9217085"/>
              <a:gd name="connsiteX33" fmla="*/ 9393362 w 13246498"/>
              <a:gd name="connsiteY33" fmla="*/ 1477600 h 9217085"/>
              <a:gd name="connsiteX34" fmla="*/ 9540545 w 13246498"/>
              <a:gd name="connsiteY34" fmla="*/ 1536155 h 9217085"/>
              <a:gd name="connsiteX35" fmla="*/ 9545451 w 13246498"/>
              <a:gd name="connsiteY35" fmla="*/ 1565646 h 9217085"/>
              <a:gd name="connsiteX36" fmla="*/ 9393362 w 13246498"/>
              <a:gd name="connsiteY36" fmla="*/ 1619499 h 9217085"/>
              <a:gd name="connsiteX37" fmla="*/ 9668104 w 13246498"/>
              <a:gd name="connsiteY37" fmla="*/ 1702843 h 9217085"/>
              <a:gd name="connsiteX38" fmla="*/ 9417892 w 13246498"/>
              <a:gd name="connsiteY38" fmla="*/ 1756697 h 9217085"/>
              <a:gd name="connsiteX39" fmla="*/ 9412986 w 13246498"/>
              <a:gd name="connsiteY39" fmla="*/ 1810550 h 9217085"/>
              <a:gd name="connsiteX40" fmla="*/ 9574888 w 13246498"/>
              <a:gd name="connsiteY40" fmla="*/ 1859274 h 9217085"/>
              <a:gd name="connsiteX41" fmla="*/ 9588993 w 13246498"/>
              <a:gd name="connsiteY41" fmla="*/ 1913127 h 9217085"/>
              <a:gd name="connsiteX42" fmla="*/ 9457141 w 13246498"/>
              <a:gd name="connsiteY42" fmla="*/ 2035365 h 9217085"/>
              <a:gd name="connsiteX43" fmla="*/ 9594512 w 13246498"/>
              <a:gd name="connsiteY43" fmla="*/ 2025962 h 9217085"/>
              <a:gd name="connsiteX44" fmla="*/ 9647866 w 13246498"/>
              <a:gd name="connsiteY44" fmla="*/ 2060155 h 9217085"/>
              <a:gd name="connsiteX45" fmla="*/ 9633148 w 13246498"/>
              <a:gd name="connsiteY45" fmla="*/ 2104178 h 9217085"/>
              <a:gd name="connsiteX46" fmla="*/ 10226787 w 13246498"/>
              <a:gd name="connsiteY46" fmla="*/ 2104178 h 9217085"/>
              <a:gd name="connsiteX47" fmla="*/ 10231693 w 13246498"/>
              <a:gd name="connsiteY47" fmla="*/ 2074686 h 9217085"/>
              <a:gd name="connsiteX48" fmla="*/ 10084510 w 13246498"/>
              <a:gd name="connsiteY48" fmla="*/ 2074686 h 9217085"/>
              <a:gd name="connsiteX49" fmla="*/ 10084510 w 13246498"/>
              <a:gd name="connsiteY49" fmla="*/ 2035365 h 9217085"/>
              <a:gd name="connsiteX50" fmla="*/ 10427938 w 13246498"/>
              <a:gd name="connsiteY50" fmla="*/ 2035365 h 9217085"/>
              <a:gd name="connsiteX51" fmla="*/ 10770752 w 13246498"/>
              <a:gd name="connsiteY51" fmla="*/ 2055453 h 9217085"/>
              <a:gd name="connsiteX52" fmla="*/ 10878686 w 13246498"/>
              <a:gd name="connsiteY52" fmla="*/ 2152902 h 9217085"/>
              <a:gd name="connsiteX53" fmla="*/ 10579414 w 13246498"/>
              <a:gd name="connsiteY53" fmla="*/ 2064856 h 9217085"/>
              <a:gd name="connsiteX54" fmla="*/ 10564695 w 13246498"/>
              <a:gd name="connsiteY54" fmla="*/ 2148200 h 9217085"/>
              <a:gd name="connsiteX55" fmla="*/ 10462280 w 13246498"/>
              <a:gd name="connsiteY55" fmla="*/ 2069985 h 9217085"/>
              <a:gd name="connsiteX56" fmla="*/ 10383169 w 13246498"/>
              <a:gd name="connsiteY56" fmla="*/ 2064856 h 9217085"/>
              <a:gd name="connsiteX57" fmla="*/ 10310191 w 13246498"/>
              <a:gd name="connsiteY57" fmla="*/ 2069985 h 9217085"/>
              <a:gd name="connsiteX58" fmla="*/ 10388689 w 13246498"/>
              <a:gd name="connsiteY58" fmla="*/ 2123838 h 9217085"/>
              <a:gd name="connsiteX59" fmla="*/ 10172820 w 13246498"/>
              <a:gd name="connsiteY59" fmla="*/ 2226416 h 9217085"/>
              <a:gd name="connsiteX60" fmla="*/ 9937327 w 13246498"/>
              <a:gd name="connsiteY60" fmla="*/ 2221714 h 9217085"/>
              <a:gd name="connsiteX61" fmla="*/ 9834298 w 13246498"/>
              <a:gd name="connsiteY61" fmla="*/ 2251205 h 9217085"/>
              <a:gd name="connsiteX62" fmla="*/ 9716552 w 13246498"/>
              <a:gd name="connsiteY62" fmla="*/ 2319590 h 9217085"/>
              <a:gd name="connsiteX63" fmla="*/ 9614137 w 13246498"/>
              <a:gd name="connsiteY63" fmla="*/ 2349081 h 9217085"/>
              <a:gd name="connsiteX64" fmla="*/ 9614137 w 13246498"/>
              <a:gd name="connsiteY64" fmla="*/ 2383274 h 9217085"/>
              <a:gd name="connsiteX65" fmla="*/ 9824486 w 13246498"/>
              <a:gd name="connsiteY65" fmla="*/ 2387975 h 9217085"/>
              <a:gd name="connsiteX66" fmla="*/ 9819580 w 13246498"/>
              <a:gd name="connsiteY66" fmla="*/ 2383274 h 9217085"/>
              <a:gd name="connsiteX67" fmla="*/ 10118853 w 13246498"/>
              <a:gd name="connsiteY67" fmla="*/ 2412765 h 9217085"/>
              <a:gd name="connsiteX68" fmla="*/ 10261130 w 13246498"/>
              <a:gd name="connsiteY68" fmla="*/ 2432425 h 9217085"/>
              <a:gd name="connsiteX69" fmla="*/ 10824719 w 13246498"/>
              <a:gd name="connsiteY69" fmla="*/ 2383274 h 9217085"/>
              <a:gd name="connsiteX70" fmla="*/ 10863968 w 13246498"/>
              <a:gd name="connsiteY70" fmla="*/ 2309760 h 9217085"/>
              <a:gd name="connsiteX71" fmla="*/ 11368684 w 13246498"/>
              <a:gd name="connsiteY71" fmla="*/ 2305058 h 9217085"/>
              <a:gd name="connsiteX72" fmla="*/ 11682675 w 13246498"/>
              <a:gd name="connsiteY72" fmla="*/ 2363613 h 9217085"/>
              <a:gd name="connsiteX73" fmla="*/ 11526293 w 13246498"/>
              <a:gd name="connsiteY73" fmla="*/ 2373871 h 9217085"/>
              <a:gd name="connsiteX74" fmla="*/ 11526293 w 13246498"/>
              <a:gd name="connsiteY74" fmla="*/ 2387975 h 9217085"/>
              <a:gd name="connsiteX75" fmla="*/ 11682675 w 13246498"/>
              <a:gd name="connsiteY75" fmla="*/ 2402934 h 9217085"/>
              <a:gd name="connsiteX76" fmla="*/ 11682675 w 13246498"/>
              <a:gd name="connsiteY76" fmla="*/ 2427296 h 9217085"/>
              <a:gd name="connsiteX77" fmla="*/ 11526293 w 13246498"/>
              <a:gd name="connsiteY77" fmla="*/ 2452086 h 9217085"/>
              <a:gd name="connsiteX78" fmla="*/ 11780798 w 13246498"/>
              <a:gd name="connsiteY78" fmla="*/ 2510641 h 9217085"/>
              <a:gd name="connsiteX79" fmla="*/ 11780798 w 13246498"/>
              <a:gd name="connsiteY79" fmla="*/ 2525172 h 9217085"/>
              <a:gd name="connsiteX80" fmla="*/ 11506055 w 13246498"/>
              <a:gd name="connsiteY80" fmla="*/ 2525172 h 9217085"/>
              <a:gd name="connsiteX81" fmla="*/ 11609084 w 13246498"/>
              <a:gd name="connsiteY81" fmla="*/ 2574324 h 9217085"/>
              <a:gd name="connsiteX82" fmla="*/ 11285280 w 13246498"/>
              <a:gd name="connsiteY82" fmla="*/ 2647410 h 9217085"/>
              <a:gd name="connsiteX83" fmla="*/ 11270562 w 13246498"/>
              <a:gd name="connsiteY83" fmla="*/ 2676901 h 9217085"/>
              <a:gd name="connsiteX84" fmla="*/ 11393215 w 13246498"/>
              <a:gd name="connsiteY84" fmla="*/ 2785035 h 9217085"/>
              <a:gd name="connsiteX85" fmla="*/ 11280988 w 13246498"/>
              <a:gd name="connsiteY85" fmla="*/ 2877782 h 9217085"/>
              <a:gd name="connsiteX86" fmla="*/ 11065119 w 13246498"/>
              <a:gd name="connsiteY86" fmla="*/ 2911975 h 9217085"/>
              <a:gd name="connsiteX87" fmla="*/ 10927748 w 13246498"/>
              <a:gd name="connsiteY87" fmla="*/ 3063704 h 9217085"/>
              <a:gd name="connsiteX88" fmla="*/ 10721691 w 13246498"/>
              <a:gd name="connsiteY88" fmla="*/ 3034640 h 9217085"/>
              <a:gd name="connsiteX89" fmla="*/ 10530966 w 13246498"/>
              <a:gd name="connsiteY89" fmla="*/ 3063704 h 9217085"/>
              <a:gd name="connsiteX90" fmla="*/ 10814907 w 13246498"/>
              <a:gd name="connsiteY90" fmla="*/ 3200901 h 9217085"/>
              <a:gd name="connsiteX91" fmla="*/ 10721691 w 13246498"/>
              <a:gd name="connsiteY91" fmla="*/ 3288947 h 9217085"/>
              <a:gd name="connsiteX92" fmla="*/ 10624182 w 13246498"/>
              <a:gd name="connsiteY92" fmla="*/ 3381694 h 9217085"/>
              <a:gd name="connsiteX93" fmla="*/ 10682442 w 13246498"/>
              <a:gd name="connsiteY93" fmla="*/ 3430846 h 9217085"/>
              <a:gd name="connsiteX94" fmla="*/ 10653619 w 13246498"/>
              <a:gd name="connsiteY94" fmla="*/ 3460337 h 9217085"/>
              <a:gd name="connsiteX95" fmla="*/ 10594745 w 13246498"/>
              <a:gd name="connsiteY95" fmla="*/ 3425717 h 9217085"/>
              <a:gd name="connsiteX96" fmla="*/ 10570215 w 13246498"/>
              <a:gd name="connsiteY96" fmla="*/ 3367162 h 9217085"/>
              <a:gd name="connsiteX97" fmla="*/ 10549977 w 13246498"/>
              <a:gd name="connsiteY97" fmla="*/ 3396653 h 9217085"/>
              <a:gd name="connsiteX98" fmla="*/ 10505822 w 13246498"/>
              <a:gd name="connsiteY98" fmla="*/ 3568043 h 9217085"/>
              <a:gd name="connsiteX99" fmla="*/ 10035449 w 13246498"/>
              <a:gd name="connsiteY99" fmla="*/ 3651387 h 9217085"/>
              <a:gd name="connsiteX100" fmla="*/ 10040355 w 13246498"/>
              <a:gd name="connsiteY100" fmla="*/ 3685580 h 9217085"/>
              <a:gd name="connsiteX101" fmla="*/ 10314484 w 13246498"/>
              <a:gd name="connsiteY101" fmla="*/ 3675322 h 9217085"/>
              <a:gd name="connsiteX102" fmla="*/ 11114180 w 13246498"/>
              <a:gd name="connsiteY102" fmla="*/ 3636428 h 9217085"/>
              <a:gd name="connsiteX103" fmla="*/ 11422651 w 13246498"/>
              <a:gd name="connsiteY103" fmla="*/ 3631299 h 9217085"/>
              <a:gd name="connsiteX104" fmla="*/ 11481525 w 13246498"/>
              <a:gd name="connsiteY104" fmla="*/ 3660790 h 9217085"/>
              <a:gd name="connsiteX105" fmla="*/ 11442889 w 13246498"/>
              <a:gd name="connsiteY105" fmla="*/ 3724474 h 9217085"/>
              <a:gd name="connsiteX106" fmla="*/ 11888732 w 13246498"/>
              <a:gd name="connsiteY106" fmla="*/ 3724474 h 9217085"/>
              <a:gd name="connsiteX107" fmla="*/ 11888732 w 13246498"/>
              <a:gd name="connsiteY107" fmla="*/ 3753964 h 9217085"/>
              <a:gd name="connsiteX108" fmla="*/ 11653239 w 13246498"/>
              <a:gd name="connsiteY108" fmla="*/ 3763368 h 9217085"/>
              <a:gd name="connsiteX109" fmla="*/ 11820046 w 13246498"/>
              <a:gd name="connsiteY109" fmla="*/ 3866372 h 9217085"/>
              <a:gd name="connsiteX110" fmla="*/ 12035915 w 13246498"/>
              <a:gd name="connsiteY110" fmla="*/ 3900992 h 9217085"/>
              <a:gd name="connsiteX111" fmla="*/ 12237066 w 13246498"/>
              <a:gd name="connsiteY111" fmla="*/ 3783456 h 9217085"/>
              <a:gd name="connsiteX112" fmla="*/ 12168380 w 13246498"/>
              <a:gd name="connsiteY112" fmla="*/ 3680451 h 9217085"/>
              <a:gd name="connsiteX113" fmla="*/ 12349293 w 13246498"/>
              <a:gd name="connsiteY113" fmla="*/ 3704813 h 9217085"/>
              <a:gd name="connsiteX114" fmla="*/ 12285514 w 13246498"/>
              <a:gd name="connsiteY114" fmla="*/ 3768924 h 9217085"/>
              <a:gd name="connsiteX115" fmla="*/ 12300232 w 13246498"/>
              <a:gd name="connsiteY115" fmla="*/ 3792858 h 9217085"/>
              <a:gd name="connsiteX116" fmla="*/ 12761406 w 13246498"/>
              <a:gd name="connsiteY116" fmla="*/ 3680451 h 9217085"/>
              <a:gd name="connsiteX117" fmla="*/ 12776125 w 13246498"/>
              <a:gd name="connsiteY117" fmla="*/ 3724474 h 9217085"/>
              <a:gd name="connsiteX118" fmla="*/ 12276315 w 13246498"/>
              <a:gd name="connsiteY118" fmla="*/ 3871501 h 9217085"/>
              <a:gd name="connsiteX119" fmla="*/ 12565162 w 13246498"/>
              <a:gd name="connsiteY119" fmla="*/ 3905694 h 9217085"/>
              <a:gd name="connsiteX120" fmla="*/ 12658378 w 13246498"/>
              <a:gd name="connsiteY120" fmla="*/ 3861671 h 9217085"/>
              <a:gd name="connsiteX121" fmla="*/ 12800655 w 13246498"/>
              <a:gd name="connsiteY121" fmla="*/ 3910395 h 9217085"/>
              <a:gd name="connsiteX122" fmla="*/ 12417979 w 13246498"/>
              <a:gd name="connsiteY122" fmla="*/ 3939886 h 9217085"/>
              <a:gd name="connsiteX123" fmla="*/ 12383636 w 13246498"/>
              <a:gd name="connsiteY123" fmla="*/ 3935185 h 9217085"/>
              <a:gd name="connsiteX124" fmla="*/ 12138944 w 13246498"/>
              <a:gd name="connsiteY124" fmla="*/ 4023230 h 9217085"/>
              <a:gd name="connsiteX125" fmla="*/ 12237066 w 13246498"/>
              <a:gd name="connsiteY125" fmla="*/ 4033061 h 9217085"/>
              <a:gd name="connsiteX126" fmla="*/ 12212535 w 13246498"/>
              <a:gd name="connsiteY126" fmla="*/ 4111276 h 9217085"/>
              <a:gd name="connsiteX127" fmla="*/ 12064739 w 13246498"/>
              <a:gd name="connsiteY127" fmla="*/ 4052294 h 9217085"/>
              <a:gd name="connsiteX128" fmla="*/ 12001572 w 13246498"/>
              <a:gd name="connsiteY128" fmla="*/ 4218982 h 9217085"/>
              <a:gd name="connsiteX129" fmla="*/ 11824953 w 13246498"/>
              <a:gd name="connsiteY129" fmla="*/ 4297198 h 9217085"/>
              <a:gd name="connsiteX130" fmla="*/ 11967230 w 13246498"/>
              <a:gd name="connsiteY130" fmla="*/ 4312157 h 9217085"/>
              <a:gd name="connsiteX131" fmla="*/ 12118706 w 13246498"/>
              <a:gd name="connsiteY131" fmla="*/ 4253175 h 9217085"/>
              <a:gd name="connsiteX132" fmla="*/ 12256077 w 13246498"/>
              <a:gd name="connsiteY132" fmla="*/ 4199322 h 9217085"/>
              <a:gd name="connsiteX133" fmla="*/ 12231546 w 13246498"/>
              <a:gd name="connsiteY133" fmla="*/ 4307028 h 9217085"/>
              <a:gd name="connsiteX134" fmla="*/ 11991760 w 13246498"/>
              <a:gd name="connsiteY134" fmla="*/ 4346349 h 9217085"/>
              <a:gd name="connsiteX135" fmla="*/ 11883826 w 13246498"/>
              <a:gd name="connsiteY135" fmla="*/ 4409605 h 9217085"/>
              <a:gd name="connsiteX136" fmla="*/ 11707206 w 13246498"/>
              <a:gd name="connsiteY136" fmla="*/ 4483119 h 9217085"/>
              <a:gd name="connsiteX137" fmla="*/ 11780798 w 13246498"/>
              <a:gd name="connsiteY137" fmla="*/ 4517739 h 9217085"/>
              <a:gd name="connsiteX138" fmla="*/ 11422651 w 13246498"/>
              <a:gd name="connsiteY138" fmla="*/ 4595954 h 9217085"/>
              <a:gd name="connsiteX139" fmla="*/ 11422651 w 13246498"/>
              <a:gd name="connsiteY139" fmla="*/ 4610486 h 9217085"/>
              <a:gd name="connsiteX140" fmla="*/ 11726830 w 13246498"/>
              <a:gd name="connsiteY140" fmla="*/ 4571165 h 9217085"/>
              <a:gd name="connsiteX141" fmla="*/ 11736643 w 13246498"/>
              <a:gd name="connsiteY141" fmla="*/ 4600656 h 9217085"/>
              <a:gd name="connsiteX142" fmla="*/ 11236833 w 13246498"/>
              <a:gd name="connsiteY142" fmla="*/ 4757514 h 9217085"/>
              <a:gd name="connsiteX143" fmla="*/ 11545304 w 13246498"/>
              <a:gd name="connsiteY143" fmla="*/ 4864793 h 9217085"/>
              <a:gd name="connsiteX144" fmla="*/ 11437370 w 13246498"/>
              <a:gd name="connsiteY144" fmla="*/ 5021651 h 9217085"/>
              <a:gd name="connsiteX145" fmla="*/ 11197584 w 13246498"/>
              <a:gd name="connsiteY145" fmla="*/ 4972926 h 9217085"/>
              <a:gd name="connsiteX146" fmla="*/ 11276081 w 13246498"/>
              <a:gd name="connsiteY146" fmla="*/ 4996861 h 9217085"/>
              <a:gd name="connsiteX147" fmla="*/ 11276081 w 13246498"/>
              <a:gd name="connsiteY147" fmla="*/ 5011820 h 9217085"/>
              <a:gd name="connsiteX148" fmla="*/ 11158335 w 13246498"/>
              <a:gd name="connsiteY148" fmla="*/ 5011820 h 9217085"/>
              <a:gd name="connsiteX149" fmla="*/ 11197584 w 13246498"/>
              <a:gd name="connsiteY149" fmla="*/ 5065673 h 9217085"/>
              <a:gd name="connsiteX150" fmla="*/ 11074931 w 13246498"/>
              <a:gd name="connsiteY150" fmla="*/ 5085334 h 9217085"/>
              <a:gd name="connsiteX151" fmla="*/ 11079837 w 13246498"/>
              <a:gd name="connsiteY151" fmla="*/ 5075504 h 9217085"/>
              <a:gd name="connsiteX152" fmla="*/ 10594745 w 13246498"/>
              <a:gd name="connsiteY152" fmla="*/ 5011820 h 9217085"/>
              <a:gd name="connsiteX153" fmla="*/ 10603944 w 13246498"/>
              <a:gd name="connsiteY153" fmla="*/ 5109696 h 9217085"/>
              <a:gd name="connsiteX154" fmla="*/ 10584933 w 13246498"/>
              <a:gd name="connsiteY154" fmla="*/ 5114398 h 9217085"/>
              <a:gd name="connsiteX155" fmla="*/ 10520540 w 13246498"/>
              <a:gd name="connsiteY155" fmla="*/ 4996861 h 9217085"/>
              <a:gd name="connsiteX156" fmla="*/ 10270942 w 13246498"/>
              <a:gd name="connsiteY156" fmla="*/ 5031481 h 9217085"/>
              <a:gd name="connsiteX157" fmla="*/ 10226787 w 13246498"/>
              <a:gd name="connsiteY157" fmla="*/ 5143889 h 9217085"/>
              <a:gd name="connsiteX158" fmla="*/ 10084510 w 13246498"/>
              <a:gd name="connsiteY158" fmla="*/ 5173380 h 9217085"/>
              <a:gd name="connsiteX159" fmla="*/ 10118853 w 13246498"/>
              <a:gd name="connsiteY159" fmla="*/ 5217403 h 9217085"/>
              <a:gd name="connsiteX160" fmla="*/ 10001106 w 13246498"/>
              <a:gd name="connsiteY160" fmla="*/ 5129357 h 9217085"/>
              <a:gd name="connsiteX161" fmla="*/ 9824486 w 13246498"/>
              <a:gd name="connsiteY161" fmla="*/ 5202443 h 9217085"/>
              <a:gd name="connsiteX162" fmla="*/ 9830005 w 13246498"/>
              <a:gd name="connsiteY162" fmla="*/ 5222531 h 9217085"/>
              <a:gd name="connsiteX163" fmla="*/ 9907890 w 13246498"/>
              <a:gd name="connsiteY163" fmla="*/ 5227233 h 9217085"/>
              <a:gd name="connsiteX164" fmla="*/ 9907890 w 13246498"/>
              <a:gd name="connsiteY164" fmla="*/ 5237063 h 9217085"/>
              <a:gd name="connsiteX165" fmla="*/ 9780331 w 13246498"/>
              <a:gd name="connsiteY165" fmla="*/ 5246894 h 9217085"/>
              <a:gd name="connsiteX166" fmla="*/ 9776038 w 13246498"/>
              <a:gd name="connsiteY166" fmla="*/ 5271256 h 9217085"/>
              <a:gd name="connsiteX167" fmla="*/ 10040355 w 13246498"/>
              <a:gd name="connsiteY167" fmla="*/ 5275957 h 9217085"/>
              <a:gd name="connsiteX168" fmla="*/ 10094322 w 13246498"/>
              <a:gd name="connsiteY168" fmla="*/ 5300747 h 9217085"/>
              <a:gd name="connsiteX169" fmla="*/ 10167914 w 13246498"/>
              <a:gd name="connsiteY169" fmla="*/ 5335367 h 9217085"/>
              <a:gd name="connsiteX170" fmla="*/ 10511341 w 13246498"/>
              <a:gd name="connsiteY170" fmla="*/ 5335367 h 9217085"/>
              <a:gd name="connsiteX171" fmla="*/ 10526060 w 13246498"/>
              <a:gd name="connsiteY171" fmla="*/ 5300747 h 9217085"/>
              <a:gd name="connsiteX172" fmla="*/ 10427938 w 13246498"/>
              <a:gd name="connsiteY172" fmla="*/ 5187911 h 9217085"/>
              <a:gd name="connsiteX173" fmla="*/ 10785470 w 13246498"/>
              <a:gd name="connsiteY173" fmla="*/ 5163549 h 9217085"/>
              <a:gd name="connsiteX174" fmla="*/ 10878686 w 13246498"/>
              <a:gd name="connsiteY174" fmla="*/ 5344769 h 9217085"/>
              <a:gd name="connsiteX175" fmla="*/ 10780564 w 13246498"/>
              <a:gd name="connsiteY175" fmla="*/ 5379389 h 9217085"/>
              <a:gd name="connsiteX176" fmla="*/ 10780564 w 13246498"/>
              <a:gd name="connsiteY176" fmla="*/ 5403324 h 9217085"/>
              <a:gd name="connsiteX177" fmla="*/ 11025870 w 13246498"/>
              <a:gd name="connsiteY177" fmla="*/ 5403324 h 9217085"/>
              <a:gd name="connsiteX178" fmla="*/ 11025870 w 13246498"/>
              <a:gd name="connsiteY178" fmla="*/ 5486668 h 9217085"/>
              <a:gd name="connsiteX179" fmla="*/ 11520774 w 13246498"/>
              <a:gd name="connsiteY179" fmla="*/ 5506329 h 9217085"/>
              <a:gd name="connsiteX180" fmla="*/ 11633614 w 13246498"/>
              <a:gd name="connsiteY180" fmla="*/ 5516159 h 9217085"/>
              <a:gd name="connsiteX181" fmla="*/ 11824953 w 13246498"/>
              <a:gd name="connsiteY181" fmla="*/ 5574714 h 9217085"/>
              <a:gd name="connsiteX182" fmla="*/ 11883826 w 13246498"/>
              <a:gd name="connsiteY182" fmla="*/ 5594375 h 9217085"/>
              <a:gd name="connsiteX183" fmla="*/ 12016291 w 13246498"/>
              <a:gd name="connsiteY183" fmla="*/ 5584972 h 9217085"/>
              <a:gd name="connsiteX184" fmla="*/ 12021197 w 13246498"/>
              <a:gd name="connsiteY184" fmla="*/ 5608906 h 9217085"/>
              <a:gd name="connsiteX185" fmla="*/ 11721924 w 13246498"/>
              <a:gd name="connsiteY185" fmla="*/ 5658058 h 9217085"/>
              <a:gd name="connsiteX186" fmla="*/ 11721924 w 13246498"/>
              <a:gd name="connsiteY186" fmla="*/ 5677719 h 9217085"/>
              <a:gd name="connsiteX187" fmla="*/ 12011385 w 13246498"/>
              <a:gd name="connsiteY187" fmla="*/ 5677719 h 9217085"/>
              <a:gd name="connsiteX188" fmla="*/ 12016291 w 13246498"/>
              <a:gd name="connsiteY188" fmla="*/ 5702508 h 9217085"/>
              <a:gd name="connsiteX189" fmla="*/ 11942699 w 13246498"/>
              <a:gd name="connsiteY189" fmla="*/ 5731572 h 9217085"/>
              <a:gd name="connsiteX190" fmla="*/ 12050020 w 13246498"/>
              <a:gd name="connsiteY190" fmla="*/ 5770466 h 9217085"/>
              <a:gd name="connsiteX191" fmla="*/ 12060446 w 13246498"/>
              <a:gd name="connsiteY191" fmla="*/ 5799957 h 9217085"/>
              <a:gd name="connsiteX192" fmla="*/ 11927981 w 13246498"/>
              <a:gd name="connsiteY192" fmla="*/ 5858511 h 9217085"/>
              <a:gd name="connsiteX193" fmla="*/ 11805328 w 13246498"/>
              <a:gd name="connsiteY193" fmla="*/ 5956815 h 9217085"/>
              <a:gd name="connsiteX194" fmla="*/ 11295706 w 13246498"/>
              <a:gd name="connsiteY194" fmla="*/ 5996136 h 9217085"/>
              <a:gd name="connsiteX195" fmla="*/ 11589459 w 13246498"/>
              <a:gd name="connsiteY195" fmla="*/ 6054691 h 9217085"/>
              <a:gd name="connsiteX196" fmla="*/ 11501149 w 13246498"/>
              <a:gd name="connsiteY196" fmla="*/ 6074351 h 9217085"/>
              <a:gd name="connsiteX197" fmla="*/ 11496243 w 13246498"/>
              <a:gd name="connsiteY197" fmla="*/ 6098714 h 9217085"/>
              <a:gd name="connsiteX198" fmla="*/ 11712112 w 13246498"/>
              <a:gd name="connsiteY198" fmla="*/ 6093585 h 9217085"/>
              <a:gd name="connsiteX199" fmla="*/ 12138944 w 13246498"/>
              <a:gd name="connsiteY199" fmla="*/ 6054691 h 9217085"/>
              <a:gd name="connsiteX200" fmla="*/ 12339481 w 13246498"/>
              <a:gd name="connsiteY200" fmla="*/ 6074351 h 9217085"/>
              <a:gd name="connsiteX201" fmla="*/ 12231546 w 13246498"/>
              <a:gd name="connsiteY201" fmla="*/ 6103415 h 9217085"/>
              <a:gd name="connsiteX202" fmla="*/ 12231546 w 13246498"/>
              <a:gd name="connsiteY202" fmla="*/ 6132906 h 9217085"/>
              <a:gd name="connsiteX203" fmla="*/ 12359719 w 13246498"/>
              <a:gd name="connsiteY203" fmla="*/ 6137607 h 9217085"/>
              <a:gd name="connsiteX204" fmla="*/ 12594599 w 13246498"/>
              <a:gd name="connsiteY204" fmla="*/ 6142736 h 9217085"/>
              <a:gd name="connsiteX205" fmla="*/ 12991994 w 13246498"/>
              <a:gd name="connsiteY205" fmla="*/ 6250443 h 9217085"/>
              <a:gd name="connsiteX206" fmla="*/ 12977275 w 13246498"/>
              <a:gd name="connsiteY206" fmla="*/ 6289764 h 9217085"/>
              <a:gd name="connsiteX207" fmla="*/ 13143470 w 13246498"/>
              <a:gd name="connsiteY207" fmla="*/ 6392341 h 9217085"/>
              <a:gd name="connsiteX208" fmla="*/ 13070491 w 13246498"/>
              <a:gd name="connsiteY208" fmla="*/ 6446195 h 9217085"/>
              <a:gd name="connsiteX209" fmla="*/ 13246498 w 13246498"/>
              <a:gd name="connsiteY209" fmla="*/ 6480387 h 9217085"/>
              <a:gd name="connsiteX210" fmla="*/ 13095022 w 13246498"/>
              <a:gd name="connsiteY210" fmla="*/ 6529539 h 9217085"/>
              <a:gd name="connsiteX211" fmla="*/ 12996286 w 13246498"/>
              <a:gd name="connsiteY211" fmla="*/ 6509878 h 9217085"/>
              <a:gd name="connsiteX212" fmla="*/ 12962557 w 13246498"/>
              <a:gd name="connsiteY212" fmla="*/ 6480387 h 9217085"/>
              <a:gd name="connsiteX213" fmla="*/ 12962557 w 13246498"/>
              <a:gd name="connsiteY213" fmla="*/ 6563731 h 9217085"/>
              <a:gd name="connsiteX214" fmla="*/ 12722157 w 13246498"/>
              <a:gd name="connsiteY214" fmla="*/ 6470557 h 9217085"/>
              <a:gd name="connsiteX215" fmla="*/ 12712345 w 13246498"/>
              <a:gd name="connsiteY215" fmla="*/ 6490217 h 9217085"/>
              <a:gd name="connsiteX216" fmla="*/ 12790843 w 13246498"/>
              <a:gd name="connsiteY216" fmla="*/ 6544071 h 9217085"/>
              <a:gd name="connsiteX217" fmla="*/ 12810467 w 13246498"/>
              <a:gd name="connsiteY217" fmla="*/ 6651777 h 9217085"/>
              <a:gd name="connsiteX218" fmla="*/ 12918402 w 13246498"/>
              <a:gd name="connsiteY218" fmla="*/ 6568860 h 9217085"/>
              <a:gd name="connsiteX219" fmla="*/ 12981568 w 13246498"/>
              <a:gd name="connsiteY219" fmla="*/ 6680840 h 9217085"/>
              <a:gd name="connsiteX220" fmla="*/ 12839904 w 13246498"/>
              <a:gd name="connsiteY220" fmla="*/ 6842400 h 9217085"/>
              <a:gd name="connsiteX221" fmla="*/ 12746688 w 13246498"/>
              <a:gd name="connsiteY221" fmla="*/ 6847529 h 9217085"/>
              <a:gd name="connsiteX222" fmla="*/ 12668190 w 13246498"/>
              <a:gd name="connsiteY222" fmla="*/ 6930445 h 9217085"/>
              <a:gd name="connsiteX223" fmla="*/ 12668190 w 13246498"/>
              <a:gd name="connsiteY223" fmla="*/ 6705630 h 9217085"/>
              <a:gd name="connsiteX224" fmla="*/ 12560256 w 13246498"/>
              <a:gd name="connsiteY224" fmla="*/ 6735121 h 9217085"/>
              <a:gd name="connsiteX225" fmla="*/ 12594599 w 13246498"/>
              <a:gd name="connsiteY225" fmla="*/ 6647075 h 9217085"/>
              <a:gd name="connsiteX226" fmla="*/ 12496476 w 13246498"/>
              <a:gd name="connsiteY226" fmla="*/ 6558602 h 9217085"/>
              <a:gd name="connsiteX227" fmla="*/ 12614223 w 13246498"/>
              <a:gd name="connsiteY227" fmla="*/ 6504749 h 9217085"/>
              <a:gd name="connsiteX228" fmla="*/ 12378730 w 13246498"/>
              <a:gd name="connsiteY228" fmla="*/ 6465855 h 9217085"/>
              <a:gd name="connsiteX229" fmla="*/ 12374437 w 13246498"/>
              <a:gd name="connsiteY229" fmla="*/ 6490217 h 9217085"/>
              <a:gd name="connsiteX230" fmla="*/ 12428404 w 13246498"/>
              <a:gd name="connsiteY230" fmla="*/ 6519281 h 9217085"/>
              <a:gd name="connsiteX231" fmla="*/ 12207629 w 13246498"/>
              <a:gd name="connsiteY231" fmla="*/ 6490217 h 9217085"/>
              <a:gd name="connsiteX232" fmla="*/ 12226640 w 13246498"/>
              <a:gd name="connsiteY232" fmla="*/ 6524837 h 9217085"/>
              <a:gd name="connsiteX233" fmla="*/ 11795516 w 13246498"/>
              <a:gd name="connsiteY233" fmla="*/ 6470557 h 9217085"/>
              <a:gd name="connsiteX234" fmla="*/ 11584553 w 13246498"/>
              <a:gd name="connsiteY234" fmla="*/ 6475258 h 9217085"/>
              <a:gd name="connsiteX235" fmla="*/ 11579647 w 13246498"/>
              <a:gd name="connsiteY235" fmla="*/ 6504749 h 9217085"/>
              <a:gd name="connsiteX236" fmla="*/ 11511575 w 13246498"/>
              <a:gd name="connsiteY236" fmla="*/ 6431235 h 9217085"/>
              <a:gd name="connsiteX237" fmla="*/ 11579647 w 13246498"/>
              <a:gd name="connsiteY237" fmla="*/ 6416704 h 9217085"/>
              <a:gd name="connsiteX238" fmla="*/ 11491337 w 13246498"/>
              <a:gd name="connsiteY238" fmla="*/ 6338488 h 9217085"/>
              <a:gd name="connsiteX239" fmla="*/ 11492564 w 13246498"/>
              <a:gd name="connsiteY239" fmla="*/ 6335924 h 9217085"/>
              <a:gd name="connsiteX240" fmla="*/ 11496243 w 13246498"/>
              <a:gd name="connsiteY240" fmla="*/ 6333787 h 9217085"/>
              <a:gd name="connsiteX241" fmla="*/ 11493790 w 13246498"/>
              <a:gd name="connsiteY241" fmla="*/ 6333359 h 9217085"/>
              <a:gd name="connsiteX242" fmla="*/ 11535492 w 13246498"/>
              <a:gd name="connsiteY242" fmla="*/ 6240612 h 9217085"/>
              <a:gd name="connsiteX243" fmla="*/ 11731736 w 13246498"/>
              <a:gd name="connsiteY243" fmla="*/ 6264974 h 9217085"/>
              <a:gd name="connsiteX244" fmla="*/ 11736643 w 13246498"/>
              <a:gd name="connsiteY244" fmla="*/ 6235911 h 9217085"/>
              <a:gd name="connsiteX245" fmla="*/ 11290800 w 13246498"/>
              <a:gd name="connsiteY245" fmla="*/ 6230782 h 9217085"/>
              <a:gd name="connsiteX246" fmla="*/ 11433077 w 13246498"/>
              <a:gd name="connsiteY246" fmla="*/ 6255144 h 9217085"/>
              <a:gd name="connsiteX247" fmla="*/ 11433077 w 13246498"/>
              <a:gd name="connsiteY247" fmla="*/ 6274805 h 9217085"/>
              <a:gd name="connsiteX248" fmla="*/ 11133804 w 13246498"/>
              <a:gd name="connsiteY248" fmla="*/ 6299167 h 9217085"/>
              <a:gd name="connsiteX249" fmla="*/ 11133804 w 13246498"/>
              <a:gd name="connsiteY249" fmla="*/ 6308997 h 9217085"/>
              <a:gd name="connsiteX250" fmla="*/ 11493790 w 13246498"/>
              <a:gd name="connsiteY250" fmla="*/ 6333359 h 9217085"/>
              <a:gd name="connsiteX251" fmla="*/ 11492564 w 13246498"/>
              <a:gd name="connsiteY251" fmla="*/ 6335924 h 9217085"/>
              <a:gd name="connsiteX252" fmla="*/ 11452088 w 13246498"/>
              <a:gd name="connsiteY252" fmla="*/ 6361996 h 9217085"/>
              <a:gd name="connsiteX253" fmla="*/ 11403640 w 13246498"/>
              <a:gd name="connsiteY253" fmla="*/ 6382511 h 9217085"/>
              <a:gd name="connsiteX254" fmla="*/ 11246031 w 13246498"/>
              <a:gd name="connsiteY254" fmla="*/ 6421832 h 9217085"/>
              <a:gd name="connsiteX255" fmla="*/ 11187771 w 13246498"/>
              <a:gd name="connsiteY255" fmla="*/ 6353020 h 9217085"/>
              <a:gd name="connsiteX256" fmla="*/ 11035682 w 13246498"/>
              <a:gd name="connsiteY256" fmla="*/ 6412002 h 9217085"/>
              <a:gd name="connsiteX257" fmla="*/ 10932654 w 13246498"/>
              <a:gd name="connsiteY257" fmla="*/ 6407301 h 9217085"/>
              <a:gd name="connsiteX258" fmla="*/ 10687348 w 13246498"/>
              <a:gd name="connsiteY258" fmla="*/ 6426534 h 9217085"/>
              <a:gd name="connsiteX259" fmla="*/ 10403407 w 13246498"/>
              <a:gd name="connsiteY259" fmla="*/ 6421832 h 9217085"/>
              <a:gd name="connsiteX260" fmla="*/ 10310191 w 13246498"/>
              <a:gd name="connsiteY260" fmla="*/ 6446195 h 9217085"/>
              <a:gd name="connsiteX261" fmla="*/ 10256224 w 13246498"/>
              <a:gd name="connsiteY261" fmla="*/ 6416704 h 9217085"/>
              <a:gd name="connsiteX262" fmla="*/ 9834298 w 13246498"/>
              <a:gd name="connsiteY262" fmla="*/ 6436364 h 9217085"/>
              <a:gd name="connsiteX263" fmla="*/ 10045261 w 13246498"/>
              <a:gd name="connsiteY263" fmla="*/ 6465855 h 9217085"/>
              <a:gd name="connsiteX264" fmla="*/ 10182632 w 13246498"/>
              <a:gd name="connsiteY264" fmla="*/ 6583392 h 9217085"/>
              <a:gd name="connsiteX265" fmla="*/ 10511341 w 13246498"/>
              <a:gd name="connsiteY265" fmla="*/ 6558602 h 9217085"/>
              <a:gd name="connsiteX266" fmla="*/ 10511341 w 13246498"/>
              <a:gd name="connsiteY266" fmla="*/ 6529539 h 9217085"/>
              <a:gd name="connsiteX267" fmla="*/ 10966996 w 13246498"/>
              <a:gd name="connsiteY267" fmla="*/ 6514580 h 9217085"/>
              <a:gd name="connsiteX268" fmla="*/ 10971903 w 13246498"/>
              <a:gd name="connsiteY268" fmla="*/ 6544071 h 9217085"/>
              <a:gd name="connsiteX269" fmla="*/ 10908123 w 13246498"/>
              <a:gd name="connsiteY269" fmla="*/ 6558602 h 9217085"/>
              <a:gd name="connsiteX270" fmla="*/ 10765846 w 13246498"/>
              <a:gd name="connsiteY270" fmla="*/ 6548772 h 9217085"/>
              <a:gd name="connsiteX271" fmla="*/ 10280754 w 13246498"/>
              <a:gd name="connsiteY271" fmla="*/ 6700929 h 9217085"/>
              <a:gd name="connsiteX272" fmla="*/ 10462280 w 13246498"/>
              <a:gd name="connsiteY272" fmla="*/ 6700929 h 9217085"/>
              <a:gd name="connsiteX273" fmla="*/ 10594745 w 13246498"/>
              <a:gd name="connsiteY273" fmla="*/ 6656906 h 9217085"/>
              <a:gd name="connsiteX274" fmla="*/ 10736409 w 13246498"/>
              <a:gd name="connsiteY274" fmla="*/ 6685969 h 9217085"/>
              <a:gd name="connsiteX275" fmla="*/ 10599038 w 13246498"/>
              <a:gd name="connsiteY275" fmla="*/ 6832997 h 9217085"/>
              <a:gd name="connsiteX276" fmla="*/ 10687348 w 13246498"/>
              <a:gd name="connsiteY276" fmla="*/ 6847529 h 9217085"/>
              <a:gd name="connsiteX277" fmla="*/ 10726597 w 13246498"/>
              <a:gd name="connsiteY277" fmla="*/ 6945405 h 9217085"/>
              <a:gd name="connsiteX278" fmla="*/ 10657912 w 13246498"/>
              <a:gd name="connsiteY278" fmla="*/ 6980025 h 9217085"/>
              <a:gd name="connsiteX279" fmla="*/ 10746222 w 13246498"/>
              <a:gd name="connsiteY279" fmla="*/ 7018919 h 9217085"/>
              <a:gd name="connsiteX280" fmla="*/ 10344534 w 13246498"/>
              <a:gd name="connsiteY280" fmla="*/ 7097134 h 9217085"/>
              <a:gd name="connsiteX281" fmla="*/ 10329202 w 13246498"/>
              <a:gd name="connsiteY281" fmla="*/ 7047982 h 9217085"/>
              <a:gd name="connsiteX282" fmla="*/ 10246412 w 13246498"/>
              <a:gd name="connsiteY282" fmla="*/ 7087303 h 9217085"/>
              <a:gd name="connsiteX283" fmla="*/ 10172820 w 13246498"/>
              <a:gd name="connsiteY283" fmla="*/ 6989428 h 9217085"/>
              <a:gd name="connsiteX284" fmla="*/ 9961857 w 13246498"/>
              <a:gd name="connsiteY284" fmla="*/ 7092005 h 9217085"/>
              <a:gd name="connsiteX285" fmla="*/ 9971669 w 13246498"/>
              <a:gd name="connsiteY285" fmla="*/ 7112093 h 9217085"/>
              <a:gd name="connsiteX286" fmla="*/ 10261130 w 13246498"/>
              <a:gd name="connsiteY286" fmla="*/ 7170648 h 9217085"/>
              <a:gd name="connsiteX287" fmla="*/ 10339628 w 13246498"/>
              <a:gd name="connsiteY287" fmla="*/ 7175349 h 9217085"/>
              <a:gd name="connsiteX288" fmla="*/ 10618663 w 13246498"/>
              <a:gd name="connsiteY288" fmla="*/ 7150987 h 9217085"/>
              <a:gd name="connsiteX289" fmla="*/ 10751128 w 13246498"/>
              <a:gd name="connsiteY289" fmla="*/ 7180478 h 9217085"/>
              <a:gd name="connsiteX290" fmla="*/ 10486811 w 13246498"/>
              <a:gd name="connsiteY290" fmla="*/ 7224501 h 9217085"/>
              <a:gd name="connsiteX291" fmla="*/ 10486811 w 13246498"/>
              <a:gd name="connsiteY291" fmla="*/ 7302716 h 9217085"/>
              <a:gd name="connsiteX292" fmla="*/ 10657912 w 13246498"/>
              <a:gd name="connsiteY292" fmla="*/ 7248863 h 9217085"/>
              <a:gd name="connsiteX293" fmla="*/ 10952278 w 13246498"/>
              <a:gd name="connsiteY293" fmla="*/ 7209542 h 9217085"/>
              <a:gd name="connsiteX294" fmla="*/ 11663051 w 13246498"/>
              <a:gd name="connsiteY294" fmla="*/ 7165519 h 9217085"/>
              <a:gd name="connsiteX295" fmla="*/ 11692488 w 13246498"/>
              <a:gd name="connsiteY295" fmla="*/ 7160817 h 9217085"/>
              <a:gd name="connsiteX296" fmla="*/ 12148143 w 13246498"/>
              <a:gd name="connsiteY296" fmla="*/ 7244161 h 9217085"/>
              <a:gd name="connsiteX297" fmla="*/ 11721924 w 13246498"/>
              <a:gd name="connsiteY297" fmla="*/ 7268524 h 9217085"/>
              <a:gd name="connsiteX298" fmla="*/ 11717018 w 13246498"/>
              <a:gd name="connsiteY298" fmla="*/ 7292886 h 9217085"/>
              <a:gd name="connsiteX299" fmla="*/ 11932887 w 13246498"/>
              <a:gd name="connsiteY299" fmla="*/ 7317675 h 9217085"/>
              <a:gd name="connsiteX300" fmla="*/ 11932887 w 13246498"/>
              <a:gd name="connsiteY300" fmla="*/ 7336909 h 9217085"/>
              <a:gd name="connsiteX301" fmla="*/ 11584553 w 13246498"/>
              <a:gd name="connsiteY301" fmla="*/ 7336909 h 9217085"/>
              <a:gd name="connsiteX302" fmla="*/ 11388922 w 13246498"/>
              <a:gd name="connsiteY302" fmla="*/ 7386060 h 9217085"/>
              <a:gd name="connsiteX303" fmla="*/ 11246031 w 13246498"/>
              <a:gd name="connsiteY303" fmla="*/ 7420253 h 9217085"/>
              <a:gd name="connsiteX304" fmla="*/ 10805095 w 13246498"/>
              <a:gd name="connsiteY304" fmla="*/ 7483936 h 9217085"/>
              <a:gd name="connsiteX305" fmla="*/ 10829625 w 13246498"/>
              <a:gd name="connsiteY305" fmla="*/ 7410422 h 9217085"/>
              <a:gd name="connsiteX306" fmla="*/ 10692868 w 13246498"/>
              <a:gd name="connsiteY306" fmla="*/ 7415124 h 9217085"/>
              <a:gd name="connsiteX307" fmla="*/ 10520540 w 13246498"/>
              <a:gd name="connsiteY307" fmla="*/ 7513427 h 9217085"/>
              <a:gd name="connsiteX308" fmla="*/ 10408313 w 13246498"/>
              <a:gd name="connsiteY308" fmla="*/ 7508298 h 9217085"/>
              <a:gd name="connsiteX309" fmla="*/ 10266036 w 13246498"/>
              <a:gd name="connsiteY309" fmla="*/ 7424954 h 9217085"/>
              <a:gd name="connsiteX310" fmla="*/ 10221881 w 13246498"/>
              <a:gd name="connsiteY310" fmla="*/ 7435212 h 9217085"/>
              <a:gd name="connsiteX311" fmla="*/ 9947139 w 13246498"/>
              <a:gd name="connsiteY311" fmla="*/ 7518129 h 9217085"/>
              <a:gd name="connsiteX312" fmla="*/ 9711645 w 13246498"/>
              <a:gd name="connsiteY312" fmla="*/ 7513427 h 9217085"/>
              <a:gd name="connsiteX313" fmla="*/ 9776038 w 13246498"/>
              <a:gd name="connsiteY313" fmla="*/ 7405721 h 9217085"/>
              <a:gd name="connsiteX314" fmla="*/ 9731270 w 13246498"/>
              <a:gd name="connsiteY314" fmla="*/ 7361698 h 9217085"/>
              <a:gd name="connsiteX315" fmla="*/ 9643573 w 13246498"/>
              <a:gd name="connsiteY315" fmla="*/ 7454445 h 9217085"/>
              <a:gd name="connsiteX316" fmla="*/ 9574888 w 13246498"/>
              <a:gd name="connsiteY316" fmla="*/ 7439913 h 9217085"/>
              <a:gd name="connsiteX317" fmla="*/ 9535026 w 13246498"/>
              <a:gd name="connsiteY317" fmla="*/ 7508298 h 9217085"/>
              <a:gd name="connsiteX318" fmla="*/ 9525827 w 13246498"/>
              <a:gd name="connsiteY318" fmla="*/ 7616005 h 9217085"/>
              <a:gd name="connsiteX319" fmla="*/ 9898078 w 13246498"/>
              <a:gd name="connsiteY319" fmla="*/ 7763032 h 9217085"/>
              <a:gd name="connsiteX320" fmla="*/ 9516014 w 13246498"/>
              <a:gd name="connsiteY320" fmla="*/ 7914334 h 9217085"/>
              <a:gd name="connsiteX321" fmla="*/ 9516014 w 13246498"/>
              <a:gd name="connsiteY321" fmla="*/ 7924592 h 9217085"/>
              <a:gd name="connsiteX322" fmla="*/ 9824486 w 13246498"/>
              <a:gd name="connsiteY322" fmla="*/ 7924592 h 9217085"/>
              <a:gd name="connsiteX323" fmla="*/ 9824486 w 13246498"/>
              <a:gd name="connsiteY323" fmla="*/ 7953655 h 9217085"/>
              <a:gd name="connsiteX324" fmla="*/ 9614137 w 13246498"/>
              <a:gd name="connsiteY324" fmla="*/ 7973316 h 9217085"/>
              <a:gd name="connsiteX325" fmla="*/ 9511108 w 13246498"/>
              <a:gd name="connsiteY325" fmla="*/ 8061362 h 9217085"/>
              <a:gd name="connsiteX326" fmla="*/ 9452235 w 13246498"/>
              <a:gd name="connsiteY326" fmla="*/ 7983146 h 9217085"/>
              <a:gd name="connsiteX327" fmla="*/ 9329582 w 13246498"/>
              <a:gd name="connsiteY327" fmla="*/ 8061362 h 9217085"/>
              <a:gd name="connsiteX328" fmla="*/ 9432610 w 13246498"/>
              <a:gd name="connsiteY328" fmla="*/ 8086151 h 9217085"/>
              <a:gd name="connsiteX329" fmla="*/ 9349207 w 13246498"/>
              <a:gd name="connsiteY329" fmla="*/ 8119916 h 9217085"/>
              <a:gd name="connsiteX330" fmla="*/ 9389069 w 13246498"/>
              <a:gd name="connsiteY330" fmla="*/ 8125045 h 9217085"/>
              <a:gd name="connsiteX331" fmla="*/ 9194664 w 13246498"/>
              <a:gd name="connsiteY331" fmla="*/ 8207107 h 9217085"/>
              <a:gd name="connsiteX332" fmla="*/ 8976342 w 13246498"/>
              <a:gd name="connsiteY332" fmla="*/ 8291733 h 9217085"/>
              <a:gd name="connsiteX333" fmla="*/ 8501063 w 13246498"/>
              <a:gd name="connsiteY333" fmla="*/ 8404141 h 9217085"/>
              <a:gd name="connsiteX334" fmla="*/ 8177873 w 13246498"/>
              <a:gd name="connsiteY334" fmla="*/ 8472953 h 9217085"/>
              <a:gd name="connsiteX335" fmla="*/ 7574421 w 13246498"/>
              <a:gd name="connsiteY335" fmla="*/ 8560999 h 9217085"/>
              <a:gd name="connsiteX336" fmla="*/ 7500830 w 13246498"/>
              <a:gd name="connsiteY336" fmla="*/ 8575531 h 9217085"/>
              <a:gd name="connsiteX337" fmla="*/ 6902898 w 13246498"/>
              <a:gd name="connsiteY337" fmla="*/ 8781113 h 9217085"/>
              <a:gd name="connsiteX338" fmla="*/ 6706653 w 13246498"/>
              <a:gd name="connsiteY338" fmla="*/ 8869586 h 9217085"/>
              <a:gd name="connsiteX339" fmla="*/ 6403088 w 13246498"/>
              <a:gd name="connsiteY339" fmla="*/ 8942672 h 9217085"/>
              <a:gd name="connsiteX340" fmla="*/ 6094003 w 13246498"/>
              <a:gd name="connsiteY340" fmla="*/ 9060209 h 9217085"/>
              <a:gd name="connsiteX341" fmla="*/ 5667171 w 13246498"/>
              <a:gd name="connsiteY341" fmla="*/ 9177746 h 9217085"/>
              <a:gd name="connsiteX342" fmla="*/ 5294920 w 13246498"/>
              <a:gd name="connsiteY342" fmla="*/ 9011057 h 9217085"/>
              <a:gd name="connsiteX343" fmla="*/ 5123206 w 13246498"/>
              <a:gd name="connsiteY343" fmla="*/ 8859328 h 9217085"/>
              <a:gd name="connsiteX344" fmla="*/ 5083957 w 13246498"/>
              <a:gd name="connsiteY344" fmla="*/ 8815305 h 9217085"/>
              <a:gd name="connsiteX345" fmla="*/ 4887713 w 13246498"/>
              <a:gd name="connsiteY345" fmla="*/ 8741792 h 9217085"/>
              <a:gd name="connsiteX346" fmla="*/ 4647927 w 13246498"/>
              <a:gd name="connsiteY346" fmla="*/ 8800774 h 9217085"/>
              <a:gd name="connsiteX347" fmla="*/ 4103348 w 13246498"/>
              <a:gd name="connsiteY347" fmla="*/ 8972163 h 9217085"/>
              <a:gd name="connsiteX348" fmla="*/ 3456355 w 13246498"/>
              <a:gd name="connsiteY348" fmla="*/ 9079870 h 9217085"/>
              <a:gd name="connsiteX349" fmla="*/ 3289547 w 13246498"/>
              <a:gd name="connsiteY349" fmla="*/ 9089700 h 9217085"/>
              <a:gd name="connsiteX350" fmla="*/ 3162602 w 13246498"/>
              <a:gd name="connsiteY350" fmla="*/ 9207237 h 9217085"/>
              <a:gd name="connsiteX351" fmla="*/ 3096982 w 13246498"/>
              <a:gd name="connsiteY351" fmla="*/ 9217067 h 9217085"/>
              <a:gd name="connsiteX352" fmla="*/ 3014805 w 13246498"/>
              <a:gd name="connsiteY352" fmla="*/ 9104232 h 9217085"/>
              <a:gd name="connsiteX353" fmla="*/ 2671990 w 13246498"/>
              <a:gd name="connsiteY353" fmla="*/ 9016186 h 9217085"/>
              <a:gd name="connsiteX354" fmla="*/ 2519901 w 13246498"/>
              <a:gd name="connsiteY354" fmla="*/ 9030718 h 9217085"/>
              <a:gd name="connsiteX355" fmla="*/ 2510089 w 13246498"/>
              <a:gd name="connsiteY355" fmla="*/ 9006356 h 9217085"/>
              <a:gd name="connsiteX356" fmla="*/ 2465934 w 13246498"/>
              <a:gd name="connsiteY356" fmla="*/ 8893521 h 9217085"/>
              <a:gd name="connsiteX357" fmla="*/ 2387436 w 13246498"/>
              <a:gd name="connsiteY357" fmla="*/ 8849498 h 9217085"/>
              <a:gd name="connsiteX358" fmla="*/ 2397248 w 13246498"/>
              <a:gd name="connsiteY358" fmla="*/ 8624682 h 9217085"/>
              <a:gd name="connsiteX359" fmla="*/ 2485558 w 13246498"/>
              <a:gd name="connsiteY359" fmla="*/ 8551169 h 9217085"/>
              <a:gd name="connsiteX360" fmla="*/ 2529713 w 13246498"/>
              <a:gd name="connsiteY360" fmla="*/ 8452865 h 9217085"/>
              <a:gd name="connsiteX361" fmla="*/ 2397248 w 13246498"/>
              <a:gd name="connsiteY361" fmla="*/ 8433632 h 9217085"/>
              <a:gd name="connsiteX362" fmla="*/ 2314458 w 13246498"/>
              <a:gd name="connsiteY362" fmla="*/ 8458421 h 9217085"/>
              <a:gd name="connsiteX363" fmla="*/ 2294220 w 13246498"/>
              <a:gd name="connsiteY363" fmla="*/ 8423802 h 9217085"/>
              <a:gd name="connsiteX364" fmla="*/ 2220628 w 13246498"/>
              <a:gd name="connsiteY364" fmla="*/ 8634513 h 9217085"/>
              <a:gd name="connsiteX365" fmla="*/ 2171567 w 13246498"/>
              <a:gd name="connsiteY365" fmla="*/ 8546467 h 9217085"/>
              <a:gd name="connsiteX366" fmla="*/ 2029903 w 13246498"/>
              <a:gd name="connsiteY366" fmla="*/ 8737090 h 9217085"/>
              <a:gd name="connsiteX367" fmla="*/ 2044009 w 13246498"/>
              <a:gd name="connsiteY367" fmla="*/ 8497315 h 9217085"/>
              <a:gd name="connsiteX368" fmla="*/ 1921969 w 13246498"/>
              <a:gd name="connsiteY368" fmla="*/ 8497315 h 9217085"/>
              <a:gd name="connsiteX369" fmla="*/ 2083870 w 13246498"/>
              <a:gd name="connsiteY369" fmla="*/ 8345587 h 9217085"/>
              <a:gd name="connsiteX370" fmla="*/ 1946499 w 13246498"/>
              <a:gd name="connsiteY370" fmla="*/ 8228050 h 9217085"/>
              <a:gd name="connsiteX371" fmla="*/ 1740443 w 13246498"/>
              <a:gd name="connsiteY371" fmla="*/ 8228050 h 9217085"/>
              <a:gd name="connsiteX372" fmla="*/ 1696288 w 13246498"/>
              <a:gd name="connsiteY372" fmla="*/ 8174197 h 9217085"/>
              <a:gd name="connsiteX373" fmla="*/ 1696288 w 13246498"/>
              <a:gd name="connsiteY373" fmla="*/ 8105384 h 9217085"/>
              <a:gd name="connsiteX374" fmla="*/ 1799316 w 13246498"/>
              <a:gd name="connsiteY374" fmla="*/ 7885270 h 9217085"/>
              <a:gd name="connsiteX375" fmla="*/ 1460794 w 13246498"/>
              <a:gd name="connsiteY375" fmla="*/ 8031871 h 9217085"/>
              <a:gd name="connsiteX376" fmla="*/ 1397628 w 13246498"/>
              <a:gd name="connsiteY376" fmla="*/ 7987848 h 9217085"/>
              <a:gd name="connsiteX377" fmla="*/ 1308705 w 13246498"/>
              <a:gd name="connsiteY377" fmla="*/ 7851078 h 9217085"/>
              <a:gd name="connsiteX378" fmla="*/ 1304412 w 13246498"/>
              <a:gd name="connsiteY378" fmla="*/ 7733541 h 9217085"/>
              <a:gd name="connsiteX379" fmla="*/ 1196478 w 13246498"/>
              <a:gd name="connsiteY379" fmla="*/ 7748073 h 9217085"/>
              <a:gd name="connsiteX380" fmla="*/ 1240020 w 13246498"/>
              <a:gd name="connsiteY380" fmla="*/ 7650197 h 9217085"/>
              <a:gd name="connsiteX381" fmla="*/ 1113074 w 13246498"/>
              <a:gd name="connsiteY381" fmla="*/ 7669858 h 9217085"/>
              <a:gd name="connsiteX382" fmla="*/ 1044388 w 13246498"/>
              <a:gd name="connsiteY382" fmla="*/ 7684817 h 9217085"/>
              <a:gd name="connsiteX383" fmla="*/ 1068919 w 13246498"/>
              <a:gd name="connsiteY383" fmla="*/ 7596771 h 9217085"/>
              <a:gd name="connsiteX384" fmla="*/ 970797 w 13246498"/>
              <a:gd name="connsiteY384" fmla="*/ 7660027 h 9217085"/>
              <a:gd name="connsiteX385" fmla="*/ 1014952 w 13246498"/>
              <a:gd name="connsiteY385" fmla="*/ 7752775 h 9217085"/>
              <a:gd name="connsiteX386" fmla="*/ 1137604 w 13246498"/>
              <a:gd name="connsiteY386" fmla="*/ 7802354 h 9217085"/>
              <a:gd name="connsiteX387" fmla="*/ 1260257 w 13246498"/>
              <a:gd name="connsiteY387" fmla="*/ 7860908 h 9217085"/>
              <a:gd name="connsiteX388" fmla="*/ 1245539 w 13246498"/>
              <a:gd name="connsiteY388" fmla="*/ 7890399 h 9217085"/>
              <a:gd name="connsiteX389" fmla="*/ 1122886 w 13246498"/>
              <a:gd name="connsiteY389" fmla="*/ 7836119 h 9217085"/>
              <a:gd name="connsiteX390" fmla="*/ 1186052 w 13246498"/>
              <a:gd name="connsiteY390" fmla="*/ 7987848 h 9217085"/>
              <a:gd name="connsiteX391" fmla="*/ 1117367 w 13246498"/>
              <a:gd name="connsiteY391" fmla="*/ 8046830 h 9217085"/>
              <a:gd name="connsiteX392" fmla="*/ 1122886 w 13246498"/>
              <a:gd name="connsiteY392" fmla="*/ 8086151 h 9217085"/>
              <a:gd name="connsiteX393" fmla="*/ 980609 w 13246498"/>
              <a:gd name="connsiteY393" fmla="*/ 8012637 h 9217085"/>
              <a:gd name="connsiteX394" fmla="*/ 990421 w 13246498"/>
              <a:gd name="connsiteY394" fmla="*/ 7987848 h 9217085"/>
              <a:gd name="connsiteX395" fmla="*/ 1083637 w 13246498"/>
              <a:gd name="connsiteY395" fmla="*/ 7978445 h 9217085"/>
              <a:gd name="connsiteX396" fmla="*/ 1078731 w 13246498"/>
              <a:gd name="connsiteY396" fmla="*/ 7948954 h 9217085"/>
              <a:gd name="connsiteX397" fmla="*/ 897205 w 13246498"/>
              <a:gd name="connsiteY397" fmla="*/ 7948954 h 9217085"/>
              <a:gd name="connsiteX398" fmla="*/ 916830 w 13246498"/>
              <a:gd name="connsiteY398" fmla="*/ 7870311 h 9217085"/>
              <a:gd name="connsiteX399" fmla="*/ 656806 w 13246498"/>
              <a:gd name="connsiteY399" fmla="*/ 7870311 h 9217085"/>
              <a:gd name="connsiteX400" fmla="*/ 803989 w 13246498"/>
              <a:gd name="connsiteY400" fmla="*/ 7606174 h 9217085"/>
              <a:gd name="connsiteX401" fmla="*/ 921736 w 13246498"/>
              <a:gd name="connsiteY401" fmla="*/ 7547192 h 9217085"/>
              <a:gd name="connsiteX402" fmla="*/ 936454 w 13246498"/>
              <a:gd name="connsiteY402" fmla="*/ 7479235 h 9217085"/>
              <a:gd name="connsiteX403" fmla="*/ 862862 w 13246498"/>
              <a:gd name="connsiteY403" fmla="*/ 7542491 h 9217085"/>
              <a:gd name="connsiteX404" fmla="*/ 838332 w 13246498"/>
              <a:gd name="connsiteY404" fmla="*/ 7513427 h 9217085"/>
              <a:gd name="connsiteX405" fmla="*/ 1284174 w 13246498"/>
              <a:gd name="connsiteY405" fmla="*/ 7160817 h 9217085"/>
              <a:gd name="connsiteX406" fmla="*/ 1216102 w 13246498"/>
              <a:gd name="connsiteY406" fmla="*/ 7121496 h 9217085"/>
              <a:gd name="connsiteX407" fmla="*/ 960984 w 13246498"/>
              <a:gd name="connsiteY407" fmla="*/ 7013790 h 9217085"/>
              <a:gd name="connsiteX408" fmla="*/ 877581 w 13246498"/>
              <a:gd name="connsiteY408" fmla="*/ 7024047 h 9217085"/>
              <a:gd name="connsiteX409" fmla="*/ 779459 w 13246498"/>
              <a:gd name="connsiteY409" fmla="*/ 7043281 h 9217085"/>
              <a:gd name="connsiteX410" fmla="*/ 774552 w 13246498"/>
              <a:gd name="connsiteY410" fmla="*/ 7009088 h 9217085"/>
              <a:gd name="connsiteX411" fmla="*/ 951172 w 13246498"/>
              <a:gd name="connsiteY411" fmla="*/ 6955235 h 9217085"/>
              <a:gd name="connsiteX412" fmla="*/ 931548 w 13246498"/>
              <a:gd name="connsiteY412" fmla="*/ 6857359 h 9217085"/>
              <a:gd name="connsiteX413" fmla="*/ 769646 w 13246498"/>
              <a:gd name="connsiteY413" fmla="*/ 6915914 h 9217085"/>
              <a:gd name="connsiteX414" fmla="*/ 754928 w 13246498"/>
              <a:gd name="connsiteY414" fmla="*/ 6881721 h 9217085"/>
              <a:gd name="connsiteX415" fmla="*/ 843238 w 13246498"/>
              <a:gd name="connsiteY415" fmla="*/ 6837698 h 9217085"/>
              <a:gd name="connsiteX416" fmla="*/ 936454 w 13246498"/>
              <a:gd name="connsiteY416" fmla="*/ 6813336 h 9217085"/>
              <a:gd name="connsiteX417" fmla="*/ 980609 w 13246498"/>
              <a:gd name="connsiteY417" fmla="*/ 6769313 h 9217085"/>
              <a:gd name="connsiteX418" fmla="*/ 916830 w 13246498"/>
              <a:gd name="connsiteY418" fmla="*/ 6739822 h 9217085"/>
              <a:gd name="connsiteX419" fmla="*/ 715679 w 13246498"/>
              <a:gd name="connsiteY419" fmla="*/ 6793676 h 9217085"/>
              <a:gd name="connsiteX420" fmla="*/ 700961 w 13246498"/>
              <a:gd name="connsiteY420" fmla="*/ 6759483 h 9217085"/>
              <a:gd name="connsiteX421" fmla="*/ 941360 w 13246498"/>
              <a:gd name="connsiteY421" fmla="*/ 6647075 h 9217085"/>
              <a:gd name="connsiteX422" fmla="*/ 489998 w 13246498"/>
              <a:gd name="connsiteY422" fmla="*/ 6612883 h 9217085"/>
              <a:gd name="connsiteX423" fmla="*/ 573402 w 13246498"/>
              <a:gd name="connsiteY423" fmla="*/ 6412002 h 9217085"/>
              <a:gd name="connsiteX424" fmla="*/ 456268 w 13246498"/>
              <a:gd name="connsiteY424" fmla="*/ 6470557 h 9217085"/>
              <a:gd name="connsiteX425" fmla="*/ 534153 w 13246498"/>
              <a:gd name="connsiteY425" fmla="*/ 6319255 h 9217085"/>
              <a:gd name="connsiteX426" fmla="*/ 445843 w 13246498"/>
              <a:gd name="connsiteY426" fmla="*/ 6225653 h 9217085"/>
              <a:gd name="connsiteX427" fmla="*/ 558683 w 13246498"/>
              <a:gd name="connsiteY427" fmla="*/ 6220952 h 9217085"/>
              <a:gd name="connsiteX428" fmla="*/ 573402 w 13246498"/>
              <a:gd name="connsiteY428" fmla="*/ 6147438 h 9217085"/>
              <a:gd name="connsiteX429" fmla="*/ 489998 w 13246498"/>
              <a:gd name="connsiteY429" fmla="*/ 6142736 h 9217085"/>
              <a:gd name="connsiteX430" fmla="*/ 480799 w 13246498"/>
              <a:gd name="connsiteY430" fmla="*/ 6113673 h 9217085"/>
              <a:gd name="connsiteX431" fmla="*/ 750022 w 13246498"/>
              <a:gd name="connsiteY431" fmla="*/ 5991007 h 9217085"/>
              <a:gd name="connsiteX432" fmla="*/ 612651 w 13246498"/>
              <a:gd name="connsiteY432" fmla="*/ 5888002 h 9217085"/>
              <a:gd name="connsiteX433" fmla="*/ 402301 w 13246498"/>
              <a:gd name="connsiteY433" fmla="*/ 5893131 h 9217085"/>
              <a:gd name="connsiteX434" fmla="*/ 250212 w 13246498"/>
              <a:gd name="connsiteY434" fmla="*/ 5985878 h 9217085"/>
              <a:gd name="connsiteX435" fmla="*/ 154543 w 13246498"/>
              <a:gd name="connsiteY435" fmla="*/ 5975621 h 9217085"/>
              <a:gd name="connsiteX436" fmla="*/ 44893 w 13246498"/>
              <a:gd name="connsiteY436" fmla="*/ 5961611 h 9217085"/>
              <a:gd name="connsiteX437" fmla="*/ 45228 w 13246498"/>
              <a:gd name="connsiteY437" fmla="*/ 5961115 h 9217085"/>
              <a:gd name="connsiteX438" fmla="*/ 44155 w 13246498"/>
              <a:gd name="connsiteY438" fmla="*/ 5961516 h 9217085"/>
              <a:gd name="connsiteX439" fmla="*/ 44893 w 13246498"/>
              <a:gd name="connsiteY439" fmla="*/ 5961611 h 9217085"/>
              <a:gd name="connsiteX440" fmla="*/ 41702 w 13246498"/>
              <a:gd name="connsiteY440" fmla="*/ 5966325 h 9217085"/>
              <a:gd name="connsiteX441" fmla="*/ 24531 w 13246498"/>
              <a:gd name="connsiteY441" fmla="*/ 5985878 h 9217085"/>
              <a:gd name="connsiteX442" fmla="*/ 0 w 13246498"/>
              <a:gd name="connsiteY442" fmla="*/ 5981177 h 9217085"/>
              <a:gd name="connsiteX443" fmla="*/ 29437 w 13246498"/>
              <a:gd name="connsiteY443" fmla="*/ 5799957 h 9217085"/>
              <a:gd name="connsiteX444" fmla="*/ 88310 w 13246498"/>
              <a:gd name="connsiteY444" fmla="*/ 5883301 h 9217085"/>
              <a:gd name="connsiteX445" fmla="*/ 19625 w 13246498"/>
              <a:gd name="connsiteY445" fmla="*/ 5726443 h 9217085"/>
              <a:gd name="connsiteX446" fmla="*/ 161902 w 13246498"/>
              <a:gd name="connsiteY446" fmla="*/ 5633696 h 9217085"/>
              <a:gd name="connsiteX447" fmla="*/ 210963 w 13246498"/>
              <a:gd name="connsiteY447" fmla="*/ 5604205 h 9217085"/>
              <a:gd name="connsiteX448" fmla="*/ 431125 w 13246498"/>
              <a:gd name="connsiteY448" fmla="*/ 5354600 h 9217085"/>
              <a:gd name="connsiteX449" fmla="*/ 441550 w 13246498"/>
              <a:gd name="connsiteY449" fmla="*/ 5335367 h 9217085"/>
              <a:gd name="connsiteX450" fmla="*/ 348334 w 13246498"/>
              <a:gd name="connsiteY450" fmla="*/ 5300747 h 9217085"/>
              <a:gd name="connsiteX451" fmla="*/ 475280 w 13246498"/>
              <a:gd name="connsiteY451" fmla="*/ 5099866 h 9217085"/>
              <a:gd name="connsiteX452" fmla="*/ 534153 w 13246498"/>
              <a:gd name="connsiteY452" fmla="*/ 5016949 h 9217085"/>
              <a:gd name="connsiteX453" fmla="*/ 691148 w 13246498"/>
              <a:gd name="connsiteY453" fmla="*/ 4840858 h 9217085"/>
              <a:gd name="connsiteX454" fmla="*/ 534153 w 13246498"/>
              <a:gd name="connsiteY454" fmla="*/ 4840858 h 9217085"/>
              <a:gd name="connsiteX455" fmla="*/ 485092 w 13246498"/>
              <a:gd name="connsiteY455" fmla="*/ 4781876 h 9217085"/>
              <a:gd name="connsiteX456" fmla="*/ 426832 w 13246498"/>
              <a:gd name="connsiteY456" fmla="*/ 4732724 h 9217085"/>
              <a:gd name="connsiteX457" fmla="*/ 466081 w 13246498"/>
              <a:gd name="connsiteY457" fmla="*/ 4664339 h 9217085"/>
              <a:gd name="connsiteX458" fmla="*/ 372865 w 13246498"/>
              <a:gd name="connsiteY458" fmla="*/ 4610486 h 9217085"/>
              <a:gd name="connsiteX459" fmla="*/ 510236 w 13246498"/>
              <a:gd name="connsiteY459" fmla="*/ 4541674 h 9217085"/>
              <a:gd name="connsiteX460" fmla="*/ 489998 w 13246498"/>
              <a:gd name="connsiteY460" fmla="*/ 4507909 h 9217085"/>
              <a:gd name="connsiteX461" fmla="*/ 387583 w 13246498"/>
              <a:gd name="connsiteY461" fmla="*/ 4478418 h 9217085"/>
              <a:gd name="connsiteX462" fmla="*/ 431125 w 13246498"/>
              <a:gd name="connsiteY462" fmla="*/ 4419436 h 9217085"/>
              <a:gd name="connsiteX463" fmla="*/ 200537 w 13246498"/>
              <a:gd name="connsiteY463" fmla="*/ 4365582 h 9217085"/>
              <a:gd name="connsiteX464" fmla="*/ 337908 w 13246498"/>
              <a:gd name="connsiteY464" fmla="*/ 4307028 h 9217085"/>
              <a:gd name="connsiteX465" fmla="*/ 313991 w 13246498"/>
              <a:gd name="connsiteY465" fmla="*/ 4272835 h 9217085"/>
              <a:gd name="connsiteX466" fmla="*/ 181526 w 13246498"/>
              <a:gd name="connsiteY466" fmla="*/ 4312157 h 9217085"/>
              <a:gd name="connsiteX467" fmla="*/ 152090 w 13246498"/>
              <a:gd name="connsiteY467" fmla="*/ 4263005 h 9217085"/>
              <a:gd name="connsiteX468" fmla="*/ 215869 w 13246498"/>
              <a:gd name="connsiteY468" fmla="*/ 4130509 h 9217085"/>
              <a:gd name="connsiteX469" fmla="*/ 323190 w 13246498"/>
              <a:gd name="connsiteY469" fmla="*/ 4003570 h 9217085"/>
              <a:gd name="connsiteX470" fmla="*/ 225681 w 13246498"/>
              <a:gd name="connsiteY470" fmla="*/ 3945015 h 9217085"/>
              <a:gd name="connsiteX471" fmla="*/ 279648 w 13246498"/>
              <a:gd name="connsiteY471" fmla="*/ 3886033 h 9217085"/>
              <a:gd name="connsiteX472" fmla="*/ 181526 w 13246498"/>
              <a:gd name="connsiteY472" fmla="*/ 3856970 h 9217085"/>
              <a:gd name="connsiteX473" fmla="*/ 377157 w 13246498"/>
              <a:gd name="connsiteY473" fmla="*/ 3763368 h 9217085"/>
              <a:gd name="connsiteX474" fmla="*/ 210963 w 13246498"/>
              <a:gd name="connsiteY474" fmla="*/ 3753964 h 9217085"/>
              <a:gd name="connsiteX475" fmla="*/ 510236 w 13246498"/>
              <a:gd name="connsiteY475" fmla="*/ 3543254 h 9217085"/>
              <a:gd name="connsiteX476" fmla="*/ 402301 w 13246498"/>
              <a:gd name="connsiteY476" fmla="*/ 3474869 h 9217085"/>
              <a:gd name="connsiteX477" fmla="*/ 421312 w 13246498"/>
              <a:gd name="connsiteY477" fmla="*/ 3445805 h 9217085"/>
              <a:gd name="connsiteX478" fmla="*/ 642087 w 13246498"/>
              <a:gd name="connsiteY478" fmla="*/ 3513763 h 9217085"/>
              <a:gd name="connsiteX479" fmla="*/ 980609 w 13246498"/>
              <a:gd name="connsiteY479" fmla="*/ 3450506 h 9217085"/>
              <a:gd name="connsiteX480" fmla="*/ 990421 w 13246498"/>
              <a:gd name="connsiteY480" fmla="*/ 3489828 h 9217085"/>
              <a:gd name="connsiteX481" fmla="*/ 803989 w 13246498"/>
              <a:gd name="connsiteY481" fmla="*/ 3553084 h 9217085"/>
              <a:gd name="connsiteX482" fmla="*/ 808895 w 13246498"/>
              <a:gd name="connsiteY482" fmla="*/ 3572744 h 9217085"/>
              <a:gd name="connsiteX483" fmla="*/ 1098356 w 13246498"/>
              <a:gd name="connsiteY483" fmla="*/ 3504359 h 9217085"/>
              <a:gd name="connsiteX484" fmla="*/ 1152323 w 13246498"/>
              <a:gd name="connsiteY484" fmla="*/ 3401782 h 9217085"/>
              <a:gd name="connsiteX485" fmla="*/ 1362672 w 13246498"/>
              <a:gd name="connsiteY485" fmla="*/ 3254755 h 9217085"/>
              <a:gd name="connsiteX486" fmla="*/ 1308705 w 13246498"/>
              <a:gd name="connsiteY486" fmla="*/ 3220134 h 9217085"/>
              <a:gd name="connsiteX487" fmla="*/ 1401921 w 13246498"/>
              <a:gd name="connsiteY487" fmla="*/ 3141919 h 9217085"/>
              <a:gd name="connsiteX488" fmla="*/ 1167041 w 13246498"/>
              <a:gd name="connsiteY488" fmla="*/ 3176112 h 9217085"/>
              <a:gd name="connsiteX489" fmla="*/ 1156616 w 13246498"/>
              <a:gd name="connsiteY489" fmla="*/ 3146621 h 9217085"/>
              <a:gd name="connsiteX490" fmla="*/ 1299506 w 13246498"/>
              <a:gd name="connsiteY490" fmla="*/ 3073534 h 9217085"/>
              <a:gd name="connsiteX491" fmla="*/ 1293987 w 13246498"/>
              <a:gd name="connsiteY491" fmla="*/ 3058575 h 9217085"/>
              <a:gd name="connsiteX492" fmla="*/ 1230821 w 13246498"/>
              <a:gd name="connsiteY492" fmla="*/ 3063704 h 9217085"/>
              <a:gd name="connsiteX493" fmla="*/ 1358379 w 13246498"/>
              <a:gd name="connsiteY493" fmla="*/ 2961126 h 9217085"/>
              <a:gd name="connsiteX494" fmla="*/ 1343661 w 13246498"/>
              <a:gd name="connsiteY494" fmla="*/ 2931635 h 9217085"/>
              <a:gd name="connsiteX495" fmla="*/ 1254738 w 13246498"/>
              <a:gd name="connsiteY495" fmla="*/ 2931635 h 9217085"/>
              <a:gd name="connsiteX496" fmla="*/ 1250445 w 13246498"/>
              <a:gd name="connsiteY496" fmla="*/ 2917104 h 9217085"/>
              <a:gd name="connsiteX497" fmla="*/ 1549105 w 13246498"/>
              <a:gd name="connsiteY497" fmla="*/ 2730755 h 9217085"/>
              <a:gd name="connsiteX498" fmla="*/ 1382910 w 13246498"/>
              <a:gd name="connsiteY498" fmla="*/ 2774777 h 9217085"/>
              <a:gd name="connsiteX499" fmla="*/ 1264550 w 13246498"/>
              <a:gd name="connsiteY499" fmla="*/ 2808970 h 9217085"/>
              <a:gd name="connsiteX500" fmla="*/ 877581 w 13246498"/>
              <a:gd name="connsiteY500" fmla="*/ 3019681 h 9217085"/>
              <a:gd name="connsiteX501" fmla="*/ 853050 w 13246498"/>
              <a:gd name="connsiteY501" fmla="*/ 3000020 h 9217085"/>
              <a:gd name="connsiteX502" fmla="*/ 956078 w 13246498"/>
              <a:gd name="connsiteY502" fmla="*/ 2848291 h 9217085"/>
              <a:gd name="connsiteX503" fmla="*/ 951172 w 13246498"/>
              <a:gd name="connsiteY503" fmla="*/ 2823929 h 9217085"/>
              <a:gd name="connsiteX504" fmla="*/ 784364 w 13246498"/>
              <a:gd name="connsiteY504" fmla="*/ 2882484 h 9217085"/>
              <a:gd name="connsiteX505" fmla="*/ 764740 w 13246498"/>
              <a:gd name="connsiteY505" fmla="*/ 2779907 h 9217085"/>
              <a:gd name="connsiteX506" fmla="*/ 872675 w 13246498"/>
              <a:gd name="connsiteY506" fmla="*/ 2652539 h 9217085"/>
              <a:gd name="connsiteX507" fmla="*/ 730397 w 13246498"/>
              <a:gd name="connsiteY507" fmla="*/ 2608517 h 9217085"/>
              <a:gd name="connsiteX508" fmla="*/ 823613 w 13246498"/>
              <a:gd name="connsiteY508" fmla="*/ 2505939 h 9217085"/>
              <a:gd name="connsiteX509" fmla="*/ 691148 w 13246498"/>
              <a:gd name="connsiteY509" fmla="*/ 2520471 h 9217085"/>
              <a:gd name="connsiteX510" fmla="*/ 666618 w 13246498"/>
              <a:gd name="connsiteY510" fmla="*/ 2496109 h 9217085"/>
              <a:gd name="connsiteX511" fmla="*/ 779459 w 13246498"/>
              <a:gd name="connsiteY511" fmla="*/ 2270438 h 9217085"/>
              <a:gd name="connsiteX512" fmla="*/ 823613 w 13246498"/>
              <a:gd name="connsiteY512" fmla="*/ 2045623 h 9217085"/>
              <a:gd name="connsiteX513" fmla="*/ 867768 w 13246498"/>
              <a:gd name="connsiteY513" fmla="*/ 1957577 h 9217085"/>
              <a:gd name="connsiteX514" fmla="*/ 1225301 w 13246498"/>
              <a:gd name="connsiteY514" fmla="*/ 1859274 h 9217085"/>
              <a:gd name="connsiteX515" fmla="*/ 1466314 w 13246498"/>
              <a:gd name="connsiteY515" fmla="*/ 1683183 h 9217085"/>
              <a:gd name="connsiteX516" fmla="*/ 1549105 w 13246498"/>
              <a:gd name="connsiteY516" fmla="*/ 1585307 h 9217085"/>
              <a:gd name="connsiteX517" fmla="*/ 1735537 w 13246498"/>
              <a:gd name="connsiteY517" fmla="*/ 1448109 h 9217085"/>
              <a:gd name="connsiteX518" fmla="*/ 2127412 w 13246498"/>
              <a:gd name="connsiteY518" fmla="*/ 1233124 h 9217085"/>
              <a:gd name="connsiteX519" fmla="*/ 2897672 w 13246498"/>
              <a:gd name="connsiteY519" fmla="*/ 1042074 h 9217085"/>
              <a:gd name="connsiteX520" fmla="*/ 2956545 w 13246498"/>
              <a:gd name="connsiteY520" fmla="*/ 914707 h 9217085"/>
              <a:gd name="connsiteX521" fmla="*/ 3029523 w 13246498"/>
              <a:gd name="connsiteY521" fmla="*/ 777937 h 9217085"/>
              <a:gd name="connsiteX522" fmla="*/ 3338608 w 13246498"/>
              <a:gd name="connsiteY522" fmla="*/ 669803 h 9217085"/>
              <a:gd name="connsiteX523" fmla="*/ 3274829 w 13246498"/>
              <a:gd name="connsiteY523" fmla="*/ 621079 h 9217085"/>
              <a:gd name="connsiteX524" fmla="*/ 3559383 w 13246498"/>
              <a:gd name="connsiteY524" fmla="*/ 513373 h 9217085"/>
              <a:gd name="connsiteX525" fmla="*/ 4010132 w 13246498"/>
              <a:gd name="connsiteY525" fmla="*/ 430028 h 9217085"/>
              <a:gd name="connsiteX526" fmla="*/ 4686562 w 13246498"/>
              <a:gd name="connsiteY526" fmla="*/ 327451 h 9217085"/>
              <a:gd name="connsiteX527" fmla="*/ 5265484 w 13246498"/>
              <a:gd name="connsiteY527" fmla="*/ 273598 h 9217085"/>
              <a:gd name="connsiteX528" fmla="*/ 5706420 w 13246498"/>
              <a:gd name="connsiteY528" fmla="*/ 185125 h 9217085"/>
              <a:gd name="connsiteX529" fmla="*/ 5868322 w 13246498"/>
              <a:gd name="connsiteY529" fmla="*/ 185125 h 9217085"/>
              <a:gd name="connsiteX530" fmla="*/ 6637968 w 13246498"/>
              <a:gd name="connsiteY530" fmla="*/ 87676 h 9217085"/>
              <a:gd name="connsiteX531" fmla="*/ 6996114 w 13246498"/>
              <a:gd name="connsiteY531" fmla="*/ 73144 h 9217085"/>
              <a:gd name="connsiteX532" fmla="*/ 7142684 w 13246498"/>
              <a:gd name="connsiteY532" fmla="*/ 53056 h 9217085"/>
              <a:gd name="connsiteX533" fmla="*/ 7344447 w 13246498"/>
              <a:gd name="connsiteY533" fmla="*/ 58185 h 9217085"/>
              <a:gd name="connsiteX534" fmla="*/ 7383083 w 13246498"/>
              <a:gd name="connsiteY534" fmla="*/ 62887 h 9217085"/>
              <a:gd name="connsiteX535" fmla="*/ 7666411 w 13246498"/>
              <a:gd name="connsiteY535" fmla="*/ 913 h 921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Lst>
            <a:rect l="l" t="t" r="r" b="b"/>
            <a:pathLst>
              <a:path w="13246498" h="9217085">
                <a:moveTo>
                  <a:pt x="9412986" y="8115215"/>
                </a:moveTo>
                <a:cubicBezTo>
                  <a:pt x="9417892" y="8120344"/>
                  <a:pt x="9422798" y="8125045"/>
                  <a:pt x="9427704" y="8130174"/>
                </a:cubicBezTo>
                <a:lnTo>
                  <a:pt x="9389069" y="8125045"/>
                </a:lnTo>
                <a:close/>
                <a:moveTo>
                  <a:pt x="7666411" y="913"/>
                </a:moveTo>
                <a:cubicBezTo>
                  <a:pt x="7698301" y="-369"/>
                  <a:pt x="7729577" y="-369"/>
                  <a:pt x="7761467" y="1340"/>
                </a:cubicBezTo>
                <a:cubicBezTo>
                  <a:pt x="7888412" y="6469"/>
                  <a:pt x="8015358" y="28694"/>
                  <a:pt x="8142917" y="38525"/>
                </a:cubicBezTo>
                <a:cubicBezTo>
                  <a:pt x="8211602" y="43226"/>
                  <a:pt x="8285194" y="72717"/>
                  <a:pt x="8358786" y="92378"/>
                </a:cubicBezTo>
                <a:cubicBezTo>
                  <a:pt x="8245945" y="170593"/>
                  <a:pt x="8147823" y="239405"/>
                  <a:pt x="8044795" y="312919"/>
                </a:cubicBezTo>
                <a:cubicBezTo>
                  <a:pt x="8084044" y="337281"/>
                  <a:pt x="8109187" y="351813"/>
                  <a:pt x="8138624" y="371474"/>
                </a:cubicBezTo>
                <a:cubicBezTo>
                  <a:pt x="8123906" y="386006"/>
                  <a:pt x="8109187" y="400965"/>
                  <a:pt x="8094469" y="415497"/>
                </a:cubicBezTo>
                <a:cubicBezTo>
                  <a:pt x="8163155" y="474051"/>
                  <a:pt x="8260664" y="346684"/>
                  <a:pt x="8319537" y="464221"/>
                </a:cubicBezTo>
                <a:cubicBezTo>
                  <a:pt x="8393128" y="351813"/>
                  <a:pt x="8515781" y="395836"/>
                  <a:pt x="8628622" y="386006"/>
                </a:cubicBezTo>
                <a:cubicBezTo>
                  <a:pt x="8878220" y="366345"/>
                  <a:pt x="9133338" y="356942"/>
                  <a:pt x="9388455" y="337281"/>
                </a:cubicBezTo>
                <a:cubicBezTo>
                  <a:pt x="9388455" y="347112"/>
                  <a:pt x="9388455" y="356942"/>
                  <a:pt x="9393362" y="366772"/>
                </a:cubicBezTo>
                <a:cubicBezTo>
                  <a:pt x="9359019" y="376603"/>
                  <a:pt x="9329582" y="386006"/>
                  <a:pt x="9295239" y="386006"/>
                </a:cubicBezTo>
                <a:cubicBezTo>
                  <a:pt x="9211835" y="391135"/>
                  <a:pt x="9211835" y="391135"/>
                  <a:pt x="9162774" y="474051"/>
                </a:cubicBezTo>
                <a:cubicBezTo>
                  <a:pt x="9339394" y="391135"/>
                  <a:pt x="9501296" y="444560"/>
                  <a:pt x="9657678" y="508244"/>
                </a:cubicBezTo>
                <a:cubicBezTo>
                  <a:pt x="9574888" y="615950"/>
                  <a:pt x="9726977" y="635611"/>
                  <a:pt x="9736789" y="713826"/>
                </a:cubicBezTo>
                <a:cubicBezTo>
                  <a:pt x="9756414" y="831363"/>
                  <a:pt x="9874160" y="777509"/>
                  <a:pt x="9956951" y="812129"/>
                </a:cubicBezTo>
                <a:cubicBezTo>
                  <a:pt x="9937327" y="816831"/>
                  <a:pt x="9927514" y="821960"/>
                  <a:pt x="9917702" y="826661"/>
                </a:cubicBezTo>
                <a:cubicBezTo>
                  <a:pt x="9907890" y="826661"/>
                  <a:pt x="9893172" y="821960"/>
                  <a:pt x="9878453" y="821960"/>
                </a:cubicBezTo>
                <a:cubicBezTo>
                  <a:pt x="9849017" y="821960"/>
                  <a:pt x="9804862" y="812129"/>
                  <a:pt x="9795049" y="826661"/>
                </a:cubicBezTo>
                <a:cubicBezTo>
                  <a:pt x="9706739" y="914707"/>
                  <a:pt x="9604324" y="841620"/>
                  <a:pt x="9511108" y="865983"/>
                </a:cubicBezTo>
                <a:cubicBezTo>
                  <a:pt x="9422798" y="890345"/>
                  <a:pt x="9334488" y="910005"/>
                  <a:pt x="9246178" y="954028"/>
                </a:cubicBezTo>
                <a:cubicBezTo>
                  <a:pt x="9383549" y="963858"/>
                  <a:pt x="9520920" y="973689"/>
                  <a:pt x="9668104" y="983519"/>
                </a:cubicBezTo>
                <a:cubicBezTo>
                  <a:pt x="9673010" y="1017712"/>
                  <a:pt x="9677916" y="1051904"/>
                  <a:pt x="9677916" y="1090798"/>
                </a:cubicBezTo>
                <a:cubicBezTo>
                  <a:pt x="9697540" y="1090798"/>
                  <a:pt x="9722071" y="1095927"/>
                  <a:pt x="9736789" y="1095927"/>
                </a:cubicBezTo>
                <a:cubicBezTo>
                  <a:pt x="9682822" y="1124990"/>
                  <a:pt x="9618429" y="1164739"/>
                  <a:pt x="9549744" y="1203633"/>
                </a:cubicBezTo>
                <a:cubicBezTo>
                  <a:pt x="9584087" y="1223294"/>
                  <a:pt x="9614137" y="1237826"/>
                  <a:pt x="9638667" y="1247656"/>
                </a:cubicBezTo>
                <a:cubicBezTo>
                  <a:pt x="9633761" y="1286977"/>
                  <a:pt x="9633761" y="1325871"/>
                  <a:pt x="9628855" y="1365193"/>
                </a:cubicBezTo>
                <a:cubicBezTo>
                  <a:pt x="9584700" y="1375023"/>
                  <a:pt x="9520920" y="1389555"/>
                  <a:pt x="9437517" y="1409216"/>
                </a:cubicBezTo>
                <a:cubicBezTo>
                  <a:pt x="9476765" y="1424175"/>
                  <a:pt x="9496390" y="1433578"/>
                  <a:pt x="9516014" y="1438706"/>
                </a:cubicBezTo>
                <a:cubicBezTo>
                  <a:pt x="9516014" y="1443408"/>
                  <a:pt x="9516014" y="1453238"/>
                  <a:pt x="9516014" y="1457940"/>
                </a:cubicBezTo>
                <a:cubicBezTo>
                  <a:pt x="9481672" y="1463069"/>
                  <a:pt x="9452235" y="1467770"/>
                  <a:pt x="9393362" y="1477600"/>
                </a:cubicBezTo>
                <a:cubicBezTo>
                  <a:pt x="9457141" y="1501963"/>
                  <a:pt x="9496390" y="1516494"/>
                  <a:pt x="9540545" y="1536155"/>
                </a:cubicBezTo>
                <a:cubicBezTo>
                  <a:pt x="9540545" y="1545985"/>
                  <a:pt x="9540545" y="1555816"/>
                  <a:pt x="9545451" y="1565646"/>
                </a:cubicBezTo>
                <a:cubicBezTo>
                  <a:pt x="9491484" y="1585307"/>
                  <a:pt x="9442423" y="1599838"/>
                  <a:pt x="9393362" y="1619499"/>
                </a:cubicBezTo>
                <a:cubicBezTo>
                  <a:pt x="9447329" y="1771228"/>
                  <a:pt x="9574888" y="1644289"/>
                  <a:pt x="9668104" y="1702843"/>
                </a:cubicBezTo>
                <a:cubicBezTo>
                  <a:pt x="9579794" y="1722504"/>
                  <a:pt x="9496390" y="1737036"/>
                  <a:pt x="9417892" y="1756697"/>
                </a:cubicBezTo>
                <a:cubicBezTo>
                  <a:pt x="9412986" y="1775930"/>
                  <a:pt x="9412986" y="1790889"/>
                  <a:pt x="9412986" y="1810550"/>
                </a:cubicBezTo>
                <a:cubicBezTo>
                  <a:pt x="9462047" y="1825081"/>
                  <a:pt x="9511108" y="1839613"/>
                  <a:pt x="9574888" y="1859274"/>
                </a:cubicBezTo>
                <a:cubicBezTo>
                  <a:pt x="9574888" y="1859274"/>
                  <a:pt x="9579794" y="1878935"/>
                  <a:pt x="9588993" y="1913127"/>
                </a:cubicBezTo>
                <a:cubicBezTo>
                  <a:pt x="9486578" y="1884064"/>
                  <a:pt x="9462047" y="1952448"/>
                  <a:pt x="9457141" y="2035365"/>
                </a:cubicBezTo>
                <a:cubicBezTo>
                  <a:pt x="9496390" y="2030664"/>
                  <a:pt x="9545451" y="2021261"/>
                  <a:pt x="9594512" y="2025962"/>
                </a:cubicBezTo>
                <a:cubicBezTo>
                  <a:pt x="9614137" y="2025962"/>
                  <a:pt x="9633148" y="2050324"/>
                  <a:pt x="9647866" y="2060155"/>
                </a:cubicBezTo>
                <a:cubicBezTo>
                  <a:pt x="9642960" y="2074686"/>
                  <a:pt x="9638054" y="2089646"/>
                  <a:pt x="9633148" y="2104178"/>
                </a:cubicBezTo>
                <a:cubicBezTo>
                  <a:pt x="9829392" y="2104178"/>
                  <a:pt x="10030543" y="2104178"/>
                  <a:pt x="10226787" y="2104178"/>
                </a:cubicBezTo>
                <a:cubicBezTo>
                  <a:pt x="10226787" y="2094347"/>
                  <a:pt x="10226787" y="2084517"/>
                  <a:pt x="10231693" y="2074686"/>
                </a:cubicBezTo>
                <a:cubicBezTo>
                  <a:pt x="10182632" y="2074686"/>
                  <a:pt x="10133571" y="2074686"/>
                  <a:pt x="10084510" y="2074686"/>
                </a:cubicBezTo>
                <a:cubicBezTo>
                  <a:pt x="10084510" y="2060155"/>
                  <a:pt x="10084510" y="2045196"/>
                  <a:pt x="10084510" y="2035365"/>
                </a:cubicBezTo>
                <a:cubicBezTo>
                  <a:pt x="10197350" y="2035365"/>
                  <a:pt x="10315097" y="2030664"/>
                  <a:pt x="10427938" y="2035365"/>
                </a:cubicBezTo>
                <a:cubicBezTo>
                  <a:pt x="10540778" y="2040494"/>
                  <a:pt x="10657912" y="2045623"/>
                  <a:pt x="10770752" y="2055453"/>
                </a:cubicBezTo>
                <a:cubicBezTo>
                  <a:pt x="10849250" y="2065284"/>
                  <a:pt x="10868874" y="2084517"/>
                  <a:pt x="10878686" y="2152902"/>
                </a:cubicBezTo>
                <a:cubicBezTo>
                  <a:pt x="10775658" y="2192223"/>
                  <a:pt x="10662818" y="2162732"/>
                  <a:pt x="10579414" y="2064856"/>
                </a:cubicBezTo>
                <a:cubicBezTo>
                  <a:pt x="10574508" y="2099049"/>
                  <a:pt x="10569602" y="2123838"/>
                  <a:pt x="10564695" y="2148200"/>
                </a:cubicBezTo>
                <a:cubicBezTo>
                  <a:pt x="10461667" y="2148200"/>
                  <a:pt x="10462280" y="2148200"/>
                  <a:pt x="10462280" y="2069985"/>
                </a:cubicBezTo>
                <a:cubicBezTo>
                  <a:pt x="10432844" y="2069985"/>
                  <a:pt x="10407700" y="2064856"/>
                  <a:pt x="10383169" y="2064856"/>
                </a:cubicBezTo>
                <a:cubicBezTo>
                  <a:pt x="10358639" y="2064856"/>
                  <a:pt x="10339628" y="2069985"/>
                  <a:pt x="10310191" y="2069985"/>
                </a:cubicBezTo>
                <a:cubicBezTo>
                  <a:pt x="10344534" y="2094347"/>
                  <a:pt x="10373970" y="2114008"/>
                  <a:pt x="10388689" y="2123838"/>
                </a:cubicBezTo>
                <a:cubicBezTo>
                  <a:pt x="10320003" y="2158031"/>
                  <a:pt x="10251318" y="2206755"/>
                  <a:pt x="10172820" y="2226416"/>
                </a:cubicBezTo>
                <a:cubicBezTo>
                  <a:pt x="10099228" y="2240947"/>
                  <a:pt x="10015824" y="2226416"/>
                  <a:pt x="9937327" y="2221714"/>
                </a:cubicBezTo>
                <a:cubicBezTo>
                  <a:pt x="9893172" y="2216585"/>
                  <a:pt x="9863735" y="2192223"/>
                  <a:pt x="9834298" y="2251205"/>
                </a:cubicBezTo>
                <a:cubicBezTo>
                  <a:pt x="9814674" y="2285398"/>
                  <a:pt x="9760707" y="2299929"/>
                  <a:pt x="9716552" y="2319590"/>
                </a:cubicBezTo>
                <a:cubicBezTo>
                  <a:pt x="9682209" y="2334549"/>
                  <a:pt x="9648479" y="2339251"/>
                  <a:pt x="9614137" y="2349081"/>
                </a:cubicBezTo>
                <a:cubicBezTo>
                  <a:pt x="9614137" y="2358911"/>
                  <a:pt x="9614137" y="2373443"/>
                  <a:pt x="9614137" y="2383274"/>
                </a:cubicBezTo>
                <a:cubicBezTo>
                  <a:pt x="9682822" y="2383274"/>
                  <a:pt x="9755800" y="2383274"/>
                  <a:pt x="9824486" y="2387975"/>
                </a:cubicBezTo>
                <a:cubicBezTo>
                  <a:pt x="9819580" y="2383274"/>
                  <a:pt x="9819580" y="2383274"/>
                  <a:pt x="9819580" y="2383274"/>
                </a:cubicBezTo>
                <a:cubicBezTo>
                  <a:pt x="9917702" y="2393104"/>
                  <a:pt x="10010918" y="2451659"/>
                  <a:pt x="10118853" y="2412765"/>
                </a:cubicBezTo>
                <a:cubicBezTo>
                  <a:pt x="10158102" y="2397805"/>
                  <a:pt x="10212069" y="2432425"/>
                  <a:pt x="10261130" y="2432425"/>
                </a:cubicBezTo>
                <a:cubicBezTo>
                  <a:pt x="10447562" y="2417894"/>
                  <a:pt x="10638287" y="2402934"/>
                  <a:pt x="10824719" y="2383274"/>
                </a:cubicBezTo>
                <a:cubicBezTo>
                  <a:pt x="10888499" y="2378145"/>
                  <a:pt x="10888499" y="2368742"/>
                  <a:pt x="10863968" y="2309760"/>
                </a:cubicBezTo>
                <a:cubicBezTo>
                  <a:pt x="11030776" y="2309760"/>
                  <a:pt x="11202490" y="2329420"/>
                  <a:pt x="11368684" y="2305058"/>
                </a:cubicBezTo>
                <a:cubicBezTo>
                  <a:pt x="11486431" y="2285398"/>
                  <a:pt x="11579647" y="2329420"/>
                  <a:pt x="11682675" y="2363613"/>
                </a:cubicBezTo>
                <a:cubicBezTo>
                  <a:pt x="11628708" y="2368742"/>
                  <a:pt x="11580260" y="2368742"/>
                  <a:pt x="11526293" y="2373871"/>
                </a:cubicBezTo>
                <a:cubicBezTo>
                  <a:pt x="11526293" y="2378572"/>
                  <a:pt x="11526293" y="2383274"/>
                  <a:pt x="11526293" y="2387975"/>
                </a:cubicBezTo>
                <a:cubicBezTo>
                  <a:pt x="11580260" y="2392677"/>
                  <a:pt x="11628708" y="2398233"/>
                  <a:pt x="11682675" y="2402934"/>
                </a:cubicBezTo>
                <a:cubicBezTo>
                  <a:pt x="11682675" y="2408063"/>
                  <a:pt x="11682675" y="2417466"/>
                  <a:pt x="11682675" y="2427296"/>
                </a:cubicBezTo>
                <a:cubicBezTo>
                  <a:pt x="11638520" y="2431998"/>
                  <a:pt x="11594979" y="2442256"/>
                  <a:pt x="11526293" y="2452086"/>
                </a:cubicBezTo>
                <a:cubicBezTo>
                  <a:pt x="11623802" y="2476448"/>
                  <a:pt x="11702300" y="2496109"/>
                  <a:pt x="11780798" y="2510641"/>
                </a:cubicBezTo>
                <a:cubicBezTo>
                  <a:pt x="11780798" y="2515342"/>
                  <a:pt x="11780798" y="2520471"/>
                  <a:pt x="11780798" y="2525172"/>
                </a:cubicBezTo>
                <a:cubicBezTo>
                  <a:pt x="11692488" y="2525172"/>
                  <a:pt x="11609084" y="2525172"/>
                  <a:pt x="11506055" y="2525172"/>
                </a:cubicBezTo>
                <a:cubicBezTo>
                  <a:pt x="11550210" y="2544833"/>
                  <a:pt x="11580260" y="2559365"/>
                  <a:pt x="11609084" y="2574324"/>
                </a:cubicBezTo>
                <a:cubicBezTo>
                  <a:pt x="11501762" y="2598686"/>
                  <a:pt x="11393215" y="2623048"/>
                  <a:pt x="11285280" y="2647410"/>
                </a:cubicBezTo>
                <a:cubicBezTo>
                  <a:pt x="11280374" y="2657241"/>
                  <a:pt x="11275468" y="2667071"/>
                  <a:pt x="11270562" y="2676901"/>
                </a:cubicBezTo>
                <a:cubicBezTo>
                  <a:pt x="11314717" y="2716223"/>
                  <a:pt x="11358872" y="2750415"/>
                  <a:pt x="11393215" y="2785035"/>
                </a:cubicBezTo>
                <a:cubicBezTo>
                  <a:pt x="11358872" y="2814099"/>
                  <a:pt x="11325143" y="2863250"/>
                  <a:pt x="11280988" y="2877782"/>
                </a:cubicBezTo>
                <a:cubicBezTo>
                  <a:pt x="11212302" y="2902145"/>
                  <a:pt x="11138710" y="2911975"/>
                  <a:pt x="11065119" y="2911975"/>
                </a:cubicBezTo>
                <a:cubicBezTo>
                  <a:pt x="10966996" y="2911975"/>
                  <a:pt x="10893405" y="2917104"/>
                  <a:pt x="10927748" y="3063704"/>
                </a:cubicBezTo>
                <a:cubicBezTo>
                  <a:pt x="10859062" y="2961126"/>
                  <a:pt x="10790376" y="3019681"/>
                  <a:pt x="10721691" y="3034640"/>
                </a:cubicBezTo>
                <a:cubicBezTo>
                  <a:pt x="10658525" y="3044471"/>
                  <a:pt x="10594132" y="3044471"/>
                  <a:pt x="10530966" y="3063704"/>
                </a:cubicBezTo>
                <a:cubicBezTo>
                  <a:pt x="10623569" y="3117557"/>
                  <a:pt x="10662818" y="3293648"/>
                  <a:pt x="10814907" y="3200901"/>
                </a:cubicBezTo>
                <a:cubicBezTo>
                  <a:pt x="10810001" y="3249625"/>
                  <a:pt x="10805095" y="3244924"/>
                  <a:pt x="10721691" y="3288947"/>
                </a:cubicBezTo>
                <a:cubicBezTo>
                  <a:pt x="10687961" y="3308607"/>
                  <a:pt x="10658525" y="3352203"/>
                  <a:pt x="10624182" y="3381694"/>
                </a:cubicBezTo>
                <a:cubicBezTo>
                  <a:pt x="10648713" y="3401355"/>
                  <a:pt x="10667724" y="3416314"/>
                  <a:pt x="10682442" y="3430846"/>
                </a:cubicBezTo>
                <a:cubicBezTo>
                  <a:pt x="10672630" y="3440676"/>
                  <a:pt x="10657912" y="3465038"/>
                  <a:pt x="10653619" y="3460337"/>
                </a:cubicBezTo>
                <a:cubicBezTo>
                  <a:pt x="10633994" y="3455635"/>
                  <a:pt x="10609464" y="3445377"/>
                  <a:pt x="10594745" y="3425717"/>
                </a:cubicBezTo>
                <a:cubicBezTo>
                  <a:pt x="10580027" y="3411185"/>
                  <a:pt x="10580027" y="3386823"/>
                  <a:pt x="10570215" y="3367162"/>
                </a:cubicBezTo>
                <a:cubicBezTo>
                  <a:pt x="10565309" y="3376993"/>
                  <a:pt x="10554883" y="3386823"/>
                  <a:pt x="10549977" y="3396653"/>
                </a:cubicBezTo>
                <a:cubicBezTo>
                  <a:pt x="10535259" y="3455208"/>
                  <a:pt x="10520540" y="3514190"/>
                  <a:pt x="10505822" y="3568043"/>
                </a:cubicBezTo>
                <a:cubicBezTo>
                  <a:pt x="10354346" y="3597107"/>
                  <a:pt x="10192444" y="3621896"/>
                  <a:pt x="10035449" y="3651387"/>
                </a:cubicBezTo>
                <a:cubicBezTo>
                  <a:pt x="10040355" y="3661218"/>
                  <a:pt x="10040355" y="3675749"/>
                  <a:pt x="10040355" y="3685580"/>
                </a:cubicBezTo>
                <a:cubicBezTo>
                  <a:pt x="10133571" y="3680451"/>
                  <a:pt x="10221881" y="3680451"/>
                  <a:pt x="10314484" y="3675322"/>
                </a:cubicBezTo>
                <a:cubicBezTo>
                  <a:pt x="10579414" y="3660790"/>
                  <a:pt x="10849250" y="3646258"/>
                  <a:pt x="11114180" y="3636428"/>
                </a:cubicBezTo>
                <a:cubicBezTo>
                  <a:pt x="11217208" y="3631726"/>
                  <a:pt x="11319623" y="3626598"/>
                  <a:pt x="11422651" y="3631299"/>
                </a:cubicBezTo>
                <a:cubicBezTo>
                  <a:pt x="11442276" y="3631299"/>
                  <a:pt x="11461900" y="3650960"/>
                  <a:pt x="11481525" y="3660790"/>
                </a:cubicBezTo>
                <a:cubicBezTo>
                  <a:pt x="11471713" y="3680451"/>
                  <a:pt x="11462514" y="3695410"/>
                  <a:pt x="11442889" y="3724474"/>
                </a:cubicBezTo>
                <a:cubicBezTo>
                  <a:pt x="11594979" y="3724474"/>
                  <a:pt x="11741549" y="3724474"/>
                  <a:pt x="11888732" y="3724474"/>
                </a:cubicBezTo>
                <a:cubicBezTo>
                  <a:pt x="11888732" y="3734304"/>
                  <a:pt x="11888732" y="3744134"/>
                  <a:pt x="11888732" y="3753964"/>
                </a:cubicBezTo>
                <a:cubicBezTo>
                  <a:pt x="11815140" y="3759093"/>
                  <a:pt x="11746455" y="3758666"/>
                  <a:pt x="11653239" y="3763368"/>
                </a:cubicBezTo>
                <a:cubicBezTo>
                  <a:pt x="11717018" y="3802689"/>
                  <a:pt x="11770985" y="3836881"/>
                  <a:pt x="11820046" y="3866372"/>
                </a:cubicBezTo>
                <a:cubicBezTo>
                  <a:pt x="11878920" y="3959547"/>
                  <a:pt x="11967230" y="3915524"/>
                  <a:pt x="12035915" y="3900992"/>
                </a:cubicBezTo>
                <a:cubicBezTo>
                  <a:pt x="12103988" y="3881331"/>
                  <a:pt x="12163474" y="3827479"/>
                  <a:pt x="12237066" y="3783456"/>
                </a:cubicBezTo>
                <a:cubicBezTo>
                  <a:pt x="12212535" y="3749263"/>
                  <a:pt x="12192911" y="3715071"/>
                  <a:pt x="12168380" y="3680451"/>
                </a:cubicBezTo>
                <a:cubicBezTo>
                  <a:pt x="12232160" y="3690281"/>
                  <a:pt x="12291033" y="3694982"/>
                  <a:pt x="12349293" y="3704813"/>
                </a:cubicBezTo>
                <a:cubicBezTo>
                  <a:pt x="12329669" y="3724474"/>
                  <a:pt x="12310044" y="3744134"/>
                  <a:pt x="12285514" y="3768924"/>
                </a:cubicBezTo>
                <a:cubicBezTo>
                  <a:pt x="12290420" y="3773625"/>
                  <a:pt x="12295326" y="3783028"/>
                  <a:pt x="12300232" y="3792858"/>
                </a:cubicBezTo>
                <a:cubicBezTo>
                  <a:pt x="12452321" y="3753964"/>
                  <a:pt x="12609317" y="3719772"/>
                  <a:pt x="12761406" y="3680451"/>
                </a:cubicBezTo>
                <a:cubicBezTo>
                  <a:pt x="12766312" y="3695410"/>
                  <a:pt x="12771219" y="3709942"/>
                  <a:pt x="12776125" y="3724474"/>
                </a:cubicBezTo>
                <a:cubicBezTo>
                  <a:pt x="12609317" y="3773625"/>
                  <a:pt x="12443122" y="3822350"/>
                  <a:pt x="12276315" y="3871501"/>
                </a:cubicBezTo>
                <a:cubicBezTo>
                  <a:pt x="12345000" y="3920653"/>
                  <a:pt x="12481758" y="3944588"/>
                  <a:pt x="12565162" y="3905694"/>
                </a:cubicBezTo>
                <a:cubicBezTo>
                  <a:pt x="12594599" y="3891162"/>
                  <a:pt x="12604411" y="3837309"/>
                  <a:pt x="12658378" y="3861671"/>
                </a:cubicBezTo>
                <a:cubicBezTo>
                  <a:pt x="12697627" y="3881331"/>
                  <a:pt x="12736876" y="3890735"/>
                  <a:pt x="12800655" y="3910395"/>
                </a:cubicBezTo>
                <a:cubicBezTo>
                  <a:pt x="12663284" y="3920225"/>
                  <a:pt x="12550444" y="4022803"/>
                  <a:pt x="12417979" y="3939886"/>
                </a:cubicBezTo>
                <a:cubicBezTo>
                  <a:pt x="12408166" y="3934757"/>
                  <a:pt x="12393448" y="3930056"/>
                  <a:pt x="12383636" y="3935185"/>
                </a:cubicBezTo>
                <a:cubicBezTo>
                  <a:pt x="12300232" y="3954418"/>
                  <a:pt x="12222347" y="3979208"/>
                  <a:pt x="12138944" y="4023230"/>
                </a:cubicBezTo>
                <a:cubicBezTo>
                  <a:pt x="12173286" y="4027932"/>
                  <a:pt x="12202723" y="4027932"/>
                  <a:pt x="12237066" y="4033061"/>
                </a:cubicBezTo>
                <a:cubicBezTo>
                  <a:pt x="12227254" y="4057423"/>
                  <a:pt x="12222347" y="4081785"/>
                  <a:pt x="12212535" y="4111276"/>
                </a:cubicBezTo>
                <a:cubicBezTo>
                  <a:pt x="12173286" y="4096744"/>
                  <a:pt x="12138330" y="4081785"/>
                  <a:pt x="12064739" y="4052294"/>
                </a:cubicBezTo>
                <a:cubicBezTo>
                  <a:pt x="12148143" y="4179661"/>
                  <a:pt x="12065352" y="4189491"/>
                  <a:pt x="12001572" y="4218982"/>
                </a:cubicBezTo>
                <a:cubicBezTo>
                  <a:pt x="11947605" y="4243344"/>
                  <a:pt x="11888732" y="4268134"/>
                  <a:pt x="11824953" y="4297198"/>
                </a:cubicBezTo>
                <a:cubicBezTo>
                  <a:pt x="11869108" y="4302326"/>
                  <a:pt x="11918169" y="4307028"/>
                  <a:pt x="11967230" y="4312157"/>
                </a:cubicBezTo>
                <a:cubicBezTo>
                  <a:pt x="12021197" y="4312157"/>
                  <a:pt x="12074551" y="4302326"/>
                  <a:pt x="12118706" y="4253175"/>
                </a:cubicBezTo>
                <a:cubicBezTo>
                  <a:pt x="12153049" y="4224111"/>
                  <a:pt x="12211922" y="4218982"/>
                  <a:pt x="12256077" y="4199322"/>
                </a:cubicBezTo>
                <a:cubicBezTo>
                  <a:pt x="12251171" y="4228813"/>
                  <a:pt x="12246265" y="4257876"/>
                  <a:pt x="12231546" y="4307028"/>
                </a:cubicBezTo>
                <a:cubicBezTo>
                  <a:pt x="12167767" y="4316858"/>
                  <a:pt x="12080070" y="4326689"/>
                  <a:pt x="11991760" y="4346349"/>
                </a:cubicBezTo>
                <a:cubicBezTo>
                  <a:pt x="11952511" y="4355752"/>
                  <a:pt x="11923075" y="4389945"/>
                  <a:pt x="11883826" y="4409605"/>
                </a:cubicBezTo>
                <a:cubicBezTo>
                  <a:pt x="11829859" y="4433967"/>
                  <a:pt x="11770985" y="4453628"/>
                  <a:pt x="11707206" y="4483119"/>
                </a:cubicBezTo>
                <a:cubicBezTo>
                  <a:pt x="11731736" y="4492949"/>
                  <a:pt x="11751361" y="4502780"/>
                  <a:pt x="11780798" y="4517739"/>
                </a:cubicBezTo>
                <a:cubicBezTo>
                  <a:pt x="11653239" y="4546803"/>
                  <a:pt x="11540398" y="4571165"/>
                  <a:pt x="11422651" y="4595954"/>
                </a:cubicBezTo>
                <a:cubicBezTo>
                  <a:pt x="11422651" y="4600656"/>
                  <a:pt x="11422651" y="4605785"/>
                  <a:pt x="11422651" y="4610486"/>
                </a:cubicBezTo>
                <a:cubicBezTo>
                  <a:pt x="11525680" y="4600656"/>
                  <a:pt x="11628708" y="4585697"/>
                  <a:pt x="11726830" y="4571165"/>
                </a:cubicBezTo>
                <a:cubicBezTo>
                  <a:pt x="11731736" y="4580995"/>
                  <a:pt x="11731736" y="4590825"/>
                  <a:pt x="11736643" y="4600656"/>
                </a:cubicBezTo>
                <a:cubicBezTo>
                  <a:pt x="11569835" y="4654509"/>
                  <a:pt x="11408546" y="4703661"/>
                  <a:pt x="11236833" y="4757514"/>
                </a:cubicBezTo>
                <a:cubicBezTo>
                  <a:pt x="11339861" y="4791706"/>
                  <a:pt x="11442276" y="4830600"/>
                  <a:pt x="11545304" y="4864793"/>
                </a:cubicBezTo>
                <a:cubicBezTo>
                  <a:pt x="11506055" y="4918646"/>
                  <a:pt x="11476619" y="4967797"/>
                  <a:pt x="11437370" y="5021651"/>
                </a:cubicBezTo>
                <a:cubicBezTo>
                  <a:pt x="11378496" y="4889582"/>
                  <a:pt x="11280988" y="4972926"/>
                  <a:pt x="11197584" y="4972926"/>
                </a:cubicBezTo>
                <a:cubicBezTo>
                  <a:pt x="11222114" y="4982757"/>
                  <a:pt x="11246645" y="4992160"/>
                  <a:pt x="11276081" y="4996861"/>
                </a:cubicBezTo>
                <a:cubicBezTo>
                  <a:pt x="11276081" y="5001990"/>
                  <a:pt x="11276081" y="5006691"/>
                  <a:pt x="11276081" y="5011820"/>
                </a:cubicBezTo>
                <a:cubicBezTo>
                  <a:pt x="11241739" y="5011820"/>
                  <a:pt x="11207396" y="5011820"/>
                  <a:pt x="11158335" y="5011820"/>
                </a:cubicBezTo>
                <a:cubicBezTo>
                  <a:pt x="11177959" y="5041311"/>
                  <a:pt x="11187771" y="5051142"/>
                  <a:pt x="11197584" y="5065673"/>
                </a:cubicBezTo>
                <a:cubicBezTo>
                  <a:pt x="11158335" y="5070802"/>
                  <a:pt x="11119086" y="5080205"/>
                  <a:pt x="11074931" y="5085334"/>
                </a:cubicBezTo>
                <a:cubicBezTo>
                  <a:pt x="11079837" y="5080205"/>
                  <a:pt x="11079837" y="5075504"/>
                  <a:pt x="11079837" y="5075504"/>
                </a:cubicBezTo>
                <a:cubicBezTo>
                  <a:pt x="10922841" y="5051142"/>
                  <a:pt x="10766459" y="5031481"/>
                  <a:pt x="10594745" y="5011820"/>
                </a:cubicBezTo>
                <a:cubicBezTo>
                  <a:pt x="10599651" y="5050714"/>
                  <a:pt x="10599038" y="5080205"/>
                  <a:pt x="10603944" y="5109696"/>
                </a:cubicBezTo>
                <a:cubicBezTo>
                  <a:pt x="10594132" y="5109696"/>
                  <a:pt x="10589839" y="5114398"/>
                  <a:pt x="10584933" y="5114398"/>
                </a:cubicBezTo>
                <a:cubicBezTo>
                  <a:pt x="10565309" y="5080205"/>
                  <a:pt x="10545071" y="5041311"/>
                  <a:pt x="10520540" y="4996861"/>
                </a:cubicBezTo>
                <a:cubicBezTo>
                  <a:pt x="10442043" y="5006691"/>
                  <a:pt x="10354346" y="5016949"/>
                  <a:pt x="10270942" y="5031481"/>
                </a:cubicBezTo>
                <a:cubicBezTo>
                  <a:pt x="10202257" y="5041311"/>
                  <a:pt x="10187538" y="5080205"/>
                  <a:pt x="10226787" y="5143889"/>
                </a:cubicBezTo>
                <a:cubicBezTo>
                  <a:pt x="10177726" y="5153719"/>
                  <a:pt x="10138477" y="5163549"/>
                  <a:pt x="10084510" y="5173380"/>
                </a:cubicBezTo>
                <a:cubicBezTo>
                  <a:pt x="10099228" y="5187911"/>
                  <a:pt x="10109040" y="5202443"/>
                  <a:pt x="10118853" y="5217403"/>
                </a:cubicBezTo>
                <a:cubicBezTo>
                  <a:pt x="10045261" y="5237063"/>
                  <a:pt x="10045261" y="5237063"/>
                  <a:pt x="10001106" y="5129357"/>
                </a:cubicBezTo>
                <a:cubicBezTo>
                  <a:pt x="9942233" y="5153719"/>
                  <a:pt x="9883359" y="5178081"/>
                  <a:pt x="9824486" y="5202443"/>
                </a:cubicBezTo>
                <a:cubicBezTo>
                  <a:pt x="9824486" y="5207572"/>
                  <a:pt x="9825099" y="5217403"/>
                  <a:pt x="9830005" y="5222531"/>
                </a:cubicBezTo>
                <a:cubicBezTo>
                  <a:pt x="9854536" y="5227233"/>
                  <a:pt x="9883359" y="5227233"/>
                  <a:pt x="9907890" y="5227233"/>
                </a:cubicBezTo>
                <a:cubicBezTo>
                  <a:pt x="9907890" y="5231934"/>
                  <a:pt x="9907890" y="5237063"/>
                  <a:pt x="9907890" y="5237063"/>
                </a:cubicBezTo>
                <a:cubicBezTo>
                  <a:pt x="9863735" y="5242192"/>
                  <a:pt x="9819580" y="5246894"/>
                  <a:pt x="9780331" y="5246894"/>
                </a:cubicBezTo>
                <a:cubicBezTo>
                  <a:pt x="9775425" y="5256296"/>
                  <a:pt x="9776038" y="5266554"/>
                  <a:pt x="9776038" y="5271256"/>
                </a:cubicBezTo>
                <a:cubicBezTo>
                  <a:pt x="9864348" y="5271256"/>
                  <a:pt x="9952045" y="5271256"/>
                  <a:pt x="10040355" y="5275957"/>
                </a:cubicBezTo>
                <a:cubicBezTo>
                  <a:pt x="10055073" y="5275957"/>
                  <a:pt x="10074698" y="5290916"/>
                  <a:pt x="10094322" y="5300747"/>
                </a:cubicBezTo>
                <a:cubicBezTo>
                  <a:pt x="10118853" y="5315278"/>
                  <a:pt x="10143383" y="5335367"/>
                  <a:pt x="10167914" y="5335367"/>
                </a:cubicBezTo>
                <a:cubicBezTo>
                  <a:pt x="10280754" y="5340068"/>
                  <a:pt x="10398501" y="5335367"/>
                  <a:pt x="10511341" y="5335367"/>
                </a:cubicBezTo>
                <a:cubicBezTo>
                  <a:pt x="10516248" y="5325536"/>
                  <a:pt x="10521154" y="5310577"/>
                  <a:pt x="10526060" y="5300747"/>
                </a:cubicBezTo>
                <a:cubicBezTo>
                  <a:pt x="10496623" y="5266554"/>
                  <a:pt x="10467186" y="5237063"/>
                  <a:pt x="10427938" y="5187911"/>
                </a:cubicBezTo>
                <a:cubicBezTo>
                  <a:pt x="10560403" y="5178081"/>
                  <a:pt x="10682442" y="5168678"/>
                  <a:pt x="10785470" y="5163549"/>
                </a:cubicBezTo>
                <a:cubicBezTo>
                  <a:pt x="10819813" y="5232362"/>
                  <a:pt x="10849250" y="5285787"/>
                  <a:pt x="10878686" y="5344769"/>
                </a:cubicBezTo>
                <a:cubicBezTo>
                  <a:pt x="10849250" y="5354600"/>
                  <a:pt x="10814907" y="5369559"/>
                  <a:pt x="10780564" y="5379389"/>
                </a:cubicBezTo>
                <a:cubicBezTo>
                  <a:pt x="10780564" y="5389220"/>
                  <a:pt x="10780564" y="5393494"/>
                  <a:pt x="10780564" y="5403324"/>
                </a:cubicBezTo>
                <a:cubicBezTo>
                  <a:pt x="10863968" y="5403324"/>
                  <a:pt x="10942466" y="5403324"/>
                  <a:pt x="11025870" y="5403324"/>
                </a:cubicBezTo>
                <a:cubicBezTo>
                  <a:pt x="11025870" y="5432815"/>
                  <a:pt x="11025870" y="5457605"/>
                  <a:pt x="11025870" y="5486668"/>
                </a:cubicBezTo>
                <a:cubicBezTo>
                  <a:pt x="11197584" y="5413582"/>
                  <a:pt x="11358872" y="5432815"/>
                  <a:pt x="11520774" y="5506329"/>
                </a:cubicBezTo>
                <a:cubicBezTo>
                  <a:pt x="11555116" y="5520861"/>
                  <a:pt x="11594365" y="5516159"/>
                  <a:pt x="11633614" y="5516159"/>
                </a:cubicBezTo>
                <a:cubicBezTo>
                  <a:pt x="11702300" y="5516159"/>
                  <a:pt x="11780798" y="5486668"/>
                  <a:pt x="11824953" y="5574714"/>
                </a:cubicBezTo>
                <a:cubicBezTo>
                  <a:pt x="11829859" y="5589673"/>
                  <a:pt x="11864201" y="5594375"/>
                  <a:pt x="11883826" y="5594375"/>
                </a:cubicBezTo>
                <a:cubicBezTo>
                  <a:pt x="11927981" y="5594375"/>
                  <a:pt x="11972136" y="5589673"/>
                  <a:pt x="12016291" y="5584972"/>
                </a:cubicBezTo>
                <a:cubicBezTo>
                  <a:pt x="12016291" y="5594802"/>
                  <a:pt x="12021197" y="5599076"/>
                  <a:pt x="12021197" y="5608906"/>
                </a:cubicBezTo>
                <a:cubicBezTo>
                  <a:pt x="11923075" y="5623866"/>
                  <a:pt x="11820046" y="5643526"/>
                  <a:pt x="11721924" y="5658058"/>
                </a:cubicBezTo>
                <a:cubicBezTo>
                  <a:pt x="11721924" y="5663187"/>
                  <a:pt x="11721924" y="5672590"/>
                  <a:pt x="11721924" y="5677719"/>
                </a:cubicBezTo>
                <a:cubicBezTo>
                  <a:pt x="11820046" y="5677719"/>
                  <a:pt x="11918169" y="5677719"/>
                  <a:pt x="12011385" y="5677719"/>
                </a:cubicBezTo>
                <a:cubicBezTo>
                  <a:pt x="12011385" y="5687549"/>
                  <a:pt x="12016291" y="5692678"/>
                  <a:pt x="12016291" y="5702508"/>
                </a:cubicBezTo>
                <a:cubicBezTo>
                  <a:pt x="11996666" y="5711911"/>
                  <a:pt x="11972136" y="5717040"/>
                  <a:pt x="11942699" y="5731572"/>
                </a:cubicBezTo>
                <a:cubicBezTo>
                  <a:pt x="11986854" y="5746531"/>
                  <a:pt x="12016291" y="5760635"/>
                  <a:pt x="12050020" y="5770466"/>
                </a:cubicBezTo>
                <a:cubicBezTo>
                  <a:pt x="12054926" y="5780296"/>
                  <a:pt x="12055540" y="5790126"/>
                  <a:pt x="12060446" y="5799957"/>
                </a:cubicBezTo>
                <a:cubicBezTo>
                  <a:pt x="12016291" y="5819617"/>
                  <a:pt x="11972136" y="5858511"/>
                  <a:pt x="11927981" y="5858511"/>
                </a:cubicBezTo>
                <a:cubicBezTo>
                  <a:pt x="11854389" y="5863640"/>
                  <a:pt x="11810234" y="5888002"/>
                  <a:pt x="11805328" y="5956815"/>
                </a:cubicBezTo>
                <a:cubicBezTo>
                  <a:pt x="11638520" y="5971347"/>
                  <a:pt x="11476619" y="5981177"/>
                  <a:pt x="11295706" y="5996136"/>
                </a:cubicBezTo>
                <a:cubicBezTo>
                  <a:pt x="11403027" y="6020498"/>
                  <a:pt x="11491337" y="6035030"/>
                  <a:pt x="11589459" y="6054691"/>
                </a:cubicBezTo>
                <a:cubicBezTo>
                  <a:pt x="11555116" y="6064521"/>
                  <a:pt x="11525680" y="6069223"/>
                  <a:pt x="11501149" y="6074351"/>
                </a:cubicBezTo>
                <a:cubicBezTo>
                  <a:pt x="11501149" y="6084182"/>
                  <a:pt x="11501149" y="6094012"/>
                  <a:pt x="11496243" y="6098714"/>
                </a:cubicBezTo>
                <a:cubicBezTo>
                  <a:pt x="11569835" y="6098714"/>
                  <a:pt x="11653239" y="6123076"/>
                  <a:pt x="11712112" y="6093585"/>
                </a:cubicBezTo>
                <a:cubicBezTo>
                  <a:pt x="11854389" y="6029901"/>
                  <a:pt x="11996666" y="6064521"/>
                  <a:pt x="12138944" y="6054691"/>
                </a:cubicBezTo>
                <a:cubicBezTo>
                  <a:pt x="12197817" y="6049989"/>
                  <a:pt x="12256077" y="6064521"/>
                  <a:pt x="12339481" y="6074351"/>
                </a:cubicBezTo>
                <a:cubicBezTo>
                  <a:pt x="12295326" y="6084182"/>
                  <a:pt x="12260983" y="6093585"/>
                  <a:pt x="12231546" y="6103415"/>
                </a:cubicBezTo>
                <a:cubicBezTo>
                  <a:pt x="12231546" y="6113245"/>
                  <a:pt x="12231546" y="6123076"/>
                  <a:pt x="12231546" y="6132906"/>
                </a:cubicBezTo>
                <a:cubicBezTo>
                  <a:pt x="12275701" y="6137607"/>
                  <a:pt x="12320470" y="6152567"/>
                  <a:pt x="12359719" y="6137607"/>
                </a:cubicBezTo>
                <a:cubicBezTo>
                  <a:pt x="12438216" y="6113245"/>
                  <a:pt x="12511195" y="6118374"/>
                  <a:pt x="12594599" y="6142736"/>
                </a:cubicBezTo>
                <a:cubicBezTo>
                  <a:pt x="12722157" y="6186759"/>
                  <a:pt x="12859529" y="6216250"/>
                  <a:pt x="12991994" y="6250443"/>
                </a:cubicBezTo>
                <a:cubicBezTo>
                  <a:pt x="12987087" y="6260273"/>
                  <a:pt x="12982181" y="6274805"/>
                  <a:pt x="12977275" y="6289764"/>
                </a:cubicBezTo>
                <a:cubicBezTo>
                  <a:pt x="13031242" y="6323956"/>
                  <a:pt x="13079690" y="6353447"/>
                  <a:pt x="13143470" y="6392341"/>
                </a:cubicBezTo>
                <a:cubicBezTo>
                  <a:pt x="13114033" y="6417131"/>
                  <a:pt x="13095022" y="6426534"/>
                  <a:pt x="13070491" y="6446195"/>
                </a:cubicBezTo>
                <a:cubicBezTo>
                  <a:pt x="13124459" y="6456025"/>
                  <a:pt x="13172906" y="6465855"/>
                  <a:pt x="13246498" y="6480387"/>
                </a:cubicBezTo>
                <a:cubicBezTo>
                  <a:pt x="13177812" y="6500048"/>
                  <a:pt x="13119552" y="6500048"/>
                  <a:pt x="13095022" y="6529539"/>
                </a:cubicBezTo>
                <a:cubicBezTo>
                  <a:pt x="13036149" y="6607754"/>
                  <a:pt x="13020817" y="6563731"/>
                  <a:pt x="12996286" y="6509878"/>
                </a:cubicBezTo>
                <a:cubicBezTo>
                  <a:pt x="12991380" y="6500048"/>
                  <a:pt x="12977275" y="6495346"/>
                  <a:pt x="12962557" y="6480387"/>
                </a:cubicBezTo>
                <a:cubicBezTo>
                  <a:pt x="12962557" y="6515007"/>
                  <a:pt x="12962557" y="6544071"/>
                  <a:pt x="12962557" y="6563731"/>
                </a:cubicBezTo>
                <a:cubicBezTo>
                  <a:pt x="12879153" y="6529111"/>
                  <a:pt x="12800655" y="6500048"/>
                  <a:pt x="12722157" y="6470557"/>
                </a:cubicBezTo>
                <a:cubicBezTo>
                  <a:pt x="12717251" y="6475686"/>
                  <a:pt x="12712345" y="6480387"/>
                  <a:pt x="12712345" y="6490217"/>
                </a:cubicBezTo>
                <a:cubicBezTo>
                  <a:pt x="12736876" y="6504749"/>
                  <a:pt x="12771219" y="6519708"/>
                  <a:pt x="12790843" y="6544071"/>
                </a:cubicBezTo>
                <a:cubicBezTo>
                  <a:pt x="12805561" y="6568433"/>
                  <a:pt x="12800655" y="6602625"/>
                  <a:pt x="12810467" y="6651777"/>
                </a:cubicBezTo>
                <a:cubicBezTo>
                  <a:pt x="12844810" y="6626987"/>
                  <a:pt x="12869341" y="6603053"/>
                  <a:pt x="12918402" y="6568860"/>
                </a:cubicBezTo>
                <a:cubicBezTo>
                  <a:pt x="12942932" y="6612883"/>
                  <a:pt x="12966850" y="6656478"/>
                  <a:pt x="12981568" y="6680840"/>
                </a:cubicBezTo>
                <a:cubicBezTo>
                  <a:pt x="12952131" y="6774015"/>
                  <a:pt x="12766312" y="6656478"/>
                  <a:pt x="12839904" y="6842400"/>
                </a:cubicBezTo>
                <a:cubicBezTo>
                  <a:pt x="12810467" y="6842400"/>
                  <a:pt x="12781031" y="6847529"/>
                  <a:pt x="12746688" y="6847529"/>
                </a:cubicBezTo>
                <a:cubicBezTo>
                  <a:pt x="12751594" y="6921043"/>
                  <a:pt x="12736876" y="6969767"/>
                  <a:pt x="12668190" y="6930445"/>
                </a:cubicBezTo>
                <a:cubicBezTo>
                  <a:pt x="12668190" y="6857359"/>
                  <a:pt x="12668190" y="6783845"/>
                  <a:pt x="12668190" y="6705630"/>
                </a:cubicBezTo>
                <a:cubicBezTo>
                  <a:pt x="12628941" y="6715460"/>
                  <a:pt x="12604411" y="6725291"/>
                  <a:pt x="12560256" y="6735121"/>
                </a:cubicBezTo>
                <a:cubicBezTo>
                  <a:pt x="12579880" y="6695800"/>
                  <a:pt x="12589692" y="6671437"/>
                  <a:pt x="12594599" y="6647075"/>
                </a:cubicBezTo>
                <a:cubicBezTo>
                  <a:pt x="12565162" y="6622286"/>
                  <a:pt x="12535725" y="6593222"/>
                  <a:pt x="12496476" y="6558602"/>
                </a:cubicBezTo>
                <a:cubicBezTo>
                  <a:pt x="12545537" y="6534240"/>
                  <a:pt x="12574974" y="6524410"/>
                  <a:pt x="12614223" y="6504749"/>
                </a:cubicBezTo>
                <a:cubicBezTo>
                  <a:pt x="12530819" y="6490217"/>
                  <a:pt x="12452321" y="6480387"/>
                  <a:pt x="12378730" y="6465855"/>
                </a:cubicBezTo>
                <a:cubicBezTo>
                  <a:pt x="12373824" y="6475686"/>
                  <a:pt x="12374437" y="6480387"/>
                  <a:pt x="12374437" y="6490217"/>
                </a:cubicBezTo>
                <a:cubicBezTo>
                  <a:pt x="12394061" y="6500048"/>
                  <a:pt x="12408780" y="6509878"/>
                  <a:pt x="12428404" y="6519281"/>
                </a:cubicBezTo>
                <a:cubicBezTo>
                  <a:pt x="12335188" y="6641946"/>
                  <a:pt x="12295939" y="6441066"/>
                  <a:pt x="12207629" y="6490217"/>
                </a:cubicBezTo>
                <a:cubicBezTo>
                  <a:pt x="12217441" y="6504749"/>
                  <a:pt x="12221734" y="6515007"/>
                  <a:pt x="12226640" y="6524837"/>
                </a:cubicBezTo>
                <a:cubicBezTo>
                  <a:pt x="12080070" y="6559030"/>
                  <a:pt x="11937793" y="6529539"/>
                  <a:pt x="11795516" y="6470557"/>
                </a:cubicBezTo>
                <a:cubicBezTo>
                  <a:pt x="11736643" y="6446195"/>
                  <a:pt x="11658145" y="6470557"/>
                  <a:pt x="11584553" y="6475258"/>
                </a:cubicBezTo>
                <a:cubicBezTo>
                  <a:pt x="11584553" y="6485089"/>
                  <a:pt x="11579647" y="6494919"/>
                  <a:pt x="11579647" y="6504749"/>
                </a:cubicBezTo>
                <a:cubicBezTo>
                  <a:pt x="11555116" y="6485089"/>
                  <a:pt x="11536105" y="6460726"/>
                  <a:pt x="11511575" y="6431235"/>
                </a:cubicBezTo>
                <a:cubicBezTo>
                  <a:pt x="11531199" y="6426534"/>
                  <a:pt x="11545304" y="6426534"/>
                  <a:pt x="11579647" y="6416704"/>
                </a:cubicBezTo>
                <a:cubicBezTo>
                  <a:pt x="11545304" y="6387213"/>
                  <a:pt x="11515868" y="6362850"/>
                  <a:pt x="11491337" y="6338488"/>
                </a:cubicBezTo>
                <a:lnTo>
                  <a:pt x="11492564" y="6335924"/>
                </a:lnTo>
                <a:lnTo>
                  <a:pt x="11496243" y="6333787"/>
                </a:lnTo>
                <a:lnTo>
                  <a:pt x="11493790" y="6333359"/>
                </a:lnTo>
                <a:lnTo>
                  <a:pt x="11535492" y="6240612"/>
                </a:lnTo>
                <a:cubicBezTo>
                  <a:pt x="11594365" y="6245314"/>
                  <a:pt x="11663051" y="6255144"/>
                  <a:pt x="11731736" y="6264974"/>
                </a:cubicBezTo>
                <a:cubicBezTo>
                  <a:pt x="11736643" y="6255144"/>
                  <a:pt x="11736643" y="6245314"/>
                  <a:pt x="11736643" y="6235911"/>
                </a:cubicBezTo>
                <a:cubicBezTo>
                  <a:pt x="11599271" y="6206420"/>
                  <a:pt x="11457608" y="6182058"/>
                  <a:pt x="11290800" y="6230782"/>
                </a:cubicBezTo>
                <a:cubicBezTo>
                  <a:pt x="11354579" y="6245741"/>
                  <a:pt x="11393828" y="6250443"/>
                  <a:pt x="11433077" y="6255144"/>
                </a:cubicBezTo>
                <a:cubicBezTo>
                  <a:pt x="11433077" y="6259846"/>
                  <a:pt x="11433077" y="6265402"/>
                  <a:pt x="11433077" y="6274805"/>
                </a:cubicBezTo>
                <a:cubicBezTo>
                  <a:pt x="11330049" y="6279934"/>
                  <a:pt x="11231313" y="6289337"/>
                  <a:pt x="11133804" y="6299167"/>
                </a:cubicBezTo>
                <a:cubicBezTo>
                  <a:pt x="11133804" y="6304296"/>
                  <a:pt x="11133804" y="6304296"/>
                  <a:pt x="11133804" y="6308997"/>
                </a:cubicBezTo>
                <a:lnTo>
                  <a:pt x="11493790" y="6333359"/>
                </a:lnTo>
                <a:lnTo>
                  <a:pt x="11492564" y="6335924"/>
                </a:lnTo>
                <a:lnTo>
                  <a:pt x="11452088" y="6361996"/>
                </a:lnTo>
                <a:cubicBezTo>
                  <a:pt x="11436757" y="6370544"/>
                  <a:pt x="11420812" y="6377810"/>
                  <a:pt x="11403640" y="6382511"/>
                </a:cubicBezTo>
                <a:cubicBezTo>
                  <a:pt x="11359485" y="6397043"/>
                  <a:pt x="11309811" y="6407301"/>
                  <a:pt x="11246031" y="6421832"/>
                </a:cubicBezTo>
                <a:cubicBezTo>
                  <a:pt x="11236219" y="6412002"/>
                  <a:pt x="11217208" y="6382511"/>
                  <a:pt x="11187771" y="6353020"/>
                </a:cubicBezTo>
                <a:cubicBezTo>
                  <a:pt x="11158335" y="6441493"/>
                  <a:pt x="11114180" y="6465855"/>
                  <a:pt x="11035682" y="6412002"/>
                </a:cubicBezTo>
                <a:cubicBezTo>
                  <a:pt x="11011151" y="6392341"/>
                  <a:pt x="10966996" y="6407301"/>
                  <a:pt x="10932654" y="6407301"/>
                </a:cubicBezTo>
                <a:cubicBezTo>
                  <a:pt x="10849250" y="6417131"/>
                  <a:pt x="10741315" y="6465855"/>
                  <a:pt x="10687348" y="6426534"/>
                </a:cubicBezTo>
                <a:cubicBezTo>
                  <a:pt x="10579414" y="6353020"/>
                  <a:pt x="10501529" y="6392341"/>
                  <a:pt x="10403407" y="6421832"/>
                </a:cubicBezTo>
                <a:cubicBezTo>
                  <a:pt x="10373970" y="6431663"/>
                  <a:pt x="10344534" y="6441066"/>
                  <a:pt x="10310191" y="6446195"/>
                </a:cubicBezTo>
                <a:cubicBezTo>
                  <a:pt x="10295473" y="6446195"/>
                  <a:pt x="10275848" y="6416704"/>
                  <a:pt x="10256224" y="6416704"/>
                </a:cubicBezTo>
                <a:cubicBezTo>
                  <a:pt x="10118853" y="6411575"/>
                  <a:pt x="9976575" y="6417131"/>
                  <a:pt x="9834298" y="6436364"/>
                </a:cubicBezTo>
                <a:cubicBezTo>
                  <a:pt x="9902984" y="6475686"/>
                  <a:pt x="9961857" y="6515007"/>
                  <a:pt x="10045261" y="6465855"/>
                </a:cubicBezTo>
                <a:cubicBezTo>
                  <a:pt x="10104134" y="6426534"/>
                  <a:pt x="10163008" y="6480387"/>
                  <a:pt x="10182632" y="6583392"/>
                </a:cubicBezTo>
                <a:cubicBezTo>
                  <a:pt x="10290567" y="6578263"/>
                  <a:pt x="10398501" y="6568433"/>
                  <a:pt x="10511341" y="6558602"/>
                </a:cubicBezTo>
                <a:cubicBezTo>
                  <a:pt x="10511341" y="6558602"/>
                  <a:pt x="10511341" y="6544071"/>
                  <a:pt x="10511341" y="6529539"/>
                </a:cubicBezTo>
                <a:cubicBezTo>
                  <a:pt x="10663431" y="6504749"/>
                  <a:pt x="10814907" y="6450896"/>
                  <a:pt x="10966996" y="6514580"/>
                </a:cubicBezTo>
                <a:cubicBezTo>
                  <a:pt x="10971903" y="6524410"/>
                  <a:pt x="10971903" y="6534240"/>
                  <a:pt x="10971903" y="6544071"/>
                </a:cubicBezTo>
                <a:cubicBezTo>
                  <a:pt x="10952278" y="6548772"/>
                  <a:pt x="10913029" y="6568433"/>
                  <a:pt x="10908123" y="6558602"/>
                </a:cubicBezTo>
                <a:cubicBezTo>
                  <a:pt x="10863968" y="6504749"/>
                  <a:pt x="10819813" y="6534240"/>
                  <a:pt x="10765846" y="6548772"/>
                </a:cubicBezTo>
                <a:cubicBezTo>
                  <a:pt x="10608850" y="6602625"/>
                  <a:pt x="10447562" y="6647075"/>
                  <a:pt x="10280754" y="6700929"/>
                </a:cubicBezTo>
                <a:cubicBezTo>
                  <a:pt x="10344534" y="6700929"/>
                  <a:pt x="10403407" y="6705630"/>
                  <a:pt x="10462280" y="6700929"/>
                </a:cubicBezTo>
                <a:cubicBezTo>
                  <a:pt x="10506435" y="6695800"/>
                  <a:pt x="10550590" y="6676566"/>
                  <a:pt x="10594745" y="6656906"/>
                </a:cubicBezTo>
                <a:cubicBezTo>
                  <a:pt x="10653619" y="6622713"/>
                  <a:pt x="10702067" y="6612883"/>
                  <a:pt x="10736409" y="6685969"/>
                </a:cubicBezTo>
                <a:cubicBezTo>
                  <a:pt x="10697160" y="6725291"/>
                  <a:pt x="10653005" y="6774442"/>
                  <a:pt x="10599038" y="6832997"/>
                </a:cubicBezTo>
                <a:cubicBezTo>
                  <a:pt x="10643193" y="6837698"/>
                  <a:pt x="10672630" y="6847529"/>
                  <a:pt x="10687348" y="6847529"/>
                </a:cubicBezTo>
                <a:cubicBezTo>
                  <a:pt x="10702067" y="6886850"/>
                  <a:pt x="10711879" y="6911212"/>
                  <a:pt x="10726597" y="6945405"/>
                </a:cubicBezTo>
                <a:cubicBezTo>
                  <a:pt x="10711879" y="6950106"/>
                  <a:pt x="10692254" y="6960364"/>
                  <a:pt x="10657912" y="6980025"/>
                </a:cubicBezTo>
                <a:cubicBezTo>
                  <a:pt x="10692254" y="6994556"/>
                  <a:pt x="10716785" y="7003959"/>
                  <a:pt x="10746222" y="7018919"/>
                </a:cubicBezTo>
                <a:cubicBezTo>
                  <a:pt x="10608850" y="7043281"/>
                  <a:pt x="10481905" y="7068070"/>
                  <a:pt x="10344534" y="7097134"/>
                </a:cubicBezTo>
                <a:cubicBezTo>
                  <a:pt x="10339628" y="7087731"/>
                  <a:pt x="10334108" y="7067643"/>
                  <a:pt x="10329202" y="7047982"/>
                </a:cubicBezTo>
                <a:cubicBezTo>
                  <a:pt x="10299765" y="7062941"/>
                  <a:pt x="10270329" y="7077473"/>
                  <a:pt x="10246412" y="7087303"/>
                </a:cubicBezTo>
                <a:cubicBezTo>
                  <a:pt x="10216975" y="7053111"/>
                  <a:pt x="10192444" y="7018919"/>
                  <a:pt x="10172820" y="6989428"/>
                </a:cubicBezTo>
                <a:cubicBezTo>
                  <a:pt x="10094322" y="7023620"/>
                  <a:pt x="10030543" y="7057812"/>
                  <a:pt x="9961857" y="7092005"/>
                </a:cubicBezTo>
                <a:cubicBezTo>
                  <a:pt x="9966763" y="7101835"/>
                  <a:pt x="9971669" y="7112093"/>
                  <a:pt x="9971669" y="7112093"/>
                </a:cubicBezTo>
                <a:cubicBezTo>
                  <a:pt x="10079604" y="7087731"/>
                  <a:pt x="10172820" y="7102263"/>
                  <a:pt x="10261130" y="7170648"/>
                </a:cubicBezTo>
                <a:cubicBezTo>
                  <a:pt x="10280754" y="7185607"/>
                  <a:pt x="10329815" y="7190308"/>
                  <a:pt x="10339628" y="7175349"/>
                </a:cubicBezTo>
                <a:cubicBezTo>
                  <a:pt x="10427938" y="7067643"/>
                  <a:pt x="10525447" y="7160817"/>
                  <a:pt x="10618663" y="7150987"/>
                </a:cubicBezTo>
                <a:cubicBezTo>
                  <a:pt x="10653005" y="7150987"/>
                  <a:pt x="10692254" y="7165519"/>
                  <a:pt x="10751128" y="7180478"/>
                </a:cubicBezTo>
                <a:cubicBezTo>
                  <a:pt x="10648099" y="7199711"/>
                  <a:pt x="10570215" y="7209542"/>
                  <a:pt x="10486811" y="7224501"/>
                </a:cubicBezTo>
                <a:cubicBezTo>
                  <a:pt x="10486811" y="7239033"/>
                  <a:pt x="10486811" y="7268524"/>
                  <a:pt x="10486811" y="7302716"/>
                </a:cubicBezTo>
                <a:cubicBezTo>
                  <a:pt x="10550590" y="7298015"/>
                  <a:pt x="10599038" y="7283055"/>
                  <a:pt x="10657912" y="7248863"/>
                </a:cubicBezTo>
                <a:cubicBezTo>
                  <a:pt x="10741315" y="7204840"/>
                  <a:pt x="10854156" y="7219372"/>
                  <a:pt x="10952278" y="7209542"/>
                </a:cubicBezTo>
                <a:cubicBezTo>
                  <a:pt x="11192678" y="7195010"/>
                  <a:pt x="11427558" y="7180478"/>
                  <a:pt x="11663051" y="7165519"/>
                </a:cubicBezTo>
                <a:cubicBezTo>
                  <a:pt x="11672863" y="7165519"/>
                  <a:pt x="11687581" y="7160817"/>
                  <a:pt x="11692488" y="7160817"/>
                </a:cubicBezTo>
                <a:cubicBezTo>
                  <a:pt x="11829859" y="7263822"/>
                  <a:pt x="11996666" y="7195010"/>
                  <a:pt x="12148143" y="7244161"/>
                </a:cubicBezTo>
                <a:cubicBezTo>
                  <a:pt x="12005865" y="7253992"/>
                  <a:pt x="11864201" y="7258693"/>
                  <a:pt x="11721924" y="7268524"/>
                </a:cubicBezTo>
                <a:cubicBezTo>
                  <a:pt x="11721924" y="7273225"/>
                  <a:pt x="11717018" y="7283055"/>
                  <a:pt x="11717018" y="7292886"/>
                </a:cubicBezTo>
                <a:cubicBezTo>
                  <a:pt x="11790610" y="7298015"/>
                  <a:pt x="11859295" y="7307845"/>
                  <a:pt x="11932887" y="7317675"/>
                </a:cubicBezTo>
                <a:cubicBezTo>
                  <a:pt x="11932887" y="7322377"/>
                  <a:pt x="11932887" y="7327078"/>
                  <a:pt x="11932887" y="7336909"/>
                </a:cubicBezTo>
                <a:cubicBezTo>
                  <a:pt x="11815140" y="7336909"/>
                  <a:pt x="11702300" y="7332207"/>
                  <a:pt x="11584553" y="7336909"/>
                </a:cubicBezTo>
                <a:cubicBezTo>
                  <a:pt x="11515868" y="7342037"/>
                  <a:pt x="11452701" y="7366400"/>
                  <a:pt x="11388922" y="7386060"/>
                </a:cubicBezTo>
                <a:cubicBezTo>
                  <a:pt x="11344767" y="7395463"/>
                  <a:pt x="11299999" y="7405721"/>
                  <a:pt x="11246031" y="7420253"/>
                </a:cubicBezTo>
                <a:cubicBezTo>
                  <a:pt x="11109274" y="7415551"/>
                  <a:pt x="10947372" y="7361698"/>
                  <a:pt x="10805095" y="7483936"/>
                </a:cubicBezTo>
                <a:cubicBezTo>
                  <a:pt x="10810001" y="7464276"/>
                  <a:pt x="10819813" y="7444615"/>
                  <a:pt x="10829625" y="7410422"/>
                </a:cubicBezTo>
                <a:cubicBezTo>
                  <a:pt x="10780564" y="7410422"/>
                  <a:pt x="10692868" y="7400592"/>
                  <a:pt x="10692868" y="7415124"/>
                </a:cubicBezTo>
                <a:cubicBezTo>
                  <a:pt x="10663431" y="7508298"/>
                  <a:pt x="10564695" y="7464276"/>
                  <a:pt x="10520540" y="7513427"/>
                </a:cubicBezTo>
                <a:cubicBezTo>
                  <a:pt x="10486198" y="7547620"/>
                  <a:pt x="10452468" y="7557450"/>
                  <a:pt x="10408313" y="7508298"/>
                </a:cubicBezTo>
                <a:cubicBezTo>
                  <a:pt x="10369064" y="7469404"/>
                  <a:pt x="10315097" y="7449744"/>
                  <a:pt x="10266036" y="7424954"/>
                </a:cubicBezTo>
                <a:cubicBezTo>
                  <a:pt x="10251318" y="7420253"/>
                  <a:pt x="10226787" y="7425382"/>
                  <a:pt x="10221881" y="7435212"/>
                </a:cubicBezTo>
                <a:cubicBezTo>
                  <a:pt x="10153195" y="7547620"/>
                  <a:pt x="10035449" y="7483936"/>
                  <a:pt x="9947139" y="7518129"/>
                </a:cubicBezTo>
                <a:cubicBezTo>
                  <a:pt x="9878453" y="7542491"/>
                  <a:pt x="9795049" y="7518129"/>
                  <a:pt x="9711645" y="7513427"/>
                </a:cubicBezTo>
                <a:cubicBezTo>
                  <a:pt x="9741082" y="7469404"/>
                  <a:pt x="9766226" y="7439913"/>
                  <a:pt x="9776038" y="7405721"/>
                </a:cubicBezTo>
                <a:cubicBezTo>
                  <a:pt x="9780944" y="7395891"/>
                  <a:pt x="9736176" y="7361698"/>
                  <a:pt x="9731270" y="7361698"/>
                </a:cubicBezTo>
                <a:cubicBezTo>
                  <a:pt x="9696927" y="7381359"/>
                  <a:pt x="9662584" y="7410422"/>
                  <a:pt x="9643573" y="7454445"/>
                </a:cubicBezTo>
                <a:cubicBezTo>
                  <a:pt x="9614137" y="7449744"/>
                  <a:pt x="9589606" y="7444615"/>
                  <a:pt x="9574888" y="7439913"/>
                </a:cubicBezTo>
                <a:cubicBezTo>
                  <a:pt x="9560169" y="7469404"/>
                  <a:pt x="9549744" y="7503597"/>
                  <a:pt x="9535026" y="7508298"/>
                </a:cubicBezTo>
                <a:cubicBezTo>
                  <a:pt x="9457141" y="7547620"/>
                  <a:pt x="9491484" y="7571982"/>
                  <a:pt x="9525827" y="7616005"/>
                </a:cubicBezTo>
                <a:cubicBezTo>
                  <a:pt x="9623949" y="7743372"/>
                  <a:pt x="9741082" y="7787394"/>
                  <a:pt x="9898078" y="7763032"/>
                </a:cubicBezTo>
                <a:cubicBezTo>
                  <a:pt x="9770519" y="7811757"/>
                  <a:pt x="9643573" y="7860481"/>
                  <a:pt x="9516014" y="7914334"/>
                </a:cubicBezTo>
                <a:cubicBezTo>
                  <a:pt x="9516014" y="7919463"/>
                  <a:pt x="9516014" y="7919463"/>
                  <a:pt x="9516014" y="7924592"/>
                </a:cubicBezTo>
                <a:cubicBezTo>
                  <a:pt x="9619043" y="7924592"/>
                  <a:pt x="9721458" y="7924592"/>
                  <a:pt x="9824486" y="7924592"/>
                </a:cubicBezTo>
                <a:cubicBezTo>
                  <a:pt x="9824486" y="7933995"/>
                  <a:pt x="9824486" y="7943825"/>
                  <a:pt x="9824486" y="7953655"/>
                </a:cubicBezTo>
                <a:cubicBezTo>
                  <a:pt x="9755800" y="7958784"/>
                  <a:pt x="9682822" y="7958357"/>
                  <a:pt x="9614137" y="7973316"/>
                </a:cubicBezTo>
                <a:cubicBezTo>
                  <a:pt x="9579794" y="7983146"/>
                  <a:pt x="9555263" y="8022040"/>
                  <a:pt x="9511108" y="8061362"/>
                </a:cubicBezTo>
                <a:cubicBezTo>
                  <a:pt x="9501296" y="8046830"/>
                  <a:pt x="9476765" y="8017339"/>
                  <a:pt x="9452235" y="7983146"/>
                </a:cubicBezTo>
                <a:cubicBezTo>
                  <a:pt x="9412986" y="8007508"/>
                  <a:pt x="9378643" y="8031871"/>
                  <a:pt x="9329582" y="8061362"/>
                </a:cubicBezTo>
                <a:cubicBezTo>
                  <a:pt x="9363925" y="8071192"/>
                  <a:pt x="9388455" y="8076321"/>
                  <a:pt x="9432610" y="8086151"/>
                </a:cubicBezTo>
                <a:cubicBezTo>
                  <a:pt x="9393362" y="8100683"/>
                  <a:pt x="9373737" y="8105384"/>
                  <a:pt x="9349207" y="8119916"/>
                </a:cubicBezTo>
                <a:lnTo>
                  <a:pt x="9389069" y="8125045"/>
                </a:lnTo>
                <a:lnTo>
                  <a:pt x="9194664" y="8207107"/>
                </a:lnTo>
                <a:cubicBezTo>
                  <a:pt x="9122299" y="8237453"/>
                  <a:pt x="9049934" y="8266944"/>
                  <a:pt x="8976342" y="8291733"/>
                </a:cubicBezTo>
                <a:cubicBezTo>
                  <a:pt x="8819347" y="8340458"/>
                  <a:pt x="8658058" y="8365247"/>
                  <a:pt x="8501063" y="8404141"/>
                </a:cubicBezTo>
                <a:cubicBezTo>
                  <a:pt x="8393128" y="8423802"/>
                  <a:pt x="8285194" y="8443462"/>
                  <a:pt x="8177873" y="8472953"/>
                </a:cubicBezTo>
                <a:cubicBezTo>
                  <a:pt x="7981629" y="8536637"/>
                  <a:pt x="7785384" y="8595191"/>
                  <a:pt x="7574421" y="8560999"/>
                </a:cubicBezTo>
                <a:cubicBezTo>
                  <a:pt x="7549891" y="8560999"/>
                  <a:pt x="7525360" y="8565700"/>
                  <a:pt x="7500830" y="8575531"/>
                </a:cubicBezTo>
                <a:cubicBezTo>
                  <a:pt x="7299679" y="8644343"/>
                  <a:pt x="7099142" y="8712728"/>
                  <a:pt x="6902898" y="8781113"/>
                </a:cubicBezTo>
                <a:cubicBezTo>
                  <a:pt x="6834212" y="8805902"/>
                  <a:pt x="6775339" y="8849925"/>
                  <a:pt x="6706653" y="8869586"/>
                </a:cubicBezTo>
                <a:cubicBezTo>
                  <a:pt x="6608531" y="8898650"/>
                  <a:pt x="6505503" y="8913609"/>
                  <a:pt x="6403088" y="8942672"/>
                </a:cubicBezTo>
                <a:cubicBezTo>
                  <a:pt x="6300059" y="8976865"/>
                  <a:pt x="6201937" y="9026017"/>
                  <a:pt x="6094003" y="9060209"/>
                </a:cubicBezTo>
                <a:cubicBezTo>
                  <a:pt x="5956632" y="9104232"/>
                  <a:pt x="5809449" y="9133723"/>
                  <a:pt x="5667171" y="9177746"/>
                </a:cubicBezTo>
                <a:cubicBezTo>
                  <a:pt x="5491164" y="9231599"/>
                  <a:pt x="5378324" y="9177318"/>
                  <a:pt x="5294920" y="9011057"/>
                </a:cubicBezTo>
                <a:cubicBezTo>
                  <a:pt x="5260577" y="8947374"/>
                  <a:pt x="5182079" y="8908480"/>
                  <a:pt x="5123206" y="8859328"/>
                </a:cubicBezTo>
                <a:cubicBezTo>
                  <a:pt x="5108488" y="8844796"/>
                  <a:pt x="5083957" y="8834966"/>
                  <a:pt x="5083957" y="8815305"/>
                </a:cubicBezTo>
                <a:cubicBezTo>
                  <a:pt x="5059427" y="8687938"/>
                  <a:pt x="4971117" y="8722558"/>
                  <a:pt x="4887713" y="8741792"/>
                </a:cubicBezTo>
                <a:cubicBezTo>
                  <a:pt x="4809215" y="8766581"/>
                  <a:pt x="4726424" y="8776411"/>
                  <a:pt x="4647927" y="8800774"/>
                </a:cubicBezTo>
                <a:cubicBezTo>
                  <a:pt x="4466400" y="8859328"/>
                  <a:pt x="4289781" y="8928141"/>
                  <a:pt x="4103348" y="8972163"/>
                </a:cubicBezTo>
                <a:cubicBezTo>
                  <a:pt x="3892385" y="9021315"/>
                  <a:pt x="3672224" y="9045250"/>
                  <a:pt x="3456355" y="9079870"/>
                </a:cubicBezTo>
                <a:cubicBezTo>
                  <a:pt x="3402388" y="9089700"/>
                  <a:pt x="3338608" y="9070039"/>
                  <a:pt x="3289547" y="9089700"/>
                </a:cubicBezTo>
                <a:cubicBezTo>
                  <a:pt x="3240486" y="9109361"/>
                  <a:pt x="3201237" y="9158085"/>
                  <a:pt x="3162602" y="9207237"/>
                </a:cubicBezTo>
                <a:cubicBezTo>
                  <a:pt x="3135618" y="9213220"/>
                  <a:pt x="3114154" y="9216640"/>
                  <a:pt x="3096982" y="9217067"/>
                </a:cubicBezTo>
                <a:cubicBezTo>
                  <a:pt x="3046695" y="9217922"/>
                  <a:pt x="3033203" y="9188858"/>
                  <a:pt x="3014805" y="9104232"/>
                </a:cubicBezTo>
                <a:cubicBezTo>
                  <a:pt x="2892765" y="9070039"/>
                  <a:pt x="2784218" y="9035847"/>
                  <a:pt x="2671990" y="9016186"/>
                </a:cubicBezTo>
                <a:cubicBezTo>
                  <a:pt x="2627835" y="9006356"/>
                  <a:pt x="2578774" y="9021315"/>
                  <a:pt x="2519901" y="9030718"/>
                </a:cubicBezTo>
                <a:cubicBezTo>
                  <a:pt x="2519901" y="9030718"/>
                  <a:pt x="2505183" y="9011057"/>
                  <a:pt x="2510089" y="9006356"/>
                </a:cubicBezTo>
                <a:cubicBezTo>
                  <a:pt x="2544432" y="8947374"/>
                  <a:pt x="2505183" y="8923012"/>
                  <a:pt x="2465934" y="8893521"/>
                </a:cubicBezTo>
                <a:cubicBezTo>
                  <a:pt x="2436497" y="8878989"/>
                  <a:pt x="2411967" y="8869159"/>
                  <a:pt x="2387436" y="8849498"/>
                </a:cubicBezTo>
                <a:cubicBezTo>
                  <a:pt x="2308938" y="8790943"/>
                  <a:pt x="2314458" y="8678536"/>
                  <a:pt x="2397248" y="8624682"/>
                </a:cubicBezTo>
                <a:cubicBezTo>
                  <a:pt x="2426685" y="8599893"/>
                  <a:pt x="2461028" y="8580660"/>
                  <a:pt x="2485558" y="8551169"/>
                </a:cubicBezTo>
                <a:cubicBezTo>
                  <a:pt x="2510089" y="8526806"/>
                  <a:pt x="2514995" y="8487485"/>
                  <a:pt x="2529713" y="8452865"/>
                </a:cubicBezTo>
                <a:cubicBezTo>
                  <a:pt x="2485558" y="8443462"/>
                  <a:pt x="2441403" y="8433632"/>
                  <a:pt x="2397248" y="8433632"/>
                </a:cubicBezTo>
                <a:cubicBezTo>
                  <a:pt x="2367812" y="8433632"/>
                  <a:pt x="2343894" y="8448591"/>
                  <a:pt x="2314458" y="8458421"/>
                </a:cubicBezTo>
                <a:cubicBezTo>
                  <a:pt x="2309552" y="8448591"/>
                  <a:pt x="2299126" y="8438333"/>
                  <a:pt x="2294220" y="8423802"/>
                </a:cubicBezTo>
                <a:cubicBezTo>
                  <a:pt x="2269689" y="8492187"/>
                  <a:pt x="2250065" y="8556297"/>
                  <a:pt x="2220628" y="8634513"/>
                </a:cubicBezTo>
                <a:cubicBezTo>
                  <a:pt x="2210816" y="8614852"/>
                  <a:pt x="2191192" y="8585361"/>
                  <a:pt x="2171567" y="8546467"/>
                </a:cubicBezTo>
                <a:cubicBezTo>
                  <a:pt x="2102882" y="8590490"/>
                  <a:pt x="2196098" y="8776411"/>
                  <a:pt x="2029903" y="8737090"/>
                </a:cubicBezTo>
                <a:cubicBezTo>
                  <a:pt x="2034809" y="8658875"/>
                  <a:pt x="2039102" y="8580232"/>
                  <a:pt x="2044009" y="8497315"/>
                </a:cubicBezTo>
                <a:cubicBezTo>
                  <a:pt x="2005373" y="8497315"/>
                  <a:pt x="1975323" y="8497315"/>
                  <a:pt x="1921969" y="8497315"/>
                </a:cubicBezTo>
                <a:cubicBezTo>
                  <a:pt x="1985135" y="8438333"/>
                  <a:pt x="2034809" y="8394311"/>
                  <a:pt x="2083870" y="8345587"/>
                </a:cubicBezTo>
                <a:cubicBezTo>
                  <a:pt x="1975936" y="8360118"/>
                  <a:pt x="1956312" y="8286605"/>
                  <a:pt x="1946499" y="8228050"/>
                </a:cubicBezTo>
                <a:cubicBezTo>
                  <a:pt x="1877814" y="8228050"/>
                  <a:pt x="1818941" y="8228050"/>
                  <a:pt x="1740443" y="8228050"/>
                </a:cubicBezTo>
                <a:cubicBezTo>
                  <a:pt x="1735537" y="8222921"/>
                  <a:pt x="1711006" y="8203260"/>
                  <a:pt x="1696288" y="8174197"/>
                </a:cubicBezTo>
                <a:cubicBezTo>
                  <a:pt x="1686476" y="8154536"/>
                  <a:pt x="1686476" y="8110086"/>
                  <a:pt x="1696288" y="8105384"/>
                </a:cubicBezTo>
                <a:cubicBezTo>
                  <a:pt x="1794410" y="8075893"/>
                  <a:pt x="1784598" y="7987848"/>
                  <a:pt x="1799316" y="7885270"/>
                </a:cubicBezTo>
                <a:cubicBezTo>
                  <a:pt x="1676663" y="7939124"/>
                  <a:pt x="1573635" y="7983146"/>
                  <a:pt x="1460794" y="8031871"/>
                </a:cubicBezTo>
                <a:cubicBezTo>
                  <a:pt x="1446076" y="8022040"/>
                  <a:pt x="1422159" y="8007508"/>
                  <a:pt x="1397628" y="7987848"/>
                </a:cubicBezTo>
                <a:cubicBezTo>
                  <a:pt x="1441783" y="7880141"/>
                  <a:pt x="1416640" y="7845949"/>
                  <a:pt x="1308705" y="7851078"/>
                </a:cubicBezTo>
                <a:cubicBezTo>
                  <a:pt x="1308705" y="7811757"/>
                  <a:pt x="1304412" y="7772863"/>
                  <a:pt x="1304412" y="7733541"/>
                </a:cubicBezTo>
                <a:cubicBezTo>
                  <a:pt x="1274976" y="7738243"/>
                  <a:pt x="1244926" y="7743372"/>
                  <a:pt x="1196478" y="7748073"/>
                </a:cubicBezTo>
                <a:cubicBezTo>
                  <a:pt x="1206290" y="7723711"/>
                  <a:pt x="1220395" y="7694220"/>
                  <a:pt x="1240020" y="7650197"/>
                </a:cubicBezTo>
                <a:cubicBezTo>
                  <a:pt x="1186052" y="7654899"/>
                  <a:pt x="1147417" y="7665156"/>
                  <a:pt x="1113074" y="7669858"/>
                </a:cubicBezTo>
                <a:cubicBezTo>
                  <a:pt x="1088543" y="7674987"/>
                  <a:pt x="1064013" y="7679688"/>
                  <a:pt x="1044388" y="7684817"/>
                </a:cubicBezTo>
                <a:cubicBezTo>
                  <a:pt x="1049295" y="7660027"/>
                  <a:pt x="1059107" y="7635665"/>
                  <a:pt x="1068919" y="7596771"/>
                </a:cubicBezTo>
                <a:cubicBezTo>
                  <a:pt x="1029670" y="7621133"/>
                  <a:pt x="1000233" y="7640367"/>
                  <a:pt x="970797" y="7660027"/>
                </a:cubicBezTo>
                <a:cubicBezTo>
                  <a:pt x="985515" y="7694220"/>
                  <a:pt x="995327" y="7733541"/>
                  <a:pt x="1014952" y="7752775"/>
                </a:cubicBezTo>
                <a:cubicBezTo>
                  <a:pt x="1054201" y="7777564"/>
                  <a:pt x="1108168" y="7811757"/>
                  <a:pt x="1137604" y="7802354"/>
                </a:cubicBezTo>
                <a:cubicBezTo>
                  <a:pt x="1216102" y="7772863"/>
                  <a:pt x="1230821" y="7821587"/>
                  <a:pt x="1260257" y="7860908"/>
                </a:cubicBezTo>
                <a:cubicBezTo>
                  <a:pt x="1255351" y="7870739"/>
                  <a:pt x="1250445" y="7880569"/>
                  <a:pt x="1245539" y="7890399"/>
                </a:cubicBezTo>
                <a:cubicBezTo>
                  <a:pt x="1206290" y="7870739"/>
                  <a:pt x="1167041" y="7855779"/>
                  <a:pt x="1122886" y="7836119"/>
                </a:cubicBezTo>
                <a:cubicBezTo>
                  <a:pt x="1029670" y="7939124"/>
                  <a:pt x="1161522" y="7943825"/>
                  <a:pt x="1186052" y="7987848"/>
                </a:cubicBezTo>
                <a:cubicBezTo>
                  <a:pt x="1161522" y="8007508"/>
                  <a:pt x="1141897" y="8027169"/>
                  <a:pt x="1117367" y="8046830"/>
                </a:cubicBezTo>
                <a:cubicBezTo>
                  <a:pt x="1122273" y="8061362"/>
                  <a:pt x="1122886" y="8071192"/>
                  <a:pt x="1122886" y="8086151"/>
                </a:cubicBezTo>
                <a:cubicBezTo>
                  <a:pt x="1078731" y="8061362"/>
                  <a:pt x="1029670" y="8036999"/>
                  <a:pt x="980609" y="8012637"/>
                </a:cubicBezTo>
                <a:cubicBezTo>
                  <a:pt x="985515" y="8007508"/>
                  <a:pt x="985515" y="7997678"/>
                  <a:pt x="990421" y="7987848"/>
                </a:cubicBezTo>
                <a:cubicBezTo>
                  <a:pt x="1019858" y="7983146"/>
                  <a:pt x="1049295" y="7983146"/>
                  <a:pt x="1083637" y="7978445"/>
                </a:cubicBezTo>
                <a:cubicBezTo>
                  <a:pt x="1078731" y="7968615"/>
                  <a:pt x="1078731" y="7958784"/>
                  <a:pt x="1078731" y="7948954"/>
                </a:cubicBezTo>
                <a:cubicBezTo>
                  <a:pt x="1014952" y="7948954"/>
                  <a:pt x="956078" y="7948954"/>
                  <a:pt x="897205" y="7948954"/>
                </a:cubicBezTo>
                <a:cubicBezTo>
                  <a:pt x="902111" y="7929293"/>
                  <a:pt x="911923" y="7895101"/>
                  <a:pt x="916830" y="7870311"/>
                </a:cubicBezTo>
                <a:cubicBezTo>
                  <a:pt x="828520" y="7870311"/>
                  <a:pt x="745116" y="7870311"/>
                  <a:pt x="656806" y="7870311"/>
                </a:cubicBezTo>
                <a:cubicBezTo>
                  <a:pt x="705867" y="7782266"/>
                  <a:pt x="745116" y="7689518"/>
                  <a:pt x="803989" y="7606174"/>
                </a:cubicBezTo>
                <a:cubicBezTo>
                  <a:pt x="823613" y="7576683"/>
                  <a:pt x="882487" y="7571982"/>
                  <a:pt x="921736" y="7547192"/>
                </a:cubicBezTo>
                <a:cubicBezTo>
                  <a:pt x="936454" y="7537789"/>
                  <a:pt x="946266" y="7513427"/>
                  <a:pt x="936454" y="7479235"/>
                </a:cubicBezTo>
                <a:cubicBezTo>
                  <a:pt x="911923" y="7503597"/>
                  <a:pt x="887393" y="7522830"/>
                  <a:pt x="862862" y="7542491"/>
                </a:cubicBezTo>
                <a:cubicBezTo>
                  <a:pt x="857956" y="7532660"/>
                  <a:pt x="848144" y="7522830"/>
                  <a:pt x="838332" y="7513427"/>
                </a:cubicBezTo>
                <a:cubicBezTo>
                  <a:pt x="985515" y="7395891"/>
                  <a:pt x="1132085" y="7283055"/>
                  <a:pt x="1284174" y="7160817"/>
                </a:cubicBezTo>
                <a:cubicBezTo>
                  <a:pt x="1264550" y="7150987"/>
                  <a:pt x="1240633" y="7136028"/>
                  <a:pt x="1216102" y="7121496"/>
                </a:cubicBezTo>
                <a:cubicBezTo>
                  <a:pt x="1132698" y="7082175"/>
                  <a:pt x="1044388" y="7043281"/>
                  <a:pt x="960984" y="7013790"/>
                </a:cubicBezTo>
                <a:cubicBezTo>
                  <a:pt x="936454" y="7004387"/>
                  <a:pt x="902111" y="7018919"/>
                  <a:pt x="877581" y="7024047"/>
                </a:cubicBezTo>
                <a:cubicBezTo>
                  <a:pt x="843238" y="7028749"/>
                  <a:pt x="813801" y="7033450"/>
                  <a:pt x="779459" y="7043281"/>
                </a:cubicBezTo>
                <a:cubicBezTo>
                  <a:pt x="779459" y="7033450"/>
                  <a:pt x="774552" y="7018919"/>
                  <a:pt x="774552" y="7009088"/>
                </a:cubicBezTo>
                <a:cubicBezTo>
                  <a:pt x="828520" y="6989428"/>
                  <a:pt x="887393" y="6974896"/>
                  <a:pt x="951172" y="6955235"/>
                </a:cubicBezTo>
                <a:cubicBezTo>
                  <a:pt x="941360" y="6921043"/>
                  <a:pt x="936454" y="6886423"/>
                  <a:pt x="931548" y="6857359"/>
                </a:cubicBezTo>
                <a:cubicBezTo>
                  <a:pt x="872675" y="6876592"/>
                  <a:pt x="818707" y="6896253"/>
                  <a:pt x="769646" y="6915914"/>
                </a:cubicBezTo>
                <a:cubicBezTo>
                  <a:pt x="764740" y="6906083"/>
                  <a:pt x="759834" y="6891552"/>
                  <a:pt x="754928" y="6881721"/>
                </a:cubicBezTo>
                <a:cubicBezTo>
                  <a:pt x="784364" y="6867189"/>
                  <a:pt x="813801" y="6852658"/>
                  <a:pt x="843238" y="6837698"/>
                </a:cubicBezTo>
                <a:cubicBezTo>
                  <a:pt x="872675" y="6827868"/>
                  <a:pt x="907017" y="6822739"/>
                  <a:pt x="936454" y="6813336"/>
                </a:cubicBezTo>
                <a:cubicBezTo>
                  <a:pt x="956078" y="6803506"/>
                  <a:pt x="965891" y="6783845"/>
                  <a:pt x="980609" y="6769313"/>
                </a:cubicBezTo>
                <a:cubicBezTo>
                  <a:pt x="960984" y="6759483"/>
                  <a:pt x="936454" y="6739822"/>
                  <a:pt x="916830" y="6739822"/>
                </a:cubicBezTo>
                <a:cubicBezTo>
                  <a:pt x="848144" y="6754354"/>
                  <a:pt x="784364" y="6774015"/>
                  <a:pt x="715679" y="6793676"/>
                </a:cubicBezTo>
                <a:cubicBezTo>
                  <a:pt x="710773" y="6779144"/>
                  <a:pt x="705867" y="6769313"/>
                  <a:pt x="700961" y="6759483"/>
                </a:cubicBezTo>
                <a:cubicBezTo>
                  <a:pt x="779459" y="6725291"/>
                  <a:pt x="857956" y="6685969"/>
                  <a:pt x="941360" y="6647075"/>
                </a:cubicBezTo>
                <a:cubicBezTo>
                  <a:pt x="784364" y="6637245"/>
                  <a:pt x="642087" y="6622713"/>
                  <a:pt x="489998" y="6612883"/>
                </a:cubicBezTo>
                <a:cubicBezTo>
                  <a:pt x="519435" y="6544071"/>
                  <a:pt x="543965" y="6485516"/>
                  <a:pt x="573402" y="6412002"/>
                </a:cubicBezTo>
                <a:cubicBezTo>
                  <a:pt x="534153" y="6431663"/>
                  <a:pt x="505330" y="6446195"/>
                  <a:pt x="456268" y="6470557"/>
                </a:cubicBezTo>
                <a:cubicBezTo>
                  <a:pt x="490611" y="6406873"/>
                  <a:pt x="514528" y="6358149"/>
                  <a:pt x="534153" y="6319255"/>
                </a:cubicBezTo>
                <a:cubicBezTo>
                  <a:pt x="509622" y="6294465"/>
                  <a:pt x="485092" y="6264974"/>
                  <a:pt x="445843" y="6225653"/>
                </a:cubicBezTo>
                <a:cubicBezTo>
                  <a:pt x="489998" y="6225653"/>
                  <a:pt x="524341" y="6220952"/>
                  <a:pt x="558683" y="6220952"/>
                </a:cubicBezTo>
                <a:cubicBezTo>
                  <a:pt x="563590" y="6196590"/>
                  <a:pt x="568496" y="6172227"/>
                  <a:pt x="573402" y="6147438"/>
                </a:cubicBezTo>
                <a:cubicBezTo>
                  <a:pt x="548871" y="6147438"/>
                  <a:pt x="519435" y="6147865"/>
                  <a:pt x="489998" y="6142736"/>
                </a:cubicBezTo>
                <a:cubicBezTo>
                  <a:pt x="489998" y="6132906"/>
                  <a:pt x="485705" y="6123076"/>
                  <a:pt x="480799" y="6113673"/>
                </a:cubicBezTo>
                <a:cubicBezTo>
                  <a:pt x="569109" y="6074351"/>
                  <a:pt x="656806" y="6029901"/>
                  <a:pt x="750022" y="5991007"/>
                </a:cubicBezTo>
                <a:cubicBezTo>
                  <a:pt x="696055" y="5951686"/>
                  <a:pt x="661712" y="5922195"/>
                  <a:pt x="612651" y="5888002"/>
                </a:cubicBezTo>
                <a:cubicBezTo>
                  <a:pt x="558683" y="5941856"/>
                  <a:pt x="485092" y="5932453"/>
                  <a:pt x="402301" y="5893131"/>
                </a:cubicBezTo>
                <a:cubicBezTo>
                  <a:pt x="333616" y="5858939"/>
                  <a:pt x="274742" y="5897833"/>
                  <a:pt x="250212" y="5985878"/>
                </a:cubicBezTo>
                <a:cubicBezTo>
                  <a:pt x="218322" y="5983527"/>
                  <a:pt x="187659" y="5979895"/>
                  <a:pt x="154543" y="5975621"/>
                </a:cubicBezTo>
                <a:lnTo>
                  <a:pt x="44893" y="5961611"/>
                </a:lnTo>
                <a:lnTo>
                  <a:pt x="45228" y="5961115"/>
                </a:lnTo>
                <a:cubicBezTo>
                  <a:pt x="45688" y="5960207"/>
                  <a:pt x="45382" y="5960234"/>
                  <a:pt x="44155" y="5961516"/>
                </a:cubicBezTo>
                <a:lnTo>
                  <a:pt x="44893" y="5961611"/>
                </a:lnTo>
                <a:lnTo>
                  <a:pt x="41702" y="5966325"/>
                </a:lnTo>
                <a:cubicBezTo>
                  <a:pt x="38023" y="5971240"/>
                  <a:pt x="31890" y="5978613"/>
                  <a:pt x="24531" y="5985878"/>
                </a:cubicBezTo>
                <a:cubicBezTo>
                  <a:pt x="19625" y="5985878"/>
                  <a:pt x="9812" y="5981177"/>
                  <a:pt x="0" y="5981177"/>
                </a:cubicBezTo>
                <a:cubicBezTo>
                  <a:pt x="9812" y="5927324"/>
                  <a:pt x="19625" y="5873471"/>
                  <a:pt x="29437" y="5799957"/>
                </a:cubicBezTo>
                <a:cubicBezTo>
                  <a:pt x="53967" y="5834149"/>
                  <a:pt x="73592" y="5858939"/>
                  <a:pt x="88310" y="5883301"/>
                </a:cubicBezTo>
                <a:cubicBezTo>
                  <a:pt x="142277" y="5834149"/>
                  <a:pt x="137371" y="5819617"/>
                  <a:pt x="19625" y="5726443"/>
                </a:cubicBezTo>
                <a:cubicBezTo>
                  <a:pt x="49061" y="5667888"/>
                  <a:pt x="63780" y="5594375"/>
                  <a:pt x="161902" y="5633696"/>
                </a:cubicBezTo>
                <a:cubicBezTo>
                  <a:pt x="171714" y="5638397"/>
                  <a:pt x="210963" y="5614035"/>
                  <a:pt x="210963" y="5604205"/>
                </a:cubicBezTo>
                <a:cubicBezTo>
                  <a:pt x="220775" y="5462306"/>
                  <a:pt x="313991" y="5398623"/>
                  <a:pt x="431125" y="5354600"/>
                </a:cubicBezTo>
                <a:cubicBezTo>
                  <a:pt x="436031" y="5354600"/>
                  <a:pt x="436644" y="5344769"/>
                  <a:pt x="441550" y="5335367"/>
                </a:cubicBezTo>
                <a:cubicBezTo>
                  <a:pt x="412113" y="5325536"/>
                  <a:pt x="382677" y="5315278"/>
                  <a:pt x="348334" y="5300747"/>
                </a:cubicBezTo>
                <a:cubicBezTo>
                  <a:pt x="377771" y="5222531"/>
                  <a:pt x="347721" y="5119527"/>
                  <a:pt x="475280" y="5099866"/>
                </a:cubicBezTo>
                <a:cubicBezTo>
                  <a:pt x="499810" y="5099866"/>
                  <a:pt x="514528" y="5046440"/>
                  <a:pt x="534153" y="5016949"/>
                </a:cubicBezTo>
                <a:cubicBezTo>
                  <a:pt x="583214" y="4957967"/>
                  <a:pt x="632275" y="4904114"/>
                  <a:pt x="691148" y="4840858"/>
                </a:cubicBezTo>
                <a:cubicBezTo>
                  <a:pt x="627369" y="4840858"/>
                  <a:pt x="578308" y="4850261"/>
                  <a:pt x="534153" y="4840858"/>
                </a:cubicBezTo>
                <a:cubicBezTo>
                  <a:pt x="514528" y="4835729"/>
                  <a:pt x="504716" y="4801537"/>
                  <a:pt x="485092" y="4781876"/>
                </a:cubicBezTo>
                <a:cubicBezTo>
                  <a:pt x="470374" y="4767344"/>
                  <a:pt x="451362" y="4752385"/>
                  <a:pt x="426832" y="4732724"/>
                </a:cubicBezTo>
                <a:cubicBezTo>
                  <a:pt x="436644" y="4713064"/>
                  <a:pt x="451362" y="4689129"/>
                  <a:pt x="466081" y="4664339"/>
                </a:cubicBezTo>
                <a:cubicBezTo>
                  <a:pt x="446456" y="4654509"/>
                  <a:pt x="421926" y="4639977"/>
                  <a:pt x="372865" y="4610486"/>
                </a:cubicBezTo>
                <a:cubicBezTo>
                  <a:pt x="426832" y="4586124"/>
                  <a:pt x="470987" y="4561334"/>
                  <a:pt x="510236" y="4541674"/>
                </a:cubicBezTo>
                <a:cubicBezTo>
                  <a:pt x="505330" y="4531843"/>
                  <a:pt x="499810" y="4517312"/>
                  <a:pt x="489998" y="4507909"/>
                </a:cubicBezTo>
                <a:cubicBezTo>
                  <a:pt x="455655" y="4498078"/>
                  <a:pt x="421926" y="4488248"/>
                  <a:pt x="387583" y="4478418"/>
                </a:cubicBezTo>
                <a:cubicBezTo>
                  <a:pt x="402301" y="4458757"/>
                  <a:pt x="416406" y="4439096"/>
                  <a:pt x="431125" y="4419436"/>
                </a:cubicBezTo>
                <a:cubicBezTo>
                  <a:pt x="367958" y="4351051"/>
                  <a:pt x="244692" y="4483119"/>
                  <a:pt x="200537" y="4365582"/>
                </a:cubicBezTo>
                <a:cubicBezTo>
                  <a:pt x="249599" y="4345922"/>
                  <a:pt x="293754" y="4326261"/>
                  <a:pt x="337908" y="4307028"/>
                </a:cubicBezTo>
                <a:cubicBezTo>
                  <a:pt x="333002" y="4297198"/>
                  <a:pt x="323803" y="4272835"/>
                  <a:pt x="313991" y="4272835"/>
                </a:cubicBezTo>
                <a:cubicBezTo>
                  <a:pt x="274742" y="4282666"/>
                  <a:pt x="235493" y="4292496"/>
                  <a:pt x="181526" y="4312157"/>
                </a:cubicBezTo>
                <a:cubicBezTo>
                  <a:pt x="171714" y="4297198"/>
                  <a:pt x="161902" y="4272408"/>
                  <a:pt x="152090" y="4263005"/>
                </a:cubicBezTo>
                <a:cubicBezTo>
                  <a:pt x="156996" y="4194193"/>
                  <a:pt x="299273" y="4238216"/>
                  <a:pt x="215869" y="4130509"/>
                </a:cubicBezTo>
                <a:cubicBezTo>
                  <a:pt x="304179" y="4130509"/>
                  <a:pt x="333002" y="4072382"/>
                  <a:pt x="323190" y="4003570"/>
                </a:cubicBezTo>
                <a:cubicBezTo>
                  <a:pt x="323190" y="3979208"/>
                  <a:pt x="264930" y="3964676"/>
                  <a:pt x="225681" y="3945015"/>
                </a:cubicBezTo>
                <a:cubicBezTo>
                  <a:pt x="235493" y="3935185"/>
                  <a:pt x="255118" y="3910823"/>
                  <a:pt x="279648" y="3886033"/>
                </a:cubicBezTo>
                <a:cubicBezTo>
                  <a:pt x="250212" y="3876203"/>
                  <a:pt x="225681" y="3871501"/>
                  <a:pt x="181526" y="3856970"/>
                </a:cubicBezTo>
                <a:cubicBezTo>
                  <a:pt x="255118" y="3822350"/>
                  <a:pt x="313991" y="3792858"/>
                  <a:pt x="377157" y="3763368"/>
                </a:cubicBezTo>
                <a:cubicBezTo>
                  <a:pt x="328096" y="3660790"/>
                  <a:pt x="274742" y="3768924"/>
                  <a:pt x="210963" y="3753964"/>
                </a:cubicBezTo>
                <a:cubicBezTo>
                  <a:pt x="318897" y="3680451"/>
                  <a:pt x="412113" y="3611638"/>
                  <a:pt x="510236" y="3543254"/>
                </a:cubicBezTo>
                <a:cubicBezTo>
                  <a:pt x="470987" y="3518891"/>
                  <a:pt x="436644" y="3494529"/>
                  <a:pt x="402301" y="3474869"/>
                </a:cubicBezTo>
                <a:cubicBezTo>
                  <a:pt x="412113" y="3465038"/>
                  <a:pt x="416406" y="3455635"/>
                  <a:pt x="421312" y="3445805"/>
                </a:cubicBezTo>
                <a:cubicBezTo>
                  <a:pt x="499810" y="3470167"/>
                  <a:pt x="573402" y="3494529"/>
                  <a:pt x="642087" y="3513763"/>
                </a:cubicBezTo>
                <a:cubicBezTo>
                  <a:pt x="754928" y="3494529"/>
                  <a:pt x="867768" y="3470167"/>
                  <a:pt x="980609" y="3450506"/>
                </a:cubicBezTo>
                <a:cubicBezTo>
                  <a:pt x="985515" y="3465038"/>
                  <a:pt x="990421" y="3479998"/>
                  <a:pt x="990421" y="3489828"/>
                </a:cubicBezTo>
                <a:cubicBezTo>
                  <a:pt x="931548" y="3509488"/>
                  <a:pt x="867768" y="3528722"/>
                  <a:pt x="803989" y="3553084"/>
                </a:cubicBezTo>
                <a:cubicBezTo>
                  <a:pt x="803989" y="3558213"/>
                  <a:pt x="808895" y="3562914"/>
                  <a:pt x="808895" y="3572744"/>
                </a:cubicBezTo>
                <a:cubicBezTo>
                  <a:pt x="902111" y="3548382"/>
                  <a:pt x="1000233" y="3528722"/>
                  <a:pt x="1098356" y="3504359"/>
                </a:cubicBezTo>
                <a:cubicBezTo>
                  <a:pt x="1049295" y="3430846"/>
                  <a:pt x="1098356" y="3411185"/>
                  <a:pt x="1152323" y="3401782"/>
                </a:cubicBezTo>
                <a:cubicBezTo>
                  <a:pt x="1250445" y="3391952"/>
                  <a:pt x="1338142" y="3367162"/>
                  <a:pt x="1362672" y="3254755"/>
                </a:cubicBezTo>
                <a:cubicBezTo>
                  <a:pt x="1352860" y="3244924"/>
                  <a:pt x="1333236" y="3235094"/>
                  <a:pt x="1308705" y="3220134"/>
                </a:cubicBezTo>
                <a:cubicBezTo>
                  <a:pt x="1338142" y="3195772"/>
                  <a:pt x="1362672" y="3176112"/>
                  <a:pt x="1401921" y="3141919"/>
                </a:cubicBezTo>
                <a:cubicBezTo>
                  <a:pt x="1309318" y="3156878"/>
                  <a:pt x="1240633" y="3166281"/>
                  <a:pt x="1167041" y="3176112"/>
                </a:cubicBezTo>
                <a:cubicBezTo>
                  <a:pt x="1167041" y="3166281"/>
                  <a:pt x="1161522" y="3156451"/>
                  <a:pt x="1156616" y="3146621"/>
                </a:cubicBezTo>
                <a:cubicBezTo>
                  <a:pt x="1205677" y="3122258"/>
                  <a:pt x="1255351" y="3097896"/>
                  <a:pt x="1299506" y="3073534"/>
                </a:cubicBezTo>
                <a:cubicBezTo>
                  <a:pt x="1299506" y="3068406"/>
                  <a:pt x="1298893" y="3063704"/>
                  <a:pt x="1293987" y="3058575"/>
                </a:cubicBezTo>
                <a:cubicBezTo>
                  <a:pt x="1274362" y="3058575"/>
                  <a:pt x="1260257" y="3063704"/>
                  <a:pt x="1230821" y="3063704"/>
                </a:cubicBezTo>
                <a:cubicBezTo>
                  <a:pt x="1279882" y="3024810"/>
                  <a:pt x="1319131" y="2995319"/>
                  <a:pt x="1358379" y="2961126"/>
                </a:cubicBezTo>
                <a:cubicBezTo>
                  <a:pt x="1353473" y="2951296"/>
                  <a:pt x="1348567" y="2941466"/>
                  <a:pt x="1343661" y="2931635"/>
                </a:cubicBezTo>
                <a:cubicBezTo>
                  <a:pt x="1314224" y="2931635"/>
                  <a:pt x="1284174" y="2931635"/>
                  <a:pt x="1254738" y="2931635"/>
                </a:cubicBezTo>
                <a:cubicBezTo>
                  <a:pt x="1249832" y="2926934"/>
                  <a:pt x="1250445" y="2921805"/>
                  <a:pt x="1250445" y="2917104"/>
                </a:cubicBezTo>
                <a:cubicBezTo>
                  <a:pt x="1347954" y="2858122"/>
                  <a:pt x="1451596" y="2794438"/>
                  <a:pt x="1549105" y="2730755"/>
                </a:cubicBezTo>
                <a:cubicBezTo>
                  <a:pt x="1485938" y="2730755"/>
                  <a:pt x="1387816" y="2657668"/>
                  <a:pt x="1382910" y="2774777"/>
                </a:cubicBezTo>
                <a:cubicBezTo>
                  <a:pt x="1333849" y="2789737"/>
                  <a:pt x="1293987" y="2794438"/>
                  <a:pt x="1264550" y="2808970"/>
                </a:cubicBezTo>
                <a:cubicBezTo>
                  <a:pt x="1137604" y="2877782"/>
                  <a:pt x="1005140" y="2951296"/>
                  <a:pt x="877581" y="3019681"/>
                </a:cubicBezTo>
                <a:cubicBezTo>
                  <a:pt x="872675" y="3014980"/>
                  <a:pt x="862862" y="3004722"/>
                  <a:pt x="853050" y="3000020"/>
                </a:cubicBezTo>
                <a:cubicBezTo>
                  <a:pt x="887393" y="2946167"/>
                  <a:pt x="921736" y="2897443"/>
                  <a:pt x="956078" y="2848291"/>
                </a:cubicBezTo>
                <a:cubicBezTo>
                  <a:pt x="956078" y="2838461"/>
                  <a:pt x="951172" y="2833332"/>
                  <a:pt x="951172" y="2823929"/>
                </a:cubicBezTo>
                <a:cubicBezTo>
                  <a:pt x="892299" y="2843162"/>
                  <a:pt x="833426" y="2862823"/>
                  <a:pt x="784364" y="2882484"/>
                </a:cubicBezTo>
                <a:cubicBezTo>
                  <a:pt x="779459" y="2848291"/>
                  <a:pt x="769646" y="2799140"/>
                  <a:pt x="764740" y="2779907"/>
                </a:cubicBezTo>
                <a:cubicBezTo>
                  <a:pt x="808895" y="2730755"/>
                  <a:pt x="838332" y="2691861"/>
                  <a:pt x="872675" y="2652539"/>
                </a:cubicBezTo>
                <a:cubicBezTo>
                  <a:pt x="818707" y="2633306"/>
                  <a:pt x="779459" y="2623476"/>
                  <a:pt x="730397" y="2608517"/>
                </a:cubicBezTo>
                <a:cubicBezTo>
                  <a:pt x="759834" y="2574324"/>
                  <a:pt x="789271" y="2544833"/>
                  <a:pt x="823613" y="2505939"/>
                </a:cubicBezTo>
                <a:cubicBezTo>
                  <a:pt x="774552" y="2510641"/>
                  <a:pt x="730397" y="2515769"/>
                  <a:pt x="691148" y="2520471"/>
                </a:cubicBezTo>
                <a:cubicBezTo>
                  <a:pt x="681336" y="2515769"/>
                  <a:pt x="676430" y="2505512"/>
                  <a:pt x="666618" y="2496109"/>
                </a:cubicBezTo>
                <a:cubicBezTo>
                  <a:pt x="705867" y="2422595"/>
                  <a:pt x="754928" y="2348654"/>
                  <a:pt x="779459" y="2270438"/>
                </a:cubicBezTo>
                <a:cubicBezTo>
                  <a:pt x="808895" y="2196925"/>
                  <a:pt x="808895" y="2118709"/>
                  <a:pt x="823613" y="2045623"/>
                </a:cubicBezTo>
                <a:cubicBezTo>
                  <a:pt x="833426" y="2011003"/>
                  <a:pt x="848144" y="1962279"/>
                  <a:pt x="867768" y="1957577"/>
                </a:cubicBezTo>
                <a:cubicBezTo>
                  <a:pt x="985515" y="1918256"/>
                  <a:pt x="1103262" y="1878935"/>
                  <a:pt x="1225301" y="1859274"/>
                </a:cubicBezTo>
                <a:cubicBezTo>
                  <a:pt x="1347954" y="1844742"/>
                  <a:pt x="1422159" y="1800719"/>
                  <a:pt x="1466314" y="1683183"/>
                </a:cubicBezTo>
                <a:cubicBezTo>
                  <a:pt x="1476126" y="1643861"/>
                  <a:pt x="1515375" y="1600266"/>
                  <a:pt x="1549105" y="1585307"/>
                </a:cubicBezTo>
                <a:cubicBezTo>
                  <a:pt x="1627602" y="1556243"/>
                  <a:pt x="1671757" y="1497261"/>
                  <a:pt x="1735537" y="1448109"/>
                </a:cubicBezTo>
                <a:cubicBezTo>
                  <a:pt x="1848377" y="1355362"/>
                  <a:pt x="1990654" y="1277147"/>
                  <a:pt x="2127412" y="1233124"/>
                </a:cubicBezTo>
                <a:cubicBezTo>
                  <a:pt x="2382530" y="1154909"/>
                  <a:pt x="2642554" y="1101056"/>
                  <a:pt x="2897672" y="1042074"/>
                </a:cubicBezTo>
                <a:cubicBezTo>
                  <a:pt x="2971263" y="1022413"/>
                  <a:pt x="2981075" y="978390"/>
                  <a:pt x="2956545" y="914707"/>
                </a:cubicBezTo>
                <a:cubicBezTo>
                  <a:pt x="2922202" y="821960"/>
                  <a:pt x="2936307" y="802299"/>
                  <a:pt x="3029523" y="777937"/>
                </a:cubicBezTo>
                <a:cubicBezTo>
                  <a:pt x="3127645" y="748446"/>
                  <a:pt x="3225768" y="709125"/>
                  <a:pt x="3338608" y="669803"/>
                </a:cubicBezTo>
                <a:cubicBezTo>
                  <a:pt x="3304265" y="645441"/>
                  <a:pt x="3284641" y="625780"/>
                  <a:pt x="3274829" y="621079"/>
                </a:cubicBezTo>
                <a:cubicBezTo>
                  <a:pt x="3368045" y="581758"/>
                  <a:pt x="3461261" y="538162"/>
                  <a:pt x="3559383" y="513373"/>
                </a:cubicBezTo>
                <a:cubicBezTo>
                  <a:pt x="3705953" y="479180"/>
                  <a:pt x="3858656" y="449689"/>
                  <a:pt x="4010132" y="430028"/>
                </a:cubicBezTo>
                <a:cubicBezTo>
                  <a:pt x="4235813" y="391135"/>
                  <a:pt x="4460881" y="356942"/>
                  <a:pt x="4686562" y="327451"/>
                </a:cubicBezTo>
                <a:cubicBezTo>
                  <a:pt x="4882807" y="303089"/>
                  <a:pt x="5074145" y="297960"/>
                  <a:pt x="5265484" y="273598"/>
                </a:cubicBezTo>
                <a:cubicBezTo>
                  <a:pt x="5412667" y="253937"/>
                  <a:pt x="5559850" y="214616"/>
                  <a:pt x="5706420" y="185125"/>
                </a:cubicBezTo>
                <a:cubicBezTo>
                  <a:pt x="5760387" y="180423"/>
                  <a:pt x="5814354" y="190254"/>
                  <a:pt x="5868322" y="185125"/>
                </a:cubicBezTo>
                <a:cubicBezTo>
                  <a:pt x="6122826" y="150932"/>
                  <a:pt x="6378557" y="117167"/>
                  <a:pt x="6637968" y="87676"/>
                </a:cubicBezTo>
                <a:cubicBezTo>
                  <a:pt x="6755714" y="73144"/>
                  <a:pt x="6878367" y="82975"/>
                  <a:pt x="6996114" y="73144"/>
                </a:cubicBezTo>
                <a:cubicBezTo>
                  <a:pt x="7045175" y="73144"/>
                  <a:pt x="7094236" y="53056"/>
                  <a:pt x="7142684" y="53056"/>
                </a:cubicBezTo>
                <a:cubicBezTo>
                  <a:pt x="7206463" y="48355"/>
                  <a:pt x="7275762" y="58185"/>
                  <a:pt x="7344447" y="58185"/>
                </a:cubicBezTo>
                <a:cubicBezTo>
                  <a:pt x="7359166" y="58185"/>
                  <a:pt x="7373271" y="68016"/>
                  <a:pt x="7383083" y="62887"/>
                </a:cubicBezTo>
                <a:cubicBezTo>
                  <a:pt x="7476912" y="21001"/>
                  <a:pt x="7571355" y="4332"/>
                  <a:pt x="7666411" y="913"/>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3" name="Title">
            <a:extLst>
              <a:ext uri="{FF2B5EF4-FFF2-40B4-BE49-F238E27FC236}">
                <a16:creationId xmlns:a16="http://schemas.microsoft.com/office/drawing/2014/main" id="{A2339A6B-6202-4CA0-B4F5-1459D14EFABF}"/>
              </a:ext>
            </a:extLst>
          </p:cNvPr>
          <p:cNvSpPr txBox="1">
            <a:spLocks noGrp="1"/>
          </p:cNvSpPr>
          <p:nvPr>
            <p:ph type="body" sz="quarter" idx="146" hasCustomPrompt="1"/>
          </p:nvPr>
        </p:nvSpPr>
        <p:spPr>
          <a:xfrm>
            <a:off x="14746292" y="7424867"/>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4" name="Double Click to edit text">
            <a:extLst>
              <a:ext uri="{FF2B5EF4-FFF2-40B4-BE49-F238E27FC236}">
                <a16:creationId xmlns:a16="http://schemas.microsoft.com/office/drawing/2014/main" id="{007C7A4F-2F81-4D0A-A5F4-FD5CA11CB30F}"/>
              </a:ext>
            </a:extLst>
          </p:cNvPr>
          <p:cNvSpPr txBox="1">
            <a:spLocks noGrp="1"/>
          </p:cNvSpPr>
          <p:nvPr>
            <p:ph type="body" sz="quarter" idx="147" hasCustomPrompt="1"/>
          </p:nvPr>
        </p:nvSpPr>
        <p:spPr>
          <a:xfrm>
            <a:off x="14746292" y="8810220"/>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5" name="Double Click to edit text">
            <a:extLst>
              <a:ext uri="{FF2B5EF4-FFF2-40B4-BE49-F238E27FC236}">
                <a16:creationId xmlns:a16="http://schemas.microsoft.com/office/drawing/2014/main" id="{A057739D-6783-4415-A042-9A3A6631C0A4}"/>
              </a:ext>
            </a:extLst>
          </p:cNvPr>
          <p:cNvSpPr txBox="1">
            <a:spLocks noGrp="1"/>
          </p:cNvSpPr>
          <p:nvPr>
            <p:ph type="body" sz="quarter" idx="148" hasCustomPrompt="1"/>
          </p:nvPr>
        </p:nvSpPr>
        <p:spPr>
          <a:xfrm>
            <a:off x="14746292" y="10189811"/>
            <a:ext cx="7213601" cy="92017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8" name="Double Click to edit text">
            <a:extLst>
              <a:ext uri="{FF2B5EF4-FFF2-40B4-BE49-F238E27FC236}">
                <a16:creationId xmlns:a16="http://schemas.microsoft.com/office/drawing/2014/main" id="{10AE886E-B444-4F80-B5B9-ACAB3959F833}"/>
              </a:ext>
            </a:extLst>
          </p:cNvPr>
          <p:cNvSpPr txBox="1">
            <a:spLocks noGrp="1"/>
          </p:cNvSpPr>
          <p:nvPr>
            <p:ph type="body" sz="quarter" idx="149" hasCustomPrompt="1"/>
          </p:nvPr>
        </p:nvSpPr>
        <p:spPr>
          <a:xfrm>
            <a:off x="14746292" y="5600497"/>
            <a:ext cx="2913058"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9" name="Double Click to edit text">
            <a:extLst>
              <a:ext uri="{FF2B5EF4-FFF2-40B4-BE49-F238E27FC236}">
                <a16:creationId xmlns:a16="http://schemas.microsoft.com/office/drawing/2014/main" id="{B3D214FE-F6F0-4A71-A11C-353C880E855D}"/>
              </a:ext>
            </a:extLst>
          </p:cNvPr>
          <p:cNvSpPr txBox="1">
            <a:spLocks noGrp="1"/>
          </p:cNvSpPr>
          <p:nvPr>
            <p:ph type="body" sz="quarter" idx="150" hasCustomPrompt="1"/>
          </p:nvPr>
        </p:nvSpPr>
        <p:spPr>
          <a:xfrm>
            <a:off x="19359440" y="5600497"/>
            <a:ext cx="2919535"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1" name="number">
            <a:extLst>
              <a:ext uri="{FF2B5EF4-FFF2-40B4-BE49-F238E27FC236}">
                <a16:creationId xmlns:a16="http://schemas.microsoft.com/office/drawing/2014/main" id="{E4356F90-8856-4411-9AA5-60BDA7760268}"/>
              </a:ext>
            </a:extLst>
          </p:cNvPr>
          <p:cNvSpPr txBox="1">
            <a:spLocks noGrp="1"/>
          </p:cNvSpPr>
          <p:nvPr>
            <p:ph type="body" sz="quarter" idx="141" hasCustomPrompt="1"/>
          </p:nvPr>
        </p:nvSpPr>
        <p:spPr>
          <a:xfrm>
            <a:off x="14746292" y="3886734"/>
            <a:ext cx="215000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42" name="number">
            <a:extLst>
              <a:ext uri="{FF2B5EF4-FFF2-40B4-BE49-F238E27FC236}">
                <a16:creationId xmlns:a16="http://schemas.microsoft.com/office/drawing/2014/main" id="{B1FB5287-EC21-43EC-B99B-ADC5F1F52EAA}"/>
              </a:ext>
            </a:extLst>
          </p:cNvPr>
          <p:cNvSpPr txBox="1">
            <a:spLocks noGrp="1"/>
          </p:cNvSpPr>
          <p:nvPr>
            <p:ph type="body" sz="quarter" idx="151" hasCustomPrompt="1"/>
          </p:nvPr>
        </p:nvSpPr>
        <p:spPr>
          <a:xfrm>
            <a:off x="19361835" y="3886734"/>
            <a:ext cx="215000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Tree>
    <p:extLst>
      <p:ext uri="{BB962C8B-B14F-4D97-AF65-F5344CB8AC3E}">
        <p14:creationId xmlns:p14="http://schemas.microsoft.com/office/powerpoint/2010/main" val="1149074508"/>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F94F129-EFE1-4DAE-9180-9941DDBE5A63}"/>
              </a:ext>
            </a:extLst>
          </p:cNvPr>
          <p:cNvSpPr>
            <a:spLocks noGrp="1"/>
          </p:cNvSpPr>
          <p:nvPr>
            <p:ph type="pic" sz="quarter" idx="136" hasCustomPrompt="1"/>
          </p:nvPr>
        </p:nvSpPr>
        <p:spPr>
          <a:xfrm>
            <a:off x="2414719" y="6857999"/>
            <a:ext cx="21969413" cy="6858000"/>
          </a:xfrm>
          <a:custGeom>
            <a:avLst/>
            <a:gdLst>
              <a:gd name="connsiteX0" fmla="*/ 0 w 21969413"/>
              <a:gd name="connsiteY0" fmla="*/ 0 h 6858000"/>
              <a:gd name="connsiteX1" fmla="*/ 21969413 w 21969413"/>
              <a:gd name="connsiteY1" fmla="*/ 0 h 6858000"/>
              <a:gd name="connsiteX2" fmla="*/ 21969413 w 21969413"/>
              <a:gd name="connsiteY2" fmla="*/ 6858000 h 6858000"/>
              <a:gd name="connsiteX3" fmla="*/ 0 w 2196941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1969413" h="6858000">
                <a:moveTo>
                  <a:pt x="0" y="0"/>
                </a:moveTo>
                <a:lnTo>
                  <a:pt x="21969413" y="0"/>
                </a:lnTo>
                <a:lnTo>
                  <a:pt x="21969413"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150560028"/>
      </p:ext>
    </p:extLst>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79_Main Slide">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A6B469D7-B902-4DDC-90B3-E897DDC16068}"/>
              </a:ext>
            </a:extLst>
          </p:cNvPr>
          <p:cNvSpPr>
            <a:spLocks noGrp="1"/>
          </p:cNvSpPr>
          <p:nvPr>
            <p:ph type="pic" sz="quarter" idx="135" hasCustomPrompt="1"/>
          </p:nvPr>
        </p:nvSpPr>
        <p:spPr>
          <a:xfrm>
            <a:off x="11037600" y="2407708"/>
            <a:ext cx="16073591" cy="9203135"/>
          </a:xfrm>
          <a:custGeom>
            <a:avLst/>
            <a:gdLst>
              <a:gd name="connsiteX0" fmla="*/ 1769460 w 16073591"/>
              <a:gd name="connsiteY0" fmla="*/ 6949376 h 9203135"/>
              <a:gd name="connsiteX1" fmla="*/ 1784382 w 16073591"/>
              <a:gd name="connsiteY1" fmla="*/ 6981792 h 9203135"/>
              <a:gd name="connsiteX2" fmla="*/ 1775428 w 16073591"/>
              <a:gd name="connsiteY2" fmla="*/ 6965584 h 9203135"/>
              <a:gd name="connsiteX3" fmla="*/ 1769460 w 16073591"/>
              <a:gd name="connsiteY3" fmla="*/ 6949376 h 9203135"/>
              <a:gd name="connsiteX4" fmla="*/ 13278120 w 16073591"/>
              <a:gd name="connsiteY4" fmla="*/ 6284423 h 9203135"/>
              <a:gd name="connsiteX5" fmla="*/ 13278120 w 16073591"/>
              <a:gd name="connsiteY5" fmla="*/ 6344136 h 9203135"/>
              <a:gd name="connsiteX6" fmla="*/ 13228132 w 16073591"/>
              <a:gd name="connsiteY6" fmla="*/ 6304470 h 9203135"/>
              <a:gd name="connsiteX7" fmla="*/ 13278120 w 16073591"/>
              <a:gd name="connsiteY7" fmla="*/ 6284423 h 9203135"/>
              <a:gd name="connsiteX8" fmla="*/ 1989560 w 16073591"/>
              <a:gd name="connsiteY8" fmla="*/ 6256698 h 9203135"/>
              <a:gd name="connsiteX9" fmla="*/ 2007467 w 16073591"/>
              <a:gd name="connsiteY9" fmla="*/ 6264376 h 9203135"/>
              <a:gd name="connsiteX10" fmla="*/ 2001498 w 16073591"/>
              <a:gd name="connsiteY10" fmla="*/ 6266936 h 9203135"/>
              <a:gd name="connsiteX11" fmla="*/ 1988068 w 16073591"/>
              <a:gd name="connsiteY11" fmla="*/ 6254566 h 9203135"/>
              <a:gd name="connsiteX12" fmla="*/ 1989560 w 16073591"/>
              <a:gd name="connsiteY12" fmla="*/ 6256698 h 9203135"/>
              <a:gd name="connsiteX13" fmla="*/ 1988068 w 16073591"/>
              <a:gd name="connsiteY13" fmla="*/ 6255419 h 9203135"/>
              <a:gd name="connsiteX14" fmla="*/ 3669788 w 16073591"/>
              <a:gd name="connsiteY14" fmla="*/ 6090354 h 9203135"/>
              <a:gd name="connsiteX15" fmla="*/ 3695901 w 16073591"/>
              <a:gd name="connsiteY15" fmla="*/ 6095472 h 9203135"/>
              <a:gd name="connsiteX16" fmla="*/ 3655612 w 16073591"/>
              <a:gd name="connsiteY16" fmla="*/ 6144949 h 9203135"/>
              <a:gd name="connsiteX17" fmla="*/ 3616068 w 16073591"/>
              <a:gd name="connsiteY17" fmla="*/ 6115519 h 9203135"/>
              <a:gd name="connsiteX18" fmla="*/ 3669788 w 16073591"/>
              <a:gd name="connsiteY18" fmla="*/ 6090354 h 9203135"/>
              <a:gd name="connsiteX19" fmla="*/ 5602198 w 16073591"/>
              <a:gd name="connsiteY19" fmla="*/ 5718424 h 9203135"/>
              <a:gd name="connsiteX20" fmla="*/ 5632042 w 16073591"/>
              <a:gd name="connsiteY20" fmla="*/ 5748281 h 9203135"/>
              <a:gd name="connsiteX21" fmla="*/ 5611898 w 16073591"/>
              <a:gd name="connsiteY21" fmla="*/ 5797758 h 9203135"/>
              <a:gd name="connsiteX22" fmla="*/ 5572354 w 16073591"/>
              <a:gd name="connsiteY22" fmla="*/ 5758091 h 9203135"/>
              <a:gd name="connsiteX23" fmla="*/ 5542510 w 16073591"/>
              <a:gd name="connsiteY23" fmla="*/ 5807994 h 9203135"/>
              <a:gd name="connsiteX24" fmla="*/ 5493266 w 16073591"/>
              <a:gd name="connsiteY24" fmla="*/ 5738471 h 9203135"/>
              <a:gd name="connsiteX25" fmla="*/ 5532810 w 16073591"/>
              <a:gd name="connsiteY25" fmla="*/ 5767901 h 9203135"/>
              <a:gd name="connsiteX26" fmla="*/ 5562654 w 16073591"/>
              <a:gd name="connsiteY26" fmla="*/ 5738471 h 9203135"/>
              <a:gd name="connsiteX27" fmla="*/ 5602198 w 16073591"/>
              <a:gd name="connsiteY27" fmla="*/ 5718424 h 9203135"/>
              <a:gd name="connsiteX28" fmla="*/ 4033886 w 16073591"/>
              <a:gd name="connsiteY28" fmla="*/ 5014231 h 9203135"/>
              <a:gd name="connsiteX29" fmla="*/ 4043586 w 16073591"/>
              <a:gd name="connsiteY29" fmla="*/ 5023614 h 9203135"/>
              <a:gd name="connsiteX30" fmla="*/ 4045824 w 16073591"/>
              <a:gd name="connsiteY30" fmla="*/ 5018496 h 9203135"/>
              <a:gd name="connsiteX31" fmla="*/ 4616594 w 16073591"/>
              <a:gd name="connsiteY31" fmla="*/ 4824001 h 9203135"/>
              <a:gd name="connsiteX32" fmla="*/ 4620324 w 16073591"/>
              <a:gd name="connsiteY32" fmla="*/ 4828692 h 9203135"/>
              <a:gd name="connsiteX33" fmla="*/ 4609133 w 16073591"/>
              <a:gd name="connsiteY33" fmla="*/ 4824854 h 9203135"/>
              <a:gd name="connsiteX34" fmla="*/ 4616594 w 16073591"/>
              <a:gd name="connsiteY34" fmla="*/ 4824001 h 9203135"/>
              <a:gd name="connsiteX35" fmla="*/ 3689186 w 16073591"/>
              <a:gd name="connsiteY35" fmla="*/ 4521594 h 9203135"/>
              <a:gd name="connsiteX36" fmla="*/ 3692171 w 16073591"/>
              <a:gd name="connsiteY36" fmla="*/ 4526286 h 9203135"/>
              <a:gd name="connsiteX37" fmla="*/ 3685456 w 16073591"/>
              <a:gd name="connsiteY37" fmla="*/ 4527139 h 9203135"/>
              <a:gd name="connsiteX38" fmla="*/ 4033140 w 16073591"/>
              <a:gd name="connsiteY38" fmla="*/ 4487472 h 9203135"/>
              <a:gd name="connsiteX39" fmla="*/ 4068207 w 16073591"/>
              <a:gd name="connsiteY39" fmla="*/ 4504107 h 9203135"/>
              <a:gd name="connsiteX40" fmla="*/ 4062984 w 16073591"/>
              <a:gd name="connsiteY40" fmla="*/ 4526713 h 9203135"/>
              <a:gd name="connsiteX41" fmla="*/ 4062984 w 16073591"/>
              <a:gd name="connsiteY41" fmla="*/ 4517329 h 9203135"/>
              <a:gd name="connsiteX42" fmla="*/ 4043586 w 16073591"/>
              <a:gd name="connsiteY42" fmla="*/ 4517329 h 9203135"/>
              <a:gd name="connsiteX43" fmla="*/ 4023441 w 16073591"/>
              <a:gd name="connsiteY43" fmla="*/ 4546759 h 9203135"/>
              <a:gd name="connsiteX44" fmla="*/ 4033140 w 16073591"/>
              <a:gd name="connsiteY44" fmla="*/ 4487472 h 9203135"/>
              <a:gd name="connsiteX45" fmla="*/ 3467593 w 16073591"/>
              <a:gd name="connsiteY45" fmla="*/ 4378282 h 9203135"/>
              <a:gd name="connsiteX46" fmla="*/ 3616068 w 16073591"/>
              <a:gd name="connsiteY46" fmla="*/ 4417949 h 9203135"/>
              <a:gd name="connsiteX47" fmla="*/ 3596669 w 16073591"/>
              <a:gd name="connsiteY47" fmla="*/ 4457615 h 9203135"/>
              <a:gd name="connsiteX48" fmla="*/ 3715300 w 16073591"/>
              <a:gd name="connsiteY48" fmla="*/ 4467426 h 9203135"/>
              <a:gd name="connsiteX49" fmla="*/ 3701124 w 16073591"/>
              <a:gd name="connsiteY49" fmla="*/ 4500695 h 9203135"/>
              <a:gd name="connsiteX50" fmla="*/ 3689186 w 16073591"/>
              <a:gd name="connsiteY50" fmla="*/ 4521594 h 9203135"/>
              <a:gd name="connsiteX51" fmla="*/ 3666057 w 16073591"/>
              <a:gd name="connsiteY51" fmla="*/ 4487472 h 9203135"/>
              <a:gd name="connsiteX52" fmla="*/ 3467593 w 16073591"/>
              <a:gd name="connsiteY52" fmla="*/ 4378282 h 9203135"/>
              <a:gd name="connsiteX53" fmla="*/ 13121356 w 16073591"/>
              <a:gd name="connsiteY53" fmla="*/ 1219156 h 9203135"/>
              <a:gd name="connsiteX54" fmla="*/ 13119520 w 16073591"/>
              <a:gd name="connsiteY54" fmla="*/ 1221589 h 9203135"/>
              <a:gd name="connsiteX55" fmla="*/ 13119200 w 16073591"/>
              <a:gd name="connsiteY55" fmla="*/ 1221142 h 9203135"/>
              <a:gd name="connsiteX56" fmla="*/ 13121356 w 16073591"/>
              <a:gd name="connsiteY56" fmla="*/ 1219156 h 9203135"/>
              <a:gd name="connsiteX57" fmla="*/ 10736142 w 16073591"/>
              <a:gd name="connsiteY57" fmla="*/ 0 h 9203135"/>
              <a:gd name="connsiteX58" fmla="*/ 10706298 w 16073591"/>
              <a:gd name="connsiteY58" fmla="*/ 29857 h 9203135"/>
              <a:gd name="connsiteX59" fmla="*/ 10765986 w 16073591"/>
              <a:gd name="connsiteY59" fmla="*/ 99380 h 9203135"/>
              <a:gd name="connsiteX60" fmla="*/ 10815228 w 16073591"/>
              <a:gd name="connsiteY60" fmla="*/ 39667 h 9203135"/>
              <a:gd name="connsiteX61" fmla="*/ 10835374 w 16073591"/>
              <a:gd name="connsiteY61" fmla="*/ 49477 h 9203135"/>
              <a:gd name="connsiteX62" fmla="*/ 10845072 w 16073591"/>
              <a:gd name="connsiteY62" fmla="*/ 168478 h 9203135"/>
              <a:gd name="connsiteX63" fmla="*/ 10884616 w 16073591"/>
              <a:gd name="connsiteY63" fmla="*/ 198334 h 9203135"/>
              <a:gd name="connsiteX64" fmla="*/ 10904762 w 16073591"/>
              <a:gd name="connsiteY64" fmla="*/ 158668 h 9203135"/>
              <a:gd name="connsiteX65" fmla="*/ 10964450 w 16073591"/>
              <a:gd name="connsiteY65" fmla="*/ 158668 h 9203135"/>
              <a:gd name="connsiteX66" fmla="*/ 11013692 w 16073591"/>
              <a:gd name="connsiteY66" fmla="*/ 228191 h 9203135"/>
              <a:gd name="connsiteX67" fmla="*/ 10983848 w 16073591"/>
              <a:gd name="connsiteY67" fmla="*/ 248238 h 9203135"/>
              <a:gd name="connsiteX68" fmla="*/ 11013692 w 16073591"/>
              <a:gd name="connsiteY68" fmla="*/ 337808 h 9203135"/>
              <a:gd name="connsiteX69" fmla="*/ 11053236 w 16073591"/>
              <a:gd name="connsiteY69" fmla="*/ 307525 h 9203135"/>
              <a:gd name="connsiteX70" fmla="*/ 11103226 w 16073591"/>
              <a:gd name="connsiteY70" fmla="*/ 367665 h 9203135"/>
              <a:gd name="connsiteX71" fmla="*/ 11023392 w 16073591"/>
              <a:gd name="connsiteY71" fmla="*/ 426952 h 9203135"/>
              <a:gd name="connsiteX72" fmla="*/ 11033838 w 16073591"/>
              <a:gd name="connsiteY72" fmla="*/ 506286 h 9203135"/>
              <a:gd name="connsiteX73" fmla="*/ 10983848 w 16073591"/>
              <a:gd name="connsiteY73" fmla="*/ 536142 h 9203135"/>
              <a:gd name="connsiteX74" fmla="*/ 10904762 w 16073591"/>
              <a:gd name="connsiteY74" fmla="*/ 575809 h 9203135"/>
              <a:gd name="connsiteX75" fmla="*/ 10964450 w 16073591"/>
              <a:gd name="connsiteY75" fmla="*/ 565999 h 9203135"/>
              <a:gd name="connsiteX76" fmla="*/ 11053236 w 16073591"/>
              <a:gd name="connsiteY76" fmla="*/ 605666 h 9203135"/>
              <a:gd name="connsiteX77" fmla="*/ 11053236 w 16073591"/>
              <a:gd name="connsiteY77" fmla="*/ 556189 h 9203135"/>
              <a:gd name="connsiteX78" fmla="*/ 11212904 w 16073591"/>
              <a:gd name="connsiteY78" fmla="*/ 536142 h 9203135"/>
              <a:gd name="connsiteX79" fmla="*/ 11172612 w 16073591"/>
              <a:gd name="connsiteY79" fmla="*/ 446999 h 9203135"/>
              <a:gd name="connsiteX80" fmla="*/ 11242748 w 16073591"/>
              <a:gd name="connsiteY80" fmla="*/ 387285 h 9203135"/>
              <a:gd name="connsiteX81" fmla="*/ 11232302 w 16073591"/>
              <a:gd name="connsiteY81" fmla="*/ 436762 h 9203135"/>
              <a:gd name="connsiteX82" fmla="*/ 11271844 w 16073591"/>
              <a:gd name="connsiteY82" fmla="*/ 476429 h 9203135"/>
              <a:gd name="connsiteX83" fmla="*/ 11331534 w 16073591"/>
              <a:gd name="connsiteY83" fmla="*/ 466619 h 9203135"/>
              <a:gd name="connsiteX84" fmla="*/ 11351678 w 16073591"/>
              <a:gd name="connsiteY84" fmla="*/ 486665 h 9203135"/>
              <a:gd name="connsiteX85" fmla="*/ 11341232 w 16073591"/>
              <a:gd name="connsiteY85" fmla="*/ 556189 h 9203135"/>
              <a:gd name="connsiteX86" fmla="*/ 11222602 w 16073591"/>
              <a:gd name="connsiteY86" fmla="*/ 664953 h 9203135"/>
              <a:gd name="connsiteX87" fmla="*/ 11282292 w 16073591"/>
              <a:gd name="connsiteY87" fmla="*/ 635523 h 9203135"/>
              <a:gd name="connsiteX88" fmla="*/ 11341232 w 16073591"/>
              <a:gd name="connsiteY88" fmla="*/ 675190 h 9203135"/>
              <a:gd name="connsiteX89" fmla="*/ 11312136 w 16073591"/>
              <a:gd name="connsiteY89" fmla="*/ 744713 h 9203135"/>
              <a:gd name="connsiteX90" fmla="*/ 11212904 w 16073591"/>
              <a:gd name="connsiteY90" fmla="*/ 794190 h 9203135"/>
              <a:gd name="connsiteX91" fmla="*/ 11143516 w 16073591"/>
              <a:gd name="connsiteY91" fmla="*/ 972904 h 9203135"/>
              <a:gd name="connsiteX92" fmla="*/ 11232302 w 16073591"/>
              <a:gd name="connsiteY92" fmla="*/ 903381 h 9203135"/>
              <a:gd name="connsiteX93" fmla="*/ 11222602 w 16073591"/>
              <a:gd name="connsiteY93" fmla="*/ 962668 h 9203135"/>
              <a:gd name="connsiteX94" fmla="*/ 11232302 w 16073591"/>
              <a:gd name="connsiteY94" fmla="*/ 1002761 h 9203135"/>
              <a:gd name="connsiteX95" fmla="*/ 11192758 w 16073591"/>
              <a:gd name="connsiteY95" fmla="*/ 972904 h 9203135"/>
              <a:gd name="connsiteX96" fmla="*/ 11172612 w 16073591"/>
              <a:gd name="connsiteY96" fmla="*/ 1062474 h 9203135"/>
              <a:gd name="connsiteX97" fmla="*/ 11093526 w 16073591"/>
              <a:gd name="connsiteY97" fmla="*/ 1161428 h 9203135"/>
              <a:gd name="connsiteX98" fmla="*/ 11252446 w 16073591"/>
              <a:gd name="connsiteY98" fmla="*/ 1131998 h 9203135"/>
              <a:gd name="connsiteX99" fmla="*/ 11282292 w 16073591"/>
              <a:gd name="connsiteY99" fmla="*/ 1211331 h 9203135"/>
              <a:gd name="connsiteX100" fmla="*/ 11381524 w 16073591"/>
              <a:gd name="connsiteY100" fmla="*/ 1230952 h 9203135"/>
              <a:gd name="connsiteX101" fmla="*/ 11421066 w 16073591"/>
              <a:gd name="connsiteY101" fmla="*/ 1191285 h 9203135"/>
              <a:gd name="connsiteX102" fmla="*/ 11391222 w 16073591"/>
              <a:gd name="connsiteY102" fmla="*/ 1171665 h 9203135"/>
              <a:gd name="connsiteX103" fmla="*/ 11470308 w 16073591"/>
              <a:gd name="connsiteY103" fmla="*/ 1151618 h 9203135"/>
              <a:gd name="connsiteX104" fmla="*/ 11619530 w 16073591"/>
              <a:gd name="connsiteY104" fmla="*/ 923001 h 9203135"/>
              <a:gd name="connsiteX105" fmla="*/ 11688918 w 16073591"/>
              <a:gd name="connsiteY105" fmla="*/ 923001 h 9203135"/>
              <a:gd name="connsiteX106" fmla="*/ 11699364 w 16073591"/>
              <a:gd name="connsiteY106" fmla="*/ 903381 h 9203135"/>
              <a:gd name="connsiteX107" fmla="*/ 11669520 w 16073591"/>
              <a:gd name="connsiteY107" fmla="*/ 883334 h 9203135"/>
              <a:gd name="connsiteX108" fmla="*/ 11688918 w 16073591"/>
              <a:gd name="connsiteY108" fmla="*/ 853477 h 9203135"/>
              <a:gd name="connsiteX109" fmla="*/ 11897828 w 16073591"/>
              <a:gd name="connsiteY109" fmla="*/ 694810 h 9203135"/>
              <a:gd name="connsiteX110" fmla="*/ 12016456 w 16073591"/>
              <a:gd name="connsiteY110" fmla="*/ 625286 h 9203135"/>
              <a:gd name="connsiteX111" fmla="*/ 12046302 w 16073591"/>
              <a:gd name="connsiteY111" fmla="*/ 645333 h 9203135"/>
              <a:gd name="connsiteX112" fmla="*/ 12096292 w 16073591"/>
              <a:gd name="connsiteY112" fmla="*/ 575809 h 9203135"/>
              <a:gd name="connsiteX113" fmla="*/ 11976914 w 16073591"/>
              <a:gd name="connsiteY113" fmla="*/ 536142 h 9203135"/>
              <a:gd name="connsiteX114" fmla="*/ 11917226 w 16073591"/>
              <a:gd name="connsiteY114" fmla="*/ 575809 h 9203135"/>
              <a:gd name="connsiteX115" fmla="*/ 12056748 w 16073591"/>
              <a:gd name="connsiteY115" fmla="*/ 426952 h 9203135"/>
              <a:gd name="connsiteX116" fmla="*/ 12115688 w 16073591"/>
              <a:gd name="connsiteY116" fmla="*/ 486665 h 9203135"/>
              <a:gd name="connsiteX117" fmla="*/ 12085844 w 16073591"/>
              <a:gd name="connsiteY117" fmla="*/ 436762 h 9203135"/>
              <a:gd name="connsiteX118" fmla="*/ 12135834 w 16073591"/>
              <a:gd name="connsiteY118" fmla="*/ 417142 h 9203135"/>
              <a:gd name="connsiteX119" fmla="*/ 12195522 w 16073591"/>
              <a:gd name="connsiteY119" fmla="*/ 377475 h 9203135"/>
              <a:gd name="connsiteX120" fmla="*/ 12384288 w 16073591"/>
              <a:gd name="connsiteY120" fmla="*/ 407332 h 9203135"/>
              <a:gd name="connsiteX121" fmla="*/ 12305200 w 16073591"/>
              <a:gd name="connsiteY121" fmla="*/ 466619 h 9203135"/>
              <a:gd name="connsiteX122" fmla="*/ 12205968 w 16073591"/>
              <a:gd name="connsiteY122" fmla="*/ 506286 h 9203135"/>
              <a:gd name="connsiteX123" fmla="*/ 12334298 w 16073591"/>
              <a:gd name="connsiteY123" fmla="*/ 486665 h 9203135"/>
              <a:gd name="connsiteX124" fmla="*/ 12285056 w 16073591"/>
              <a:gd name="connsiteY124" fmla="*/ 575809 h 9203135"/>
              <a:gd name="connsiteX125" fmla="*/ 12403686 w 16073591"/>
              <a:gd name="connsiteY125" fmla="*/ 556189 h 9203135"/>
              <a:gd name="connsiteX126" fmla="*/ 12305200 w 16073591"/>
              <a:gd name="connsiteY126" fmla="*/ 595856 h 9203135"/>
              <a:gd name="connsiteX127" fmla="*/ 12245512 w 16073591"/>
              <a:gd name="connsiteY127" fmla="*/ 694810 h 9203135"/>
              <a:gd name="connsiteX128" fmla="*/ 12354444 w 16073591"/>
              <a:gd name="connsiteY128" fmla="*/ 685000 h 9203135"/>
              <a:gd name="connsiteX129" fmla="*/ 12364142 w 16073591"/>
              <a:gd name="connsiteY129" fmla="*/ 705046 h 9203135"/>
              <a:gd name="connsiteX130" fmla="*/ 12354444 w 16073591"/>
              <a:gd name="connsiteY130" fmla="*/ 764333 h 9203135"/>
              <a:gd name="connsiteX131" fmla="*/ 12443976 w 16073591"/>
              <a:gd name="connsiteY131" fmla="*/ 794190 h 9203135"/>
              <a:gd name="connsiteX132" fmla="*/ 12692428 w 16073591"/>
              <a:gd name="connsiteY132" fmla="*/ 635523 h 9203135"/>
              <a:gd name="connsiteX133" fmla="*/ 12751370 w 16073591"/>
              <a:gd name="connsiteY133" fmla="*/ 655143 h 9203135"/>
              <a:gd name="connsiteX134" fmla="*/ 12711828 w 16073591"/>
              <a:gd name="connsiteY134" fmla="*/ 595856 h 9203135"/>
              <a:gd name="connsiteX135" fmla="*/ 12811060 w 16073591"/>
              <a:gd name="connsiteY135" fmla="*/ 585619 h 9203135"/>
              <a:gd name="connsiteX136" fmla="*/ 12840904 w 16073591"/>
              <a:gd name="connsiteY136" fmla="*/ 625286 h 9203135"/>
              <a:gd name="connsiteX137" fmla="*/ 12821504 w 16073591"/>
              <a:gd name="connsiteY137" fmla="*/ 664953 h 9203135"/>
              <a:gd name="connsiteX138" fmla="*/ 12880446 w 16073591"/>
              <a:gd name="connsiteY138" fmla="*/ 664953 h 9203135"/>
              <a:gd name="connsiteX139" fmla="*/ 12831204 w 16073591"/>
              <a:gd name="connsiteY139" fmla="*/ 705046 h 9203135"/>
              <a:gd name="connsiteX140" fmla="*/ 12840904 w 16073591"/>
              <a:gd name="connsiteY140" fmla="*/ 813810 h 9203135"/>
              <a:gd name="connsiteX141" fmla="*/ 12821504 w 16073591"/>
              <a:gd name="connsiteY141" fmla="*/ 784380 h 9203135"/>
              <a:gd name="connsiteX142" fmla="*/ 12821504 w 16073591"/>
              <a:gd name="connsiteY142" fmla="*/ 873524 h 9203135"/>
              <a:gd name="connsiteX143" fmla="*/ 12850602 w 16073591"/>
              <a:gd name="connsiteY143" fmla="*/ 833857 h 9203135"/>
              <a:gd name="connsiteX144" fmla="*/ 12821504 w 16073591"/>
              <a:gd name="connsiteY144" fmla="*/ 933237 h 9203135"/>
              <a:gd name="connsiteX145" fmla="*/ 12910290 w 16073591"/>
              <a:gd name="connsiteY145" fmla="*/ 923001 h 9203135"/>
              <a:gd name="connsiteX146" fmla="*/ 13089356 w 16073591"/>
              <a:gd name="connsiteY146" fmla="*/ 962668 h 9203135"/>
              <a:gd name="connsiteX147" fmla="*/ 13019968 w 16073591"/>
              <a:gd name="connsiteY147" fmla="*/ 962668 h 9203135"/>
              <a:gd name="connsiteX148" fmla="*/ 13128900 w 16073591"/>
              <a:gd name="connsiteY148" fmla="*/ 913191 h 9203135"/>
              <a:gd name="connsiteX149" fmla="*/ 13168444 w 16073591"/>
              <a:gd name="connsiteY149" fmla="*/ 1022807 h 9203135"/>
              <a:gd name="connsiteX150" fmla="*/ 13099056 w 16073591"/>
              <a:gd name="connsiteY150" fmla="*/ 1032617 h 9203135"/>
              <a:gd name="connsiteX151" fmla="*/ 13059512 w 16073591"/>
              <a:gd name="connsiteY151" fmla="*/ 1102141 h 9203135"/>
              <a:gd name="connsiteX152" fmla="*/ 13168444 w 16073591"/>
              <a:gd name="connsiteY152" fmla="*/ 1032617 h 9203135"/>
              <a:gd name="connsiteX153" fmla="*/ 13049066 w 16073591"/>
              <a:gd name="connsiteY153" fmla="*/ 1131998 h 9203135"/>
              <a:gd name="connsiteX154" fmla="*/ 13069212 w 16073591"/>
              <a:gd name="connsiteY154" fmla="*/ 1141808 h 9203135"/>
              <a:gd name="connsiteX155" fmla="*/ 12979678 w 16073591"/>
              <a:gd name="connsiteY155" fmla="*/ 1141808 h 9203135"/>
              <a:gd name="connsiteX156" fmla="*/ 12960280 w 16073591"/>
              <a:gd name="connsiteY156" fmla="*/ 1241188 h 9203135"/>
              <a:gd name="connsiteX157" fmla="*/ 13059512 w 16073591"/>
              <a:gd name="connsiteY157" fmla="*/ 1221142 h 9203135"/>
              <a:gd name="connsiteX158" fmla="*/ 12999824 w 16073591"/>
              <a:gd name="connsiteY158" fmla="*/ 1270618 h 9203135"/>
              <a:gd name="connsiteX159" fmla="*/ 12999824 w 16073591"/>
              <a:gd name="connsiteY159" fmla="*/ 1349953 h 9203135"/>
              <a:gd name="connsiteX160" fmla="*/ 13019968 w 16073591"/>
              <a:gd name="connsiteY160" fmla="*/ 1360189 h 9203135"/>
              <a:gd name="connsiteX161" fmla="*/ 13089356 w 16073591"/>
              <a:gd name="connsiteY161" fmla="*/ 1270618 h 9203135"/>
              <a:gd name="connsiteX162" fmla="*/ 13115190 w 16073591"/>
              <a:gd name="connsiteY162" fmla="*/ 1227326 h 9203135"/>
              <a:gd name="connsiteX163" fmla="*/ 13119520 w 16073591"/>
              <a:gd name="connsiteY163" fmla="*/ 1221589 h 9203135"/>
              <a:gd name="connsiteX164" fmla="*/ 13126474 w 16073591"/>
              <a:gd name="connsiteY164" fmla="*/ 1231292 h 9203135"/>
              <a:gd name="connsiteX165" fmla="*/ 13148298 w 16073591"/>
              <a:gd name="connsiteY165" fmla="*/ 1241188 h 9203135"/>
              <a:gd name="connsiteX166" fmla="*/ 13218432 w 16073591"/>
              <a:gd name="connsiteY166" fmla="*/ 1171665 h 9203135"/>
              <a:gd name="connsiteX167" fmla="*/ 13248276 w 16073591"/>
              <a:gd name="connsiteY167" fmla="*/ 1230952 h 9203135"/>
              <a:gd name="connsiteX168" fmla="*/ 13248276 w 16073591"/>
              <a:gd name="connsiteY168" fmla="*/ 1201522 h 9203135"/>
              <a:gd name="connsiteX169" fmla="*/ 13357208 w 16073591"/>
              <a:gd name="connsiteY169" fmla="*/ 1121762 h 9203135"/>
              <a:gd name="connsiteX170" fmla="*/ 13297520 w 16073591"/>
              <a:gd name="connsiteY170" fmla="*/ 1111951 h 9203135"/>
              <a:gd name="connsiteX171" fmla="*/ 13317664 w 16073591"/>
              <a:gd name="connsiteY171" fmla="*/ 1151618 h 9203135"/>
              <a:gd name="connsiteX172" fmla="*/ 13278120 w 16073591"/>
              <a:gd name="connsiteY172" fmla="*/ 1102141 h 9203135"/>
              <a:gd name="connsiteX173" fmla="*/ 13297520 w 16073591"/>
              <a:gd name="connsiteY173" fmla="*/ 1082095 h 9203135"/>
              <a:gd name="connsiteX174" fmla="*/ 13347508 w 16073591"/>
              <a:gd name="connsiteY174" fmla="*/ 1082095 h 9203135"/>
              <a:gd name="connsiteX175" fmla="*/ 13327364 w 16073591"/>
              <a:gd name="connsiteY175" fmla="*/ 1012997 h 9203135"/>
              <a:gd name="connsiteX176" fmla="*/ 13357208 w 16073591"/>
              <a:gd name="connsiteY176" fmla="*/ 1042428 h 9203135"/>
              <a:gd name="connsiteX177" fmla="*/ 13407196 w 16073591"/>
              <a:gd name="connsiteY177" fmla="*/ 1002761 h 9203135"/>
              <a:gd name="connsiteX178" fmla="*/ 13456440 w 16073591"/>
              <a:gd name="connsiteY178" fmla="*/ 923001 h 9203135"/>
              <a:gd name="connsiteX179" fmla="*/ 13437040 w 16073591"/>
              <a:gd name="connsiteY179" fmla="*/ 962668 h 9203135"/>
              <a:gd name="connsiteX180" fmla="*/ 13516128 w 16073591"/>
              <a:gd name="connsiteY180" fmla="*/ 962668 h 9203135"/>
              <a:gd name="connsiteX181" fmla="*/ 13466138 w 16073591"/>
              <a:gd name="connsiteY181" fmla="*/ 1032617 h 9203135"/>
              <a:gd name="connsiteX182" fmla="*/ 13555672 w 16073591"/>
              <a:gd name="connsiteY182" fmla="*/ 1042428 h 9203135"/>
              <a:gd name="connsiteX183" fmla="*/ 13575816 w 16073591"/>
              <a:gd name="connsiteY183" fmla="*/ 1022807 h 9203135"/>
              <a:gd name="connsiteX184" fmla="*/ 13664602 w 16073591"/>
              <a:gd name="connsiteY184" fmla="*/ 933237 h 9203135"/>
              <a:gd name="connsiteX185" fmla="*/ 13645204 w 16073591"/>
              <a:gd name="connsiteY185" fmla="*/ 962668 h 9203135"/>
              <a:gd name="connsiteX186" fmla="*/ 13684748 w 16073591"/>
              <a:gd name="connsiteY186" fmla="*/ 983141 h 9203135"/>
              <a:gd name="connsiteX187" fmla="*/ 13873512 w 16073591"/>
              <a:gd name="connsiteY187" fmla="*/ 794190 h 9203135"/>
              <a:gd name="connsiteX188" fmla="*/ 13953344 w 16073591"/>
              <a:gd name="connsiteY188" fmla="*/ 784380 h 9203135"/>
              <a:gd name="connsiteX189" fmla="*/ 13913056 w 16073591"/>
              <a:gd name="connsiteY189" fmla="*/ 843667 h 9203135"/>
              <a:gd name="connsiteX190" fmla="*/ 13963044 w 16073591"/>
              <a:gd name="connsiteY190" fmla="*/ 853477 h 9203135"/>
              <a:gd name="connsiteX191" fmla="*/ 13923500 w 16073591"/>
              <a:gd name="connsiteY191" fmla="*/ 883334 h 9203135"/>
              <a:gd name="connsiteX192" fmla="*/ 14012288 w 16073591"/>
              <a:gd name="connsiteY192" fmla="*/ 744713 h 9203135"/>
              <a:gd name="connsiteX193" fmla="*/ 14052576 w 16073591"/>
              <a:gd name="connsiteY193" fmla="*/ 734477 h 9203135"/>
              <a:gd name="connsiteX194" fmla="*/ 14002588 w 16073591"/>
              <a:gd name="connsiteY194" fmla="*/ 734477 h 9203135"/>
              <a:gd name="connsiteX195" fmla="*/ 14101820 w 16073591"/>
              <a:gd name="connsiteY195" fmla="*/ 625286 h 9203135"/>
              <a:gd name="connsiteX196" fmla="*/ 14181652 w 16073591"/>
              <a:gd name="connsiteY196" fmla="*/ 645333 h 9203135"/>
              <a:gd name="connsiteX197" fmla="*/ 14191352 w 16073591"/>
              <a:gd name="connsiteY197" fmla="*/ 575809 h 9203135"/>
              <a:gd name="connsiteX198" fmla="*/ 14271184 w 16073591"/>
              <a:gd name="connsiteY198" fmla="*/ 536142 h 9203135"/>
              <a:gd name="connsiteX199" fmla="*/ 14370416 w 16073591"/>
              <a:gd name="connsiteY199" fmla="*/ 575809 h 9203135"/>
              <a:gd name="connsiteX200" fmla="*/ 14340572 w 16073591"/>
              <a:gd name="connsiteY200" fmla="*/ 664953 h 9203135"/>
              <a:gd name="connsiteX201" fmla="*/ 14489048 w 16073591"/>
              <a:gd name="connsiteY201" fmla="*/ 645333 h 9203135"/>
              <a:gd name="connsiteX202" fmla="*/ 14608424 w 16073591"/>
              <a:gd name="connsiteY202" fmla="*/ 724667 h 9203135"/>
              <a:gd name="connsiteX203" fmla="*/ 14707656 w 16073591"/>
              <a:gd name="connsiteY203" fmla="*/ 675190 h 9203135"/>
              <a:gd name="connsiteX204" fmla="*/ 14657668 w 16073591"/>
              <a:gd name="connsiteY204" fmla="*/ 843667 h 9203135"/>
              <a:gd name="connsiteX205" fmla="*/ 14687512 w 16073591"/>
              <a:gd name="connsiteY205" fmla="*/ 794190 h 9203135"/>
              <a:gd name="connsiteX206" fmla="*/ 14657668 w 16073591"/>
              <a:gd name="connsiteY206" fmla="*/ 784380 h 9203135"/>
              <a:gd name="connsiteX207" fmla="*/ 14737500 w 16073591"/>
              <a:gd name="connsiteY207" fmla="*/ 833857 h 9203135"/>
              <a:gd name="connsiteX208" fmla="*/ 14797188 w 16073591"/>
              <a:gd name="connsiteY208" fmla="*/ 813810 h 9203135"/>
              <a:gd name="connsiteX209" fmla="*/ 14727056 w 16073591"/>
              <a:gd name="connsiteY209" fmla="*/ 873524 h 9203135"/>
              <a:gd name="connsiteX210" fmla="*/ 14757644 w 16073591"/>
              <a:gd name="connsiteY210" fmla="*/ 883334 h 9203135"/>
              <a:gd name="connsiteX211" fmla="*/ 14638268 w 16073591"/>
              <a:gd name="connsiteY211" fmla="*/ 923001 h 9203135"/>
              <a:gd name="connsiteX212" fmla="*/ 14687512 w 16073591"/>
              <a:gd name="connsiteY212" fmla="*/ 933237 h 9203135"/>
              <a:gd name="connsiteX213" fmla="*/ 14618124 w 16073591"/>
              <a:gd name="connsiteY213" fmla="*/ 933237 h 9203135"/>
              <a:gd name="connsiteX214" fmla="*/ 14578580 w 16073591"/>
              <a:gd name="connsiteY214" fmla="*/ 972904 h 9203135"/>
              <a:gd name="connsiteX215" fmla="*/ 14608424 w 16073591"/>
              <a:gd name="connsiteY215" fmla="*/ 1012997 h 9203135"/>
              <a:gd name="connsiteX216" fmla="*/ 14539036 w 16073591"/>
              <a:gd name="connsiteY216" fmla="*/ 1012997 h 9203135"/>
              <a:gd name="connsiteX217" fmla="*/ 14459204 w 16073591"/>
              <a:gd name="connsiteY217" fmla="*/ 972904 h 9203135"/>
              <a:gd name="connsiteX218" fmla="*/ 14469648 w 16073591"/>
              <a:gd name="connsiteY218" fmla="*/ 933237 h 9203135"/>
              <a:gd name="connsiteX219" fmla="*/ 14419660 w 16073591"/>
              <a:gd name="connsiteY219" fmla="*/ 943047 h 9203135"/>
              <a:gd name="connsiteX220" fmla="*/ 14409960 w 16073591"/>
              <a:gd name="connsiteY220" fmla="*/ 1002761 h 9203135"/>
              <a:gd name="connsiteX221" fmla="*/ 14389816 w 16073591"/>
              <a:gd name="connsiteY221" fmla="*/ 933237 h 9203135"/>
              <a:gd name="connsiteX222" fmla="*/ 14459204 w 16073591"/>
              <a:gd name="connsiteY222" fmla="*/ 893144 h 9203135"/>
              <a:gd name="connsiteX223" fmla="*/ 14370416 w 16073591"/>
              <a:gd name="connsiteY223" fmla="*/ 913191 h 9203135"/>
              <a:gd name="connsiteX224" fmla="*/ 14370416 w 16073591"/>
              <a:gd name="connsiteY224" fmla="*/ 972904 h 9203135"/>
              <a:gd name="connsiteX225" fmla="*/ 14121964 w 16073591"/>
              <a:gd name="connsiteY225" fmla="*/ 1102141 h 9203135"/>
              <a:gd name="connsiteX226" fmla="*/ 14141364 w 16073591"/>
              <a:gd name="connsiteY226" fmla="*/ 1151618 h 9203135"/>
              <a:gd name="connsiteX227" fmla="*/ 14052576 w 16073591"/>
              <a:gd name="connsiteY227" fmla="*/ 1201522 h 9203135"/>
              <a:gd name="connsiteX228" fmla="*/ 14111520 w 16073591"/>
              <a:gd name="connsiteY228" fmla="*/ 1241188 h 9203135"/>
              <a:gd name="connsiteX229" fmla="*/ 14062276 w 16073591"/>
              <a:gd name="connsiteY229" fmla="*/ 1290665 h 9203135"/>
              <a:gd name="connsiteX230" fmla="*/ 14141364 w 16073591"/>
              <a:gd name="connsiteY230" fmla="*/ 1260808 h 9203135"/>
              <a:gd name="connsiteX231" fmla="*/ 14171208 w 16073591"/>
              <a:gd name="connsiteY231" fmla="*/ 1280855 h 9203135"/>
              <a:gd name="connsiteX232" fmla="*/ 14131664 w 16073591"/>
              <a:gd name="connsiteY232" fmla="*/ 1360189 h 9203135"/>
              <a:gd name="connsiteX233" fmla="*/ 14151808 w 16073591"/>
              <a:gd name="connsiteY233" fmla="*/ 1379809 h 9203135"/>
              <a:gd name="connsiteX234" fmla="*/ 14221196 w 16073591"/>
              <a:gd name="connsiteY234" fmla="*/ 1290665 h 9203135"/>
              <a:gd name="connsiteX235" fmla="*/ 14359972 w 16073591"/>
              <a:gd name="connsiteY235" fmla="*/ 1230952 h 9203135"/>
              <a:gd name="connsiteX236" fmla="*/ 14479348 w 16073591"/>
              <a:gd name="connsiteY236" fmla="*/ 1270618 h 9203135"/>
              <a:gd name="connsiteX237" fmla="*/ 14592010 w 16073591"/>
              <a:gd name="connsiteY237" fmla="*/ 1182328 h 9203135"/>
              <a:gd name="connsiteX238" fmla="*/ 14608424 w 16073591"/>
              <a:gd name="connsiteY238" fmla="*/ 1349953 h 9203135"/>
              <a:gd name="connsiteX239" fmla="*/ 14657668 w 16073591"/>
              <a:gd name="connsiteY239" fmla="*/ 1449333 h 9203135"/>
              <a:gd name="connsiteX240" fmla="*/ 14548736 w 16073591"/>
              <a:gd name="connsiteY240" fmla="*/ 1469380 h 9203135"/>
              <a:gd name="connsiteX241" fmla="*/ 14548736 w 16073591"/>
              <a:gd name="connsiteY241" fmla="*/ 1509046 h 9203135"/>
              <a:gd name="connsiteX242" fmla="*/ 14409960 w 16073591"/>
              <a:gd name="connsiteY242" fmla="*/ 1518856 h 9203135"/>
              <a:gd name="connsiteX243" fmla="*/ 14350272 w 16073591"/>
              <a:gd name="connsiteY243" fmla="*/ 1598190 h 9203135"/>
              <a:gd name="connsiteX244" fmla="*/ 14380116 w 16073591"/>
              <a:gd name="connsiteY244" fmla="*/ 1638284 h 9203135"/>
              <a:gd name="connsiteX245" fmla="*/ 14479348 w 16073591"/>
              <a:gd name="connsiteY245" fmla="*/ 1628474 h 9203135"/>
              <a:gd name="connsiteX246" fmla="*/ 14529336 w 16073591"/>
              <a:gd name="connsiteY246" fmla="*/ 1727427 h 9203135"/>
              <a:gd name="connsiteX247" fmla="*/ 14657668 w 16073591"/>
              <a:gd name="connsiteY247" fmla="*/ 1648094 h 9203135"/>
              <a:gd name="connsiteX248" fmla="*/ 14558436 w 16073591"/>
              <a:gd name="connsiteY248" fmla="*/ 1747474 h 9203135"/>
              <a:gd name="connsiteX249" fmla="*/ 14469648 w 16073591"/>
              <a:gd name="connsiteY249" fmla="*/ 1787141 h 9203135"/>
              <a:gd name="connsiteX250" fmla="*/ 14717356 w 16073591"/>
              <a:gd name="connsiteY250" fmla="*/ 1906141 h 9203135"/>
              <a:gd name="connsiteX251" fmla="*/ 14757644 w 16073591"/>
              <a:gd name="connsiteY251" fmla="*/ 1876284 h 9203135"/>
              <a:gd name="connsiteX252" fmla="*/ 14767344 w 16073591"/>
              <a:gd name="connsiteY252" fmla="*/ 1886521 h 9203135"/>
              <a:gd name="connsiteX253" fmla="*/ 14777044 w 16073591"/>
              <a:gd name="connsiteY253" fmla="*/ 1935998 h 9203135"/>
              <a:gd name="connsiteX254" fmla="*/ 14827032 w 16073591"/>
              <a:gd name="connsiteY254" fmla="*/ 1965855 h 9203135"/>
              <a:gd name="connsiteX255" fmla="*/ 15015796 w 16073591"/>
              <a:gd name="connsiteY255" fmla="*/ 1935998 h 9203135"/>
              <a:gd name="connsiteX256" fmla="*/ 15045640 w 16073591"/>
              <a:gd name="connsiteY256" fmla="*/ 1906141 h 9203135"/>
              <a:gd name="connsiteX257" fmla="*/ 15124728 w 16073591"/>
              <a:gd name="connsiteY257" fmla="*/ 1945808 h 9203135"/>
              <a:gd name="connsiteX258" fmla="*/ 15124728 w 16073591"/>
              <a:gd name="connsiteY258" fmla="*/ 2213666 h 9203135"/>
              <a:gd name="connsiteX259" fmla="*/ 15323192 w 16073591"/>
              <a:gd name="connsiteY259" fmla="*/ 2094665 h 9203135"/>
              <a:gd name="connsiteX260" fmla="*/ 15244104 w 16073591"/>
              <a:gd name="connsiteY260" fmla="*/ 2034952 h 9203135"/>
              <a:gd name="connsiteX261" fmla="*/ 15283648 w 16073591"/>
              <a:gd name="connsiteY261" fmla="*/ 2015332 h 9203135"/>
              <a:gd name="connsiteX262" fmla="*/ 15432868 w 16073591"/>
              <a:gd name="connsiteY262" fmla="*/ 2025142 h 9203135"/>
              <a:gd name="connsiteX263" fmla="*/ 15462714 w 16073591"/>
              <a:gd name="connsiteY263" fmla="*/ 2084855 h 9203135"/>
              <a:gd name="connsiteX264" fmla="*/ 15829796 w 16073591"/>
              <a:gd name="connsiteY264" fmla="*/ 2084855 h 9203135"/>
              <a:gd name="connsiteX265" fmla="*/ 15899184 w 16073591"/>
              <a:gd name="connsiteY265" fmla="*/ 2084855 h 9203135"/>
              <a:gd name="connsiteX266" fmla="*/ 15949174 w 16073591"/>
              <a:gd name="connsiteY266" fmla="*/ 2104475 h 9203135"/>
              <a:gd name="connsiteX267" fmla="*/ 16037960 w 16073591"/>
              <a:gd name="connsiteY267" fmla="*/ 2203856 h 9203135"/>
              <a:gd name="connsiteX268" fmla="*/ 16048406 w 16073591"/>
              <a:gd name="connsiteY268" fmla="*/ 2472140 h 9203135"/>
              <a:gd name="connsiteX269" fmla="*/ 16008862 w 16073591"/>
              <a:gd name="connsiteY269" fmla="*/ 2412427 h 9203135"/>
              <a:gd name="connsiteX270" fmla="*/ 15919328 w 16073591"/>
              <a:gd name="connsiteY270" fmla="*/ 2402617 h 9203135"/>
              <a:gd name="connsiteX271" fmla="*/ 15810398 w 16073591"/>
              <a:gd name="connsiteY271" fmla="*/ 2472140 h 9203135"/>
              <a:gd name="connsiteX272" fmla="*/ 15680576 w 16073591"/>
              <a:gd name="connsiteY272" fmla="*/ 2511807 h 9203135"/>
              <a:gd name="connsiteX273" fmla="*/ 15680576 w 16073591"/>
              <a:gd name="connsiteY273" fmla="*/ 2491760 h 9203135"/>
              <a:gd name="connsiteX274" fmla="*/ 15591790 w 16073591"/>
              <a:gd name="connsiteY274" fmla="*/ 2521617 h 9203135"/>
              <a:gd name="connsiteX275" fmla="*/ 15521656 w 16073591"/>
              <a:gd name="connsiteY275" fmla="*/ 2531427 h 9203135"/>
              <a:gd name="connsiteX276" fmla="*/ 15492558 w 16073591"/>
              <a:gd name="connsiteY276" fmla="*/ 2581331 h 9203135"/>
              <a:gd name="connsiteX277" fmla="*/ 15442568 w 16073591"/>
              <a:gd name="connsiteY277" fmla="*/ 2561284 h 9203135"/>
              <a:gd name="connsiteX278" fmla="*/ 15343336 w 16073591"/>
              <a:gd name="connsiteY278" fmla="*/ 2670474 h 9203135"/>
              <a:gd name="connsiteX279" fmla="*/ 15264250 w 16073591"/>
              <a:gd name="connsiteY279" fmla="*/ 2700331 h 9203135"/>
              <a:gd name="connsiteX280" fmla="*/ 15303792 w 16073591"/>
              <a:gd name="connsiteY280" fmla="*/ 2600951 h 9203135"/>
              <a:gd name="connsiteX281" fmla="*/ 15144872 w 16073591"/>
              <a:gd name="connsiteY281" fmla="*/ 2323283 h 9203135"/>
              <a:gd name="connsiteX282" fmla="*/ 15035196 w 16073591"/>
              <a:gd name="connsiteY282" fmla="*/ 2343330 h 9203135"/>
              <a:gd name="connsiteX283" fmla="*/ 15035196 w 16073591"/>
              <a:gd name="connsiteY283" fmla="*/ 2412427 h 9203135"/>
              <a:gd name="connsiteX284" fmla="*/ 15194116 w 16073591"/>
              <a:gd name="connsiteY284" fmla="*/ 2501997 h 9203135"/>
              <a:gd name="connsiteX285" fmla="*/ 15144872 w 16073591"/>
              <a:gd name="connsiteY285" fmla="*/ 2521617 h 9203135"/>
              <a:gd name="connsiteX286" fmla="*/ 15124728 w 16073591"/>
              <a:gd name="connsiteY286" fmla="*/ 2551474 h 9203135"/>
              <a:gd name="connsiteX287" fmla="*/ 15194116 w 16073591"/>
              <a:gd name="connsiteY287" fmla="*/ 2611187 h 9203135"/>
              <a:gd name="connsiteX288" fmla="*/ 15164272 w 16073591"/>
              <a:gd name="connsiteY288" fmla="*/ 2640618 h 9203135"/>
              <a:gd name="connsiteX289" fmla="*/ 15203816 w 16073591"/>
              <a:gd name="connsiteY289" fmla="*/ 2819332 h 9203135"/>
              <a:gd name="connsiteX290" fmla="*/ 15184416 w 16073591"/>
              <a:gd name="connsiteY290" fmla="*/ 2858999 h 9203135"/>
              <a:gd name="connsiteX291" fmla="*/ 15233660 w 16073591"/>
              <a:gd name="connsiteY291" fmla="*/ 2839378 h 9203135"/>
              <a:gd name="connsiteX292" fmla="*/ 15244104 w 16073591"/>
              <a:gd name="connsiteY292" fmla="*/ 2879045 h 9203135"/>
              <a:gd name="connsiteX293" fmla="*/ 15173972 w 16073591"/>
              <a:gd name="connsiteY293" fmla="*/ 2898665 h 9203135"/>
              <a:gd name="connsiteX294" fmla="*/ 15233660 w 16073591"/>
              <a:gd name="connsiteY294" fmla="*/ 2958806 h 9203135"/>
              <a:gd name="connsiteX295" fmla="*/ 15203816 w 16073591"/>
              <a:gd name="connsiteY295" fmla="*/ 2988236 h 9203135"/>
              <a:gd name="connsiteX296" fmla="*/ 15223960 w 16073591"/>
              <a:gd name="connsiteY296" fmla="*/ 3047949 h 9203135"/>
              <a:gd name="connsiteX297" fmla="*/ 15294094 w 16073591"/>
              <a:gd name="connsiteY297" fmla="*/ 3057760 h 9203135"/>
              <a:gd name="connsiteX298" fmla="*/ 15373180 w 16073591"/>
              <a:gd name="connsiteY298" fmla="*/ 3216427 h 9203135"/>
              <a:gd name="connsiteX299" fmla="*/ 15353036 w 16073591"/>
              <a:gd name="connsiteY299" fmla="*/ 3256520 h 9203135"/>
              <a:gd name="connsiteX300" fmla="*/ 15382880 w 16073591"/>
              <a:gd name="connsiteY300" fmla="*/ 3266330 h 9203135"/>
              <a:gd name="connsiteX301" fmla="*/ 15382880 w 16073591"/>
              <a:gd name="connsiteY301" fmla="*/ 3315807 h 9203135"/>
              <a:gd name="connsiteX302" fmla="*/ 15353036 w 16073591"/>
              <a:gd name="connsiteY302" fmla="*/ 3345664 h 9203135"/>
              <a:gd name="connsiteX303" fmla="*/ 15382880 w 16073591"/>
              <a:gd name="connsiteY303" fmla="*/ 3454855 h 9203135"/>
              <a:gd name="connsiteX304" fmla="*/ 15333638 w 16073591"/>
              <a:gd name="connsiteY304" fmla="*/ 3355474 h 9203135"/>
              <a:gd name="connsiteX305" fmla="*/ 15333638 w 16073591"/>
              <a:gd name="connsiteY305" fmla="*/ 3474475 h 9203135"/>
              <a:gd name="connsiteX306" fmla="*/ 15373180 w 16073591"/>
              <a:gd name="connsiteY306" fmla="*/ 3553808 h 9203135"/>
              <a:gd name="connsiteX307" fmla="*/ 15432868 w 16073591"/>
              <a:gd name="connsiteY307" fmla="*/ 3604138 h 9203135"/>
              <a:gd name="connsiteX308" fmla="*/ 15422424 w 16073591"/>
              <a:gd name="connsiteY308" fmla="*/ 3633569 h 9203135"/>
              <a:gd name="connsiteX309" fmla="*/ 15452268 w 16073591"/>
              <a:gd name="connsiteY309" fmla="*/ 3633569 h 9203135"/>
              <a:gd name="connsiteX310" fmla="*/ 15452268 w 16073591"/>
              <a:gd name="connsiteY310" fmla="*/ 3693282 h 9203135"/>
              <a:gd name="connsiteX311" fmla="*/ 15482112 w 16073591"/>
              <a:gd name="connsiteY311" fmla="*/ 3653615 h 9203135"/>
              <a:gd name="connsiteX312" fmla="*/ 15541800 w 16073591"/>
              <a:gd name="connsiteY312" fmla="*/ 3871996 h 9203135"/>
              <a:gd name="connsiteX313" fmla="*/ 15502256 w 16073591"/>
              <a:gd name="connsiteY313" fmla="*/ 3901426 h 9203135"/>
              <a:gd name="connsiteX314" fmla="*/ 15551500 w 16073591"/>
              <a:gd name="connsiteY314" fmla="*/ 3941520 h 9203135"/>
              <a:gd name="connsiteX315" fmla="*/ 15571644 w 16073591"/>
              <a:gd name="connsiteY315" fmla="*/ 4060520 h 9203135"/>
              <a:gd name="connsiteX316" fmla="*/ 15541800 w 16073591"/>
              <a:gd name="connsiteY316" fmla="*/ 4000807 h 9203135"/>
              <a:gd name="connsiteX317" fmla="*/ 15532100 w 16073591"/>
              <a:gd name="connsiteY317" fmla="*/ 4050284 h 9203135"/>
              <a:gd name="connsiteX318" fmla="*/ 15521656 w 16073591"/>
              <a:gd name="connsiteY318" fmla="*/ 3941520 h 9203135"/>
              <a:gd name="connsiteX319" fmla="*/ 15412724 w 16073591"/>
              <a:gd name="connsiteY319" fmla="*/ 3812283 h 9203135"/>
              <a:gd name="connsiteX320" fmla="*/ 15333638 w 16073591"/>
              <a:gd name="connsiteY320" fmla="*/ 3822093 h 9203135"/>
              <a:gd name="connsiteX321" fmla="*/ 15353036 w 16073591"/>
              <a:gd name="connsiteY321" fmla="*/ 3822093 h 9203135"/>
              <a:gd name="connsiteX322" fmla="*/ 15363482 w 16073591"/>
              <a:gd name="connsiteY322" fmla="*/ 3911663 h 9203135"/>
              <a:gd name="connsiteX323" fmla="*/ 15343336 w 16073591"/>
              <a:gd name="connsiteY323" fmla="*/ 3921473 h 9203135"/>
              <a:gd name="connsiteX324" fmla="*/ 15373180 w 16073591"/>
              <a:gd name="connsiteY324" fmla="*/ 3981187 h 9203135"/>
              <a:gd name="connsiteX325" fmla="*/ 15353036 w 16073591"/>
              <a:gd name="connsiteY325" fmla="*/ 4000807 h 9203135"/>
              <a:gd name="connsiteX326" fmla="*/ 15223960 w 16073591"/>
              <a:gd name="connsiteY326" fmla="*/ 4070330 h 9203135"/>
              <a:gd name="connsiteX327" fmla="*/ 15173972 w 16073591"/>
              <a:gd name="connsiteY327" fmla="*/ 4040474 h 9203135"/>
              <a:gd name="connsiteX328" fmla="*/ 15134428 w 16073591"/>
              <a:gd name="connsiteY328" fmla="*/ 3990997 h 9203135"/>
              <a:gd name="connsiteX329" fmla="*/ 15184416 w 16073591"/>
              <a:gd name="connsiteY329" fmla="*/ 3941520 h 9203135"/>
              <a:gd name="connsiteX330" fmla="*/ 15124728 w 16073591"/>
              <a:gd name="connsiteY330" fmla="*/ 3931283 h 9203135"/>
              <a:gd name="connsiteX331" fmla="*/ 15074740 w 16073591"/>
              <a:gd name="connsiteY331" fmla="*/ 4000807 h 9203135"/>
              <a:gd name="connsiteX332" fmla="*/ 15144872 w 16073591"/>
              <a:gd name="connsiteY332" fmla="*/ 4050284 h 9203135"/>
              <a:gd name="connsiteX333" fmla="*/ 15085184 w 16073591"/>
              <a:gd name="connsiteY333" fmla="*/ 4089951 h 9203135"/>
              <a:gd name="connsiteX334" fmla="*/ 15124728 w 16073591"/>
              <a:gd name="connsiteY334" fmla="*/ 4080141 h 9203135"/>
              <a:gd name="connsiteX335" fmla="*/ 15173972 w 16073591"/>
              <a:gd name="connsiteY335" fmla="*/ 4119807 h 9203135"/>
              <a:gd name="connsiteX336" fmla="*/ 15124728 w 16073591"/>
              <a:gd name="connsiteY336" fmla="*/ 4100187 h 9203135"/>
              <a:gd name="connsiteX337" fmla="*/ 15134428 w 16073591"/>
              <a:gd name="connsiteY337" fmla="*/ 4149664 h 9203135"/>
              <a:gd name="connsiteX338" fmla="*/ 15203816 w 16073591"/>
              <a:gd name="connsiteY338" fmla="*/ 4179521 h 9203135"/>
              <a:gd name="connsiteX339" fmla="*/ 15184416 w 16073591"/>
              <a:gd name="connsiteY339" fmla="*/ 4229424 h 9203135"/>
              <a:gd name="connsiteX340" fmla="*/ 15203816 w 16073591"/>
              <a:gd name="connsiteY340" fmla="*/ 4278901 h 9203135"/>
              <a:gd name="connsiteX341" fmla="*/ 15244104 w 16073591"/>
              <a:gd name="connsiteY341" fmla="*/ 4259281 h 9203135"/>
              <a:gd name="connsiteX342" fmla="*/ 15154572 w 16073591"/>
              <a:gd name="connsiteY342" fmla="*/ 4289138 h 9203135"/>
              <a:gd name="connsiteX343" fmla="*/ 15203816 w 16073591"/>
              <a:gd name="connsiteY343" fmla="*/ 4308758 h 9203135"/>
              <a:gd name="connsiteX344" fmla="*/ 15223960 w 16073591"/>
              <a:gd name="connsiteY344" fmla="*/ 4358235 h 9203135"/>
              <a:gd name="connsiteX345" fmla="*/ 15194116 w 16073591"/>
              <a:gd name="connsiteY345" fmla="*/ 4328805 h 9203135"/>
              <a:gd name="connsiteX346" fmla="*/ 15173972 w 16073591"/>
              <a:gd name="connsiteY346" fmla="*/ 4378282 h 9203135"/>
              <a:gd name="connsiteX347" fmla="*/ 15144872 w 16073591"/>
              <a:gd name="connsiteY347" fmla="*/ 4338615 h 9203135"/>
              <a:gd name="connsiteX348" fmla="*/ 15025496 w 16073591"/>
              <a:gd name="connsiteY348" fmla="*/ 4358235 h 9203135"/>
              <a:gd name="connsiteX349" fmla="*/ 15124728 w 16073591"/>
              <a:gd name="connsiteY349" fmla="*/ 4417949 h 9203135"/>
              <a:gd name="connsiteX350" fmla="*/ 15115028 w 16073591"/>
              <a:gd name="connsiteY350" fmla="*/ 4378282 h 9203135"/>
              <a:gd name="connsiteX351" fmla="*/ 15154572 w 16073591"/>
              <a:gd name="connsiteY351" fmla="*/ 4368472 h 9203135"/>
              <a:gd name="connsiteX352" fmla="*/ 15144872 w 16073591"/>
              <a:gd name="connsiteY352" fmla="*/ 4417949 h 9203135"/>
              <a:gd name="connsiteX353" fmla="*/ 15214260 w 16073591"/>
              <a:gd name="connsiteY353" fmla="*/ 4447805 h 9203135"/>
              <a:gd name="connsiteX354" fmla="*/ 15253804 w 16073591"/>
              <a:gd name="connsiteY354" fmla="*/ 4536949 h 9203135"/>
              <a:gd name="connsiteX355" fmla="*/ 15194116 w 16073591"/>
              <a:gd name="connsiteY355" fmla="*/ 4527139 h 9203135"/>
              <a:gd name="connsiteX356" fmla="*/ 15194116 w 16073591"/>
              <a:gd name="connsiteY356" fmla="*/ 4467426 h 9203135"/>
              <a:gd name="connsiteX357" fmla="*/ 15164272 w 16073591"/>
              <a:gd name="connsiteY357" fmla="*/ 4437995 h 9203135"/>
              <a:gd name="connsiteX358" fmla="*/ 15115028 w 16073591"/>
              <a:gd name="connsiteY358" fmla="*/ 4427759 h 9203135"/>
              <a:gd name="connsiteX359" fmla="*/ 15055340 w 16073591"/>
              <a:gd name="connsiteY359" fmla="*/ 4457615 h 9203135"/>
              <a:gd name="connsiteX360" fmla="*/ 14935964 w 16073591"/>
              <a:gd name="connsiteY360" fmla="*/ 4338615 h 9203135"/>
              <a:gd name="connsiteX361" fmla="*/ 14956108 w 16073591"/>
              <a:gd name="connsiteY361" fmla="*/ 4249471 h 9203135"/>
              <a:gd name="connsiteX362" fmla="*/ 14926264 w 16073591"/>
              <a:gd name="connsiteY362" fmla="*/ 4259281 h 9203135"/>
              <a:gd name="connsiteX363" fmla="*/ 14906120 w 16073591"/>
              <a:gd name="connsiteY363" fmla="*/ 4209378 h 9203135"/>
              <a:gd name="connsiteX364" fmla="*/ 14965808 w 16073591"/>
              <a:gd name="connsiteY364" fmla="*/ 4179521 h 9203135"/>
              <a:gd name="connsiteX365" fmla="*/ 14975508 w 16073591"/>
              <a:gd name="connsiteY365" fmla="*/ 4219188 h 9203135"/>
              <a:gd name="connsiteX366" fmla="*/ 15055340 w 16073591"/>
              <a:gd name="connsiteY366" fmla="*/ 4119807 h 9203135"/>
              <a:gd name="connsiteX367" fmla="*/ 14956108 w 16073591"/>
              <a:gd name="connsiteY367" fmla="*/ 4129617 h 9203135"/>
              <a:gd name="connsiteX368" fmla="*/ 14975508 w 16073591"/>
              <a:gd name="connsiteY368" fmla="*/ 4109997 h 9203135"/>
              <a:gd name="connsiteX369" fmla="*/ 14916564 w 16073591"/>
              <a:gd name="connsiteY369" fmla="*/ 4080141 h 9203135"/>
              <a:gd name="connsiteX370" fmla="*/ 14926264 w 16073591"/>
              <a:gd name="connsiteY370" fmla="*/ 4129617 h 9203135"/>
              <a:gd name="connsiteX371" fmla="*/ 14797188 w 16073591"/>
              <a:gd name="connsiteY371" fmla="*/ 4060520 h 9203135"/>
              <a:gd name="connsiteX372" fmla="*/ 14737500 w 16073591"/>
              <a:gd name="connsiteY372" fmla="*/ 4100187 h 9203135"/>
              <a:gd name="connsiteX373" fmla="*/ 14668112 w 16073591"/>
              <a:gd name="connsiteY373" fmla="*/ 4010617 h 9203135"/>
              <a:gd name="connsiteX374" fmla="*/ 14657668 w 16073591"/>
              <a:gd name="connsiteY374" fmla="*/ 4070330 h 9203135"/>
              <a:gd name="connsiteX375" fmla="*/ 14717356 w 16073591"/>
              <a:gd name="connsiteY375" fmla="*/ 4149664 h 9203135"/>
              <a:gd name="connsiteX376" fmla="*/ 14697956 w 16073591"/>
              <a:gd name="connsiteY376" fmla="*/ 4189331 h 9203135"/>
              <a:gd name="connsiteX377" fmla="*/ 14638268 w 16073591"/>
              <a:gd name="connsiteY377" fmla="*/ 4129617 h 9203135"/>
              <a:gd name="connsiteX378" fmla="*/ 14558436 w 16073591"/>
              <a:gd name="connsiteY378" fmla="*/ 4199141 h 9203135"/>
              <a:gd name="connsiteX379" fmla="*/ 14618124 w 16073591"/>
              <a:gd name="connsiteY379" fmla="*/ 4189331 h 9203135"/>
              <a:gd name="connsiteX380" fmla="*/ 14647968 w 16073591"/>
              <a:gd name="connsiteY380" fmla="*/ 4239235 h 9203135"/>
              <a:gd name="connsiteX381" fmla="*/ 14548736 w 16073591"/>
              <a:gd name="connsiteY381" fmla="*/ 4289138 h 9203135"/>
              <a:gd name="connsiteX382" fmla="*/ 14598724 w 16073591"/>
              <a:gd name="connsiteY382" fmla="*/ 4328805 h 9203135"/>
              <a:gd name="connsiteX383" fmla="*/ 14558436 w 16073591"/>
              <a:gd name="connsiteY383" fmla="*/ 4417949 h 9203135"/>
              <a:gd name="connsiteX384" fmla="*/ 14598724 w 16073591"/>
              <a:gd name="connsiteY384" fmla="*/ 4437995 h 9203135"/>
              <a:gd name="connsiteX385" fmla="*/ 14529336 w 16073591"/>
              <a:gd name="connsiteY385" fmla="*/ 4477662 h 9203135"/>
              <a:gd name="connsiteX386" fmla="*/ 14618124 w 16073591"/>
              <a:gd name="connsiteY386" fmla="*/ 4546759 h 9203135"/>
              <a:gd name="connsiteX387" fmla="*/ 14647968 w 16073591"/>
              <a:gd name="connsiteY387" fmla="*/ 4497282 h 9203135"/>
              <a:gd name="connsiteX388" fmla="*/ 14668112 w 16073591"/>
              <a:gd name="connsiteY388" fmla="*/ 4546759 h 9203135"/>
              <a:gd name="connsiteX389" fmla="*/ 14657668 w 16073591"/>
              <a:gd name="connsiteY389" fmla="*/ 4596663 h 9203135"/>
              <a:gd name="connsiteX390" fmla="*/ 14707656 w 16073591"/>
              <a:gd name="connsiteY390" fmla="*/ 4596663 h 9203135"/>
              <a:gd name="connsiteX391" fmla="*/ 14727056 w 16073591"/>
              <a:gd name="connsiteY391" fmla="*/ 4666186 h 9203135"/>
              <a:gd name="connsiteX392" fmla="*/ 14757644 w 16073591"/>
              <a:gd name="connsiteY392" fmla="*/ 4586426 h 9203135"/>
              <a:gd name="connsiteX393" fmla="*/ 14787488 w 16073591"/>
              <a:gd name="connsiteY393" fmla="*/ 4655950 h 9203135"/>
              <a:gd name="connsiteX394" fmla="*/ 14876276 w 16073591"/>
              <a:gd name="connsiteY394" fmla="*/ 4576616 h 9203135"/>
              <a:gd name="connsiteX395" fmla="*/ 14956108 w 16073591"/>
              <a:gd name="connsiteY395" fmla="*/ 4606473 h 9203135"/>
              <a:gd name="connsiteX396" fmla="*/ 14906120 w 16073591"/>
              <a:gd name="connsiteY396" fmla="*/ 4646140 h 9203135"/>
              <a:gd name="connsiteX397" fmla="*/ 14886720 w 16073591"/>
              <a:gd name="connsiteY397" fmla="*/ 4616283 h 9203135"/>
              <a:gd name="connsiteX398" fmla="*/ 14827032 w 16073591"/>
              <a:gd name="connsiteY398" fmla="*/ 4666186 h 9203135"/>
              <a:gd name="connsiteX399" fmla="*/ 14946408 w 16073591"/>
              <a:gd name="connsiteY399" fmla="*/ 4626519 h 9203135"/>
              <a:gd name="connsiteX400" fmla="*/ 14965808 w 16073591"/>
              <a:gd name="connsiteY400" fmla="*/ 4636330 h 9203135"/>
              <a:gd name="connsiteX401" fmla="*/ 14985952 w 16073591"/>
              <a:gd name="connsiteY401" fmla="*/ 4655950 h 9203135"/>
              <a:gd name="connsiteX402" fmla="*/ 14956108 w 16073591"/>
              <a:gd name="connsiteY402" fmla="*/ 4666186 h 9203135"/>
              <a:gd name="connsiteX403" fmla="*/ 14995652 w 16073591"/>
              <a:gd name="connsiteY403" fmla="*/ 4685806 h 9203135"/>
              <a:gd name="connsiteX404" fmla="*/ 14995652 w 16073591"/>
              <a:gd name="connsiteY404" fmla="*/ 4725473 h 9203135"/>
              <a:gd name="connsiteX405" fmla="*/ 14916564 w 16073591"/>
              <a:gd name="connsiteY405" fmla="*/ 4745520 h 9203135"/>
              <a:gd name="connsiteX406" fmla="*/ 14935964 w 16073591"/>
              <a:gd name="connsiteY406" fmla="*/ 4695617 h 9203135"/>
              <a:gd name="connsiteX407" fmla="*/ 14866576 w 16073591"/>
              <a:gd name="connsiteY407" fmla="*/ 4765140 h 9203135"/>
              <a:gd name="connsiteX408" fmla="*/ 14896420 w 16073591"/>
              <a:gd name="connsiteY408" fmla="*/ 4804807 h 9203135"/>
              <a:gd name="connsiteX409" fmla="*/ 14926264 w 16073591"/>
              <a:gd name="connsiteY409" fmla="*/ 4834664 h 9203135"/>
              <a:gd name="connsiteX410" fmla="*/ 14965808 w 16073591"/>
              <a:gd name="connsiteY410" fmla="*/ 4804807 h 9203135"/>
              <a:gd name="connsiteX411" fmla="*/ 14985952 w 16073591"/>
              <a:gd name="connsiteY411" fmla="*/ 4854710 h 9203135"/>
              <a:gd name="connsiteX412" fmla="*/ 15005352 w 16073591"/>
              <a:gd name="connsiteY412" fmla="*/ 4745520 h 9203135"/>
              <a:gd name="connsiteX413" fmla="*/ 15055340 w 16073591"/>
              <a:gd name="connsiteY413" fmla="*/ 4745520 h 9203135"/>
              <a:gd name="connsiteX414" fmla="*/ 15035196 w 16073591"/>
              <a:gd name="connsiteY414" fmla="*/ 4794997 h 9203135"/>
              <a:gd name="connsiteX415" fmla="*/ 15085184 w 16073591"/>
              <a:gd name="connsiteY415" fmla="*/ 4824854 h 9203135"/>
              <a:gd name="connsiteX416" fmla="*/ 15173972 w 16073591"/>
              <a:gd name="connsiteY416" fmla="*/ 4963901 h 9203135"/>
              <a:gd name="connsiteX417" fmla="*/ 15104584 w 16073591"/>
              <a:gd name="connsiteY417" fmla="*/ 4934471 h 9203135"/>
              <a:gd name="connsiteX418" fmla="*/ 15134428 w 16073591"/>
              <a:gd name="connsiteY418" fmla="*/ 4993758 h 9203135"/>
              <a:gd name="connsiteX419" fmla="*/ 15074740 w 16073591"/>
              <a:gd name="connsiteY419" fmla="*/ 5003568 h 9203135"/>
              <a:gd name="connsiteX420" fmla="*/ 15085184 w 16073591"/>
              <a:gd name="connsiteY420" fmla="*/ 4954091 h 9203135"/>
              <a:gd name="connsiteX421" fmla="*/ 15055340 w 16073591"/>
              <a:gd name="connsiteY421" fmla="*/ 4934471 h 9203135"/>
              <a:gd name="connsiteX422" fmla="*/ 15055340 w 16073591"/>
              <a:gd name="connsiteY422" fmla="*/ 5013804 h 9203135"/>
              <a:gd name="connsiteX423" fmla="*/ 15005352 w 16073591"/>
              <a:gd name="connsiteY423" fmla="*/ 4944281 h 9203135"/>
              <a:gd name="connsiteX424" fmla="*/ 14985952 w 16073591"/>
              <a:gd name="connsiteY424" fmla="*/ 4993758 h 9203135"/>
              <a:gd name="connsiteX425" fmla="*/ 14856876 w 16073591"/>
              <a:gd name="connsiteY425" fmla="*/ 4944281 h 9203135"/>
              <a:gd name="connsiteX426" fmla="*/ 14847176 w 16073591"/>
              <a:gd name="connsiteY426" fmla="*/ 4894804 h 9203135"/>
              <a:gd name="connsiteX427" fmla="*/ 14757644 w 16073591"/>
              <a:gd name="connsiteY427" fmla="*/ 4874331 h 9203135"/>
              <a:gd name="connsiteX428" fmla="*/ 14777044 w 16073591"/>
              <a:gd name="connsiteY428" fmla="*/ 4824854 h 9203135"/>
              <a:gd name="connsiteX429" fmla="*/ 14847176 w 16073591"/>
              <a:gd name="connsiteY429" fmla="*/ 4824854 h 9203135"/>
              <a:gd name="connsiteX430" fmla="*/ 14668112 w 16073591"/>
              <a:gd name="connsiteY430" fmla="*/ 4774950 h 9203135"/>
              <a:gd name="connsiteX431" fmla="*/ 14707656 w 16073591"/>
              <a:gd name="connsiteY431" fmla="*/ 4675996 h 9203135"/>
              <a:gd name="connsiteX432" fmla="*/ 14717356 w 16073591"/>
              <a:gd name="connsiteY432" fmla="*/ 4646140 h 9203135"/>
              <a:gd name="connsiteX433" fmla="*/ 14687512 w 16073591"/>
              <a:gd name="connsiteY433" fmla="*/ 4685806 h 9203135"/>
              <a:gd name="connsiteX434" fmla="*/ 14598724 w 16073591"/>
              <a:gd name="connsiteY434" fmla="*/ 4675996 h 9203135"/>
              <a:gd name="connsiteX435" fmla="*/ 14608424 w 16073591"/>
              <a:gd name="connsiteY435" fmla="*/ 4646140 h 9203135"/>
              <a:gd name="connsiteX436" fmla="*/ 14578580 w 16073591"/>
              <a:gd name="connsiteY436" fmla="*/ 4646140 h 9203135"/>
              <a:gd name="connsiteX437" fmla="*/ 14598724 w 16073591"/>
              <a:gd name="connsiteY437" fmla="*/ 4685806 h 9203135"/>
              <a:gd name="connsiteX438" fmla="*/ 14479348 w 16073591"/>
              <a:gd name="connsiteY438" fmla="*/ 4774950 h 9203135"/>
              <a:gd name="connsiteX439" fmla="*/ 14430104 w 16073591"/>
              <a:gd name="connsiteY439" fmla="*/ 4735283 h 9203135"/>
              <a:gd name="connsiteX440" fmla="*/ 14340572 w 16073591"/>
              <a:gd name="connsiteY440" fmla="*/ 4804807 h 9203135"/>
              <a:gd name="connsiteX441" fmla="*/ 14400260 w 16073591"/>
              <a:gd name="connsiteY441" fmla="*/ 4655950 h 9203135"/>
              <a:gd name="connsiteX442" fmla="*/ 14449504 w 16073591"/>
              <a:gd name="connsiteY442" fmla="*/ 4586426 h 9203135"/>
              <a:gd name="connsiteX443" fmla="*/ 14400260 w 16073591"/>
              <a:gd name="connsiteY443" fmla="*/ 4566806 h 9203135"/>
              <a:gd name="connsiteX444" fmla="*/ 14350272 w 16073591"/>
              <a:gd name="connsiteY444" fmla="*/ 4646140 h 9203135"/>
              <a:gd name="connsiteX445" fmla="*/ 14280884 w 16073591"/>
              <a:gd name="connsiteY445" fmla="*/ 4616283 h 9203135"/>
              <a:gd name="connsiteX446" fmla="*/ 14290584 w 16073591"/>
              <a:gd name="connsiteY446" fmla="*/ 4576616 h 9203135"/>
              <a:gd name="connsiteX447" fmla="*/ 14221196 w 16073591"/>
              <a:gd name="connsiteY447" fmla="*/ 4556996 h 9203135"/>
              <a:gd name="connsiteX448" fmla="*/ 14210750 w 16073591"/>
              <a:gd name="connsiteY448" fmla="*/ 4715663 h 9203135"/>
              <a:gd name="connsiteX449" fmla="*/ 14171208 w 16073591"/>
              <a:gd name="connsiteY449" fmla="*/ 4685806 h 9203135"/>
              <a:gd name="connsiteX450" fmla="*/ 14121964 w 16073591"/>
              <a:gd name="connsiteY450" fmla="*/ 4844474 h 9203135"/>
              <a:gd name="connsiteX451" fmla="*/ 14151808 w 16073591"/>
              <a:gd name="connsiteY451" fmla="*/ 4834664 h 9203135"/>
              <a:gd name="connsiteX452" fmla="*/ 14201052 w 16073591"/>
              <a:gd name="connsiteY452" fmla="*/ 4974138 h 9203135"/>
              <a:gd name="connsiteX453" fmla="*/ 14101820 w 16073591"/>
              <a:gd name="connsiteY453" fmla="*/ 4944281 h 9203135"/>
              <a:gd name="connsiteX454" fmla="*/ 14121964 w 16073591"/>
              <a:gd name="connsiteY454" fmla="*/ 4904614 h 9203135"/>
              <a:gd name="connsiteX455" fmla="*/ 14062276 w 16073591"/>
              <a:gd name="connsiteY455" fmla="*/ 4874331 h 9203135"/>
              <a:gd name="connsiteX456" fmla="*/ 14082420 w 16073591"/>
              <a:gd name="connsiteY456" fmla="*/ 4844474 h 9203135"/>
              <a:gd name="connsiteX457" fmla="*/ 14022732 w 16073591"/>
              <a:gd name="connsiteY457" fmla="*/ 4785187 h 9203135"/>
              <a:gd name="connsiteX458" fmla="*/ 13942900 w 16073591"/>
              <a:gd name="connsiteY458" fmla="*/ 4755330 h 9203135"/>
              <a:gd name="connsiteX459" fmla="*/ 13813824 w 16073591"/>
              <a:gd name="connsiteY459" fmla="*/ 4834664 h 9203135"/>
              <a:gd name="connsiteX460" fmla="*/ 13854112 w 16073591"/>
              <a:gd name="connsiteY460" fmla="*/ 4864521 h 9203135"/>
              <a:gd name="connsiteX461" fmla="*/ 13754880 w 16073591"/>
              <a:gd name="connsiteY461" fmla="*/ 4824854 h 9203135"/>
              <a:gd name="connsiteX462" fmla="*/ 13764580 w 16073591"/>
              <a:gd name="connsiteY462" fmla="*/ 4864521 h 9203135"/>
              <a:gd name="connsiteX463" fmla="*/ 13714592 w 16073591"/>
              <a:gd name="connsiteY463" fmla="*/ 4834664 h 9203135"/>
              <a:gd name="connsiteX464" fmla="*/ 13734736 w 16073591"/>
              <a:gd name="connsiteY464" fmla="*/ 4894804 h 9203135"/>
              <a:gd name="connsiteX465" fmla="*/ 13675048 w 16073591"/>
              <a:gd name="connsiteY465" fmla="*/ 4924234 h 9203135"/>
              <a:gd name="connsiteX466" fmla="*/ 13725036 w 16073591"/>
              <a:gd name="connsiteY466" fmla="*/ 5162662 h 9203135"/>
              <a:gd name="connsiteX467" fmla="*/ 13704892 w 16073591"/>
              <a:gd name="connsiteY467" fmla="*/ 5202329 h 9203135"/>
              <a:gd name="connsiteX468" fmla="*/ 13645204 w 16073591"/>
              <a:gd name="connsiteY468" fmla="*/ 5221949 h 9203135"/>
              <a:gd name="connsiteX469" fmla="*/ 13654904 w 16073591"/>
              <a:gd name="connsiteY469" fmla="*/ 5271426 h 9203135"/>
              <a:gd name="connsiteX470" fmla="*/ 13585516 w 16073591"/>
              <a:gd name="connsiteY470" fmla="*/ 5261616 h 9203135"/>
              <a:gd name="connsiteX471" fmla="*/ 13615360 w 16073591"/>
              <a:gd name="connsiteY471" fmla="*/ 5281662 h 9203135"/>
              <a:gd name="connsiteX472" fmla="*/ 13545972 w 16073591"/>
              <a:gd name="connsiteY472" fmla="*/ 5331139 h 9203135"/>
              <a:gd name="connsiteX473" fmla="*/ 13525828 w 16073591"/>
              <a:gd name="connsiteY473" fmla="*/ 5340949 h 9203135"/>
              <a:gd name="connsiteX474" fmla="*/ 13506428 w 16073591"/>
              <a:gd name="connsiteY474" fmla="*/ 5390853 h 9203135"/>
              <a:gd name="connsiteX475" fmla="*/ 13575816 w 16073591"/>
              <a:gd name="connsiteY475" fmla="*/ 5351186 h 9203135"/>
              <a:gd name="connsiteX476" fmla="*/ 13625058 w 16073591"/>
              <a:gd name="connsiteY476" fmla="*/ 5360996 h 9203135"/>
              <a:gd name="connsiteX477" fmla="*/ 13625058 w 16073591"/>
              <a:gd name="connsiteY477" fmla="*/ 5410473 h 9203135"/>
              <a:gd name="connsiteX478" fmla="*/ 13555672 w 16073591"/>
              <a:gd name="connsiteY478" fmla="*/ 5420283 h 9203135"/>
              <a:gd name="connsiteX479" fmla="*/ 13565370 w 16073591"/>
              <a:gd name="connsiteY479" fmla="*/ 5489807 h 9203135"/>
              <a:gd name="connsiteX480" fmla="*/ 13585516 w 16073591"/>
              <a:gd name="connsiteY480" fmla="*/ 5499617 h 9203135"/>
              <a:gd name="connsiteX481" fmla="*/ 13684748 w 16073591"/>
              <a:gd name="connsiteY481" fmla="*/ 5370806 h 9203135"/>
              <a:gd name="connsiteX482" fmla="*/ 13694446 w 16073591"/>
              <a:gd name="connsiteY482" fmla="*/ 5390853 h 9203135"/>
              <a:gd name="connsiteX483" fmla="*/ 13784724 w 16073591"/>
              <a:gd name="connsiteY483" fmla="*/ 5271426 h 9203135"/>
              <a:gd name="connsiteX484" fmla="*/ 13854112 w 16073591"/>
              <a:gd name="connsiteY484" fmla="*/ 5261616 h 9203135"/>
              <a:gd name="connsiteX485" fmla="*/ 13863812 w 16073591"/>
              <a:gd name="connsiteY485" fmla="*/ 5311092 h 9203135"/>
              <a:gd name="connsiteX486" fmla="*/ 13824268 w 16073591"/>
              <a:gd name="connsiteY486" fmla="*/ 5340949 h 9203135"/>
              <a:gd name="connsiteX487" fmla="*/ 13883956 w 16073591"/>
              <a:gd name="connsiteY487" fmla="*/ 5301282 h 9203135"/>
              <a:gd name="connsiteX488" fmla="*/ 13913056 w 16073591"/>
              <a:gd name="connsiteY488" fmla="*/ 5311092 h 9203135"/>
              <a:gd name="connsiteX489" fmla="*/ 13942900 w 16073591"/>
              <a:gd name="connsiteY489" fmla="*/ 5459950 h 9203135"/>
              <a:gd name="connsiteX490" fmla="*/ 13963044 w 16073591"/>
              <a:gd name="connsiteY490" fmla="*/ 5529473 h 9203135"/>
              <a:gd name="connsiteX491" fmla="*/ 13893656 w 16073591"/>
              <a:gd name="connsiteY491" fmla="*/ 5579377 h 9203135"/>
              <a:gd name="connsiteX492" fmla="*/ 13893656 w 16073591"/>
              <a:gd name="connsiteY492" fmla="*/ 5718424 h 9203135"/>
              <a:gd name="connsiteX493" fmla="*/ 13843668 w 16073591"/>
              <a:gd name="connsiteY493" fmla="*/ 5758091 h 9203135"/>
              <a:gd name="connsiteX494" fmla="*/ 13863812 w 16073591"/>
              <a:gd name="connsiteY494" fmla="*/ 5738471 h 9203135"/>
              <a:gd name="connsiteX495" fmla="*/ 13824268 w 16073591"/>
              <a:gd name="connsiteY495" fmla="*/ 5728234 h 9203135"/>
              <a:gd name="connsiteX496" fmla="*/ 13833968 w 16073591"/>
              <a:gd name="connsiteY496" fmla="*/ 5648900 h 9203135"/>
              <a:gd name="connsiteX497" fmla="*/ 13714592 w 16073591"/>
              <a:gd name="connsiteY497" fmla="*/ 5718424 h 9203135"/>
              <a:gd name="connsiteX498" fmla="*/ 13654904 w 16073591"/>
              <a:gd name="connsiteY498" fmla="*/ 5738471 h 9203135"/>
              <a:gd name="connsiteX499" fmla="*/ 13615360 w 16073591"/>
              <a:gd name="connsiteY499" fmla="*/ 5728234 h 9203135"/>
              <a:gd name="connsiteX500" fmla="*/ 13654904 w 16073591"/>
              <a:gd name="connsiteY500" fmla="*/ 5708614 h 9203135"/>
              <a:gd name="connsiteX501" fmla="*/ 13565370 w 16073591"/>
              <a:gd name="connsiteY501" fmla="*/ 5708614 h 9203135"/>
              <a:gd name="connsiteX502" fmla="*/ 13555672 w 16073591"/>
              <a:gd name="connsiteY502" fmla="*/ 5668947 h 9203135"/>
              <a:gd name="connsiteX503" fmla="*/ 13377352 w 16073591"/>
              <a:gd name="connsiteY503" fmla="*/ 5738471 h 9203135"/>
              <a:gd name="connsiteX504" fmla="*/ 13377352 w 16073591"/>
              <a:gd name="connsiteY504" fmla="*/ 5778138 h 9203135"/>
              <a:gd name="connsiteX505" fmla="*/ 13287820 w 16073591"/>
              <a:gd name="connsiteY505" fmla="*/ 5787948 h 9203135"/>
              <a:gd name="connsiteX506" fmla="*/ 13228132 w 16073591"/>
              <a:gd name="connsiteY506" fmla="*/ 5738471 h 9203135"/>
              <a:gd name="connsiteX507" fmla="*/ 13218432 w 16073591"/>
              <a:gd name="connsiteY507" fmla="*/ 5817804 h 9203135"/>
              <a:gd name="connsiteX508" fmla="*/ 13138598 w 16073591"/>
              <a:gd name="connsiteY508" fmla="*/ 5817804 h 9203135"/>
              <a:gd name="connsiteX509" fmla="*/ 13208732 w 16073591"/>
              <a:gd name="connsiteY509" fmla="*/ 5807994 h 9203135"/>
              <a:gd name="connsiteX510" fmla="*/ 13119200 w 16073591"/>
              <a:gd name="connsiteY510" fmla="*/ 5837425 h 9203135"/>
              <a:gd name="connsiteX511" fmla="*/ 13128900 w 16073591"/>
              <a:gd name="connsiteY511" fmla="*/ 5787948 h 9203135"/>
              <a:gd name="connsiteX512" fmla="*/ 12890892 w 16073591"/>
              <a:gd name="connsiteY512" fmla="*/ 5827615 h 9203135"/>
              <a:gd name="connsiteX513" fmla="*/ 12840904 w 16073591"/>
              <a:gd name="connsiteY513" fmla="*/ 5887328 h 9203135"/>
              <a:gd name="connsiteX514" fmla="*/ 12880446 w 16073591"/>
              <a:gd name="connsiteY514" fmla="*/ 5887328 h 9203135"/>
              <a:gd name="connsiteX515" fmla="*/ 12751370 w 16073591"/>
              <a:gd name="connsiteY515" fmla="*/ 5996092 h 9203135"/>
              <a:gd name="connsiteX516" fmla="*/ 12771516 w 16073591"/>
              <a:gd name="connsiteY516" fmla="*/ 6025948 h 9203135"/>
              <a:gd name="connsiteX517" fmla="*/ 12781214 w 16073591"/>
              <a:gd name="connsiteY517" fmla="*/ 5986282 h 9203135"/>
              <a:gd name="connsiteX518" fmla="*/ 12850602 w 16073591"/>
              <a:gd name="connsiteY518" fmla="*/ 5956425 h 9203135"/>
              <a:gd name="connsiteX519" fmla="*/ 12900592 w 16073591"/>
              <a:gd name="connsiteY519" fmla="*/ 6025948 h 9203135"/>
              <a:gd name="connsiteX520" fmla="*/ 12990124 w 16073591"/>
              <a:gd name="connsiteY520" fmla="*/ 5966662 h 9203135"/>
              <a:gd name="connsiteX521" fmla="*/ 13069212 w 16073591"/>
              <a:gd name="connsiteY521" fmla="*/ 5887328 h 9203135"/>
              <a:gd name="connsiteX522" fmla="*/ 12999824 w 16073591"/>
              <a:gd name="connsiteY522" fmla="*/ 5986282 h 9203135"/>
              <a:gd name="connsiteX523" fmla="*/ 12900592 w 16073591"/>
              <a:gd name="connsiteY523" fmla="*/ 6085662 h 9203135"/>
              <a:gd name="connsiteX524" fmla="*/ 12930436 w 16073591"/>
              <a:gd name="connsiteY524" fmla="*/ 6115519 h 9203135"/>
              <a:gd name="connsiteX525" fmla="*/ 12930436 w 16073591"/>
              <a:gd name="connsiteY525" fmla="*/ 6155186 h 9203135"/>
              <a:gd name="connsiteX526" fmla="*/ 12880446 w 16073591"/>
              <a:gd name="connsiteY526" fmla="*/ 6195279 h 9203135"/>
              <a:gd name="connsiteX527" fmla="*/ 13009522 w 16073591"/>
              <a:gd name="connsiteY527" fmla="*/ 6205089 h 9203135"/>
              <a:gd name="connsiteX528" fmla="*/ 13108754 w 16073591"/>
              <a:gd name="connsiteY528" fmla="*/ 6164996 h 9203135"/>
              <a:gd name="connsiteX529" fmla="*/ 12949834 w 16073591"/>
              <a:gd name="connsiteY529" fmla="*/ 6144949 h 9203135"/>
              <a:gd name="connsiteX530" fmla="*/ 13019968 w 16073591"/>
              <a:gd name="connsiteY530" fmla="*/ 6125329 h 9203135"/>
              <a:gd name="connsiteX531" fmla="*/ 12960280 w 16073591"/>
              <a:gd name="connsiteY531" fmla="*/ 6085662 h 9203135"/>
              <a:gd name="connsiteX532" fmla="*/ 13099056 w 16073591"/>
              <a:gd name="connsiteY532" fmla="*/ 6115519 h 9203135"/>
              <a:gd name="connsiteX533" fmla="*/ 13148298 w 16073591"/>
              <a:gd name="connsiteY533" fmla="*/ 6065616 h 9203135"/>
              <a:gd name="connsiteX534" fmla="*/ 13188588 w 16073591"/>
              <a:gd name="connsiteY534" fmla="*/ 6085662 h 9203135"/>
              <a:gd name="connsiteX535" fmla="*/ 13198288 w 16073591"/>
              <a:gd name="connsiteY535" fmla="*/ 6144949 h 9203135"/>
              <a:gd name="connsiteX536" fmla="*/ 13297520 w 16073591"/>
              <a:gd name="connsiteY536" fmla="*/ 6195279 h 9203135"/>
              <a:gd name="connsiteX537" fmla="*/ 13416896 w 16073591"/>
              <a:gd name="connsiteY537" fmla="*/ 6095472 h 9203135"/>
              <a:gd name="connsiteX538" fmla="*/ 13377352 w 16073591"/>
              <a:gd name="connsiteY538" fmla="*/ 6055806 h 9203135"/>
              <a:gd name="connsiteX539" fmla="*/ 13456440 w 16073591"/>
              <a:gd name="connsiteY539" fmla="*/ 6075852 h 9203135"/>
              <a:gd name="connsiteX540" fmla="*/ 13367652 w 16073591"/>
              <a:gd name="connsiteY540" fmla="*/ 6214899 h 9203135"/>
              <a:gd name="connsiteX541" fmla="*/ 13426596 w 16073591"/>
              <a:gd name="connsiteY541" fmla="*/ 6195279 h 9203135"/>
              <a:gd name="connsiteX542" fmla="*/ 13327364 w 16073591"/>
              <a:gd name="connsiteY542" fmla="*/ 6214899 h 9203135"/>
              <a:gd name="connsiteX543" fmla="*/ 13228132 w 16073591"/>
              <a:gd name="connsiteY543" fmla="*/ 6304470 h 9203135"/>
              <a:gd name="connsiteX544" fmla="*/ 13208732 w 16073591"/>
              <a:gd name="connsiteY544" fmla="*/ 6314280 h 9203135"/>
              <a:gd name="connsiteX545" fmla="*/ 13218432 w 16073591"/>
              <a:gd name="connsiteY545" fmla="*/ 6344136 h 9203135"/>
              <a:gd name="connsiteX546" fmla="*/ 13168444 w 16073591"/>
              <a:gd name="connsiteY546" fmla="*/ 6324090 h 9203135"/>
              <a:gd name="connsiteX547" fmla="*/ 13069212 w 16073591"/>
              <a:gd name="connsiteY547" fmla="*/ 6393614 h 9203135"/>
              <a:gd name="connsiteX548" fmla="*/ 13148298 w 16073591"/>
              <a:gd name="connsiteY548" fmla="*/ 6324090 h 9203135"/>
              <a:gd name="connsiteX549" fmla="*/ 12940136 w 16073591"/>
              <a:gd name="connsiteY549" fmla="*/ 6393614 h 9203135"/>
              <a:gd name="connsiteX550" fmla="*/ 13029668 w 16073591"/>
              <a:gd name="connsiteY550" fmla="*/ 6403424 h 9203135"/>
              <a:gd name="connsiteX551" fmla="*/ 12870748 w 16073591"/>
              <a:gd name="connsiteY551" fmla="*/ 6572328 h 9203135"/>
              <a:gd name="connsiteX552" fmla="*/ 12900592 w 16073591"/>
              <a:gd name="connsiteY552" fmla="*/ 6601758 h 9203135"/>
              <a:gd name="connsiteX553" fmla="*/ 12861048 w 16073591"/>
              <a:gd name="connsiteY553" fmla="*/ 6641424 h 9203135"/>
              <a:gd name="connsiteX554" fmla="*/ 12840904 w 16073591"/>
              <a:gd name="connsiteY554" fmla="*/ 6651661 h 9203135"/>
              <a:gd name="connsiteX555" fmla="*/ 12811060 w 16073591"/>
              <a:gd name="connsiteY555" fmla="*/ 6661471 h 9203135"/>
              <a:gd name="connsiteX556" fmla="*/ 12850602 w 16073591"/>
              <a:gd name="connsiteY556" fmla="*/ 6661471 h 9203135"/>
              <a:gd name="connsiteX557" fmla="*/ 12890892 w 16073591"/>
              <a:gd name="connsiteY557" fmla="*/ 6671281 h 9203135"/>
              <a:gd name="connsiteX558" fmla="*/ 12861048 w 16073591"/>
              <a:gd name="connsiteY558" fmla="*/ 6681092 h 9203135"/>
              <a:gd name="connsiteX559" fmla="*/ 12831204 w 16073591"/>
              <a:gd name="connsiteY559" fmla="*/ 6691328 h 9203135"/>
              <a:gd name="connsiteX560" fmla="*/ 12801360 w 16073591"/>
              <a:gd name="connsiteY560" fmla="*/ 6721184 h 9203135"/>
              <a:gd name="connsiteX561" fmla="*/ 12831204 w 16073591"/>
              <a:gd name="connsiteY561" fmla="*/ 6701138 h 9203135"/>
              <a:gd name="connsiteX562" fmla="*/ 12791660 w 16073591"/>
              <a:gd name="connsiteY562" fmla="*/ 6780472 h 9203135"/>
              <a:gd name="connsiteX563" fmla="*/ 12751370 w 16073591"/>
              <a:gd name="connsiteY563" fmla="*/ 6721184 h 9203135"/>
              <a:gd name="connsiteX564" fmla="*/ 12731972 w 16073591"/>
              <a:gd name="connsiteY564" fmla="*/ 6760852 h 9203135"/>
              <a:gd name="connsiteX565" fmla="*/ 12612596 w 16073591"/>
              <a:gd name="connsiteY565" fmla="*/ 6750615 h 9203135"/>
              <a:gd name="connsiteX566" fmla="*/ 12731972 w 16073591"/>
              <a:gd name="connsiteY566" fmla="*/ 6710948 h 9203135"/>
              <a:gd name="connsiteX567" fmla="*/ 12781214 w 16073591"/>
              <a:gd name="connsiteY567" fmla="*/ 6661471 h 9203135"/>
              <a:gd name="connsiteX568" fmla="*/ 12811060 w 16073591"/>
              <a:gd name="connsiteY568" fmla="*/ 6631614 h 9203135"/>
              <a:gd name="connsiteX569" fmla="*/ 12821504 w 16073591"/>
              <a:gd name="connsiteY569" fmla="*/ 6601758 h 9203135"/>
              <a:gd name="connsiteX570" fmla="*/ 12811060 w 16073591"/>
              <a:gd name="connsiteY570" fmla="*/ 6611994 h 9203135"/>
              <a:gd name="connsiteX571" fmla="*/ 12801360 w 16073591"/>
              <a:gd name="connsiteY571" fmla="*/ 6611994 h 9203135"/>
              <a:gd name="connsiteX572" fmla="*/ 12781214 w 16073591"/>
              <a:gd name="connsiteY572" fmla="*/ 6631614 h 9203135"/>
              <a:gd name="connsiteX573" fmla="*/ 12722272 w 16073591"/>
              <a:gd name="connsiteY573" fmla="*/ 6691328 h 9203135"/>
              <a:gd name="connsiteX574" fmla="*/ 12672284 w 16073591"/>
              <a:gd name="connsiteY574" fmla="*/ 6671281 h 9203135"/>
              <a:gd name="connsiteX575" fmla="*/ 12523062 w 16073591"/>
              <a:gd name="connsiteY575" fmla="*/ 6800518 h 9203135"/>
              <a:gd name="connsiteX576" fmla="*/ 12493218 w 16073591"/>
              <a:gd name="connsiteY576" fmla="*/ 6780472 h 9203135"/>
              <a:gd name="connsiteX577" fmla="*/ 12414132 w 16073591"/>
              <a:gd name="connsiteY577" fmla="*/ 6880278 h 9203135"/>
              <a:gd name="connsiteX578" fmla="*/ 12463374 w 16073591"/>
              <a:gd name="connsiteY578" fmla="*/ 6890088 h 9203135"/>
              <a:gd name="connsiteX579" fmla="*/ 12403686 w 16073591"/>
              <a:gd name="connsiteY579" fmla="*/ 6919946 h 9203135"/>
              <a:gd name="connsiteX580" fmla="*/ 12433530 w 16073591"/>
              <a:gd name="connsiteY580" fmla="*/ 6959612 h 9203135"/>
              <a:gd name="connsiteX581" fmla="*/ 12344744 w 16073591"/>
              <a:gd name="connsiteY581" fmla="*/ 6979232 h 9203135"/>
              <a:gd name="connsiteX582" fmla="*/ 12334298 w 16073591"/>
              <a:gd name="connsiteY582" fmla="*/ 7148136 h 9203135"/>
              <a:gd name="connsiteX583" fmla="*/ 12354444 w 16073591"/>
              <a:gd name="connsiteY583" fmla="*/ 7068802 h 9203135"/>
              <a:gd name="connsiteX584" fmla="*/ 12314900 w 16073591"/>
              <a:gd name="connsiteY584" fmla="*/ 7098233 h 9203135"/>
              <a:gd name="connsiteX585" fmla="*/ 12334298 w 16073591"/>
              <a:gd name="connsiteY585" fmla="*/ 7038946 h 9203135"/>
              <a:gd name="connsiteX586" fmla="*/ 12393986 w 16073591"/>
              <a:gd name="connsiteY586" fmla="*/ 7048756 h 9203135"/>
              <a:gd name="connsiteX587" fmla="*/ 12364142 w 16073591"/>
              <a:gd name="connsiteY587" fmla="*/ 7078613 h 9203135"/>
              <a:gd name="connsiteX588" fmla="*/ 12364142 w 16073591"/>
              <a:gd name="connsiteY588" fmla="*/ 7098233 h 9203135"/>
              <a:gd name="connsiteX589" fmla="*/ 12423830 w 16073591"/>
              <a:gd name="connsiteY589" fmla="*/ 7048756 h 9203135"/>
              <a:gd name="connsiteX590" fmla="*/ 12473820 w 16073591"/>
              <a:gd name="connsiteY590" fmla="*/ 6999279 h 9203135"/>
              <a:gd name="connsiteX591" fmla="*/ 12582752 w 16073591"/>
              <a:gd name="connsiteY591" fmla="*/ 6979232 h 9203135"/>
              <a:gd name="connsiteX592" fmla="*/ 12532762 w 16073591"/>
              <a:gd name="connsiteY592" fmla="*/ 6959612 h 9203135"/>
              <a:gd name="connsiteX593" fmla="*/ 12662584 w 16073591"/>
              <a:gd name="connsiteY593" fmla="*/ 6899898 h 9203135"/>
              <a:gd name="connsiteX594" fmla="*/ 12731972 w 16073591"/>
              <a:gd name="connsiteY594" fmla="*/ 6949376 h 9203135"/>
              <a:gd name="connsiteX595" fmla="*/ 12821504 w 16073591"/>
              <a:gd name="connsiteY595" fmla="*/ 6929756 h 9203135"/>
              <a:gd name="connsiteX596" fmla="*/ 12910290 w 16073591"/>
              <a:gd name="connsiteY596" fmla="*/ 6880278 h 9203135"/>
              <a:gd name="connsiteX597" fmla="*/ 12949834 w 16073591"/>
              <a:gd name="connsiteY597" fmla="*/ 6860232 h 9203135"/>
              <a:gd name="connsiteX598" fmla="*/ 12999824 w 16073591"/>
              <a:gd name="connsiteY598" fmla="*/ 6829948 h 9203135"/>
              <a:gd name="connsiteX599" fmla="*/ 12990124 w 16073591"/>
              <a:gd name="connsiteY599" fmla="*/ 6870042 h 9203135"/>
              <a:gd name="connsiteX600" fmla="*/ 12979678 w 16073591"/>
              <a:gd name="connsiteY600" fmla="*/ 6890088 h 9203135"/>
              <a:gd name="connsiteX601" fmla="*/ 12979678 w 16073591"/>
              <a:gd name="connsiteY601" fmla="*/ 6899898 h 9203135"/>
              <a:gd name="connsiteX602" fmla="*/ 12990124 w 16073591"/>
              <a:gd name="connsiteY602" fmla="*/ 6890088 h 9203135"/>
              <a:gd name="connsiteX603" fmla="*/ 12999824 w 16073591"/>
              <a:gd name="connsiteY603" fmla="*/ 6870042 h 9203135"/>
              <a:gd name="connsiteX604" fmla="*/ 13019968 w 16073591"/>
              <a:gd name="connsiteY604" fmla="*/ 6840612 h 9203135"/>
              <a:gd name="connsiteX605" fmla="*/ 13099056 w 16073591"/>
              <a:gd name="connsiteY605" fmla="*/ 6780472 h 9203135"/>
              <a:gd name="connsiteX606" fmla="*/ 13119200 w 16073591"/>
              <a:gd name="connsiteY606" fmla="*/ 6820138 h 9203135"/>
              <a:gd name="connsiteX607" fmla="*/ 13029668 w 16073591"/>
              <a:gd name="connsiteY607" fmla="*/ 6919946 h 9203135"/>
              <a:gd name="connsiteX608" fmla="*/ 13089356 w 16073591"/>
              <a:gd name="connsiteY608" fmla="*/ 6939566 h 9203135"/>
              <a:gd name="connsiteX609" fmla="*/ 13089356 w 16073591"/>
              <a:gd name="connsiteY609" fmla="*/ 6860232 h 9203135"/>
              <a:gd name="connsiteX610" fmla="*/ 13168444 w 16073591"/>
              <a:gd name="connsiteY610" fmla="*/ 6800518 h 9203135"/>
              <a:gd name="connsiteX611" fmla="*/ 13257976 w 16073591"/>
              <a:gd name="connsiteY611" fmla="*/ 6850422 h 9203135"/>
              <a:gd name="connsiteX612" fmla="*/ 13218432 w 16073591"/>
              <a:gd name="connsiteY612" fmla="*/ 6949376 h 9203135"/>
              <a:gd name="connsiteX613" fmla="*/ 13257976 w 16073591"/>
              <a:gd name="connsiteY613" fmla="*/ 6999279 h 9203135"/>
              <a:gd name="connsiteX614" fmla="*/ 13188588 w 16073591"/>
              <a:gd name="connsiteY614" fmla="*/ 7029136 h 9203135"/>
              <a:gd name="connsiteX615" fmla="*/ 13188588 w 16073591"/>
              <a:gd name="connsiteY615" fmla="*/ 7148136 h 9203135"/>
              <a:gd name="connsiteX616" fmla="*/ 13188588 w 16073591"/>
              <a:gd name="connsiteY616" fmla="*/ 7098233 h 9203135"/>
              <a:gd name="connsiteX617" fmla="*/ 13148298 w 16073591"/>
              <a:gd name="connsiteY617" fmla="*/ 7128090 h 9203135"/>
              <a:gd name="connsiteX618" fmla="*/ 13119200 w 16073591"/>
              <a:gd name="connsiteY618" fmla="*/ 7148136 h 9203135"/>
              <a:gd name="connsiteX619" fmla="*/ 13069212 w 16073591"/>
              <a:gd name="connsiteY619" fmla="*/ 7187804 h 9203135"/>
              <a:gd name="connsiteX620" fmla="*/ 12960280 w 16073591"/>
              <a:gd name="connsiteY620" fmla="*/ 7227470 h 9203135"/>
              <a:gd name="connsiteX621" fmla="*/ 12910290 w 16073591"/>
              <a:gd name="connsiteY621" fmla="*/ 7247090 h 9203135"/>
              <a:gd name="connsiteX622" fmla="*/ 12850602 w 16073591"/>
              <a:gd name="connsiteY622" fmla="*/ 7257327 h 9203135"/>
              <a:gd name="connsiteX623" fmla="*/ 12751370 w 16073591"/>
              <a:gd name="connsiteY623" fmla="*/ 7276947 h 9203135"/>
              <a:gd name="connsiteX624" fmla="*/ 12692428 w 16073591"/>
              <a:gd name="connsiteY624" fmla="*/ 7356280 h 9203135"/>
              <a:gd name="connsiteX625" fmla="*/ 12652138 w 16073591"/>
              <a:gd name="connsiteY625" fmla="*/ 7346470 h 9203135"/>
              <a:gd name="connsiteX626" fmla="*/ 12672284 w 16073591"/>
              <a:gd name="connsiteY626" fmla="*/ 7316614 h 9203135"/>
              <a:gd name="connsiteX627" fmla="*/ 12483520 w 16073591"/>
              <a:gd name="connsiteY627" fmla="*/ 7386138 h 9203135"/>
              <a:gd name="connsiteX628" fmla="*/ 12543208 w 16073591"/>
              <a:gd name="connsiteY628" fmla="*/ 7415994 h 9203135"/>
              <a:gd name="connsiteX629" fmla="*/ 12493218 w 16073591"/>
              <a:gd name="connsiteY629" fmla="*/ 7435614 h 9203135"/>
              <a:gd name="connsiteX630" fmla="*/ 12483520 w 16073591"/>
              <a:gd name="connsiteY630" fmla="*/ 7395948 h 9203135"/>
              <a:gd name="connsiteX631" fmla="*/ 12384288 w 16073591"/>
              <a:gd name="connsiteY631" fmla="*/ 7455661 h 9203135"/>
              <a:gd name="connsiteX632" fmla="*/ 12354444 w 16073591"/>
              <a:gd name="connsiteY632" fmla="*/ 7415994 h 9203135"/>
              <a:gd name="connsiteX633" fmla="*/ 12414132 w 16073591"/>
              <a:gd name="connsiteY633" fmla="*/ 7366091 h 9203135"/>
              <a:gd name="connsiteX634" fmla="*/ 12314900 w 16073591"/>
              <a:gd name="connsiteY634" fmla="*/ 7395948 h 9203135"/>
              <a:gd name="connsiteX635" fmla="*/ 12285056 w 16073591"/>
              <a:gd name="connsiteY635" fmla="*/ 7346470 h 9203135"/>
              <a:gd name="connsiteX636" fmla="*/ 12185824 w 16073591"/>
              <a:gd name="connsiteY636" fmla="*/ 7395948 h 9203135"/>
              <a:gd name="connsiteX637" fmla="*/ 12176124 w 16073591"/>
              <a:gd name="connsiteY637" fmla="*/ 7445851 h 9203135"/>
              <a:gd name="connsiteX638" fmla="*/ 12225368 w 16073591"/>
              <a:gd name="connsiteY638" fmla="*/ 7425804 h 9203135"/>
              <a:gd name="connsiteX639" fmla="*/ 12026904 w 16073591"/>
              <a:gd name="connsiteY639" fmla="*/ 7475282 h 9203135"/>
              <a:gd name="connsiteX640" fmla="*/ 12096292 w 16073591"/>
              <a:gd name="connsiteY640" fmla="*/ 7395948 h 9203135"/>
              <a:gd name="connsiteX641" fmla="*/ 12205968 w 16073591"/>
              <a:gd name="connsiteY641" fmla="*/ 7316614 h 9203135"/>
              <a:gd name="connsiteX642" fmla="*/ 12294754 w 16073591"/>
              <a:gd name="connsiteY642" fmla="*/ 7257327 h 9203135"/>
              <a:gd name="connsiteX643" fmla="*/ 12264910 w 16073591"/>
              <a:gd name="connsiteY643" fmla="*/ 7316614 h 9203135"/>
              <a:gd name="connsiteX644" fmla="*/ 12393986 w 16073591"/>
              <a:gd name="connsiteY644" fmla="*/ 7247090 h 9203135"/>
              <a:gd name="connsiteX645" fmla="*/ 12235066 w 16073591"/>
              <a:gd name="connsiteY645" fmla="*/ 7237280 h 9203135"/>
              <a:gd name="connsiteX646" fmla="*/ 12205968 w 16073591"/>
              <a:gd name="connsiteY646" fmla="*/ 7276947 h 9203135"/>
              <a:gd name="connsiteX647" fmla="*/ 12185824 w 16073591"/>
              <a:gd name="connsiteY647" fmla="*/ 7257327 h 9203135"/>
              <a:gd name="connsiteX648" fmla="*/ 12126136 w 16073591"/>
              <a:gd name="connsiteY648" fmla="*/ 7316614 h 9203135"/>
              <a:gd name="connsiteX649" fmla="*/ 12085844 w 16073591"/>
              <a:gd name="connsiteY649" fmla="*/ 7257327 h 9203135"/>
              <a:gd name="connsiteX650" fmla="*/ 12076146 w 16073591"/>
              <a:gd name="connsiteY650" fmla="*/ 7326424 h 9203135"/>
              <a:gd name="connsiteX651" fmla="*/ 11897828 w 16073591"/>
              <a:gd name="connsiteY651" fmla="*/ 7425804 h 9203135"/>
              <a:gd name="connsiteX652" fmla="*/ 11917226 w 16073591"/>
              <a:gd name="connsiteY652" fmla="*/ 7465471 h 9203135"/>
              <a:gd name="connsiteX653" fmla="*/ 12006758 w 16073591"/>
              <a:gd name="connsiteY653" fmla="*/ 7406184 h 9203135"/>
              <a:gd name="connsiteX654" fmla="*/ 11976914 w 16073591"/>
              <a:gd name="connsiteY654" fmla="*/ 7485944 h 9203135"/>
              <a:gd name="connsiteX655" fmla="*/ 11937370 w 16073591"/>
              <a:gd name="connsiteY655" fmla="*/ 7575088 h 9203135"/>
              <a:gd name="connsiteX656" fmla="*/ 11927672 w 16073591"/>
              <a:gd name="connsiteY656" fmla="*/ 7535422 h 9203135"/>
              <a:gd name="connsiteX657" fmla="*/ 11907526 w 16073591"/>
              <a:gd name="connsiteY657" fmla="*/ 7565278 h 9203135"/>
              <a:gd name="connsiteX658" fmla="*/ 11986612 w 16073591"/>
              <a:gd name="connsiteY658" fmla="*/ 7624565 h 9203135"/>
              <a:gd name="connsiteX659" fmla="*/ 11937370 w 16073591"/>
              <a:gd name="connsiteY659" fmla="*/ 7644612 h 9203135"/>
              <a:gd name="connsiteX660" fmla="*/ 11768752 w 16073591"/>
              <a:gd name="connsiteY660" fmla="*/ 7952136 h 9203135"/>
              <a:gd name="connsiteX661" fmla="*/ 11659820 w 16073591"/>
              <a:gd name="connsiteY661" fmla="*/ 8210611 h 9203135"/>
              <a:gd name="connsiteX662" fmla="*/ 11599384 w 16073591"/>
              <a:gd name="connsiteY662" fmla="*/ 8289944 h 9203135"/>
              <a:gd name="connsiteX663" fmla="*/ 11550142 w 16073591"/>
              <a:gd name="connsiteY663" fmla="*/ 8299754 h 9203135"/>
              <a:gd name="connsiteX664" fmla="*/ 11569540 w 16073591"/>
              <a:gd name="connsiteY664" fmla="*/ 8329612 h 9203135"/>
              <a:gd name="connsiteX665" fmla="*/ 11539696 w 16073591"/>
              <a:gd name="connsiteY665" fmla="*/ 8329612 h 9203135"/>
              <a:gd name="connsiteX666" fmla="*/ 11529996 w 16073591"/>
              <a:gd name="connsiteY666" fmla="*/ 8408945 h 9203135"/>
              <a:gd name="connsiteX667" fmla="*/ 11271844 w 16073591"/>
              <a:gd name="connsiteY667" fmla="*/ 8607279 h 9203135"/>
              <a:gd name="connsiteX668" fmla="*/ 11222602 w 16073591"/>
              <a:gd name="connsiteY668" fmla="*/ 8607279 h 9203135"/>
              <a:gd name="connsiteX669" fmla="*/ 10954004 w 16073591"/>
              <a:gd name="connsiteY669" fmla="*/ 8765947 h 9203135"/>
              <a:gd name="connsiteX670" fmla="*/ 10676454 w 16073591"/>
              <a:gd name="connsiteY670" fmla="*/ 8895610 h 9203135"/>
              <a:gd name="connsiteX671" fmla="*/ 10536932 w 16073591"/>
              <a:gd name="connsiteY671" fmla="*/ 8935277 h 9203135"/>
              <a:gd name="connsiteX672" fmla="*/ 10497388 w 16073591"/>
              <a:gd name="connsiteY672" fmla="*/ 8905420 h 9203135"/>
              <a:gd name="connsiteX673" fmla="*/ 10418302 w 16073591"/>
              <a:gd name="connsiteY673" fmla="*/ 8954897 h 9203135"/>
              <a:gd name="connsiteX674" fmla="*/ 10328768 w 16073591"/>
              <a:gd name="connsiteY674" fmla="*/ 8984754 h 9203135"/>
              <a:gd name="connsiteX675" fmla="*/ 10130304 w 16073591"/>
              <a:gd name="connsiteY675" fmla="*/ 9044468 h 9203135"/>
              <a:gd name="connsiteX676" fmla="*/ 10120606 w 16073591"/>
              <a:gd name="connsiteY676" fmla="*/ 9014611 h 9203135"/>
              <a:gd name="connsiteX677" fmla="*/ 9971384 w 16073591"/>
              <a:gd name="connsiteY677" fmla="*/ 9093945 h 9203135"/>
              <a:gd name="connsiteX678" fmla="*/ 9861708 w 16073591"/>
              <a:gd name="connsiteY678" fmla="*/ 9123801 h 9203135"/>
              <a:gd name="connsiteX679" fmla="*/ 9832610 w 16073591"/>
              <a:gd name="connsiteY679" fmla="*/ 9084134 h 9203135"/>
              <a:gd name="connsiteX680" fmla="*/ 9772920 w 16073591"/>
              <a:gd name="connsiteY680" fmla="*/ 9133611 h 9203135"/>
              <a:gd name="connsiteX681" fmla="*/ 9335704 w 16073591"/>
              <a:gd name="connsiteY681" fmla="*/ 9203135 h 9203135"/>
              <a:gd name="connsiteX682" fmla="*/ 9097696 w 16073591"/>
              <a:gd name="connsiteY682" fmla="*/ 9173278 h 9203135"/>
              <a:gd name="connsiteX683" fmla="*/ 9097696 w 16073591"/>
              <a:gd name="connsiteY683" fmla="*/ 9093945 h 9203135"/>
              <a:gd name="connsiteX684" fmla="*/ 8879088 w 16073591"/>
              <a:gd name="connsiteY684" fmla="*/ 9153232 h 9203135"/>
              <a:gd name="connsiteX685" fmla="*/ 8660480 w 16073591"/>
              <a:gd name="connsiteY685" fmla="*/ 9183088 h 9203135"/>
              <a:gd name="connsiteX686" fmla="*/ 8829100 w 16073591"/>
              <a:gd name="connsiteY686" fmla="*/ 9143421 h 9203135"/>
              <a:gd name="connsiteX687" fmla="*/ 8997720 w 16073591"/>
              <a:gd name="connsiteY687" fmla="*/ 9084134 h 9203135"/>
              <a:gd name="connsiteX688" fmla="*/ 9296160 w 16073591"/>
              <a:gd name="connsiteY688" fmla="*/ 8954897 h 9203135"/>
              <a:gd name="connsiteX689" fmla="*/ 10090762 w 16073591"/>
              <a:gd name="connsiteY689" fmla="*/ 8518135 h 9203135"/>
              <a:gd name="connsiteX690" fmla="*/ 10457844 w 16073591"/>
              <a:gd name="connsiteY690" fmla="*/ 8379088 h 9203135"/>
              <a:gd name="connsiteX691" fmla="*/ 10607066 w 16073591"/>
              <a:gd name="connsiteY691" fmla="*/ 8260088 h 9203135"/>
              <a:gd name="connsiteX692" fmla="*/ 10686152 w 16073591"/>
              <a:gd name="connsiteY692" fmla="*/ 8200374 h 9203135"/>
              <a:gd name="connsiteX693" fmla="*/ 10765986 w 16073591"/>
              <a:gd name="connsiteY693" fmla="*/ 8130850 h 9203135"/>
              <a:gd name="connsiteX694" fmla="*/ 10656308 w 16073591"/>
              <a:gd name="connsiteY694" fmla="*/ 8071137 h 9203135"/>
              <a:gd name="connsiteX695" fmla="*/ 10983848 w 16073591"/>
              <a:gd name="connsiteY695" fmla="*/ 7862992 h 9203135"/>
              <a:gd name="connsiteX696" fmla="*/ 10934606 w 16073591"/>
              <a:gd name="connsiteY696" fmla="*/ 7852756 h 9203135"/>
              <a:gd name="connsiteX697" fmla="*/ 10824928 w 16073591"/>
              <a:gd name="connsiteY697" fmla="*/ 7942326 h 9203135"/>
              <a:gd name="connsiteX698" fmla="*/ 10448146 w 16073591"/>
              <a:gd name="connsiteY698" fmla="*/ 8051090 h 9203135"/>
              <a:gd name="connsiteX699" fmla="*/ 10448146 w 16073591"/>
              <a:gd name="connsiteY699" fmla="*/ 8110804 h 9203135"/>
              <a:gd name="connsiteX700" fmla="*/ 10319070 w 16073591"/>
              <a:gd name="connsiteY700" fmla="*/ 8170944 h 9203135"/>
              <a:gd name="connsiteX701" fmla="*/ 10130304 w 16073591"/>
              <a:gd name="connsiteY701" fmla="*/ 8190564 h 9203135"/>
              <a:gd name="connsiteX702" fmla="*/ 10140004 w 16073591"/>
              <a:gd name="connsiteY702" fmla="*/ 8160708 h 9203135"/>
              <a:gd name="connsiteX703" fmla="*/ 10060172 w 16073591"/>
              <a:gd name="connsiteY703" fmla="*/ 8230231 h 9203135"/>
              <a:gd name="connsiteX704" fmla="*/ 10020628 w 16073591"/>
              <a:gd name="connsiteY704" fmla="*/ 8190564 h 9203135"/>
              <a:gd name="connsiteX705" fmla="*/ 9872152 w 16073591"/>
              <a:gd name="connsiteY705" fmla="*/ 8240041 h 9203135"/>
              <a:gd name="connsiteX706" fmla="*/ 9713232 w 16073591"/>
              <a:gd name="connsiteY706" fmla="*/ 8309564 h 9203135"/>
              <a:gd name="connsiteX707" fmla="*/ 9673690 w 16073591"/>
              <a:gd name="connsiteY707" fmla="*/ 8250278 h 9203135"/>
              <a:gd name="connsiteX708" fmla="*/ 9593856 w 16073591"/>
              <a:gd name="connsiteY708" fmla="*/ 8269898 h 9203135"/>
              <a:gd name="connsiteX709" fmla="*/ 9593856 w 16073591"/>
              <a:gd name="connsiteY709" fmla="*/ 8299754 h 9203135"/>
              <a:gd name="connsiteX710" fmla="*/ 9534168 w 16073591"/>
              <a:gd name="connsiteY710" fmla="*/ 8319374 h 9203135"/>
              <a:gd name="connsiteX711" fmla="*/ 9504324 w 16073591"/>
              <a:gd name="connsiteY711" fmla="*/ 8289944 h 9203135"/>
              <a:gd name="connsiteX712" fmla="*/ 9375248 w 16073591"/>
              <a:gd name="connsiteY712" fmla="*/ 8388898 h 9203135"/>
              <a:gd name="connsiteX713" fmla="*/ 9216328 w 16073591"/>
              <a:gd name="connsiteY713" fmla="*/ 8379088 h 9203135"/>
              <a:gd name="connsiteX714" fmla="*/ 9305860 w 16073591"/>
              <a:gd name="connsiteY714" fmla="*/ 8319374 h 9203135"/>
              <a:gd name="connsiteX715" fmla="*/ 9226772 w 16073591"/>
              <a:gd name="connsiteY715" fmla="*/ 8299754 h 9203135"/>
              <a:gd name="connsiteX716" fmla="*/ 9355848 w 16073591"/>
              <a:gd name="connsiteY716" fmla="*/ 8230231 h 9203135"/>
              <a:gd name="connsiteX717" fmla="*/ 9246172 w 16073591"/>
              <a:gd name="connsiteY717" fmla="*/ 8220421 h 9203135"/>
              <a:gd name="connsiteX718" fmla="*/ 9176784 w 16073591"/>
              <a:gd name="connsiteY718" fmla="*/ 8279708 h 9203135"/>
              <a:gd name="connsiteX719" fmla="*/ 9206628 w 16073591"/>
              <a:gd name="connsiteY719" fmla="*/ 8309564 h 9203135"/>
              <a:gd name="connsiteX720" fmla="*/ 9067852 w 16073591"/>
              <a:gd name="connsiteY720" fmla="*/ 8279708 h 9203135"/>
              <a:gd name="connsiteX721" fmla="*/ 9107396 w 16073591"/>
              <a:gd name="connsiteY721" fmla="*/ 8240041 h 9203135"/>
              <a:gd name="connsiteX722" fmla="*/ 9087998 w 16073591"/>
              <a:gd name="connsiteY722" fmla="*/ 8210611 h 9203135"/>
              <a:gd name="connsiteX723" fmla="*/ 8978320 w 16073591"/>
              <a:gd name="connsiteY723" fmla="*/ 8269898 h 9203135"/>
              <a:gd name="connsiteX724" fmla="*/ 8918632 w 16073591"/>
              <a:gd name="connsiteY724" fmla="*/ 8240041 h 9203135"/>
              <a:gd name="connsiteX725" fmla="*/ 8997720 w 16073591"/>
              <a:gd name="connsiteY725" fmla="*/ 8190564 h 9203135"/>
              <a:gd name="connsiteX726" fmla="*/ 8789556 w 16073591"/>
              <a:gd name="connsiteY726" fmla="*/ 8250278 h 9203135"/>
              <a:gd name="connsiteX727" fmla="*/ 8799256 w 16073591"/>
              <a:gd name="connsiteY727" fmla="*/ 8190564 h 9203135"/>
              <a:gd name="connsiteX728" fmla="*/ 8680624 w 16073591"/>
              <a:gd name="connsiteY728" fmla="*/ 8309564 h 9203135"/>
              <a:gd name="connsiteX729" fmla="*/ 8561248 w 16073591"/>
              <a:gd name="connsiteY729" fmla="*/ 8339422 h 9203135"/>
              <a:gd name="connsiteX730" fmla="*/ 8611236 w 16073591"/>
              <a:gd name="connsiteY730" fmla="*/ 8359468 h 9203135"/>
              <a:gd name="connsiteX731" fmla="*/ 8481416 w 16073591"/>
              <a:gd name="connsiteY731" fmla="*/ 8329612 h 9203135"/>
              <a:gd name="connsiteX732" fmla="*/ 8481416 w 16073591"/>
              <a:gd name="connsiteY732" fmla="*/ 8359468 h 9203135"/>
              <a:gd name="connsiteX733" fmla="*/ 8451572 w 16073591"/>
              <a:gd name="connsiteY733" fmla="*/ 8329612 h 9203135"/>
              <a:gd name="connsiteX734" fmla="*/ 8362784 w 16073591"/>
              <a:gd name="connsiteY734" fmla="*/ 8309564 h 9203135"/>
              <a:gd name="connsiteX735" fmla="*/ 8342640 w 16073591"/>
              <a:gd name="connsiteY735" fmla="*/ 8388898 h 9203135"/>
              <a:gd name="connsiteX736" fmla="*/ 8273252 w 16073591"/>
              <a:gd name="connsiteY736" fmla="*/ 8408945 h 9203135"/>
              <a:gd name="connsiteX737" fmla="*/ 8183720 w 16073591"/>
              <a:gd name="connsiteY737" fmla="*/ 8418755 h 9203135"/>
              <a:gd name="connsiteX738" fmla="*/ 8293396 w 16073591"/>
              <a:gd name="connsiteY738" fmla="*/ 8388898 h 9203135"/>
              <a:gd name="connsiteX739" fmla="*/ 8253108 w 16073591"/>
              <a:gd name="connsiteY739" fmla="*/ 8369278 h 9203135"/>
              <a:gd name="connsiteX740" fmla="*/ 8303096 w 16073591"/>
              <a:gd name="connsiteY740" fmla="*/ 8359468 h 9203135"/>
              <a:gd name="connsiteX741" fmla="*/ 8323240 w 16073591"/>
              <a:gd name="connsiteY741" fmla="*/ 8299754 h 9203135"/>
              <a:gd name="connsiteX742" fmla="*/ 8144176 w 16073591"/>
              <a:gd name="connsiteY742" fmla="*/ 8349232 h 9203135"/>
              <a:gd name="connsiteX743" fmla="*/ 7915868 w 16073591"/>
              <a:gd name="connsiteY743" fmla="*/ 8379088 h 9203135"/>
              <a:gd name="connsiteX744" fmla="*/ 7697260 w 16073591"/>
              <a:gd name="connsiteY744" fmla="*/ 8418755 h 9203135"/>
              <a:gd name="connsiteX745" fmla="*/ 7498796 w 16073591"/>
              <a:gd name="connsiteY745" fmla="*/ 8478469 h 9203135"/>
              <a:gd name="connsiteX746" fmla="*/ 7379418 w 16073591"/>
              <a:gd name="connsiteY746" fmla="*/ 8438802 h 9203135"/>
              <a:gd name="connsiteX747" fmla="*/ 7240644 w 16073591"/>
              <a:gd name="connsiteY747" fmla="*/ 8488279 h 9203135"/>
              <a:gd name="connsiteX748" fmla="*/ 7190654 w 16073591"/>
              <a:gd name="connsiteY748" fmla="*/ 8458422 h 9203135"/>
              <a:gd name="connsiteX749" fmla="*/ 7101868 w 16073591"/>
              <a:gd name="connsiteY749" fmla="*/ 8488279 h 9203135"/>
              <a:gd name="connsiteX750" fmla="*/ 7121266 w 16073591"/>
              <a:gd name="connsiteY750" fmla="*/ 8458422 h 9203135"/>
              <a:gd name="connsiteX751" fmla="*/ 7012336 w 16073591"/>
              <a:gd name="connsiteY751" fmla="*/ 8478469 h 9203135"/>
              <a:gd name="connsiteX752" fmla="*/ 7032480 w 16073591"/>
              <a:gd name="connsiteY752" fmla="*/ 8448612 h 9203135"/>
              <a:gd name="connsiteX753" fmla="*/ 6883260 w 16073591"/>
              <a:gd name="connsiteY753" fmla="*/ 8498089 h 9203135"/>
              <a:gd name="connsiteX754" fmla="*/ 6763882 w 16073591"/>
              <a:gd name="connsiteY754" fmla="*/ 8388898 h 9203135"/>
              <a:gd name="connsiteX755" fmla="*/ 6704194 w 16073591"/>
              <a:gd name="connsiteY755" fmla="*/ 8418755 h 9203135"/>
              <a:gd name="connsiteX756" fmla="*/ 6575118 w 16073591"/>
              <a:gd name="connsiteY756" fmla="*/ 8408945 h 9203135"/>
              <a:gd name="connsiteX757" fmla="*/ 6316966 w 16073591"/>
              <a:gd name="connsiteY757" fmla="*/ 8359468 h 9203135"/>
              <a:gd name="connsiteX758" fmla="*/ 6128202 w 16073591"/>
              <a:gd name="connsiteY758" fmla="*/ 8388898 h 9203135"/>
              <a:gd name="connsiteX759" fmla="*/ 5959582 w 16073591"/>
              <a:gd name="connsiteY759" fmla="*/ 8359468 h 9203135"/>
              <a:gd name="connsiteX760" fmla="*/ 6028970 w 16073591"/>
              <a:gd name="connsiteY760" fmla="*/ 8359468 h 9203135"/>
              <a:gd name="connsiteX761" fmla="*/ 6069260 w 16073591"/>
              <a:gd name="connsiteY761" fmla="*/ 8319374 h 9203135"/>
              <a:gd name="connsiteX762" fmla="*/ 6069260 w 16073591"/>
              <a:gd name="connsiteY762" fmla="*/ 8369278 h 9203135"/>
              <a:gd name="connsiteX763" fmla="*/ 6198336 w 16073591"/>
              <a:gd name="connsiteY763" fmla="*/ 8359468 h 9203135"/>
              <a:gd name="connsiteX764" fmla="*/ 6217734 w 16073591"/>
              <a:gd name="connsiteY764" fmla="*/ 8339422 h 9203135"/>
              <a:gd name="connsiteX765" fmla="*/ 6118502 w 16073591"/>
              <a:gd name="connsiteY765" fmla="*/ 8299754 h 9203135"/>
              <a:gd name="connsiteX766" fmla="*/ 6028970 w 16073591"/>
              <a:gd name="connsiteY766" fmla="*/ 8319374 h 9203135"/>
              <a:gd name="connsiteX767" fmla="*/ 5920038 w 16073591"/>
              <a:gd name="connsiteY767" fmla="*/ 8319374 h 9203135"/>
              <a:gd name="connsiteX768" fmla="*/ 5999872 w 16073591"/>
              <a:gd name="connsiteY768" fmla="*/ 8289944 h 9203135"/>
              <a:gd name="connsiteX769" fmla="*/ 5989426 w 16073591"/>
              <a:gd name="connsiteY769" fmla="*/ 8250278 h 9203135"/>
              <a:gd name="connsiteX770" fmla="*/ 5930484 w 16073591"/>
              <a:gd name="connsiteY770" fmla="*/ 8279708 h 9203135"/>
              <a:gd name="connsiteX771" fmla="*/ 5830506 w 16073591"/>
              <a:gd name="connsiteY771" fmla="*/ 8260088 h 9203135"/>
              <a:gd name="connsiteX772" fmla="*/ 5979726 w 16073591"/>
              <a:gd name="connsiteY772" fmla="*/ 8230231 h 9203135"/>
              <a:gd name="connsiteX773" fmla="*/ 5930484 w 16073591"/>
              <a:gd name="connsiteY773" fmla="*/ 8180754 h 9203135"/>
              <a:gd name="connsiteX774" fmla="*/ 5810360 w 16073591"/>
              <a:gd name="connsiteY774" fmla="*/ 8220421 h 9203135"/>
              <a:gd name="connsiteX775" fmla="*/ 5652187 w 16073591"/>
              <a:gd name="connsiteY775" fmla="*/ 8190564 h 9203135"/>
              <a:gd name="connsiteX776" fmla="*/ 5473122 w 16073591"/>
              <a:gd name="connsiteY776" fmla="*/ 8210611 h 9203135"/>
              <a:gd name="connsiteX777" fmla="*/ 5314202 w 16073591"/>
              <a:gd name="connsiteY777" fmla="*/ 8210611 h 9203135"/>
              <a:gd name="connsiteX778" fmla="*/ 5393288 w 16073591"/>
              <a:gd name="connsiteY778" fmla="*/ 8230231 h 9203135"/>
              <a:gd name="connsiteX779" fmla="*/ 5344046 w 16073591"/>
              <a:gd name="connsiteY779" fmla="*/ 8250278 h 9203135"/>
              <a:gd name="connsiteX780" fmla="*/ 5383590 w 16073591"/>
              <a:gd name="connsiteY780" fmla="*/ 8289944 h 9203135"/>
              <a:gd name="connsiteX781" fmla="*/ 5433578 w 16073591"/>
              <a:gd name="connsiteY781" fmla="*/ 8260088 h 9203135"/>
              <a:gd name="connsiteX782" fmla="*/ 5463422 w 16073591"/>
              <a:gd name="connsiteY782" fmla="*/ 8299754 h 9203135"/>
              <a:gd name="connsiteX783" fmla="*/ 5393288 w 16073591"/>
              <a:gd name="connsiteY783" fmla="*/ 8299754 h 9203135"/>
              <a:gd name="connsiteX784" fmla="*/ 5463422 w 16073591"/>
              <a:gd name="connsiteY784" fmla="*/ 8349232 h 9203135"/>
              <a:gd name="connsiteX785" fmla="*/ 5164980 w 16073591"/>
              <a:gd name="connsiteY785" fmla="*/ 8319374 h 9203135"/>
              <a:gd name="connsiteX786" fmla="*/ 5194825 w 16073591"/>
              <a:gd name="connsiteY786" fmla="*/ 8260088 h 9203135"/>
              <a:gd name="connsiteX787" fmla="*/ 5284358 w 16073591"/>
              <a:gd name="connsiteY787" fmla="*/ 8240041 h 9203135"/>
              <a:gd name="connsiteX788" fmla="*/ 5264212 w 16073591"/>
              <a:gd name="connsiteY788" fmla="*/ 8170944 h 9203135"/>
              <a:gd name="connsiteX789" fmla="*/ 5264212 w 16073591"/>
              <a:gd name="connsiteY789" fmla="*/ 8180754 h 9203135"/>
              <a:gd name="connsiteX790" fmla="*/ 5145582 w 16073591"/>
              <a:gd name="connsiteY790" fmla="*/ 8200374 h 9203135"/>
              <a:gd name="connsiteX791" fmla="*/ 5076194 w 16073591"/>
              <a:gd name="connsiteY791" fmla="*/ 8190564 h 9203135"/>
              <a:gd name="connsiteX792" fmla="*/ 5076194 w 16073591"/>
              <a:gd name="connsiteY792" fmla="*/ 8141087 h 9203135"/>
              <a:gd name="connsiteX793" fmla="*/ 4817296 w 16073591"/>
              <a:gd name="connsiteY793" fmla="*/ 8130850 h 9203135"/>
              <a:gd name="connsiteX794" fmla="*/ 4470358 w 16073591"/>
              <a:gd name="connsiteY794" fmla="*/ 8071137 h 9203135"/>
              <a:gd name="connsiteX795" fmla="*/ 4122673 w 16073591"/>
              <a:gd name="connsiteY795" fmla="*/ 8001614 h 9203135"/>
              <a:gd name="connsiteX796" fmla="*/ 4043586 w 16073591"/>
              <a:gd name="connsiteY796" fmla="*/ 7942326 h 9203135"/>
              <a:gd name="connsiteX797" fmla="*/ 4053285 w 16073591"/>
              <a:gd name="connsiteY797" fmla="*/ 7961946 h 9203135"/>
              <a:gd name="connsiteX798" fmla="*/ 4043586 w 16073591"/>
              <a:gd name="connsiteY798" fmla="*/ 8001614 h 9203135"/>
              <a:gd name="connsiteX799" fmla="*/ 3974198 w 16073591"/>
              <a:gd name="connsiteY799" fmla="*/ 7952136 h 9203135"/>
              <a:gd name="connsiteX800" fmla="*/ 3983898 w 16073591"/>
              <a:gd name="connsiteY800" fmla="*/ 7922280 h 9203135"/>
              <a:gd name="connsiteX801" fmla="*/ 3974198 w 16073591"/>
              <a:gd name="connsiteY801" fmla="*/ 7922280 h 9203135"/>
              <a:gd name="connsiteX802" fmla="*/ 3834676 w 16073591"/>
              <a:gd name="connsiteY802" fmla="*/ 7872803 h 9203135"/>
              <a:gd name="connsiteX803" fmla="*/ 3616068 w 16073591"/>
              <a:gd name="connsiteY803" fmla="*/ 7833136 h 9203135"/>
              <a:gd name="connsiteX804" fmla="*/ 3417604 w 16073591"/>
              <a:gd name="connsiteY804" fmla="*/ 7763612 h 9203135"/>
              <a:gd name="connsiteX805" fmla="*/ 3348216 w 16073591"/>
              <a:gd name="connsiteY805" fmla="*/ 7753802 h 9203135"/>
              <a:gd name="connsiteX806" fmla="*/ 3338517 w 16073591"/>
              <a:gd name="connsiteY806" fmla="*/ 7694088 h 9203135"/>
              <a:gd name="connsiteX807" fmla="*/ 3119908 w 16073591"/>
              <a:gd name="connsiteY807" fmla="*/ 7614755 h 9203135"/>
              <a:gd name="connsiteX808" fmla="*/ 3228840 w 16073591"/>
              <a:gd name="connsiteY808" fmla="*/ 7674468 h 9203135"/>
              <a:gd name="connsiteX809" fmla="*/ 3189296 w 16073591"/>
              <a:gd name="connsiteY809" fmla="*/ 7684278 h 9203135"/>
              <a:gd name="connsiteX810" fmla="*/ 3110209 w 16073591"/>
              <a:gd name="connsiteY810" fmla="*/ 7684278 h 9203135"/>
              <a:gd name="connsiteX811" fmla="*/ 3119908 w 16073591"/>
              <a:gd name="connsiteY811" fmla="*/ 7654422 h 9203135"/>
              <a:gd name="connsiteX812" fmla="*/ 2931144 w 16073591"/>
              <a:gd name="connsiteY812" fmla="*/ 7604945 h 9203135"/>
              <a:gd name="connsiteX813" fmla="*/ 2643148 w 16073591"/>
              <a:gd name="connsiteY813" fmla="*/ 7435614 h 9203135"/>
              <a:gd name="connsiteX814" fmla="*/ 2643148 w 16073591"/>
              <a:gd name="connsiteY814" fmla="*/ 7495754 h 9203135"/>
              <a:gd name="connsiteX815" fmla="*/ 2732680 w 16073591"/>
              <a:gd name="connsiteY815" fmla="*/ 7485944 h 9203135"/>
              <a:gd name="connsiteX816" fmla="*/ 2732680 w 16073591"/>
              <a:gd name="connsiteY816" fmla="*/ 7545232 h 9203135"/>
              <a:gd name="connsiteX817" fmla="*/ 2802068 w 16073591"/>
              <a:gd name="connsiteY817" fmla="*/ 7555042 h 9203135"/>
              <a:gd name="connsiteX818" fmla="*/ 3040076 w 16073591"/>
              <a:gd name="connsiteY818" fmla="*/ 7664232 h 9203135"/>
              <a:gd name="connsiteX819" fmla="*/ 3010977 w 16073591"/>
              <a:gd name="connsiteY819" fmla="*/ 7703899 h 9203135"/>
              <a:gd name="connsiteX820" fmla="*/ 3099764 w 16073591"/>
              <a:gd name="connsiteY820" fmla="*/ 7773422 h 9203135"/>
              <a:gd name="connsiteX821" fmla="*/ 3179597 w 16073591"/>
              <a:gd name="connsiteY821" fmla="*/ 7773422 h 9203135"/>
              <a:gd name="connsiteX822" fmla="*/ 3129608 w 16073591"/>
              <a:gd name="connsiteY822" fmla="*/ 7783232 h 9203135"/>
              <a:gd name="connsiteX823" fmla="*/ 3248985 w 16073591"/>
              <a:gd name="connsiteY823" fmla="*/ 7842946 h 9203135"/>
              <a:gd name="connsiteX824" fmla="*/ 3169152 w 16073591"/>
              <a:gd name="connsiteY824" fmla="*/ 7862992 h 9203135"/>
              <a:gd name="connsiteX825" fmla="*/ 3000532 w 16073591"/>
              <a:gd name="connsiteY825" fmla="*/ 7803279 h 9203135"/>
              <a:gd name="connsiteX826" fmla="*/ 2951289 w 16073591"/>
              <a:gd name="connsiteY826" fmla="*/ 7753802 h 9203135"/>
              <a:gd name="connsiteX827" fmla="*/ 2871456 w 16073591"/>
              <a:gd name="connsiteY827" fmla="*/ 7763612 h 9203135"/>
              <a:gd name="connsiteX828" fmla="*/ 2762524 w 16073591"/>
              <a:gd name="connsiteY828" fmla="*/ 7703899 h 9203135"/>
              <a:gd name="connsiteX829" fmla="*/ 2812514 w 16073591"/>
              <a:gd name="connsiteY829" fmla="*/ 7684278 h 9203135"/>
              <a:gd name="connsiteX830" fmla="*/ 2781923 w 16073591"/>
              <a:gd name="connsiteY830" fmla="*/ 7624565 h 9203135"/>
              <a:gd name="connsiteX831" fmla="*/ 2742380 w 16073591"/>
              <a:gd name="connsiteY831" fmla="*/ 7624565 h 9203135"/>
              <a:gd name="connsiteX832" fmla="*/ 2742380 w 16073591"/>
              <a:gd name="connsiteY832" fmla="*/ 7654422 h 9203135"/>
              <a:gd name="connsiteX833" fmla="*/ 2623003 w 16073591"/>
              <a:gd name="connsiteY833" fmla="*/ 7545232 h 9203135"/>
              <a:gd name="connsiteX834" fmla="*/ 2593159 w 16073591"/>
              <a:gd name="connsiteY834" fmla="*/ 7545232 h 9203135"/>
              <a:gd name="connsiteX835" fmla="*/ 2603604 w 16073591"/>
              <a:gd name="connsiteY835" fmla="*/ 7594708 h 9203135"/>
              <a:gd name="connsiteX836" fmla="*/ 2484228 w 16073591"/>
              <a:gd name="connsiteY836" fmla="*/ 7515374 h 9203135"/>
              <a:gd name="connsiteX837" fmla="*/ 2564061 w 16073591"/>
              <a:gd name="connsiteY837" fmla="*/ 7545232 h 9203135"/>
              <a:gd name="connsiteX838" fmla="*/ 2474528 w 16073591"/>
              <a:gd name="connsiteY838" fmla="*/ 7555042 h 9203135"/>
              <a:gd name="connsiteX839" fmla="*/ 2345452 w 16073591"/>
              <a:gd name="connsiteY839" fmla="*/ 7475282 h 9203135"/>
              <a:gd name="connsiteX840" fmla="*/ 2434985 w 16073591"/>
              <a:gd name="connsiteY840" fmla="*/ 7475282 h 9203135"/>
              <a:gd name="connsiteX841" fmla="*/ 2335753 w 16073591"/>
              <a:gd name="connsiteY841" fmla="*/ 7356280 h 9203135"/>
              <a:gd name="connsiteX842" fmla="*/ 2434985 w 16073591"/>
              <a:gd name="connsiteY842" fmla="*/ 7406184 h 9203135"/>
              <a:gd name="connsiteX843" fmla="*/ 2444684 w 16073591"/>
              <a:gd name="connsiteY843" fmla="*/ 7475282 h 9203135"/>
              <a:gd name="connsiteX844" fmla="*/ 2573760 w 16073591"/>
              <a:gd name="connsiteY844" fmla="*/ 7525611 h 9203135"/>
              <a:gd name="connsiteX845" fmla="*/ 2613304 w 16073591"/>
              <a:gd name="connsiteY845" fmla="*/ 7505564 h 9203135"/>
              <a:gd name="connsiteX846" fmla="*/ 2514072 w 16073591"/>
              <a:gd name="connsiteY846" fmla="*/ 7455661 h 9203135"/>
              <a:gd name="connsiteX847" fmla="*/ 2543916 w 16073591"/>
              <a:gd name="connsiteY847" fmla="*/ 7386138 h 9203135"/>
              <a:gd name="connsiteX848" fmla="*/ 2504372 w 16073591"/>
              <a:gd name="connsiteY848" fmla="*/ 7356280 h 9203135"/>
              <a:gd name="connsiteX849" fmla="*/ 2414840 w 16073591"/>
              <a:gd name="connsiteY849" fmla="*/ 7366091 h 9203135"/>
              <a:gd name="connsiteX850" fmla="*/ 2464829 w 16073591"/>
              <a:gd name="connsiteY850" fmla="*/ 7336660 h 9203135"/>
              <a:gd name="connsiteX851" fmla="*/ 2395441 w 16073591"/>
              <a:gd name="connsiteY851" fmla="*/ 7296994 h 9203135"/>
              <a:gd name="connsiteX852" fmla="*/ 2226076 w 16073591"/>
              <a:gd name="connsiteY852" fmla="*/ 7207424 h 9203135"/>
              <a:gd name="connsiteX853" fmla="*/ 2235775 w 16073591"/>
              <a:gd name="connsiteY853" fmla="*/ 7296994 h 9203135"/>
              <a:gd name="connsiteX854" fmla="*/ 2305909 w 16073591"/>
              <a:gd name="connsiteY854" fmla="*/ 7316614 h 9203135"/>
              <a:gd name="connsiteX855" fmla="*/ 2296209 w 16073591"/>
              <a:gd name="connsiteY855" fmla="*/ 7376328 h 9203135"/>
              <a:gd name="connsiteX856" fmla="*/ 2235775 w 16073591"/>
              <a:gd name="connsiteY856" fmla="*/ 7386138 h 9203135"/>
              <a:gd name="connsiteX857" fmla="*/ 2027612 w 16073591"/>
              <a:gd name="connsiteY857" fmla="*/ 7177993 h 9203135"/>
              <a:gd name="connsiteX858" fmla="*/ 1801542 w 16073591"/>
              <a:gd name="connsiteY858" fmla="*/ 7015914 h 9203135"/>
              <a:gd name="connsiteX859" fmla="*/ 1784382 w 16073591"/>
              <a:gd name="connsiteY859" fmla="*/ 6981792 h 9203135"/>
              <a:gd name="connsiteX860" fmla="*/ 1789604 w 16073591"/>
              <a:gd name="connsiteY860" fmla="*/ 6989469 h 9203135"/>
              <a:gd name="connsiteX861" fmla="*/ 1849293 w 16073591"/>
              <a:gd name="connsiteY861" fmla="*/ 7038946 h 9203135"/>
              <a:gd name="connsiteX862" fmla="*/ 1977623 w 16073591"/>
              <a:gd name="connsiteY862" fmla="*/ 7078613 h 9203135"/>
              <a:gd name="connsiteX863" fmla="*/ 2136543 w 16073591"/>
              <a:gd name="connsiteY863" fmla="*/ 7217660 h 9203135"/>
              <a:gd name="connsiteX864" fmla="*/ 2146988 w 16073591"/>
              <a:gd name="connsiteY864" fmla="*/ 7148136 h 9203135"/>
              <a:gd name="connsiteX865" fmla="*/ 2087300 w 16073591"/>
              <a:gd name="connsiteY865" fmla="*/ 7148136 h 9203135"/>
              <a:gd name="connsiteX866" fmla="*/ 2027612 w 16073591"/>
              <a:gd name="connsiteY866" fmla="*/ 7118280 h 9203135"/>
              <a:gd name="connsiteX867" fmla="*/ 2057456 w 16073591"/>
              <a:gd name="connsiteY867" fmla="*/ 7088423 h 9203135"/>
              <a:gd name="connsiteX868" fmla="*/ 1967923 w 16073591"/>
              <a:gd name="connsiteY868" fmla="*/ 7048756 h 9203135"/>
              <a:gd name="connsiteX869" fmla="*/ 1858992 w 16073591"/>
              <a:gd name="connsiteY869" fmla="*/ 6989469 h 9203135"/>
              <a:gd name="connsiteX870" fmla="*/ 1689626 w 16073591"/>
              <a:gd name="connsiteY870" fmla="*/ 6829948 h 9203135"/>
              <a:gd name="connsiteX871" fmla="*/ 1650083 w 16073591"/>
              <a:gd name="connsiteY871" fmla="*/ 6870042 h 9203135"/>
              <a:gd name="connsiteX872" fmla="*/ 1600840 w 16073591"/>
              <a:gd name="connsiteY872" fmla="*/ 6850422 h 9203135"/>
              <a:gd name="connsiteX873" fmla="*/ 1650083 w 16073591"/>
              <a:gd name="connsiteY873" fmla="*/ 6800518 h 9203135"/>
              <a:gd name="connsiteX874" fmla="*/ 1530706 w 16073591"/>
              <a:gd name="connsiteY874" fmla="*/ 6721184 h 9203135"/>
              <a:gd name="connsiteX875" fmla="*/ 1541152 w 16073591"/>
              <a:gd name="connsiteY875" fmla="*/ 6641424 h 9203135"/>
              <a:gd name="connsiteX876" fmla="*/ 1412076 w 16073591"/>
              <a:gd name="connsiteY876" fmla="*/ 6552280 h 9203135"/>
              <a:gd name="connsiteX877" fmla="*/ 1352387 w 16073591"/>
              <a:gd name="connsiteY877" fmla="*/ 6582138 h 9203135"/>
              <a:gd name="connsiteX878" fmla="*/ 1342688 w 16073591"/>
              <a:gd name="connsiteY878" fmla="*/ 6522424 h 9203135"/>
              <a:gd name="connsiteX879" fmla="*/ 1312844 w 16073591"/>
              <a:gd name="connsiteY879" fmla="*/ 6562090 h 9203135"/>
              <a:gd name="connsiteX880" fmla="*/ 1212866 w 16073591"/>
              <a:gd name="connsiteY880" fmla="*/ 6463137 h 9203135"/>
              <a:gd name="connsiteX881" fmla="*/ 1253155 w 16073591"/>
              <a:gd name="connsiteY881" fmla="*/ 6443090 h 9203135"/>
              <a:gd name="connsiteX882" fmla="*/ 1143478 w 16073591"/>
              <a:gd name="connsiteY882" fmla="*/ 6344136 h 9203135"/>
              <a:gd name="connsiteX883" fmla="*/ 1153924 w 16073591"/>
              <a:gd name="connsiteY883" fmla="*/ 6373566 h 9203135"/>
              <a:gd name="connsiteX884" fmla="*/ 1084536 w 16073591"/>
              <a:gd name="connsiteY884" fmla="*/ 6344136 h 9203135"/>
              <a:gd name="connsiteX885" fmla="*/ 1103934 w 16073591"/>
              <a:gd name="connsiteY885" fmla="*/ 6333900 h 9203135"/>
              <a:gd name="connsiteX886" fmla="*/ 995003 w 16073591"/>
              <a:gd name="connsiteY886" fmla="*/ 6174806 h 9203135"/>
              <a:gd name="connsiteX887" fmla="*/ 836083 w 16073591"/>
              <a:gd name="connsiteY887" fmla="*/ 6065616 h 9203135"/>
              <a:gd name="connsiteX888" fmla="*/ 786840 w 16073591"/>
              <a:gd name="connsiteY888" fmla="*/ 5986282 h 9203135"/>
              <a:gd name="connsiteX889" fmla="*/ 746550 w 16073591"/>
              <a:gd name="connsiteY889" fmla="*/ 5926995 h 9203135"/>
              <a:gd name="connsiteX890" fmla="*/ 577931 w 16073591"/>
              <a:gd name="connsiteY890" fmla="*/ 5787948 h 9203135"/>
              <a:gd name="connsiteX891" fmla="*/ 657018 w 16073591"/>
              <a:gd name="connsiteY891" fmla="*/ 5817804 h 9203135"/>
              <a:gd name="connsiteX892" fmla="*/ 696562 w 16073591"/>
              <a:gd name="connsiteY892" fmla="*/ 5857471 h 9203135"/>
              <a:gd name="connsiteX893" fmla="*/ 736851 w 16073591"/>
              <a:gd name="connsiteY893" fmla="*/ 5897138 h 9203135"/>
              <a:gd name="connsiteX894" fmla="*/ 766695 w 16073591"/>
              <a:gd name="connsiteY894" fmla="*/ 5887328 h 9203135"/>
              <a:gd name="connsiteX895" fmla="*/ 716706 w 16073591"/>
              <a:gd name="connsiteY895" fmla="*/ 5847661 h 9203135"/>
              <a:gd name="connsiteX896" fmla="*/ 657018 w 16073591"/>
              <a:gd name="connsiteY896" fmla="*/ 5807994 h 9203135"/>
              <a:gd name="connsiteX897" fmla="*/ 707007 w 16073591"/>
              <a:gd name="connsiteY897" fmla="*/ 5778138 h 9203135"/>
              <a:gd name="connsiteX898" fmla="*/ 617474 w 16073591"/>
              <a:gd name="connsiteY898" fmla="*/ 5767901 h 9203135"/>
              <a:gd name="connsiteX899" fmla="*/ 677163 w 16073591"/>
              <a:gd name="connsiteY899" fmla="*/ 5758091 h 9203135"/>
              <a:gd name="connsiteX900" fmla="*/ 527942 w 16073591"/>
              <a:gd name="connsiteY900" fmla="*/ 5659137 h 9203135"/>
              <a:gd name="connsiteX901" fmla="*/ 518243 w 16073591"/>
              <a:gd name="connsiteY901" fmla="*/ 5718424 h 9203135"/>
              <a:gd name="connsiteX902" fmla="*/ 498098 w 16073591"/>
              <a:gd name="connsiteY902" fmla="*/ 5668947 h 9203135"/>
              <a:gd name="connsiteX903" fmla="*/ 478699 w 16073591"/>
              <a:gd name="connsiteY903" fmla="*/ 5688567 h 9203135"/>
              <a:gd name="connsiteX904" fmla="*/ 439156 w 16073591"/>
              <a:gd name="connsiteY904" fmla="*/ 5589613 h 9203135"/>
              <a:gd name="connsiteX905" fmla="*/ 439156 w 16073591"/>
              <a:gd name="connsiteY905" fmla="*/ 5489807 h 9203135"/>
              <a:gd name="connsiteX906" fmla="*/ 389166 w 16073591"/>
              <a:gd name="connsiteY906" fmla="*/ 5459950 h 9203135"/>
              <a:gd name="connsiteX907" fmla="*/ 359322 w 16073591"/>
              <a:gd name="connsiteY907" fmla="*/ 5420283 h 9203135"/>
              <a:gd name="connsiteX908" fmla="*/ 319779 w 16073591"/>
              <a:gd name="connsiteY908" fmla="*/ 5440330 h 9203135"/>
              <a:gd name="connsiteX909" fmla="*/ 250391 w 16073591"/>
              <a:gd name="connsiteY909" fmla="*/ 5400663 h 9203135"/>
              <a:gd name="connsiteX910" fmla="*/ 270536 w 16073591"/>
              <a:gd name="connsiteY910" fmla="*/ 5360996 h 9203135"/>
              <a:gd name="connsiteX911" fmla="*/ 240692 w 16073591"/>
              <a:gd name="connsiteY911" fmla="*/ 5360996 h 9203135"/>
              <a:gd name="connsiteX912" fmla="*/ 190703 w 16073591"/>
              <a:gd name="connsiteY912" fmla="*/ 5380616 h 9203135"/>
              <a:gd name="connsiteX913" fmla="*/ 210848 w 16073591"/>
              <a:gd name="connsiteY913" fmla="*/ 5321329 h 9203135"/>
              <a:gd name="connsiteX914" fmla="*/ 160859 w 16073591"/>
              <a:gd name="connsiteY914" fmla="*/ 5331139 h 9203135"/>
              <a:gd name="connsiteX915" fmla="*/ 170558 w 16073591"/>
              <a:gd name="connsiteY915" fmla="*/ 5291472 h 9203135"/>
              <a:gd name="connsiteX916" fmla="*/ 101170 w 16073591"/>
              <a:gd name="connsiteY916" fmla="*/ 5241995 h 9203135"/>
              <a:gd name="connsiteX917" fmla="*/ 101170 w 16073591"/>
              <a:gd name="connsiteY917" fmla="*/ 5281662 h 9203135"/>
              <a:gd name="connsiteX918" fmla="*/ 91471 w 16073591"/>
              <a:gd name="connsiteY918" fmla="*/ 5192092 h 9203135"/>
              <a:gd name="connsiteX919" fmla="*/ 11638 w 16073591"/>
              <a:gd name="connsiteY919" fmla="*/ 5152425 h 9203135"/>
              <a:gd name="connsiteX920" fmla="*/ 31782 w 16073591"/>
              <a:gd name="connsiteY920" fmla="*/ 5162662 h 9203135"/>
              <a:gd name="connsiteX921" fmla="*/ 51181 w 16073591"/>
              <a:gd name="connsiteY921" fmla="*/ 5132805 h 9203135"/>
              <a:gd name="connsiteX922" fmla="*/ 22083 w 16073591"/>
              <a:gd name="connsiteY922" fmla="*/ 5102948 h 9203135"/>
              <a:gd name="connsiteX923" fmla="*/ 1938 w 16073591"/>
              <a:gd name="connsiteY923" fmla="*/ 5093138 h 9203135"/>
              <a:gd name="connsiteX924" fmla="*/ 51181 w 16073591"/>
              <a:gd name="connsiteY924" fmla="*/ 5122995 h 9203135"/>
              <a:gd name="connsiteX925" fmla="*/ 110870 w 16073591"/>
              <a:gd name="connsiteY925" fmla="*/ 5132805 h 9203135"/>
              <a:gd name="connsiteX926" fmla="*/ 110870 w 16073591"/>
              <a:gd name="connsiteY926" fmla="*/ 5192092 h 9203135"/>
              <a:gd name="connsiteX927" fmla="*/ 131014 w 16073591"/>
              <a:gd name="connsiteY927" fmla="*/ 5152425 h 9203135"/>
              <a:gd name="connsiteX928" fmla="*/ 140714 w 16073591"/>
              <a:gd name="connsiteY928" fmla="*/ 5162662 h 9203135"/>
              <a:gd name="connsiteX929" fmla="*/ 170558 w 16073591"/>
              <a:gd name="connsiteY929" fmla="*/ 5192092 h 9203135"/>
              <a:gd name="connsiteX930" fmla="*/ 220547 w 16073591"/>
              <a:gd name="connsiteY930" fmla="*/ 5251805 h 9203135"/>
              <a:gd name="connsiteX931" fmla="*/ 250391 w 16073591"/>
              <a:gd name="connsiteY931" fmla="*/ 5221949 h 9203135"/>
              <a:gd name="connsiteX932" fmla="*/ 359322 w 16073591"/>
              <a:gd name="connsiteY932" fmla="*/ 5351186 h 9203135"/>
              <a:gd name="connsiteX933" fmla="*/ 439156 w 16073591"/>
              <a:gd name="connsiteY933" fmla="*/ 5450140 h 9203135"/>
              <a:gd name="connsiteX934" fmla="*/ 498098 w 16073591"/>
              <a:gd name="connsiteY934" fmla="*/ 5489807 h 9203135"/>
              <a:gd name="connsiteX935" fmla="*/ 557786 w 16073591"/>
              <a:gd name="connsiteY935" fmla="*/ 5519663 h 9203135"/>
              <a:gd name="connsiteX936" fmla="*/ 587630 w 16073591"/>
              <a:gd name="connsiteY936" fmla="*/ 5579377 h 9203135"/>
              <a:gd name="connsiteX937" fmla="*/ 557786 w 16073591"/>
              <a:gd name="connsiteY937" fmla="*/ 5629280 h 9203135"/>
              <a:gd name="connsiteX938" fmla="*/ 587630 w 16073591"/>
              <a:gd name="connsiteY938" fmla="*/ 5648900 h 9203135"/>
              <a:gd name="connsiteX939" fmla="*/ 601806 w 16073591"/>
              <a:gd name="connsiteY939" fmla="*/ 5631839 h 9203135"/>
              <a:gd name="connsiteX940" fmla="*/ 707007 w 16073591"/>
              <a:gd name="connsiteY940" fmla="*/ 5728234 h 9203135"/>
              <a:gd name="connsiteX941" fmla="*/ 776395 w 16073591"/>
              <a:gd name="connsiteY941" fmla="*/ 5778138 h 9203135"/>
              <a:gd name="connsiteX942" fmla="*/ 865927 w 16073591"/>
              <a:gd name="connsiteY942" fmla="*/ 5827615 h 9203135"/>
              <a:gd name="connsiteX943" fmla="*/ 796540 w 16073591"/>
              <a:gd name="connsiteY943" fmla="*/ 5738471 h 9203135"/>
              <a:gd name="connsiteX944" fmla="*/ 786840 w 16073591"/>
              <a:gd name="connsiteY944" fmla="*/ 5629280 h 9203135"/>
              <a:gd name="connsiteX945" fmla="*/ 736851 w 16073591"/>
              <a:gd name="connsiteY945" fmla="*/ 5648900 h 9203135"/>
              <a:gd name="connsiteX946" fmla="*/ 746550 w 16073591"/>
              <a:gd name="connsiteY946" fmla="*/ 5589613 h 9203135"/>
              <a:gd name="connsiteX947" fmla="*/ 686862 w 16073591"/>
              <a:gd name="connsiteY947" fmla="*/ 5569567 h 9203135"/>
              <a:gd name="connsiteX948" fmla="*/ 726406 w 16073591"/>
              <a:gd name="connsiteY948" fmla="*/ 5579377 h 9203135"/>
              <a:gd name="connsiteX949" fmla="*/ 677163 w 16073591"/>
              <a:gd name="connsiteY949" fmla="*/ 5529473 h 9203135"/>
              <a:gd name="connsiteX950" fmla="*/ 696562 w 16073591"/>
              <a:gd name="connsiteY950" fmla="*/ 5479996 h 9203135"/>
              <a:gd name="connsiteX951" fmla="*/ 736851 w 16073591"/>
              <a:gd name="connsiteY951" fmla="*/ 5549947 h 9203135"/>
              <a:gd name="connsiteX952" fmla="*/ 776395 w 16073591"/>
              <a:gd name="connsiteY952" fmla="*/ 5579377 h 9203135"/>
              <a:gd name="connsiteX953" fmla="*/ 845782 w 16073591"/>
              <a:gd name="connsiteY953" fmla="*/ 5659137 h 9203135"/>
              <a:gd name="connsiteX954" fmla="*/ 875627 w 16073591"/>
              <a:gd name="connsiteY954" fmla="*/ 5639090 h 9203135"/>
              <a:gd name="connsiteX955" fmla="*/ 815938 w 16073591"/>
              <a:gd name="connsiteY955" fmla="*/ 5470186 h 9203135"/>
              <a:gd name="connsiteX956" fmla="*/ 836083 w 16073591"/>
              <a:gd name="connsiteY956" fmla="*/ 5470186 h 9203135"/>
              <a:gd name="connsiteX957" fmla="*/ 875627 w 16073591"/>
              <a:gd name="connsiteY957" fmla="*/ 5559757 h 9203135"/>
              <a:gd name="connsiteX958" fmla="*/ 955460 w 16073591"/>
              <a:gd name="connsiteY958" fmla="*/ 5589613 h 9203135"/>
              <a:gd name="connsiteX959" fmla="*/ 1004703 w 16073591"/>
              <a:gd name="connsiteY959" fmla="*/ 5698804 h 9203135"/>
              <a:gd name="connsiteX960" fmla="*/ 1024847 w 16073591"/>
              <a:gd name="connsiteY960" fmla="*/ 5668947 h 9203135"/>
              <a:gd name="connsiteX961" fmla="*/ 1034547 w 16073591"/>
              <a:gd name="connsiteY961" fmla="*/ 5797758 h 9203135"/>
              <a:gd name="connsiteX962" fmla="*/ 1074090 w 16073591"/>
              <a:gd name="connsiteY962" fmla="*/ 5778138 h 9203135"/>
              <a:gd name="connsiteX963" fmla="*/ 1094235 w 16073591"/>
              <a:gd name="connsiteY963" fmla="*/ 5817804 h 9203135"/>
              <a:gd name="connsiteX964" fmla="*/ 1064391 w 16073591"/>
              <a:gd name="connsiteY964" fmla="*/ 5817804 h 9203135"/>
              <a:gd name="connsiteX965" fmla="*/ 1143478 w 16073591"/>
              <a:gd name="connsiteY965" fmla="*/ 5847661 h 9203135"/>
              <a:gd name="connsiteX966" fmla="*/ 1163623 w 16073591"/>
              <a:gd name="connsiteY966" fmla="*/ 5936805 h 9203135"/>
              <a:gd name="connsiteX967" fmla="*/ 1203166 w 16073591"/>
              <a:gd name="connsiteY967" fmla="*/ 5837425 h 9203135"/>
              <a:gd name="connsiteX968" fmla="*/ 1203166 w 16073591"/>
              <a:gd name="connsiteY968" fmla="*/ 5797758 h 9203135"/>
              <a:gd name="connsiteX969" fmla="*/ 1153924 w 16073591"/>
              <a:gd name="connsiteY969" fmla="*/ 5827615 h 9203135"/>
              <a:gd name="connsiteX970" fmla="*/ 985304 w 16073591"/>
              <a:gd name="connsiteY970" fmla="*/ 5609234 h 9203135"/>
              <a:gd name="connsiteX971" fmla="*/ 1113634 w 16073591"/>
              <a:gd name="connsiteY971" fmla="*/ 5599424 h 9203135"/>
              <a:gd name="connsiteX972" fmla="*/ 1153924 w 16073591"/>
              <a:gd name="connsiteY972" fmla="*/ 5659137 h 9203135"/>
              <a:gd name="connsiteX973" fmla="*/ 1173322 w 16073591"/>
              <a:gd name="connsiteY973" fmla="*/ 5639090 h 9203135"/>
              <a:gd name="connsiteX974" fmla="*/ 1212866 w 16073591"/>
              <a:gd name="connsiteY974" fmla="*/ 5728234 h 9203135"/>
              <a:gd name="connsiteX975" fmla="*/ 1292699 w 16073591"/>
              <a:gd name="connsiteY975" fmla="*/ 5767901 h 9203135"/>
              <a:gd name="connsiteX976" fmla="*/ 1212866 w 16073591"/>
              <a:gd name="connsiteY976" fmla="*/ 5738471 h 9203135"/>
              <a:gd name="connsiteX977" fmla="*/ 1133779 w 16073591"/>
              <a:gd name="connsiteY977" fmla="*/ 5659137 h 9203135"/>
              <a:gd name="connsiteX978" fmla="*/ 1242710 w 16073591"/>
              <a:gd name="connsiteY978" fmla="*/ 5807994 h 9203135"/>
              <a:gd name="connsiteX979" fmla="*/ 1372532 w 16073591"/>
              <a:gd name="connsiteY979" fmla="*/ 5946615 h 9203135"/>
              <a:gd name="connsiteX980" fmla="*/ 1402376 w 16073591"/>
              <a:gd name="connsiteY980" fmla="*/ 5877091 h 9203135"/>
              <a:gd name="connsiteX981" fmla="*/ 1342688 w 16073591"/>
              <a:gd name="connsiteY981" fmla="*/ 5867281 h 9203135"/>
              <a:gd name="connsiteX982" fmla="*/ 1372532 w 16073591"/>
              <a:gd name="connsiteY982" fmla="*/ 5857471 h 9203135"/>
              <a:gd name="connsiteX983" fmla="*/ 1283000 w 16073591"/>
              <a:gd name="connsiteY983" fmla="*/ 5787948 h 9203135"/>
              <a:gd name="connsiteX984" fmla="*/ 1362087 w 16073591"/>
              <a:gd name="connsiteY984" fmla="*/ 5787948 h 9203135"/>
              <a:gd name="connsiteX985" fmla="*/ 1253155 w 16073591"/>
              <a:gd name="connsiteY985" fmla="*/ 5668947 h 9203135"/>
              <a:gd name="connsiteX986" fmla="*/ 1113634 w 16073591"/>
              <a:gd name="connsiteY986" fmla="*/ 5579377 h 9203135"/>
              <a:gd name="connsiteX987" fmla="*/ 1233011 w 16073591"/>
              <a:gd name="connsiteY987" fmla="*/ 5529473 h 9203135"/>
              <a:gd name="connsiteX988" fmla="*/ 1262855 w 16073591"/>
              <a:gd name="connsiteY988" fmla="*/ 5629280 h 9203135"/>
              <a:gd name="connsiteX989" fmla="*/ 1352387 w 16073591"/>
              <a:gd name="connsiteY989" fmla="*/ 5639090 h 9203135"/>
              <a:gd name="connsiteX990" fmla="*/ 1303144 w 16073591"/>
              <a:gd name="connsiteY990" fmla="*/ 5569567 h 9203135"/>
              <a:gd name="connsiteX991" fmla="*/ 1332988 w 16073591"/>
              <a:gd name="connsiteY991" fmla="*/ 5569567 h 9203135"/>
              <a:gd name="connsiteX992" fmla="*/ 1312844 w 16073591"/>
              <a:gd name="connsiteY992" fmla="*/ 5499617 h 9203135"/>
              <a:gd name="connsiteX993" fmla="*/ 1412076 w 16073591"/>
              <a:gd name="connsiteY993" fmla="*/ 5609234 h 9203135"/>
              <a:gd name="connsiteX994" fmla="*/ 1432220 w 16073591"/>
              <a:gd name="connsiteY994" fmla="*/ 5549947 h 9203135"/>
              <a:gd name="connsiteX995" fmla="*/ 1412076 w 16073591"/>
              <a:gd name="connsiteY995" fmla="*/ 5499617 h 9203135"/>
              <a:gd name="connsiteX996" fmla="*/ 1372532 w 16073591"/>
              <a:gd name="connsiteY996" fmla="*/ 5499617 h 9203135"/>
              <a:gd name="connsiteX997" fmla="*/ 1342688 w 16073591"/>
              <a:gd name="connsiteY997" fmla="*/ 5450140 h 9203135"/>
              <a:gd name="connsiteX998" fmla="*/ 1471764 w 16073591"/>
              <a:gd name="connsiteY998" fmla="*/ 5549947 h 9203135"/>
              <a:gd name="connsiteX999" fmla="*/ 1412076 w 16073591"/>
              <a:gd name="connsiteY999" fmla="*/ 5430520 h 9203135"/>
              <a:gd name="connsiteX1000" fmla="*/ 1352387 w 16073591"/>
              <a:gd name="connsiteY1000" fmla="*/ 5360996 h 9203135"/>
              <a:gd name="connsiteX1001" fmla="*/ 1322543 w 16073591"/>
              <a:gd name="connsiteY1001" fmla="*/ 5331139 h 9203135"/>
              <a:gd name="connsiteX1002" fmla="*/ 1242710 w 16073591"/>
              <a:gd name="connsiteY1002" fmla="*/ 5241995 h 9203135"/>
              <a:gd name="connsiteX1003" fmla="*/ 1322543 w 16073591"/>
              <a:gd name="connsiteY1003" fmla="*/ 5241995 h 9203135"/>
              <a:gd name="connsiteX1004" fmla="*/ 1303144 w 16073591"/>
              <a:gd name="connsiteY1004" fmla="*/ 5192092 h 9203135"/>
              <a:gd name="connsiteX1005" fmla="*/ 1262855 w 16073591"/>
              <a:gd name="connsiteY1005" fmla="*/ 5212139 h 9203135"/>
              <a:gd name="connsiteX1006" fmla="*/ 1094235 w 16073591"/>
              <a:gd name="connsiteY1006" fmla="*/ 5093138 h 9203135"/>
              <a:gd name="connsiteX1007" fmla="*/ 1113634 w 16073591"/>
              <a:gd name="connsiteY1007" fmla="*/ 5053471 h 9203135"/>
              <a:gd name="connsiteX1008" fmla="*/ 1193467 w 16073591"/>
              <a:gd name="connsiteY1008" fmla="*/ 5082901 h 9203135"/>
              <a:gd name="connsiteX1009" fmla="*/ 1262855 w 16073591"/>
              <a:gd name="connsiteY1009" fmla="*/ 5033425 h 9203135"/>
              <a:gd name="connsiteX1010" fmla="*/ 1233011 w 16073591"/>
              <a:gd name="connsiteY1010" fmla="*/ 4963901 h 9203135"/>
              <a:gd name="connsiteX1011" fmla="*/ 1391931 w 16073591"/>
              <a:gd name="connsiteY1011" fmla="*/ 5093138 h 9203135"/>
              <a:gd name="connsiteX1012" fmla="*/ 1481463 w 16073591"/>
              <a:gd name="connsiteY1012" fmla="*/ 5093138 h 9203135"/>
              <a:gd name="connsiteX1013" fmla="*/ 1491163 w 16073591"/>
              <a:gd name="connsiteY1013" fmla="*/ 5033425 h 9203135"/>
              <a:gd name="connsiteX1014" fmla="*/ 1580695 w 16073591"/>
              <a:gd name="connsiteY1014" fmla="*/ 5093138 h 9203135"/>
              <a:gd name="connsiteX1015" fmla="*/ 1550851 w 16073591"/>
              <a:gd name="connsiteY1015" fmla="*/ 5132805 h 9203135"/>
              <a:gd name="connsiteX1016" fmla="*/ 1709771 w 16073591"/>
              <a:gd name="connsiteY1016" fmla="*/ 5311092 h 9203135"/>
              <a:gd name="connsiteX1017" fmla="*/ 1729170 w 16073591"/>
              <a:gd name="connsiteY1017" fmla="*/ 5271426 h 9203135"/>
              <a:gd name="connsiteX1018" fmla="*/ 1838847 w 16073591"/>
              <a:gd name="connsiteY1018" fmla="*/ 5261616 h 9203135"/>
              <a:gd name="connsiteX1019" fmla="*/ 1838847 w 16073591"/>
              <a:gd name="connsiteY1019" fmla="*/ 5311092 h 9203135"/>
              <a:gd name="connsiteX1020" fmla="*/ 1955986 w 16073591"/>
              <a:gd name="connsiteY1020" fmla="*/ 5279103 h 9203135"/>
              <a:gd name="connsiteX1021" fmla="*/ 1997768 w 16073591"/>
              <a:gd name="connsiteY1021" fmla="*/ 5311092 h 9203135"/>
              <a:gd name="connsiteX1022" fmla="*/ 1990306 w 16073591"/>
              <a:gd name="connsiteY1022" fmla="*/ 5313652 h 9203135"/>
              <a:gd name="connsiteX1023" fmla="*/ 1938079 w 16073591"/>
              <a:gd name="connsiteY1023" fmla="*/ 5301282 h 9203135"/>
              <a:gd name="connsiteX1024" fmla="*/ 1918680 w 16073591"/>
              <a:gd name="connsiteY1024" fmla="*/ 5321329 h 9203135"/>
              <a:gd name="connsiteX1025" fmla="*/ 2027612 w 16073591"/>
              <a:gd name="connsiteY1025" fmla="*/ 5410473 h 9203135"/>
              <a:gd name="connsiteX1026" fmla="*/ 2027612 w 16073591"/>
              <a:gd name="connsiteY1026" fmla="*/ 5450140 h 9203135"/>
              <a:gd name="connsiteX1027" fmla="*/ 1988068 w 16073591"/>
              <a:gd name="connsiteY1027" fmla="*/ 5430520 h 9203135"/>
              <a:gd name="connsiteX1028" fmla="*/ 2037311 w 16073591"/>
              <a:gd name="connsiteY1028" fmla="*/ 5489807 h 9203135"/>
              <a:gd name="connsiteX1029" fmla="*/ 2067155 w 16073591"/>
              <a:gd name="connsiteY1029" fmla="*/ 5470186 h 9203135"/>
              <a:gd name="connsiteX1030" fmla="*/ 2047757 w 16073591"/>
              <a:gd name="connsiteY1030" fmla="*/ 5430520 h 9203135"/>
              <a:gd name="connsiteX1031" fmla="*/ 2057456 w 16073591"/>
              <a:gd name="connsiteY1031" fmla="*/ 5509853 h 9203135"/>
              <a:gd name="connsiteX1032" fmla="*/ 2196231 w 16073591"/>
              <a:gd name="connsiteY1032" fmla="*/ 5589613 h 9203135"/>
              <a:gd name="connsiteX1033" fmla="*/ 2126844 w 16073591"/>
              <a:gd name="connsiteY1033" fmla="*/ 5639090 h 9203135"/>
              <a:gd name="connsiteX1034" fmla="*/ 2037311 w 16073591"/>
              <a:gd name="connsiteY1034" fmla="*/ 5529473 h 9203135"/>
              <a:gd name="connsiteX1035" fmla="*/ 2017912 w 16073591"/>
              <a:gd name="connsiteY1035" fmla="*/ 5569567 h 9203135"/>
              <a:gd name="connsiteX1036" fmla="*/ 2017912 w 16073591"/>
              <a:gd name="connsiteY1036" fmla="*/ 5519663 h 9203135"/>
              <a:gd name="connsiteX1037" fmla="*/ 1977623 w 16073591"/>
              <a:gd name="connsiteY1037" fmla="*/ 5489807 h 9203135"/>
              <a:gd name="connsiteX1038" fmla="*/ 1858992 w 16073591"/>
              <a:gd name="connsiteY1038" fmla="*/ 5519663 h 9203135"/>
              <a:gd name="connsiteX1039" fmla="*/ 1849293 w 16073591"/>
              <a:gd name="connsiteY1039" fmla="*/ 5599424 h 9203135"/>
              <a:gd name="connsiteX1040" fmla="*/ 2166387 w 16073591"/>
              <a:gd name="connsiteY1040" fmla="*/ 5926995 h 9203135"/>
              <a:gd name="connsiteX1041" fmla="*/ 2067155 w 16073591"/>
              <a:gd name="connsiteY1041" fmla="*/ 5906948 h 9203135"/>
              <a:gd name="connsiteX1042" fmla="*/ 2126844 w 16073591"/>
              <a:gd name="connsiteY1042" fmla="*/ 5976472 h 9203135"/>
              <a:gd name="connsiteX1043" fmla="*/ 2136543 w 16073591"/>
              <a:gd name="connsiteY1043" fmla="*/ 6055806 h 9203135"/>
              <a:gd name="connsiteX1044" fmla="*/ 2097000 w 16073591"/>
              <a:gd name="connsiteY1044" fmla="*/ 6055806 h 9203135"/>
              <a:gd name="connsiteX1045" fmla="*/ 2076855 w 16073591"/>
              <a:gd name="connsiteY1045" fmla="*/ 6185042 h 9203135"/>
              <a:gd name="connsiteX1046" fmla="*/ 2047757 w 16073591"/>
              <a:gd name="connsiteY1046" fmla="*/ 6135139 h 9203135"/>
              <a:gd name="connsiteX1047" fmla="*/ 2087300 w 16073591"/>
              <a:gd name="connsiteY1047" fmla="*/ 6254566 h 9203135"/>
              <a:gd name="connsiteX1048" fmla="*/ 1938079 w 16073591"/>
              <a:gd name="connsiteY1048" fmla="*/ 6174806 h 9203135"/>
              <a:gd name="connsiteX1049" fmla="*/ 1878391 w 16073591"/>
              <a:gd name="connsiteY1049" fmla="*/ 6185042 h 9203135"/>
              <a:gd name="connsiteX1050" fmla="*/ 1970908 w 16073591"/>
              <a:gd name="connsiteY1050" fmla="*/ 6247742 h 9203135"/>
              <a:gd name="connsiteX1051" fmla="*/ 1988068 w 16073591"/>
              <a:gd name="connsiteY1051" fmla="*/ 6255419 h 9203135"/>
              <a:gd name="connsiteX1052" fmla="*/ 1985830 w 16073591"/>
              <a:gd name="connsiteY1052" fmla="*/ 6269494 h 9203135"/>
              <a:gd name="connsiteX1053" fmla="*/ 1997768 w 16073591"/>
              <a:gd name="connsiteY1053" fmla="*/ 6284423 h 9203135"/>
              <a:gd name="connsiteX1054" fmla="*/ 1948525 w 16073591"/>
              <a:gd name="connsiteY1054" fmla="*/ 6284423 h 9203135"/>
              <a:gd name="connsiteX1055" fmla="*/ 2017912 w 16073591"/>
              <a:gd name="connsiteY1055" fmla="*/ 6324090 h 9203135"/>
              <a:gd name="connsiteX1056" fmla="*/ 2047757 w 16073591"/>
              <a:gd name="connsiteY1056" fmla="*/ 6383803 h 9203135"/>
              <a:gd name="connsiteX1057" fmla="*/ 1977623 w 16073591"/>
              <a:gd name="connsiteY1057" fmla="*/ 6393614 h 9203135"/>
              <a:gd name="connsiteX1058" fmla="*/ 1977623 w 16073591"/>
              <a:gd name="connsiteY1058" fmla="*/ 6344136 h 9203135"/>
              <a:gd name="connsiteX1059" fmla="*/ 1809003 w 16073591"/>
              <a:gd name="connsiteY1059" fmla="*/ 6264376 h 9203135"/>
              <a:gd name="connsiteX1060" fmla="*/ 1659782 w 16073591"/>
              <a:gd name="connsiteY1060" fmla="*/ 6174806 h 9203135"/>
              <a:gd name="connsiteX1061" fmla="*/ 1689626 w 16073591"/>
              <a:gd name="connsiteY1061" fmla="*/ 6164996 h 9203135"/>
              <a:gd name="connsiteX1062" fmla="*/ 1640384 w 16073591"/>
              <a:gd name="connsiteY1062" fmla="*/ 6164996 h 9203135"/>
              <a:gd name="connsiteX1063" fmla="*/ 1521007 w 16073591"/>
              <a:gd name="connsiteY1063" fmla="*/ 6055806 h 9203135"/>
              <a:gd name="connsiteX1064" fmla="*/ 1530706 w 16073591"/>
              <a:gd name="connsiteY1064" fmla="*/ 6045995 h 9203135"/>
              <a:gd name="connsiteX1065" fmla="*/ 1547120 w 16073591"/>
              <a:gd name="connsiteY1065" fmla="*/ 6028934 h 9203135"/>
              <a:gd name="connsiteX1066" fmla="*/ 1511308 w 16073591"/>
              <a:gd name="connsiteY1066" fmla="*/ 5916758 h 9203135"/>
              <a:gd name="connsiteX1067" fmla="*/ 1472510 w 16073591"/>
              <a:gd name="connsiteY1067" fmla="*/ 5890740 h 9203135"/>
              <a:gd name="connsiteX1068" fmla="*/ 1441920 w 16073591"/>
              <a:gd name="connsiteY1068" fmla="*/ 5916758 h 9203135"/>
              <a:gd name="connsiteX1069" fmla="*/ 1485940 w 16073591"/>
              <a:gd name="connsiteY1069" fmla="*/ 5981590 h 9203135"/>
              <a:gd name="connsiteX1070" fmla="*/ 1530706 w 16073591"/>
              <a:gd name="connsiteY1070" fmla="*/ 6045995 h 9203135"/>
              <a:gd name="connsiteX1071" fmla="*/ 1504593 w 16073591"/>
              <a:gd name="connsiteY1071" fmla="*/ 6048981 h 9203135"/>
              <a:gd name="connsiteX1072" fmla="*/ 1432220 w 16073591"/>
              <a:gd name="connsiteY1072" fmla="*/ 5986282 h 9203135"/>
              <a:gd name="connsiteX1073" fmla="*/ 1729170 w 16073591"/>
              <a:gd name="connsiteY1073" fmla="*/ 6324090 h 9203135"/>
              <a:gd name="connsiteX1074" fmla="*/ 1679927 w 16073591"/>
              <a:gd name="connsiteY1074" fmla="*/ 6314280 h 9203135"/>
              <a:gd name="connsiteX1075" fmla="*/ 1749315 w 16073591"/>
              <a:gd name="connsiteY1075" fmla="*/ 6403424 h 9203135"/>
              <a:gd name="connsiteX1076" fmla="*/ 1868692 w 16073591"/>
              <a:gd name="connsiteY1076" fmla="*/ 6413234 h 9203135"/>
              <a:gd name="connsiteX1077" fmla="*/ 1838847 w 16073591"/>
              <a:gd name="connsiteY1077" fmla="*/ 6324090 h 9203135"/>
              <a:gd name="connsiteX1078" fmla="*/ 1948525 w 16073591"/>
              <a:gd name="connsiteY1078" fmla="*/ 6393614 h 9203135"/>
              <a:gd name="connsiteX1079" fmla="*/ 2037311 w 16073591"/>
              <a:gd name="connsiteY1079" fmla="*/ 6482757 h 9203135"/>
              <a:gd name="connsiteX1080" fmla="*/ 2196231 w 16073591"/>
              <a:gd name="connsiteY1080" fmla="*/ 6542470 h 9203135"/>
              <a:gd name="connsiteX1081" fmla="*/ 2205931 w 16073591"/>
              <a:gd name="connsiteY1081" fmla="*/ 6502804 h 9203135"/>
              <a:gd name="connsiteX1082" fmla="*/ 2434985 w 16073591"/>
              <a:gd name="connsiteY1082" fmla="*/ 6532660 h 9203135"/>
              <a:gd name="connsiteX1083" fmla="*/ 2375296 w 16073591"/>
              <a:gd name="connsiteY1083" fmla="*/ 6532660 h 9203135"/>
              <a:gd name="connsiteX1084" fmla="*/ 2474528 w 16073591"/>
              <a:gd name="connsiteY1084" fmla="*/ 6582138 h 9203135"/>
              <a:gd name="connsiteX1085" fmla="*/ 2444684 w 16073591"/>
              <a:gd name="connsiteY1085" fmla="*/ 6611994 h 9203135"/>
              <a:gd name="connsiteX1086" fmla="*/ 2573760 w 16073591"/>
              <a:gd name="connsiteY1086" fmla="*/ 6601758 h 9203135"/>
              <a:gd name="connsiteX1087" fmla="*/ 2663293 w 16073591"/>
              <a:gd name="connsiteY1087" fmla="*/ 6641424 h 9203135"/>
              <a:gd name="connsiteX1088" fmla="*/ 2564061 w 16073591"/>
              <a:gd name="connsiteY1088" fmla="*/ 6552280 h 9203135"/>
              <a:gd name="connsiteX1089" fmla="*/ 2474528 w 16073591"/>
              <a:gd name="connsiteY1089" fmla="*/ 6492994 h 9203135"/>
              <a:gd name="connsiteX1090" fmla="*/ 2384996 w 16073591"/>
              <a:gd name="connsiteY1090" fmla="*/ 6452900 h 9203135"/>
              <a:gd name="connsiteX1091" fmla="*/ 2335753 w 16073591"/>
              <a:gd name="connsiteY1091" fmla="*/ 6452900 h 9203135"/>
              <a:gd name="connsiteX1092" fmla="*/ 2335753 w 16073591"/>
              <a:gd name="connsiteY1092" fmla="*/ 6393614 h 9203135"/>
              <a:gd name="connsiteX1093" fmla="*/ 2405140 w 16073591"/>
              <a:gd name="connsiteY1093" fmla="*/ 6393614 h 9203135"/>
              <a:gd name="connsiteX1094" fmla="*/ 2405140 w 16073591"/>
              <a:gd name="connsiteY1094" fmla="*/ 6472947 h 9203135"/>
              <a:gd name="connsiteX1095" fmla="*/ 2444684 w 16073591"/>
              <a:gd name="connsiteY1095" fmla="*/ 6413234 h 9203135"/>
              <a:gd name="connsiteX1096" fmla="*/ 2494673 w 16073591"/>
              <a:gd name="connsiteY1096" fmla="*/ 6413234 h 9203135"/>
              <a:gd name="connsiteX1097" fmla="*/ 2643148 w 16073591"/>
              <a:gd name="connsiteY1097" fmla="*/ 6452900 h 9203135"/>
              <a:gd name="connsiteX1098" fmla="*/ 2534217 w 16073591"/>
              <a:gd name="connsiteY1098" fmla="*/ 6324090 h 9203135"/>
              <a:gd name="connsiteX1099" fmla="*/ 2395441 w 16073591"/>
              <a:gd name="connsiteY1099" fmla="*/ 6234946 h 9203135"/>
              <a:gd name="connsiteX1100" fmla="*/ 2405140 w 16073591"/>
              <a:gd name="connsiteY1100" fmla="*/ 6195279 h 9203135"/>
              <a:gd name="connsiteX1101" fmla="*/ 2345452 w 16073591"/>
              <a:gd name="connsiteY1101" fmla="*/ 6125329 h 9203135"/>
              <a:gd name="connsiteX1102" fmla="*/ 2414840 w 16073591"/>
              <a:gd name="connsiteY1102" fmla="*/ 6125329 h 9203135"/>
              <a:gd name="connsiteX1103" fmla="*/ 2335753 w 16073591"/>
              <a:gd name="connsiteY1103" fmla="*/ 6055806 h 9203135"/>
              <a:gd name="connsiteX1104" fmla="*/ 2325308 w 16073591"/>
              <a:gd name="connsiteY1104" fmla="*/ 5906948 h 9203135"/>
              <a:gd name="connsiteX1105" fmla="*/ 2216376 w 16073591"/>
              <a:gd name="connsiteY1105" fmla="*/ 5827615 h 9203135"/>
              <a:gd name="connsiteX1106" fmla="*/ 2097000 w 16073591"/>
              <a:gd name="connsiteY1106" fmla="*/ 5767901 h 9203135"/>
              <a:gd name="connsiteX1107" fmla="*/ 1997768 w 16073591"/>
              <a:gd name="connsiteY1107" fmla="*/ 5678757 h 9203135"/>
              <a:gd name="connsiteX1108" fmla="*/ 2017912 w 16073591"/>
              <a:gd name="connsiteY1108" fmla="*/ 5629280 h 9203135"/>
              <a:gd name="connsiteX1109" fmla="*/ 2305909 w 16073591"/>
              <a:gd name="connsiteY1109" fmla="*/ 5867281 h 9203135"/>
              <a:gd name="connsiteX1110" fmla="*/ 2345452 w 16073591"/>
              <a:gd name="connsiteY1110" fmla="*/ 5837425 h 9203135"/>
              <a:gd name="connsiteX1111" fmla="*/ 2414840 w 16073591"/>
              <a:gd name="connsiteY1111" fmla="*/ 5897138 h 9203135"/>
              <a:gd name="connsiteX1112" fmla="*/ 2285764 w 16073591"/>
              <a:gd name="connsiteY1112" fmla="*/ 5767901 h 9203135"/>
              <a:gd name="connsiteX1113" fmla="*/ 2315608 w 16073591"/>
              <a:gd name="connsiteY1113" fmla="*/ 5668947 h 9203135"/>
              <a:gd name="connsiteX1114" fmla="*/ 2335753 w 16073591"/>
              <a:gd name="connsiteY1114" fmla="*/ 5738471 h 9203135"/>
              <a:gd name="connsiteX1115" fmla="*/ 2464829 w 16073591"/>
              <a:gd name="connsiteY1115" fmla="*/ 5817804 h 9203135"/>
              <a:gd name="connsiteX1116" fmla="*/ 2593159 w 16073591"/>
              <a:gd name="connsiteY1116" fmla="*/ 5897138 h 9203135"/>
              <a:gd name="connsiteX1117" fmla="*/ 2573760 w 16073591"/>
              <a:gd name="connsiteY1117" fmla="*/ 5936805 h 9203135"/>
              <a:gd name="connsiteX1118" fmla="*/ 2633448 w 16073591"/>
              <a:gd name="connsiteY1118" fmla="*/ 5926995 h 9203135"/>
              <a:gd name="connsiteX1119" fmla="*/ 2633448 w 16073591"/>
              <a:gd name="connsiteY1119" fmla="*/ 5956425 h 9203135"/>
              <a:gd name="connsiteX1120" fmla="*/ 2643148 w 16073591"/>
              <a:gd name="connsiteY1120" fmla="*/ 6025948 h 9203135"/>
              <a:gd name="connsiteX1121" fmla="*/ 2682692 w 16073591"/>
              <a:gd name="connsiteY1121" fmla="*/ 6025948 h 9203135"/>
              <a:gd name="connsiteX1122" fmla="*/ 2663293 w 16073591"/>
              <a:gd name="connsiteY1122" fmla="*/ 5976472 h 9203135"/>
              <a:gd name="connsiteX1123" fmla="*/ 2732680 w 16073591"/>
              <a:gd name="connsiteY1123" fmla="*/ 6095472 h 9203135"/>
              <a:gd name="connsiteX1124" fmla="*/ 2692391 w 16073591"/>
              <a:gd name="connsiteY1124" fmla="*/ 6075852 h 9203135"/>
              <a:gd name="connsiteX1125" fmla="*/ 2732680 w 16073591"/>
              <a:gd name="connsiteY1125" fmla="*/ 6125329 h 9203135"/>
              <a:gd name="connsiteX1126" fmla="*/ 2702836 w 16073591"/>
              <a:gd name="connsiteY1126" fmla="*/ 6164996 h 9203135"/>
              <a:gd name="connsiteX1127" fmla="*/ 2752079 w 16073591"/>
              <a:gd name="connsiteY1127" fmla="*/ 6155186 h 9203135"/>
              <a:gd name="connsiteX1128" fmla="*/ 2752079 w 16073591"/>
              <a:gd name="connsiteY1128" fmla="*/ 6205089 h 9203135"/>
              <a:gd name="connsiteX1129" fmla="*/ 2643148 w 16073591"/>
              <a:gd name="connsiteY1129" fmla="*/ 6135139 h 9203135"/>
              <a:gd name="connsiteX1130" fmla="*/ 2534217 w 16073591"/>
              <a:gd name="connsiteY1130" fmla="*/ 6085662 h 9203135"/>
              <a:gd name="connsiteX1131" fmla="*/ 2484228 w 16073591"/>
              <a:gd name="connsiteY1131" fmla="*/ 6135139 h 9203135"/>
              <a:gd name="connsiteX1132" fmla="*/ 2603604 w 16073591"/>
              <a:gd name="connsiteY1132" fmla="*/ 6274612 h 9203135"/>
              <a:gd name="connsiteX1133" fmla="*/ 2633448 w 16073591"/>
              <a:gd name="connsiteY1133" fmla="*/ 6274612 h 9203135"/>
              <a:gd name="connsiteX1134" fmla="*/ 2672992 w 16073591"/>
              <a:gd name="connsiteY1134" fmla="*/ 6234946 h 9203135"/>
              <a:gd name="connsiteX1135" fmla="*/ 2742380 w 16073591"/>
              <a:gd name="connsiteY1135" fmla="*/ 6214899 h 9203135"/>
              <a:gd name="connsiteX1136" fmla="*/ 2831912 w 16073591"/>
              <a:gd name="connsiteY1136" fmla="*/ 6353946 h 9203135"/>
              <a:gd name="connsiteX1137" fmla="*/ 2812514 w 16073591"/>
              <a:gd name="connsiteY1137" fmla="*/ 6373566 h 9203135"/>
              <a:gd name="connsiteX1138" fmla="*/ 2901300 w 16073591"/>
              <a:gd name="connsiteY1138" fmla="*/ 6433280 h 9203135"/>
              <a:gd name="connsiteX1139" fmla="*/ 2921445 w 16073591"/>
              <a:gd name="connsiteY1139" fmla="*/ 6363756 h 9203135"/>
              <a:gd name="connsiteX1140" fmla="*/ 2762524 w 16073591"/>
              <a:gd name="connsiteY1140" fmla="*/ 6185042 h 9203135"/>
              <a:gd name="connsiteX1141" fmla="*/ 2921445 w 16073591"/>
              <a:gd name="connsiteY1141" fmla="*/ 6195279 h 9203135"/>
              <a:gd name="connsiteX1142" fmla="*/ 2891601 w 16073591"/>
              <a:gd name="connsiteY1142" fmla="*/ 6234946 h 9203135"/>
              <a:gd name="connsiteX1143" fmla="*/ 2970688 w 16073591"/>
              <a:gd name="connsiteY1143" fmla="*/ 6254566 h 9203135"/>
              <a:gd name="connsiteX1144" fmla="*/ 2940844 w 16073591"/>
              <a:gd name="connsiteY1144" fmla="*/ 6274612 h 9203135"/>
              <a:gd name="connsiteX1145" fmla="*/ 3010977 w 16073591"/>
              <a:gd name="connsiteY1145" fmla="*/ 6324090 h 9203135"/>
              <a:gd name="connsiteX1146" fmla="*/ 3069920 w 16073591"/>
              <a:gd name="connsiteY1146" fmla="*/ 6314280 h 9203135"/>
              <a:gd name="connsiteX1147" fmla="*/ 2970688 w 16073591"/>
              <a:gd name="connsiteY1147" fmla="*/ 6214899 h 9203135"/>
              <a:gd name="connsiteX1148" fmla="*/ 3050521 w 16073591"/>
              <a:gd name="connsiteY1148" fmla="*/ 6205089 h 9203135"/>
              <a:gd name="connsiteX1149" fmla="*/ 3030376 w 16073591"/>
              <a:gd name="connsiteY1149" fmla="*/ 6224710 h 9203135"/>
              <a:gd name="connsiteX1150" fmla="*/ 2861756 w 16073591"/>
              <a:gd name="connsiteY1150" fmla="*/ 6144949 h 9203135"/>
              <a:gd name="connsiteX1151" fmla="*/ 2871456 w 16073591"/>
              <a:gd name="connsiteY1151" fmla="*/ 6075852 h 9203135"/>
              <a:gd name="connsiteX1152" fmla="*/ 3080365 w 16073591"/>
              <a:gd name="connsiteY1152" fmla="*/ 6155186 h 9203135"/>
              <a:gd name="connsiteX1153" fmla="*/ 3090064 w 16073591"/>
              <a:gd name="connsiteY1153" fmla="*/ 6125329 h 9203135"/>
              <a:gd name="connsiteX1154" fmla="*/ 3169152 w 16073591"/>
              <a:gd name="connsiteY1154" fmla="*/ 6125329 h 9203135"/>
              <a:gd name="connsiteX1155" fmla="*/ 3248985 w 16073591"/>
              <a:gd name="connsiteY1155" fmla="*/ 6164996 h 9203135"/>
              <a:gd name="connsiteX1156" fmla="*/ 2752079 w 16073591"/>
              <a:gd name="connsiteY1156" fmla="*/ 5827615 h 9203135"/>
              <a:gd name="connsiteX1157" fmla="*/ 2672992 w 16073591"/>
              <a:gd name="connsiteY1157" fmla="*/ 5787948 h 9203135"/>
              <a:gd name="connsiteX1158" fmla="*/ 2623003 w 16073591"/>
              <a:gd name="connsiteY1158" fmla="*/ 5837425 h 9203135"/>
              <a:gd name="connsiteX1159" fmla="*/ 2583460 w 16073591"/>
              <a:gd name="connsiteY1159" fmla="*/ 5847661 h 9203135"/>
              <a:gd name="connsiteX1160" fmla="*/ 2564061 w 16073591"/>
              <a:gd name="connsiteY1160" fmla="*/ 5787948 h 9203135"/>
              <a:gd name="connsiteX1161" fmla="*/ 2564061 w 16073591"/>
              <a:gd name="connsiteY1161" fmla="*/ 5659137 h 9203135"/>
              <a:gd name="connsiteX1162" fmla="*/ 2613304 w 16073591"/>
              <a:gd name="connsiteY1162" fmla="*/ 5639090 h 9203135"/>
              <a:gd name="connsiteX1163" fmla="*/ 2484228 w 16073591"/>
              <a:gd name="connsiteY1163" fmla="*/ 5569567 h 9203135"/>
              <a:gd name="connsiteX1164" fmla="*/ 2534217 w 16073591"/>
              <a:gd name="connsiteY1164" fmla="*/ 5589613 h 9203135"/>
              <a:gd name="connsiteX1165" fmla="*/ 2553615 w 16073591"/>
              <a:gd name="connsiteY1165" fmla="*/ 5559757 h 9203135"/>
              <a:gd name="connsiteX1166" fmla="*/ 2494673 w 16073591"/>
              <a:gd name="connsiteY1166" fmla="*/ 5529473 h 9203135"/>
              <a:gd name="connsiteX1167" fmla="*/ 2484228 w 16073591"/>
              <a:gd name="connsiteY1167" fmla="*/ 5459950 h 9203135"/>
              <a:gd name="connsiteX1168" fmla="*/ 2523771 w 16073591"/>
              <a:gd name="connsiteY1168" fmla="*/ 5430520 h 9203135"/>
              <a:gd name="connsiteX1169" fmla="*/ 2564061 w 16073591"/>
              <a:gd name="connsiteY1169" fmla="*/ 5470186 h 9203135"/>
              <a:gd name="connsiteX1170" fmla="*/ 2692391 w 16073591"/>
              <a:gd name="connsiteY1170" fmla="*/ 5619470 h 9203135"/>
              <a:gd name="connsiteX1171" fmla="*/ 2593159 w 16073591"/>
              <a:gd name="connsiteY1171" fmla="*/ 5569567 h 9203135"/>
              <a:gd name="connsiteX1172" fmla="*/ 2564061 w 16073591"/>
              <a:gd name="connsiteY1172" fmla="*/ 5470186 h 9203135"/>
              <a:gd name="connsiteX1173" fmla="*/ 2613304 w 16073591"/>
              <a:gd name="connsiteY1173" fmla="*/ 5440330 h 9203135"/>
              <a:gd name="connsiteX1174" fmla="*/ 2613304 w 16073591"/>
              <a:gd name="connsiteY1174" fmla="*/ 5509853 h 9203135"/>
              <a:gd name="connsiteX1175" fmla="*/ 2682692 w 16073591"/>
              <a:gd name="connsiteY1175" fmla="*/ 5529473 h 9203135"/>
              <a:gd name="connsiteX1176" fmla="*/ 2672992 w 16073591"/>
              <a:gd name="connsiteY1176" fmla="*/ 5559757 h 9203135"/>
              <a:gd name="connsiteX1177" fmla="*/ 2752079 w 16073591"/>
              <a:gd name="connsiteY1177" fmla="*/ 5609234 h 9203135"/>
              <a:gd name="connsiteX1178" fmla="*/ 2772224 w 16073591"/>
              <a:gd name="connsiteY1178" fmla="*/ 5579377 h 9203135"/>
              <a:gd name="connsiteX1179" fmla="*/ 2990832 w 16073591"/>
              <a:gd name="connsiteY1179" fmla="*/ 5758091 h 9203135"/>
              <a:gd name="connsiteX1180" fmla="*/ 3060220 w 16073591"/>
              <a:gd name="connsiteY1180" fmla="*/ 5877091 h 9203135"/>
              <a:gd name="connsiteX1181" fmla="*/ 3050521 w 16073591"/>
              <a:gd name="connsiteY1181" fmla="*/ 5817804 h 9203135"/>
              <a:gd name="connsiteX1182" fmla="*/ 3010977 w 16073591"/>
              <a:gd name="connsiteY1182" fmla="*/ 5797758 h 9203135"/>
              <a:gd name="connsiteX1183" fmla="*/ 3060220 w 16073591"/>
              <a:gd name="connsiteY1183" fmla="*/ 5797758 h 9203135"/>
              <a:gd name="connsiteX1184" fmla="*/ 3110209 w 16073591"/>
              <a:gd name="connsiteY1184" fmla="*/ 5847661 h 9203135"/>
              <a:gd name="connsiteX1185" fmla="*/ 3090064 w 16073591"/>
              <a:gd name="connsiteY1185" fmla="*/ 5867281 h 9203135"/>
              <a:gd name="connsiteX1186" fmla="*/ 3189296 w 16073591"/>
              <a:gd name="connsiteY1186" fmla="*/ 5946615 h 9203135"/>
              <a:gd name="connsiteX1187" fmla="*/ 3338517 w 16073591"/>
              <a:gd name="connsiteY1187" fmla="*/ 5887328 h 9203135"/>
              <a:gd name="connsiteX1188" fmla="*/ 3328818 w 16073591"/>
              <a:gd name="connsiteY1188" fmla="*/ 5827615 h 9203135"/>
              <a:gd name="connsiteX1189" fmla="*/ 3348216 w 16073591"/>
              <a:gd name="connsiteY1189" fmla="*/ 5817804 h 9203135"/>
              <a:gd name="connsiteX1190" fmla="*/ 3378061 w 16073591"/>
              <a:gd name="connsiteY1190" fmla="*/ 5857471 h 9203135"/>
              <a:gd name="connsiteX1191" fmla="*/ 3407905 w 16073591"/>
              <a:gd name="connsiteY1191" fmla="*/ 5847661 h 9203135"/>
              <a:gd name="connsiteX1192" fmla="*/ 3368361 w 16073591"/>
              <a:gd name="connsiteY1192" fmla="*/ 5807994 h 9203135"/>
              <a:gd name="connsiteX1193" fmla="*/ 3428050 w 16073591"/>
              <a:gd name="connsiteY1193" fmla="*/ 5787948 h 9203135"/>
              <a:gd name="connsiteX1194" fmla="*/ 3417604 w 16073591"/>
              <a:gd name="connsiteY1194" fmla="*/ 5817804 h 9203135"/>
              <a:gd name="connsiteX1195" fmla="*/ 3507137 w 16073591"/>
              <a:gd name="connsiteY1195" fmla="*/ 5827615 h 9203135"/>
              <a:gd name="connsiteX1196" fmla="*/ 3378061 w 16073591"/>
              <a:gd name="connsiteY1196" fmla="*/ 5906948 h 9203135"/>
              <a:gd name="connsiteX1197" fmla="*/ 3348216 w 16073591"/>
              <a:gd name="connsiteY1197" fmla="*/ 5877091 h 9203135"/>
              <a:gd name="connsiteX1198" fmla="*/ 3278829 w 16073591"/>
              <a:gd name="connsiteY1198" fmla="*/ 6006328 h 9203135"/>
              <a:gd name="connsiteX1199" fmla="*/ 3358662 w 16073591"/>
              <a:gd name="connsiteY1199" fmla="*/ 6036185 h 9203135"/>
              <a:gd name="connsiteX1200" fmla="*/ 3368361 w 16073591"/>
              <a:gd name="connsiteY1200" fmla="*/ 5996092 h 9203135"/>
              <a:gd name="connsiteX1201" fmla="*/ 3378061 w 16073591"/>
              <a:gd name="connsiteY1201" fmla="*/ 6055806 h 9203135"/>
              <a:gd name="connsiteX1202" fmla="*/ 3288528 w 16073591"/>
              <a:gd name="connsiteY1202" fmla="*/ 6025948 h 9203135"/>
              <a:gd name="connsiteX1203" fmla="*/ 3288528 w 16073591"/>
              <a:gd name="connsiteY1203" fmla="*/ 6065616 h 9203135"/>
              <a:gd name="connsiteX1204" fmla="*/ 3477292 w 16073591"/>
              <a:gd name="connsiteY1204" fmla="*/ 6125329 h 9203135"/>
              <a:gd name="connsiteX1205" fmla="*/ 3417604 w 16073591"/>
              <a:gd name="connsiteY1205" fmla="*/ 6135139 h 9203135"/>
              <a:gd name="connsiteX1206" fmla="*/ 3198996 w 16073591"/>
              <a:gd name="connsiteY1206" fmla="*/ 6036185 h 9203135"/>
              <a:gd name="connsiteX1207" fmla="*/ 3258684 w 16073591"/>
              <a:gd name="connsiteY1207" fmla="*/ 6095472 h 9203135"/>
              <a:gd name="connsiteX1208" fmla="*/ 3328818 w 16073591"/>
              <a:gd name="connsiteY1208" fmla="*/ 6164996 h 9203135"/>
              <a:gd name="connsiteX1209" fmla="*/ 3417604 w 16073591"/>
              <a:gd name="connsiteY1209" fmla="*/ 6185042 h 9203135"/>
              <a:gd name="connsiteX1210" fmla="*/ 3527282 w 16073591"/>
              <a:gd name="connsiteY1210" fmla="*/ 6224710 h 9203135"/>
              <a:gd name="connsiteX1211" fmla="*/ 3507137 w 16073591"/>
              <a:gd name="connsiteY1211" fmla="*/ 6195279 h 9203135"/>
              <a:gd name="connsiteX1212" fmla="*/ 3586224 w 16073591"/>
              <a:gd name="connsiteY1212" fmla="*/ 6224710 h 9203135"/>
              <a:gd name="connsiteX1213" fmla="*/ 3586224 w 16073591"/>
              <a:gd name="connsiteY1213" fmla="*/ 6195279 h 9203135"/>
              <a:gd name="connsiteX1214" fmla="*/ 3666057 w 16073591"/>
              <a:gd name="connsiteY1214" fmla="*/ 6264376 h 9203135"/>
              <a:gd name="connsiteX1215" fmla="*/ 3735445 w 16073591"/>
              <a:gd name="connsiteY1215" fmla="*/ 6244756 h 9203135"/>
              <a:gd name="connsiteX1216" fmla="*/ 3507137 w 16073591"/>
              <a:gd name="connsiteY1216" fmla="*/ 6144949 h 9203135"/>
              <a:gd name="connsiteX1217" fmla="*/ 3486992 w 16073591"/>
              <a:gd name="connsiteY1217" fmla="*/ 6105282 h 9203135"/>
              <a:gd name="connsiteX1218" fmla="*/ 3596669 w 16073591"/>
              <a:gd name="connsiteY1218" fmla="*/ 6144949 h 9203135"/>
              <a:gd name="connsiteX1219" fmla="*/ 3557126 w 16073591"/>
              <a:gd name="connsiteY1219" fmla="*/ 6025948 h 9203135"/>
              <a:gd name="connsiteX1220" fmla="*/ 3636213 w 16073591"/>
              <a:gd name="connsiteY1220" fmla="*/ 6155186 h 9203135"/>
              <a:gd name="connsiteX1221" fmla="*/ 3655612 w 16073591"/>
              <a:gd name="connsiteY1221" fmla="*/ 6144949 h 9203135"/>
              <a:gd name="connsiteX1222" fmla="*/ 3814532 w 16073591"/>
              <a:gd name="connsiteY1222" fmla="*/ 6214899 h 9203135"/>
              <a:gd name="connsiteX1223" fmla="*/ 3774988 w 16073591"/>
              <a:gd name="connsiteY1223" fmla="*/ 6174806 h 9203135"/>
              <a:gd name="connsiteX1224" fmla="*/ 3974198 w 16073591"/>
              <a:gd name="connsiteY1224" fmla="*/ 6244756 h 9203135"/>
              <a:gd name="connsiteX1225" fmla="*/ 3933908 w 16073591"/>
              <a:gd name="connsiteY1225" fmla="*/ 6195279 h 9203135"/>
              <a:gd name="connsiteX1226" fmla="*/ 4102528 w 16073591"/>
              <a:gd name="connsiteY1226" fmla="*/ 6224710 h 9203135"/>
              <a:gd name="connsiteX1227" fmla="*/ 4122673 w 16073591"/>
              <a:gd name="connsiteY1227" fmla="*/ 6185042 h 9203135"/>
              <a:gd name="connsiteX1228" fmla="*/ 4201760 w 16073591"/>
              <a:gd name="connsiteY1228" fmla="*/ 6205089 h 9203135"/>
              <a:gd name="connsiteX1229" fmla="*/ 4122673 w 16073591"/>
              <a:gd name="connsiteY1229" fmla="*/ 6274612 h 9203135"/>
              <a:gd name="connsiteX1230" fmla="*/ 4201760 w 16073591"/>
              <a:gd name="connsiteY1230" fmla="*/ 6314280 h 9203135"/>
              <a:gd name="connsiteX1231" fmla="*/ 4212206 w 16073591"/>
              <a:gd name="connsiteY1231" fmla="*/ 6274612 h 9203135"/>
              <a:gd name="connsiteX1232" fmla="*/ 4311438 w 16073591"/>
              <a:gd name="connsiteY1232" fmla="*/ 6294233 h 9203135"/>
              <a:gd name="connsiteX1233" fmla="*/ 4261448 w 16073591"/>
              <a:gd name="connsiteY1233" fmla="*/ 6294233 h 9203135"/>
              <a:gd name="connsiteX1234" fmla="*/ 4350981 w 16073591"/>
              <a:gd name="connsiteY1234" fmla="*/ 6333900 h 9203135"/>
              <a:gd name="connsiteX1235" fmla="*/ 4361426 w 16073591"/>
              <a:gd name="connsiteY1235" fmla="*/ 6333900 h 9203135"/>
              <a:gd name="connsiteX1236" fmla="*/ 4361426 w 16073591"/>
              <a:gd name="connsiteY1236" fmla="*/ 6373566 h 9203135"/>
              <a:gd name="connsiteX1237" fmla="*/ 4410669 w 16073591"/>
              <a:gd name="connsiteY1237" fmla="*/ 6383803 h 9203135"/>
              <a:gd name="connsiteX1238" fmla="*/ 4410669 w 16073591"/>
              <a:gd name="connsiteY1238" fmla="*/ 6333900 h 9203135"/>
              <a:gd name="connsiteX1239" fmla="*/ 4539745 w 16073591"/>
              <a:gd name="connsiteY1239" fmla="*/ 6373566 h 9203135"/>
              <a:gd name="connsiteX1240" fmla="*/ 4530046 w 16073591"/>
              <a:gd name="connsiteY1240" fmla="*/ 6423470 h 9203135"/>
              <a:gd name="connsiteX1241" fmla="*/ 4579289 w 16073591"/>
              <a:gd name="connsiteY1241" fmla="*/ 6443090 h 9203135"/>
              <a:gd name="connsiteX1242" fmla="*/ 4648676 w 16073591"/>
              <a:gd name="connsiteY1242" fmla="*/ 6413234 h 9203135"/>
              <a:gd name="connsiteX1243" fmla="*/ 4678520 w 16073591"/>
              <a:gd name="connsiteY1243" fmla="*/ 6463137 h 9203135"/>
              <a:gd name="connsiteX1244" fmla="*/ 4718064 w 16073591"/>
              <a:gd name="connsiteY1244" fmla="*/ 6423470 h 9203135"/>
              <a:gd name="connsiteX1245" fmla="*/ 4708365 w 16073591"/>
              <a:gd name="connsiteY1245" fmla="*/ 6452900 h 9203135"/>
              <a:gd name="connsiteX1246" fmla="*/ 4777752 w 16073591"/>
              <a:gd name="connsiteY1246" fmla="*/ 6413234 h 9203135"/>
              <a:gd name="connsiteX1247" fmla="*/ 4788198 w 16073591"/>
              <a:gd name="connsiteY1247" fmla="*/ 6393614 h 9203135"/>
              <a:gd name="connsiteX1248" fmla="*/ 4738209 w 16073591"/>
              <a:gd name="connsiteY1248" fmla="*/ 6363756 h 9203135"/>
              <a:gd name="connsiteX1249" fmla="*/ 4817296 w 16073591"/>
              <a:gd name="connsiteY1249" fmla="*/ 6383803 h 9203135"/>
              <a:gd name="connsiteX1250" fmla="*/ 4797898 w 16073591"/>
              <a:gd name="connsiteY1250" fmla="*/ 6413234 h 9203135"/>
              <a:gd name="connsiteX1251" fmla="*/ 4837441 w 16073591"/>
              <a:gd name="connsiteY1251" fmla="*/ 6452900 h 9203135"/>
              <a:gd name="connsiteX1252" fmla="*/ 4847140 w 16073591"/>
              <a:gd name="connsiteY1252" fmla="*/ 6393614 h 9203135"/>
              <a:gd name="connsiteX1253" fmla="*/ 4877730 w 16073591"/>
              <a:gd name="connsiteY1253" fmla="*/ 6413234 h 9203135"/>
              <a:gd name="connsiteX1254" fmla="*/ 4847140 w 16073591"/>
              <a:gd name="connsiteY1254" fmla="*/ 6472947 h 9203135"/>
              <a:gd name="connsiteX1255" fmla="*/ 4788198 w 16073591"/>
              <a:gd name="connsiteY1255" fmla="*/ 6443090 h 9203135"/>
              <a:gd name="connsiteX1256" fmla="*/ 4847140 w 16073591"/>
              <a:gd name="connsiteY1256" fmla="*/ 6482757 h 9203135"/>
              <a:gd name="connsiteX1257" fmla="*/ 4907574 w 16073591"/>
              <a:gd name="connsiteY1257" fmla="*/ 6512614 h 9203135"/>
              <a:gd name="connsiteX1258" fmla="*/ 5095593 w 16073591"/>
              <a:gd name="connsiteY1258" fmla="*/ 6512614 h 9203135"/>
              <a:gd name="connsiteX1259" fmla="*/ 5076194 w 16073591"/>
              <a:gd name="connsiteY1259" fmla="*/ 6492994 h 9203135"/>
              <a:gd name="connsiteX1260" fmla="*/ 5085894 w 16073591"/>
              <a:gd name="connsiteY1260" fmla="*/ 6443090 h 9203135"/>
              <a:gd name="connsiteX1261" fmla="*/ 5115738 w 16073591"/>
              <a:gd name="connsiteY1261" fmla="*/ 6492994 h 9203135"/>
              <a:gd name="connsiteX1262" fmla="*/ 5175426 w 16073591"/>
              <a:gd name="connsiteY1262" fmla="*/ 6463137 h 9203135"/>
              <a:gd name="connsiteX1263" fmla="*/ 5323901 w 16073591"/>
              <a:gd name="connsiteY1263" fmla="*/ 6482757 h 9203135"/>
              <a:gd name="connsiteX1264" fmla="*/ 5314202 w 16073591"/>
              <a:gd name="connsiteY1264" fmla="*/ 6433280 h 9203135"/>
              <a:gd name="connsiteX1265" fmla="*/ 5353745 w 16073591"/>
              <a:gd name="connsiteY1265" fmla="*/ 6403424 h 9203135"/>
              <a:gd name="connsiteX1266" fmla="*/ 5334346 w 16073591"/>
              <a:gd name="connsiteY1266" fmla="*/ 6482757 h 9203135"/>
              <a:gd name="connsiteX1267" fmla="*/ 5353745 w 16073591"/>
              <a:gd name="connsiteY1267" fmla="*/ 6482757 h 9203135"/>
              <a:gd name="connsiteX1268" fmla="*/ 5363444 w 16073591"/>
              <a:gd name="connsiteY1268" fmla="*/ 6433280 h 9203135"/>
              <a:gd name="connsiteX1269" fmla="*/ 5433578 w 16073591"/>
              <a:gd name="connsiteY1269" fmla="*/ 6472947 h 9203135"/>
              <a:gd name="connsiteX1270" fmla="*/ 5523111 w 16073591"/>
              <a:gd name="connsiteY1270" fmla="*/ 6482757 h 9203135"/>
              <a:gd name="connsiteX1271" fmla="*/ 5493266 w 16073591"/>
              <a:gd name="connsiteY1271" fmla="*/ 6423470 h 9203135"/>
              <a:gd name="connsiteX1272" fmla="*/ 5523111 w 16073591"/>
              <a:gd name="connsiteY1272" fmla="*/ 6463137 h 9203135"/>
              <a:gd name="connsiteX1273" fmla="*/ 5721574 w 16073591"/>
              <a:gd name="connsiteY1273" fmla="*/ 6433280 h 9203135"/>
              <a:gd name="connsiteX1274" fmla="*/ 5800662 w 16073591"/>
              <a:gd name="connsiteY1274" fmla="*/ 6482757 h 9203135"/>
              <a:gd name="connsiteX1275" fmla="*/ 5810360 w 16073591"/>
              <a:gd name="connsiteY1275" fmla="*/ 6433280 h 9203135"/>
              <a:gd name="connsiteX1276" fmla="*/ 5879748 w 16073591"/>
              <a:gd name="connsiteY1276" fmla="*/ 6423470 h 9203135"/>
              <a:gd name="connsiteX1277" fmla="*/ 5879748 w 16073591"/>
              <a:gd name="connsiteY1277" fmla="*/ 6482757 h 9203135"/>
              <a:gd name="connsiteX1278" fmla="*/ 5940184 w 16073591"/>
              <a:gd name="connsiteY1278" fmla="*/ 6443090 h 9203135"/>
              <a:gd name="connsiteX1279" fmla="*/ 5909592 w 16073591"/>
              <a:gd name="connsiteY1279" fmla="*/ 6413234 h 9203135"/>
              <a:gd name="connsiteX1280" fmla="*/ 5959582 w 16073591"/>
              <a:gd name="connsiteY1280" fmla="*/ 6363756 h 9203135"/>
              <a:gd name="connsiteX1281" fmla="*/ 5959582 w 16073591"/>
              <a:gd name="connsiteY1281" fmla="*/ 6452900 h 9203135"/>
              <a:gd name="connsiteX1282" fmla="*/ 6009572 w 16073591"/>
              <a:gd name="connsiteY1282" fmla="*/ 6373566 h 9203135"/>
              <a:gd name="connsiteX1283" fmla="*/ 6247578 w 16073591"/>
              <a:gd name="connsiteY1283" fmla="*/ 6344136 h 9203135"/>
              <a:gd name="connsiteX1284" fmla="*/ 6198336 w 16073591"/>
              <a:gd name="connsiteY1284" fmla="*/ 6314280 h 9203135"/>
              <a:gd name="connsiteX1285" fmla="*/ 6277422 w 16073591"/>
              <a:gd name="connsiteY1285" fmla="*/ 6353946 h 9203135"/>
              <a:gd name="connsiteX1286" fmla="*/ 6307266 w 16073591"/>
              <a:gd name="connsiteY1286" fmla="*/ 6344136 h 9203135"/>
              <a:gd name="connsiteX1287" fmla="*/ 6287122 w 16073591"/>
              <a:gd name="connsiteY1287" fmla="*/ 6274612 h 9203135"/>
              <a:gd name="connsiteX1288" fmla="*/ 6307266 w 16073591"/>
              <a:gd name="connsiteY1288" fmla="*/ 6244756 h 9203135"/>
              <a:gd name="connsiteX1289" fmla="*/ 6486332 w 16073591"/>
              <a:gd name="connsiteY1289" fmla="*/ 6185042 h 9203135"/>
              <a:gd name="connsiteX1290" fmla="*/ 6416198 w 16073591"/>
              <a:gd name="connsiteY1290" fmla="*/ 6174806 h 9203135"/>
              <a:gd name="connsiteX1291" fmla="*/ 6376654 w 16073591"/>
              <a:gd name="connsiteY1291" fmla="*/ 6214899 h 9203135"/>
              <a:gd name="connsiteX1292" fmla="*/ 6376654 w 16073591"/>
              <a:gd name="connsiteY1292" fmla="*/ 6155186 h 9203135"/>
              <a:gd name="connsiteX1293" fmla="*/ 6356510 w 16073591"/>
              <a:gd name="connsiteY1293" fmla="*/ 6164996 h 9203135"/>
              <a:gd name="connsiteX1294" fmla="*/ 6277422 w 16073591"/>
              <a:gd name="connsiteY1294" fmla="*/ 6205089 h 9203135"/>
              <a:gd name="connsiteX1295" fmla="*/ 6148346 w 16073591"/>
              <a:gd name="connsiteY1295" fmla="*/ 6135139 h 9203135"/>
              <a:gd name="connsiteX1296" fmla="*/ 6208034 w 16073591"/>
              <a:gd name="connsiteY1296" fmla="*/ 6205089 h 9203135"/>
              <a:gd name="connsiteX1297" fmla="*/ 6148346 w 16073591"/>
              <a:gd name="connsiteY1297" fmla="*/ 6214899 h 9203135"/>
              <a:gd name="connsiteX1298" fmla="*/ 6158046 w 16073591"/>
              <a:gd name="connsiteY1298" fmla="*/ 6244756 h 9203135"/>
              <a:gd name="connsiteX1299" fmla="*/ 6187890 w 16073591"/>
              <a:gd name="connsiteY1299" fmla="*/ 6274612 h 9203135"/>
              <a:gd name="connsiteX1300" fmla="*/ 6118502 w 16073591"/>
              <a:gd name="connsiteY1300" fmla="*/ 6274612 h 9203135"/>
              <a:gd name="connsiteX1301" fmla="*/ 6009572 w 16073591"/>
              <a:gd name="connsiteY1301" fmla="*/ 6195279 h 9203135"/>
              <a:gd name="connsiteX1302" fmla="*/ 5810360 w 16073591"/>
              <a:gd name="connsiteY1302" fmla="*/ 6205089 h 9203135"/>
              <a:gd name="connsiteX1303" fmla="*/ 5860350 w 16073591"/>
              <a:gd name="connsiteY1303" fmla="*/ 6234946 h 9203135"/>
              <a:gd name="connsiteX1304" fmla="*/ 5751420 w 16073591"/>
              <a:gd name="connsiteY1304" fmla="*/ 6174806 h 9203135"/>
              <a:gd name="connsiteX1305" fmla="*/ 5810360 w 16073591"/>
              <a:gd name="connsiteY1305" fmla="*/ 6164996 h 9203135"/>
              <a:gd name="connsiteX1306" fmla="*/ 5740974 w 16073591"/>
              <a:gd name="connsiteY1306" fmla="*/ 6164996 h 9203135"/>
              <a:gd name="connsiteX1307" fmla="*/ 5740974 w 16073591"/>
              <a:gd name="connsiteY1307" fmla="*/ 6234946 h 9203135"/>
              <a:gd name="connsiteX1308" fmla="*/ 5691730 w 16073591"/>
              <a:gd name="connsiteY1308" fmla="*/ 6174806 h 9203135"/>
              <a:gd name="connsiteX1309" fmla="*/ 5701430 w 16073591"/>
              <a:gd name="connsiteY1309" fmla="*/ 6144949 h 9203135"/>
              <a:gd name="connsiteX1310" fmla="*/ 5830506 w 16073591"/>
              <a:gd name="connsiteY1310" fmla="*/ 6125329 h 9203135"/>
              <a:gd name="connsiteX1311" fmla="*/ 5949882 w 16073591"/>
              <a:gd name="connsiteY1311" fmla="*/ 6174806 h 9203135"/>
              <a:gd name="connsiteX1312" fmla="*/ 6039416 w 16073591"/>
              <a:gd name="connsiteY1312" fmla="*/ 6164996 h 9203135"/>
              <a:gd name="connsiteX1313" fmla="*/ 6118502 w 16073591"/>
              <a:gd name="connsiteY1313" fmla="*/ 6144949 h 9203135"/>
              <a:gd name="connsiteX1314" fmla="*/ 6088658 w 16073591"/>
              <a:gd name="connsiteY1314" fmla="*/ 6105282 h 9203135"/>
              <a:gd name="connsiteX1315" fmla="*/ 6019270 w 16073591"/>
              <a:gd name="connsiteY1315" fmla="*/ 6135139 h 9203135"/>
              <a:gd name="connsiteX1316" fmla="*/ 5959582 w 16073591"/>
              <a:gd name="connsiteY1316" fmla="*/ 6065616 h 9203135"/>
              <a:gd name="connsiteX1317" fmla="*/ 5909592 w 16073591"/>
              <a:gd name="connsiteY1317" fmla="*/ 6095472 h 9203135"/>
              <a:gd name="connsiteX1318" fmla="*/ 5870050 w 16073591"/>
              <a:gd name="connsiteY1318" fmla="*/ 6085662 h 9203135"/>
              <a:gd name="connsiteX1319" fmla="*/ 5909592 w 16073591"/>
              <a:gd name="connsiteY1319" fmla="*/ 6045995 h 9203135"/>
              <a:gd name="connsiteX1320" fmla="*/ 5830506 w 16073591"/>
              <a:gd name="connsiteY1320" fmla="*/ 6006328 h 9203135"/>
              <a:gd name="connsiteX1321" fmla="*/ 5860350 w 16073591"/>
              <a:gd name="connsiteY1321" fmla="*/ 6036185 h 9203135"/>
              <a:gd name="connsiteX1322" fmla="*/ 5840204 w 16073591"/>
              <a:gd name="connsiteY1322" fmla="*/ 6045995 h 9203135"/>
              <a:gd name="connsiteX1323" fmla="*/ 5830506 w 16073591"/>
              <a:gd name="connsiteY1323" fmla="*/ 6065616 h 9203135"/>
              <a:gd name="connsiteX1324" fmla="*/ 5671586 w 16073591"/>
              <a:gd name="connsiteY1324" fmla="*/ 5966662 h 9203135"/>
              <a:gd name="connsiteX1325" fmla="*/ 5790962 w 16073591"/>
              <a:gd name="connsiteY1325" fmla="*/ 6065616 h 9203135"/>
              <a:gd name="connsiteX1326" fmla="*/ 5731274 w 16073591"/>
              <a:gd name="connsiteY1326" fmla="*/ 6025948 h 9203135"/>
              <a:gd name="connsiteX1327" fmla="*/ 5661886 w 16073591"/>
              <a:gd name="connsiteY1327" fmla="*/ 6055806 h 9203135"/>
              <a:gd name="connsiteX1328" fmla="*/ 5701430 w 16073591"/>
              <a:gd name="connsiteY1328" fmla="*/ 6085662 h 9203135"/>
              <a:gd name="connsiteX1329" fmla="*/ 5761118 w 16073591"/>
              <a:gd name="connsiteY1329" fmla="*/ 6055806 h 9203135"/>
              <a:gd name="connsiteX1330" fmla="*/ 5761118 w 16073591"/>
              <a:gd name="connsiteY1330" fmla="*/ 6115519 h 9203135"/>
              <a:gd name="connsiteX1331" fmla="*/ 5701430 w 16073591"/>
              <a:gd name="connsiteY1331" fmla="*/ 6125329 h 9203135"/>
              <a:gd name="connsiteX1332" fmla="*/ 5602198 w 16073591"/>
              <a:gd name="connsiteY1332" fmla="*/ 5986282 h 9203135"/>
              <a:gd name="connsiteX1333" fmla="*/ 5512666 w 16073591"/>
              <a:gd name="connsiteY1333" fmla="*/ 5966662 h 9203135"/>
              <a:gd name="connsiteX1334" fmla="*/ 5611898 w 16073591"/>
              <a:gd name="connsiteY1334" fmla="*/ 5966662 h 9203135"/>
              <a:gd name="connsiteX1335" fmla="*/ 5632042 w 16073591"/>
              <a:gd name="connsiteY1335" fmla="*/ 6006328 h 9203135"/>
              <a:gd name="connsiteX1336" fmla="*/ 5682031 w 16073591"/>
              <a:gd name="connsiteY1336" fmla="*/ 6025948 h 9203135"/>
              <a:gd name="connsiteX1337" fmla="*/ 5652187 w 16073591"/>
              <a:gd name="connsiteY1337" fmla="*/ 5966662 h 9203135"/>
              <a:gd name="connsiteX1338" fmla="*/ 5701430 w 16073591"/>
              <a:gd name="connsiteY1338" fmla="*/ 5946615 h 9203135"/>
              <a:gd name="connsiteX1339" fmla="*/ 5671586 w 16073591"/>
              <a:gd name="connsiteY1339" fmla="*/ 5926995 h 9203135"/>
              <a:gd name="connsiteX1340" fmla="*/ 5711129 w 16073591"/>
              <a:gd name="connsiteY1340" fmla="*/ 5906948 h 9203135"/>
              <a:gd name="connsiteX1341" fmla="*/ 5731274 w 16073591"/>
              <a:gd name="connsiteY1341" fmla="*/ 5966662 h 9203135"/>
              <a:gd name="connsiteX1342" fmla="*/ 5781264 w 16073591"/>
              <a:gd name="connsiteY1342" fmla="*/ 5996092 h 9203135"/>
              <a:gd name="connsiteX1343" fmla="*/ 5830506 w 16073591"/>
              <a:gd name="connsiteY1343" fmla="*/ 5946615 h 9203135"/>
              <a:gd name="connsiteX1344" fmla="*/ 5920038 w 16073591"/>
              <a:gd name="connsiteY1344" fmla="*/ 6025948 h 9203135"/>
              <a:gd name="connsiteX1345" fmla="*/ 5989426 w 16073591"/>
              <a:gd name="connsiteY1345" fmla="*/ 6025948 h 9203135"/>
              <a:gd name="connsiteX1346" fmla="*/ 5970028 w 16073591"/>
              <a:gd name="connsiteY1346" fmla="*/ 5986282 h 9203135"/>
              <a:gd name="connsiteX1347" fmla="*/ 6069260 w 16073591"/>
              <a:gd name="connsiteY1347" fmla="*/ 5916758 h 9203135"/>
              <a:gd name="connsiteX1348" fmla="*/ 6108804 w 16073591"/>
              <a:gd name="connsiteY1348" fmla="*/ 5946615 h 9203135"/>
              <a:gd name="connsiteX1349" fmla="*/ 6039416 w 16073591"/>
              <a:gd name="connsiteY1349" fmla="*/ 5897138 h 9203135"/>
              <a:gd name="connsiteX1350" fmla="*/ 5959582 w 16073591"/>
              <a:gd name="connsiteY1350" fmla="*/ 5956425 h 9203135"/>
              <a:gd name="connsiteX1351" fmla="*/ 5959582 w 16073591"/>
              <a:gd name="connsiteY1351" fmla="*/ 5887328 h 9203135"/>
              <a:gd name="connsiteX1352" fmla="*/ 5989426 w 16073591"/>
              <a:gd name="connsiteY1352" fmla="*/ 5897138 h 9203135"/>
              <a:gd name="connsiteX1353" fmla="*/ 6009572 w 16073591"/>
              <a:gd name="connsiteY1353" fmla="*/ 5887328 h 9203135"/>
              <a:gd name="connsiteX1354" fmla="*/ 6019270 w 16073591"/>
              <a:gd name="connsiteY1354" fmla="*/ 5857471 h 9203135"/>
              <a:gd name="connsiteX1355" fmla="*/ 5999872 w 16073591"/>
              <a:gd name="connsiteY1355" fmla="*/ 5807994 h 9203135"/>
              <a:gd name="connsiteX1356" fmla="*/ 5949882 w 16073591"/>
              <a:gd name="connsiteY1356" fmla="*/ 5877091 h 9203135"/>
              <a:gd name="connsiteX1357" fmla="*/ 5920038 w 16073591"/>
              <a:gd name="connsiteY1357" fmla="*/ 5837425 h 9203135"/>
              <a:gd name="connsiteX1358" fmla="*/ 5940184 w 16073591"/>
              <a:gd name="connsiteY1358" fmla="*/ 5827615 h 9203135"/>
              <a:gd name="connsiteX1359" fmla="*/ 5920038 w 16073591"/>
              <a:gd name="connsiteY1359" fmla="*/ 5787948 h 9203135"/>
              <a:gd name="connsiteX1360" fmla="*/ 5860350 w 16073591"/>
              <a:gd name="connsiteY1360" fmla="*/ 5897138 h 9203135"/>
              <a:gd name="connsiteX1361" fmla="*/ 5850650 w 16073591"/>
              <a:gd name="connsiteY1361" fmla="*/ 5847661 h 9203135"/>
              <a:gd name="connsiteX1362" fmla="*/ 5830506 w 16073591"/>
              <a:gd name="connsiteY1362" fmla="*/ 5906948 h 9203135"/>
              <a:gd name="connsiteX1363" fmla="*/ 5810360 w 16073591"/>
              <a:gd name="connsiteY1363" fmla="*/ 5926995 h 9203135"/>
              <a:gd name="connsiteX1364" fmla="*/ 5740974 w 16073591"/>
              <a:gd name="connsiteY1364" fmla="*/ 5916758 h 9203135"/>
              <a:gd name="connsiteX1365" fmla="*/ 5781264 w 16073591"/>
              <a:gd name="connsiteY1365" fmla="*/ 5916758 h 9203135"/>
              <a:gd name="connsiteX1366" fmla="*/ 5790962 w 16073591"/>
              <a:gd name="connsiteY1366" fmla="*/ 5877091 h 9203135"/>
              <a:gd name="connsiteX1367" fmla="*/ 5682031 w 16073591"/>
              <a:gd name="connsiteY1367" fmla="*/ 5897138 h 9203135"/>
              <a:gd name="connsiteX1368" fmla="*/ 5641742 w 16073591"/>
              <a:gd name="connsiteY1368" fmla="*/ 5897138 h 9203135"/>
              <a:gd name="connsiteX1369" fmla="*/ 5641742 w 16073591"/>
              <a:gd name="connsiteY1369" fmla="*/ 5847661 h 9203135"/>
              <a:gd name="connsiteX1370" fmla="*/ 5671586 w 16073591"/>
              <a:gd name="connsiteY1370" fmla="*/ 5877091 h 9203135"/>
              <a:gd name="connsiteX1371" fmla="*/ 5790962 w 16073591"/>
              <a:gd name="connsiteY1371" fmla="*/ 5807994 h 9203135"/>
              <a:gd name="connsiteX1372" fmla="*/ 5820806 w 16073591"/>
              <a:gd name="connsiteY1372" fmla="*/ 5837425 h 9203135"/>
              <a:gd name="connsiteX1373" fmla="*/ 5820806 w 16073591"/>
              <a:gd name="connsiteY1373" fmla="*/ 5827615 h 9203135"/>
              <a:gd name="connsiteX1374" fmla="*/ 5860350 w 16073591"/>
              <a:gd name="connsiteY1374" fmla="*/ 5827615 h 9203135"/>
              <a:gd name="connsiteX1375" fmla="*/ 5711129 w 16073591"/>
              <a:gd name="connsiteY1375" fmla="*/ 5827615 h 9203135"/>
              <a:gd name="connsiteX1376" fmla="*/ 5671586 w 16073591"/>
              <a:gd name="connsiteY1376" fmla="*/ 5748281 h 9203135"/>
              <a:gd name="connsiteX1377" fmla="*/ 5641742 w 16073591"/>
              <a:gd name="connsiteY1377" fmla="*/ 5797758 h 9203135"/>
              <a:gd name="connsiteX1378" fmla="*/ 5632042 w 16073591"/>
              <a:gd name="connsiteY1378" fmla="*/ 5748281 h 9203135"/>
              <a:gd name="connsiteX1379" fmla="*/ 5701430 w 16073591"/>
              <a:gd name="connsiteY1379" fmla="*/ 5708614 h 9203135"/>
              <a:gd name="connsiteX1380" fmla="*/ 5562654 w 16073591"/>
              <a:gd name="connsiteY1380" fmla="*/ 5678757 h 9203135"/>
              <a:gd name="connsiteX1381" fmla="*/ 5632042 w 16073591"/>
              <a:gd name="connsiteY1381" fmla="*/ 5648900 h 9203135"/>
              <a:gd name="connsiteX1382" fmla="*/ 5532810 w 16073591"/>
              <a:gd name="connsiteY1382" fmla="*/ 5629280 h 9203135"/>
              <a:gd name="connsiteX1383" fmla="*/ 5562654 w 16073591"/>
              <a:gd name="connsiteY1383" fmla="*/ 5698804 h 9203135"/>
              <a:gd name="connsiteX1384" fmla="*/ 5532810 w 16073591"/>
              <a:gd name="connsiteY1384" fmla="*/ 5738471 h 9203135"/>
              <a:gd name="connsiteX1385" fmla="*/ 5512666 w 16073591"/>
              <a:gd name="connsiteY1385" fmla="*/ 5668947 h 9203135"/>
              <a:gd name="connsiteX1386" fmla="*/ 5463422 w 16073591"/>
              <a:gd name="connsiteY1386" fmla="*/ 5678757 h 9203135"/>
              <a:gd name="connsiteX1387" fmla="*/ 5493266 w 16073591"/>
              <a:gd name="connsiteY1387" fmla="*/ 5698804 h 9203135"/>
              <a:gd name="connsiteX1388" fmla="*/ 5443278 w 16073591"/>
              <a:gd name="connsiteY1388" fmla="*/ 5738471 h 9203135"/>
              <a:gd name="connsiteX1389" fmla="*/ 5403734 w 16073591"/>
              <a:gd name="connsiteY1389" fmla="*/ 5668947 h 9203135"/>
              <a:gd name="connsiteX1390" fmla="*/ 5373890 w 16073591"/>
              <a:gd name="connsiteY1390" fmla="*/ 5678757 h 9203135"/>
              <a:gd name="connsiteX1391" fmla="*/ 5363444 w 16073591"/>
              <a:gd name="connsiteY1391" fmla="*/ 5629280 h 9203135"/>
              <a:gd name="connsiteX1392" fmla="*/ 5304502 w 16073591"/>
              <a:gd name="connsiteY1392" fmla="*/ 5698804 h 9203135"/>
              <a:gd name="connsiteX1393" fmla="*/ 5264212 w 16073591"/>
              <a:gd name="connsiteY1393" fmla="*/ 5728234 h 9203135"/>
              <a:gd name="connsiteX1394" fmla="*/ 5284358 w 16073591"/>
              <a:gd name="connsiteY1394" fmla="*/ 5678757 h 9203135"/>
              <a:gd name="connsiteX1395" fmla="*/ 5214970 w 16073591"/>
              <a:gd name="connsiteY1395" fmla="*/ 5678757 h 9203135"/>
              <a:gd name="connsiteX1396" fmla="*/ 5264212 w 16073591"/>
              <a:gd name="connsiteY1396" fmla="*/ 5678757 h 9203135"/>
              <a:gd name="connsiteX1397" fmla="*/ 5235114 w 16073591"/>
              <a:gd name="connsiteY1397" fmla="*/ 5639090 h 9203135"/>
              <a:gd name="connsiteX1398" fmla="*/ 5164980 w 16073591"/>
              <a:gd name="connsiteY1398" fmla="*/ 5619470 h 9203135"/>
              <a:gd name="connsiteX1399" fmla="*/ 5115738 w 16073591"/>
              <a:gd name="connsiteY1399" fmla="*/ 5668947 h 9203135"/>
              <a:gd name="connsiteX1400" fmla="*/ 5155282 w 16073591"/>
              <a:gd name="connsiteY1400" fmla="*/ 5659137 h 9203135"/>
              <a:gd name="connsiteX1401" fmla="*/ 5095593 w 16073591"/>
              <a:gd name="connsiteY1401" fmla="*/ 5688567 h 9203135"/>
              <a:gd name="connsiteX1402" fmla="*/ 5135882 w 16073591"/>
              <a:gd name="connsiteY1402" fmla="*/ 5559757 h 9203135"/>
              <a:gd name="connsiteX1403" fmla="*/ 5235114 w 16073591"/>
              <a:gd name="connsiteY1403" fmla="*/ 5579377 h 9203135"/>
              <a:gd name="connsiteX1404" fmla="*/ 5164980 w 16073591"/>
              <a:gd name="connsiteY1404" fmla="*/ 5549947 h 9203135"/>
              <a:gd name="connsiteX1405" fmla="*/ 5085894 w 16073591"/>
              <a:gd name="connsiteY1405" fmla="*/ 5559757 h 9203135"/>
              <a:gd name="connsiteX1406" fmla="*/ 5175426 w 16073591"/>
              <a:gd name="connsiteY1406" fmla="*/ 5549947 h 9203135"/>
              <a:gd name="connsiteX1407" fmla="*/ 5164980 w 16073591"/>
              <a:gd name="connsiteY1407" fmla="*/ 5489807 h 9203135"/>
              <a:gd name="connsiteX1408" fmla="*/ 5006806 w 16073591"/>
              <a:gd name="connsiteY1408" fmla="*/ 5450140 h 9203135"/>
              <a:gd name="connsiteX1409" fmla="*/ 5006806 w 16073591"/>
              <a:gd name="connsiteY1409" fmla="*/ 5499617 h 9203135"/>
              <a:gd name="connsiteX1410" fmla="*/ 4947118 w 16073591"/>
              <a:gd name="connsiteY1410" fmla="*/ 5489807 h 9203135"/>
              <a:gd name="connsiteX1411" fmla="*/ 4976962 w 16073591"/>
              <a:gd name="connsiteY1411" fmla="*/ 5509853 h 9203135"/>
              <a:gd name="connsiteX1412" fmla="*/ 4926974 w 16073591"/>
              <a:gd name="connsiteY1412" fmla="*/ 5529473 h 9203135"/>
              <a:gd name="connsiteX1413" fmla="*/ 4976962 w 16073591"/>
              <a:gd name="connsiteY1413" fmla="*/ 5539710 h 9203135"/>
              <a:gd name="connsiteX1414" fmla="*/ 4986662 w 16073591"/>
              <a:gd name="connsiteY1414" fmla="*/ 5559757 h 9203135"/>
              <a:gd name="connsiteX1415" fmla="*/ 4976962 w 16073591"/>
              <a:gd name="connsiteY1415" fmla="*/ 5629280 h 9203135"/>
              <a:gd name="connsiteX1416" fmla="*/ 4926974 w 16073591"/>
              <a:gd name="connsiteY1416" fmla="*/ 5579377 h 9203135"/>
              <a:gd name="connsiteX1417" fmla="*/ 4907574 w 16073591"/>
              <a:gd name="connsiteY1417" fmla="*/ 5639090 h 9203135"/>
              <a:gd name="connsiteX1418" fmla="*/ 4837441 w 16073591"/>
              <a:gd name="connsiteY1418" fmla="*/ 5599424 h 9203135"/>
              <a:gd name="connsiteX1419" fmla="*/ 4917274 w 16073591"/>
              <a:gd name="connsiteY1419" fmla="*/ 5569567 h 9203135"/>
              <a:gd name="connsiteX1420" fmla="*/ 4797898 w 16073591"/>
              <a:gd name="connsiteY1420" fmla="*/ 5529473 h 9203135"/>
              <a:gd name="connsiteX1421" fmla="*/ 4807596 w 16073591"/>
              <a:gd name="connsiteY1421" fmla="*/ 5559757 h 9203135"/>
              <a:gd name="connsiteX1422" fmla="*/ 4738209 w 16073591"/>
              <a:gd name="connsiteY1422" fmla="*/ 5529473 h 9203135"/>
              <a:gd name="connsiteX1423" fmla="*/ 4747908 w 16073591"/>
              <a:gd name="connsiteY1423" fmla="*/ 5549947 h 9203135"/>
              <a:gd name="connsiteX1424" fmla="*/ 4688966 w 16073591"/>
              <a:gd name="connsiteY1424" fmla="*/ 5579377 h 9203135"/>
              <a:gd name="connsiteX1425" fmla="*/ 4718064 w 16073591"/>
              <a:gd name="connsiteY1425" fmla="*/ 5529473 h 9203135"/>
              <a:gd name="connsiteX1426" fmla="*/ 4708365 w 16073591"/>
              <a:gd name="connsiteY1426" fmla="*/ 5499617 h 9203135"/>
              <a:gd name="connsiteX1427" fmla="*/ 4659122 w 16073591"/>
              <a:gd name="connsiteY1427" fmla="*/ 5499617 h 9203135"/>
              <a:gd name="connsiteX1428" fmla="*/ 4599434 w 16073591"/>
              <a:gd name="connsiteY1428" fmla="*/ 5529473 h 9203135"/>
              <a:gd name="connsiteX1429" fmla="*/ 4559890 w 16073591"/>
              <a:gd name="connsiteY1429" fmla="*/ 5559757 h 9203135"/>
              <a:gd name="connsiteX1430" fmla="*/ 4530046 w 16073591"/>
              <a:gd name="connsiteY1430" fmla="*/ 5529473 h 9203135"/>
              <a:gd name="connsiteX1431" fmla="*/ 4530046 w 16073591"/>
              <a:gd name="connsiteY1431" fmla="*/ 5519663 h 9203135"/>
              <a:gd name="connsiteX1432" fmla="*/ 4509901 w 16073591"/>
              <a:gd name="connsiteY1432" fmla="*/ 5529473 h 9203135"/>
              <a:gd name="connsiteX1433" fmla="*/ 4530046 w 16073591"/>
              <a:gd name="connsiteY1433" fmla="*/ 5539710 h 9203135"/>
              <a:gd name="connsiteX1434" fmla="*/ 4421114 w 16073591"/>
              <a:gd name="connsiteY1434" fmla="*/ 5509853 h 9203135"/>
              <a:gd name="connsiteX1435" fmla="*/ 4410669 w 16073591"/>
              <a:gd name="connsiteY1435" fmla="*/ 5529473 h 9203135"/>
              <a:gd name="connsiteX1436" fmla="*/ 4480057 w 16073591"/>
              <a:gd name="connsiteY1436" fmla="*/ 5549947 h 9203135"/>
              <a:gd name="connsiteX1437" fmla="*/ 4520346 w 16073591"/>
              <a:gd name="connsiteY1437" fmla="*/ 5559757 h 9203135"/>
              <a:gd name="connsiteX1438" fmla="*/ 4470358 w 16073591"/>
              <a:gd name="connsiteY1438" fmla="*/ 5599424 h 9203135"/>
              <a:gd name="connsiteX1439" fmla="*/ 4380825 w 16073591"/>
              <a:gd name="connsiteY1439" fmla="*/ 5479996 h 9203135"/>
              <a:gd name="connsiteX1440" fmla="*/ 4361426 w 16073591"/>
              <a:gd name="connsiteY1440" fmla="*/ 5519663 h 9203135"/>
              <a:gd name="connsiteX1441" fmla="*/ 4350981 w 16073591"/>
              <a:gd name="connsiteY1441" fmla="*/ 5470186 h 9203135"/>
              <a:gd name="connsiteX1442" fmla="*/ 4380825 w 16073591"/>
              <a:gd name="connsiteY1442" fmla="*/ 5470186 h 9203135"/>
              <a:gd name="connsiteX1443" fmla="*/ 4330836 w 16073591"/>
              <a:gd name="connsiteY1443" fmla="*/ 5479996 h 9203135"/>
              <a:gd name="connsiteX1444" fmla="*/ 4300992 w 16073591"/>
              <a:gd name="connsiteY1444" fmla="*/ 5440330 h 9203135"/>
              <a:gd name="connsiteX1445" fmla="*/ 4231604 w 16073591"/>
              <a:gd name="connsiteY1445" fmla="*/ 5470186 h 9203135"/>
              <a:gd name="connsiteX1446" fmla="*/ 4281593 w 16073591"/>
              <a:gd name="connsiteY1446" fmla="*/ 5440330 h 9203135"/>
              <a:gd name="connsiteX1447" fmla="*/ 4201760 w 16073591"/>
              <a:gd name="connsiteY1447" fmla="*/ 5420283 h 9203135"/>
              <a:gd name="connsiteX1448" fmla="*/ 4102528 w 16073591"/>
              <a:gd name="connsiteY1448" fmla="*/ 5370806 h 9203135"/>
              <a:gd name="connsiteX1449" fmla="*/ 4013742 w 16073591"/>
              <a:gd name="connsiteY1449" fmla="*/ 5331139 h 9203135"/>
              <a:gd name="connsiteX1450" fmla="*/ 3954053 w 16073591"/>
              <a:gd name="connsiteY1450" fmla="*/ 5360996 h 9203135"/>
              <a:gd name="connsiteX1451" fmla="*/ 3894365 w 16073591"/>
              <a:gd name="connsiteY1451" fmla="*/ 5360996 h 9203135"/>
              <a:gd name="connsiteX1452" fmla="*/ 3933908 w 16073591"/>
              <a:gd name="connsiteY1452" fmla="*/ 5331139 h 9203135"/>
              <a:gd name="connsiteX1453" fmla="*/ 3884666 w 16073591"/>
              <a:gd name="connsiteY1453" fmla="*/ 5281662 h 9203135"/>
              <a:gd name="connsiteX1454" fmla="*/ 3765289 w 16073591"/>
              <a:gd name="connsiteY1454" fmla="*/ 5241995 h 9203135"/>
              <a:gd name="connsiteX1455" fmla="*/ 3845122 w 16073591"/>
              <a:gd name="connsiteY1455" fmla="*/ 5231759 h 9203135"/>
              <a:gd name="connsiteX1456" fmla="*/ 3824977 w 16073591"/>
              <a:gd name="connsiteY1456" fmla="*/ 5212139 h 9203135"/>
              <a:gd name="connsiteX1457" fmla="*/ 3795133 w 16073591"/>
              <a:gd name="connsiteY1457" fmla="*/ 5172472 h 9203135"/>
              <a:gd name="connsiteX1458" fmla="*/ 3754844 w 16073591"/>
              <a:gd name="connsiteY1458" fmla="*/ 5182282 h 9203135"/>
              <a:gd name="connsiteX1459" fmla="*/ 3725745 w 16073591"/>
              <a:gd name="connsiteY1459" fmla="*/ 5202329 h 9203135"/>
              <a:gd name="connsiteX1460" fmla="*/ 3735445 w 16073591"/>
              <a:gd name="connsiteY1460" fmla="*/ 5142615 h 9203135"/>
              <a:gd name="connsiteX1461" fmla="*/ 3527282 w 16073591"/>
              <a:gd name="connsiteY1461" fmla="*/ 5043235 h 9203135"/>
              <a:gd name="connsiteX1462" fmla="*/ 3546680 w 16073591"/>
              <a:gd name="connsiteY1462" fmla="*/ 4993758 h 9203135"/>
              <a:gd name="connsiteX1463" fmla="*/ 3576524 w 16073591"/>
              <a:gd name="connsiteY1463" fmla="*/ 5013804 h 9203135"/>
              <a:gd name="connsiteX1464" fmla="*/ 3546680 w 16073591"/>
              <a:gd name="connsiteY1464" fmla="*/ 5013804 h 9203135"/>
              <a:gd name="connsiteX1465" fmla="*/ 3626514 w 16073591"/>
              <a:gd name="connsiteY1465" fmla="*/ 5073091 h 9203135"/>
              <a:gd name="connsiteX1466" fmla="*/ 3675756 w 16073591"/>
              <a:gd name="connsiteY1466" fmla="*/ 5023614 h 9203135"/>
              <a:gd name="connsiteX1467" fmla="*/ 3675756 w 16073591"/>
              <a:gd name="connsiteY1467" fmla="*/ 5102948 h 9203135"/>
              <a:gd name="connsiteX1468" fmla="*/ 3745144 w 16073591"/>
              <a:gd name="connsiteY1468" fmla="*/ 5102948 h 9203135"/>
              <a:gd name="connsiteX1469" fmla="*/ 3725745 w 16073591"/>
              <a:gd name="connsiteY1469" fmla="*/ 5132805 h 9203135"/>
              <a:gd name="connsiteX1470" fmla="*/ 3765289 w 16073591"/>
              <a:gd name="connsiteY1470" fmla="*/ 5162662 h 9203135"/>
              <a:gd name="connsiteX1471" fmla="*/ 3824977 w 16073591"/>
              <a:gd name="connsiteY1471" fmla="*/ 5122995 h 9203135"/>
              <a:gd name="connsiteX1472" fmla="*/ 3814532 w 16073591"/>
              <a:gd name="connsiteY1472" fmla="*/ 5182282 h 9203135"/>
              <a:gd name="connsiteX1473" fmla="*/ 3884666 w 16073591"/>
              <a:gd name="connsiteY1473" fmla="*/ 5202329 h 9203135"/>
              <a:gd name="connsiteX1474" fmla="*/ 3845122 w 16073591"/>
              <a:gd name="connsiteY1474" fmla="*/ 5241995 h 9203135"/>
              <a:gd name="connsiteX1475" fmla="*/ 3845122 w 16073591"/>
              <a:gd name="connsiteY1475" fmla="*/ 5261616 h 9203135"/>
              <a:gd name="connsiteX1476" fmla="*/ 3954053 w 16073591"/>
              <a:gd name="connsiteY1476" fmla="*/ 5221949 h 9203135"/>
              <a:gd name="connsiteX1477" fmla="*/ 3904064 w 16073591"/>
              <a:gd name="connsiteY1477" fmla="*/ 5202329 h 9203135"/>
              <a:gd name="connsiteX1478" fmla="*/ 3914510 w 16073591"/>
              <a:gd name="connsiteY1478" fmla="*/ 5162662 h 9203135"/>
              <a:gd name="connsiteX1479" fmla="*/ 3884666 w 16073591"/>
              <a:gd name="connsiteY1479" fmla="*/ 5182282 h 9203135"/>
              <a:gd name="connsiteX1480" fmla="*/ 3814532 w 16073591"/>
              <a:gd name="connsiteY1480" fmla="*/ 5093138 h 9203135"/>
              <a:gd name="connsiteX1481" fmla="*/ 3784688 w 16073591"/>
              <a:gd name="connsiteY1481" fmla="*/ 5142615 h 9203135"/>
              <a:gd name="connsiteX1482" fmla="*/ 3784688 w 16073591"/>
              <a:gd name="connsiteY1482" fmla="*/ 5082901 h 9203135"/>
              <a:gd name="connsiteX1483" fmla="*/ 3685456 w 16073591"/>
              <a:gd name="connsiteY1483" fmla="*/ 5073091 h 9203135"/>
              <a:gd name="connsiteX1484" fmla="*/ 3715300 w 16073591"/>
              <a:gd name="connsiteY1484" fmla="*/ 5043235 h 9203135"/>
              <a:gd name="connsiteX1485" fmla="*/ 3675756 w 16073591"/>
              <a:gd name="connsiteY1485" fmla="*/ 5003568 h 9203135"/>
              <a:gd name="connsiteX1486" fmla="*/ 3586224 w 16073591"/>
              <a:gd name="connsiteY1486" fmla="*/ 4983948 h 9203135"/>
              <a:gd name="connsiteX1487" fmla="*/ 3606369 w 16073591"/>
              <a:gd name="connsiteY1487" fmla="*/ 4974138 h 9203135"/>
              <a:gd name="connsiteX1488" fmla="*/ 3477292 w 16073591"/>
              <a:gd name="connsiteY1488" fmla="*/ 4904614 h 9203135"/>
              <a:gd name="connsiteX1489" fmla="*/ 3486992 w 16073591"/>
              <a:gd name="connsiteY1489" fmla="*/ 4834664 h 9203135"/>
              <a:gd name="connsiteX1490" fmla="*/ 3457894 w 16073591"/>
              <a:gd name="connsiteY1490" fmla="*/ 4774950 h 9203135"/>
              <a:gd name="connsiteX1491" fmla="*/ 3437749 w 16073591"/>
              <a:gd name="connsiteY1491" fmla="*/ 4785187 h 9203135"/>
              <a:gd name="connsiteX1492" fmla="*/ 3437749 w 16073591"/>
              <a:gd name="connsiteY1492" fmla="*/ 4884567 h 9203135"/>
              <a:gd name="connsiteX1493" fmla="*/ 3368361 w 16073591"/>
              <a:gd name="connsiteY1493" fmla="*/ 4765140 h 9203135"/>
              <a:gd name="connsiteX1494" fmla="*/ 3248985 w 16073591"/>
              <a:gd name="connsiteY1494" fmla="*/ 4685806 h 9203135"/>
              <a:gd name="connsiteX1495" fmla="*/ 3278829 w 16073591"/>
              <a:gd name="connsiteY1495" fmla="*/ 4666186 h 9203135"/>
              <a:gd name="connsiteX1496" fmla="*/ 3198996 w 16073591"/>
              <a:gd name="connsiteY1496" fmla="*/ 4606473 h 9203135"/>
              <a:gd name="connsiteX1497" fmla="*/ 3258684 w 16073591"/>
              <a:gd name="connsiteY1497" fmla="*/ 4655950 h 9203135"/>
              <a:gd name="connsiteX1498" fmla="*/ 3248985 w 16073591"/>
              <a:gd name="connsiteY1498" fmla="*/ 4596663 h 9203135"/>
              <a:gd name="connsiteX1499" fmla="*/ 3288528 w 16073591"/>
              <a:gd name="connsiteY1499" fmla="*/ 4655950 h 9203135"/>
              <a:gd name="connsiteX1500" fmla="*/ 3358662 w 16073591"/>
              <a:gd name="connsiteY1500" fmla="*/ 4695617 h 9203135"/>
              <a:gd name="connsiteX1501" fmla="*/ 3348216 w 16073591"/>
              <a:gd name="connsiteY1501" fmla="*/ 4596663 h 9203135"/>
              <a:gd name="connsiteX1502" fmla="*/ 3219140 w 16073591"/>
              <a:gd name="connsiteY1502" fmla="*/ 4546759 h 9203135"/>
              <a:gd name="connsiteX1503" fmla="*/ 3308673 w 16073591"/>
              <a:gd name="connsiteY1503" fmla="*/ 4527139 h 9203135"/>
              <a:gd name="connsiteX1504" fmla="*/ 3308673 w 16073591"/>
              <a:gd name="connsiteY1504" fmla="*/ 4497282 h 9203135"/>
              <a:gd name="connsiteX1505" fmla="*/ 3368361 w 16073591"/>
              <a:gd name="connsiteY1505" fmla="*/ 4536949 h 9203135"/>
              <a:gd name="connsiteX1506" fmla="*/ 3318372 w 16073591"/>
              <a:gd name="connsiteY1506" fmla="*/ 4536949 h 9203135"/>
              <a:gd name="connsiteX1507" fmla="*/ 3398206 w 16073591"/>
              <a:gd name="connsiteY1507" fmla="*/ 4626519 h 9203135"/>
              <a:gd name="connsiteX1508" fmla="*/ 3467593 w 16073591"/>
              <a:gd name="connsiteY1508" fmla="*/ 4606473 h 9203135"/>
              <a:gd name="connsiteX1509" fmla="*/ 3447448 w 16073591"/>
              <a:gd name="connsiteY1509" fmla="*/ 4646140 h 9203135"/>
              <a:gd name="connsiteX1510" fmla="*/ 3497438 w 16073591"/>
              <a:gd name="connsiteY1510" fmla="*/ 4655950 h 9203135"/>
              <a:gd name="connsiteX1511" fmla="*/ 3447448 w 16073591"/>
              <a:gd name="connsiteY1511" fmla="*/ 4685806 h 9203135"/>
              <a:gd name="connsiteX1512" fmla="*/ 3428050 w 16073591"/>
              <a:gd name="connsiteY1512" fmla="*/ 4646140 h 9203135"/>
              <a:gd name="connsiteX1513" fmla="*/ 3378061 w 16073591"/>
              <a:gd name="connsiteY1513" fmla="*/ 4666186 h 9203135"/>
              <a:gd name="connsiteX1514" fmla="*/ 3477292 w 16073591"/>
              <a:gd name="connsiteY1514" fmla="*/ 4735283 h 9203135"/>
              <a:gd name="connsiteX1515" fmla="*/ 3457894 w 16073591"/>
              <a:gd name="connsiteY1515" fmla="*/ 4705853 h 9203135"/>
              <a:gd name="connsiteX1516" fmla="*/ 3527282 w 16073591"/>
              <a:gd name="connsiteY1516" fmla="*/ 4725473 h 9203135"/>
              <a:gd name="connsiteX1517" fmla="*/ 3546680 w 16073591"/>
              <a:gd name="connsiteY1517" fmla="*/ 4804807 h 9203135"/>
              <a:gd name="connsiteX1518" fmla="*/ 3596669 w 16073591"/>
              <a:gd name="connsiteY1518" fmla="*/ 4785187 h 9203135"/>
              <a:gd name="connsiteX1519" fmla="*/ 3566825 w 16073591"/>
              <a:gd name="connsiteY1519" fmla="*/ 4814617 h 9203135"/>
              <a:gd name="connsiteX1520" fmla="*/ 3685456 w 16073591"/>
              <a:gd name="connsiteY1520" fmla="*/ 4834664 h 9203135"/>
              <a:gd name="connsiteX1521" fmla="*/ 3804832 w 16073591"/>
              <a:gd name="connsiteY1521" fmla="*/ 4884567 h 9203135"/>
              <a:gd name="connsiteX1522" fmla="*/ 3795133 w 16073591"/>
              <a:gd name="connsiteY1522" fmla="*/ 4814617 h 9203135"/>
              <a:gd name="connsiteX1523" fmla="*/ 3814532 w 16073591"/>
              <a:gd name="connsiteY1523" fmla="*/ 4884567 h 9203135"/>
              <a:gd name="connsiteX1524" fmla="*/ 3874966 w 16073591"/>
              <a:gd name="connsiteY1524" fmla="*/ 4944281 h 9203135"/>
              <a:gd name="connsiteX1525" fmla="*/ 3963753 w 16073591"/>
              <a:gd name="connsiteY1525" fmla="*/ 4963901 h 9203135"/>
              <a:gd name="connsiteX1526" fmla="*/ 3983898 w 16073591"/>
              <a:gd name="connsiteY1526" fmla="*/ 5013804 h 9203135"/>
              <a:gd name="connsiteX1527" fmla="*/ 4013742 w 16073591"/>
              <a:gd name="connsiteY1527" fmla="*/ 5013804 h 9203135"/>
              <a:gd name="connsiteX1528" fmla="*/ 4023441 w 16073591"/>
              <a:gd name="connsiteY1528" fmla="*/ 4963901 h 9203135"/>
              <a:gd name="connsiteX1529" fmla="*/ 4031648 w 16073591"/>
              <a:gd name="connsiteY1529" fmla="*/ 5011245 h 9203135"/>
              <a:gd name="connsiteX1530" fmla="*/ 4033886 w 16073591"/>
              <a:gd name="connsiteY1530" fmla="*/ 5013804 h 9203135"/>
              <a:gd name="connsiteX1531" fmla="*/ 4050301 w 16073591"/>
              <a:gd name="connsiteY1531" fmla="*/ 5012951 h 9203135"/>
              <a:gd name="connsiteX1532" fmla="*/ 4112974 w 16073591"/>
              <a:gd name="connsiteY1532" fmla="*/ 5053471 h 9203135"/>
              <a:gd name="connsiteX1533" fmla="*/ 4192060 w 16073591"/>
              <a:gd name="connsiteY1533" fmla="*/ 5053471 h 9203135"/>
              <a:gd name="connsiteX1534" fmla="*/ 4192060 w 16073591"/>
              <a:gd name="connsiteY1534" fmla="*/ 5082901 h 9203135"/>
              <a:gd name="connsiteX1535" fmla="*/ 4271894 w 16073591"/>
              <a:gd name="connsiteY1535" fmla="*/ 5122995 h 9203135"/>
              <a:gd name="connsiteX1536" fmla="*/ 4291292 w 16073591"/>
              <a:gd name="connsiteY1536" fmla="*/ 5102948 h 9203135"/>
              <a:gd name="connsiteX1537" fmla="*/ 4440514 w 16073591"/>
              <a:gd name="connsiteY1537" fmla="*/ 5082901 h 9203135"/>
              <a:gd name="connsiteX1538" fmla="*/ 4430814 w 16073591"/>
              <a:gd name="connsiteY1538" fmla="*/ 5152425 h 9203135"/>
              <a:gd name="connsiteX1539" fmla="*/ 4440514 w 16073591"/>
              <a:gd name="connsiteY1539" fmla="*/ 5172472 h 9203135"/>
              <a:gd name="connsiteX1540" fmla="*/ 4460658 w 16073591"/>
              <a:gd name="connsiteY1540" fmla="*/ 5122995 h 9203135"/>
              <a:gd name="connsiteX1541" fmla="*/ 4579289 w 16073591"/>
              <a:gd name="connsiteY1541" fmla="*/ 5053471 h 9203135"/>
              <a:gd name="connsiteX1542" fmla="*/ 4559890 w 16073591"/>
              <a:gd name="connsiteY1542" fmla="*/ 5033425 h 9203135"/>
              <a:gd name="connsiteX1543" fmla="*/ 4549444 w 16073591"/>
              <a:gd name="connsiteY1543" fmla="*/ 5073091 h 9203135"/>
              <a:gd name="connsiteX1544" fmla="*/ 4509901 w 16073591"/>
              <a:gd name="connsiteY1544" fmla="*/ 5043235 h 9203135"/>
              <a:gd name="connsiteX1545" fmla="*/ 4509901 w 16073591"/>
              <a:gd name="connsiteY1545" fmla="*/ 5073091 h 9203135"/>
              <a:gd name="connsiteX1546" fmla="*/ 4460658 w 16073591"/>
              <a:gd name="connsiteY1546" fmla="*/ 5102948 h 9203135"/>
              <a:gd name="connsiteX1547" fmla="*/ 4490502 w 16073591"/>
              <a:gd name="connsiteY1547" fmla="*/ 5043235 h 9203135"/>
              <a:gd name="connsiteX1548" fmla="*/ 4549444 w 16073591"/>
              <a:gd name="connsiteY1548" fmla="*/ 5023614 h 9203135"/>
              <a:gd name="connsiteX1549" fmla="*/ 4537507 w 16073591"/>
              <a:gd name="connsiteY1549" fmla="*/ 5006127 h 9203135"/>
              <a:gd name="connsiteX1550" fmla="*/ 4512886 w 16073591"/>
              <a:gd name="connsiteY1550" fmla="*/ 5003568 h 9203135"/>
              <a:gd name="connsiteX1551" fmla="*/ 4511394 w 16073591"/>
              <a:gd name="connsiteY1551" fmla="*/ 5002288 h 9203135"/>
              <a:gd name="connsiteX1552" fmla="*/ 4527062 w 16073591"/>
              <a:gd name="connsiteY1552" fmla="*/ 4989919 h 9203135"/>
              <a:gd name="connsiteX1553" fmla="*/ 4520346 w 16073591"/>
              <a:gd name="connsiteY1553" fmla="*/ 4934471 h 9203135"/>
              <a:gd name="connsiteX1554" fmla="*/ 4490502 w 16073591"/>
              <a:gd name="connsiteY1554" fmla="*/ 4944281 h 9203135"/>
              <a:gd name="connsiteX1555" fmla="*/ 4497964 w 16073591"/>
              <a:gd name="connsiteY1555" fmla="*/ 4982668 h 9203135"/>
              <a:gd name="connsiteX1556" fmla="*/ 4511394 w 16073591"/>
              <a:gd name="connsiteY1556" fmla="*/ 5002288 h 9203135"/>
              <a:gd name="connsiteX1557" fmla="*/ 4509901 w 16073591"/>
              <a:gd name="connsiteY1557" fmla="*/ 5003568 h 9203135"/>
              <a:gd name="connsiteX1558" fmla="*/ 4512886 w 16073591"/>
              <a:gd name="connsiteY1558" fmla="*/ 5003568 h 9203135"/>
              <a:gd name="connsiteX1559" fmla="*/ 4520346 w 16073591"/>
              <a:gd name="connsiteY1559" fmla="*/ 5013804 h 9203135"/>
              <a:gd name="connsiteX1560" fmla="*/ 4470358 w 16073591"/>
              <a:gd name="connsiteY1560" fmla="*/ 5023614 h 9203135"/>
              <a:gd name="connsiteX1561" fmla="*/ 4450212 w 16073591"/>
              <a:gd name="connsiteY1561" fmla="*/ 4993758 h 9203135"/>
              <a:gd name="connsiteX1562" fmla="*/ 4480057 w 16073591"/>
              <a:gd name="connsiteY1562" fmla="*/ 4963901 h 9203135"/>
              <a:gd name="connsiteX1563" fmla="*/ 4400970 w 16073591"/>
              <a:gd name="connsiteY1563" fmla="*/ 4934471 h 9203135"/>
              <a:gd name="connsiteX1564" fmla="*/ 4421114 w 16073591"/>
              <a:gd name="connsiteY1564" fmla="*/ 4914424 h 9203135"/>
              <a:gd name="connsiteX1565" fmla="*/ 4361426 w 16073591"/>
              <a:gd name="connsiteY1565" fmla="*/ 4944281 h 9203135"/>
              <a:gd name="connsiteX1566" fmla="*/ 4330836 w 16073591"/>
              <a:gd name="connsiteY1566" fmla="*/ 4884567 h 9203135"/>
              <a:gd name="connsiteX1567" fmla="*/ 4321136 w 16073591"/>
              <a:gd name="connsiteY1567" fmla="*/ 4914424 h 9203135"/>
              <a:gd name="connsiteX1568" fmla="*/ 4300992 w 16073591"/>
              <a:gd name="connsiteY1568" fmla="*/ 4844474 h 9203135"/>
              <a:gd name="connsiteX1569" fmla="*/ 4201760 w 16073591"/>
              <a:gd name="connsiteY1569" fmla="*/ 4844474 h 9203135"/>
              <a:gd name="connsiteX1570" fmla="*/ 4162216 w 16073591"/>
              <a:gd name="connsiteY1570" fmla="*/ 4864521 h 9203135"/>
              <a:gd name="connsiteX1571" fmla="*/ 4092829 w 16073591"/>
              <a:gd name="connsiteY1571" fmla="*/ 4814617 h 9203135"/>
              <a:gd name="connsiteX1572" fmla="*/ 4152517 w 16073591"/>
              <a:gd name="connsiteY1572" fmla="*/ 4804807 h 9203135"/>
              <a:gd name="connsiteX1573" fmla="*/ 4112974 w 16073591"/>
              <a:gd name="connsiteY1573" fmla="*/ 4765140 h 9203135"/>
              <a:gd name="connsiteX1574" fmla="*/ 4092829 w 16073591"/>
              <a:gd name="connsiteY1574" fmla="*/ 4794997 h 9203135"/>
              <a:gd name="connsiteX1575" fmla="*/ 4073430 w 16073591"/>
              <a:gd name="connsiteY1575" fmla="*/ 4745520 h 9203135"/>
              <a:gd name="connsiteX1576" fmla="*/ 3993597 w 16073591"/>
              <a:gd name="connsiteY1576" fmla="*/ 4715663 h 9203135"/>
              <a:gd name="connsiteX1577" fmla="*/ 4003296 w 16073591"/>
              <a:gd name="connsiteY1577" fmla="*/ 4745520 h 9203135"/>
              <a:gd name="connsiteX1578" fmla="*/ 3944354 w 16073591"/>
              <a:gd name="connsiteY1578" fmla="*/ 4695617 h 9203135"/>
              <a:gd name="connsiteX1579" fmla="*/ 3924209 w 16073591"/>
              <a:gd name="connsiteY1579" fmla="*/ 4725473 h 9203135"/>
              <a:gd name="connsiteX1580" fmla="*/ 3717538 w 16073591"/>
              <a:gd name="connsiteY1580" fmla="*/ 4563394 h 9203135"/>
              <a:gd name="connsiteX1581" fmla="*/ 3692171 w 16073591"/>
              <a:gd name="connsiteY1581" fmla="*/ 4526286 h 9203135"/>
              <a:gd name="connsiteX1582" fmla="*/ 3709331 w 16073591"/>
              <a:gd name="connsiteY1582" fmla="*/ 4524580 h 9203135"/>
              <a:gd name="connsiteX1583" fmla="*/ 3725745 w 16073591"/>
              <a:gd name="connsiteY1583" fmla="*/ 4536949 h 9203135"/>
              <a:gd name="connsiteX1584" fmla="*/ 3765289 w 16073591"/>
              <a:gd name="connsiteY1584" fmla="*/ 4497282 h 9203135"/>
              <a:gd name="connsiteX1585" fmla="*/ 3754844 w 16073591"/>
              <a:gd name="connsiteY1585" fmla="*/ 4546759 h 9203135"/>
              <a:gd name="connsiteX1586" fmla="*/ 3795133 w 16073591"/>
              <a:gd name="connsiteY1586" fmla="*/ 4586426 h 9203135"/>
              <a:gd name="connsiteX1587" fmla="*/ 3804832 w 16073591"/>
              <a:gd name="connsiteY1587" fmla="*/ 4556996 h 9203135"/>
              <a:gd name="connsiteX1588" fmla="*/ 3845122 w 16073591"/>
              <a:gd name="connsiteY1588" fmla="*/ 4556996 h 9203135"/>
              <a:gd name="connsiteX1589" fmla="*/ 3974198 w 16073591"/>
              <a:gd name="connsiteY1589" fmla="*/ 4616283 h 9203135"/>
              <a:gd name="connsiteX1590" fmla="*/ 3954053 w 16073591"/>
              <a:gd name="connsiteY1590" fmla="*/ 4655950 h 9203135"/>
              <a:gd name="connsiteX1591" fmla="*/ 3983898 w 16073591"/>
              <a:gd name="connsiteY1591" fmla="*/ 4666186 h 9203135"/>
              <a:gd name="connsiteX1592" fmla="*/ 3983898 w 16073591"/>
              <a:gd name="connsiteY1592" fmla="*/ 4606473 h 9203135"/>
              <a:gd name="connsiteX1593" fmla="*/ 4033140 w 16073591"/>
              <a:gd name="connsiteY1593" fmla="*/ 4556996 h 9203135"/>
              <a:gd name="connsiteX1594" fmla="*/ 4062984 w 16073591"/>
              <a:gd name="connsiteY1594" fmla="*/ 4586426 h 9203135"/>
              <a:gd name="connsiteX1595" fmla="*/ 4033140 w 16073591"/>
              <a:gd name="connsiteY1595" fmla="*/ 4646140 h 9203135"/>
              <a:gd name="connsiteX1596" fmla="*/ 4102528 w 16073591"/>
              <a:gd name="connsiteY1596" fmla="*/ 4616283 h 9203135"/>
              <a:gd name="connsiteX1597" fmla="*/ 4132372 w 16073591"/>
              <a:gd name="connsiteY1597" fmla="*/ 4616283 h 9203135"/>
              <a:gd name="connsiteX1598" fmla="*/ 4102528 w 16073591"/>
              <a:gd name="connsiteY1598" fmla="*/ 4626519 h 9203135"/>
              <a:gd name="connsiteX1599" fmla="*/ 4172662 w 16073591"/>
              <a:gd name="connsiteY1599" fmla="*/ 4685806 h 9203135"/>
              <a:gd name="connsiteX1600" fmla="*/ 4182361 w 16073591"/>
              <a:gd name="connsiteY1600" fmla="*/ 4735283 h 9203135"/>
              <a:gd name="connsiteX1601" fmla="*/ 4162216 w 16073591"/>
              <a:gd name="connsiteY1601" fmla="*/ 4735283 h 9203135"/>
              <a:gd name="connsiteX1602" fmla="*/ 4212206 w 16073591"/>
              <a:gd name="connsiteY1602" fmla="*/ 4755330 h 9203135"/>
              <a:gd name="connsiteX1603" fmla="*/ 4231604 w 16073591"/>
              <a:gd name="connsiteY1603" fmla="*/ 4715663 h 9203135"/>
              <a:gd name="connsiteX1604" fmla="*/ 4291292 w 16073591"/>
              <a:gd name="connsiteY1604" fmla="*/ 4755330 h 9203135"/>
              <a:gd name="connsiteX1605" fmla="*/ 4361426 w 16073591"/>
              <a:gd name="connsiteY1605" fmla="*/ 4715663 h 9203135"/>
              <a:gd name="connsiteX1606" fmla="*/ 4341282 w 16073591"/>
              <a:gd name="connsiteY1606" fmla="*/ 4745520 h 9203135"/>
              <a:gd name="connsiteX1607" fmla="*/ 4400970 w 16073591"/>
              <a:gd name="connsiteY1607" fmla="*/ 4725473 h 9203135"/>
              <a:gd name="connsiteX1608" fmla="*/ 4410669 w 16073591"/>
              <a:gd name="connsiteY1608" fmla="*/ 4774950 h 9203135"/>
              <a:gd name="connsiteX1609" fmla="*/ 4450212 w 16073591"/>
              <a:gd name="connsiteY1609" fmla="*/ 4774950 h 9203135"/>
              <a:gd name="connsiteX1610" fmla="*/ 4460658 w 16073591"/>
              <a:gd name="connsiteY1610" fmla="*/ 4695617 h 9203135"/>
              <a:gd name="connsiteX1611" fmla="*/ 4490502 w 16073591"/>
              <a:gd name="connsiteY1611" fmla="*/ 4715663 h 9203135"/>
              <a:gd name="connsiteX1612" fmla="*/ 4539745 w 16073591"/>
              <a:gd name="connsiteY1612" fmla="*/ 4685806 h 9203135"/>
              <a:gd name="connsiteX1613" fmla="*/ 4520346 w 16073591"/>
              <a:gd name="connsiteY1613" fmla="*/ 4675996 h 9203135"/>
              <a:gd name="connsiteX1614" fmla="*/ 4530046 w 16073591"/>
              <a:gd name="connsiteY1614" fmla="*/ 4616283 h 9203135"/>
              <a:gd name="connsiteX1615" fmla="*/ 4589734 w 16073591"/>
              <a:gd name="connsiteY1615" fmla="*/ 4685806 h 9203135"/>
              <a:gd name="connsiteX1616" fmla="*/ 4698666 w 16073591"/>
              <a:gd name="connsiteY1616" fmla="*/ 4636330 h 9203135"/>
              <a:gd name="connsiteX1617" fmla="*/ 4619578 w 16073591"/>
              <a:gd name="connsiteY1617" fmla="*/ 4705853 h 9203135"/>
              <a:gd name="connsiteX1618" fmla="*/ 4648676 w 16073591"/>
              <a:gd name="connsiteY1618" fmla="*/ 4804807 h 9203135"/>
              <a:gd name="connsiteX1619" fmla="*/ 4569590 w 16073591"/>
              <a:gd name="connsiteY1619" fmla="*/ 4725473 h 9203135"/>
              <a:gd name="connsiteX1620" fmla="*/ 4609133 w 16073591"/>
              <a:gd name="connsiteY1620" fmla="*/ 4785187 h 9203135"/>
              <a:gd name="connsiteX1621" fmla="*/ 4549444 w 16073591"/>
              <a:gd name="connsiteY1621" fmla="*/ 4765140 h 9203135"/>
              <a:gd name="connsiteX1622" fmla="*/ 4480057 w 16073591"/>
              <a:gd name="connsiteY1622" fmla="*/ 4755330 h 9203135"/>
              <a:gd name="connsiteX1623" fmla="*/ 4470358 w 16073591"/>
              <a:gd name="connsiteY1623" fmla="*/ 4844474 h 9203135"/>
              <a:gd name="connsiteX1624" fmla="*/ 4559890 w 16073591"/>
              <a:gd name="connsiteY1624" fmla="*/ 4864521 h 9203135"/>
              <a:gd name="connsiteX1625" fmla="*/ 4559890 w 16073591"/>
              <a:gd name="connsiteY1625" fmla="*/ 4824854 h 9203135"/>
              <a:gd name="connsiteX1626" fmla="*/ 4589734 w 16073591"/>
              <a:gd name="connsiteY1626" fmla="*/ 4804807 h 9203135"/>
              <a:gd name="connsiteX1627" fmla="*/ 4619578 w 16073591"/>
              <a:gd name="connsiteY1627" fmla="*/ 4844474 h 9203135"/>
              <a:gd name="connsiteX1628" fmla="*/ 4621816 w 16073591"/>
              <a:gd name="connsiteY1628" fmla="*/ 4831252 h 9203135"/>
              <a:gd name="connsiteX1629" fmla="*/ 4620324 w 16073591"/>
              <a:gd name="connsiteY1629" fmla="*/ 4828692 h 9203135"/>
              <a:gd name="connsiteX1630" fmla="*/ 4650168 w 16073591"/>
              <a:gd name="connsiteY1630" fmla="*/ 4839782 h 9203135"/>
              <a:gd name="connsiteX1631" fmla="*/ 4698666 w 16073591"/>
              <a:gd name="connsiteY1631" fmla="*/ 4854710 h 9203135"/>
              <a:gd name="connsiteX1632" fmla="*/ 4728510 w 16073591"/>
              <a:gd name="connsiteY1632" fmla="*/ 4864521 h 9203135"/>
              <a:gd name="connsiteX1633" fmla="*/ 4768053 w 16073591"/>
              <a:gd name="connsiteY1633" fmla="*/ 4874331 h 9203135"/>
              <a:gd name="connsiteX1634" fmla="*/ 4788198 w 16073591"/>
              <a:gd name="connsiteY1634" fmla="*/ 4854710 h 9203135"/>
              <a:gd name="connsiteX1635" fmla="*/ 4758354 w 16073591"/>
              <a:gd name="connsiteY1635" fmla="*/ 4824854 h 9203135"/>
              <a:gd name="connsiteX1636" fmla="*/ 4747908 w 16073591"/>
              <a:gd name="connsiteY1636" fmla="*/ 4774950 h 9203135"/>
              <a:gd name="connsiteX1637" fmla="*/ 4718064 w 16073591"/>
              <a:gd name="connsiteY1637" fmla="*/ 4834664 h 9203135"/>
              <a:gd name="connsiteX1638" fmla="*/ 4718064 w 16073591"/>
              <a:gd name="connsiteY1638" fmla="*/ 4798836 h 9203135"/>
              <a:gd name="connsiteX1639" fmla="*/ 4718064 w 16073591"/>
              <a:gd name="connsiteY1639" fmla="*/ 4765140 h 9203135"/>
              <a:gd name="connsiteX1640" fmla="*/ 4706872 w 16073591"/>
              <a:gd name="connsiteY1640" fmla="*/ 4771538 h 9203135"/>
              <a:gd name="connsiteX1641" fmla="*/ 4688966 w 16073591"/>
              <a:gd name="connsiteY1641" fmla="*/ 4804807 h 9203135"/>
              <a:gd name="connsiteX1642" fmla="*/ 4659122 w 16073591"/>
              <a:gd name="connsiteY1642" fmla="*/ 4715663 h 9203135"/>
              <a:gd name="connsiteX1643" fmla="*/ 4698666 w 16073591"/>
              <a:gd name="connsiteY1643" fmla="*/ 4705853 h 9203135"/>
              <a:gd name="connsiteX1644" fmla="*/ 4698666 w 16073591"/>
              <a:gd name="connsiteY1644" fmla="*/ 4745520 h 9203135"/>
              <a:gd name="connsiteX1645" fmla="*/ 4718064 w 16073591"/>
              <a:gd name="connsiteY1645" fmla="*/ 4745520 h 9203135"/>
              <a:gd name="connsiteX1646" fmla="*/ 4738209 w 16073591"/>
              <a:gd name="connsiteY1646" fmla="*/ 4675996 h 9203135"/>
              <a:gd name="connsiteX1647" fmla="*/ 4698666 w 16073591"/>
              <a:gd name="connsiteY1647" fmla="*/ 4666186 h 9203135"/>
              <a:gd name="connsiteX1648" fmla="*/ 4708365 w 16073591"/>
              <a:gd name="connsiteY1648" fmla="*/ 4646140 h 9203135"/>
              <a:gd name="connsiteX1649" fmla="*/ 4738209 w 16073591"/>
              <a:gd name="connsiteY1649" fmla="*/ 4655950 h 9203135"/>
              <a:gd name="connsiteX1650" fmla="*/ 4747908 w 16073591"/>
              <a:gd name="connsiteY1650" fmla="*/ 4675996 h 9203135"/>
              <a:gd name="connsiteX1651" fmla="*/ 4768053 w 16073591"/>
              <a:gd name="connsiteY1651" fmla="*/ 4626519 h 9203135"/>
              <a:gd name="connsiteX1652" fmla="*/ 4747908 w 16073591"/>
              <a:gd name="connsiteY1652" fmla="*/ 4626519 h 9203135"/>
              <a:gd name="connsiteX1653" fmla="*/ 4668822 w 16073591"/>
              <a:gd name="connsiteY1653" fmla="*/ 4596663 h 9203135"/>
              <a:gd name="connsiteX1654" fmla="*/ 4638977 w 16073591"/>
              <a:gd name="connsiteY1654" fmla="*/ 4626519 h 9203135"/>
              <a:gd name="connsiteX1655" fmla="*/ 4539745 w 16073591"/>
              <a:gd name="connsiteY1655" fmla="*/ 4596663 h 9203135"/>
              <a:gd name="connsiteX1656" fmla="*/ 4569590 w 16073591"/>
              <a:gd name="connsiteY1656" fmla="*/ 4536949 h 9203135"/>
              <a:gd name="connsiteX1657" fmla="*/ 4579289 w 16073591"/>
              <a:gd name="connsiteY1657" fmla="*/ 4566806 h 9203135"/>
              <a:gd name="connsiteX1658" fmla="*/ 4599434 w 16073591"/>
              <a:gd name="connsiteY1658" fmla="*/ 4596663 h 9203135"/>
              <a:gd name="connsiteX1659" fmla="*/ 4629278 w 16073591"/>
              <a:gd name="connsiteY1659" fmla="*/ 4566806 h 9203135"/>
              <a:gd name="connsiteX1660" fmla="*/ 4599434 w 16073591"/>
              <a:gd name="connsiteY1660" fmla="*/ 4536949 h 9203135"/>
              <a:gd name="connsiteX1661" fmla="*/ 4629278 w 16073591"/>
              <a:gd name="connsiteY1661" fmla="*/ 4517329 h 9203135"/>
              <a:gd name="connsiteX1662" fmla="*/ 4619578 w 16073591"/>
              <a:gd name="connsiteY1662" fmla="*/ 4477662 h 9203135"/>
              <a:gd name="connsiteX1663" fmla="*/ 4569590 w 16073591"/>
              <a:gd name="connsiteY1663" fmla="*/ 4487472 h 9203135"/>
              <a:gd name="connsiteX1664" fmla="*/ 4530046 w 16073591"/>
              <a:gd name="connsiteY1664" fmla="*/ 4536949 h 9203135"/>
              <a:gd name="connsiteX1665" fmla="*/ 4450212 w 16073591"/>
              <a:gd name="connsiteY1665" fmla="*/ 4517329 h 9203135"/>
              <a:gd name="connsiteX1666" fmla="*/ 4421114 w 16073591"/>
              <a:gd name="connsiteY1666" fmla="*/ 4487472 h 9203135"/>
              <a:gd name="connsiteX1667" fmla="*/ 4450212 w 16073591"/>
              <a:gd name="connsiteY1667" fmla="*/ 4467426 h 9203135"/>
              <a:gd name="connsiteX1668" fmla="*/ 4421114 w 16073591"/>
              <a:gd name="connsiteY1668" fmla="*/ 4457615 h 9203135"/>
              <a:gd name="connsiteX1669" fmla="*/ 4391270 w 16073591"/>
              <a:gd name="connsiteY1669" fmla="*/ 4487472 h 9203135"/>
              <a:gd name="connsiteX1670" fmla="*/ 4421114 w 16073591"/>
              <a:gd name="connsiteY1670" fmla="*/ 4527139 h 9203135"/>
              <a:gd name="connsiteX1671" fmla="*/ 4391270 w 16073591"/>
              <a:gd name="connsiteY1671" fmla="*/ 4596663 h 9203135"/>
              <a:gd name="connsiteX1672" fmla="*/ 4400970 w 16073591"/>
              <a:gd name="connsiteY1672" fmla="*/ 4616283 h 9203135"/>
              <a:gd name="connsiteX1673" fmla="*/ 4460658 w 16073591"/>
              <a:gd name="connsiteY1673" fmla="*/ 4596663 h 9203135"/>
              <a:gd name="connsiteX1674" fmla="*/ 4490502 w 16073591"/>
              <a:gd name="connsiteY1674" fmla="*/ 4655950 h 9203135"/>
              <a:gd name="connsiteX1675" fmla="*/ 4500202 w 16073591"/>
              <a:gd name="connsiteY1675" fmla="*/ 4596663 h 9203135"/>
              <a:gd name="connsiteX1676" fmla="*/ 4500202 w 16073591"/>
              <a:gd name="connsiteY1676" fmla="*/ 4675996 h 9203135"/>
              <a:gd name="connsiteX1677" fmla="*/ 4450212 w 16073591"/>
              <a:gd name="connsiteY1677" fmla="*/ 4666186 h 9203135"/>
              <a:gd name="connsiteX1678" fmla="*/ 4450212 w 16073591"/>
              <a:gd name="connsiteY1678" fmla="*/ 4705853 h 9203135"/>
              <a:gd name="connsiteX1679" fmla="*/ 4410669 w 16073591"/>
              <a:gd name="connsiteY1679" fmla="*/ 4735283 h 9203135"/>
              <a:gd name="connsiteX1680" fmla="*/ 4421861 w 16073591"/>
              <a:gd name="connsiteY1680" fmla="*/ 4714384 h 9203135"/>
              <a:gd name="connsiteX1681" fmla="*/ 4429322 w 16073591"/>
              <a:gd name="connsiteY1681" fmla="*/ 4702867 h 9203135"/>
              <a:gd name="connsiteX1682" fmla="*/ 4430814 w 16073591"/>
              <a:gd name="connsiteY1682" fmla="*/ 4705853 h 9203135"/>
              <a:gd name="connsiteX1683" fmla="*/ 4434544 w 16073591"/>
              <a:gd name="connsiteY1683" fmla="*/ 4695190 h 9203135"/>
              <a:gd name="connsiteX1684" fmla="*/ 4440514 w 16073591"/>
              <a:gd name="connsiteY1684" fmla="*/ 4685806 h 9203135"/>
              <a:gd name="connsiteX1685" fmla="*/ 4435290 w 16073591"/>
              <a:gd name="connsiteY1685" fmla="*/ 4692204 h 9203135"/>
              <a:gd name="connsiteX1686" fmla="*/ 4434544 w 16073591"/>
              <a:gd name="connsiteY1686" fmla="*/ 4695190 h 9203135"/>
              <a:gd name="connsiteX1687" fmla="*/ 4429322 w 16073591"/>
              <a:gd name="connsiteY1687" fmla="*/ 4702867 h 9203135"/>
              <a:gd name="connsiteX1688" fmla="*/ 4418876 w 16073591"/>
              <a:gd name="connsiteY1688" fmla="*/ 4679835 h 9203135"/>
              <a:gd name="connsiteX1689" fmla="*/ 4400970 w 16073591"/>
              <a:gd name="connsiteY1689" fmla="*/ 4705853 h 9203135"/>
              <a:gd name="connsiteX1690" fmla="*/ 4391270 w 16073591"/>
              <a:gd name="connsiteY1690" fmla="*/ 4666186 h 9203135"/>
              <a:gd name="connsiteX1691" fmla="*/ 4341282 w 16073591"/>
              <a:gd name="connsiteY1691" fmla="*/ 4636330 h 9203135"/>
              <a:gd name="connsiteX1692" fmla="*/ 4330836 w 16073591"/>
              <a:gd name="connsiteY1692" fmla="*/ 4666186 h 9203135"/>
              <a:gd name="connsiteX1693" fmla="*/ 4271894 w 16073591"/>
              <a:gd name="connsiteY1693" fmla="*/ 4616283 h 9203135"/>
              <a:gd name="connsiteX1694" fmla="*/ 4201760 w 16073591"/>
              <a:gd name="connsiteY1694" fmla="*/ 4626519 h 9203135"/>
              <a:gd name="connsiteX1695" fmla="*/ 4092829 w 16073591"/>
              <a:gd name="connsiteY1695" fmla="*/ 4536949 h 9203135"/>
              <a:gd name="connsiteX1696" fmla="*/ 4083129 w 16073591"/>
              <a:gd name="connsiteY1696" fmla="*/ 4586426 h 9203135"/>
              <a:gd name="connsiteX1697" fmla="*/ 4063731 w 16073591"/>
              <a:gd name="connsiteY1697" fmla="*/ 4541641 h 9203135"/>
              <a:gd name="connsiteX1698" fmla="*/ 4062984 w 16073591"/>
              <a:gd name="connsiteY1698" fmla="*/ 4527139 h 9203135"/>
              <a:gd name="connsiteX1699" fmla="*/ 4102528 w 16073591"/>
              <a:gd name="connsiteY1699" fmla="*/ 4527139 h 9203135"/>
              <a:gd name="connsiteX1700" fmla="*/ 4142818 w 16073591"/>
              <a:gd name="connsiteY1700" fmla="*/ 4527139 h 9203135"/>
              <a:gd name="connsiteX1701" fmla="*/ 4132372 w 16073591"/>
              <a:gd name="connsiteY1701" fmla="*/ 4566806 h 9203135"/>
              <a:gd name="connsiteX1702" fmla="*/ 4201760 w 16073591"/>
              <a:gd name="connsiteY1702" fmla="*/ 4576616 h 9203135"/>
              <a:gd name="connsiteX1703" fmla="*/ 4271894 w 16073591"/>
              <a:gd name="connsiteY1703" fmla="*/ 4556996 h 9203135"/>
              <a:gd name="connsiteX1704" fmla="*/ 4182361 w 16073591"/>
              <a:gd name="connsiteY1704" fmla="*/ 4517329 h 9203135"/>
              <a:gd name="connsiteX1705" fmla="*/ 4261448 w 16073591"/>
              <a:gd name="connsiteY1705" fmla="*/ 4507092 h 9203135"/>
              <a:gd name="connsiteX1706" fmla="*/ 4261448 w 16073591"/>
              <a:gd name="connsiteY1706" fmla="*/ 4467426 h 9203135"/>
              <a:gd name="connsiteX1707" fmla="*/ 4231604 w 16073591"/>
              <a:gd name="connsiteY1707" fmla="*/ 4447805 h 9203135"/>
              <a:gd name="connsiteX1708" fmla="*/ 4291292 w 16073591"/>
              <a:gd name="connsiteY1708" fmla="*/ 4368472 h 9203135"/>
              <a:gd name="connsiteX1709" fmla="*/ 4261448 w 16073591"/>
              <a:gd name="connsiteY1709" fmla="*/ 4408139 h 9203135"/>
              <a:gd name="connsiteX1710" fmla="*/ 4261448 w 16073591"/>
              <a:gd name="connsiteY1710" fmla="*/ 4368472 h 9203135"/>
              <a:gd name="connsiteX1711" fmla="*/ 4221905 w 16073591"/>
              <a:gd name="connsiteY1711" fmla="*/ 4368472 h 9203135"/>
              <a:gd name="connsiteX1712" fmla="*/ 4251749 w 16073591"/>
              <a:gd name="connsiteY1712" fmla="*/ 4289138 h 9203135"/>
              <a:gd name="connsiteX1713" fmla="*/ 4261448 w 16073591"/>
              <a:gd name="connsiteY1713" fmla="*/ 4338615 h 9203135"/>
              <a:gd name="connsiteX1714" fmla="*/ 4281593 w 16073591"/>
              <a:gd name="connsiteY1714" fmla="*/ 4318568 h 9203135"/>
              <a:gd name="connsiteX1715" fmla="*/ 4271894 w 16073591"/>
              <a:gd name="connsiteY1715" fmla="*/ 4269091 h 9203135"/>
              <a:gd name="connsiteX1716" fmla="*/ 4300992 w 16073591"/>
              <a:gd name="connsiteY1716" fmla="*/ 4278901 h 9203135"/>
              <a:gd name="connsiteX1717" fmla="*/ 4300992 w 16073591"/>
              <a:gd name="connsiteY1717" fmla="*/ 4259281 h 9203135"/>
              <a:gd name="connsiteX1718" fmla="*/ 4350981 w 16073591"/>
              <a:gd name="connsiteY1718" fmla="*/ 4239235 h 9203135"/>
              <a:gd name="connsiteX1719" fmla="*/ 4330836 w 16073591"/>
              <a:gd name="connsiteY1719" fmla="*/ 4289138 h 9203135"/>
              <a:gd name="connsiteX1720" fmla="*/ 4350981 w 16073591"/>
              <a:gd name="connsiteY1720" fmla="*/ 4318568 h 9203135"/>
              <a:gd name="connsiteX1721" fmla="*/ 4380825 w 16073591"/>
              <a:gd name="connsiteY1721" fmla="*/ 4278901 h 9203135"/>
              <a:gd name="connsiteX1722" fmla="*/ 4430814 w 16073591"/>
              <a:gd name="connsiteY1722" fmla="*/ 4328805 h 9203135"/>
              <a:gd name="connsiteX1723" fmla="*/ 4400970 w 16073591"/>
              <a:gd name="connsiteY1723" fmla="*/ 4328805 h 9203135"/>
              <a:gd name="connsiteX1724" fmla="*/ 4450212 w 16073591"/>
              <a:gd name="connsiteY1724" fmla="*/ 4358235 h 9203135"/>
              <a:gd name="connsiteX1725" fmla="*/ 4421114 w 16073591"/>
              <a:gd name="connsiteY1725" fmla="*/ 4368472 h 9203135"/>
              <a:gd name="connsiteX1726" fmla="*/ 4440514 w 16073591"/>
              <a:gd name="connsiteY1726" fmla="*/ 4408139 h 9203135"/>
              <a:gd name="connsiteX1727" fmla="*/ 4460658 w 16073591"/>
              <a:gd name="connsiteY1727" fmla="*/ 4378282 h 9203135"/>
              <a:gd name="connsiteX1728" fmla="*/ 4450212 w 16073591"/>
              <a:gd name="connsiteY1728" fmla="*/ 4378282 h 9203135"/>
              <a:gd name="connsiteX1729" fmla="*/ 4480057 w 16073591"/>
              <a:gd name="connsiteY1729" fmla="*/ 4348425 h 9203135"/>
              <a:gd name="connsiteX1730" fmla="*/ 4460658 w 16073591"/>
              <a:gd name="connsiteY1730" fmla="*/ 4388092 h 9203135"/>
              <a:gd name="connsiteX1731" fmla="*/ 4450212 w 16073591"/>
              <a:gd name="connsiteY1731" fmla="*/ 4457615 h 9203135"/>
              <a:gd name="connsiteX1732" fmla="*/ 4490502 w 16073591"/>
              <a:gd name="connsiteY1732" fmla="*/ 4457615 h 9203135"/>
              <a:gd name="connsiteX1733" fmla="*/ 4470358 w 16073591"/>
              <a:gd name="connsiteY1733" fmla="*/ 4427759 h 9203135"/>
              <a:gd name="connsiteX1734" fmla="*/ 4500202 w 16073591"/>
              <a:gd name="connsiteY1734" fmla="*/ 4417949 h 9203135"/>
              <a:gd name="connsiteX1735" fmla="*/ 4520346 w 16073591"/>
              <a:gd name="connsiteY1735" fmla="*/ 4397902 h 9203135"/>
              <a:gd name="connsiteX1736" fmla="*/ 4500202 w 16073591"/>
              <a:gd name="connsiteY1736" fmla="*/ 4437995 h 9203135"/>
              <a:gd name="connsiteX1737" fmla="*/ 4549444 w 16073591"/>
              <a:gd name="connsiteY1737" fmla="*/ 4477662 h 9203135"/>
              <a:gd name="connsiteX1738" fmla="*/ 4579289 w 16073591"/>
              <a:gd name="connsiteY1738" fmla="*/ 4397902 h 9203135"/>
              <a:gd name="connsiteX1739" fmla="*/ 4569590 w 16073591"/>
              <a:gd name="connsiteY1739" fmla="*/ 4457615 h 9203135"/>
              <a:gd name="connsiteX1740" fmla="*/ 4609133 w 16073591"/>
              <a:gd name="connsiteY1740" fmla="*/ 4457615 h 9203135"/>
              <a:gd name="connsiteX1741" fmla="*/ 4609133 w 16073591"/>
              <a:gd name="connsiteY1741" fmla="*/ 4408139 h 9203135"/>
              <a:gd name="connsiteX1742" fmla="*/ 4629278 w 16073591"/>
              <a:gd name="connsiteY1742" fmla="*/ 4457615 h 9203135"/>
              <a:gd name="connsiteX1743" fmla="*/ 4678520 w 16073591"/>
              <a:gd name="connsiteY1743" fmla="*/ 4378282 h 9203135"/>
              <a:gd name="connsiteX1744" fmla="*/ 4648676 w 16073591"/>
              <a:gd name="connsiteY1744" fmla="*/ 4388092 h 9203135"/>
              <a:gd name="connsiteX1745" fmla="*/ 4648676 w 16073591"/>
              <a:gd name="connsiteY1745" fmla="*/ 4358235 h 9203135"/>
              <a:gd name="connsiteX1746" fmla="*/ 4638977 w 16073591"/>
              <a:gd name="connsiteY1746" fmla="*/ 4368472 h 9203135"/>
              <a:gd name="connsiteX1747" fmla="*/ 4638977 w 16073591"/>
              <a:gd name="connsiteY1747" fmla="*/ 4338615 h 9203135"/>
              <a:gd name="connsiteX1748" fmla="*/ 4559890 w 16073591"/>
              <a:gd name="connsiteY1748" fmla="*/ 4278901 h 9203135"/>
              <a:gd name="connsiteX1749" fmla="*/ 4579289 w 16073591"/>
              <a:gd name="connsiteY1749" fmla="*/ 4229424 h 9203135"/>
              <a:gd name="connsiteX1750" fmla="*/ 4638977 w 16073591"/>
              <a:gd name="connsiteY1750" fmla="*/ 4269091 h 9203135"/>
              <a:gd name="connsiteX1751" fmla="*/ 4638977 w 16073591"/>
              <a:gd name="connsiteY1751" fmla="*/ 4199141 h 9203135"/>
              <a:gd name="connsiteX1752" fmla="*/ 4619578 w 16073591"/>
              <a:gd name="connsiteY1752" fmla="*/ 4159474 h 9203135"/>
              <a:gd name="connsiteX1753" fmla="*/ 4559890 w 16073591"/>
              <a:gd name="connsiteY1753" fmla="*/ 4109997 h 9203135"/>
              <a:gd name="connsiteX1754" fmla="*/ 4530046 w 16073591"/>
              <a:gd name="connsiteY1754" fmla="*/ 4169711 h 9203135"/>
              <a:gd name="connsiteX1755" fmla="*/ 4530046 w 16073591"/>
              <a:gd name="connsiteY1755" fmla="*/ 4149664 h 9203135"/>
              <a:gd name="connsiteX1756" fmla="*/ 4530046 w 16073591"/>
              <a:gd name="connsiteY1756" fmla="*/ 4109997 h 9203135"/>
              <a:gd name="connsiteX1757" fmla="*/ 4549444 w 16073591"/>
              <a:gd name="connsiteY1757" fmla="*/ 4109997 h 9203135"/>
              <a:gd name="connsiteX1758" fmla="*/ 4530046 w 16073591"/>
              <a:gd name="connsiteY1758" fmla="*/ 4060520 h 9203135"/>
              <a:gd name="connsiteX1759" fmla="*/ 4490502 w 16073591"/>
              <a:gd name="connsiteY1759" fmla="*/ 4070330 h 9203135"/>
              <a:gd name="connsiteX1760" fmla="*/ 4520346 w 16073591"/>
              <a:gd name="connsiteY1760" fmla="*/ 4010617 h 9203135"/>
              <a:gd name="connsiteX1761" fmla="*/ 4470358 w 16073591"/>
              <a:gd name="connsiteY1761" fmla="*/ 4000807 h 9203135"/>
              <a:gd name="connsiteX1762" fmla="*/ 4421114 w 16073591"/>
              <a:gd name="connsiteY1762" fmla="*/ 3981187 h 9203135"/>
              <a:gd name="connsiteX1763" fmla="*/ 4430814 w 16073591"/>
              <a:gd name="connsiteY1763" fmla="*/ 3951330 h 9203135"/>
              <a:gd name="connsiteX1764" fmla="*/ 4470358 w 16073591"/>
              <a:gd name="connsiteY1764" fmla="*/ 3921473 h 9203135"/>
              <a:gd name="connsiteX1765" fmla="*/ 4430814 w 16073591"/>
              <a:gd name="connsiteY1765" fmla="*/ 3921473 h 9203135"/>
              <a:gd name="connsiteX1766" fmla="*/ 4440514 w 16073591"/>
              <a:gd name="connsiteY1766" fmla="*/ 3871996 h 9203135"/>
              <a:gd name="connsiteX1767" fmla="*/ 4391270 w 16073591"/>
              <a:gd name="connsiteY1767" fmla="*/ 3901426 h 9203135"/>
              <a:gd name="connsiteX1768" fmla="*/ 4371126 w 16073591"/>
              <a:gd name="connsiteY1768" fmla="*/ 3871996 h 9203135"/>
              <a:gd name="connsiteX1769" fmla="*/ 4380825 w 16073591"/>
              <a:gd name="connsiteY1769" fmla="*/ 3812283 h 9203135"/>
              <a:gd name="connsiteX1770" fmla="*/ 4421114 w 16073591"/>
              <a:gd name="connsiteY1770" fmla="*/ 3772616 h 9203135"/>
              <a:gd name="connsiteX1771" fmla="*/ 4470358 w 16073591"/>
              <a:gd name="connsiteY1771" fmla="*/ 3782426 h 9203135"/>
              <a:gd name="connsiteX1772" fmla="*/ 4480057 w 16073591"/>
              <a:gd name="connsiteY1772" fmla="*/ 3851950 h 9203135"/>
              <a:gd name="connsiteX1773" fmla="*/ 4539745 w 16073591"/>
              <a:gd name="connsiteY1773" fmla="*/ 3851950 h 9203135"/>
              <a:gd name="connsiteX1774" fmla="*/ 4520346 w 16073591"/>
              <a:gd name="connsiteY1774" fmla="*/ 3871996 h 9203135"/>
              <a:gd name="connsiteX1775" fmla="*/ 4520346 w 16073591"/>
              <a:gd name="connsiteY1775" fmla="*/ 3891616 h 9203135"/>
              <a:gd name="connsiteX1776" fmla="*/ 4549444 w 16073591"/>
              <a:gd name="connsiteY1776" fmla="*/ 3842139 h 9203135"/>
              <a:gd name="connsiteX1777" fmla="*/ 4539745 w 16073591"/>
              <a:gd name="connsiteY1777" fmla="*/ 3881806 h 9203135"/>
              <a:gd name="connsiteX1778" fmla="*/ 4569590 w 16073591"/>
              <a:gd name="connsiteY1778" fmla="*/ 3842139 h 9203135"/>
              <a:gd name="connsiteX1779" fmla="*/ 4579289 w 16073591"/>
              <a:gd name="connsiteY1779" fmla="*/ 3921473 h 9203135"/>
              <a:gd name="connsiteX1780" fmla="*/ 4638977 w 16073591"/>
              <a:gd name="connsiteY1780" fmla="*/ 3901426 h 9203135"/>
              <a:gd name="connsiteX1781" fmla="*/ 4638977 w 16073591"/>
              <a:gd name="connsiteY1781" fmla="*/ 3941520 h 9203135"/>
              <a:gd name="connsiteX1782" fmla="*/ 4668822 w 16073591"/>
              <a:gd name="connsiteY1782" fmla="*/ 3861760 h 9203135"/>
              <a:gd name="connsiteX1783" fmla="*/ 4678520 w 16073591"/>
              <a:gd name="connsiteY1783" fmla="*/ 3881806 h 9203135"/>
              <a:gd name="connsiteX1784" fmla="*/ 4668822 w 16073591"/>
              <a:gd name="connsiteY1784" fmla="*/ 3931283 h 9203135"/>
              <a:gd name="connsiteX1785" fmla="*/ 4698666 w 16073591"/>
              <a:gd name="connsiteY1785" fmla="*/ 3861760 h 9203135"/>
              <a:gd name="connsiteX1786" fmla="*/ 4718064 w 16073591"/>
              <a:gd name="connsiteY1786" fmla="*/ 3901426 h 9203135"/>
              <a:gd name="connsiteX1787" fmla="*/ 4718064 w 16073591"/>
              <a:gd name="connsiteY1787" fmla="*/ 3941520 h 9203135"/>
              <a:gd name="connsiteX1788" fmla="*/ 4698666 w 16073591"/>
              <a:gd name="connsiteY1788" fmla="*/ 3881806 h 9203135"/>
              <a:gd name="connsiteX1789" fmla="*/ 4747908 w 16073591"/>
              <a:gd name="connsiteY1789" fmla="*/ 3861760 h 9203135"/>
              <a:gd name="connsiteX1790" fmla="*/ 4738209 w 16073591"/>
              <a:gd name="connsiteY1790" fmla="*/ 3961140 h 9203135"/>
              <a:gd name="connsiteX1791" fmla="*/ 4768053 w 16073591"/>
              <a:gd name="connsiteY1791" fmla="*/ 3901426 h 9203135"/>
              <a:gd name="connsiteX1792" fmla="*/ 4747908 w 16073591"/>
              <a:gd name="connsiteY1792" fmla="*/ 3931283 h 9203135"/>
              <a:gd name="connsiteX1793" fmla="*/ 4768053 w 16073591"/>
              <a:gd name="connsiteY1793" fmla="*/ 3861760 h 9203135"/>
              <a:gd name="connsiteX1794" fmla="*/ 4807596 w 16073591"/>
              <a:gd name="connsiteY1794" fmla="*/ 3861760 h 9203135"/>
              <a:gd name="connsiteX1795" fmla="*/ 4768053 w 16073591"/>
              <a:gd name="connsiteY1795" fmla="*/ 3931283 h 9203135"/>
              <a:gd name="connsiteX1796" fmla="*/ 4807596 w 16073591"/>
              <a:gd name="connsiteY1796" fmla="*/ 3901426 h 9203135"/>
              <a:gd name="connsiteX1797" fmla="*/ 4837441 w 16073591"/>
              <a:gd name="connsiteY1797" fmla="*/ 3881806 h 9203135"/>
              <a:gd name="connsiteX1798" fmla="*/ 4897130 w 16073591"/>
              <a:gd name="connsiteY1798" fmla="*/ 3842139 h 9203135"/>
              <a:gd name="connsiteX1799" fmla="*/ 4897130 w 16073591"/>
              <a:gd name="connsiteY1799" fmla="*/ 3881806 h 9203135"/>
              <a:gd name="connsiteX1800" fmla="*/ 4867285 w 16073591"/>
              <a:gd name="connsiteY1800" fmla="*/ 4000807 h 9203135"/>
              <a:gd name="connsiteX1801" fmla="*/ 4897130 w 16073591"/>
              <a:gd name="connsiteY1801" fmla="*/ 3921473 h 9203135"/>
              <a:gd name="connsiteX1802" fmla="*/ 4907574 w 16073591"/>
              <a:gd name="connsiteY1802" fmla="*/ 3941520 h 9203135"/>
              <a:gd name="connsiteX1803" fmla="*/ 4937419 w 16073591"/>
              <a:gd name="connsiteY1803" fmla="*/ 3970950 h 9203135"/>
              <a:gd name="connsiteX1804" fmla="*/ 5095593 w 16073591"/>
              <a:gd name="connsiteY1804" fmla="*/ 3961140 h 9203135"/>
              <a:gd name="connsiteX1805" fmla="*/ 5076194 w 16073591"/>
              <a:gd name="connsiteY1805" fmla="*/ 3911663 h 9203135"/>
              <a:gd name="connsiteX1806" fmla="*/ 5095593 w 16073591"/>
              <a:gd name="connsiteY1806" fmla="*/ 3911663 h 9203135"/>
              <a:gd name="connsiteX1807" fmla="*/ 5106038 w 16073591"/>
              <a:gd name="connsiteY1807" fmla="*/ 3951330 h 9203135"/>
              <a:gd name="connsiteX1808" fmla="*/ 5175426 w 16073591"/>
              <a:gd name="connsiteY1808" fmla="*/ 3911663 h 9203135"/>
              <a:gd name="connsiteX1809" fmla="*/ 5155282 w 16073591"/>
              <a:gd name="connsiteY1809" fmla="*/ 3941520 h 9203135"/>
              <a:gd name="connsiteX1810" fmla="*/ 5304502 w 16073591"/>
              <a:gd name="connsiteY1810" fmla="*/ 3961140 h 9203135"/>
              <a:gd name="connsiteX1811" fmla="*/ 5443278 w 16073591"/>
              <a:gd name="connsiteY1811" fmla="*/ 3981187 h 9203135"/>
              <a:gd name="connsiteX1812" fmla="*/ 5383590 w 16073591"/>
              <a:gd name="connsiteY1812" fmla="*/ 3951330 h 9203135"/>
              <a:gd name="connsiteX1813" fmla="*/ 5532810 w 16073591"/>
              <a:gd name="connsiteY1813" fmla="*/ 3921473 h 9203135"/>
              <a:gd name="connsiteX1814" fmla="*/ 5523111 w 16073591"/>
              <a:gd name="connsiteY1814" fmla="*/ 3871996 h 9203135"/>
              <a:gd name="connsiteX1815" fmla="*/ 5652187 w 16073591"/>
              <a:gd name="connsiteY1815" fmla="*/ 3842139 h 9203135"/>
              <a:gd name="connsiteX1816" fmla="*/ 5582799 w 16073591"/>
              <a:gd name="connsiteY1816" fmla="*/ 3752996 h 9203135"/>
              <a:gd name="connsiteX1817" fmla="*/ 5611898 w 16073591"/>
              <a:gd name="connsiteY1817" fmla="*/ 3752996 h 9203135"/>
              <a:gd name="connsiteX1818" fmla="*/ 5582799 w 16073591"/>
              <a:gd name="connsiteY1818" fmla="*/ 3663425 h 9203135"/>
              <a:gd name="connsiteX1819" fmla="*/ 5572354 w 16073591"/>
              <a:gd name="connsiteY1819" fmla="*/ 3703092 h 9203135"/>
              <a:gd name="connsiteX1820" fmla="*/ 5433578 w 16073591"/>
              <a:gd name="connsiteY1820" fmla="*/ 3683472 h 9203135"/>
              <a:gd name="connsiteX1821" fmla="*/ 5483568 w 16073591"/>
              <a:gd name="connsiteY1821" fmla="*/ 3604138 h 9203135"/>
              <a:gd name="connsiteX1822" fmla="*/ 5443278 w 16073591"/>
              <a:gd name="connsiteY1822" fmla="*/ 3524378 h 9203135"/>
              <a:gd name="connsiteX1823" fmla="*/ 5413434 w 16073591"/>
              <a:gd name="connsiteY1823" fmla="*/ 3564045 h 9203135"/>
              <a:gd name="connsiteX1824" fmla="*/ 5403734 w 16073591"/>
              <a:gd name="connsiteY1824" fmla="*/ 3504331 h 9203135"/>
              <a:gd name="connsiteX1825" fmla="*/ 5373890 w 16073591"/>
              <a:gd name="connsiteY1825" fmla="*/ 3534188 h 9203135"/>
              <a:gd name="connsiteX1826" fmla="*/ 5304502 w 16073591"/>
              <a:gd name="connsiteY1826" fmla="*/ 3534188 h 9203135"/>
              <a:gd name="connsiteX1827" fmla="*/ 5194825 w 16073591"/>
              <a:gd name="connsiteY1827" fmla="*/ 3454855 h 9203135"/>
              <a:gd name="connsiteX1828" fmla="*/ 5135882 w 16073591"/>
              <a:gd name="connsiteY1828" fmla="*/ 3494521 h 9203135"/>
              <a:gd name="connsiteX1829" fmla="*/ 5125437 w 16073591"/>
              <a:gd name="connsiteY1829" fmla="*/ 3434808 h 9203135"/>
              <a:gd name="connsiteX1830" fmla="*/ 5076194 w 16073591"/>
              <a:gd name="connsiteY1830" fmla="*/ 3434808 h 9203135"/>
              <a:gd name="connsiteX1831" fmla="*/ 5046350 w 16073591"/>
              <a:gd name="connsiteY1831" fmla="*/ 3434808 h 9203135"/>
              <a:gd name="connsiteX1832" fmla="*/ 5026206 w 16073591"/>
              <a:gd name="connsiteY1832" fmla="*/ 3434808 h 9203135"/>
              <a:gd name="connsiteX1833" fmla="*/ 5036651 w 16073591"/>
              <a:gd name="connsiteY1833" fmla="*/ 3415188 h 9203135"/>
              <a:gd name="connsiteX1834" fmla="*/ 5046350 w 16073591"/>
              <a:gd name="connsiteY1834" fmla="*/ 3415188 h 9203135"/>
              <a:gd name="connsiteX1835" fmla="*/ 5036651 w 16073591"/>
              <a:gd name="connsiteY1835" fmla="*/ 3395141 h 9203135"/>
              <a:gd name="connsiteX1836" fmla="*/ 5036651 w 16073591"/>
              <a:gd name="connsiteY1836" fmla="*/ 3345664 h 9203135"/>
              <a:gd name="connsiteX1837" fmla="*/ 5016506 w 16073591"/>
              <a:gd name="connsiteY1837" fmla="*/ 3375521 h 9203135"/>
              <a:gd name="connsiteX1838" fmla="*/ 5016506 w 16073591"/>
              <a:gd name="connsiteY1838" fmla="*/ 3325617 h 9203135"/>
              <a:gd name="connsiteX1839" fmla="*/ 5036651 w 16073591"/>
              <a:gd name="connsiteY1839" fmla="*/ 3305997 h 9203135"/>
              <a:gd name="connsiteX1840" fmla="*/ 5056050 w 16073591"/>
              <a:gd name="connsiteY1840" fmla="*/ 3305997 h 9203135"/>
              <a:gd name="connsiteX1841" fmla="*/ 5076194 w 16073591"/>
              <a:gd name="connsiteY1841" fmla="*/ 3285951 h 9203135"/>
              <a:gd name="connsiteX1842" fmla="*/ 5095593 w 16073591"/>
              <a:gd name="connsiteY1842" fmla="*/ 3236474 h 9203135"/>
              <a:gd name="connsiteX1843" fmla="*/ 5095593 w 16073591"/>
              <a:gd name="connsiteY1843" fmla="*/ 3276140 h 9203135"/>
              <a:gd name="connsiteX1844" fmla="*/ 5155282 w 16073591"/>
              <a:gd name="connsiteY1844" fmla="*/ 3285951 h 9203135"/>
              <a:gd name="connsiteX1845" fmla="*/ 5185126 w 16073591"/>
              <a:gd name="connsiteY1845" fmla="*/ 3256520 h 9203135"/>
              <a:gd name="connsiteX1846" fmla="*/ 5185126 w 16073591"/>
              <a:gd name="connsiteY1846" fmla="*/ 3216427 h 9203135"/>
              <a:gd name="connsiteX1847" fmla="*/ 5274658 w 16073591"/>
              <a:gd name="connsiteY1847" fmla="*/ 3186997 h 9203135"/>
              <a:gd name="connsiteX1848" fmla="*/ 5363444 w 16073591"/>
              <a:gd name="connsiteY1848" fmla="*/ 3246284 h 9203135"/>
              <a:gd name="connsiteX1849" fmla="*/ 5463422 w 16073591"/>
              <a:gd name="connsiteY1849" fmla="*/ 3206617 h 9203135"/>
              <a:gd name="connsiteX1850" fmla="*/ 5473122 w 16073591"/>
              <a:gd name="connsiteY1850" fmla="*/ 3266330 h 9203135"/>
              <a:gd name="connsiteX1851" fmla="*/ 5483568 w 16073591"/>
              <a:gd name="connsiteY1851" fmla="*/ 3266330 h 9203135"/>
              <a:gd name="connsiteX1852" fmla="*/ 5641742 w 16073591"/>
              <a:gd name="connsiteY1852" fmla="*/ 3246284 h 9203135"/>
              <a:gd name="connsiteX1853" fmla="*/ 5721574 w 16073591"/>
              <a:gd name="connsiteY1853" fmla="*/ 3266330 h 9203135"/>
              <a:gd name="connsiteX1854" fmla="*/ 5711129 w 16073591"/>
              <a:gd name="connsiteY1854" fmla="*/ 3226664 h 9203135"/>
              <a:gd name="connsiteX1855" fmla="*/ 5850650 w 16073591"/>
              <a:gd name="connsiteY1855" fmla="*/ 3127283 h 9203135"/>
              <a:gd name="connsiteX1856" fmla="*/ 5810360 w 16073591"/>
              <a:gd name="connsiteY1856" fmla="*/ 3157140 h 9203135"/>
              <a:gd name="connsiteX1857" fmla="*/ 5899894 w 16073591"/>
              <a:gd name="connsiteY1857" fmla="*/ 3087616 h 9203135"/>
              <a:gd name="connsiteX1858" fmla="*/ 5999872 w 16073591"/>
              <a:gd name="connsiteY1858" fmla="*/ 3047949 h 9203135"/>
              <a:gd name="connsiteX1859" fmla="*/ 6039416 w 16073591"/>
              <a:gd name="connsiteY1859" fmla="*/ 3047949 h 9203135"/>
              <a:gd name="connsiteX1860" fmla="*/ 6069260 w 16073591"/>
              <a:gd name="connsiteY1860" fmla="*/ 3047949 h 9203135"/>
              <a:gd name="connsiteX1861" fmla="*/ 6088658 w 16073591"/>
              <a:gd name="connsiteY1861" fmla="*/ 3018093 h 9203135"/>
              <a:gd name="connsiteX1862" fmla="*/ 6108804 w 16073591"/>
              <a:gd name="connsiteY1862" fmla="*/ 3057760 h 9203135"/>
              <a:gd name="connsiteX1863" fmla="*/ 6118502 w 16073591"/>
              <a:gd name="connsiteY1863" fmla="*/ 3038139 h 9203135"/>
              <a:gd name="connsiteX1864" fmla="*/ 6148346 w 16073591"/>
              <a:gd name="connsiteY1864" fmla="*/ 3047949 h 9203135"/>
              <a:gd name="connsiteX1865" fmla="*/ 6287122 w 16073591"/>
              <a:gd name="connsiteY1865" fmla="*/ 3008283 h 9203135"/>
              <a:gd name="connsiteX1866" fmla="*/ 6346810 w 16073591"/>
              <a:gd name="connsiteY1866" fmla="*/ 2958806 h 9203135"/>
              <a:gd name="connsiteX1867" fmla="*/ 6425896 w 16073591"/>
              <a:gd name="connsiteY1867" fmla="*/ 2968616 h 9203135"/>
              <a:gd name="connsiteX1868" fmla="*/ 6684796 w 16073591"/>
              <a:gd name="connsiteY1868" fmla="*/ 2829142 h 9203135"/>
              <a:gd name="connsiteX1869" fmla="*/ 6714640 w 16073591"/>
              <a:gd name="connsiteY1869" fmla="*/ 2879045 h 9203135"/>
              <a:gd name="connsiteX1870" fmla="*/ 6704194 w 16073591"/>
              <a:gd name="connsiteY1870" fmla="*/ 2819332 h 9203135"/>
              <a:gd name="connsiteX1871" fmla="*/ 6744484 w 16073591"/>
              <a:gd name="connsiteY1871" fmla="*/ 2858999 h 9203135"/>
              <a:gd name="connsiteX1872" fmla="*/ 6763882 w 16073591"/>
              <a:gd name="connsiteY1872" fmla="*/ 2839378 h 9203135"/>
              <a:gd name="connsiteX1873" fmla="*/ 6724340 w 16073591"/>
              <a:gd name="connsiteY1873" fmla="*/ 2799712 h 9203135"/>
              <a:gd name="connsiteX1874" fmla="*/ 6813872 w 16073591"/>
              <a:gd name="connsiteY1874" fmla="*/ 2839378 h 9203135"/>
              <a:gd name="connsiteX1875" fmla="*/ 6813872 w 16073591"/>
              <a:gd name="connsiteY1875" fmla="*/ 2789475 h 9203135"/>
              <a:gd name="connsiteX1876" fmla="*/ 6892958 w 16073591"/>
              <a:gd name="connsiteY1876" fmla="*/ 2789475 h 9203135"/>
              <a:gd name="connsiteX1877" fmla="*/ 6963092 w 16073591"/>
              <a:gd name="connsiteY1877" fmla="*/ 2749808 h 9203135"/>
              <a:gd name="connsiteX1878" fmla="*/ 6982492 w 16073591"/>
              <a:gd name="connsiteY1878" fmla="*/ 2779665 h 9203135"/>
              <a:gd name="connsiteX1879" fmla="*/ 7002636 w 16073591"/>
              <a:gd name="connsiteY1879" fmla="*/ 2730188 h 9203135"/>
              <a:gd name="connsiteX1880" fmla="*/ 7042180 w 16073591"/>
              <a:gd name="connsiteY1880" fmla="*/ 2749808 h 9203135"/>
              <a:gd name="connsiteX1881" fmla="*/ 7072024 w 16073591"/>
              <a:gd name="connsiteY1881" fmla="*/ 2670474 h 9203135"/>
              <a:gd name="connsiteX1882" fmla="*/ 7151110 w 16073591"/>
              <a:gd name="connsiteY1882" fmla="*/ 2690521 h 9203135"/>
              <a:gd name="connsiteX1883" fmla="*/ 7171256 w 16073591"/>
              <a:gd name="connsiteY1883" fmla="*/ 2620997 h 9203135"/>
              <a:gd name="connsiteX1884" fmla="*/ 7171256 w 16073591"/>
              <a:gd name="connsiteY1884" fmla="*/ 2660664 h 9203135"/>
              <a:gd name="connsiteX1885" fmla="*/ 7310032 w 16073591"/>
              <a:gd name="connsiteY1885" fmla="*/ 2591141 h 9203135"/>
              <a:gd name="connsiteX1886" fmla="*/ 7399564 w 16073591"/>
              <a:gd name="connsiteY1886" fmla="*/ 2541664 h 9203135"/>
              <a:gd name="connsiteX1887" fmla="*/ 7468952 w 16073591"/>
              <a:gd name="connsiteY1887" fmla="*/ 2561284 h 9203135"/>
              <a:gd name="connsiteX1888" fmla="*/ 7578628 w 16073591"/>
              <a:gd name="connsiteY1888" fmla="*/ 2521617 h 9203135"/>
              <a:gd name="connsiteX1889" fmla="*/ 7677860 w 16073591"/>
              <a:gd name="connsiteY1889" fmla="*/ 2442283 h 9203135"/>
              <a:gd name="connsiteX1890" fmla="*/ 7796492 w 16073591"/>
              <a:gd name="connsiteY1890" fmla="*/ 2382996 h 9203135"/>
              <a:gd name="connsiteX1891" fmla="*/ 7895724 w 16073591"/>
              <a:gd name="connsiteY1891" fmla="*/ 2333093 h 9203135"/>
              <a:gd name="connsiteX1892" fmla="*/ 7886024 w 16073591"/>
              <a:gd name="connsiteY1892" fmla="*/ 2283616 h 9203135"/>
              <a:gd name="connsiteX1893" fmla="*/ 7965110 w 16073591"/>
              <a:gd name="connsiteY1893" fmla="*/ 2273379 h 9203135"/>
              <a:gd name="connsiteX1894" fmla="*/ 7935266 w 16073591"/>
              <a:gd name="connsiteY1894" fmla="*/ 2223476 h 9203135"/>
              <a:gd name="connsiteX1895" fmla="*/ 7975556 w 16073591"/>
              <a:gd name="connsiteY1895" fmla="*/ 2243523 h 9203135"/>
              <a:gd name="connsiteX1896" fmla="*/ 8183720 w 16073591"/>
              <a:gd name="connsiteY1896" fmla="*/ 2114712 h 9203135"/>
              <a:gd name="connsiteX1897" fmla="*/ 8282952 w 16073591"/>
              <a:gd name="connsiteY1897" fmla="*/ 1995285 h 9203135"/>
              <a:gd name="connsiteX1898" fmla="*/ 8342640 w 16073591"/>
              <a:gd name="connsiteY1898" fmla="*/ 2005521 h 9203135"/>
              <a:gd name="connsiteX1899" fmla="*/ 8342640 w 16073591"/>
              <a:gd name="connsiteY1899" fmla="*/ 1955618 h 9203135"/>
              <a:gd name="connsiteX1900" fmla="*/ 8412028 w 16073591"/>
              <a:gd name="connsiteY1900" fmla="*/ 1945808 h 9203135"/>
              <a:gd name="connsiteX1901" fmla="*/ 8471716 w 16073591"/>
              <a:gd name="connsiteY1901" fmla="*/ 1876284 h 9203135"/>
              <a:gd name="connsiteX1902" fmla="*/ 8561248 w 16073591"/>
              <a:gd name="connsiteY1902" fmla="*/ 1816997 h 9203135"/>
              <a:gd name="connsiteX1903" fmla="*/ 8729868 w 16073591"/>
              <a:gd name="connsiteY1903" fmla="*/ 1717617 h 9203135"/>
              <a:gd name="connsiteX1904" fmla="*/ 8720168 w 16073591"/>
              <a:gd name="connsiteY1904" fmla="*/ 1687761 h 9203135"/>
              <a:gd name="connsiteX1905" fmla="*/ 8918632 w 16073591"/>
              <a:gd name="connsiteY1905" fmla="*/ 1518856 h 9203135"/>
              <a:gd name="connsiteX1906" fmla="*/ 8997720 w 16073591"/>
              <a:gd name="connsiteY1906" fmla="*/ 1528666 h 9203135"/>
              <a:gd name="connsiteX1907" fmla="*/ 9058152 w 16073591"/>
              <a:gd name="connsiteY1907" fmla="*/ 1449333 h 9203135"/>
              <a:gd name="connsiteX1908" fmla="*/ 9146940 w 16073591"/>
              <a:gd name="connsiteY1908" fmla="*/ 1439522 h 9203135"/>
              <a:gd name="connsiteX1909" fmla="*/ 9250648 w 16073591"/>
              <a:gd name="connsiteY1909" fmla="*/ 1352938 h 9203135"/>
              <a:gd name="connsiteX1910" fmla="*/ 9335704 w 16073591"/>
              <a:gd name="connsiteY1910" fmla="*/ 1330332 h 9203135"/>
              <a:gd name="connsiteX1911" fmla="*/ 9385692 w 16073591"/>
              <a:gd name="connsiteY1911" fmla="*/ 1270618 h 9203135"/>
              <a:gd name="connsiteX1912" fmla="*/ 9504324 w 16073591"/>
              <a:gd name="connsiteY1912" fmla="*/ 1241188 h 9203135"/>
              <a:gd name="connsiteX1913" fmla="*/ 9604302 w 16073591"/>
              <a:gd name="connsiteY1913" fmla="*/ 1191285 h 9203135"/>
              <a:gd name="connsiteX1914" fmla="*/ 9673690 w 16073591"/>
              <a:gd name="connsiteY1914" fmla="*/ 1151618 h 9203135"/>
              <a:gd name="connsiteX1915" fmla="*/ 9693088 w 16073591"/>
              <a:gd name="connsiteY1915" fmla="*/ 1131998 h 9203135"/>
              <a:gd name="connsiteX1916" fmla="*/ 9703534 w 16073591"/>
              <a:gd name="connsiteY1916" fmla="*/ 1121762 h 9203135"/>
              <a:gd name="connsiteX1917" fmla="*/ 9743076 w 16073591"/>
              <a:gd name="connsiteY1917" fmla="*/ 1161428 h 9203135"/>
              <a:gd name="connsiteX1918" fmla="*/ 9842308 w 16073591"/>
              <a:gd name="connsiteY1918" fmla="*/ 1082095 h 9203135"/>
              <a:gd name="connsiteX1919" fmla="*/ 9792320 w 16073591"/>
              <a:gd name="connsiteY1919" fmla="*/ 1042428 h 9203135"/>
              <a:gd name="connsiteX1920" fmla="*/ 9872152 w 16073591"/>
              <a:gd name="connsiteY1920" fmla="*/ 1032617 h 9203135"/>
              <a:gd name="connsiteX1921" fmla="*/ 9891552 w 16073591"/>
              <a:gd name="connsiteY1921" fmla="*/ 1012997 h 9203135"/>
              <a:gd name="connsiteX1922" fmla="*/ 9911696 w 16073591"/>
              <a:gd name="connsiteY1922" fmla="*/ 992951 h 9203135"/>
              <a:gd name="connsiteX1923" fmla="*/ 9951240 w 16073591"/>
              <a:gd name="connsiteY1923" fmla="*/ 962668 h 9203135"/>
              <a:gd name="connsiteX1924" fmla="*/ 9861708 w 16073591"/>
              <a:gd name="connsiteY1924" fmla="*/ 943047 h 9203135"/>
              <a:gd name="connsiteX1925" fmla="*/ 9792320 w 16073591"/>
              <a:gd name="connsiteY1925" fmla="*/ 1022807 h 9203135"/>
              <a:gd name="connsiteX1926" fmla="*/ 10040772 w 16073591"/>
              <a:gd name="connsiteY1926" fmla="*/ 734477 h 9203135"/>
              <a:gd name="connsiteX1927" fmla="*/ 9921396 w 16073591"/>
              <a:gd name="connsiteY1927" fmla="*/ 784380 h 9203135"/>
              <a:gd name="connsiteX1928" fmla="*/ 9812464 w 16073591"/>
              <a:gd name="connsiteY1928" fmla="*/ 804000 h 9203135"/>
              <a:gd name="connsiteX1929" fmla="*/ 9792320 w 16073591"/>
              <a:gd name="connsiteY1929" fmla="*/ 853477 h 9203135"/>
              <a:gd name="connsiteX1930" fmla="*/ 9772920 w 16073591"/>
              <a:gd name="connsiteY1930" fmla="*/ 893144 h 9203135"/>
              <a:gd name="connsiteX1931" fmla="*/ 9722932 w 16073591"/>
              <a:gd name="connsiteY1931" fmla="*/ 843667 h 9203135"/>
              <a:gd name="connsiteX1932" fmla="*/ 9683388 w 16073591"/>
              <a:gd name="connsiteY1932" fmla="*/ 923001 h 9203135"/>
              <a:gd name="connsiteX1933" fmla="*/ 9643844 w 16073591"/>
              <a:gd name="connsiteY1933" fmla="*/ 992951 h 9203135"/>
              <a:gd name="connsiteX1934" fmla="*/ 9604302 w 16073591"/>
              <a:gd name="connsiteY1934" fmla="*/ 983141 h 9203135"/>
              <a:gd name="connsiteX1935" fmla="*/ 9604302 w 16073591"/>
              <a:gd name="connsiteY1935" fmla="*/ 992951 h 9203135"/>
              <a:gd name="connsiteX1936" fmla="*/ 9593856 w 16073591"/>
              <a:gd name="connsiteY1936" fmla="*/ 1002761 h 9203135"/>
              <a:gd name="connsiteX1937" fmla="*/ 9574458 w 16073591"/>
              <a:gd name="connsiteY1937" fmla="*/ 1022807 h 9203135"/>
              <a:gd name="connsiteX1938" fmla="*/ 9584156 w 16073591"/>
              <a:gd name="connsiteY1938" fmla="*/ 983141 h 9203135"/>
              <a:gd name="connsiteX1939" fmla="*/ 9474480 w 16073591"/>
              <a:gd name="connsiteY1939" fmla="*/ 1072284 h 9203135"/>
              <a:gd name="connsiteX1940" fmla="*/ 9375248 w 16073591"/>
              <a:gd name="connsiteY1940" fmla="*/ 1102141 h 9203135"/>
              <a:gd name="connsiteX1941" fmla="*/ 9335704 w 16073591"/>
              <a:gd name="connsiteY1941" fmla="*/ 1151618 h 9203135"/>
              <a:gd name="connsiteX1942" fmla="*/ 9305860 w 16073591"/>
              <a:gd name="connsiteY1942" fmla="*/ 1201522 h 9203135"/>
              <a:gd name="connsiteX1943" fmla="*/ 9067852 w 16073591"/>
              <a:gd name="connsiteY1943" fmla="*/ 1349953 h 9203135"/>
              <a:gd name="connsiteX1944" fmla="*/ 9028308 w 16073591"/>
              <a:gd name="connsiteY1944" fmla="*/ 1320522 h 9203135"/>
              <a:gd name="connsiteX1945" fmla="*/ 8789556 w 16073591"/>
              <a:gd name="connsiteY1945" fmla="*/ 1459143 h 9203135"/>
              <a:gd name="connsiteX1946" fmla="*/ 8888788 w 16073591"/>
              <a:gd name="connsiteY1946" fmla="*/ 1390046 h 9203135"/>
              <a:gd name="connsiteX1947" fmla="*/ 8958176 w 16073591"/>
              <a:gd name="connsiteY1947" fmla="*/ 1300475 h 9203135"/>
              <a:gd name="connsiteX1948" fmla="*/ 8918632 w 16073591"/>
              <a:gd name="connsiteY1948" fmla="*/ 1280855 h 9203135"/>
              <a:gd name="connsiteX1949" fmla="*/ 8858944 w 16073591"/>
              <a:gd name="connsiteY1949" fmla="*/ 1310285 h 9203135"/>
              <a:gd name="connsiteX1950" fmla="*/ 8759712 w 16073591"/>
              <a:gd name="connsiteY1950" fmla="*/ 1399856 h 9203135"/>
              <a:gd name="connsiteX1951" fmla="*/ 8690324 w 16073591"/>
              <a:gd name="connsiteY1951" fmla="*/ 1528666 h 9203135"/>
              <a:gd name="connsiteX1952" fmla="*/ 8630636 w 16073591"/>
              <a:gd name="connsiteY1952" fmla="*/ 1518856 h 9203135"/>
              <a:gd name="connsiteX1953" fmla="*/ 8968620 w 16073591"/>
              <a:gd name="connsiteY1953" fmla="*/ 1191285 h 9203135"/>
              <a:gd name="connsiteX1954" fmla="*/ 9038008 w 16073591"/>
              <a:gd name="connsiteY1954" fmla="*/ 1161428 h 9203135"/>
              <a:gd name="connsiteX1955" fmla="*/ 9117842 w 16073591"/>
              <a:gd name="connsiteY1955" fmla="*/ 1171665 h 9203135"/>
              <a:gd name="connsiteX1956" fmla="*/ 9127540 w 16073591"/>
              <a:gd name="connsiteY1956" fmla="*/ 1111951 h 9203135"/>
              <a:gd name="connsiteX1957" fmla="*/ 9176784 w 16073591"/>
              <a:gd name="connsiteY1957" fmla="*/ 1121762 h 9203135"/>
              <a:gd name="connsiteX1958" fmla="*/ 9196928 w 16073591"/>
              <a:gd name="connsiteY1958" fmla="*/ 1052664 h 9203135"/>
              <a:gd name="connsiteX1959" fmla="*/ 9226772 w 16073591"/>
              <a:gd name="connsiteY1959" fmla="*/ 1052664 h 9203135"/>
              <a:gd name="connsiteX1960" fmla="*/ 9375248 w 16073591"/>
              <a:gd name="connsiteY1960" fmla="*/ 923001 h 9203135"/>
              <a:gd name="connsiteX1961" fmla="*/ 9464780 w 16073591"/>
              <a:gd name="connsiteY1961" fmla="*/ 873524 h 9203135"/>
              <a:gd name="connsiteX1962" fmla="*/ 9504324 w 16073591"/>
              <a:gd name="connsiteY1962" fmla="*/ 853477 h 9203135"/>
              <a:gd name="connsiteX1963" fmla="*/ 9524468 w 16073591"/>
              <a:gd name="connsiteY1963" fmla="*/ 833857 h 9203135"/>
              <a:gd name="connsiteX1964" fmla="*/ 9673690 w 16073591"/>
              <a:gd name="connsiteY1964" fmla="*/ 734477 h 9203135"/>
              <a:gd name="connsiteX1965" fmla="*/ 9752776 w 16073591"/>
              <a:gd name="connsiteY1965" fmla="*/ 675190 h 9203135"/>
              <a:gd name="connsiteX1966" fmla="*/ 9762476 w 16073591"/>
              <a:gd name="connsiteY1966" fmla="*/ 625286 h 9203135"/>
              <a:gd name="connsiteX1967" fmla="*/ 9733378 w 16073591"/>
              <a:gd name="connsiteY1967" fmla="*/ 615476 h 9203135"/>
              <a:gd name="connsiteX1968" fmla="*/ 9772920 w 16073591"/>
              <a:gd name="connsiteY1968" fmla="*/ 585619 h 9203135"/>
              <a:gd name="connsiteX1969" fmla="*/ 9901998 w 16073591"/>
              <a:gd name="connsiteY1969" fmla="*/ 506286 h 9203135"/>
              <a:gd name="connsiteX1970" fmla="*/ 10060172 w 16073591"/>
              <a:gd name="connsiteY1970" fmla="*/ 397095 h 9203135"/>
              <a:gd name="connsiteX1971" fmla="*/ 10050472 w 16073591"/>
              <a:gd name="connsiteY1971" fmla="*/ 436762 h 9203135"/>
              <a:gd name="connsiteX1972" fmla="*/ 10050472 w 16073591"/>
              <a:gd name="connsiteY1972" fmla="*/ 466619 h 9203135"/>
              <a:gd name="connsiteX1973" fmla="*/ 10070616 w 16073591"/>
              <a:gd name="connsiteY1973" fmla="*/ 446999 h 9203135"/>
              <a:gd name="connsiteX1974" fmla="*/ 10100460 w 16073591"/>
              <a:gd name="connsiteY1974" fmla="*/ 476429 h 9203135"/>
              <a:gd name="connsiteX1975" fmla="*/ 10160150 w 16073591"/>
              <a:gd name="connsiteY1975" fmla="*/ 377475 h 9203135"/>
              <a:gd name="connsiteX1976" fmla="*/ 10289226 w 16073591"/>
              <a:gd name="connsiteY1976" fmla="*/ 327998 h 9203135"/>
              <a:gd name="connsiteX1977" fmla="*/ 10259382 w 16073591"/>
              <a:gd name="connsiteY1977" fmla="*/ 337808 h 9203135"/>
              <a:gd name="connsiteX1978" fmla="*/ 10368312 w 16073591"/>
              <a:gd name="connsiteY1978" fmla="*/ 198334 h 9203135"/>
              <a:gd name="connsiteX1979" fmla="*/ 10487688 w 16073591"/>
              <a:gd name="connsiteY1979" fmla="*/ 139047 h 9203135"/>
              <a:gd name="connsiteX1980" fmla="*/ 10497388 w 16073591"/>
              <a:gd name="connsiteY1980" fmla="*/ 79334 h 9203135"/>
              <a:gd name="connsiteX1981" fmla="*/ 10557076 w 16073591"/>
              <a:gd name="connsiteY1981" fmla="*/ 109190 h 9203135"/>
              <a:gd name="connsiteX1982" fmla="*/ 10646610 w 16073591"/>
              <a:gd name="connsiteY1982" fmla="*/ 79334 h 9203135"/>
              <a:gd name="connsiteX1983" fmla="*/ 10616766 w 16073591"/>
              <a:gd name="connsiteY1983" fmla="*/ 69523 h 9203135"/>
              <a:gd name="connsiteX1984" fmla="*/ 10676454 w 16073591"/>
              <a:gd name="connsiteY1984" fmla="*/ 99380 h 9203135"/>
              <a:gd name="connsiteX1985" fmla="*/ 10736142 w 16073591"/>
              <a:gd name="connsiteY1985" fmla="*/ 0 h 9203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Lst>
            <a:rect l="l" t="t" r="r" b="b"/>
            <a:pathLst>
              <a:path w="16073591" h="9203135">
                <a:moveTo>
                  <a:pt x="1769460" y="6949376"/>
                </a:moveTo>
                <a:lnTo>
                  <a:pt x="1784382" y="6981792"/>
                </a:lnTo>
                <a:lnTo>
                  <a:pt x="1775428" y="6965584"/>
                </a:lnTo>
                <a:cubicBezTo>
                  <a:pt x="1771698" y="6959186"/>
                  <a:pt x="1769460" y="6954494"/>
                  <a:pt x="1769460" y="6949376"/>
                </a:cubicBezTo>
                <a:close/>
                <a:moveTo>
                  <a:pt x="13278120" y="6284423"/>
                </a:moveTo>
                <a:cubicBezTo>
                  <a:pt x="13287820" y="6304470"/>
                  <a:pt x="13268420" y="6324090"/>
                  <a:pt x="13278120" y="6344136"/>
                </a:cubicBezTo>
                <a:cubicBezTo>
                  <a:pt x="13248276" y="6344136"/>
                  <a:pt x="13218432" y="6314280"/>
                  <a:pt x="13228132" y="6304470"/>
                </a:cubicBezTo>
                <a:cubicBezTo>
                  <a:pt x="13257976" y="6324090"/>
                  <a:pt x="13257976" y="6304470"/>
                  <a:pt x="13278120" y="6284423"/>
                </a:cubicBezTo>
                <a:close/>
                <a:moveTo>
                  <a:pt x="1989560" y="6256698"/>
                </a:moveTo>
                <a:lnTo>
                  <a:pt x="2007467" y="6264376"/>
                </a:lnTo>
                <a:cubicBezTo>
                  <a:pt x="2007467" y="6269494"/>
                  <a:pt x="2005229" y="6269494"/>
                  <a:pt x="2001498" y="6266936"/>
                </a:cubicBezTo>
                <a:close/>
                <a:moveTo>
                  <a:pt x="1988068" y="6254566"/>
                </a:moveTo>
                <a:lnTo>
                  <a:pt x="1989560" y="6256698"/>
                </a:lnTo>
                <a:lnTo>
                  <a:pt x="1988068" y="6255419"/>
                </a:lnTo>
                <a:close/>
                <a:moveTo>
                  <a:pt x="3669788" y="6090354"/>
                </a:moveTo>
                <a:cubicBezTo>
                  <a:pt x="3677248" y="6089501"/>
                  <a:pt x="3685456" y="6090354"/>
                  <a:pt x="3695901" y="6095472"/>
                </a:cubicBezTo>
                <a:cubicBezTo>
                  <a:pt x="3685456" y="6115519"/>
                  <a:pt x="3675756" y="6144949"/>
                  <a:pt x="3655612" y="6144949"/>
                </a:cubicBezTo>
                <a:cubicBezTo>
                  <a:pt x="3655612" y="6115519"/>
                  <a:pt x="3636213" y="6125329"/>
                  <a:pt x="3616068" y="6115519"/>
                </a:cubicBezTo>
                <a:cubicBezTo>
                  <a:pt x="3630990" y="6115519"/>
                  <a:pt x="3645912" y="6093340"/>
                  <a:pt x="3669788" y="6090354"/>
                </a:cubicBezTo>
                <a:close/>
                <a:moveTo>
                  <a:pt x="5602198" y="5718424"/>
                </a:moveTo>
                <a:cubicBezTo>
                  <a:pt x="5622342" y="5718424"/>
                  <a:pt x="5622342" y="5738471"/>
                  <a:pt x="5632042" y="5748281"/>
                </a:cubicBezTo>
                <a:cubicBezTo>
                  <a:pt x="5611898" y="5748281"/>
                  <a:pt x="5602198" y="5767901"/>
                  <a:pt x="5611898" y="5797758"/>
                </a:cubicBezTo>
                <a:cubicBezTo>
                  <a:pt x="5592498" y="5787948"/>
                  <a:pt x="5592498" y="5758091"/>
                  <a:pt x="5572354" y="5758091"/>
                </a:cubicBezTo>
                <a:cubicBezTo>
                  <a:pt x="5562654" y="5778138"/>
                  <a:pt x="5532810" y="5778138"/>
                  <a:pt x="5542510" y="5807994"/>
                </a:cubicBezTo>
                <a:cubicBezTo>
                  <a:pt x="5523111" y="5778138"/>
                  <a:pt x="5493266" y="5768328"/>
                  <a:pt x="5493266" y="5738471"/>
                </a:cubicBezTo>
                <a:cubicBezTo>
                  <a:pt x="5523111" y="5748281"/>
                  <a:pt x="5512666" y="5748281"/>
                  <a:pt x="5532810" y="5767901"/>
                </a:cubicBezTo>
                <a:cubicBezTo>
                  <a:pt x="5552955" y="5767901"/>
                  <a:pt x="5562654" y="5758091"/>
                  <a:pt x="5562654" y="5738471"/>
                </a:cubicBezTo>
                <a:cubicBezTo>
                  <a:pt x="5582799" y="5738471"/>
                  <a:pt x="5592498" y="5778138"/>
                  <a:pt x="5602198" y="5718424"/>
                </a:cubicBezTo>
                <a:close/>
                <a:moveTo>
                  <a:pt x="4033886" y="5014231"/>
                </a:moveTo>
                <a:lnTo>
                  <a:pt x="4043586" y="5023614"/>
                </a:lnTo>
                <a:cubicBezTo>
                  <a:pt x="4048062" y="5023614"/>
                  <a:pt x="4048062" y="5021055"/>
                  <a:pt x="4045824" y="5018496"/>
                </a:cubicBezTo>
                <a:close/>
                <a:moveTo>
                  <a:pt x="4616594" y="4824001"/>
                </a:moveTo>
                <a:lnTo>
                  <a:pt x="4620324" y="4828692"/>
                </a:lnTo>
                <a:lnTo>
                  <a:pt x="4609133" y="4824854"/>
                </a:lnTo>
                <a:cubicBezTo>
                  <a:pt x="4612118" y="4822295"/>
                  <a:pt x="4614356" y="4822721"/>
                  <a:pt x="4616594" y="4824001"/>
                </a:cubicBezTo>
                <a:close/>
                <a:moveTo>
                  <a:pt x="3689186" y="4521594"/>
                </a:moveTo>
                <a:lnTo>
                  <a:pt x="3692171" y="4526286"/>
                </a:lnTo>
                <a:lnTo>
                  <a:pt x="3685456" y="4527139"/>
                </a:lnTo>
                <a:close/>
                <a:moveTo>
                  <a:pt x="4033140" y="4487472"/>
                </a:moveTo>
                <a:cubicBezTo>
                  <a:pt x="4040602" y="4487472"/>
                  <a:pt x="4065223" y="4487472"/>
                  <a:pt x="4068207" y="4504107"/>
                </a:cubicBezTo>
                <a:lnTo>
                  <a:pt x="4062984" y="4526713"/>
                </a:lnTo>
                <a:lnTo>
                  <a:pt x="4062984" y="4517329"/>
                </a:lnTo>
                <a:cubicBezTo>
                  <a:pt x="4053285" y="4517329"/>
                  <a:pt x="4053285" y="4527139"/>
                  <a:pt x="4043586" y="4517329"/>
                </a:cubicBezTo>
                <a:cubicBezTo>
                  <a:pt x="4033140" y="4517329"/>
                  <a:pt x="4003296" y="4546759"/>
                  <a:pt x="4023441" y="4546759"/>
                </a:cubicBezTo>
                <a:cubicBezTo>
                  <a:pt x="3993597" y="4556996"/>
                  <a:pt x="4033140" y="4497282"/>
                  <a:pt x="4033140" y="4487472"/>
                </a:cubicBezTo>
                <a:close/>
                <a:moveTo>
                  <a:pt x="3467593" y="4378282"/>
                </a:moveTo>
                <a:cubicBezTo>
                  <a:pt x="3536981" y="4378282"/>
                  <a:pt x="3556380" y="4447805"/>
                  <a:pt x="3616068" y="4417949"/>
                </a:cubicBezTo>
                <a:cubicBezTo>
                  <a:pt x="3626514" y="4437995"/>
                  <a:pt x="3596669" y="4437995"/>
                  <a:pt x="3596669" y="4457615"/>
                </a:cubicBezTo>
                <a:cubicBezTo>
                  <a:pt x="3645912" y="4417949"/>
                  <a:pt x="3675756" y="4487472"/>
                  <a:pt x="3715300" y="4467426"/>
                </a:cubicBezTo>
                <a:cubicBezTo>
                  <a:pt x="3720522" y="4482354"/>
                  <a:pt x="3710823" y="4492164"/>
                  <a:pt x="3701124" y="4500695"/>
                </a:cubicBezTo>
                <a:lnTo>
                  <a:pt x="3689186" y="4521594"/>
                </a:lnTo>
                <a:lnTo>
                  <a:pt x="3666057" y="4487472"/>
                </a:lnTo>
                <a:cubicBezTo>
                  <a:pt x="3576524" y="4517329"/>
                  <a:pt x="3546680" y="4408139"/>
                  <a:pt x="3467593" y="4378282"/>
                </a:cubicBezTo>
                <a:close/>
                <a:moveTo>
                  <a:pt x="13121356" y="1219156"/>
                </a:moveTo>
                <a:lnTo>
                  <a:pt x="13119520" y="1221589"/>
                </a:lnTo>
                <a:lnTo>
                  <a:pt x="13119200" y="1221142"/>
                </a:lnTo>
                <a:cubicBezTo>
                  <a:pt x="13121626" y="1218689"/>
                  <a:pt x="13122184" y="1218076"/>
                  <a:pt x="13121356" y="1219156"/>
                </a:cubicBezTo>
                <a:close/>
                <a:moveTo>
                  <a:pt x="10736142" y="0"/>
                </a:moveTo>
                <a:cubicBezTo>
                  <a:pt x="10745842" y="20047"/>
                  <a:pt x="10725696" y="29857"/>
                  <a:pt x="10706298" y="29857"/>
                </a:cubicBezTo>
                <a:cubicBezTo>
                  <a:pt x="10725696" y="59713"/>
                  <a:pt x="10715996" y="69523"/>
                  <a:pt x="10765986" y="99380"/>
                </a:cubicBezTo>
                <a:cubicBezTo>
                  <a:pt x="10755540" y="49477"/>
                  <a:pt x="10795832" y="89144"/>
                  <a:pt x="10815228" y="39667"/>
                </a:cubicBezTo>
                <a:cubicBezTo>
                  <a:pt x="10824928" y="49477"/>
                  <a:pt x="10824928" y="59713"/>
                  <a:pt x="10835374" y="49477"/>
                </a:cubicBezTo>
                <a:cubicBezTo>
                  <a:pt x="10845072" y="99380"/>
                  <a:pt x="10865218" y="139047"/>
                  <a:pt x="10845072" y="168478"/>
                </a:cubicBezTo>
                <a:cubicBezTo>
                  <a:pt x="10854772" y="168478"/>
                  <a:pt x="10874918" y="178714"/>
                  <a:pt x="10884616" y="198334"/>
                </a:cubicBezTo>
                <a:cubicBezTo>
                  <a:pt x="10895062" y="188524"/>
                  <a:pt x="10895062" y="168478"/>
                  <a:pt x="10904762" y="158668"/>
                </a:cubicBezTo>
                <a:cubicBezTo>
                  <a:pt x="10924160" y="188524"/>
                  <a:pt x="10944304" y="178714"/>
                  <a:pt x="10964450" y="158668"/>
                </a:cubicBezTo>
                <a:cubicBezTo>
                  <a:pt x="10954004" y="198334"/>
                  <a:pt x="10983848" y="218381"/>
                  <a:pt x="11013692" y="228191"/>
                </a:cubicBezTo>
                <a:cubicBezTo>
                  <a:pt x="10994294" y="228191"/>
                  <a:pt x="10983848" y="228191"/>
                  <a:pt x="10983848" y="248238"/>
                </a:cubicBezTo>
                <a:cubicBezTo>
                  <a:pt x="11023392" y="258048"/>
                  <a:pt x="11023392" y="307951"/>
                  <a:pt x="11013692" y="337808"/>
                </a:cubicBezTo>
                <a:cubicBezTo>
                  <a:pt x="11033838" y="357428"/>
                  <a:pt x="11023392" y="307525"/>
                  <a:pt x="11053236" y="307525"/>
                </a:cubicBezTo>
                <a:cubicBezTo>
                  <a:pt x="11053236" y="307525"/>
                  <a:pt x="11053984" y="307951"/>
                  <a:pt x="11103226" y="367665"/>
                </a:cubicBezTo>
                <a:cubicBezTo>
                  <a:pt x="11053984" y="377475"/>
                  <a:pt x="11073380" y="407332"/>
                  <a:pt x="11023392" y="426952"/>
                </a:cubicBezTo>
                <a:cubicBezTo>
                  <a:pt x="11023392" y="446999"/>
                  <a:pt x="11033838" y="476429"/>
                  <a:pt x="11033838" y="506286"/>
                </a:cubicBezTo>
                <a:cubicBezTo>
                  <a:pt x="11003994" y="496476"/>
                  <a:pt x="11003994" y="516522"/>
                  <a:pt x="10983848" y="536142"/>
                </a:cubicBezTo>
                <a:cubicBezTo>
                  <a:pt x="10964450" y="506286"/>
                  <a:pt x="10914460" y="556189"/>
                  <a:pt x="10904762" y="575809"/>
                </a:cubicBezTo>
                <a:cubicBezTo>
                  <a:pt x="10924160" y="575809"/>
                  <a:pt x="10944304" y="585619"/>
                  <a:pt x="10964450" y="565999"/>
                </a:cubicBezTo>
                <a:cubicBezTo>
                  <a:pt x="10964450" y="625713"/>
                  <a:pt x="11003994" y="625286"/>
                  <a:pt x="11053236" y="605666"/>
                </a:cubicBezTo>
                <a:cubicBezTo>
                  <a:pt x="11063682" y="585619"/>
                  <a:pt x="11053236" y="565999"/>
                  <a:pt x="11053236" y="556189"/>
                </a:cubicBezTo>
                <a:cubicBezTo>
                  <a:pt x="11112924" y="605666"/>
                  <a:pt x="11162914" y="506286"/>
                  <a:pt x="11212904" y="536142"/>
                </a:cubicBezTo>
                <a:cubicBezTo>
                  <a:pt x="11222602" y="496476"/>
                  <a:pt x="11222602" y="407332"/>
                  <a:pt x="11172612" y="446999"/>
                </a:cubicBezTo>
                <a:cubicBezTo>
                  <a:pt x="11153216" y="407332"/>
                  <a:pt x="11222602" y="397095"/>
                  <a:pt x="11242748" y="387285"/>
                </a:cubicBezTo>
                <a:cubicBezTo>
                  <a:pt x="11271844" y="407332"/>
                  <a:pt x="11222602" y="426952"/>
                  <a:pt x="11232302" y="436762"/>
                </a:cubicBezTo>
                <a:cubicBezTo>
                  <a:pt x="11242748" y="466619"/>
                  <a:pt x="11301688" y="436762"/>
                  <a:pt x="11271844" y="476429"/>
                </a:cubicBezTo>
                <a:cubicBezTo>
                  <a:pt x="11291990" y="466619"/>
                  <a:pt x="11312136" y="476855"/>
                  <a:pt x="11331534" y="466619"/>
                </a:cubicBezTo>
                <a:cubicBezTo>
                  <a:pt x="11331534" y="476855"/>
                  <a:pt x="11331534" y="486665"/>
                  <a:pt x="11351678" y="486665"/>
                </a:cubicBezTo>
                <a:cubicBezTo>
                  <a:pt x="11341232" y="506286"/>
                  <a:pt x="11312136" y="565999"/>
                  <a:pt x="11341232" y="556189"/>
                </a:cubicBezTo>
                <a:cubicBezTo>
                  <a:pt x="11312136" y="605666"/>
                  <a:pt x="11262146" y="615476"/>
                  <a:pt x="11222602" y="664953"/>
                </a:cubicBezTo>
                <a:cubicBezTo>
                  <a:pt x="11252446" y="685000"/>
                  <a:pt x="11262146" y="645333"/>
                  <a:pt x="11282292" y="635523"/>
                </a:cubicBezTo>
                <a:cubicBezTo>
                  <a:pt x="11301688" y="675190"/>
                  <a:pt x="11331534" y="635523"/>
                  <a:pt x="11341232" y="675190"/>
                </a:cubicBezTo>
                <a:cubicBezTo>
                  <a:pt x="11341232" y="685000"/>
                  <a:pt x="11271844" y="734477"/>
                  <a:pt x="11312136" y="744713"/>
                </a:cubicBezTo>
                <a:cubicBezTo>
                  <a:pt x="11282292" y="754523"/>
                  <a:pt x="11262146" y="754523"/>
                  <a:pt x="11212904" y="794190"/>
                </a:cubicBezTo>
                <a:cubicBezTo>
                  <a:pt x="11242748" y="883334"/>
                  <a:pt x="11162914" y="903381"/>
                  <a:pt x="11143516" y="972904"/>
                </a:cubicBezTo>
                <a:cubicBezTo>
                  <a:pt x="11192758" y="972904"/>
                  <a:pt x="11172612" y="923001"/>
                  <a:pt x="11232302" y="903381"/>
                </a:cubicBezTo>
                <a:cubicBezTo>
                  <a:pt x="11252446" y="933237"/>
                  <a:pt x="11192758" y="923001"/>
                  <a:pt x="11222602" y="962668"/>
                </a:cubicBezTo>
                <a:cubicBezTo>
                  <a:pt x="11202458" y="943047"/>
                  <a:pt x="11192758" y="963094"/>
                  <a:pt x="11232302" y="1002761"/>
                </a:cubicBezTo>
                <a:cubicBezTo>
                  <a:pt x="11212904" y="1002761"/>
                  <a:pt x="11192758" y="1002334"/>
                  <a:pt x="11192758" y="972904"/>
                </a:cubicBezTo>
                <a:cubicBezTo>
                  <a:pt x="11162914" y="1002334"/>
                  <a:pt x="11153216" y="1022807"/>
                  <a:pt x="11172612" y="1062474"/>
                </a:cubicBezTo>
                <a:cubicBezTo>
                  <a:pt x="11113672" y="1072284"/>
                  <a:pt x="11122624" y="1131998"/>
                  <a:pt x="11093526" y="1161428"/>
                </a:cubicBezTo>
                <a:cubicBezTo>
                  <a:pt x="11133070" y="1181475"/>
                  <a:pt x="11252446" y="1181475"/>
                  <a:pt x="11252446" y="1131998"/>
                </a:cubicBezTo>
                <a:cubicBezTo>
                  <a:pt x="11291990" y="1131998"/>
                  <a:pt x="11262146" y="1181475"/>
                  <a:pt x="11282292" y="1211331"/>
                </a:cubicBezTo>
                <a:cubicBezTo>
                  <a:pt x="11312136" y="1221142"/>
                  <a:pt x="11341232" y="1250998"/>
                  <a:pt x="11381524" y="1230952"/>
                </a:cubicBezTo>
                <a:cubicBezTo>
                  <a:pt x="11361378" y="1201095"/>
                  <a:pt x="11400920" y="1221142"/>
                  <a:pt x="11421066" y="1191285"/>
                </a:cubicBezTo>
                <a:cubicBezTo>
                  <a:pt x="11441212" y="1181475"/>
                  <a:pt x="11400920" y="1171665"/>
                  <a:pt x="11391222" y="1171665"/>
                </a:cubicBezTo>
                <a:cubicBezTo>
                  <a:pt x="11391222" y="1161428"/>
                  <a:pt x="11450910" y="1131998"/>
                  <a:pt x="11470308" y="1151618"/>
                </a:cubicBezTo>
                <a:cubicBezTo>
                  <a:pt x="11490454" y="1072284"/>
                  <a:pt x="11639676" y="972904"/>
                  <a:pt x="11619530" y="923001"/>
                </a:cubicBezTo>
                <a:cubicBezTo>
                  <a:pt x="11619530" y="893144"/>
                  <a:pt x="11669520" y="923001"/>
                  <a:pt x="11688918" y="923001"/>
                </a:cubicBezTo>
                <a:cubicBezTo>
                  <a:pt x="11699364" y="913191"/>
                  <a:pt x="11688918" y="903381"/>
                  <a:pt x="11699364" y="903381"/>
                </a:cubicBezTo>
                <a:cubicBezTo>
                  <a:pt x="11699364" y="863714"/>
                  <a:pt x="11649374" y="913191"/>
                  <a:pt x="11669520" y="883334"/>
                </a:cubicBezTo>
                <a:cubicBezTo>
                  <a:pt x="11679218" y="873524"/>
                  <a:pt x="11679218" y="863714"/>
                  <a:pt x="11688918" y="853477"/>
                </a:cubicBezTo>
                <a:cubicBezTo>
                  <a:pt x="11748606" y="923001"/>
                  <a:pt x="11858284" y="744713"/>
                  <a:pt x="11897828" y="694810"/>
                </a:cubicBezTo>
                <a:cubicBezTo>
                  <a:pt x="11947070" y="705046"/>
                  <a:pt x="12016456" y="685000"/>
                  <a:pt x="12016456" y="625286"/>
                </a:cubicBezTo>
                <a:cubicBezTo>
                  <a:pt x="12046302" y="595856"/>
                  <a:pt x="12026904" y="625286"/>
                  <a:pt x="12046302" y="645333"/>
                </a:cubicBezTo>
                <a:cubicBezTo>
                  <a:pt x="12056748" y="605666"/>
                  <a:pt x="12056000" y="615476"/>
                  <a:pt x="12096292" y="575809"/>
                </a:cubicBezTo>
                <a:cubicBezTo>
                  <a:pt x="12026904" y="585619"/>
                  <a:pt x="12026904" y="545952"/>
                  <a:pt x="11976914" y="536142"/>
                </a:cubicBezTo>
                <a:cubicBezTo>
                  <a:pt x="11967216" y="565999"/>
                  <a:pt x="11947070" y="545952"/>
                  <a:pt x="11917226" y="575809"/>
                </a:cubicBezTo>
                <a:cubicBezTo>
                  <a:pt x="11937370" y="526332"/>
                  <a:pt x="11986612" y="476855"/>
                  <a:pt x="12056748" y="426952"/>
                </a:cubicBezTo>
                <a:cubicBezTo>
                  <a:pt x="12076146" y="446999"/>
                  <a:pt x="12115688" y="446999"/>
                  <a:pt x="12115688" y="486665"/>
                </a:cubicBezTo>
                <a:cubicBezTo>
                  <a:pt x="12135834" y="466619"/>
                  <a:pt x="12115688" y="417142"/>
                  <a:pt x="12085844" y="436762"/>
                </a:cubicBezTo>
                <a:cubicBezTo>
                  <a:pt x="12076146" y="397095"/>
                  <a:pt x="12195522" y="397095"/>
                  <a:pt x="12135834" y="417142"/>
                </a:cubicBezTo>
                <a:cubicBezTo>
                  <a:pt x="12165678" y="436762"/>
                  <a:pt x="12165678" y="387285"/>
                  <a:pt x="12195522" y="377475"/>
                </a:cubicBezTo>
                <a:cubicBezTo>
                  <a:pt x="12245512" y="417142"/>
                  <a:pt x="12304454" y="436762"/>
                  <a:pt x="12384288" y="407332"/>
                </a:cubicBezTo>
                <a:cubicBezTo>
                  <a:pt x="12384288" y="426952"/>
                  <a:pt x="12344744" y="446999"/>
                  <a:pt x="12305200" y="466619"/>
                </a:cubicBezTo>
                <a:cubicBezTo>
                  <a:pt x="12255212" y="486665"/>
                  <a:pt x="12215668" y="496476"/>
                  <a:pt x="12205968" y="506286"/>
                </a:cubicBezTo>
                <a:cubicBezTo>
                  <a:pt x="12245512" y="506286"/>
                  <a:pt x="12285056" y="526332"/>
                  <a:pt x="12334298" y="486665"/>
                </a:cubicBezTo>
                <a:cubicBezTo>
                  <a:pt x="12354444" y="526332"/>
                  <a:pt x="12314900" y="556189"/>
                  <a:pt x="12285056" y="575809"/>
                </a:cubicBezTo>
                <a:cubicBezTo>
                  <a:pt x="12314900" y="605666"/>
                  <a:pt x="12344744" y="545952"/>
                  <a:pt x="12403686" y="556189"/>
                </a:cubicBezTo>
                <a:cubicBezTo>
                  <a:pt x="12393986" y="585619"/>
                  <a:pt x="12314900" y="635523"/>
                  <a:pt x="12305200" y="595856"/>
                </a:cubicBezTo>
                <a:cubicBezTo>
                  <a:pt x="12255212" y="635523"/>
                  <a:pt x="12314900" y="675190"/>
                  <a:pt x="12245512" y="694810"/>
                </a:cubicBezTo>
                <a:cubicBezTo>
                  <a:pt x="12275356" y="694810"/>
                  <a:pt x="12314900" y="705046"/>
                  <a:pt x="12354444" y="685000"/>
                </a:cubicBezTo>
                <a:cubicBezTo>
                  <a:pt x="12354444" y="705046"/>
                  <a:pt x="12354444" y="714856"/>
                  <a:pt x="12364142" y="705046"/>
                </a:cubicBezTo>
                <a:cubicBezTo>
                  <a:pt x="12384288" y="724667"/>
                  <a:pt x="12324600" y="734477"/>
                  <a:pt x="12354444" y="764333"/>
                </a:cubicBezTo>
                <a:cubicBezTo>
                  <a:pt x="12384288" y="784380"/>
                  <a:pt x="12414132" y="774143"/>
                  <a:pt x="12443976" y="794190"/>
                </a:cubicBezTo>
                <a:cubicBezTo>
                  <a:pt x="12513364" y="724667"/>
                  <a:pt x="12602896" y="705046"/>
                  <a:pt x="12692428" y="635523"/>
                </a:cubicBezTo>
                <a:cubicBezTo>
                  <a:pt x="12681984" y="665380"/>
                  <a:pt x="12731972" y="655143"/>
                  <a:pt x="12751370" y="655143"/>
                </a:cubicBezTo>
                <a:cubicBezTo>
                  <a:pt x="12702128" y="645333"/>
                  <a:pt x="12752116" y="635523"/>
                  <a:pt x="12711828" y="595856"/>
                </a:cubicBezTo>
                <a:cubicBezTo>
                  <a:pt x="12752116" y="625286"/>
                  <a:pt x="12781214" y="595856"/>
                  <a:pt x="12811060" y="585619"/>
                </a:cubicBezTo>
                <a:cubicBezTo>
                  <a:pt x="12831204" y="595856"/>
                  <a:pt x="12801360" y="635523"/>
                  <a:pt x="12840904" y="625286"/>
                </a:cubicBezTo>
                <a:cubicBezTo>
                  <a:pt x="12840904" y="635523"/>
                  <a:pt x="12811060" y="645333"/>
                  <a:pt x="12821504" y="664953"/>
                </a:cubicBezTo>
                <a:cubicBezTo>
                  <a:pt x="12831204" y="705046"/>
                  <a:pt x="12861048" y="635523"/>
                  <a:pt x="12880446" y="664953"/>
                </a:cubicBezTo>
                <a:cubicBezTo>
                  <a:pt x="12900592" y="685000"/>
                  <a:pt x="12850602" y="705046"/>
                  <a:pt x="12831204" y="705046"/>
                </a:cubicBezTo>
                <a:cubicBezTo>
                  <a:pt x="12801360" y="734477"/>
                  <a:pt x="12900592" y="784380"/>
                  <a:pt x="12840904" y="813810"/>
                </a:cubicBezTo>
                <a:cubicBezTo>
                  <a:pt x="12840904" y="813810"/>
                  <a:pt x="12840904" y="813810"/>
                  <a:pt x="12821504" y="784380"/>
                </a:cubicBezTo>
                <a:cubicBezTo>
                  <a:pt x="12771516" y="824047"/>
                  <a:pt x="12850602" y="824047"/>
                  <a:pt x="12821504" y="873524"/>
                </a:cubicBezTo>
                <a:cubicBezTo>
                  <a:pt x="12850602" y="893571"/>
                  <a:pt x="12821504" y="843667"/>
                  <a:pt x="12850602" y="833857"/>
                </a:cubicBezTo>
                <a:cubicBezTo>
                  <a:pt x="12890892" y="873524"/>
                  <a:pt x="12801360" y="893144"/>
                  <a:pt x="12821504" y="933237"/>
                </a:cubicBezTo>
                <a:cubicBezTo>
                  <a:pt x="12850602" y="943047"/>
                  <a:pt x="12880446" y="933237"/>
                  <a:pt x="12910290" y="923001"/>
                </a:cubicBezTo>
                <a:cubicBezTo>
                  <a:pt x="12930436" y="972904"/>
                  <a:pt x="13029668" y="1071858"/>
                  <a:pt x="13089356" y="962668"/>
                </a:cubicBezTo>
                <a:cubicBezTo>
                  <a:pt x="13069212" y="962668"/>
                  <a:pt x="13049066" y="952858"/>
                  <a:pt x="13019968" y="962668"/>
                </a:cubicBezTo>
                <a:cubicBezTo>
                  <a:pt x="13029668" y="932811"/>
                  <a:pt x="13099056" y="923001"/>
                  <a:pt x="13128900" y="913191"/>
                </a:cubicBezTo>
                <a:cubicBezTo>
                  <a:pt x="13108754" y="952858"/>
                  <a:pt x="13178142" y="972904"/>
                  <a:pt x="13168444" y="1022807"/>
                </a:cubicBezTo>
                <a:cubicBezTo>
                  <a:pt x="13148298" y="1022807"/>
                  <a:pt x="13119200" y="1032617"/>
                  <a:pt x="13099056" y="1032617"/>
                </a:cubicBezTo>
                <a:cubicBezTo>
                  <a:pt x="13069212" y="1052664"/>
                  <a:pt x="13049066" y="1072284"/>
                  <a:pt x="13059512" y="1102141"/>
                </a:cubicBezTo>
                <a:cubicBezTo>
                  <a:pt x="13099056" y="1092331"/>
                  <a:pt x="13138598" y="1062474"/>
                  <a:pt x="13168444" y="1032617"/>
                </a:cubicBezTo>
                <a:cubicBezTo>
                  <a:pt x="13168444" y="1102141"/>
                  <a:pt x="13099056" y="1092331"/>
                  <a:pt x="13049066" y="1131998"/>
                </a:cubicBezTo>
                <a:cubicBezTo>
                  <a:pt x="13059512" y="1141808"/>
                  <a:pt x="13069212" y="1141808"/>
                  <a:pt x="13069212" y="1141808"/>
                </a:cubicBezTo>
                <a:cubicBezTo>
                  <a:pt x="13099056" y="1151618"/>
                  <a:pt x="12999824" y="1131998"/>
                  <a:pt x="12979678" y="1141808"/>
                </a:cubicBezTo>
                <a:cubicBezTo>
                  <a:pt x="12960280" y="1191285"/>
                  <a:pt x="13009522" y="1221142"/>
                  <a:pt x="12960280" y="1241188"/>
                </a:cubicBezTo>
                <a:cubicBezTo>
                  <a:pt x="12999824" y="1250998"/>
                  <a:pt x="13029668" y="1250998"/>
                  <a:pt x="13059512" y="1221142"/>
                </a:cubicBezTo>
                <a:cubicBezTo>
                  <a:pt x="13069212" y="1260808"/>
                  <a:pt x="13019968" y="1250998"/>
                  <a:pt x="12999824" y="1270618"/>
                </a:cubicBezTo>
                <a:cubicBezTo>
                  <a:pt x="12990124" y="1300475"/>
                  <a:pt x="13009522" y="1320522"/>
                  <a:pt x="12999824" y="1349953"/>
                </a:cubicBezTo>
                <a:cubicBezTo>
                  <a:pt x="13009522" y="1360189"/>
                  <a:pt x="13019968" y="1349953"/>
                  <a:pt x="13019968" y="1360189"/>
                </a:cubicBezTo>
                <a:cubicBezTo>
                  <a:pt x="13029668" y="1340142"/>
                  <a:pt x="13059512" y="1300475"/>
                  <a:pt x="13089356" y="1270618"/>
                </a:cubicBezTo>
                <a:cubicBezTo>
                  <a:pt x="13099056" y="1250785"/>
                  <a:pt x="13108942" y="1235963"/>
                  <a:pt x="13115190" y="1227326"/>
                </a:cubicBezTo>
                <a:lnTo>
                  <a:pt x="13119520" y="1221589"/>
                </a:lnTo>
                <a:lnTo>
                  <a:pt x="13126474" y="1231292"/>
                </a:lnTo>
                <a:cubicBezTo>
                  <a:pt x="13133750" y="1237350"/>
                  <a:pt x="13141022" y="1233511"/>
                  <a:pt x="13148298" y="1241188"/>
                </a:cubicBezTo>
                <a:cubicBezTo>
                  <a:pt x="13178142" y="1221142"/>
                  <a:pt x="13168444" y="1191285"/>
                  <a:pt x="13218432" y="1171665"/>
                </a:cubicBezTo>
                <a:cubicBezTo>
                  <a:pt x="13248276" y="1191285"/>
                  <a:pt x="13218432" y="1201095"/>
                  <a:pt x="13248276" y="1230952"/>
                </a:cubicBezTo>
                <a:cubicBezTo>
                  <a:pt x="13268420" y="1221142"/>
                  <a:pt x="13257976" y="1191285"/>
                  <a:pt x="13248276" y="1201522"/>
                </a:cubicBezTo>
                <a:cubicBezTo>
                  <a:pt x="13257976" y="1181475"/>
                  <a:pt x="13357208" y="1161855"/>
                  <a:pt x="13357208" y="1121762"/>
                </a:cubicBezTo>
                <a:cubicBezTo>
                  <a:pt x="13337808" y="1121762"/>
                  <a:pt x="13327364" y="1092331"/>
                  <a:pt x="13297520" y="1111951"/>
                </a:cubicBezTo>
                <a:cubicBezTo>
                  <a:pt x="13278120" y="1131998"/>
                  <a:pt x="13317664" y="1121762"/>
                  <a:pt x="13317664" y="1151618"/>
                </a:cubicBezTo>
                <a:cubicBezTo>
                  <a:pt x="13278120" y="1181475"/>
                  <a:pt x="13278120" y="1131998"/>
                  <a:pt x="13278120" y="1102141"/>
                </a:cubicBezTo>
                <a:cubicBezTo>
                  <a:pt x="13287820" y="1102141"/>
                  <a:pt x="13307964" y="1092331"/>
                  <a:pt x="13297520" y="1082095"/>
                </a:cubicBezTo>
                <a:cubicBezTo>
                  <a:pt x="13317664" y="1062474"/>
                  <a:pt x="13327364" y="1102141"/>
                  <a:pt x="13347508" y="1082095"/>
                </a:cubicBezTo>
                <a:cubicBezTo>
                  <a:pt x="13347508" y="1062474"/>
                  <a:pt x="13337808" y="1042428"/>
                  <a:pt x="13327364" y="1012997"/>
                </a:cubicBezTo>
                <a:cubicBezTo>
                  <a:pt x="13337808" y="1002761"/>
                  <a:pt x="13347508" y="1022807"/>
                  <a:pt x="13357208" y="1042428"/>
                </a:cubicBezTo>
                <a:cubicBezTo>
                  <a:pt x="13357208" y="1042428"/>
                  <a:pt x="13357208" y="1042428"/>
                  <a:pt x="13407196" y="1002761"/>
                </a:cubicBezTo>
                <a:cubicBezTo>
                  <a:pt x="13426596" y="983141"/>
                  <a:pt x="13387052" y="923001"/>
                  <a:pt x="13456440" y="923001"/>
                </a:cubicBezTo>
                <a:cubicBezTo>
                  <a:pt x="13456440" y="943047"/>
                  <a:pt x="13426596" y="943047"/>
                  <a:pt x="13437040" y="962668"/>
                </a:cubicBezTo>
                <a:cubicBezTo>
                  <a:pt x="13466884" y="952858"/>
                  <a:pt x="13486284" y="972904"/>
                  <a:pt x="13516128" y="962668"/>
                </a:cubicBezTo>
                <a:cubicBezTo>
                  <a:pt x="13486284" y="992524"/>
                  <a:pt x="13516128" y="983141"/>
                  <a:pt x="13466138" y="1032617"/>
                </a:cubicBezTo>
                <a:cubicBezTo>
                  <a:pt x="13486284" y="1082095"/>
                  <a:pt x="13516128" y="1072284"/>
                  <a:pt x="13555672" y="1042428"/>
                </a:cubicBezTo>
                <a:cubicBezTo>
                  <a:pt x="13506428" y="1012997"/>
                  <a:pt x="13545972" y="1002761"/>
                  <a:pt x="13575816" y="1022807"/>
                </a:cubicBezTo>
                <a:cubicBezTo>
                  <a:pt x="13625058" y="992951"/>
                  <a:pt x="13605660" y="952858"/>
                  <a:pt x="13664602" y="933237"/>
                </a:cubicBezTo>
                <a:cubicBezTo>
                  <a:pt x="13684748" y="943047"/>
                  <a:pt x="13664602" y="952858"/>
                  <a:pt x="13645204" y="962668"/>
                </a:cubicBezTo>
                <a:cubicBezTo>
                  <a:pt x="13664602" y="972904"/>
                  <a:pt x="13675048" y="973330"/>
                  <a:pt x="13684748" y="983141"/>
                </a:cubicBezTo>
                <a:cubicBezTo>
                  <a:pt x="13734736" y="903807"/>
                  <a:pt x="13843668" y="863714"/>
                  <a:pt x="13873512" y="794190"/>
                </a:cubicBezTo>
                <a:cubicBezTo>
                  <a:pt x="13893656" y="794190"/>
                  <a:pt x="13913056" y="824047"/>
                  <a:pt x="13953344" y="784380"/>
                </a:cubicBezTo>
                <a:cubicBezTo>
                  <a:pt x="13963044" y="813810"/>
                  <a:pt x="13942900" y="853477"/>
                  <a:pt x="13913056" y="843667"/>
                </a:cubicBezTo>
                <a:cubicBezTo>
                  <a:pt x="13923500" y="873524"/>
                  <a:pt x="13942900" y="873524"/>
                  <a:pt x="13963044" y="853477"/>
                </a:cubicBezTo>
                <a:cubicBezTo>
                  <a:pt x="14002588" y="843667"/>
                  <a:pt x="13942900" y="883334"/>
                  <a:pt x="13923500" y="883334"/>
                </a:cubicBezTo>
                <a:cubicBezTo>
                  <a:pt x="14002588" y="933237"/>
                  <a:pt x="14121964" y="784380"/>
                  <a:pt x="14012288" y="744713"/>
                </a:cubicBezTo>
                <a:cubicBezTo>
                  <a:pt x="14022732" y="744713"/>
                  <a:pt x="14032432" y="734477"/>
                  <a:pt x="14052576" y="734477"/>
                </a:cubicBezTo>
                <a:cubicBezTo>
                  <a:pt x="14032432" y="724667"/>
                  <a:pt x="14022732" y="724667"/>
                  <a:pt x="14002588" y="734477"/>
                </a:cubicBezTo>
                <a:cubicBezTo>
                  <a:pt x="13992888" y="675190"/>
                  <a:pt x="14062276" y="665380"/>
                  <a:pt x="14101820" y="625286"/>
                </a:cubicBezTo>
                <a:cubicBezTo>
                  <a:pt x="14092120" y="675190"/>
                  <a:pt x="14151808" y="655143"/>
                  <a:pt x="14181652" y="645333"/>
                </a:cubicBezTo>
                <a:cubicBezTo>
                  <a:pt x="14210750" y="625286"/>
                  <a:pt x="14181652" y="595856"/>
                  <a:pt x="14191352" y="575809"/>
                </a:cubicBezTo>
                <a:cubicBezTo>
                  <a:pt x="14240596" y="585619"/>
                  <a:pt x="14251040" y="575809"/>
                  <a:pt x="14271184" y="536142"/>
                </a:cubicBezTo>
                <a:cubicBezTo>
                  <a:pt x="14310728" y="575809"/>
                  <a:pt x="14320428" y="605666"/>
                  <a:pt x="14370416" y="575809"/>
                </a:cubicBezTo>
                <a:cubicBezTo>
                  <a:pt x="14370416" y="605666"/>
                  <a:pt x="14400260" y="645333"/>
                  <a:pt x="14340572" y="664953"/>
                </a:cubicBezTo>
                <a:cubicBezTo>
                  <a:pt x="14380116" y="645333"/>
                  <a:pt x="14439804" y="635523"/>
                  <a:pt x="14489048" y="645333"/>
                </a:cubicBezTo>
                <a:cubicBezTo>
                  <a:pt x="14539036" y="655143"/>
                  <a:pt x="14578580" y="675190"/>
                  <a:pt x="14608424" y="724667"/>
                </a:cubicBezTo>
                <a:cubicBezTo>
                  <a:pt x="14647968" y="734477"/>
                  <a:pt x="14687512" y="705046"/>
                  <a:pt x="14707656" y="675190"/>
                </a:cubicBezTo>
                <a:cubicBezTo>
                  <a:pt x="14697956" y="764333"/>
                  <a:pt x="14578580" y="754523"/>
                  <a:pt x="14657668" y="843667"/>
                </a:cubicBezTo>
                <a:cubicBezTo>
                  <a:pt x="14687512" y="833857"/>
                  <a:pt x="14647968" y="804000"/>
                  <a:pt x="14687512" y="794190"/>
                </a:cubicBezTo>
                <a:cubicBezTo>
                  <a:pt x="14697956" y="873524"/>
                  <a:pt x="14747200" y="734477"/>
                  <a:pt x="14657668" y="784380"/>
                </a:cubicBezTo>
                <a:cubicBezTo>
                  <a:pt x="14657668" y="724667"/>
                  <a:pt x="14777790" y="784380"/>
                  <a:pt x="14737500" y="833857"/>
                </a:cubicBezTo>
                <a:cubicBezTo>
                  <a:pt x="14757644" y="853477"/>
                  <a:pt x="14767344" y="833857"/>
                  <a:pt x="14797188" y="813810"/>
                </a:cubicBezTo>
                <a:cubicBezTo>
                  <a:pt x="14797188" y="843667"/>
                  <a:pt x="14756900" y="873524"/>
                  <a:pt x="14727056" y="873524"/>
                </a:cubicBezTo>
                <a:cubicBezTo>
                  <a:pt x="14737500" y="873524"/>
                  <a:pt x="14747946" y="893571"/>
                  <a:pt x="14757644" y="883334"/>
                </a:cubicBezTo>
                <a:cubicBezTo>
                  <a:pt x="14737500" y="933237"/>
                  <a:pt x="14697956" y="893144"/>
                  <a:pt x="14638268" y="923001"/>
                </a:cubicBezTo>
                <a:cubicBezTo>
                  <a:pt x="14657668" y="923001"/>
                  <a:pt x="14668112" y="933237"/>
                  <a:pt x="14687512" y="933237"/>
                </a:cubicBezTo>
                <a:cubicBezTo>
                  <a:pt x="14687512" y="972904"/>
                  <a:pt x="14598724" y="962668"/>
                  <a:pt x="14618124" y="933237"/>
                </a:cubicBezTo>
                <a:cubicBezTo>
                  <a:pt x="14608424" y="943047"/>
                  <a:pt x="14578580" y="962668"/>
                  <a:pt x="14578580" y="972904"/>
                </a:cubicBezTo>
                <a:cubicBezTo>
                  <a:pt x="14578580" y="992524"/>
                  <a:pt x="14598724" y="992951"/>
                  <a:pt x="14608424" y="1012997"/>
                </a:cubicBezTo>
                <a:cubicBezTo>
                  <a:pt x="14568880" y="1002761"/>
                  <a:pt x="14568880" y="992951"/>
                  <a:pt x="14539036" y="1012997"/>
                </a:cubicBezTo>
                <a:cubicBezTo>
                  <a:pt x="14528592" y="963094"/>
                  <a:pt x="14518892" y="943047"/>
                  <a:pt x="14459204" y="972904"/>
                </a:cubicBezTo>
                <a:cubicBezTo>
                  <a:pt x="14449504" y="952858"/>
                  <a:pt x="14479348" y="952858"/>
                  <a:pt x="14469648" y="933237"/>
                </a:cubicBezTo>
                <a:cubicBezTo>
                  <a:pt x="14459204" y="923001"/>
                  <a:pt x="14439804" y="943047"/>
                  <a:pt x="14419660" y="943047"/>
                </a:cubicBezTo>
                <a:cubicBezTo>
                  <a:pt x="14389816" y="952858"/>
                  <a:pt x="14459204" y="992951"/>
                  <a:pt x="14409960" y="1002761"/>
                </a:cubicBezTo>
                <a:cubicBezTo>
                  <a:pt x="14419660" y="963094"/>
                  <a:pt x="14389816" y="972904"/>
                  <a:pt x="14389816" y="933237"/>
                </a:cubicBezTo>
                <a:cubicBezTo>
                  <a:pt x="14430104" y="923001"/>
                  <a:pt x="14449504" y="923001"/>
                  <a:pt x="14459204" y="893144"/>
                </a:cubicBezTo>
                <a:cubicBezTo>
                  <a:pt x="14419660" y="873524"/>
                  <a:pt x="14409960" y="943047"/>
                  <a:pt x="14370416" y="913191"/>
                </a:cubicBezTo>
                <a:cubicBezTo>
                  <a:pt x="14340572" y="923001"/>
                  <a:pt x="14320428" y="982714"/>
                  <a:pt x="14370416" y="972904"/>
                </a:cubicBezTo>
                <a:cubicBezTo>
                  <a:pt x="14290584" y="1002334"/>
                  <a:pt x="14240596" y="1062474"/>
                  <a:pt x="14121964" y="1102141"/>
                </a:cubicBezTo>
                <a:cubicBezTo>
                  <a:pt x="14111520" y="1121762"/>
                  <a:pt x="14141364" y="1121762"/>
                  <a:pt x="14141364" y="1151618"/>
                </a:cubicBezTo>
                <a:cubicBezTo>
                  <a:pt x="14101820" y="1171665"/>
                  <a:pt x="14062276" y="1161428"/>
                  <a:pt x="14052576" y="1201522"/>
                </a:cubicBezTo>
                <a:cubicBezTo>
                  <a:pt x="14101820" y="1201522"/>
                  <a:pt x="14071976" y="1290665"/>
                  <a:pt x="14111520" y="1241188"/>
                </a:cubicBezTo>
                <a:cubicBezTo>
                  <a:pt x="14141364" y="1250998"/>
                  <a:pt x="14082420" y="1260808"/>
                  <a:pt x="14062276" y="1290665"/>
                </a:cubicBezTo>
                <a:cubicBezTo>
                  <a:pt x="14082420" y="1320522"/>
                  <a:pt x="14121964" y="1280855"/>
                  <a:pt x="14141364" y="1260808"/>
                </a:cubicBezTo>
                <a:cubicBezTo>
                  <a:pt x="14141364" y="1280855"/>
                  <a:pt x="14151808" y="1290665"/>
                  <a:pt x="14171208" y="1280855"/>
                </a:cubicBezTo>
                <a:cubicBezTo>
                  <a:pt x="14151808" y="1290665"/>
                  <a:pt x="14121964" y="1320522"/>
                  <a:pt x="14131664" y="1360189"/>
                </a:cubicBezTo>
                <a:cubicBezTo>
                  <a:pt x="14141364" y="1369999"/>
                  <a:pt x="14151808" y="1369999"/>
                  <a:pt x="14151808" y="1379809"/>
                </a:cubicBezTo>
                <a:cubicBezTo>
                  <a:pt x="14171208" y="1349953"/>
                  <a:pt x="14191352" y="1320522"/>
                  <a:pt x="14221196" y="1290665"/>
                </a:cubicBezTo>
                <a:cubicBezTo>
                  <a:pt x="14260740" y="1330332"/>
                  <a:pt x="14400260" y="1310712"/>
                  <a:pt x="14359972" y="1230952"/>
                </a:cubicBezTo>
                <a:cubicBezTo>
                  <a:pt x="14400260" y="1230952"/>
                  <a:pt x="14439804" y="1250998"/>
                  <a:pt x="14479348" y="1270618"/>
                </a:cubicBezTo>
                <a:cubicBezTo>
                  <a:pt x="14479348" y="1212611"/>
                  <a:pt x="14554704" y="1223275"/>
                  <a:pt x="14592010" y="1182328"/>
                </a:cubicBezTo>
                <a:cubicBezTo>
                  <a:pt x="14576342" y="1242894"/>
                  <a:pt x="14677066" y="1281708"/>
                  <a:pt x="14608424" y="1349953"/>
                </a:cubicBezTo>
                <a:cubicBezTo>
                  <a:pt x="14647968" y="1369999"/>
                  <a:pt x="14627824" y="1409666"/>
                  <a:pt x="14657668" y="1449333"/>
                </a:cubicBezTo>
                <a:cubicBezTo>
                  <a:pt x="14618124" y="1479189"/>
                  <a:pt x="14578580" y="1479189"/>
                  <a:pt x="14548736" y="1469380"/>
                </a:cubicBezTo>
                <a:cubicBezTo>
                  <a:pt x="14539036" y="1479189"/>
                  <a:pt x="14548736" y="1498809"/>
                  <a:pt x="14548736" y="1509046"/>
                </a:cubicBezTo>
                <a:cubicBezTo>
                  <a:pt x="14499492" y="1528666"/>
                  <a:pt x="14449504" y="1538476"/>
                  <a:pt x="14409960" y="1518856"/>
                </a:cubicBezTo>
                <a:cubicBezTo>
                  <a:pt x="14400260" y="1548713"/>
                  <a:pt x="14400260" y="1578143"/>
                  <a:pt x="14350272" y="1598190"/>
                </a:cubicBezTo>
                <a:cubicBezTo>
                  <a:pt x="14350272" y="1628047"/>
                  <a:pt x="14400260" y="1618237"/>
                  <a:pt x="14380116" y="1638284"/>
                </a:cubicBezTo>
                <a:cubicBezTo>
                  <a:pt x="14409960" y="1648094"/>
                  <a:pt x="14429360" y="1648094"/>
                  <a:pt x="14479348" y="1628474"/>
                </a:cubicBezTo>
                <a:cubicBezTo>
                  <a:pt x="14449504" y="1677950"/>
                  <a:pt x="14509192" y="1668140"/>
                  <a:pt x="14529336" y="1727427"/>
                </a:cubicBezTo>
                <a:cubicBezTo>
                  <a:pt x="14548736" y="1668140"/>
                  <a:pt x="14588280" y="1677950"/>
                  <a:pt x="14657668" y="1648094"/>
                </a:cubicBezTo>
                <a:cubicBezTo>
                  <a:pt x="14638268" y="1697997"/>
                  <a:pt x="14548736" y="1687761"/>
                  <a:pt x="14558436" y="1747474"/>
                </a:cubicBezTo>
                <a:cubicBezTo>
                  <a:pt x="14539036" y="1737664"/>
                  <a:pt x="14499492" y="1767094"/>
                  <a:pt x="14469648" y="1787141"/>
                </a:cubicBezTo>
                <a:cubicBezTo>
                  <a:pt x="14429360" y="1945808"/>
                  <a:pt x="14647968" y="1846428"/>
                  <a:pt x="14717356" y="1906141"/>
                </a:cubicBezTo>
                <a:cubicBezTo>
                  <a:pt x="14727056" y="1896331"/>
                  <a:pt x="14737500" y="1886521"/>
                  <a:pt x="14757644" y="1876284"/>
                </a:cubicBezTo>
                <a:cubicBezTo>
                  <a:pt x="14757644" y="1886521"/>
                  <a:pt x="14767344" y="1886521"/>
                  <a:pt x="14767344" y="1886521"/>
                </a:cubicBezTo>
                <a:cubicBezTo>
                  <a:pt x="14797188" y="1915951"/>
                  <a:pt x="14747946" y="1915951"/>
                  <a:pt x="14777044" y="1935998"/>
                </a:cubicBezTo>
                <a:cubicBezTo>
                  <a:pt x="14797188" y="1926188"/>
                  <a:pt x="14797188" y="1945808"/>
                  <a:pt x="14827032" y="1965855"/>
                </a:cubicBezTo>
                <a:cubicBezTo>
                  <a:pt x="14886720" y="1906141"/>
                  <a:pt x="14956108" y="1876284"/>
                  <a:pt x="15015796" y="1935998"/>
                </a:cubicBezTo>
                <a:cubicBezTo>
                  <a:pt x="15015796" y="1915951"/>
                  <a:pt x="15035196" y="1906141"/>
                  <a:pt x="15045640" y="1906141"/>
                </a:cubicBezTo>
                <a:cubicBezTo>
                  <a:pt x="15065040" y="1945808"/>
                  <a:pt x="15104584" y="1926188"/>
                  <a:pt x="15124728" y="1945808"/>
                </a:cubicBezTo>
                <a:cubicBezTo>
                  <a:pt x="15173972" y="2054998"/>
                  <a:pt x="15115028" y="2114285"/>
                  <a:pt x="15124728" y="2213666"/>
                </a:cubicBezTo>
                <a:cubicBezTo>
                  <a:pt x="15223960" y="2203856"/>
                  <a:pt x="15223960" y="2134332"/>
                  <a:pt x="15323192" y="2094665"/>
                </a:cubicBezTo>
                <a:cubicBezTo>
                  <a:pt x="15294094" y="2054998"/>
                  <a:pt x="15263504" y="2045188"/>
                  <a:pt x="15244104" y="2034952"/>
                </a:cubicBezTo>
                <a:cubicBezTo>
                  <a:pt x="15253804" y="2015332"/>
                  <a:pt x="15283648" y="2054998"/>
                  <a:pt x="15283648" y="2015332"/>
                </a:cubicBezTo>
                <a:cubicBezTo>
                  <a:pt x="15323192" y="2054998"/>
                  <a:pt x="15373180" y="2064808"/>
                  <a:pt x="15432868" y="2025142"/>
                </a:cubicBezTo>
                <a:cubicBezTo>
                  <a:pt x="15462714" y="2045188"/>
                  <a:pt x="15442568" y="2054998"/>
                  <a:pt x="15462714" y="2084855"/>
                </a:cubicBezTo>
                <a:cubicBezTo>
                  <a:pt x="15591790" y="2025142"/>
                  <a:pt x="15720866" y="2025142"/>
                  <a:pt x="15829796" y="2084855"/>
                </a:cubicBezTo>
                <a:cubicBezTo>
                  <a:pt x="15849942" y="2074619"/>
                  <a:pt x="15869340" y="2074619"/>
                  <a:pt x="15899184" y="2084855"/>
                </a:cubicBezTo>
                <a:cubicBezTo>
                  <a:pt x="15919328" y="2084855"/>
                  <a:pt x="15938728" y="2094665"/>
                  <a:pt x="15949174" y="2104475"/>
                </a:cubicBezTo>
                <a:cubicBezTo>
                  <a:pt x="15988716" y="2134332"/>
                  <a:pt x="16018560" y="2164189"/>
                  <a:pt x="16037960" y="2203856"/>
                </a:cubicBezTo>
                <a:cubicBezTo>
                  <a:pt x="16078250" y="2293000"/>
                  <a:pt x="16087948" y="2402617"/>
                  <a:pt x="16048406" y="2472140"/>
                </a:cubicBezTo>
                <a:cubicBezTo>
                  <a:pt x="16037960" y="2452093"/>
                  <a:pt x="16018560" y="2442283"/>
                  <a:pt x="16008862" y="2412427"/>
                </a:cubicBezTo>
                <a:cubicBezTo>
                  <a:pt x="15968572" y="2422663"/>
                  <a:pt x="15949174" y="2402617"/>
                  <a:pt x="15919328" y="2402617"/>
                </a:cubicBezTo>
                <a:cubicBezTo>
                  <a:pt x="15889484" y="2452093"/>
                  <a:pt x="15849942" y="2462330"/>
                  <a:pt x="15810398" y="2472140"/>
                </a:cubicBezTo>
                <a:cubicBezTo>
                  <a:pt x="15760408" y="2481950"/>
                  <a:pt x="15720120" y="2481950"/>
                  <a:pt x="15680576" y="2511807"/>
                </a:cubicBezTo>
                <a:cubicBezTo>
                  <a:pt x="15680576" y="2501997"/>
                  <a:pt x="15680576" y="2501997"/>
                  <a:pt x="15680576" y="2491760"/>
                </a:cubicBezTo>
                <a:cubicBezTo>
                  <a:pt x="15641032" y="2491760"/>
                  <a:pt x="15611188" y="2511807"/>
                  <a:pt x="15591790" y="2521617"/>
                </a:cubicBezTo>
                <a:cubicBezTo>
                  <a:pt x="15561944" y="2531427"/>
                  <a:pt x="15541800" y="2541664"/>
                  <a:pt x="15521656" y="2531427"/>
                </a:cubicBezTo>
                <a:cubicBezTo>
                  <a:pt x="15511956" y="2551474"/>
                  <a:pt x="15511956" y="2571521"/>
                  <a:pt x="15492558" y="2581331"/>
                </a:cubicBezTo>
                <a:cubicBezTo>
                  <a:pt x="15472412" y="2591141"/>
                  <a:pt x="15462714" y="2561284"/>
                  <a:pt x="15442568" y="2561284"/>
                </a:cubicBezTo>
                <a:cubicBezTo>
                  <a:pt x="15432868" y="2611187"/>
                  <a:pt x="15293348" y="2591141"/>
                  <a:pt x="15343336" y="2670474"/>
                </a:cubicBezTo>
                <a:cubicBezTo>
                  <a:pt x="15303792" y="2660664"/>
                  <a:pt x="15294094" y="2670474"/>
                  <a:pt x="15264250" y="2700331"/>
                </a:cubicBezTo>
                <a:cubicBezTo>
                  <a:pt x="15253804" y="2630808"/>
                  <a:pt x="15294094" y="2640618"/>
                  <a:pt x="15303792" y="2600951"/>
                </a:cubicBezTo>
                <a:cubicBezTo>
                  <a:pt x="15353036" y="2481950"/>
                  <a:pt x="15253804" y="2382996"/>
                  <a:pt x="15144872" y="2323283"/>
                </a:cubicBezTo>
                <a:cubicBezTo>
                  <a:pt x="15104584" y="2343330"/>
                  <a:pt x="15065040" y="2343330"/>
                  <a:pt x="15035196" y="2343330"/>
                </a:cubicBezTo>
                <a:cubicBezTo>
                  <a:pt x="15025496" y="2362950"/>
                  <a:pt x="15025496" y="2382996"/>
                  <a:pt x="15035196" y="2412427"/>
                </a:cubicBezTo>
                <a:cubicBezTo>
                  <a:pt x="15085184" y="2303236"/>
                  <a:pt x="15194116" y="2412427"/>
                  <a:pt x="15194116" y="2501997"/>
                </a:cubicBezTo>
                <a:cubicBezTo>
                  <a:pt x="15173972" y="2521617"/>
                  <a:pt x="15164272" y="2501997"/>
                  <a:pt x="15144872" y="2521617"/>
                </a:cubicBezTo>
                <a:cubicBezTo>
                  <a:pt x="15134428" y="2531427"/>
                  <a:pt x="15134428" y="2541664"/>
                  <a:pt x="15124728" y="2551474"/>
                </a:cubicBezTo>
                <a:cubicBezTo>
                  <a:pt x="15164272" y="2561284"/>
                  <a:pt x="15154572" y="2581331"/>
                  <a:pt x="15194116" y="2611187"/>
                </a:cubicBezTo>
                <a:cubicBezTo>
                  <a:pt x="15173972" y="2620997"/>
                  <a:pt x="15173972" y="2630808"/>
                  <a:pt x="15164272" y="2640618"/>
                </a:cubicBezTo>
                <a:cubicBezTo>
                  <a:pt x="15273948" y="2650854"/>
                  <a:pt x="15194116" y="2759618"/>
                  <a:pt x="15203816" y="2819332"/>
                </a:cubicBezTo>
                <a:cubicBezTo>
                  <a:pt x="15194116" y="2819332"/>
                  <a:pt x="15164272" y="2839378"/>
                  <a:pt x="15184416" y="2858999"/>
                </a:cubicBezTo>
                <a:cubicBezTo>
                  <a:pt x="15203816" y="2888855"/>
                  <a:pt x="15203816" y="2839378"/>
                  <a:pt x="15233660" y="2839378"/>
                </a:cubicBezTo>
                <a:cubicBezTo>
                  <a:pt x="15244104" y="2849188"/>
                  <a:pt x="15233660" y="2858999"/>
                  <a:pt x="15244104" y="2879045"/>
                </a:cubicBezTo>
                <a:cubicBezTo>
                  <a:pt x="15223960" y="2868809"/>
                  <a:pt x="15203816" y="2888855"/>
                  <a:pt x="15173972" y="2898665"/>
                </a:cubicBezTo>
                <a:cubicBezTo>
                  <a:pt x="15194116" y="2928522"/>
                  <a:pt x="15214260" y="2919139"/>
                  <a:pt x="15233660" y="2958806"/>
                </a:cubicBezTo>
                <a:cubicBezTo>
                  <a:pt x="15223960" y="2968616"/>
                  <a:pt x="15214260" y="2978426"/>
                  <a:pt x="15203816" y="2988236"/>
                </a:cubicBezTo>
                <a:cubicBezTo>
                  <a:pt x="15223960" y="3008283"/>
                  <a:pt x="15233660" y="3018093"/>
                  <a:pt x="15223960" y="3047949"/>
                </a:cubicBezTo>
                <a:cubicBezTo>
                  <a:pt x="15244104" y="3067996"/>
                  <a:pt x="15273948" y="3047949"/>
                  <a:pt x="15294094" y="3057760"/>
                </a:cubicBezTo>
                <a:cubicBezTo>
                  <a:pt x="15333638" y="3137093"/>
                  <a:pt x="15333638" y="3157140"/>
                  <a:pt x="15373180" y="3216427"/>
                </a:cubicBezTo>
                <a:cubicBezTo>
                  <a:pt x="15373180" y="3236474"/>
                  <a:pt x="15353036" y="3246284"/>
                  <a:pt x="15353036" y="3256520"/>
                </a:cubicBezTo>
                <a:cubicBezTo>
                  <a:pt x="15363482" y="3276140"/>
                  <a:pt x="15373180" y="3276140"/>
                  <a:pt x="15382880" y="3266330"/>
                </a:cubicBezTo>
                <a:cubicBezTo>
                  <a:pt x="15403024" y="3285951"/>
                  <a:pt x="15363482" y="3285951"/>
                  <a:pt x="15382880" y="3315807"/>
                </a:cubicBezTo>
                <a:cubicBezTo>
                  <a:pt x="15363482" y="3315807"/>
                  <a:pt x="15343336" y="3315807"/>
                  <a:pt x="15353036" y="3345664"/>
                </a:cubicBezTo>
                <a:cubicBezTo>
                  <a:pt x="15363482" y="3305997"/>
                  <a:pt x="15452268" y="3444618"/>
                  <a:pt x="15382880" y="3454855"/>
                </a:cubicBezTo>
                <a:cubicBezTo>
                  <a:pt x="15363482" y="3415188"/>
                  <a:pt x="15382880" y="3385331"/>
                  <a:pt x="15333638" y="3355474"/>
                </a:cubicBezTo>
                <a:cubicBezTo>
                  <a:pt x="15333638" y="3405378"/>
                  <a:pt x="15323192" y="3424998"/>
                  <a:pt x="15333638" y="3474475"/>
                </a:cubicBezTo>
                <a:cubicBezTo>
                  <a:pt x="15373180" y="3464665"/>
                  <a:pt x="15422424" y="3524378"/>
                  <a:pt x="15373180" y="3553808"/>
                </a:cubicBezTo>
                <a:cubicBezTo>
                  <a:pt x="15393326" y="3583665"/>
                  <a:pt x="15412724" y="3584092"/>
                  <a:pt x="15432868" y="3604138"/>
                </a:cubicBezTo>
                <a:cubicBezTo>
                  <a:pt x="15442568" y="3623759"/>
                  <a:pt x="15422424" y="3623759"/>
                  <a:pt x="15422424" y="3633569"/>
                </a:cubicBezTo>
                <a:cubicBezTo>
                  <a:pt x="15422424" y="3653615"/>
                  <a:pt x="15442568" y="3643805"/>
                  <a:pt x="15452268" y="3633569"/>
                </a:cubicBezTo>
                <a:cubicBezTo>
                  <a:pt x="15462714" y="3663425"/>
                  <a:pt x="15442568" y="3673235"/>
                  <a:pt x="15452268" y="3693282"/>
                </a:cubicBezTo>
                <a:cubicBezTo>
                  <a:pt x="15482112" y="3713329"/>
                  <a:pt x="15462714" y="3663425"/>
                  <a:pt x="15482112" y="3653615"/>
                </a:cubicBezTo>
                <a:cubicBezTo>
                  <a:pt x="15472412" y="3713329"/>
                  <a:pt x="15521656" y="3802473"/>
                  <a:pt x="15541800" y="3871996"/>
                </a:cubicBezTo>
                <a:cubicBezTo>
                  <a:pt x="15521656" y="3881806"/>
                  <a:pt x="15532100" y="3901426"/>
                  <a:pt x="15502256" y="3901426"/>
                </a:cubicBezTo>
                <a:cubicBezTo>
                  <a:pt x="15521656" y="3931283"/>
                  <a:pt x="15532100" y="3931283"/>
                  <a:pt x="15551500" y="3941520"/>
                </a:cubicBezTo>
                <a:cubicBezTo>
                  <a:pt x="15541800" y="3981187"/>
                  <a:pt x="15591790" y="4020854"/>
                  <a:pt x="15571644" y="4060520"/>
                </a:cubicBezTo>
                <a:cubicBezTo>
                  <a:pt x="15551500" y="4060520"/>
                  <a:pt x="15551500" y="4020854"/>
                  <a:pt x="15541800" y="4000807"/>
                </a:cubicBezTo>
                <a:cubicBezTo>
                  <a:pt x="15521656" y="4010617"/>
                  <a:pt x="15521656" y="4030664"/>
                  <a:pt x="15532100" y="4050284"/>
                </a:cubicBezTo>
                <a:cubicBezTo>
                  <a:pt x="15491812" y="4030664"/>
                  <a:pt x="15521656" y="3970950"/>
                  <a:pt x="15521656" y="3941520"/>
                </a:cubicBezTo>
                <a:cubicBezTo>
                  <a:pt x="15482112" y="3941520"/>
                  <a:pt x="15422424" y="3861760"/>
                  <a:pt x="15412724" y="3812283"/>
                </a:cubicBezTo>
                <a:cubicBezTo>
                  <a:pt x="15382880" y="3802473"/>
                  <a:pt x="15353036" y="3822093"/>
                  <a:pt x="15333638" y="3822093"/>
                </a:cubicBezTo>
                <a:cubicBezTo>
                  <a:pt x="15333638" y="3832329"/>
                  <a:pt x="15343336" y="3822093"/>
                  <a:pt x="15353036" y="3822093"/>
                </a:cubicBezTo>
                <a:cubicBezTo>
                  <a:pt x="15363482" y="3861760"/>
                  <a:pt x="15343336" y="3881806"/>
                  <a:pt x="15363482" y="3911663"/>
                </a:cubicBezTo>
                <a:cubicBezTo>
                  <a:pt x="15353036" y="3921473"/>
                  <a:pt x="15353036" y="3911663"/>
                  <a:pt x="15343336" y="3921473"/>
                </a:cubicBezTo>
                <a:cubicBezTo>
                  <a:pt x="15333638" y="3941520"/>
                  <a:pt x="15373180" y="3970950"/>
                  <a:pt x="15373180" y="3981187"/>
                </a:cubicBezTo>
                <a:cubicBezTo>
                  <a:pt x="15363482" y="3970950"/>
                  <a:pt x="15313492" y="3951330"/>
                  <a:pt x="15353036" y="4000807"/>
                </a:cubicBezTo>
                <a:cubicBezTo>
                  <a:pt x="15303792" y="4050284"/>
                  <a:pt x="15233660" y="4000807"/>
                  <a:pt x="15223960" y="4070330"/>
                </a:cubicBezTo>
                <a:cubicBezTo>
                  <a:pt x="15223960" y="4030664"/>
                  <a:pt x="15184416" y="4000807"/>
                  <a:pt x="15173972" y="4040474"/>
                </a:cubicBezTo>
                <a:cubicBezTo>
                  <a:pt x="15164272" y="4000807"/>
                  <a:pt x="15164272" y="4010617"/>
                  <a:pt x="15134428" y="3990997"/>
                </a:cubicBezTo>
                <a:cubicBezTo>
                  <a:pt x="15154572" y="3961140"/>
                  <a:pt x="15203816" y="3981187"/>
                  <a:pt x="15184416" y="3941520"/>
                </a:cubicBezTo>
                <a:cubicBezTo>
                  <a:pt x="15164272" y="3921473"/>
                  <a:pt x="15144872" y="3990997"/>
                  <a:pt x="15124728" y="3931283"/>
                </a:cubicBezTo>
                <a:cubicBezTo>
                  <a:pt x="15094884" y="3951330"/>
                  <a:pt x="15104584" y="3981187"/>
                  <a:pt x="15074740" y="4000807"/>
                </a:cubicBezTo>
                <a:cubicBezTo>
                  <a:pt x="15094884" y="4030664"/>
                  <a:pt x="15124728" y="4040474"/>
                  <a:pt x="15144872" y="4050284"/>
                </a:cubicBezTo>
                <a:cubicBezTo>
                  <a:pt x="15154572" y="4070330"/>
                  <a:pt x="15085184" y="4050284"/>
                  <a:pt x="15085184" y="4089951"/>
                </a:cubicBezTo>
                <a:cubicBezTo>
                  <a:pt x="15115028" y="4119807"/>
                  <a:pt x="15104584" y="4089951"/>
                  <a:pt x="15124728" y="4080141"/>
                </a:cubicBezTo>
                <a:cubicBezTo>
                  <a:pt x="15144872" y="4089951"/>
                  <a:pt x="15144872" y="4119807"/>
                  <a:pt x="15173972" y="4119807"/>
                </a:cubicBezTo>
                <a:cubicBezTo>
                  <a:pt x="15173972" y="4169711"/>
                  <a:pt x="15134428" y="4100187"/>
                  <a:pt x="15124728" y="4100187"/>
                </a:cubicBezTo>
                <a:cubicBezTo>
                  <a:pt x="15104584" y="4109997"/>
                  <a:pt x="15154572" y="4139854"/>
                  <a:pt x="15134428" y="4149664"/>
                </a:cubicBezTo>
                <a:cubicBezTo>
                  <a:pt x="15173972" y="4169711"/>
                  <a:pt x="15173972" y="4159474"/>
                  <a:pt x="15203816" y="4179521"/>
                </a:cubicBezTo>
                <a:cubicBezTo>
                  <a:pt x="15194116" y="4199141"/>
                  <a:pt x="15223960" y="4259281"/>
                  <a:pt x="15184416" y="4229424"/>
                </a:cubicBezTo>
                <a:cubicBezTo>
                  <a:pt x="15164272" y="4259281"/>
                  <a:pt x="15194116" y="4249471"/>
                  <a:pt x="15203816" y="4278901"/>
                </a:cubicBezTo>
                <a:cubicBezTo>
                  <a:pt x="15214260" y="4269091"/>
                  <a:pt x="15233660" y="4269091"/>
                  <a:pt x="15244104" y="4259281"/>
                </a:cubicBezTo>
                <a:cubicBezTo>
                  <a:pt x="15253804" y="4328805"/>
                  <a:pt x="15173972" y="4259281"/>
                  <a:pt x="15154572" y="4289138"/>
                </a:cubicBezTo>
                <a:cubicBezTo>
                  <a:pt x="15173972" y="4318568"/>
                  <a:pt x="15184416" y="4328805"/>
                  <a:pt x="15203816" y="4308758"/>
                </a:cubicBezTo>
                <a:cubicBezTo>
                  <a:pt x="15203816" y="4328805"/>
                  <a:pt x="15233660" y="4328805"/>
                  <a:pt x="15223960" y="4358235"/>
                </a:cubicBezTo>
                <a:cubicBezTo>
                  <a:pt x="15214260" y="4358235"/>
                  <a:pt x="15214260" y="4328805"/>
                  <a:pt x="15194116" y="4328805"/>
                </a:cubicBezTo>
                <a:cubicBezTo>
                  <a:pt x="15164272" y="4338615"/>
                  <a:pt x="15203816" y="4368472"/>
                  <a:pt x="15173972" y="4378282"/>
                </a:cubicBezTo>
                <a:cubicBezTo>
                  <a:pt x="15164272" y="4368472"/>
                  <a:pt x="15134428" y="4368472"/>
                  <a:pt x="15144872" y="4338615"/>
                </a:cubicBezTo>
                <a:cubicBezTo>
                  <a:pt x="15104584" y="4378282"/>
                  <a:pt x="15065040" y="4308758"/>
                  <a:pt x="15025496" y="4358235"/>
                </a:cubicBezTo>
                <a:cubicBezTo>
                  <a:pt x="15065040" y="4388092"/>
                  <a:pt x="15094884" y="4397902"/>
                  <a:pt x="15124728" y="4417949"/>
                </a:cubicBezTo>
                <a:cubicBezTo>
                  <a:pt x="15134428" y="4408139"/>
                  <a:pt x="15124728" y="4388092"/>
                  <a:pt x="15115028" y="4378282"/>
                </a:cubicBezTo>
                <a:cubicBezTo>
                  <a:pt x="15124728" y="4368472"/>
                  <a:pt x="15134428" y="4378282"/>
                  <a:pt x="15154572" y="4368472"/>
                </a:cubicBezTo>
                <a:cubicBezTo>
                  <a:pt x="15164272" y="4388092"/>
                  <a:pt x="15124728" y="4397902"/>
                  <a:pt x="15144872" y="4417949"/>
                </a:cubicBezTo>
                <a:cubicBezTo>
                  <a:pt x="15154572" y="4397902"/>
                  <a:pt x="15184416" y="4457615"/>
                  <a:pt x="15214260" y="4447805"/>
                </a:cubicBezTo>
                <a:cubicBezTo>
                  <a:pt x="15223960" y="4487472"/>
                  <a:pt x="15223960" y="4497282"/>
                  <a:pt x="15253804" y="4536949"/>
                </a:cubicBezTo>
                <a:cubicBezTo>
                  <a:pt x="15234406" y="4517329"/>
                  <a:pt x="15214260" y="4536949"/>
                  <a:pt x="15194116" y="4527139"/>
                </a:cubicBezTo>
                <a:cubicBezTo>
                  <a:pt x="15184416" y="4507092"/>
                  <a:pt x="15214260" y="4497282"/>
                  <a:pt x="15194116" y="4467426"/>
                </a:cubicBezTo>
                <a:cubicBezTo>
                  <a:pt x="15173972" y="4467426"/>
                  <a:pt x="15154572" y="4477662"/>
                  <a:pt x="15164272" y="4437995"/>
                </a:cubicBezTo>
                <a:cubicBezTo>
                  <a:pt x="15144872" y="4427759"/>
                  <a:pt x="15115028" y="4477662"/>
                  <a:pt x="15115028" y="4427759"/>
                </a:cubicBezTo>
                <a:cubicBezTo>
                  <a:pt x="15094884" y="4447805"/>
                  <a:pt x="15074740" y="4447805"/>
                  <a:pt x="15055340" y="4457615"/>
                </a:cubicBezTo>
                <a:cubicBezTo>
                  <a:pt x="15035196" y="4408139"/>
                  <a:pt x="14985952" y="4338615"/>
                  <a:pt x="14935964" y="4338615"/>
                </a:cubicBezTo>
                <a:cubicBezTo>
                  <a:pt x="14956108" y="4308758"/>
                  <a:pt x="14985952" y="4289138"/>
                  <a:pt x="14956108" y="4249471"/>
                </a:cubicBezTo>
                <a:cubicBezTo>
                  <a:pt x="14946408" y="4239235"/>
                  <a:pt x="14935964" y="4249471"/>
                  <a:pt x="14926264" y="4259281"/>
                </a:cubicBezTo>
                <a:cubicBezTo>
                  <a:pt x="14916564" y="4239235"/>
                  <a:pt x="14906120" y="4219188"/>
                  <a:pt x="14906120" y="4209378"/>
                </a:cubicBezTo>
                <a:cubicBezTo>
                  <a:pt x="14946408" y="4199141"/>
                  <a:pt x="14935964" y="4179521"/>
                  <a:pt x="14965808" y="4179521"/>
                </a:cubicBezTo>
                <a:cubicBezTo>
                  <a:pt x="14985952" y="4199141"/>
                  <a:pt x="14965808" y="4199141"/>
                  <a:pt x="14975508" y="4219188"/>
                </a:cubicBezTo>
                <a:cubicBezTo>
                  <a:pt x="15035196" y="4249045"/>
                  <a:pt x="15045640" y="4149664"/>
                  <a:pt x="15055340" y="4119807"/>
                </a:cubicBezTo>
                <a:cubicBezTo>
                  <a:pt x="15025496" y="4130044"/>
                  <a:pt x="14995652" y="4109997"/>
                  <a:pt x="14956108" y="4129617"/>
                </a:cubicBezTo>
                <a:cubicBezTo>
                  <a:pt x="14926264" y="4100187"/>
                  <a:pt x="14965808" y="4130044"/>
                  <a:pt x="14975508" y="4109997"/>
                </a:cubicBezTo>
                <a:cubicBezTo>
                  <a:pt x="14956108" y="4070330"/>
                  <a:pt x="14935964" y="4089951"/>
                  <a:pt x="14916564" y="4080141"/>
                </a:cubicBezTo>
                <a:cubicBezTo>
                  <a:pt x="14896420" y="4109997"/>
                  <a:pt x="14926264" y="4100187"/>
                  <a:pt x="14926264" y="4129617"/>
                </a:cubicBezTo>
                <a:cubicBezTo>
                  <a:pt x="14876276" y="4129617"/>
                  <a:pt x="14836732" y="4109997"/>
                  <a:pt x="14797188" y="4060520"/>
                </a:cubicBezTo>
                <a:cubicBezTo>
                  <a:pt x="14787488" y="4089951"/>
                  <a:pt x="14767344" y="4089951"/>
                  <a:pt x="14737500" y="4100187"/>
                </a:cubicBezTo>
                <a:cubicBezTo>
                  <a:pt x="14747946" y="4060520"/>
                  <a:pt x="14697956" y="4050284"/>
                  <a:pt x="14668112" y="4010617"/>
                </a:cubicBezTo>
                <a:cubicBezTo>
                  <a:pt x="14657668" y="4030664"/>
                  <a:pt x="14677812" y="4060520"/>
                  <a:pt x="14657668" y="4070330"/>
                </a:cubicBezTo>
                <a:cubicBezTo>
                  <a:pt x="14687512" y="4100187"/>
                  <a:pt x="14677812" y="4159474"/>
                  <a:pt x="14717356" y="4149664"/>
                </a:cubicBezTo>
                <a:cubicBezTo>
                  <a:pt x="14717356" y="4159474"/>
                  <a:pt x="14707656" y="4179521"/>
                  <a:pt x="14697956" y="4189331"/>
                </a:cubicBezTo>
                <a:cubicBezTo>
                  <a:pt x="14677812" y="4149664"/>
                  <a:pt x="14657668" y="4139854"/>
                  <a:pt x="14638268" y="4129617"/>
                </a:cubicBezTo>
                <a:cubicBezTo>
                  <a:pt x="14618124" y="4159474"/>
                  <a:pt x="14598724" y="4189331"/>
                  <a:pt x="14558436" y="4199141"/>
                </a:cubicBezTo>
                <a:cubicBezTo>
                  <a:pt x="14578580" y="4238808"/>
                  <a:pt x="14598724" y="4209378"/>
                  <a:pt x="14618124" y="4189331"/>
                </a:cubicBezTo>
                <a:cubicBezTo>
                  <a:pt x="14608424" y="4209378"/>
                  <a:pt x="14627824" y="4249471"/>
                  <a:pt x="14647968" y="4239235"/>
                </a:cubicBezTo>
                <a:cubicBezTo>
                  <a:pt x="14618124" y="4239235"/>
                  <a:pt x="14598724" y="4318568"/>
                  <a:pt x="14548736" y="4289138"/>
                </a:cubicBezTo>
                <a:cubicBezTo>
                  <a:pt x="14539036" y="4289138"/>
                  <a:pt x="14578580" y="4338615"/>
                  <a:pt x="14598724" y="4328805"/>
                </a:cubicBezTo>
                <a:cubicBezTo>
                  <a:pt x="14588280" y="4368472"/>
                  <a:pt x="14568880" y="4388092"/>
                  <a:pt x="14558436" y="4417949"/>
                </a:cubicBezTo>
                <a:cubicBezTo>
                  <a:pt x="14568880" y="4437995"/>
                  <a:pt x="14578580" y="4417949"/>
                  <a:pt x="14598724" y="4437995"/>
                </a:cubicBezTo>
                <a:cubicBezTo>
                  <a:pt x="14558436" y="4447805"/>
                  <a:pt x="14558436" y="4477662"/>
                  <a:pt x="14529336" y="4477662"/>
                </a:cubicBezTo>
                <a:cubicBezTo>
                  <a:pt x="14518892" y="4527139"/>
                  <a:pt x="14588280" y="4507092"/>
                  <a:pt x="14618124" y="4546759"/>
                </a:cubicBezTo>
                <a:cubicBezTo>
                  <a:pt x="14627824" y="4527139"/>
                  <a:pt x="14638268" y="4527139"/>
                  <a:pt x="14647968" y="4497282"/>
                </a:cubicBezTo>
                <a:cubicBezTo>
                  <a:pt x="14687512" y="4497282"/>
                  <a:pt x="14627824" y="4546759"/>
                  <a:pt x="14668112" y="4546759"/>
                </a:cubicBezTo>
                <a:cubicBezTo>
                  <a:pt x="14668112" y="4566806"/>
                  <a:pt x="14668112" y="4586426"/>
                  <a:pt x="14657668" y="4596663"/>
                </a:cubicBezTo>
                <a:cubicBezTo>
                  <a:pt x="14677812" y="4596663"/>
                  <a:pt x="14687512" y="4616283"/>
                  <a:pt x="14707656" y="4596663"/>
                </a:cubicBezTo>
                <a:cubicBezTo>
                  <a:pt x="14737500" y="4626519"/>
                  <a:pt x="14747200" y="4646140"/>
                  <a:pt x="14727056" y="4666186"/>
                </a:cubicBezTo>
                <a:cubicBezTo>
                  <a:pt x="14797188" y="4675996"/>
                  <a:pt x="14737500" y="4626519"/>
                  <a:pt x="14757644" y="4586426"/>
                </a:cubicBezTo>
                <a:cubicBezTo>
                  <a:pt x="14757644" y="4586426"/>
                  <a:pt x="14836732" y="4636330"/>
                  <a:pt x="14787488" y="4655950"/>
                </a:cubicBezTo>
                <a:cubicBezTo>
                  <a:pt x="14817332" y="4636330"/>
                  <a:pt x="14876276" y="4616283"/>
                  <a:pt x="14876276" y="4576616"/>
                </a:cubicBezTo>
                <a:cubicBezTo>
                  <a:pt x="14906120" y="4616283"/>
                  <a:pt x="14916564" y="4596663"/>
                  <a:pt x="14956108" y="4606473"/>
                </a:cubicBezTo>
                <a:cubicBezTo>
                  <a:pt x="14926264" y="4626519"/>
                  <a:pt x="14926264" y="4616283"/>
                  <a:pt x="14906120" y="4646140"/>
                </a:cubicBezTo>
                <a:cubicBezTo>
                  <a:pt x="14906120" y="4646140"/>
                  <a:pt x="14906120" y="4646140"/>
                  <a:pt x="14886720" y="4616283"/>
                </a:cubicBezTo>
                <a:cubicBezTo>
                  <a:pt x="14847176" y="4646140"/>
                  <a:pt x="14877022" y="4666186"/>
                  <a:pt x="14827032" y="4666186"/>
                </a:cubicBezTo>
                <a:cubicBezTo>
                  <a:pt x="14866576" y="4695617"/>
                  <a:pt x="14916564" y="4666186"/>
                  <a:pt x="14946408" y="4626519"/>
                </a:cubicBezTo>
                <a:cubicBezTo>
                  <a:pt x="14956108" y="4626519"/>
                  <a:pt x="14965808" y="4636330"/>
                  <a:pt x="14965808" y="4636330"/>
                </a:cubicBezTo>
                <a:cubicBezTo>
                  <a:pt x="14965808" y="4636330"/>
                  <a:pt x="14965808" y="4636330"/>
                  <a:pt x="14985952" y="4655950"/>
                </a:cubicBezTo>
                <a:cubicBezTo>
                  <a:pt x="14975508" y="4666186"/>
                  <a:pt x="14965808" y="4655950"/>
                  <a:pt x="14956108" y="4666186"/>
                </a:cubicBezTo>
                <a:cubicBezTo>
                  <a:pt x="14965808" y="4685806"/>
                  <a:pt x="14985952" y="4675996"/>
                  <a:pt x="14995652" y="4685806"/>
                </a:cubicBezTo>
                <a:cubicBezTo>
                  <a:pt x="15005352" y="4695617"/>
                  <a:pt x="15005352" y="4715663"/>
                  <a:pt x="14995652" y="4725473"/>
                </a:cubicBezTo>
                <a:cubicBezTo>
                  <a:pt x="14956108" y="4715663"/>
                  <a:pt x="14956108" y="4755330"/>
                  <a:pt x="14916564" y="4745520"/>
                </a:cubicBezTo>
                <a:cubicBezTo>
                  <a:pt x="14896420" y="4725473"/>
                  <a:pt x="14946408" y="4715663"/>
                  <a:pt x="14935964" y="4695617"/>
                </a:cubicBezTo>
                <a:cubicBezTo>
                  <a:pt x="14906120" y="4685806"/>
                  <a:pt x="14896420" y="4745520"/>
                  <a:pt x="14866576" y="4765140"/>
                </a:cubicBezTo>
                <a:cubicBezTo>
                  <a:pt x="14876276" y="4774950"/>
                  <a:pt x="14886720" y="4794997"/>
                  <a:pt x="14896420" y="4804807"/>
                </a:cubicBezTo>
                <a:cubicBezTo>
                  <a:pt x="14906120" y="4804807"/>
                  <a:pt x="14956108" y="4804807"/>
                  <a:pt x="14926264" y="4834664"/>
                </a:cubicBezTo>
                <a:cubicBezTo>
                  <a:pt x="14956108" y="4864521"/>
                  <a:pt x="14935964" y="4824854"/>
                  <a:pt x="14965808" y="4804807"/>
                </a:cubicBezTo>
                <a:cubicBezTo>
                  <a:pt x="14975508" y="4814617"/>
                  <a:pt x="14985952" y="4834664"/>
                  <a:pt x="14985952" y="4854710"/>
                </a:cubicBezTo>
                <a:cubicBezTo>
                  <a:pt x="15035196" y="4884141"/>
                  <a:pt x="15045640" y="4794997"/>
                  <a:pt x="15005352" y="4745520"/>
                </a:cubicBezTo>
                <a:cubicBezTo>
                  <a:pt x="15035196" y="4765140"/>
                  <a:pt x="15025496" y="4765140"/>
                  <a:pt x="15055340" y="4745520"/>
                </a:cubicBezTo>
                <a:cubicBezTo>
                  <a:pt x="15085184" y="4774950"/>
                  <a:pt x="15045640" y="4774950"/>
                  <a:pt x="15035196" y="4794997"/>
                </a:cubicBezTo>
                <a:cubicBezTo>
                  <a:pt x="15055340" y="4804807"/>
                  <a:pt x="15065040" y="4844474"/>
                  <a:pt x="15085184" y="4824854"/>
                </a:cubicBezTo>
                <a:cubicBezTo>
                  <a:pt x="15094884" y="4874331"/>
                  <a:pt x="15124728" y="4924234"/>
                  <a:pt x="15173972" y="4963901"/>
                </a:cubicBezTo>
                <a:cubicBezTo>
                  <a:pt x="15154572" y="4963901"/>
                  <a:pt x="15134428" y="4944281"/>
                  <a:pt x="15104584" y="4934471"/>
                </a:cubicBezTo>
                <a:cubicBezTo>
                  <a:pt x="15085184" y="4974138"/>
                  <a:pt x="15115028" y="4974138"/>
                  <a:pt x="15134428" y="4993758"/>
                </a:cubicBezTo>
                <a:cubicBezTo>
                  <a:pt x="15115028" y="5013804"/>
                  <a:pt x="15094884" y="5003568"/>
                  <a:pt x="15074740" y="5003568"/>
                </a:cubicBezTo>
                <a:cubicBezTo>
                  <a:pt x="15045640" y="4983948"/>
                  <a:pt x="15094884" y="4974138"/>
                  <a:pt x="15085184" y="4954091"/>
                </a:cubicBezTo>
                <a:cubicBezTo>
                  <a:pt x="15074740" y="4944281"/>
                  <a:pt x="15065040" y="4954091"/>
                  <a:pt x="15055340" y="4934471"/>
                </a:cubicBezTo>
                <a:cubicBezTo>
                  <a:pt x="15045640" y="4963901"/>
                  <a:pt x="15055340" y="4993758"/>
                  <a:pt x="15055340" y="5013804"/>
                </a:cubicBezTo>
                <a:cubicBezTo>
                  <a:pt x="15025496" y="5013804"/>
                  <a:pt x="15035196" y="4974138"/>
                  <a:pt x="15005352" y="4944281"/>
                </a:cubicBezTo>
                <a:cubicBezTo>
                  <a:pt x="14985952" y="4954091"/>
                  <a:pt x="15015796" y="4983948"/>
                  <a:pt x="14985952" y="4993758"/>
                </a:cubicBezTo>
                <a:cubicBezTo>
                  <a:pt x="14965808" y="4944281"/>
                  <a:pt x="14896420" y="4944281"/>
                  <a:pt x="14856876" y="4944281"/>
                </a:cubicBezTo>
                <a:cubicBezTo>
                  <a:pt x="14847176" y="4924234"/>
                  <a:pt x="14877022" y="4914424"/>
                  <a:pt x="14847176" y="4894804"/>
                </a:cubicBezTo>
                <a:cubicBezTo>
                  <a:pt x="14817332" y="4854710"/>
                  <a:pt x="14787488" y="4874331"/>
                  <a:pt x="14757644" y="4874331"/>
                </a:cubicBezTo>
                <a:cubicBezTo>
                  <a:pt x="14727800" y="4834664"/>
                  <a:pt x="14787488" y="4864521"/>
                  <a:pt x="14777044" y="4824854"/>
                </a:cubicBezTo>
                <a:cubicBezTo>
                  <a:pt x="14787488" y="4844474"/>
                  <a:pt x="14817332" y="4854710"/>
                  <a:pt x="14847176" y="4824854"/>
                </a:cubicBezTo>
                <a:cubicBezTo>
                  <a:pt x="14787488" y="4824854"/>
                  <a:pt x="14727800" y="4804807"/>
                  <a:pt x="14668112" y="4774950"/>
                </a:cubicBezTo>
                <a:cubicBezTo>
                  <a:pt x="14638268" y="4735283"/>
                  <a:pt x="14668112" y="4705853"/>
                  <a:pt x="14707656" y="4675996"/>
                </a:cubicBezTo>
                <a:cubicBezTo>
                  <a:pt x="14717356" y="4666186"/>
                  <a:pt x="14707656" y="4655950"/>
                  <a:pt x="14717356" y="4646140"/>
                </a:cubicBezTo>
                <a:cubicBezTo>
                  <a:pt x="14697956" y="4626093"/>
                  <a:pt x="14668112" y="4666186"/>
                  <a:pt x="14687512" y="4685806"/>
                </a:cubicBezTo>
                <a:cubicBezTo>
                  <a:pt x="14647968" y="4655950"/>
                  <a:pt x="14628568" y="4666186"/>
                  <a:pt x="14598724" y="4675996"/>
                </a:cubicBezTo>
                <a:cubicBezTo>
                  <a:pt x="14598724" y="4666186"/>
                  <a:pt x="14598724" y="4655950"/>
                  <a:pt x="14608424" y="4646140"/>
                </a:cubicBezTo>
                <a:cubicBezTo>
                  <a:pt x="14598724" y="4646140"/>
                  <a:pt x="14588280" y="4646140"/>
                  <a:pt x="14578580" y="4646140"/>
                </a:cubicBezTo>
                <a:cubicBezTo>
                  <a:pt x="14558436" y="4666186"/>
                  <a:pt x="14608424" y="4655950"/>
                  <a:pt x="14598724" y="4685806"/>
                </a:cubicBezTo>
                <a:cubicBezTo>
                  <a:pt x="14528592" y="4675996"/>
                  <a:pt x="14509192" y="4725473"/>
                  <a:pt x="14479348" y="4774950"/>
                </a:cubicBezTo>
                <a:cubicBezTo>
                  <a:pt x="14479348" y="4745520"/>
                  <a:pt x="14449504" y="4725473"/>
                  <a:pt x="14430104" y="4735283"/>
                </a:cubicBezTo>
                <a:cubicBezTo>
                  <a:pt x="14380116" y="4765140"/>
                  <a:pt x="14400260" y="4864521"/>
                  <a:pt x="14340572" y="4804807"/>
                </a:cubicBezTo>
                <a:cubicBezTo>
                  <a:pt x="14330872" y="4755330"/>
                  <a:pt x="14469648" y="4695617"/>
                  <a:pt x="14400260" y="4655950"/>
                </a:cubicBezTo>
                <a:cubicBezTo>
                  <a:pt x="14409960" y="4636330"/>
                  <a:pt x="14469648" y="4636330"/>
                  <a:pt x="14449504" y="4586426"/>
                </a:cubicBezTo>
                <a:cubicBezTo>
                  <a:pt x="14429360" y="4566806"/>
                  <a:pt x="14419660" y="4596663"/>
                  <a:pt x="14400260" y="4566806"/>
                </a:cubicBezTo>
                <a:cubicBezTo>
                  <a:pt x="14370416" y="4586426"/>
                  <a:pt x="14389816" y="4616283"/>
                  <a:pt x="14350272" y="4646140"/>
                </a:cubicBezTo>
                <a:cubicBezTo>
                  <a:pt x="14359972" y="4606473"/>
                  <a:pt x="14320428" y="4576616"/>
                  <a:pt x="14280884" y="4616283"/>
                </a:cubicBezTo>
                <a:cubicBezTo>
                  <a:pt x="14280884" y="4606473"/>
                  <a:pt x="14290584" y="4596663"/>
                  <a:pt x="14290584" y="4576616"/>
                </a:cubicBezTo>
                <a:cubicBezTo>
                  <a:pt x="14271184" y="4576616"/>
                  <a:pt x="14241340" y="4556996"/>
                  <a:pt x="14221196" y="4556996"/>
                </a:cubicBezTo>
                <a:cubicBezTo>
                  <a:pt x="14201796" y="4606473"/>
                  <a:pt x="14191352" y="4655950"/>
                  <a:pt x="14210750" y="4715663"/>
                </a:cubicBezTo>
                <a:cubicBezTo>
                  <a:pt x="14201052" y="4725473"/>
                  <a:pt x="14191352" y="4685806"/>
                  <a:pt x="14171208" y="4685806"/>
                </a:cubicBezTo>
                <a:cubicBezTo>
                  <a:pt x="14101820" y="4735283"/>
                  <a:pt x="14161508" y="4794997"/>
                  <a:pt x="14121964" y="4844474"/>
                </a:cubicBezTo>
                <a:cubicBezTo>
                  <a:pt x="14131664" y="4854710"/>
                  <a:pt x="14141364" y="4834664"/>
                  <a:pt x="14151808" y="4834664"/>
                </a:cubicBezTo>
                <a:cubicBezTo>
                  <a:pt x="14141364" y="4884141"/>
                  <a:pt x="14161508" y="4954091"/>
                  <a:pt x="14201052" y="4974138"/>
                </a:cubicBezTo>
                <a:cubicBezTo>
                  <a:pt x="14161508" y="5003568"/>
                  <a:pt x="14131664" y="4904614"/>
                  <a:pt x="14101820" y="4944281"/>
                </a:cubicBezTo>
                <a:cubicBezTo>
                  <a:pt x="14092120" y="4924234"/>
                  <a:pt x="14111520" y="4924234"/>
                  <a:pt x="14121964" y="4904614"/>
                </a:cubicBezTo>
                <a:cubicBezTo>
                  <a:pt x="14101820" y="4874757"/>
                  <a:pt x="14082420" y="4874331"/>
                  <a:pt x="14062276" y="4874331"/>
                </a:cubicBezTo>
                <a:cubicBezTo>
                  <a:pt x="14052576" y="4864521"/>
                  <a:pt x="14071976" y="4854710"/>
                  <a:pt x="14082420" y="4844474"/>
                </a:cubicBezTo>
                <a:cubicBezTo>
                  <a:pt x="14022732" y="4814617"/>
                  <a:pt x="14062276" y="4854710"/>
                  <a:pt x="14022732" y="4785187"/>
                </a:cubicBezTo>
                <a:cubicBezTo>
                  <a:pt x="13992888" y="4785187"/>
                  <a:pt x="13963044" y="4804807"/>
                  <a:pt x="13942900" y="4755330"/>
                </a:cubicBezTo>
                <a:cubicBezTo>
                  <a:pt x="13883956" y="4765140"/>
                  <a:pt x="13863812" y="4794997"/>
                  <a:pt x="13813824" y="4834664"/>
                </a:cubicBezTo>
                <a:cubicBezTo>
                  <a:pt x="13824268" y="4864521"/>
                  <a:pt x="13843668" y="4844474"/>
                  <a:pt x="13854112" y="4864521"/>
                </a:cubicBezTo>
                <a:cubicBezTo>
                  <a:pt x="13804124" y="4884141"/>
                  <a:pt x="13804124" y="4824854"/>
                  <a:pt x="13754880" y="4824854"/>
                </a:cubicBezTo>
                <a:cubicBezTo>
                  <a:pt x="13734736" y="4834664"/>
                  <a:pt x="13774280" y="4854710"/>
                  <a:pt x="13764580" y="4864521"/>
                </a:cubicBezTo>
                <a:cubicBezTo>
                  <a:pt x="13744436" y="4874331"/>
                  <a:pt x="13725036" y="4864521"/>
                  <a:pt x="13714592" y="4834664"/>
                </a:cubicBezTo>
                <a:cubicBezTo>
                  <a:pt x="13695192" y="4854710"/>
                  <a:pt x="13744436" y="4874757"/>
                  <a:pt x="13734736" y="4894804"/>
                </a:cubicBezTo>
                <a:cubicBezTo>
                  <a:pt x="13695192" y="4914424"/>
                  <a:pt x="13704892" y="4914424"/>
                  <a:pt x="13675048" y="4924234"/>
                </a:cubicBezTo>
                <a:cubicBezTo>
                  <a:pt x="13654904" y="4993758"/>
                  <a:pt x="13695192" y="5093138"/>
                  <a:pt x="13725036" y="5162662"/>
                </a:cubicBezTo>
                <a:cubicBezTo>
                  <a:pt x="13704892" y="5172472"/>
                  <a:pt x="13665348" y="5172472"/>
                  <a:pt x="13704892" y="5202329"/>
                </a:cubicBezTo>
                <a:cubicBezTo>
                  <a:pt x="13685492" y="5221949"/>
                  <a:pt x="13645204" y="5261616"/>
                  <a:pt x="13645204" y="5221949"/>
                </a:cubicBezTo>
                <a:cubicBezTo>
                  <a:pt x="13625058" y="5251805"/>
                  <a:pt x="13664602" y="5241995"/>
                  <a:pt x="13654904" y="5271426"/>
                </a:cubicBezTo>
                <a:cubicBezTo>
                  <a:pt x="13635504" y="5271426"/>
                  <a:pt x="13615360" y="5241995"/>
                  <a:pt x="13585516" y="5261616"/>
                </a:cubicBezTo>
                <a:cubicBezTo>
                  <a:pt x="13565370" y="5271426"/>
                  <a:pt x="13605660" y="5291472"/>
                  <a:pt x="13615360" y="5281662"/>
                </a:cubicBezTo>
                <a:cubicBezTo>
                  <a:pt x="13605660" y="5301282"/>
                  <a:pt x="13585516" y="5311092"/>
                  <a:pt x="13545972" y="5331139"/>
                </a:cubicBezTo>
                <a:cubicBezTo>
                  <a:pt x="13595214" y="5321329"/>
                  <a:pt x="13555672" y="5360996"/>
                  <a:pt x="13525828" y="5340949"/>
                </a:cubicBezTo>
                <a:cubicBezTo>
                  <a:pt x="13525828" y="5360996"/>
                  <a:pt x="13536272" y="5380616"/>
                  <a:pt x="13506428" y="5390853"/>
                </a:cubicBezTo>
                <a:cubicBezTo>
                  <a:pt x="13536272" y="5410473"/>
                  <a:pt x="13536272" y="5370806"/>
                  <a:pt x="13575816" y="5351186"/>
                </a:cubicBezTo>
                <a:cubicBezTo>
                  <a:pt x="13565370" y="5380616"/>
                  <a:pt x="13605660" y="5360996"/>
                  <a:pt x="13625058" y="5360996"/>
                </a:cubicBezTo>
                <a:cubicBezTo>
                  <a:pt x="13645204" y="5380616"/>
                  <a:pt x="13605660" y="5390853"/>
                  <a:pt x="13625058" y="5410473"/>
                </a:cubicBezTo>
                <a:cubicBezTo>
                  <a:pt x="13575816" y="5380616"/>
                  <a:pt x="13605660" y="5430520"/>
                  <a:pt x="13555672" y="5420283"/>
                </a:cubicBezTo>
                <a:cubicBezTo>
                  <a:pt x="13575816" y="5459950"/>
                  <a:pt x="13545972" y="5440330"/>
                  <a:pt x="13565370" y="5489807"/>
                </a:cubicBezTo>
                <a:cubicBezTo>
                  <a:pt x="13575816" y="5499617"/>
                  <a:pt x="13585516" y="5489807"/>
                  <a:pt x="13585516" y="5499617"/>
                </a:cubicBezTo>
                <a:cubicBezTo>
                  <a:pt x="13605660" y="5430520"/>
                  <a:pt x="13654904" y="5410473"/>
                  <a:pt x="13684748" y="5370806"/>
                </a:cubicBezTo>
                <a:cubicBezTo>
                  <a:pt x="13694446" y="5380616"/>
                  <a:pt x="13684748" y="5380616"/>
                  <a:pt x="13694446" y="5390853"/>
                </a:cubicBezTo>
                <a:cubicBezTo>
                  <a:pt x="13744436" y="5360996"/>
                  <a:pt x="13734736" y="5321329"/>
                  <a:pt x="13784724" y="5271426"/>
                </a:cubicBezTo>
                <a:cubicBezTo>
                  <a:pt x="13804124" y="5291472"/>
                  <a:pt x="13824268" y="5281662"/>
                  <a:pt x="13854112" y="5261616"/>
                </a:cubicBezTo>
                <a:cubicBezTo>
                  <a:pt x="13883956" y="5281662"/>
                  <a:pt x="13833968" y="5291472"/>
                  <a:pt x="13863812" y="5311092"/>
                </a:cubicBezTo>
                <a:cubicBezTo>
                  <a:pt x="13843668" y="5331139"/>
                  <a:pt x="13824268" y="5311092"/>
                  <a:pt x="13824268" y="5340949"/>
                </a:cubicBezTo>
                <a:cubicBezTo>
                  <a:pt x="13854112" y="5360996"/>
                  <a:pt x="13863812" y="5311519"/>
                  <a:pt x="13883956" y="5301282"/>
                </a:cubicBezTo>
                <a:cubicBezTo>
                  <a:pt x="13893656" y="5311519"/>
                  <a:pt x="13903356" y="5321329"/>
                  <a:pt x="13913056" y="5311092"/>
                </a:cubicBezTo>
                <a:cubicBezTo>
                  <a:pt x="13863812" y="5340949"/>
                  <a:pt x="13893656" y="5410473"/>
                  <a:pt x="13942900" y="5459950"/>
                </a:cubicBezTo>
                <a:cubicBezTo>
                  <a:pt x="13933200" y="5489807"/>
                  <a:pt x="13933200" y="5519663"/>
                  <a:pt x="13963044" y="5529473"/>
                </a:cubicBezTo>
                <a:cubicBezTo>
                  <a:pt x="13933200" y="5569140"/>
                  <a:pt x="13923500" y="5579377"/>
                  <a:pt x="13893656" y="5579377"/>
                </a:cubicBezTo>
                <a:cubicBezTo>
                  <a:pt x="13903356" y="5619470"/>
                  <a:pt x="13804124" y="5668947"/>
                  <a:pt x="13893656" y="5718424"/>
                </a:cubicBezTo>
                <a:cubicBezTo>
                  <a:pt x="13893656" y="5728234"/>
                  <a:pt x="13873512" y="5748281"/>
                  <a:pt x="13843668" y="5758091"/>
                </a:cubicBezTo>
                <a:cubicBezTo>
                  <a:pt x="13843668" y="5748281"/>
                  <a:pt x="13854112" y="5748281"/>
                  <a:pt x="13863812" y="5738471"/>
                </a:cubicBezTo>
                <a:cubicBezTo>
                  <a:pt x="13854112" y="5718424"/>
                  <a:pt x="13833968" y="5708614"/>
                  <a:pt x="13824268" y="5728234"/>
                </a:cubicBezTo>
                <a:cubicBezTo>
                  <a:pt x="13804124" y="5698804"/>
                  <a:pt x="13854112" y="5678757"/>
                  <a:pt x="13833968" y="5648900"/>
                </a:cubicBezTo>
                <a:cubicBezTo>
                  <a:pt x="13794424" y="5648900"/>
                  <a:pt x="13704892" y="5688567"/>
                  <a:pt x="13714592" y="5718424"/>
                </a:cubicBezTo>
                <a:cubicBezTo>
                  <a:pt x="13685492" y="5698804"/>
                  <a:pt x="13664602" y="5708614"/>
                  <a:pt x="13654904" y="5738471"/>
                </a:cubicBezTo>
                <a:cubicBezTo>
                  <a:pt x="13635504" y="5728234"/>
                  <a:pt x="13625058" y="5728234"/>
                  <a:pt x="13615360" y="5728234"/>
                </a:cubicBezTo>
                <a:cubicBezTo>
                  <a:pt x="13605660" y="5688567"/>
                  <a:pt x="13645204" y="5738471"/>
                  <a:pt x="13654904" y="5708614"/>
                </a:cubicBezTo>
                <a:cubicBezTo>
                  <a:pt x="13654904" y="5688567"/>
                  <a:pt x="13595214" y="5678757"/>
                  <a:pt x="13565370" y="5708614"/>
                </a:cubicBezTo>
                <a:cubicBezTo>
                  <a:pt x="13565370" y="5698804"/>
                  <a:pt x="13565370" y="5678757"/>
                  <a:pt x="13555672" y="5668947"/>
                </a:cubicBezTo>
                <a:cubicBezTo>
                  <a:pt x="13506428" y="5718424"/>
                  <a:pt x="13437040" y="5688567"/>
                  <a:pt x="13377352" y="5738471"/>
                </a:cubicBezTo>
                <a:cubicBezTo>
                  <a:pt x="13347508" y="5758091"/>
                  <a:pt x="13426596" y="5748281"/>
                  <a:pt x="13377352" y="5778138"/>
                </a:cubicBezTo>
                <a:cubicBezTo>
                  <a:pt x="13347508" y="5778138"/>
                  <a:pt x="13357208" y="5728234"/>
                  <a:pt x="13287820" y="5787948"/>
                </a:cubicBezTo>
                <a:cubicBezTo>
                  <a:pt x="13268420" y="5748281"/>
                  <a:pt x="13238576" y="5768328"/>
                  <a:pt x="13228132" y="5738471"/>
                </a:cubicBezTo>
                <a:cubicBezTo>
                  <a:pt x="13198288" y="5768328"/>
                  <a:pt x="13188588" y="5787948"/>
                  <a:pt x="13218432" y="5817804"/>
                </a:cubicBezTo>
                <a:cubicBezTo>
                  <a:pt x="13198288" y="5847661"/>
                  <a:pt x="13168444" y="5857471"/>
                  <a:pt x="13138598" y="5817804"/>
                </a:cubicBezTo>
                <a:cubicBezTo>
                  <a:pt x="13158744" y="5807994"/>
                  <a:pt x="13178888" y="5847661"/>
                  <a:pt x="13208732" y="5807994"/>
                </a:cubicBezTo>
                <a:cubicBezTo>
                  <a:pt x="13188588" y="5778138"/>
                  <a:pt x="13119200" y="5807568"/>
                  <a:pt x="13119200" y="5837425"/>
                </a:cubicBezTo>
                <a:cubicBezTo>
                  <a:pt x="13128900" y="5847661"/>
                  <a:pt x="13089356" y="5827615"/>
                  <a:pt x="13128900" y="5787948"/>
                </a:cubicBezTo>
                <a:cubicBezTo>
                  <a:pt x="13039368" y="5767901"/>
                  <a:pt x="12969980" y="5897138"/>
                  <a:pt x="12890892" y="5827615"/>
                </a:cubicBezTo>
                <a:cubicBezTo>
                  <a:pt x="12890892" y="5877091"/>
                  <a:pt x="12870748" y="5857471"/>
                  <a:pt x="12840904" y="5887328"/>
                </a:cubicBezTo>
                <a:cubicBezTo>
                  <a:pt x="12850602" y="5897138"/>
                  <a:pt x="12861048" y="5897138"/>
                  <a:pt x="12880446" y="5887328"/>
                </a:cubicBezTo>
                <a:cubicBezTo>
                  <a:pt x="12861048" y="5916758"/>
                  <a:pt x="12801360" y="5936805"/>
                  <a:pt x="12751370" y="5996092"/>
                </a:cubicBezTo>
                <a:cubicBezTo>
                  <a:pt x="12751370" y="5996092"/>
                  <a:pt x="12751370" y="5996092"/>
                  <a:pt x="12771516" y="6025948"/>
                </a:cubicBezTo>
                <a:cubicBezTo>
                  <a:pt x="12801360" y="6016138"/>
                  <a:pt x="12781214" y="5996518"/>
                  <a:pt x="12781214" y="5986282"/>
                </a:cubicBezTo>
                <a:cubicBezTo>
                  <a:pt x="12801360" y="5966662"/>
                  <a:pt x="12850602" y="6016138"/>
                  <a:pt x="12850602" y="5956425"/>
                </a:cubicBezTo>
                <a:cubicBezTo>
                  <a:pt x="12850602" y="5966662"/>
                  <a:pt x="12890892" y="6036185"/>
                  <a:pt x="12900592" y="6025948"/>
                </a:cubicBezTo>
                <a:cubicBezTo>
                  <a:pt x="12930436" y="6036185"/>
                  <a:pt x="12960280" y="5996518"/>
                  <a:pt x="12990124" y="5966662"/>
                </a:cubicBezTo>
                <a:cubicBezTo>
                  <a:pt x="13019968" y="5936805"/>
                  <a:pt x="13049066" y="5897138"/>
                  <a:pt x="13069212" y="5887328"/>
                </a:cubicBezTo>
                <a:cubicBezTo>
                  <a:pt x="13049066" y="5916758"/>
                  <a:pt x="13029668" y="5956425"/>
                  <a:pt x="12999824" y="5986282"/>
                </a:cubicBezTo>
                <a:cubicBezTo>
                  <a:pt x="12969980" y="6025948"/>
                  <a:pt x="12940136" y="6065616"/>
                  <a:pt x="12900592" y="6085662"/>
                </a:cubicBezTo>
                <a:cubicBezTo>
                  <a:pt x="12890892" y="6105282"/>
                  <a:pt x="12930436" y="6105282"/>
                  <a:pt x="12930436" y="6115519"/>
                </a:cubicBezTo>
                <a:cubicBezTo>
                  <a:pt x="12940136" y="6125329"/>
                  <a:pt x="12880446" y="6164996"/>
                  <a:pt x="12930436" y="6155186"/>
                </a:cubicBezTo>
                <a:cubicBezTo>
                  <a:pt x="12940136" y="6185042"/>
                  <a:pt x="12890892" y="6175232"/>
                  <a:pt x="12880446" y="6195279"/>
                </a:cubicBezTo>
                <a:cubicBezTo>
                  <a:pt x="12930436" y="6205089"/>
                  <a:pt x="12990124" y="6165422"/>
                  <a:pt x="13009522" y="6205089"/>
                </a:cubicBezTo>
                <a:cubicBezTo>
                  <a:pt x="13049066" y="6165422"/>
                  <a:pt x="13069212" y="6184616"/>
                  <a:pt x="13108754" y="6164996"/>
                </a:cubicBezTo>
                <a:cubicBezTo>
                  <a:pt x="13099056" y="6105282"/>
                  <a:pt x="12969980" y="6194852"/>
                  <a:pt x="12949834" y="6144949"/>
                </a:cubicBezTo>
                <a:cubicBezTo>
                  <a:pt x="12979678" y="6115519"/>
                  <a:pt x="12990124" y="6144949"/>
                  <a:pt x="13019968" y="6125329"/>
                </a:cubicBezTo>
                <a:cubicBezTo>
                  <a:pt x="13039368" y="6105282"/>
                  <a:pt x="12969980" y="6105282"/>
                  <a:pt x="12960280" y="6085662"/>
                </a:cubicBezTo>
                <a:cubicBezTo>
                  <a:pt x="13009522" y="6065616"/>
                  <a:pt x="13059512" y="6085662"/>
                  <a:pt x="13099056" y="6115519"/>
                </a:cubicBezTo>
                <a:cubicBezTo>
                  <a:pt x="13119200" y="6085662"/>
                  <a:pt x="13118454" y="6095472"/>
                  <a:pt x="13148298" y="6065616"/>
                </a:cubicBezTo>
                <a:cubicBezTo>
                  <a:pt x="13138598" y="6095472"/>
                  <a:pt x="13158744" y="6115519"/>
                  <a:pt x="13188588" y="6085662"/>
                </a:cubicBezTo>
                <a:cubicBezTo>
                  <a:pt x="13178888" y="6105282"/>
                  <a:pt x="13218432" y="6125329"/>
                  <a:pt x="13198288" y="6144949"/>
                </a:cubicBezTo>
                <a:cubicBezTo>
                  <a:pt x="13228132" y="6115519"/>
                  <a:pt x="13257976" y="6195279"/>
                  <a:pt x="13297520" y="6195279"/>
                </a:cubicBezTo>
                <a:cubicBezTo>
                  <a:pt x="13327364" y="6125756"/>
                  <a:pt x="13366906" y="6115519"/>
                  <a:pt x="13416896" y="6095472"/>
                </a:cubicBezTo>
                <a:cubicBezTo>
                  <a:pt x="13426596" y="6055806"/>
                  <a:pt x="13396752" y="6085662"/>
                  <a:pt x="13377352" y="6055806"/>
                </a:cubicBezTo>
                <a:cubicBezTo>
                  <a:pt x="13407196" y="6055806"/>
                  <a:pt x="13437040" y="6045995"/>
                  <a:pt x="13456440" y="6075852"/>
                </a:cubicBezTo>
                <a:cubicBezTo>
                  <a:pt x="13437040" y="6125329"/>
                  <a:pt x="13407196" y="6195279"/>
                  <a:pt x="13367652" y="6214899"/>
                </a:cubicBezTo>
                <a:cubicBezTo>
                  <a:pt x="13377352" y="6234946"/>
                  <a:pt x="13407196" y="6214899"/>
                  <a:pt x="13426596" y="6195279"/>
                </a:cubicBezTo>
                <a:cubicBezTo>
                  <a:pt x="13416896" y="6234946"/>
                  <a:pt x="13347508" y="6244756"/>
                  <a:pt x="13327364" y="6214899"/>
                </a:cubicBezTo>
                <a:cubicBezTo>
                  <a:pt x="13297520" y="6274612"/>
                  <a:pt x="13268420" y="6264376"/>
                  <a:pt x="13228132" y="6304470"/>
                </a:cubicBezTo>
                <a:cubicBezTo>
                  <a:pt x="13228132" y="6304470"/>
                  <a:pt x="13228132" y="6304470"/>
                  <a:pt x="13208732" y="6314280"/>
                </a:cubicBezTo>
                <a:cubicBezTo>
                  <a:pt x="13169188" y="6333900"/>
                  <a:pt x="13248276" y="6324090"/>
                  <a:pt x="13218432" y="6344136"/>
                </a:cubicBezTo>
                <a:cubicBezTo>
                  <a:pt x="13218432" y="6373566"/>
                  <a:pt x="13198288" y="6333900"/>
                  <a:pt x="13168444" y="6324090"/>
                </a:cubicBezTo>
                <a:cubicBezTo>
                  <a:pt x="13158744" y="6363756"/>
                  <a:pt x="13138598" y="6423470"/>
                  <a:pt x="13069212" y="6393614"/>
                </a:cubicBezTo>
                <a:cubicBezTo>
                  <a:pt x="13099056" y="6373566"/>
                  <a:pt x="13148298" y="6353946"/>
                  <a:pt x="13148298" y="6324090"/>
                </a:cubicBezTo>
                <a:cubicBezTo>
                  <a:pt x="13099056" y="6363756"/>
                  <a:pt x="12990124" y="6353946"/>
                  <a:pt x="12940136" y="6393614"/>
                </a:cubicBezTo>
                <a:cubicBezTo>
                  <a:pt x="12969980" y="6403424"/>
                  <a:pt x="12999824" y="6383803"/>
                  <a:pt x="13029668" y="6403424"/>
                </a:cubicBezTo>
                <a:cubicBezTo>
                  <a:pt x="13029668" y="6463137"/>
                  <a:pt x="12920736" y="6502804"/>
                  <a:pt x="12870748" y="6572328"/>
                </a:cubicBezTo>
                <a:cubicBezTo>
                  <a:pt x="12880446" y="6572328"/>
                  <a:pt x="12890892" y="6582138"/>
                  <a:pt x="12900592" y="6601758"/>
                </a:cubicBezTo>
                <a:cubicBezTo>
                  <a:pt x="12880446" y="6621804"/>
                  <a:pt x="12870748" y="6631614"/>
                  <a:pt x="12861048" y="6641424"/>
                </a:cubicBezTo>
                <a:cubicBezTo>
                  <a:pt x="12850602" y="6641424"/>
                  <a:pt x="12840904" y="6651661"/>
                  <a:pt x="12840904" y="6651661"/>
                </a:cubicBezTo>
                <a:cubicBezTo>
                  <a:pt x="12831204" y="6651661"/>
                  <a:pt x="12821504" y="6651661"/>
                  <a:pt x="12811060" y="6661471"/>
                </a:cubicBezTo>
                <a:cubicBezTo>
                  <a:pt x="12831204" y="6671281"/>
                  <a:pt x="12840904" y="6671281"/>
                  <a:pt x="12850602" y="6661471"/>
                </a:cubicBezTo>
                <a:cubicBezTo>
                  <a:pt x="12861048" y="6661471"/>
                  <a:pt x="12880446" y="6661471"/>
                  <a:pt x="12890892" y="6671281"/>
                </a:cubicBezTo>
                <a:cubicBezTo>
                  <a:pt x="12880446" y="6681092"/>
                  <a:pt x="12870748" y="6681092"/>
                  <a:pt x="12861048" y="6681092"/>
                </a:cubicBezTo>
                <a:cubicBezTo>
                  <a:pt x="12850602" y="6681092"/>
                  <a:pt x="12840904" y="6681092"/>
                  <a:pt x="12831204" y="6691328"/>
                </a:cubicBezTo>
                <a:cubicBezTo>
                  <a:pt x="12811060" y="6691328"/>
                  <a:pt x="12791660" y="6701138"/>
                  <a:pt x="12801360" y="6721184"/>
                </a:cubicBezTo>
                <a:cubicBezTo>
                  <a:pt x="12821504" y="6740805"/>
                  <a:pt x="12811060" y="6701138"/>
                  <a:pt x="12831204" y="6701138"/>
                </a:cubicBezTo>
                <a:cubicBezTo>
                  <a:pt x="12831204" y="6760852"/>
                  <a:pt x="12821504" y="6760852"/>
                  <a:pt x="12791660" y="6780472"/>
                </a:cubicBezTo>
                <a:cubicBezTo>
                  <a:pt x="12811060" y="6740805"/>
                  <a:pt x="12781214" y="6740805"/>
                  <a:pt x="12751370" y="6721184"/>
                </a:cubicBezTo>
                <a:cubicBezTo>
                  <a:pt x="12722272" y="6730994"/>
                  <a:pt x="12751370" y="6750615"/>
                  <a:pt x="12731972" y="6760852"/>
                </a:cubicBezTo>
                <a:cubicBezTo>
                  <a:pt x="12692428" y="6740805"/>
                  <a:pt x="12642440" y="6770662"/>
                  <a:pt x="12612596" y="6750615"/>
                </a:cubicBezTo>
                <a:cubicBezTo>
                  <a:pt x="12652138" y="6750615"/>
                  <a:pt x="12692428" y="6740805"/>
                  <a:pt x="12731972" y="6710948"/>
                </a:cubicBezTo>
                <a:cubicBezTo>
                  <a:pt x="12751370" y="6701138"/>
                  <a:pt x="12771516" y="6681518"/>
                  <a:pt x="12781214" y="6661471"/>
                </a:cubicBezTo>
                <a:cubicBezTo>
                  <a:pt x="12791660" y="6651661"/>
                  <a:pt x="12801360" y="6641424"/>
                  <a:pt x="12811060" y="6631614"/>
                </a:cubicBezTo>
                <a:cubicBezTo>
                  <a:pt x="12811060" y="6621804"/>
                  <a:pt x="12821504" y="6611994"/>
                  <a:pt x="12821504" y="6601758"/>
                </a:cubicBezTo>
                <a:cubicBezTo>
                  <a:pt x="12821504" y="6601758"/>
                  <a:pt x="12821504" y="6601758"/>
                  <a:pt x="12811060" y="6611994"/>
                </a:cubicBezTo>
                <a:cubicBezTo>
                  <a:pt x="12811060" y="6611994"/>
                  <a:pt x="12811060" y="6611994"/>
                  <a:pt x="12801360" y="6611994"/>
                </a:cubicBezTo>
                <a:cubicBezTo>
                  <a:pt x="12801360" y="6621804"/>
                  <a:pt x="12791660" y="6621804"/>
                  <a:pt x="12781214" y="6631614"/>
                </a:cubicBezTo>
                <a:cubicBezTo>
                  <a:pt x="12751370" y="6641424"/>
                  <a:pt x="12731972" y="6661471"/>
                  <a:pt x="12722272" y="6691328"/>
                </a:cubicBezTo>
                <a:cubicBezTo>
                  <a:pt x="12711828" y="6661471"/>
                  <a:pt x="12692428" y="6701138"/>
                  <a:pt x="12672284" y="6671281"/>
                </a:cubicBezTo>
                <a:cubicBezTo>
                  <a:pt x="12612596" y="6721184"/>
                  <a:pt x="12543208" y="6740805"/>
                  <a:pt x="12523062" y="6800518"/>
                </a:cubicBezTo>
                <a:cubicBezTo>
                  <a:pt x="12513364" y="6810328"/>
                  <a:pt x="12502916" y="6790282"/>
                  <a:pt x="12493218" y="6780472"/>
                </a:cubicBezTo>
                <a:cubicBezTo>
                  <a:pt x="12473820" y="6829948"/>
                  <a:pt x="12414132" y="6810755"/>
                  <a:pt x="12414132" y="6880278"/>
                </a:cubicBezTo>
                <a:cubicBezTo>
                  <a:pt x="12423830" y="6919946"/>
                  <a:pt x="12453676" y="6850422"/>
                  <a:pt x="12463374" y="6890088"/>
                </a:cubicBezTo>
                <a:cubicBezTo>
                  <a:pt x="12453676" y="6929756"/>
                  <a:pt x="12423830" y="6899898"/>
                  <a:pt x="12403686" y="6919946"/>
                </a:cubicBezTo>
                <a:cubicBezTo>
                  <a:pt x="12384288" y="6939566"/>
                  <a:pt x="12433530" y="6929756"/>
                  <a:pt x="12433530" y="6959612"/>
                </a:cubicBezTo>
                <a:cubicBezTo>
                  <a:pt x="12403686" y="6999279"/>
                  <a:pt x="12384288" y="6999279"/>
                  <a:pt x="12344744" y="6979232"/>
                </a:cubicBezTo>
                <a:cubicBezTo>
                  <a:pt x="12264910" y="7068802"/>
                  <a:pt x="12245512" y="7118280"/>
                  <a:pt x="12334298" y="7148136"/>
                </a:cubicBezTo>
                <a:cubicBezTo>
                  <a:pt x="12364142" y="7128090"/>
                  <a:pt x="12354444" y="7098233"/>
                  <a:pt x="12354444" y="7068802"/>
                </a:cubicBezTo>
                <a:cubicBezTo>
                  <a:pt x="12334298" y="7048756"/>
                  <a:pt x="12334298" y="7088423"/>
                  <a:pt x="12314900" y="7098233"/>
                </a:cubicBezTo>
                <a:cubicBezTo>
                  <a:pt x="12314900" y="7058566"/>
                  <a:pt x="12334298" y="7068802"/>
                  <a:pt x="12334298" y="7038946"/>
                </a:cubicBezTo>
                <a:cubicBezTo>
                  <a:pt x="12354444" y="7048756"/>
                  <a:pt x="12364142" y="7058566"/>
                  <a:pt x="12393986" y="7048756"/>
                </a:cubicBezTo>
                <a:cubicBezTo>
                  <a:pt x="12393986" y="7058566"/>
                  <a:pt x="12374588" y="7068802"/>
                  <a:pt x="12364142" y="7078613"/>
                </a:cubicBezTo>
                <a:cubicBezTo>
                  <a:pt x="12374588" y="7088423"/>
                  <a:pt x="12374588" y="7098233"/>
                  <a:pt x="12364142" y="7098233"/>
                </a:cubicBezTo>
                <a:cubicBezTo>
                  <a:pt x="12393986" y="7118280"/>
                  <a:pt x="12433530" y="7088423"/>
                  <a:pt x="12423830" y="7048756"/>
                </a:cubicBezTo>
                <a:cubicBezTo>
                  <a:pt x="12443976" y="7068802"/>
                  <a:pt x="12493218" y="7038946"/>
                  <a:pt x="12473820" y="6999279"/>
                </a:cubicBezTo>
                <a:cubicBezTo>
                  <a:pt x="12513364" y="7038946"/>
                  <a:pt x="12552906" y="7018900"/>
                  <a:pt x="12582752" y="6979232"/>
                </a:cubicBezTo>
                <a:cubicBezTo>
                  <a:pt x="12562606" y="6969422"/>
                  <a:pt x="12543208" y="6999279"/>
                  <a:pt x="12532762" y="6959612"/>
                </a:cubicBezTo>
                <a:cubicBezTo>
                  <a:pt x="12562606" y="6909709"/>
                  <a:pt x="12612596" y="6909709"/>
                  <a:pt x="12662584" y="6899898"/>
                </a:cubicBezTo>
                <a:cubicBezTo>
                  <a:pt x="12672284" y="6929756"/>
                  <a:pt x="12702128" y="6949376"/>
                  <a:pt x="12731972" y="6949376"/>
                </a:cubicBezTo>
                <a:cubicBezTo>
                  <a:pt x="12751370" y="6949376"/>
                  <a:pt x="12791660" y="6939566"/>
                  <a:pt x="12821504" y="6929756"/>
                </a:cubicBezTo>
                <a:cubicBezTo>
                  <a:pt x="12850602" y="6919946"/>
                  <a:pt x="12880446" y="6899898"/>
                  <a:pt x="12910290" y="6880278"/>
                </a:cubicBezTo>
                <a:cubicBezTo>
                  <a:pt x="12930436" y="6870042"/>
                  <a:pt x="12940136" y="6860232"/>
                  <a:pt x="12949834" y="6860232"/>
                </a:cubicBezTo>
                <a:cubicBezTo>
                  <a:pt x="12969980" y="6850422"/>
                  <a:pt x="12990124" y="6840185"/>
                  <a:pt x="12999824" y="6829948"/>
                </a:cubicBezTo>
                <a:cubicBezTo>
                  <a:pt x="12999824" y="6840185"/>
                  <a:pt x="12990124" y="6860232"/>
                  <a:pt x="12990124" y="6870042"/>
                </a:cubicBezTo>
                <a:cubicBezTo>
                  <a:pt x="12979678" y="6880278"/>
                  <a:pt x="12979678" y="6880278"/>
                  <a:pt x="12979678" y="6890088"/>
                </a:cubicBezTo>
                <a:lnTo>
                  <a:pt x="12979678" y="6899898"/>
                </a:lnTo>
                <a:cubicBezTo>
                  <a:pt x="12990124" y="6899898"/>
                  <a:pt x="12990124" y="6890088"/>
                  <a:pt x="12990124" y="6890088"/>
                </a:cubicBezTo>
                <a:cubicBezTo>
                  <a:pt x="12990124" y="6880278"/>
                  <a:pt x="12999824" y="6880278"/>
                  <a:pt x="12999824" y="6870042"/>
                </a:cubicBezTo>
                <a:cubicBezTo>
                  <a:pt x="13009522" y="6860232"/>
                  <a:pt x="13019968" y="6850422"/>
                  <a:pt x="13019968" y="6840612"/>
                </a:cubicBezTo>
                <a:cubicBezTo>
                  <a:pt x="13039368" y="6820565"/>
                  <a:pt x="13069212" y="6800518"/>
                  <a:pt x="13099056" y="6780472"/>
                </a:cubicBezTo>
                <a:cubicBezTo>
                  <a:pt x="13108754" y="6790282"/>
                  <a:pt x="13108754" y="6800518"/>
                  <a:pt x="13119200" y="6820138"/>
                </a:cubicBezTo>
                <a:cubicBezTo>
                  <a:pt x="13059512" y="6810328"/>
                  <a:pt x="13009522" y="6870042"/>
                  <a:pt x="13029668" y="6919946"/>
                </a:cubicBezTo>
                <a:cubicBezTo>
                  <a:pt x="13078910" y="6899898"/>
                  <a:pt x="13089356" y="6870042"/>
                  <a:pt x="13089356" y="6939566"/>
                </a:cubicBezTo>
                <a:cubicBezTo>
                  <a:pt x="13148298" y="6919946"/>
                  <a:pt x="13099056" y="6890088"/>
                  <a:pt x="13089356" y="6860232"/>
                </a:cubicBezTo>
                <a:cubicBezTo>
                  <a:pt x="13138598" y="6860232"/>
                  <a:pt x="13158744" y="6840185"/>
                  <a:pt x="13168444" y="6800518"/>
                </a:cubicBezTo>
                <a:cubicBezTo>
                  <a:pt x="13207986" y="6780472"/>
                  <a:pt x="13228132" y="6850422"/>
                  <a:pt x="13257976" y="6850422"/>
                </a:cubicBezTo>
                <a:cubicBezTo>
                  <a:pt x="13278120" y="6890088"/>
                  <a:pt x="13268420" y="6919946"/>
                  <a:pt x="13218432" y="6949376"/>
                </a:cubicBezTo>
                <a:cubicBezTo>
                  <a:pt x="13218432" y="6949376"/>
                  <a:pt x="13218432" y="6949376"/>
                  <a:pt x="13257976" y="6999279"/>
                </a:cubicBezTo>
                <a:cubicBezTo>
                  <a:pt x="13228132" y="7029136"/>
                  <a:pt x="13218432" y="7009089"/>
                  <a:pt x="13188588" y="7029136"/>
                </a:cubicBezTo>
                <a:cubicBezTo>
                  <a:pt x="13257976" y="7029136"/>
                  <a:pt x="13238576" y="7098233"/>
                  <a:pt x="13188588" y="7148136"/>
                </a:cubicBezTo>
                <a:cubicBezTo>
                  <a:pt x="13169188" y="7128090"/>
                  <a:pt x="13198288" y="7108470"/>
                  <a:pt x="13188588" y="7098233"/>
                </a:cubicBezTo>
                <a:cubicBezTo>
                  <a:pt x="13178888" y="7108470"/>
                  <a:pt x="13168444" y="7118280"/>
                  <a:pt x="13148298" y="7128090"/>
                </a:cubicBezTo>
                <a:cubicBezTo>
                  <a:pt x="13138598" y="7128090"/>
                  <a:pt x="13128900" y="7137900"/>
                  <a:pt x="13119200" y="7148136"/>
                </a:cubicBezTo>
                <a:cubicBezTo>
                  <a:pt x="13099056" y="7157946"/>
                  <a:pt x="13078910" y="7177566"/>
                  <a:pt x="13069212" y="7187804"/>
                </a:cubicBezTo>
                <a:cubicBezTo>
                  <a:pt x="13029668" y="7197614"/>
                  <a:pt x="12999824" y="7217660"/>
                  <a:pt x="12960280" y="7227470"/>
                </a:cubicBezTo>
                <a:cubicBezTo>
                  <a:pt x="12940136" y="7237280"/>
                  <a:pt x="12930436" y="7237280"/>
                  <a:pt x="12910290" y="7247090"/>
                </a:cubicBezTo>
                <a:cubicBezTo>
                  <a:pt x="12890892" y="7247090"/>
                  <a:pt x="12870748" y="7257327"/>
                  <a:pt x="12850602" y="7257327"/>
                </a:cubicBezTo>
                <a:cubicBezTo>
                  <a:pt x="12811060" y="7267137"/>
                  <a:pt x="12781214" y="7276947"/>
                  <a:pt x="12751370" y="7276947"/>
                </a:cubicBezTo>
                <a:cubicBezTo>
                  <a:pt x="12741672" y="7306804"/>
                  <a:pt x="12731972" y="7336660"/>
                  <a:pt x="12692428" y="7356280"/>
                </a:cubicBezTo>
                <a:cubicBezTo>
                  <a:pt x="12681984" y="7346470"/>
                  <a:pt x="12672284" y="7336660"/>
                  <a:pt x="12652138" y="7346470"/>
                </a:cubicBezTo>
                <a:cubicBezTo>
                  <a:pt x="12652138" y="7336660"/>
                  <a:pt x="12672284" y="7326424"/>
                  <a:pt x="12672284" y="7316614"/>
                </a:cubicBezTo>
                <a:cubicBezTo>
                  <a:pt x="12593196" y="7286757"/>
                  <a:pt x="12573052" y="7316614"/>
                  <a:pt x="12483520" y="7386138"/>
                </a:cubicBezTo>
                <a:cubicBezTo>
                  <a:pt x="12503664" y="7415994"/>
                  <a:pt x="12523062" y="7376328"/>
                  <a:pt x="12543208" y="7415994"/>
                </a:cubicBezTo>
                <a:cubicBezTo>
                  <a:pt x="12513364" y="7415994"/>
                  <a:pt x="12513364" y="7405758"/>
                  <a:pt x="12493218" y="7435614"/>
                </a:cubicBezTo>
                <a:cubicBezTo>
                  <a:pt x="12483520" y="7415994"/>
                  <a:pt x="12493218" y="7415994"/>
                  <a:pt x="12483520" y="7395948"/>
                </a:cubicBezTo>
                <a:cubicBezTo>
                  <a:pt x="12463374" y="7455661"/>
                  <a:pt x="12404432" y="7395948"/>
                  <a:pt x="12384288" y="7455661"/>
                </a:cubicBezTo>
                <a:cubicBezTo>
                  <a:pt x="12344744" y="7465471"/>
                  <a:pt x="12393986" y="7406184"/>
                  <a:pt x="12354444" y="7415994"/>
                </a:cubicBezTo>
                <a:cubicBezTo>
                  <a:pt x="12344744" y="7395948"/>
                  <a:pt x="12403686" y="7386138"/>
                  <a:pt x="12414132" y="7366091"/>
                </a:cubicBezTo>
                <a:cubicBezTo>
                  <a:pt x="12374588" y="7316614"/>
                  <a:pt x="12344744" y="7395948"/>
                  <a:pt x="12314900" y="7395948"/>
                </a:cubicBezTo>
                <a:cubicBezTo>
                  <a:pt x="12344744" y="7346470"/>
                  <a:pt x="12275356" y="7386138"/>
                  <a:pt x="12285056" y="7346470"/>
                </a:cubicBezTo>
                <a:cubicBezTo>
                  <a:pt x="12225368" y="7376328"/>
                  <a:pt x="12245512" y="7415994"/>
                  <a:pt x="12185824" y="7395948"/>
                </a:cubicBezTo>
                <a:cubicBezTo>
                  <a:pt x="12165678" y="7406184"/>
                  <a:pt x="12176124" y="7425804"/>
                  <a:pt x="12176124" y="7445851"/>
                </a:cubicBezTo>
                <a:cubicBezTo>
                  <a:pt x="12176124" y="7465471"/>
                  <a:pt x="12235066" y="7445851"/>
                  <a:pt x="12225368" y="7425804"/>
                </a:cubicBezTo>
                <a:cubicBezTo>
                  <a:pt x="12235066" y="7505138"/>
                  <a:pt x="12105990" y="7435614"/>
                  <a:pt x="12026904" y="7475282"/>
                </a:cubicBezTo>
                <a:cubicBezTo>
                  <a:pt x="12026904" y="7435614"/>
                  <a:pt x="12056000" y="7415994"/>
                  <a:pt x="12096292" y="7395948"/>
                </a:cubicBezTo>
                <a:cubicBezTo>
                  <a:pt x="12135834" y="7386138"/>
                  <a:pt x="12176124" y="7366518"/>
                  <a:pt x="12205968" y="7316614"/>
                </a:cubicBezTo>
                <a:cubicBezTo>
                  <a:pt x="12275356" y="7336660"/>
                  <a:pt x="12235066" y="7257327"/>
                  <a:pt x="12294754" y="7257327"/>
                </a:cubicBezTo>
                <a:cubicBezTo>
                  <a:pt x="12305200" y="7276947"/>
                  <a:pt x="12275356" y="7296994"/>
                  <a:pt x="12264910" y="7316614"/>
                </a:cubicBezTo>
                <a:cubicBezTo>
                  <a:pt x="12314900" y="7336660"/>
                  <a:pt x="12334298" y="7267137"/>
                  <a:pt x="12393986" y="7247090"/>
                </a:cubicBezTo>
                <a:cubicBezTo>
                  <a:pt x="12344744" y="7237280"/>
                  <a:pt x="12285056" y="7237280"/>
                  <a:pt x="12235066" y="7237280"/>
                </a:cubicBezTo>
                <a:cubicBezTo>
                  <a:pt x="12205222" y="7247090"/>
                  <a:pt x="12235066" y="7267137"/>
                  <a:pt x="12205968" y="7276947"/>
                </a:cubicBezTo>
                <a:cubicBezTo>
                  <a:pt x="12195522" y="7276947"/>
                  <a:pt x="12185824" y="7267137"/>
                  <a:pt x="12185824" y="7257327"/>
                </a:cubicBezTo>
                <a:cubicBezTo>
                  <a:pt x="12146280" y="7267137"/>
                  <a:pt x="12175378" y="7306804"/>
                  <a:pt x="12126136" y="7316614"/>
                </a:cubicBezTo>
                <a:cubicBezTo>
                  <a:pt x="12145532" y="7276947"/>
                  <a:pt x="12105990" y="7296994"/>
                  <a:pt x="12085844" y="7257327"/>
                </a:cubicBezTo>
                <a:cubicBezTo>
                  <a:pt x="12026904" y="7286757"/>
                  <a:pt x="12085844" y="7296994"/>
                  <a:pt x="12076146" y="7326424"/>
                </a:cubicBezTo>
                <a:cubicBezTo>
                  <a:pt x="12016456" y="7376328"/>
                  <a:pt x="11957516" y="7386138"/>
                  <a:pt x="11897828" y="7425804"/>
                </a:cubicBezTo>
                <a:cubicBezTo>
                  <a:pt x="11887380" y="7435614"/>
                  <a:pt x="11907526" y="7445851"/>
                  <a:pt x="11917226" y="7465471"/>
                </a:cubicBezTo>
                <a:cubicBezTo>
                  <a:pt x="11927672" y="7435614"/>
                  <a:pt x="11967216" y="7386138"/>
                  <a:pt x="12006758" y="7406184"/>
                </a:cubicBezTo>
                <a:cubicBezTo>
                  <a:pt x="11986612" y="7395948"/>
                  <a:pt x="11917226" y="7495754"/>
                  <a:pt x="11976914" y="7485944"/>
                </a:cubicBezTo>
                <a:cubicBezTo>
                  <a:pt x="11957516" y="7515374"/>
                  <a:pt x="11957516" y="7515374"/>
                  <a:pt x="11937370" y="7575088"/>
                </a:cubicBezTo>
                <a:cubicBezTo>
                  <a:pt x="11927672" y="7565278"/>
                  <a:pt x="11937370" y="7545232"/>
                  <a:pt x="11927672" y="7535422"/>
                </a:cubicBezTo>
                <a:cubicBezTo>
                  <a:pt x="11907526" y="7545232"/>
                  <a:pt x="11917226" y="7555042"/>
                  <a:pt x="11907526" y="7565278"/>
                </a:cubicBezTo>
                <a:cubicBezTo>
                  <a:pt x="11937370" y="7614755"/>
                  <a:pt x="11937370" y="7604945"/>
                  <a:pt x="11986612" y="7624565"/>
                </a:cubicBezTo>
                <a:cubicBezTo>
                  <a:pt x="11957516" y="7604945"/>
                  <a:pt x="11967216" y="7664232"/>
                  <a:pt x="11937370" y="7644612"/>
                </a:cubicBezTo>
                <a:cubicBezTo>
                  <a:pt x="11917226" y="7763612"/>
                  <a:pt x="11907526" y="7882613"/>
                  <a:pt x="11768752" y="7952136"/>
                </a:cubicBezTo>
                <a:cubicBezTo>
                  <a:pt x="11759052" y="8041280"/>
                  <a:pt x="11659820" y="8121040"/>
                  <a:pt x="11659820" y="8210611"/>
                </a:cubicBezTo>
                <a:cubicBezTo>
                  <a:pt x="11629976" y="8240041"/>
                  <a:pt x="11559842" y="8260088"/>
                  <a:pt x="11599384" y="8289944"/>
                </a:cubicBezTo>
                <a:cubicBezTo>
                  <a:pt x="11579986" y="8299754"/>
                  <a:pt x="11559842" y="8309564"/>
                  <a:pt x="11550142" y="8299754"/>
                </a:cubicBezTo>
                <a:cubicBezTo>
                  <a:pt x="11510600" y="8319801"/>
                  <a:pt x="11599384" y="8299754"/>
                  <a:pt x="11569540" y="8329612"/>
                </a:cubicBezTo>
                <a:cubicBezTo>
                  <a:pt x="11529996" y="8369278"/>
                  <a:pt x="11569540" y="8309564"/>
                  <a:pt x="11539696" y="8329612"/>
                </a:cubicBezTo>
                <a:cubicBezTo>
                  <a:pt x="11539696" y="8359468"/>
                  <a:pt x="11539696" y="8379088"/>
                  <a:pt x="11529996" y="8408945"/>
                </a:cubicBezTo>
                <a:cubicBezTo>
                  <a:pt x="11480754" y="8468232"/>
                  <a:pt x="11321834" y="8537756"/>
                  <a:pt x="11271844" y="8607279"/>
                </a:cubicBezTo>
                <a:cubicBezTo>
                  <a:pt x="11252446" y="8617089"/>
                  <a:pt x="11232302" y="8617089"/>
                  <a:pt x="11222602" y="8607279"/>
                </a:cubicBezTo>
                <a:cubicBezTo>
                  <a:pt x="11142768" y="8686613"/>
                  <a:pt x="11053236" y="8736090"/>
                  <a:pt x="10954004" y="8765947"/>
                </a:cubicBezTo>
                <a:cubicBezTo>
                  <a:pt x="10865218" y="8805613"/>
                  <a:pt x="10765986" y="8835897"/>
                  <a:pt x="10676454" y="8895610"/>
                </a:cubicBezTo>
                <a:cubicBezTo>
                  <a:pt x="10626464" y="8875564"/>
                  <a:pt x="10606320" y="8905420"/>
                  <a:pt x="10536932" y="8935277"/>
                </a:cubicBezTo>
                <a:cubicBezTo>
                  <a:pt x="10527232" y="8925041"/>
                  <a:pt x="10507088" y="8925041"/>
                  <a:pt x="10497388" y="8905420"/>
                </a:cubicBezTo>
                <a:cubicBezTo>
                  <a:pt x="10477244" y="8935277"/>
                  <a:pt x="10448146" y="8945087"/>
                  <a:pt x="10418302" y="8954897"/>
                </a:cubicBezTo>
                <a:cubicBezTo>
                  <a:pt x="10388458" y="8974944"/>
                  <a:pt x="10358612" y="8974944"/>
                  <a:pt x="10328768" y="8984754"/>
                </a:cubicBezTo>
                <a:cubicBezTo>
                  <a:pt x="10259382" y="8994564"/>
                  <a:pt x="10199692" y="9004374"/>
                  <a:pt x="10130304" y="9044468"/>
                </a:cubicBezTo>
                <a:cubicBezTo>
                  <a:pt x="10130304" y="9034231"/>
                  <a:pt x="10120606" y="9024421"/>
                  <a:pt x="10120606" y="9014611"/>
                </a:cubicBezTo>
                <a:cubicBezTo>
                  <a:pt x="10060918" y="9084134"/>
                  <a:pt x="10031074" y="9024421"/>
                  <a:pt x="9971384" y="9093945"/>
                </a:cubicBezTo>
                <a:cubicBezTo>
                  <a:pt x="9941540" y="9073898"/>
                  <a:pt x="9891552" y="9093945"/>
                  <a:pt x="9861708" y="9123801"/>
                </a:cubicBezTo>
                <a:cubicBezTo>
                  <a:pt x="9861708" y="9093945"/>
                  <a:pt x="9832610" y="9113565"/>
                  <a:pt x="9832610" y="9084134"/>
                </a:cubicBezTo>
                <a:cubicBezTo>
                  <a:pt x="9782620" y="9093945"/>
                  <a:pt x="9822164" y="9123801"/>
                  <a:pt x="9772920" y="9133611"/>
                </a:cubicBezTo>
                <a:cubicBezTo>
                  <a:pt x="9653544" y="9113565"/>
                  <a:pt x="9484924" y="9133611"/>
                  <a:pt x="9335704" y="9203135"/>
                </a:cubicBezTo>
                <a:cubicBezTo>
                  <a:pt x="9276016" y="9163468"/>
                  <a:pt x="9196928" y="9173278"/>
                  <a:pt x="9097696" y="9173278"/>
                </a:cubicBezTo>
                <a:cubicBezTo>
                  <a:pt x="9107396" y="9153232"/>
                  <a:pt x="9097696" y="9123801"/>
                  <a:pt x="9097696" y="9093945"/>
                </a:cubicBezTo>
                <a:cubicBezTo>
                  <a:pt x="9028308" y="9084134"/>
                  <a:pt x="8948476" y="9113565"/>
                  <a:pt x="8879088" y="9153232"/>
                </a:cubicBezTo>
                <a:cubicBezTo>
                  <a:pt x="8799256" y="9183088"/>
                  <a:pt x="8720168" y="9212945"/>
                  <a:pt x="8660480" y="9183088"/>
                </a:cubicBezTo>
                <a:cubicBezTo>
                  <a:pt x="8720168" y="9173278"/>
                  <a:pt x="8769412" y="9163468"/>
                  <a:pt x="8829100" y="9143421"/>
                </a:cubicBezTo>
                <a:cubicBezTo>
                  <a:pt x="8888788" y="9123801"/>
                  <a:pt x="8938776" y="9103755"/>
                  <a:pt x="8997720" y="9084134"/>
                </a:cubicBezTo>
                <a:cubicBezTo>
                  <a:pt x="9107396" y="9034231"/>
                  <a:pt x="9206628" y="8994564"/>
                  <a:pt x="9296160" y="8954897"/>
                </a:cubicBezTo>
                <a:cubicBezTo>
                  <a:pt x="9524468" y="8736516"/>
                  <a:pt x="9842308" y="8676803"/>
                  <a:pt x="10090762" y="8518135"/>
                </a:cubicBezTo>
                <a:cubicBezTo>
                  <a:pt x="10229536" y="8498089"/>
                  <a:pt x="10338468" y="8448612"/>
                  <a:pt x="10457844" y="8379088"/>
                </a:cubicBezTo>
                <a:cubicBezTo>
                  <a:pt x="10507088" y="8349232"/>
                  <a:pt x="10557076" y="8309564"/>
                  <a:pt x="10607066" y="8260088"/>
                </a:cubicBezTo>
                <a:cubicBezTo>
                  <a:pt x="10636910" y="8240041"/>
                  <a:pt x="10656308" y="8220421"/>
                  <a:pt x="10686152" y="8200374"/>
                </a:cubicBezTo>
                <a:cubicBezTo>
                  <a:pt x="10715996" y="8170518"/>
                  <a:pt x="10736142" y="8150470"/>
                  <a:pt x="10765986" y="8130850"/>
                </a:cubicBezTo>
                <a:cubicBezTo>
                  <a:pt x="10736142" y="8080947"/>
                  <a:pt x="10686152" y="8130850"/>
                  <a:pt x="10656308" y="8071137"/>
                </a:cubicBezTo>
                <a:cubicBezTo>
                  <a:pt x="10795832" y="8001614"/>
                  <a:pt x="10874918" y="7972183"/>
                  <a:pt x="10983848" y="7862992"/>
                </a:cubicBezTo>
                <a:cubicBezTo>
                  <a:pt x="10974150" y="7852756"/>
                  <a:pt x="10954004" y="7852756"/>
                  <a:pt x="10934606" y="7852756"/>
                </a:cubicBezTo>
                <a:cubicBezTo>
                  <a:pt x="10954004" y="7932090"/>
                  <a:pt x="10805530" y="7892423"/>
                  <a:pt x="10824928" y="7942326"/>
                </a:cubicBezTo>
                <a:cubicBezTo>
                  <a:pt x="10686152" y="7942326"/>
                  <a:pt x="10607066" y="8071137"/>
                  <a:pt x="10448146" y="8051090"/>
                </a:cubicBezTo>
                <a:cubicBezTo>
                  <a:pt x="10437700" y="8061327"/>
                  <a:pt x="10477244" y="8080947"/>
                  <a:pt x="10448146" y="8110804"/>
                </a:cubicBezTo>
                <a:cubicBezTo>
                  <a:pt x="10428000" y="8051090"/>
                  <a:pt x="10348914" y="8121040"/>
                  <a:pt x="10319070" y="8170944"/>
                </a:cubicBezTo>
                <a:cubicBezTo>
                  <a:pt x="10338468" y="8081374"/>
                  <a:pt x="10189994" y="8190564"/>
                  <a:pt x="10130304" y="8190564"/>
                </a:cubicBezTo>
                <a:cubicBezTo>
                  <a:pt x="10120606" y="8180754"/>
                  <a:pt x="10150450" y="8170944"/>
                  <a:pt x="10140004" y="8160708"/>
                </a:cubicBezTo>
                <a:cubicBezTo>
                  <a:pt x="10100460" y="8160708"/>
                  <a:pt x="10070616" y="8190564"/>
                  <a:pt x="10060172" y="8230231"/>
                </a:cubicBezTo>
                <a:cubicBezTo>
                  <a:pt x="10040772" y="8240041"/>
                  <a:pt x="10040772" y="8200374"/>
                  <a:pt x="10020628" y="8190564"/>
                </a:cubicBezTo>
                <a:cubicBezTo>
                  <a:pt x="9971384" y="8220421"/>
                  <a:pt x="9921396" y="8230231"/>
                  <a:pt x="9872152" y="8240041"/>
                </a:cubicBezTo>
                <a:cubicBezTo>
                  <a:pt x="9812464" y="8250278"/>
                  <a:pt x="9762476" y="8260088"/>
                  <a:pt x="9713232" y="8309564"/>
                </a:cubicBezTo>
                <a:cubicBezTo>
                  <a:pt x="9703534" y="8269898"/>
                  <a:pt x="9673690" y="8289944"/>
                  <a:pt x="9673690" y="8250278"/>
                </a:cubicBezTo>
                <a:cubicBezTo>
                  <a:pt x="9643844" y="8269898"/>
                  <a:pt x="9604302" y="8289944"/>
                  <a:pt x="9593856" y="8269898"/>
                </a:cubicBezTo>
                <a:cubicBezTo>
                  <a:pt x="9574458" y="8269898"/>
                  <a:pt x="9564012" y="8319801"/>
                  <a:pt x="9593856" y="8299754"/>
                </a:cubicBezTo>
                <a:cubicBezTo>
                  <a:pt x="9593856" y="8339422"/>
                  <a:pt x="9554312" y="8289944"/>
                  <a:pt x="9534168" y="8319374"/>
                </a:cubicBezTo>
                <a:cubicBezTo>
                  <a:pt x="9504324" y="8309564"/>
                  <a:pt x="9534168" y="8299754"/>
                  <a:pt x="9504324" y="8289944"/>
                </a:cubicBezTo>
                <a:cubicBezTo>
                  <a:pt x="9474480" y="8349232"/>
                  <a:pt x="9375248" y="8339422"/>
                  <a:pt x="9375248" y="8388898"/>
                </a:cubicBezTo>
                <a:cubicBezTo>
                  <a:pt x="9326004" y="8329612"/>
                  <a:pt x="9286460" y="8369278"/>
                  <a:pt x="9216328" y="8379088"/>
                </a:cubicBezTo>
                <a:cubicBezTo>
                  <a:pt x="9216328" y="8349232"/>
                  <a:pt x="9286460" y="8339422"/>
                  <a:pt x="9305860" y="8319374"/>
                </a:cubicBezTo>
                <a:cubicBezTo>
                  <a:pt x="9305860" y="8279708"/>
                  <a:pt x="9256616" y="8289944"/>
                  <a:pt x="9226772" y="8299754"/>
                </a:cubicBezTo>
                <a:cubicBezTo>
                  <a:pt x="9226772" y="8240041"/>
                  <a:pt x="9315560" y="8299754"/>
                  <a:pt x="9355848" y="8230231"/>
                </a:cubicBezTo>
                <a:cubicBezTo>
                  <a:pt x="9315560" y="8220421"/>
                  <a:pt x="9256616" y="8269898"/>
                  <a:pt x="9246172" y="8220421"/>
                </a:cubicBezTo>
                <a:cubicBezTo>
                  <a:pt x="9206628" y="8240041"/>
                  <a:pt x="9226772" y="8269898"/>
                  <a:pt x="9176784" y="8279708"/>
                </a:cubicBezTo>
                <a:cubicBezTo>
                  <a:pt x="9146940" y="8309564"/>
                  <a:pt x="9206628" y="8279708"/>
                  <a:pt x="9206628" y="8309564"/>
                </a:cubicBezTo>
                <a:cubicBezTo>
                  <a:pt x="9146940" y="8299754"/>
                  <a:pt x="9127540" y="8299754"/>
                  <a:pt x="9067852" y="8279708"/>
                </a:cubicBezTo>
                <a:cubicBezTo>
                  <a:pt x="9097696" y="8269898"/>
                  <a:pt x="9117842" y="8260088"/>
                  <a:pt x="9107396" y="8240041"/>
                </a:cubicBezTo>
                <a:cubicBezTo>
                  <a:pt x="9107396" y="8220421"/>
                  <a:pt x="9087998" y="8230231"/>
                  <a:pt x="9087998" y="8210611"/>
                </a:cubicBezTo>
                <a:cubicBezTo>
                  <a:pt x="9047708" y="8269898"/>
                  <a:pt x="9027564" y="8230231"/>
                  <a:pt x="8978320" y="8269898"/>
                </a:cubicBezTo>
                <a:cubicBezTo>
                  <a:pt x="9008164" y="8240041"/>
                  <a:pt x="8978320" y="8200374"/>
                  <a:pt x="8918632" y="8240041"/>
                </a:cubicBezTo>
                <a:cubicBezTo>
                  <a:pt x="8879088" y="8240041"/>
                  <a:pt x="8978320" y="8200374"/>
                  <a:pt x="8997720" y="8190564"/>
                </a:cubicBezTo>
                <a:cubicBezTo>
                  <a:pt x="8918632" y="8180754"/>
                  <a:pt x="8869388" y="8220421"/>
                  <a:pt x="8789556" y="8250278"/>
                </a:cubicBezTo>
                <a:cubicBezTo>
                  <a:pt x="8779856" y="8210611"/>
                  <a:pt x="8740312" y="8210611"/>
                  <a:pt x="8799256" y="8190564"/>
                </a:cubicBezTo>
                <a:cubicBezTo>
                  <a:pt x="8720168" y="8200374"/>
                  <a:pt x="8670924" y="8240041"/>
                  <a:pt x="8680624" y="8309564"/>
                </a:cubicBezTo>
                <a:cubicBezTo>
                  <a:pt x="8641080" y="8319374"/>
                  <a:pt x="8561248" y="8299754"/>
                  <a:pt x="8561248" y="8339422"/>
                </a:cubicBezTo>
                <a:cubicBezTo>
                  <a:pt x="8561248" y="8388898"/>
                  <a:pt x="8600792" y="8329612"/>
                  <a:pt x="8611236" y="8359468"/>
                </a:cubicBezTo>
                <a:cubicBezTo>
                  <a:pt x="8581392" y="8408945"/>
                  <a:pt x="8541104" y="8319374"/>
                  <a:pt x="8481416" y="8329612"/>
                </a:cubicBezTo>
                <a:cubicBezTo>
                  <a:pt x="8462016" y="8329612"/>
                  <a:pt x="8451572" y="8369278"/>
                  <a:pt x="8481416" y="8359468"/>
                </a:cubicBezTo>
                <a:cubicBezTo>
                  <a:pt x="8471716" y="8388898"/>
                  <a:pt x="8422472" y="8349232"/>
                  <a:pt x="8451572" y="8329612"/>
                </a:cubicBezTo>
                <a:cubicBezTo>
                  <a:pt x="8412028" y="8299754"/>
                  <a:pt x="8372484" y="8388898"/>
                  <a:pt x="8362784" y="8309564"/>
                </a:cubicBezTo>
                <a:cubicBezTo>
                  <a:pt x="8332940" y="8339422"/>
                  <a:pt x="8352338" y="8379088"/>
                  <a:pt x="8342640" y="8388898"/>
                </a:cubicBezTo>
                <a:cubicBezTo>
                  <a:pt x="8332940" y="8388898"/>
                  <a:pt x="8303096" y="8399135"/>
                  <a:pt x="8273252" y="8408945"/>
                </a:cubicBezTo>
                <a:cubicBezTo>
                  <a:pt x="8243408" y="8408945"/>
                  <a:pt x="8203864" y="8418755"/>
                  <a:pt x="8183720" y="8418755"/>
                </a:cubicBezTo>
                <a:cubicBezTo>
                  <a:pt x="8194164" y="8379088"/>
                  <a:pt x="8253108" y="8408945"/>
                  <a:pt x="8293396" y="8388898"/>
                </a:cubicBezTo>
                <a:cubicBezTo>
                  <a:pt x="8282952" y="8369278"/>
                  <a:pt x="8273252" y="8359468"/>
                  <a:pt x="8253108" y="8369278"/>
                </a:cubicBezTo>
                <a:cubicBezTo>
                  <a:pt x="8273252" y="8319374"/>
                  <a:pt x="8293396" y="8349232"/>
                  <a:pt x="8303096" y="8359468"/>
                </a:cubicBezTo>
                <a:cubicBezTo>
                  <a:pt x="8342640" y="8349232"/>
                  <a:pt x="8332940" y="8319801"/>
                  <a:pt x="8323240" y="8299754"/>
                </a:cubicBezTo>
                <a:cubicBezTo>
                  <a:pt x="8273252" y="8319801"/>
                  <a:pt x="8213564" y="8339422"/>
                  <a:pt x="8144176" y="8349232"/>
                </a:cubicBezTo>
                <a:cubicBezTo>
                  <a:pt x="8065088" y="8359468"/>
                  <a:pt x="7994954" y="8369278"/>
                  <a:pt x="7915868" y="8379088"/>
                </a:cubicBezTo>
                <a:cubicBezTo>
                  <a:pt x="7846480" y="8388898"/>
                  <a:pt x="7766648" y="8399135"/>
                  <a:pt x="7697260" y="8418755"/>
                </a:cubicBezTo>
                <a:cubicBezTo>
                  <a:pt x="7627872" y="8428565"/>
                  <a:pt x="7558484" y="8448612"/>
                  <a:pt x="7498796" y="8478469"/>
                </a:cubicBezTo>
                <a:cubicBezTo>
                  <a:pt x="7498796" y="8428565"/>
                  <a:pt x="7448806" y="8428565"/>
                  <a:pt x="7379418" y="8438802"/>
                </a:cubicBezTo>
                <a:cubicBezTo>
                  <a:pt x="7319730" y="8448612"/>
                  <a:pt x="7250342" y="8468232"/>
                  <a:pt x="7240644" y="8488279"/>
                </a:cubicBezTo>
                <a:cubicBezTo>
                  <a:pt x="7220498" y="8488279"/>
                  <a:pt x="7210800" y="8458422"/>
                  <a:pt x="7190654" y="8458422"/>
                </a:cubicBezTo>
                <a:cubicBezTo>
                  <a:pt x="7171256" y="8508325"/>
                  <a:pt x="7141412" y="8458422"/>
                  <a:pt x="7101868" y="8488279"/>
                </a:cubicBezTo>
                <a:cubicBezTo>
                  <a:pt x="7042180" y="8488279"/>
                  <a:pt x="7151110" y="8478469"/>
                  <a:pt x="7121266" y="8458422"/>
                </a:cubicBezTo>
                <a:cubicBezTo>
                  <a:pt x="7072024" y="8408945"/>
                  <a:pt x="7062324" y="8498089"/>
                  <a:pt x="7012336" y="8478469"/>
                </a:cubicBezTo>
                <a:cubicBezTo>
                  <a:pt x="7012336" y="8468232"/>
                  <a:pt x="7032480" y="8468232"/>
                  <a:pt x="7032480" y="8448612"/>
                </a:cubicBezTo>
                <a:cubicBezTo>
                  <a:pt x="6982492" y="8428565"/>
                  <a:pt x="6872814" y="8438802"/>
                  <a:pt x="6883260" y="8498089"/>
                </a:cubicBezTo>
                <a:cubicBezTo>
                  <a:pt x="6833270" y="8438802"/>
                  <a:pt x="6853416" y="8399135"/>
                  <a:pt x="6763882" y="8388898"/>
                </a:cubicBezTo>
                <a:cubicBezTo>
                  <a:pt x="6724340" y="8388898"/>
                  <a:pt x="6744484" y="8428565"/>
                  <a:pt x="6704194" y="8418755"/>
                </a:cubicBezTo>
                <a:cubicBezTo>
                  <a:pt x="6684796" y="8388898"/>
                  <a:pt x="6604962" y="8399135"/>
                  <a:pt x="6575118" y="8408945"/>
                </a:cubicBezTo>
                <a:cubicBezTo>
                  <a:pt x="6535574" y="8299754"/>
                  <a:pt x="6376654" y="8399135"/>
                  <a:pt x="6316966" y="8359468"/>
                </a:cubicBezTo>
                <a:cubicBezTo>
                  <a:pt x="6277422" y="8379088"/>
                  <a:pt x="6198336" y="8388898"/>
                  <a:pt x="6128202" y="8388898"/>
                </a:cubicBezTo>
                <a:cubicBezTo>
                  <a:pt x="6049114" y="8388898"/>
                  <a:pt x="5979726" y="8369278"/>
                  <a:pt x="5959582" y="8359468"/>
                </a:cubicBezTo>
                <a:cubicBezTo>
                  <a:pt x="5989426" y="8319374"/>
                  <a:pt x="6009572" y="8339422"/>
                  <a:pt x="6028970" y="8359468"/>
                </a:cubicBezTo>
                <a:cubicBezTo>
                  <a:pt x="6058814" y="8349232"/>
                  <a:pt x="5999872" y="8319374"/>
                  <a:pt x="6069260" y="8319374"/>
                </a:cubicBezTo>
                <a:cubicBezTo>
                  <a:pt x="6049114" y="8329612"/>
                  <a:pt x="6058814" y="8359468"/>
                  <a:pt x="6069260" y="8369278"/>
                </a:cubicBezTo>
                <a:cubicBezTo>
                  <a:pt x="6078958" y="8339422"/>
                  <a:pt x="6148346" y="8359468"/>
                  <a:pt x="6198336" y="8359468"/>
                </a:cubicBezTo>
                <a:cubicBezTo>
                  <a:pt x="6208034" y="8349232"/>
                  <a:pt x="6217734" y="8349232"/>
                  <a:pt x="6217734" y="8339422"/>
                </a:cubicBezTo>
                <a:cubicBezTo>
                  <a:pt x="6208034" y="8309564"/>
                  <a:pt x="6168492" y="8299754"/>
                  <a:pt x="6118502" y="8299754"/>
                </a:cubicBezTo>
                <a:cubicBezTo>
                  <a:pt x="6078958" y="8299754"/>
                  <a:pt x="6039416" y="8309564"/>
                  <a:pt x="6028970" y="8319374"/>
                </a:cubicBezTo>
                <a:cubicBezTo>
                  <a:pt x="6009572" y="8309564"/>
                  <a:pt x="5940184" y="8289944"/>
                  <a:pt x="5920038" y="8319374"/>
                </a:cubicBezTo>
                <a:cubicBezTo>
                  <a:pt x="5870796" y="8289944"/>
                  <a:pt x="5970028" y="8289944"/>
                  <a:pt x="5999872" y="8289944"/>
                </a:cubicBezTo>
                <a:cubicBezTo>
                  <a:pt x="5999872" y="8289944"/>
                  <a:pt x="5999872" y="8289944"/>
                  <a:pt x="5989426" y="8250278"/>
                </a:cubicBezTo>
                <a:cubicBezTo>
                  <a:pt x="5959582" y="8250278"/>
                  <a:pt x="5970028" y="8279708"/>
                  <a:pt x="5930484" y="8279708"/>
                </a:cubicBezTo>
                <a:cubicBezTo>
                  <a:pt x="5979726" y="8230231"/>
                  <a:pt x="5890194" y="8250278"/>
                  <a:pt x="5830506" y="8260088"/>
                </a:cubicBezTo>
                <a:cubicBezTo>
                  <a:pt x="5830506" y="8210611"/>
                  <a:pt x="5929738" y="8240041"/>
                  <a:pt x="5979726" y="8230231"/>
                </a:cubicBezTo>
                <a:cubicBezTo>
                  <a:pt x="5949882" y="8190564"/>
                  <a:pt x="5959582" y="8200374"/>
                  <a:pt x="5930484" y="8180754"/>
                </a:cubicBezTo>
                <a:cubicBezTo>
                  <a:pt x="5940184" y="8200374"/>
                  <a:pt x="5880496" y="8220421"/>
                  <a:pt x="5810360" y="8220421"/>
                </a:cubicBezTo>
                <a:cubicBezTo>
                  <a:pt x="5751420" y="8220421"/>
                  <a:pt x="5671586" y="8210611"/>
                  <a:pt x="5652187" y="8190564"/>
                </a:cubicBezTo>
                <a:cubicBezTo>
                  <a:pt x="5602198" y="8210611"/>
                  <a:pt x="5532810" y="8210611"/>
                  <a:pt x="5473122" y="8210611"/>
                </a:cubicBezTo>
                <a:cubicBezTo>
                  <a:pt x="5413434" y="8200374"/>
                  <a:pt x="5344046" y="8200374"/>
                  <a:pt x="5314202" y="8210611"/>
                </a:cubicBezTo>
                <a:cubicBezTo>
                  <a:pt x="5334346" y="8240041"/>
                  <a:pt x="5353745" y="8230231"/>
                  <a:pt x="5393288" y="8230231"/>
                </a:cubicBezTo>
                <a:cubicBezTo>
                  <a:pt x="5403734" y="8260088"/>
                  <a:pt x="5363444" y="8240041"/>
                  <a:pt x="5344046" y="8250278"/>
                </a:cubicBezTo>
                <a:cubicBezTo>
                  <a:pt x="5334346" y="8279708"/>
                  <a:pt x="5363444" y="8279708"/>
                  <a:pt x="5383590" y="8289944"/>
                </a:cubicBezTo>
                <a:cubicBezTo>
                  <a:pt x="5393288" y="8250278"/>
                  <a:pt x="5433578" y="8299754"/>
                  <a:pt x="5433578" y="8260088"/>
                </a:cubicBezTo>
                <a:cubicBezTo>
                  <a:pt x="5453723" y="8269898"/>
                  <a:pt x="5463422" y="8279708"/>
                  <a:pt x="5463422" y="8299754"/>
                </a:cubicBezTo>
                <a:cubicBezTo>
                  <a:pt x="5443278" y="8299754"/>
                  <a:pt x="5413434" y="8299754"/>
                  <a:pt x="5393288" y="8299754"/>
                </a:cubicBezTo>
                <a:cubicBezTo>
                  <a:pt x="5393288" y="8329612"/>
                  <a:pt x="5473122" y="8309564"/>
                  <a:pt x="5463422" y="8349232"/>
                </a:cubicBezTo>
                <a:cubicBezTo>
                  <a:pt x="5314202" y="8319374"/>
                  <a:pt x="5344046" y="8309564"/>
                  <a:pt x="5164980" y="8319374"/>
                </a:cubicBezTo>
                <a:cubicBezTo>
                  <a:pt x="5185126" y="8289944"/>
                  <a:pt x="5214970" y="8289944"/>
                  <a:pt x="5194825" y="8260088"/>
                </a:cubicBezTo>
                <a:cubicBezTo>
                  <a:pt x="5244814" y="8240041"/>
                  <a:pt x="5254514" y="8260088"/>
                  <a:pt x="5284358" y="8240041"/>
                </a:cubicBezTo>
                <a:cubicBezTo>
                  <a:pt x="5274658" y="8200374"/>
                  <a:pt x="5264212" y="8200374"/>
                  <a:pt x="5264212" y="8170944"/>
                </a:cubicBezTo>
                <a:cubicBezTo>
                  <a:pt x="5244814" y="8170944"/>
                  <a:pt x="5254514" y="8180754"/>
                  <a:pt x="5264212" y="8180754"/>
                </a:cubicBezTo>
                <a:cubicBezTo>
                  <a:pt x="5235114" y="8220421"/>
                  <a:pt x="5145582" y="8150897"/>
                  <a:pt x="5145582" y="8200374"/>
                </a:cubicBezTo>
                <a:cubicBezTo>
                  <a:pt x="5125437" y="8170518"/>
                  <a:pt x="5115738" y="8180754"/>
                  <a:pt x="5076194" y="8190564"/>
                </a:cubicBezTo>
                <a:cubicBezTo>
                  <a:pt x="5106038" y="8150897"/>
                  <a:pt x="5016506" y="8141087"/>
                  <a:pt x="5076194" y="8141087"/>
                </a:cubicBezTo>
                <a:cubicBezTo>
                  <a:pt x="5016506" y="8141087"/>
                  <a:pt x="4906828" y="8150470"/>
                  <a:pt x="4817296" y="8130850"/>
                </a:cubicBezTo>
                <a:cubicBezTo>
                  <a:pt x="4986662" y="8080947"/>
                  <a:pt x="4550190" y="8041280"/>
                  <a:pt x="4470358" y="8071137"/>
                </a:cubicBezTo>
                <a:cubicBezTo>
                  <a:pt x="4410669" y="8011424"/>
                  <a:pt x="4212206" y="8021660"/>
                  <a:pt x="4122673" y="8001614"/>
                </a:cubicBezTo>
                <a:cubicBezTo>
                  <a:pt x="4112974" y="7971756"/>
                  <a:pt x="4073430" y="7961946"/>
                  <a:pt x="4043586" y="7942326"/>
                </a:cubicBezTo>
                <a:cubicBezTo>
                  <a:pt x="4023441" y="7942326"/>
                  <a:pt x="4033140" y="7952136"/>
                  <a:pt x="4053285" y="7961946"/>
                </a:cubicBezTo>
                <a:cubicBezTo>
                  <a:pt x="4062984" y="7971756"/>
                  <a:pt x="4073430" y="7991804"/>
                  <a:pt x="4043586" y="8001614"/>
                </a:cubicBezTo>
                <a:cubicBezTo>
                  <a:pt x="4033140" y="7971756"/>
                  <a:pt x="4023441" y="7952136"/>
                  <a:pt x="3974198" y="7952136"/>
                </a:cubicBezTo>
                <a:cubicBezTo>
                  <a:pt x="3974198" y="7942326"/>
                  <a:pt x="3983898" y="7942326"/>
                  <a:pt x="3983898" y="7922280"/>
                </a:cubicBezTo>
                <a:cubicBezTo>
                  <a:pt x="3983898" y="7922280"/>
                  <a:pt x="3974198" y="7922280"/>
                  <a:pt x="3974198" y="7922280"/>
                </a:cubicBezTo>
                <a:cubicBezTo>
                  <a:pt x="3914510" y="7932090"/>
                  <a:pt x="3854075" y="7912470"/>
                  <a:pt x="3834676" y="7872803"/>
                </a:cubicBezTo>
                <a:cubicBezTo>
                  <a:pt x="3754844" y="7872803"/>
                  <a:pt x="3685456" y="7852756"/>
                  <a:pt x="3616068" y="7833136"/>
                </a:cubicBezTo>
                <a:cubicBezTo>
                  <a:pt x="3546680" y="7803279"/>
                  <a:pt x="3486992" y="7783232"/>
                  <a:pt x="3417604" y="7763612"/>
                </a:cubicBezTo>
                <a:cubicBezTo>
                  <a:pt x="3447448" y="7743566"/>
                  <a:pt x="3358662" y="7694088"/>
                  <a:pt x="3348216" y="7753802"/>
                </a:cubicBezTo>
                <a:cubicBezTo>
                  <a:pt x="3328818" y="7723946"/>
                  <a:pt x="3308673" y="7723946"/>
                  <a:pt x="3338517" y="7694088"/>
                </a:cubicBezTo>
                <a:cubicBezTo>
                  <a:pt x="3239285" y="7674042"/>
                  <a:pt x="3209441" y="7634802"/>
                  <a:pt x="3119908" y="7614755"/>
                </a:cubicBezTo>
                <a:cubicBezTo>
                  <a:pt x="3110209" y="7644612"/>
                  <a:pt x="3198996" y="7694088"/>
                  <a:pt x="3228840" y="7674468"/>
                </a:cubicBezTo>
                <a:cubicBezTo>
                  <a:pt x="3248985" y="7703899"/>
                  <a:pt x="3228840" y="7694088"/>
                  <a:pt x="3189296" y="7684278"/>
                </a:cubicBezTo>
                <a:cubicBezTo>
                  <a:pt x="3159452" y="7684278"/>
                  <a:pt x="3119908" y="7664232"/>
                  <a:pt x="3110209" y="7684278"/>
                </a:cubicBezTo>
                <a:cubicBezTo>
                  <a:pt x="3110209" y="7684278"/>
                  <a:pt x="3110209" y="7684278"/>
                  <a:pt x="3119908" y="7654422"/>
                </a:cubicBezTo>
                <a:cubicBezTo>
                  <a:pt x="3060220" y="7644612"/>
                  <a:pt x="3030376" y="7614755"/>
                  <a:pt x="2931144" y="7604945"/>
                </a:cubicBezTo>
                <a:cubicBezTo>
                  <a:pt x="2841612" y="7505564"/>
                  <a:pt x="2781923" y="7435614"/>
                  <a:pt x="2643148" y="7435614"/>
                </a:cubicBezTo>
                <a:cubicBezTo>
                  <a:pt x="2623003" y="7455661"/>
                  <a:pt x="2652847" y="7475708"/>
                  <a:pt x="2643148" y="7495754"/>
                </a:cubicBezTo>
                <a:cubicBezTo>
                  <a:pt x="2693137" y="7505564"/>
                  <a:pt x="2663293" y="7456088"/>
                  <a:pt x="2732680" y="7485944"/>
                </a:cubicBezTo>
                <a:cubicBezTo>
                  <a:pt x="2692391" y="7495754"/>
                  <a:pt x="2702836" y="7525611"/>
                  <a:pt x="2732680" y="7545232"/>
                </a:cubicBezTo>
                <a:cubicBezTo>
                  <a:pt x="2762524" y="7575088"/>
                  <a:pt x="2792369" y="7584898"/>
                  <a:pt x="2802068" y="7555042"/>
                </a:cubicBezTo>
                <a:cubicBezTo>
                  <a:pt x="2822213" y="7624565"/>
                  <a:pt x="2951289" y="7664232"/>
                  <a:pt x="3040076" y="7664232"/>
                </a:cubicBezTo>
                <a:cubicBezTo>
                  <a:pt x="3040076" y="7694088"/>
                  <a:pt x="3020677" y="7694088"/>
                  <a:pt x="3010977" y="7703899"/>
                </a:cubicBezTo>
                <a:cubicBezTo>
                  <a:pt x="3020677" y="7733756"/>
                  <a:pt x="3139307" y="7713709"/>
                  <a:pt x="3099764" y="7773422"/>
                </a:cubicBezTo>
                <a:cubicBezTo>
                  <a:pt x="3129608" y="7773422"/>
                  <a:pt x="3139307" y="7763612"/>
                  <a:pt x="3179597" y="7773422"/>
                </a:cubicBezTo>
                <a:cubicBezTo>
                  <a:pt x="3159452" y="7783232"/>
                  <a:pt x="3149753" y="7783232"/>
                  <a:pt x="3129608" y="7783232"/>
                </a:cubicBezTo>
                <a:cubicBezTo>
                  <a:pt x="3149753" y="7823326"/>
                  <a:pt x="3179597" y="7803279"/>
                  <a:pt x="3248985" y="7842946"/>
                </a:cubicBezTo>
                <a:cubicBezTo>
                  <a:pt x="3228840" y="7842946"/>
                  <a:pt x="3189296" y="7842946"/>
                  <a:pt x="3169152" y="7862992"/>
                </a:cubicBezTo>
                <a:cubicBezTo>
                  <a:pt x="3109463" y="7813090"/>
                  <a:pt x="3020677" y="7793469"/>
                  <a:pt x="3000532" y="7803279"/>
                </a:cubicBezTo>
                <a:cubicBezTo>
                  <a:pt x="2970688" y="7783232"/>
                  <a:pt x="2981133" y="7763612"/>
                  <a:pt x="2951289" y="7753802"/>
                </a:cubicBezTo>
                <a:cubicBezTo>
                  <a:pt x="2901300" y="7733756"/>
                  <a:pt x="2901300" y="7763612"/>
                  <a:pt x="2871456" y="7763612"/>
                </a:cubicBezTo>
                <a:cubicBezTo>
                  <a:pt x="2831912" y="7723946"/>
                  <a:pt x="2811768" y="7723946"/>
                  <a:pt x="2762524" y="7703899"/>
                </a:cubicBezTo>
                <a:cubicBezTo>
                  <a:pt x="2762524" y="7674042"/>
                  <a:pt x="2812514" y="7714136"/>
                  <a:pt x="2812514" y="7684278"/>
                </a:cubicBezTo>
                <a:cubicBezTo>
                  <a:pt x="2822213" y="7664232"/>
                  <a:pt x="2802068" y="7644612"/>
                  <a:pt x="2781923" y="7624565"/>
                </a:cubicBezTo>
                <a:cubicBezTo>
                  <a:pt x="2772224" y="7624565"/>
                  <a:pt x="2762524" y="7624565"/>
                  <a:pt x="2742380" y="7624565"/>
                </a:cubicBezTo>
                <a:cubicBezTo>
                  <a:pt x="2732680" y="7634375"/>
                  <a:pt x="2781923" y="7664232"/>
                  <a:pt x="2742380" y="7654422"/>
                </a:cubicBezTo>
                <a:cubicBezTo>
                  <a:pt x="2702836" y="7604945"/>
                  <a:pt x="2702836" y="7575088"/>
                  <a:pt x="2623003" y="7545232"/>
                </a:cubicBezTo>
                <a:cubicBezTo>
                  <a:pt x="2613304" y="7545232"/>
                  <a:pt x="2613304" y="7545232"/>
                  <a:pt x="2593159" y="7545232"/>
                </a:cubicBezTo>
                <a:cubicBezTo>
                  <a:pt x="2564061" y="7565278"/>
                  <a:pt x="2633448" y="7575088"/>
                  <a:pt x="2603604" y="7594708"/>
                </a:cubicBezTo>
                <a:cubicBezTo>
                  <a:pt x="2564061" y="7555042"/>
                  <a:pt x="2553615" y="7495754"/>
                  <a:pt x="2484228" y="7515374"/>
                </a:cubicBezTo>
                <a:cubicBezTo>
                  <a:pt x="2484228" y="7545232"/>
                  <a:pt x="2523771" y="7515374"/>
                  <a:pt x="2564061" y="7545232"/>
                </a:cubicBezTo>
                <a:cubicBezTo>
                  <a:pt x="2564061" y="7614755"/>
                  <a:pt x="2494673" y="7535422"/>
                  <a:pt x="2474528" y="7555042"/>
                </a:cubicBezTo>
                <a:cubicBezTo>
                  <a:pt x="2474528" y="7505564"/>
                  <a:pt x="2405140" y="7495328"/>
                  <a:pt x="2345452" y="7475282"/>
                </a:cubicBezTo>
                <a:cubicBezTo>
                  <a:pt x="2384996" y="7455661"/>
                  <a:pt x="2414840" y="7505138"/>
                  <a:pt x="2434985" y="7475282"/>
                </a:cubicBezTo>
                <a:cubicBezTo>
                  <a:pt x="2405140" y="7445851"/>
                  <a:pt x="2315608" y="7425804"/>
                  <a:pt x="2335753" y="7356280"/>
                </a:cubicBezTo>
                <a:cubicBezTo>
                  <a:pt x="2355152" y="7366091"/>
                  <a:pt x="2405140" y="7445851"/>
                  <a:pt x="2434985" y="7406184"/>
                </a:cubicBezTo>
                <a:cubicBezTo>
                  <a:pt x="2444684" y="7425804"/>
                  <a:pt x="2434985" y="7445851"/>
                  <a:pt x="2444684" y="7475282"/>
                </a:cubicBezTo>
                <a:cubicBezTo>
                  <a:pt x="2484228" y="7495328"/>
                  <a:pt x="2613304" y="7485518"/>
                  <a:pt x="2573760" y="7525611"/>
                </a:cubicBezTo>
                <a:cubicBezTo>
                  <a:pt x="2593905" y="7535422"/>
                  <a:pt x="2603604" y="7525611"/>
                  <a:pt x="2613304" y="7505564"/>
                </a:cubicBezTo>
                <a:cubicBezTo>
                  <a:pt x="2613304" y="7485944"/>
                  <a:pt x="2523771" y="7445851"/>
                  <a:pt x="2514072" y="7455661"/>
                </a:cubicBezTo>
                <a:cubicBezTo>
                  <a:pt x="2493927" y="7425804"/>
                  <a:pt x="2573760" y="7445851"/>
                  <a:pt x="2543916" y="7386138"/>
                </a:cubicBezTo>
                <a:cubicBezTo>
                  <a:pt x="2514072" y="7406184"/>
                  <a:pt x="2514072" y="7386138"/>
                  <a:pt x="2504372" y="7356280"/>
                </a:cubicBezTo>
                <a:cubicBezTo>
                  <a:pt x="2424539" y="7306804"/>
                  <a:pt x="2484228" y="7415994"/>
                  <a:pt x="2414840" y="7366091"/>
                </a:cubicBezTo>
                <a:cubicBezTo>
                  <a:pt x="2434985" y="7366091"/>
                  <a:pt x="2444684" y="7336660"/>
                  <a:pt x="2464829" y="7336660"/>
                </a:cubicBezTo>
                <a:cubicBezTo>
                  <a:pt x="2434985" y="7316614"/>
                  <a:pt x="2414840" y="7306804"/>
                  <a:pt x="2395441" y="7296994"/>
                </a:cubicBezTo>
                <a:cubicBezTo>
                  <a:pt x="2345452" y="7336660"/>
                  <a:pt x="2285764" y="7247090"/>
                  <a:pt x="2226076" y="7207424"/>
                </a:cubicBezTo>
                <a:cubicBezTo>
                  <a:pt x="2196231" y="7237280"/>
                  <a:pt x="2275318" y="7257327"/>
                  <a:pt x="2235775" y="7296994"/>
                </a:cubicBezTo>
                <a:cubicBezTo>
                  <a:pt x="2265619" y="7326424"/>
                  <a:pt x="2266365" y="7267137"/>
                  <a:pt x="2305909" y="7316614"/>
                </a:cubicBezTo>
                <a:cubicBezTo>
                  <a:pt x="2285764" y="7336660"/>
                  <a:pt x="2315608" y="7356280"/>
                  <a:pt x="2296209" y="7376328"/>
                </a:cubicBezTo>
                <a:cubicBezTo>
                  <a:pt x="2276064" y="7386138"/>
                  <a:pt x="2246220" y="7356280"/>
                  <a:pt x="2235775" y="7386138"/>
                </a:cubicBezTo>
                <a:cubicBezTo>
                  <a:pt x="2146242" y="7316614"/>
                  <a:pt x="2087300" y="7247090"/>
                  <a:pt x="2027612" y="7177993"/>
                </a:cubicBezTo>
                <a:cubicBezTo>
                  <a:pt x="1982846" y="7163065"/>
                  <a:pt x="1859738" y="7086717"/>
                  <a:pt x="1801542" y="7015914"/>
                </a:cubicBezTo>
                <a:lnTo>
                  <a:pt x="1784382" y="6981792"/>
                </a:lnTo>
                <a:lnTo>
                  <a:pt x="1789604" y="6989469"/>
                </a:lnTo>
                <a:cubicBezTo>
                  <a:pt x="1809003" y="7009089"/>
                  <a:pt x="1819449" y="7018900"/>
                  <a:pt x="1849293" y="7038946"/>
                </a:cubicBezTo>
                <a:cubicBezTo>
                  <a:pt x="1898536" y="7078613"/>
                  <a:pt x="1948525" y="7098233"/>
                  <a:pt x="1977623" y="7078613"/>
                </a:cubicBezTo>
                <a:cubicBezTo>
                  <a:pt x="2047757" y="7138326"/>
                  <a:pt x="2067155" y="7207424"/>
                  <a:pt x="2136543" y="7217660"/>
                </a:cubicBezTo>
                <a:cubicBezTo>
                  <a:pt x="2166387" y="7177566"/>
                  <a:pt x="2097000" y="7167756"/>
                  <a:pt x="2146988" y="7148136"/>
                </a:cubicBezTo>
                <a:cubicBezTo>
                  <a:pt x="2117144" y="7118280"/>
                  <a:pt x="2097000" y="7118280"/>
                  <a:pt x="2087300" y="7148136"/>
                </a:cubicBezTo>
                <a:cubicBezTo>
                  <a:pt x="2087300" y="7148136"/>
                  <a:pt x="2087300" y="7148136"/>
                  <a:pt x="2027612" y="7118280"/>
                </a:cubicBezTo>
                <a:cubicBezTo>
                  <a:pt x="2047757" y="7108470"/>
                  <a:pt x="2057456" y="7098233"/>
                  <a:pt x="2057456" y="7088423"/>
                </a:cubicBezTo>
                <a:cubicBezTo>
                  <a:pt x="2027612" y="7078613"/>
                  <a:pt x="1997768" y="7068802"/>
                  <a:pt x="1967923" y="7048756"/>
                </a:cubicBezTo>
                <a:cubicBezTo>
                  <a:pt x="1928380" y="7038946"/>
                  <a:pt x="1898536" y="7009089"/>
                  <a:pt x="1858992" y="6989469"/>
                </a:cubicBezTo>
                <a:cubicBezTo>
                  <a:pt x="1799304" y="6939566"/>
                  <a:pt x="1739616" y="6879852"/>
                  <a:pt x="1689626" y="6829948"/>
                </a:cubicBezTo>
                <a:cubicBezTo>
                  <a:pt x="1650083" y="6810328"/>
                  <a:pt x="1650083" y="6850422"/>
                  <a:pt x="1650083" y="6870042"/>
                </a:cubicBezTo>
                <a:cubicBezTo>
                  <a:pt x="1629938" y="6860232"/>
                  <a:pt x="1610539" y="6870042"/>
                  <a:pt x="1600840" y="6850422"/>
                </a:cubicBezTo>
                <a:cubicBezTo>
                  <a:pt x="1650083" y="6850422"/>
                  <a:pt x="1610539" y="6810328"/>
                  <a:pt x="1650083" y="6800518"/>
                </a:cubicBezTo>
                <a:cubicBezTo>
                  <a:pt x="1590395" y="6810328"/>
                  <a:pt x="1590395" y="6770662"/>
                  <a:pt x="1530706" y="6721184"/>
                </a:cubicBezTo>
                <a:cubicBezTo>
                  <a:pt x="1580695" y="6721184"/>
                  <a:pt x="1511308" y="6671281"/>
                  <a:pt x="1541152" y="6641424"/>
                </a:cubicBezTo>
                <a:cubicBezTo>
                  <a:pt x="1471764" y="6601758"/>
                  <a:pt x="1461318" y="6611994"/>
                  <a:pt x="1412076" y="6552280"/>
                </a:cubicBezTo>
                <a:cubicBezTo>
                  <a:pt x="1362087" y="6532660"/>
                  <a:pt x="1382232" y="6582138"/>
                  <a:pt x="1352387" y="6582138"/>
                </a:cubicBezTo>
                <a:cubicBezTo>
                  <a:pt x="1352387" y="6562090"/>
                  <a:pt x="1322543" y="6542470"/>
                  <a:pt x="1342688" y="6522424"/>
                </a:cubicBezTo>
                <a:cubicBezTo>
                  <a:pt x="1303144" y="6512614"/>
                  <a:pt x="1322543" y="6532660"/>
                  <a:pt x="1312844" y="6562090"/>
                </a:cubicBezTo>
                <a:cubicBezTo>
                  <a:pt x="1243456" y="6532660"/>
                  <a:pt x="1272554" y="6492994"/>
                  <a:pt x="1212866" y="6463137"/>
                </a:cubicBezTo>
                <a:cubicBezTo>
                  <a:pt x="1223311" y="6452900"/>
                  <a:pt x="1243456" y="6452900"/>
                  <a:pt x="1253155" y="6443090"/>
                </a:cubicBezTo>
                <a:cubicBezTo>
                  <a:pt x="1213612" y="6413234"/>
                  <a:pt x="1212866" y="6393614"/>
                  <a:pt x="1143478" y="6344136"/>
                </a:cubicBezTo>
                <a:cubicBezTo>
                  <a:pt x="1133779" y="6353946"/>
                  <a:pt x="1143478" y="6363756"/>
                  <a:pt x="1153924" y="6373566"/>
                </a:cubicBezTo>
                <a:cubicBezTo>
                  <a:pt x="1133779" y="6373566"/>
                  <a:pt x="1103934" y="6363756"/>
                  <a:pt x="1084536" y="6344136"/>
                </a:cubicBezTo>
                <a:cubicBezTo>
                  <a:pt x="1094235" y="6333900"/>
                  <a:pt x="1103934" y="6333900"/>
                  <a:pt x="1103934" y="6333900"/>
                </a:cubicBezTo>
                <a:cubicBezTo>
                  <a:pt x="1094235" y="6294233"/>
                  <a:pt x="1044246" y="6234520"/>
                  <a:pt x="995003" y="6174806"/>
                </a:cubicBezTo>
                <a:cubicBezTo>
                  <a:pt x="955460" y="6125329"/>
                  <a:pt x="895771" y="6075852"/>
                  <a:pt x="836083" y="6065616"/>
                </a:cubicBezTo>
                <a:cubicBezTo>
                  <a:pt x="845782" y="6035758"/>
                  <a:pt x="816684" y="6006328"/>
                  <a:pt x="786840" y="5986282"/>
                </a:cubicBezTo>
                <a:cubicBezTo>
                  <a:pt x="756996" y="5966662"/>
                  <a:pt x="727152" y="5956425"/>
                  <a:pt x="746550" y="5926995"/>
                </a:cubicBezTo>
                <a:cubicBezTo>
                  <a:pt x="657764" y="5897138"/>
                  <a:pt x="637619" y="5807994"/>
                  <a:pt x="577931" y="5787948"/>
                </a:cubicBezTo>
                <a:cubicBezTo>
                  <a:pt x="607775" y="5767901"/>
                  <a:pt x="627174" y="5787948"/>
                  <a:pt x="657018" y="5817804"/>
                </a:cubicBezTo>
                <a:cubicBezTo>
                  <a:pt x="666717" y="5827615"/>
                  <a:pt x="686862" y="5847661"/>
                  <a:pt x="696562" y="5857471"/>
                </a:cubicBezTo>
                <a:cubicBezTo>
                  <a:pt x="707007" y="5877091"/>
                  <a:pt x="727152" y="5887328"/>
                  <a:pt x="736851" y="5897138"/>
                </a:cubicBezTo>
                <a:cubicBezTo>
                  <a:pt x="746550" y="5897138"/>
                  <a:pt x="756996" y="5897138"/>
                  <a:pt x="766695" y="5887328"/>
                </a:cubicBezTo>
                <a:cubicBezTo>
                  <a:pt x="756996" y="5877091"/>
                  <a:pt x="736851" y="5867281"/>
                  <a:pt x="716706" y="5847661"/>
                </a:cubicBezTo>
                <a:cubicBezTo>
                  <a:pt x="696562" y="5837425"/>
                  <a:pt x="677163" y="5827615"/>
                  <a:pt x="657018" y="5807994"/>
                </a:cubicBezTo>
                <a:cubicBezTo>
                  <a:pt x="677163" y="5797758"/>
                  <a:pt x="686862" y="5778138"/>
                  <a:pt x="707007" y="5778138"/>
                </a:cubicBezTo>
                <a:cubicBezTo>
                  <a:pt x="677163" y="5758091"/>
                  <a:pt x="647319" y="5767901"/>
                  <a:pt x="617474" y="5767901"/>
                </a:cubicBezTo>
                <a:cubicBezTo>
                  <a:pt x="607775" y="5748281"/>
                  <a:pt x="657018" y="5728234"/>
                  <a:pt x="677163" y="5758091"/>
                </a:cubicBezTo>
                <a:cubicBezTo>
                  <a:pt x="647319" y="5698804"/>
                  <a:pt x="577931" y="5678757"/>
                  <a:pt x="527942" y="5659137"/>
                </a:cubicBezTo>
                <a:cubicBezTo>
                  <a:pt x="498098" y="5688567"/>
                  <a:pt x="548087" y="5688567"/>
                  <a:pt x="518243" y="5718424"/>
                </a:cubicBezTo>
                <a:cubicBezTo>
                  <a:pt x="478699" y="5728234"/>
                  <a:pt x="518243" y="5678757"/>
                  <a:pt x="498098" y="5668947"/>
                </a:cubicBezTo>
                <a:cubicBezTo>
                  <a:pt x="498098" y="5659137"/>
                  <a:pt x="488398" y="5678757"/>
                  <a:pt x="478699" y="5688567"/>
                </a:cubicBezTo>
                <a:cubicBezTo>
                  <a:pt x="478699" y="5648900"/>
                  <a:pt x="458554" y="5619470"/>
                  <a:pt x="439156" y="5589613"/>
                </a:cubicBezTo>
                <a:cubicBezTo>
                  <a:pt x="419011" y="5549947"/>
                  <a:pt x="409311" y="5519663"/>
                  <a:pt x="439156" y="5489807"/>
                </a:cubicBezTo>
                <a:cubicBezTo>
                  <a:pt x="419011" y="5479996"/>
                  <a:pt x="398866" y="5470186"/>
                  <a:pt x="389166" y="5459950"/>
                </a:cubicBezTo>
                <a:cubicBezTo>
                  <a:pt x="379467" y="5440330"/>
                  <a:pt x="369768" y="5430520"/>
                  <a:pt x="359322" y="5420283"/>
                </a:cubicBezTo>
                <a:cubicBezTo>
                  <a:pt x="349623" y="5420283"/>
                  <a:pt x="329478" y="5430520"/>
                  <a:pt x="319779" y="5440330"/>
                </a:cubicBezTo>
                <a:cubicBezTo>
                  <a:pt x="310079" y="5410473"/>
                  <a:pt x="270536" y="5430520"/>
                  <a:pt x="250391" y="5400663"/>
                </a:cubicBezTo>
                <a:cubicBezTo>
                  <a:pt x="270536" y="5390853"/>
                  <a:pt x="260090" y="5380616"/>
                  <a:pt x="270536" y="5360996"/>
                </a:cubicBezTo>
                <a:cubicBezTo>
                  <a:pt x="240692" y="5351186"/>
                  <a:pt x="230246" y="5410473"/>
                  <a:pt x="240692" y="5360996"/>
                </a:cubicBezTo>
                <a:cubicBezTo>
                  <a:pt x="220547" y="5360996"/>
                  <a:pt x="220547" y="5400663"/>
                  <a:pt x="190703" y="5380616"/>
                </a:cubicBezTo>
                <a:cubicBezTo>
                  <a:pt x="239946" y="5351186"/>
                  <a:pt x="171304" y="5360996"/>
                  <a:pt x="210848" y="5321329"/>
                </a:cubicBezTo>
                <a:cubicBezTo>
                  <a:pt x="181003" y="5331139"/>
                  <a:pt x="180257" y="5311092"/>
                  <a:pt x="160859" y="5331139"/>
                </a:cubicBezTo>
                <a:cubicBezTo>
                  <a:pt x="140714" y="5321329"/>
                  <a:pt x="150413" y="5281662"/>
                  <a:pt x="170558" y="5291472"/>
                </a:cubicBezTo>
                <a:cubicBezTo>
                  <a:pt x="180257" y="5241995"/>
                  <a:pt x="131014" y="5241995"/>
                  <a:pt x="101170" y="5241995"/>
                </a:cubicBezTo>
                <a:cubicBezTo>
                  <a:pt x="101170" y="5261616"/>
                  <a:pt x="110870" y="5261616"/>
                  <a:pt x="101170" y="5281662"/>
                </a:cubicBezTo>
                <a:cubicBezTo>
                  <a:pt x="71326" y="5271426"/>
                  <a:pt x="121315" y="5202329"/>
                  <a:pt x="91471" y="5192092"/>
                </a:cubicBezTo>
                <a:cubicBezTo>
                  <a:pt x="61627" y="5182282"/>
                  <a:pt x="-27906" y="5221949"/>
                  <a:pt x="11638" y="5152425"/>
                </a:cubicBezTo>
                <a:cubicBezTo>
                  <a:pt x="11638" y="5162662"/>
                  <a:pt x="22083" y="5162662"/>
                  <a:pt x="31782" y="5162662"/>
                </a:cubicBezTo>
                <a:cubicBezTo>
                  <a:pt x="41482" y="5142615"/>
                  <a:pt x="22083" y="5122995"/>
                  <a:pt x="51181" y="5132805"/>
                </a:cubicBezTo>
                <a:cubicBezTo>
                  <a:pt x="51181" y="5112758"/>
                  <a:pt x="31782" y="5112758"/>
                  <a:pt x="22083" y="5102948"/>
                </a:cubicBezTo>
                <a:cubicBezTo>
                  <a:pt x="22083" y="5112758"/>
                  <a:pt x="-7761" y="5142615"/>
                  <a:pt x="1938" y="5093138"/>
                </a:cubicBezTo>
                <a:cubicBezTo>
                  <a:pt x="31782" y="5073091"/>
                  <a:pt x="41482" y="5102948"/>
                  <a:pt x="51181" y="5122995"/>
                </a:cubicBezTo>
                <a:cubicBezTo>
                  <a:pt x="71326" y="5142615"/>
                  <a:pt x="81025" y="5152425"/>
                  <a:pt x="110870" y="5132805"/>
                </a:cubicBezTo>
                <a:cubicBezTo>
                  <a:pt x="110870" y="5152425"/>
                  <a:pt x="101170" y="5172472"/>
                  <a:pt x="110870" y="5192092"/>
                </a:cubicBezTo>
                <a:cubicBezTo>
                  <a:pt x="121315" y="5192092"/>
                  <a:pt x="121315" y="5162662"/>
                  <a:pt x="131014" y="5152425"/>
                </a:cubicBezTo>
                <a:cubicBezTo>
                  <a:pt x="131014" y="5152425"/>
                  <a:pt x="140714" y="5162662"/>
                  <a:pt x="140714" y="5162662"/>
                </a:cubicBezTo>
                <a:cubicBezTo>
                  <a:pt x="150413" y="5172472"/>
                  <a:pt x="160859" y="5182282"/>
                  <a:pt x="170558" y="5192092"/>
                </a:cubicBezTo>
                <a:cubicBezTo>
                  <a:pt x="190703" y="5212139"/>
                  <a:pt x="210848" y="5241995"/>
                  <a:pt x="220547" y="5251805"/>
                </a:cubicBezTo>
                <a:cubicBezTo>
                  <a:pt x="230246" y="5251805"/>
                  <a:pt x="240692" y="5231759"/>
                  <a:pt x="250391" y="5221949"/>
                </a:cubicBezTo>
                <a:cubicBezTo>
                  <a:pt x="240692" y="5301282"/>
                  <a:pt x="339924" y="5331139"/>
                  <a:pt x="359322" y="5351186"/>
                </a:cubicBezTo>
                <a:cubicBezTo>
                  <a:pt x="369768" y="5380616"/>
                  <a:pt x="398866" y="5410473"/>
                  <a:pt x="439156" y="5450140"/>
                </a:cubicBezTo>
                <a:cubicBezTo>
                  <a:pt x="458554" y="5459950"/>
                  <a:pt x="478699" y="5479996"/>
                  <a:pt x="498098" y="5489807"/>
                </a:cubicBezTo>
                <a:cubicBezTo>
                  <a:pt x="518243" y="5499617"/>
                  <a:pt x="538387" y="5519663"/>
                  <a:pt x="557786" y="5519663"/>
                </a:cubicBezTo>
                <a:cubicBezTo>
                  <a:pt x="577931" y="5539710"/>
                  <a:pt x="548087" y="5579377"/>
                  <a:pt x="587630" y="5579377"/>
                </a:cubicBezTo>
                <a:cubicBezTo>
                  <a:pt x="587630" y="5599424"/>
                  <a:pt x="577931" y="5609234"/>
                  <a:pt x="557786" y="5629280"/>
                </a:cubicBezTo>
                <a:cubicBezTo>
                  <a:pt x="557786" y="5629280"/>
                  <a:pt x="557786" y="5629280"/>
                  <a:pt x="587630" y="5648900"/>
                </a:cubicBezTo>
                <a:cubicBezTo>
                  <a:pt x="595091" y="5648900"/>
                  <a:pt x="602552" y="5637384"/>
                  <a:pt x="601806" y="5631839"/>
                </a:cubicBezTo>
                <a:cubicBezTo>
                  <a:pt x="639111" y="5652313"/>
                  <a:pt x="668210" y="5690273"/>
                  <a:pt x="707007" y="5728234"/>
                </a:cubicBezTo>
                <a:cubicBezTo>
                  <a:pt x="726406" y="5748281"/>
                  <a:pt x="756996" y="5758091"/>
                  <a:pt x="776395" y="5778138"/>
                </a:cubicBezTo>
                <a:cubicBezTo>
                  <a:pt x="806239" y="5797758"/>
                  <a:pt x="836083" y="5817804"/>
                  <a:pt x="865927" y="5827615"/>
                </a:cubicBezTo>
                <a:cubicBezTo>
                  <a:pt x="865927" y="5787948"/>
                  <a:pt x="826384" y="5768328"/>
                  <a:pt x="796540" y="5738471"/>
                </a:cubicBezTo>
                <a:cubicBezTo>
                  <a:pt x="766695" y="5708614"/>
                  <a:pt x="756996" y="5678757"/>
                  <a:pt x="786840" y="5629280"/>
                </a:cubicBezTo>
                <a:cubicBezTo>
                  <a:pt x="766695" y="5609234"/>
                  <a:pt x="746550" y="5648900"/>
                  <a:pt x="736851" y="5648900"/>
                </a:cubicBezTo>
                <a:cubicBezTo>
                  <a:pt x="736851" y="5629280"/>
                  <a:pt x="746550" y="5609234"/>
                  <a:pt x="746550" y="5589613"/>
                </a:cubicBezTo>
                <a:cubicBezTo>
                  <a:pt x="707007" y="5599424"/>
                  <a:pt x="716706" y="5589613"/>
                  <a:pt x="686862" y="5569567"/>
                </a:cubicBezTo>
                <a:cubicBezTo>
                  <a:pt x="666717" y="5539710"/>
                  <a:pt x="716706" y="5589613"/>
                  <a:pt x="726406" y="5579377"/>
                </a:cubicBezTo>
                <a:cubicBezTo>
                  <a:pt x="736851" y="5539710"/>
                  <a:pt x="666717" y="5549520"/>
                  <a:pt x="677163" y="5529473"/>
                </a:cubicBezTo>
                <a:cubicBezTo>
                  <a:pt x="707007" y="5489807"/>
                  <a:pt x="726406" y="5519663"/>
                  <a:pt x="696562" y="5479996"/>
                </a:cubicBezTo>
                <a:cubicBezTo>
                  <a:pt x="707007" y="5450140"/>
                  <a:pt x="727152" y="5529900"/>
                  <a:pt x="736851" y="5549947"/>
                </a:cubicBezTo>
                <a:cubicBezTo>
                  <a:pt x="756996" y="5520090"/>
                  <a:pt x="766695" y="5549947"/>
                  <a:pt x="776395" y="5579377"/>
                </a:cubicBezTo>
                <a:cubicBezTo>
                  <a:pt x="786840" y="5619470"/>
                  <a:pt x="806239" y="5648900"/>
                  <a:pt x="845782" y="5659137"/>
                </a:cubicBezTo>
                <a:cubicBezTo>
                  <a:pt x="836083" y="5629280"/>
                  <a:pt x="836083" y="5599424"/>
                  <a:pt x="875627" y="5639090"/>
                </a:cubicBezTo>
                <a:cubicBezTo>
                  <a:pt x="895771" y="5569567"/>
                  <a:pt x="746550" y="5549520"/>
                  <a:pt x="815938" y="5470186"/>
                </a:cubicBezTo>
                <a:cubicBezTo>
                  <a:pt x="826384" y="5479996"/>
                  <a:pt x="836083" y="5479996"/>
                  <a:pt x="836083" y="5470186"/>
                </a:cubicBezTo>
                <a:cubicBezTo>
                  <a:pt x="806239" y="5509853"/>
                  <a:pt x="915916" y="5520090"/>
                  <a:pt x="875627" y="5559757"/>
                </a:cubicBezTo>
                <a:cubicBezTo>
                  <a:pt x="915916" y="5559757"/>
                  <a:pt x="915170" y="5599424"/>
                  <a:pt x="955460" y="5589613"/>
                </a:cubicBezTo>
                <a:cubicBezTo>
                  <a:pt x="955460" y="5629280"/>
                  <a:pt x="995003" y="5659137"/>
                  <a:pt x="1004703" y="5698804"/>
                </a:cubicBezTo>
                <a:cubicBezTo>
                  <a:pt x="1024847" y="5698804"/>
                  <a:pt x="1014402" y="5688567"/>
                  <a:pt x="1024847" y="5668947"/>
                </a:cubicBezTo>
                <a:cubicBezTo>
                  <a:pt x="1064391" y="5708614"/>
                  <a:pt x="1054692" y="5748281"/>
                  <a:pt x="1034547" y="5797758"/>
                </a:cubicBezTo>
                <a:cubicBezTo>
                  <a:pt x="1044246" y="5807994"/>
                  <a:pt x="1054692" y="5797758"/>
                  <a:pt x="1074090" y="5778138"/>
                </a:cubicBezTo>
                <a:cubicBezTo>
                  <a:pt x="1084536" y="5787948"/>
                  <a:pt x="1084536" y="5797758"/>
                  <a:pt x="1094235" y="5817804"/>
                </a:cubicBezTo>
                <a:cubicBezTo>
                  <a:pt x="1084536" y="5827615"/>
                  <a:pt x="1074090" y="5807994"/>
                  <a:pt x="1064391" y="5817804"/>
                </a:cubicBezTo>
                <a:cubicBezTo>
                  <a:pt x="1064391" y="5847661"/>
                  <a:pt x="1124079" y="5837425"/>
                  <a:pt x="1143478" y="5847661"/>
                </a:cubicBezTo>
                <a:cubicBezTo>
                  <a:pt x="1173322" y="5867281"/>
                  <a:pt x="1113634" y="5906948"/>
                  <a:pt x="1163623" y="5936805"/>
                </a:cubicBezTo>
                <a:cubicBezTo>
                  <a:pt x="1183768" y="5877091"/>
                  <a:pt x="1143478" y="5857471"/>
                  <a:pt x="1203166" y="5837425"/>
                </a:cubicBezTo>
                <a:cubicBezTo>
                  <a:pt x="1212866" y="5817804"/>
                  <a:pt x="1203166" y="5807994"/>
                  <a:pt x="1203166" y="5797758"/>
                </a:cubicBezTo>
                <a:cubicBezTo>
                  <a:pt x="1173322" y="5787948"/>
                  <a:pt x="1193467" y="5837425"/>
                  <a:pt x="1153924" y="5827615"/>
                </a:cubicBezTo>
                <a:cubicBezTo>
                  <a:pt x="1124079" y="5738471"/>
                  <a:pt x="1094235" y="5619470"/>
                  <a:pt x="985304" y="5609234"/>
                </a:cubicBezTo>
                <a:cubicBezTo>
                  <a:pt x="1024847" y="5559757"/>
                  <a:pt x="1074090" y="5639090"/>
                  <a:pt x="1113634" y="5599424"/>
                </a:cubicBezTo>
                <a:cubicBezTo>
                  <a:pt x="1133779" y="5629280"/>
                  <a:pt x="1133779" y="5629280"/>
                  <a:pt x="1153924" y="5659137"/>
                </a:cubicBezTo>
                <a:cubicBezTo>
                  <a:pt x="1163623" y="5659137"/>
                  <a:pt x="1203166" y="5648900"/>
                  <a:pt x="1173322" y="5639090"/>
                </a:cubicBezTo>
                <a:cubicBezTo>
                  <a:pt x="1223311" y="5639090"/>
                  <a:pt x="1193467" y="5678757"/>
                  <a:pt x="1212866" y="5728234"/>
                </a:cubicBezTo>
                <a:cubicBezTo>
                  <a:pt x="1262855" y="5708614"/>
                  <a:pt x="1243456" y="5767901"/>
                  <a:pt x="1292699" y="5767901"/>
                </a:cubicBezTo>
                <a:cubicBezTo>
                  <a:pt x="1253155" y="5787948"/>
                  <a:pt x="1233011" y="5768328"/>
                  <a:pt x="1212866" y="5738471"/>
                </a:cubicBezTo>
                <a:cubicBezTo>
                  <a:pt x="1183022" y="5708614"/>
                  <a:pt x="1163623" y="5668947"/>
                  <a:pt x="1133779" y="5659137"/>
                </a:cubicBezTo>
                <a:cubicBezTo>
                  <a:pt x="1153924" y="5718424"/>
                  <a:pt x="1203166" y="5767901"/>
                  <a:pt x="1242710" y="5807994"/>
                </a:cubicBezTo>
                <a:cubicBezTo>
                  <a:pt x="1283000" y="5847661"/>
                  <a:pt x="1332242" y="5887328"/>
                  <a:pt x="1372532" y="5946615"/>
                </a:cubicBezTo>
                <a:cubicBezTo>
                  <a:pt x="1412076" y="5946615"/>
                  <a:pt x="1412076" y="5887328"/>
                  <a:pt x="1402376" y="5877091"/>
                </a:cubicBezTo>
                <a:cubicBezTo>
                  <a:pt x="1382232" y="5867281"/>
                  <a:pt x="1362087" y="5887328"/>
                  <a:pt x="1342688" y="5867281"/>
                </a:cubicBezTo>
                <a:cubicBezTo>
                  <a:pt x="1352387" y="5847661"/>
                  <a:pt x="1362087" y="5857471"/>
                  <a:pt x="1372532" y="5857471"/>
                </a:cubicBezTo>
                <a:cubicBezTo>
                  <a:pt x="1362087" y="5817804"/>
                  <a:pt x="1273300" y="5837425"/>
                  <a:pt x="1283000" y="5787948"/>
                </a:cubicBezTo>
                <a:cubicBezTo>
                  <a:pt x="1312844" y="5778138"/>
                  <a:pt x="1332242" y="5778138"/>
                  <a:pt x="1362087" y="5787948"/>
                </a:cubicBezTo>
                <a:cubicBezTo>
                  <a:pt x="1362087" y="5738471"/>
                  <a:pt x="1292699" y="5688567"/>
                  <a:pt x="1253155" y="5668947"/>
                </a:cubicBezTo>
                <a:cubicBezTo>
                  <a:pt x="1262855" y="5579377"/>
                  <a:pt x="1173322" y="5579803"/>
                  <a:pt x="1113634" y="5579377"/>
                </a:cubicBezTo>
                <a:cubicBezTo>
                  <a:pt x="1163623" y="5529900"/>
                  <a:pt x="1223311" y="5569140"/>
                  <a:pt x="1233011" y="5529473"/>
                </a:cubicBezTo>
                <a:cubicBezTo>
                  <a:pt x="1242710" y="5559330"/>
                  <a:pt x="1253155" y="5599424"/>
                  <a:pt x="1262855" y="5629280"/>
                </a:cubicBezTo>
                <a:cubicBezTo>
                  <a:pt x="1292699" y="5599424"/>
                  <a:pt x="1322543" y="5629280"/>
                  <a:pt x="1352387" y="5639090"/>
                </a:cubicBezTo>
                <a:cubicBezTo>
                  <a:pt x="1362087" y="5609234"/>
                  <a:pt x="1292699" y="5599424"/>
                  <a:pt x="1303144" y="5569567"/>
                </a:cubicBezTo>
                <a:cubicBezTo>
                  <a:pt x="1312844" y="5559757"/>
                  <a:pt x="1322543" y="5589613"/>
                  <a:pt x="1332988" y="5569567"/>
                </a:cubicBezTo>
                <a:cubicBezTo>
                  <a:pt x="1352387" y="5549947"/>
                  <a:pt x="1283000" y="5529473"/>
                  <a:pt x="1312844" y="5499617"/>
                </a:cubicBezTo>
                <a:cubicBezTo>
                  <a:pt x="1342688" y="5539710"/>
                  <a:pt x="1352387" y="5599424"/>
                  <a:pt x="1412076" y="5609234"/>
                </a:cubicBezTo>
                <a:cubicBezTo>
                  <a:pt x="1421775" y="5589613"/>
                  <a:pt x="1402376" y="5569567"/>
                  <a:pt x="1432220" y="5549947"/>
                </a:cubicBezTo>
                <a:cubicBezTo>
                  <a:pt x="1441920" y="5529900"/>
                  <a:pt x="1402376" y="5519663"/>
                  <a:pt x="1412076" y="5499617"/>
                </a:cubicBezTo>
                <a:cubicBezTo>
                  <a:pt x="1402376" y="5499617"/>
                  <a:pt x="1382232" y="5479996"/>
                  <a:pt x="1372532" y="5499617"/>
                </a:cubicBezTo>
                <a:cubicBezTo>
                  <a:pt x="1332242" y="5489807"/>
                  <a:pt x="1352387" y="5470186"/>
                  <a:pt x="1342688" y="5450140"/>
                </a:cubicBezTo>
                <a:cubicBezTo>
                  <a:pt x="1402376" y="5459950"/>
                  <a:pt x="1441920" y="5490233"/>
                  <a:pt x="1471764" y="5549947"/>
                </a:cubicBezTo>
                <a:cubicBezTo>
                  <a:pt x="1511308" y="5500043"/>
                  <a:pt x="1441920" y="5470186"/>
                  <a:pt x="1412076" y="5430520"/>
                </a:cubicBezTo>
                <a:cubicBezTo>
                  <a:pt x="1481463" y="5410473"/>
                  <a:pt x="1402376" y="5291472"/>
                  <a:pt x="1352387" y="5360996"/>
                </a:cubicBezTo>
                <a:cubicBezTo>
                  <a:pt x="1352387" y="5360996"/>
                  <a:pt x="1352387" y="5360996"/>
                  <a:pt x="1322543" y="5331139"/>
                </a:cubicBezTo>
                <a:cubicBezTo>
                  <a:pt x="1362087" y="5291472"/>
                  <a:pt x="1262855" y="5271426"/>
                  <a:pt x="1242710" y="5241995"/>
                </a:cubicBezTo>
                <a:cubicBezTo>
                  <a:pt x="1272554" y="5212139"/>
                  <a:pt x="1303144" y="5271426"/>
                  <a:pt x="1322543" y="5241995"/>
                </a:cubicBezTo>
                <a:cubicBezTo>
                  <a:pt x="1342688" y="5221949"/>
                  <a:pt x="1292699" y="5212139"/>
                  <a:pt x="1303144" y="5192092"/>
                </a:cubicBezTo>
                <a:cubicBezTo>
                  <a:pt x="1283000" y="5192092"/>
                  <a:pt x="1273300" y="5202329"/>
                  <a:pt x="1262855" y="5212139"/>
                </a:cubicBezTo>
                <a:cubicBezTo>
                  <a:pt x="1203912" y="5152425"/>
                  <a:pt x="1143478" y="5152425"/>
                  <a:pt x="1094235" y="5093138"/>
                </a:cubicBezTo>
                <a:cubicBezTo>
                  <a:pt x="1133779" y="5093138"/>
                  <a:pt x="1133779" y="5073091"/>
                  <a:pt x="1113634" y="5053471"/>
                </a:cubicBezTo>
                <a:cubicBezTo>
                  <a:pt x="1133779" y="5043235"/>
                  <a:pt x="1183768" y="5063281"/>
                  <a:pt x="1193467" y="5082901"/>
                </a:cubicBezTo>
                <a:cubicBezTo>
                  <a:pt x="1212866" y="5073091"/>
                  <a:pt x="1243456" y="5033425"/>
                  <a:pt x="1262855" y="5033425"/>
                </a:cubicBezTo>
                <a:cubicBezTo>
                  <a:pt x="1283000" y="4983948"/>
                  <a:pt x="1223311" y="5003568"/>
                  <a:pt x="1233011" y="4963901"/>
                </a:cubicBezTo>
                <a:cubicBezTo>
                  <a:pt x="1272554" y="4974138"/>
                  <a:pt x="1382232" y="5043235"/>
                  <a:pt x="1391931" y="5093138"/>
                </a:cubicBezTo>
                <a:cubicBezTo>
                  <a:pt x="1421775" y="5112758"/>
                  <a:pt x="1441920" y="5053471"/>
                  <a:pt x="1481463" y="5093138"/>
                </a:cubicBezTo>
                <a:cubicBezTo>
                  <a:pt x="1511308" y="5073091"/>
                  <a:pt x="1461318" y="5063281"/>
                  <a:pt x="1491163" y="5033425"/>
                </a:cubicBezTo>
                <a:cubicBezTo>
                  <a:pt x="1521007" y="5023614"/>
                  <a:pt x="1530706" y="5152425"/>
                  <a:pt x="1580695" y="5093138"/>
                </a:cubicBezTo>
                <a:cubicBezTo>
                  <a:pt x="1600840" y="5122995"/>
                  <a:pt x="1570996" y="5122995"/>
                  <a:pt x="1550851" y="5132805"/>
                </a:cubicBezTo>
                <a:cubicBezTo>
                  <a:pt x="1560550" y="5192092"/>
                  <a:pt x="1670228" y="5251805"/>
                  <a:pt x="1709771" y="5311092"/>
                </a:cubicBezTo>
                <a:cubicBezTo>
                  <a:pt x="1729170" y="5321329"/>
                  <a:pt x="1739616" y="5271426"/>
                  <a:pt x="1729170" y="5271426"/>
                </a:cubicBezTo>
                <a:cubicBezTo>
                  <a:pt x="1759014" y="5261616"/>
                  <a:pt x="1799304" y="5291472"/>
                  <a:pt x="1838847" y="5261616"/>
                </a:cubicBezTo>
                <a:cubicBezTo>
                  <a:pt x="1849293" y="5271426"/>
                  <a:pt x="1809003" y="5301282"/>
                  <a:pt x="1838847" y="5311092"/>
                </a:cubicBezTo>
                <a:cubicBezTo>
                  <a:pt x="1861230" y="5296591"/>
                  <a:pt x="1911220" y="5264601"/>
                  <a:pt x="1955986" y="5279103"/>
                </a:cubicBezTo>
                <a:lnTo>
                  <a:pt x="1997768" y="5311092"/>
                </a:lnTo>
                <a:lnTo>
                  <a:pt x="1990306" y="5313652"/>
                </a:lnTo>
                <a:cubicBezTo>
                  <a:pt x="1973146" y="5318770"/>
                  <a:pt x="1948525" y="5321329"/>
                  <a:pt x="1938079" y="5301282"/>
                </a:cubicBezTo>
                <a:cubicBezTo>
                  <a:pt x="1938079" y="5301282"/>
                  <a:pt x="1938079" y="5301282"/>
                  <a:pt x="1918680" y="5321329"/>
                </a:cubicBezTo>
                <a:cubicBezTo>
                  <a:pt x="1918680" y="5360996"/>
                  <a:pt x="1988068" y="5410473"/>
                  <a:pt x="2027612" y="5410473"/>
                </a:cubicBezTo>
                <a:cubicBezTo>
                  <a:pt x="2047757" y="5430520"/>
                  <a:pt x="1997768" y="5430520"/>
                  <a:pt x="2027612" y="5450140"/>
                </a:cubicBezTo>
                <a:cubicBezTo>
                  <a:pt x="2017912" y="5470186"/>
                  <a:pt x="1997768" y="5450140"/>
                  <a:pt x="1988068" y="5430520"/>
                </a:cubicBezTo>
                <a:cubicBezTo>
                  <a:pt x="1958224" y="5479996"/>
                  <a:pt x="2007467" y="5459950"/>
                  <a:pt x="2037311" y="5489807"/>
                </a:cubicBezTo>
                <a:cubicBezTo>
                  <a:pt x="2047757" y="5499617"/>
                  <a:pt x="2057456" y="5479996"/>
                  <a:pt x="2067155" y="5470186"/>
                </a:cubicBezTo>
                <a:cubicBezTo>
                  <a:pt x="2076855" y="5450140"/>
                  <a:pt x="2057456" y="5440330"/>
                  <a:pt x="2047757" y="5430520"/>
                </a:cubicBezTo>
                <a:cubicBezTo>
                  <a:pt x="2097000" y="5400663"/>
                  <a:pt x="2087300" y="5509853"/>
                  <a:pt x="2057456" y="5509853"/>
                </a:cubicBezTo>
                <a:cubicBezTo>
                  <a:pt x="2136543" y="5509853"/>
                  <a:pt x="2136543" y="5559757"/>
                  <a:pt x="2196231" y="5589613"/>
                </a:cubicBezTo>
                <a:cubicBezTo>
                  <a:pt x="2186532" y="5639090"/>
                  <a:pt x="2166387" y="5619470"/>
                  <a:pt x="2126844" y="5639090"/>
                </a:cubicBezTo>
                <a:cubicBezTo>
                  <a:pt x="2076855" y="5579377"/>
                  <a:pt x="2076855" y="5559330"/>
                  <a:pt x="2037311" y="5529473"/>
                </a:cubicBezTo>
                <a:cubicBezTo>
                  <a:pt x="2037311" y="5549520"/>
                  <a:pt x="2027612" y="5559757"/>
                  <a:pt x="2017912" y="5569567"/>
                </a:cubicBezTo>
                <a:cubicBezTo>
                  <a:pt x="1988068" y="5549947"/>
                  <a:pt x="2027612" y="5549520"/>
                  <a:pt x="2017912" y="5519663"/>
                </a:cubicBezTo>
                <a:cubicBezTo>
                  <a:pt x="1997768" y="5509853"/>
                  <a:pt x="1977623" y="5519663"/>
                  <a:pt x="1977623" y="5489807"/>
                </a:cubicBezTo>
                <a:cubicBezTo>
                  <a:pt x="1938079" y="5489807"/>
                  <a:pt x="1898536" y="5499617"/>
                  <a:pt x="1858992" y="5519663"/>
                </a:cubicBezTo>
                <a:cubicBezTo>
                  <a:pt x="1858992" y="5539710"/>
                  <a:pt x="1888836" y="5569567"/>
                  <a:pt x="1849293" y="5599424"/>
                </a:cubicBezTo>
                <a:cubicBezTo>
                  <a:pt x="2047757" y="5639090"/>
                  <a:pt x="1928380" y="5906948"/>
                  <a:pt x="2166387" y="5926995"/>
                </a:cubicBezTo>
                <a:cubicBezTo>
                  <a:pt x="2136543" y="5966662"/>
                  <a:pt x="2097000" y="5897138"/>
                  <a:pt x="2067155" y="5906948"/>
                </a:cubicBezTo>
                <a:cubicBezTo>
                  <a:pt x="2047757" y="5936805"/>
                  <a:pt x="2097000" y="5956425"/>
                  <a:pt x="2126844" y="5976472"/>
                </a:cubicBezTo>
                <a:cubicBezTo>
                  <a:pt x="2067155" y="5996518"/>
                  <a:pt x="2126844" y="6025948"/>
                  <a:pt x="2136543" y="6055806"/>
                </a:cubicBezTo>
                <a:cubicBezTo>
                  <a:pt x="2126844" y="6055806"/>
                  <a:pt x="2117144" y="6085662"/>
                  <a:pt x="2097000" y="6055806"/>
                </a:cubicBezTo>
                <a:cubicBezTo>
                  <a:pt x="2106699" y="6095472"/>
                  <a:pt x="2126844" y="6135566"/>
                  <a:pt x="2076855" y="6185042"/>
                </a:cubicBezTo>
                <a:cubicBezTo>
                  <a:pt x="2047757" y="6165422"/>
                  <a:pt x="2087300" y="6144949"/>
                  <a:pt x="2047757" y="6135139"/>
                </a:cubicBezTo>
                <a:cubicBezTo>
                  <a:pt x="2076855" y="6164996"/>
                  <a:pt x="2017912" y="6214899"/>
                  <a:pt x="2087300" y="6254566"/>
                </a:cubicBezTo>
                <a:cubicBezTo>
                  <a:pt x="2067155" y="6244756"/>
                  <a:pt x="1967923" y="6224710"/>
                  <a:pt x="1938079" y="6174806"/>
                </a:cubicBezTo>
                <a:cubicBezTo>
                  <a:pt x="1918680" y="6164996"/>
                  <a:pt x="1908235" y="6214899"/>
                  <a:pt x="1878391" y="6185042"/>
                </a:cubicBezTo>
                <a:cubicBezTo>
                  <a:pt x="1878391" y="6229828"/>
                  <a:pt x="1929126" y="6235372"/>
                  <a:pt x="1970908" y="6247742"/>
                </a:cubicBezTo>
                <a:lnTo>
                  <a:pt x="1988068" y="6255419"/>
                </a:lnTo>
                <a:lnTo>
                  <a:pt x="1985830" y="6269494"/>
                </a:lnTo>
                <a:cubicBezTo>
                  <a:pt x="1988068" y="6274186"/>
                  <a:pt x="1992545" y="6279304"/>
                  <a:pt x="1997768" y="6284423"/>
                </a:cubicBezTo>
                <a:cubicBezTo>
                  <a:pt x="1988068" y="6294233"/>
                  <a:pt x="1958224" y="6264376"/>
                  <a:pt x="1948525" y="6284423"/>
                </a:cubicBezTo>
                <a:cubicBezTo>
                  <a:pt x="1948525" y="6314280"/>
                  <a:pt x="2007467" y="6333900"/>
                  <a:pt x="2017912" y="6324090"/>
                </a:cubicBezTo>
                <a:cubicBezTo>
                  <a:pt x="2027612" y="6344136"/>
                  <a:pt x="2007467" y="6363756"/>
                  <a:pt x="2047757" y="6383803"/>
                </a:cubicBezTo>
                <a:cubicBezTo>
                  <a:pt x="2027612" y="6393614"/>
                  <a:pt x="1997768" y="6383803"/>
                  <a:pt x="1977623" y="6393614"/>
                </a:cubicBezTo>
                <a:cubicBezTo>
                  <a:pt x="1967923" y="6383803"/>
                  <a:pt x="1967923" y="6363756"/>
                  <a:pt x="1977623" y="6344136"/>
                </a:cubicBezTo>
                <a:cubicBezTo>
                  <a:pt x="1928380" y="6344136"/>
                  <a:pt x="1868692" y="6304470"/>
                  <a:pt x="1809003" y="6264376"/>
                </a:cubicBezTo>
                <a:cubicBezTo>
                  <a:pt x="1750061" y="6214899"/>
                  <a:pt x="1689626" y="6174806"/>
                  <a:pt x="1659782" y="6174806"/>
                </a:cubicBezTo>
                <a:cubicBezTo>
                  <a:pt x="1670228" y="6174806"/>
                  <a:pt x="1679927" y="6184616"/>
                  <a:pt x="1689626" y="6164996"/>
                </a:cubicBezTo>
                <a:cubicBezTo>
                  <a:pt x="1670228" y="6135139"/>
                  <a:pt x="1659782" y="6174806"/>
                  <a:pt x="1640384" y="6164996"/>
                </a:cubicBezTo>
                <a:cubicBezTo>
                  <a:pt x="1629938" y="6105282"/>
                  <a:pt x="1570996" y="6075852"/>
                  <a:pt x="1521007" y="6055806"/>
                </a:cubicBezTo>
                <a:lnTo>
                  <a:pt x="1530706" y="6045995"/>
                </a:lnTo>
                <a:lnTo>
                  <a:pt x="1547120" y="6028934"/>
                </a:lnTo>
                <a:cubicBezTo>
                  <a:pt x="1546374" y="5997372"/>
                  <a:pt x="1481463" y="5954293"/>
                  <a:pt x="1511308" y="5916758"/>
                </a:cubicBezTo>
                <a:cubicBezTo>
                  <a:pt x="1496385" y="5901830"/>
                  <a:pt x="1483702" y="5892020"/>
                  <a:pt x="1472510" y="5890740"/>
                </a:cubicBezTo>
                <a:cubicBezTo>
                  <a:pt x="1461318" y="5889461"/>
                  <a:pt x="1451619" y="5897138"/>
                  <a:pt x="1441920" y="5916758"/>
                </a:cubicBezTo>
                <a:cubicBezTo>
                  <a:pt x="1451619" y="5941923"/>
                  <a:pt x="1468780" y="5961970"/>
                  <a:pt x="1485940" y="5981590"/>
                </a:cubicBezTo>
                <a:lnTo>
                  <a:pt x="1530706" y="6045995"/>
                </a:lnTo>
                <a:lnTo>
                  <a:pt x="1504593" y="6048981"/>
                </a:lnTo>
                <a:cubicBezTo>
                  <a:pt x="1479971" y="6036612"/>
                  <a:pt x="1461318" y="5986282"/>
                  <a:pt x="1432220" y="5986282"/>
                </a:cubicBezTo>
                <a:cubicBezTo>
                  <a:pt x="1481463" y="6115519"/>
                  <a:pt x="1679927" y="6194852"/>
                  <a:pt x="1729170" y="6324090"/>
                </a:cubicBezTo>
                <a:cubicBezTo>
                  <a:pt x="1719471" y="6353946"/>
                  <a:pt x="1689626" y="6284423"/>
                  <a:pt x="1679927" y="6314280"/>
                </a:cubicBezTo>
                <a:cubicBezTo>
                  <a:pt x="1689626" y="6353946"/>
                  <a:pt x="1759014" y="6373566"/>
                  <a:pt x="1749315" y="6403424"/>
                </a:cubicBezTo>
                <a:cubicBezTo>
                  <a:pt x="1788858" y="6403424"/>
                  <a:pt x="1829148" y="6403424"/>
                  <a:pt x="1868692" y="6413234"/>
                </a:cubicBezTo>
                <a:cubicBezTo>
                  <a:pt x="1838847" y="6403424"/>
                  <a:pt x="1868692" y="6353946"/>
                  <a:pt x="1838847" y="6324090"/>
                </a:cubicBezTo>
                <a:cubicBezTo>
                  <a:pt x="1868692" y="6314280"/>
                  <a:pt x="1918680" y="6373566"/>
                  <a:pt x="1948525" y="6393614"/>
                </a:cubicBezTo>
                <a:cubicBezTo>
                  <a:pt x="1948525" y="6433280"/>
                  <a:pt x="1988068" y="6463137"/>
                  <a:pt x="2037311" y="6482757"/>
                </a:cubicBezTo>
                <a:cubicBezTo>
                  <a:pt x="2076855" y="6502804"/>
                  <a:pt x="2136543" y="6522424"/>
                  <a:pt x="2196231" y="6542470"/>
                </a:cubicBezTo>
                <a:cubicBezTo>
                  <a:pt x="2186532" y="6532660"/>
                  <a:pt x="2196231" y="6512614"/>
                  <a:pt x="2205931" y="6502804"/>
                </a:cubicBezTo>
                <a:cubicBezTo>
                  <a:pt x="2265619" y="6532660"/>
                  <a:pt x="2355152" y="6522424"/>
                  <a:pt x="2434985" y="6532660"/>
                </a:cubicBezTo>
                <a:cubicBezTo>
                  <a:pt x="2454384" y="6542470"/>
                  <a:pt x="2395441" y="6542470"/>
                  <a:pt x="2375296" y="6532660"/>
                </a:cubicBezTo>
                <a:cubicBezTo>
                  <a:pt x="2365597" y="6591948"/>
                  <a:pt x="2444684" y="6562090"/>
                  <a:pt x="2474528" y="6582138"/>
                </a:cubicBezTo>
                <a:cubicBezTo>
                  <a:pt x="2464829" y="6591948"/>
                  <a:pt x="2434985" y="6582138"/>
                  <a:pt x="2444684" y="6611994"/>
                </a:cubicBezTo>
                <a:cubicBezTo>
                  <a:pt x="2494673" y="6631614"/>
                  <a:pt x="2543916" y="6631614"/>
                  <a:pt x="2573760" y="6601758"/>
                </a:cubicBezTo>
                <a:cubicBezTo>
                  <a:pt x="2593905" y="6621804"/>
                  <a:pt x="2623003" y="6631614"/>
                  <a:pt x="2663293" y="6641424"/>
                </a:cubicBezTo>
                <a:cubicBezTo>
                  <a:pt x="2652847" y="6591948"/>
                  <a:pt x="2613304" y="6572328"/>
                  <a:pt x="2564061" y="6552280"/>
                </a:cubicBezTo>
                <a:cubicBezTo>
                  <a:pt x="2523771" y="6532660"/>
                  <a:pt x="2474528" y="6512614"/>
                  <a:pt x="2474528" y="6492994"/>
                </a:cubicBezTo>
                <a:cubicBezTo>
                  <a:pt x="2444684" y="6492994"/>
                  <a:pt x="2355152" y="6512614"/>
                  <a:pt x="2384996" y="6452900"/>
                </a:cubicBezTo>
                <a:cubicBezTo>
                  <a:pt x="2365597" y="6443090"/>
                  <a:pt x="2355152" y="6452900"/>
                  <a:pt x="2335753" y="6452900"/>
                </a:cubicBezTo>
                <a:cubicBezTo>
                  <a:pt x="2315608" y="6443090"/>
                  <a:pt x="2405140" y="6413234"/>
                  <a:pt x="2335753" y="6393614"/>
                </a:cubicBezTo>
                <a:cubicBezTo>
                  <a:pt x="2345452" y="6363756"/>
                  <a:pt x="2375296" y="6383803"/>
                  <a:pt x="2405140" y="6393614"/>
                </a:cubicBezTo>
                <a:cubicBezTo>
                  <a:pt x="2375296" y="6423470"/>
                  <a:pt x="2384996" y="6452900"/>
                  <a:pt x="2405140" y="6472947"/>
                </a:cubicBezTo>
                <a:cubicBezTo>
                  <a:pt x="2434985" y="6482757"/>
                  <a:pt x="2474528" y="6433280"/>
                  <a:pt x="2444684" y="6413234"/>
                </a:cubicBezTo>
                <a:cubicBezTo>
                  <a:pt x="2444684" y="6383803"/>
                  <a:pt x="2523771" y="6463137"/>
                  <a:pt x="2494673" y="6413234"/>
                </a:cubicBezTo>
                <a:cubicBezTo>
                  <a:pt x="2543916" y="6423470"/>
                  <a:pt x="2603604" y="6502804"/>
                  <a:pt x="2643148" y="6452900"/>
                </a:cubicBezTo>
                <a:cubicBezTo>
                  <a:pt x="2613304" y="6403424"/>
                  <a:pt x="2573760" y="6363756"/>
                  <a:pt x="2534217" y="6324090"/>
                </a:cubicBezTo>
                <a:cubicBezTo>
                  <a:pt x="2484228" y="6294233"/>
                  <a:pt x="2434985" y="6264802"/>
                  <a:pt x="2395441" y="6234946"/>
                </a:cubicBezTo>
                <a:cubicBezTo>
                  <a:pt x="2375296" y="6214899"/>
                  <a:pt x="2395441" y="6214899"/>
                  <a:pt x="2405140" y="6195279"/>
                </a:cubicBezTo>
                <a:cubicBezTo>
                  <a:pt x="2365597" y="6175232"/>
                  <a:pt x="2355152" y="6155186"/>
                  <a:pt x="2345452" y="6125329"/>
                </a:cubicBezTo>
                <a:cubicBezTo>
                  <a:pt x="2365597" y="6135139"/>
                  <a:pt x="2384996" y="6105282"/>
                  <a:pt x="2414840" y="6125329"/>
                </a:cubicBezTo>
                <a:cubicBezTo>
                  <a:pt x="2414840" y="6095472"/>
                  <a:pt x="2355152" y="6075852"/>
                  <a:pt x="2335753" y="6055806"/>
                </a:cubicBezTo>
                <a:cubicBezTo>
                  <a:pt x="2375296" y="6025948"/>
                  <a:pt x="2296209" y="5956852"/>
                  <a:pt x="2325308" y="5906948"/>
                </a:cubicBezTo>
                <a:cubicBezTo>
                  <a:pt x="2296209" y="5887328"/>
                  <a:pt x="2255920" y="5857471"/>
                  <a:pt x="2216376" y="5827615"/>
                </a:cubicBezTo>
                <a:cubicBezTo>
                  <a:pt x="2176086" y="5807568"/>
                  <a:pt x="2136543" y="5778138"/>
                  <a:pt x="2097000" y="5767901"/>
                </a:cubicBezTo>
                <a:cubicBezTo>
                  <a:pt x="2087300" y="5718424"/>
                  <a:pt x="2057456" y="5668947"/>
                  <a:pt x="1997768" y="5678757"/>
                </a:cubicBezTo>
                <a:cubicBezTo>
                  <a:pt x="1988068" y="5668947"/>
                  <a:pt x="2027612" y="5639090"/>
                  <a:pt x="2017912" y="5629280"/>
                </a:cubicBezTo>
                <a:cubicBezTo>
                  <a:pt x="2067155" y="5718424"/>
                  <a:pt x="2226076" y="5778138"/>
                  <a:pt x="2305909" y="5867281"/>
                </a:cubicBezTo>
                <a:cubicBezTo>
                  <a:pt x="2325308" y="5877091"/>
                  <a:pt x="2335753" y="5857471"/>
                  <a:pt x="2345452" y="5837425"/>
                </a:cubicBezTo>
                <a:cubicBezTo>
                  <a:pt x="2335753" y="5877091"/>
                  <a:pt x="2384996" y="5887328"/>
                  <a:pt x="2414840" y="5897138"/>
                </a:cubicBezTo>
                <a:cubicBezTo>
                  <a:pt x="2414840" y="5847235"/>
                  <a:pt x="2335753" y="5787948"/>
                  <a:pt x="2285764" y="5767901"/>
                </a:cubicBezTo>
                <a:cubicBezTo>
                  <a:pt x="2305909" y="5728234"/>
                  <a:pt x="2296209" y="5698804"/>
                  <a:pt x="2315608" y="5668947"/>
                </a:cubicBezTo>
                <a:cubicBezTo>
                  <a:pt x="2325308" y="5688567"/>
                  <a:pt x="2355152" y="5708614"/>
                  <a:pt x="2335753" y="5738471"/>
                </a:cubicBezTo>
                <a:cubicBezTo>
                  <a:pt x="2414840" y="5738471"/>
                  <a:pt x="2434985" y="5778138"/>
                  <a:pt x="2464829" y="5817804"/>
                </a:cubicBezTo>
                <a:cubicBezTo>
                  <a:pt x="2494673" y="5857471"/>
                  <a:pt x="2523771" y="5897138"/>
                  <a:pt x="2593159" y="5897138"/>
                </a:cubicBezTo>
                <a:cubicBezTo>
                  <a:pt x="2603604" y="5906948"/>
                  <a:pt x="2583460" y="5916758"/>
                  <a:pt x="2573760" y="5936805"/>
                </a:cubicBezTo>
                <a:cubicBezTo>
                  <a:pt x="2593905" y="5946615"/>
                  <a:pt x="2613304" y="5936805"/>
                  <a:pt x="2633448" y="5926995"/>
                </a:cubicBezTo>
                <a:cubicBezTo>
                  <a:pt x="2643148" y="5936805"/>
                  <a:pt x="2603604" y="5976472"/>
                  <a:pt x="2633448" y="5956425"/>
                </a:cubicBezTo>
                <a:cubicBezTo>
                  <a:pt x="2643148" y="5986282"/>
                  <a:pt x="2603604" y="5996092"/>
                  <a:pt x="2643148" y="6025948"/>
                </a:cubicBezTo>
                <a:cubicBezTo>
                  <a:pt x="2652847" y="6036185"/>
                  <a:pt x="2663293" y="6016138"/>
                  <a:pt x="2682692" y="6025948"/>
                </a:cubicBezTo>
                <a:cubicBezTo>
                  <a:pt x="2682692" y="6006328"/>
                  <a:pt x="2682692" y="5996518"/>
                  <a:pt x="2663293" y="5976472"/>
                </a:cubicBezTo>
                <a:cubicBezTo>
                  <a:pt x="2702836" y="5986282"/>
                  <a:pt x="2762524" y="6055806"/>
                  <a:pt x="2732680" y="6095472"/>
                </a:cubicBezTo>
                <a:cubicBezTo>
                  <a:pt x="2732680" y="6095472"/>
                  <a:pt x="2732680" y="6095472"/>
                  <a:pt x="2692391" y="6075852"/>
                </a:cubicBezTo>
                <a:cubicBezTo>
                  <a:pt x="2682692" y="6095472"/>
                  <a:pt x="2702836" y="6105282"/>
                  <a:pt x="2732680" y="6125329"/>
                </a:cubicBezTo>
                <a:cubicBezTo>
                  <a:pt x="2712536" y="6135139"/>
                  <a:pt x="2712536" y="6144949"/>
                  <a:pt x="2702836" y="6164996"/>
                </a:cubicBezTo>
                <a:cubicBezTo>
                  <a:pt x="2732680" y="6184616"/>
                  <a:pt x="2742380" y="6174806"/>
                  <a:pt x="2752079" y="6155186"/>
                </a:cubicBezTo>
                <a:cubicBezTo>
                  <a:pt x="2762524" y="6174806"/>
                  <a:pt x="2762524" y="6185042"/>
                  <a:pt x="2752079" y="6205089"/>
                </a:cubicBezTo>
                <a:cubicBezTo>
                  <a:pt x="2722235" y="6185042"/>
                  <a:pt x="2682692" y="6164996"/>
                  <a:pt x="2643148" y="6135139"/>
                </a:cubicBezTo>
                <a:cubicBezTo>
                  <a:pt x="2603604" y="6115519"/>
                  <a:pt x="2564061" y="6085662"/>
                  <a:pt x="2534217" y="6085662"/>
                </a:cubicBezTo>
                <a:cubicBezTo>
                  <a:pt x="2523771" y="6115519"/>
                  <a:pt x="2504372" y="6115519"/>
                  <a:pt x="2484228" y="6135139"/>
                </a:cubicBezTo>
                <a:cubicBezTo>
                  <a:pt x="2484228" y="6185042"/>
                  <a:pt x="2583460" y="6224710"/>
                  <a:pt x="2603604" y="6274612"/>
                </a:cubicBezTo>
                <a:cubicBezTo>
                  <a:pt x="2613304" y="6224710"/>
                  <a:pt x="2623003" y="6244756"/>
                  <a:pt x="2633448" y="6274612"/>
                </a:cubicBezTo>
                <a:cubicBezTo>
                  <a:pt x="2643148" y="6274612"/>
                  <a:pt x="2693137" y="6254566"/>
                  <a:pt x="2672992" y="6234946"/>
                </a:cubicBezTo>
                <a:cubicBezTo>
                  <a:pt x="2702836" y="6244756"/>
                  <a:pt x="2722235" y="6224710"/>
                  <a:pt x="2742380" y="6214899"/>
                </a:cubicBezTo>
                <a:cubicBezTo>
                  <a:pt x="2831912" y="6264802"/>
                  <a:pt x="2752825" y="6304043"/>
                  <a:pt x="2831912" y="6353946"/>
                </a:cubicBezTo>
                <a:cubicBezTo>
                  <a:pt x="2831912" y="6373566"/>
                  <a:pt x="2822213" y="6363756"/>
                  <a:pt x="2812514" y="6373566"/>
                </a:cubicBezTo>
                <a:cubicBezTo>
                  <a:pt x="2871456" y="6383803"/>
                  <a:pt x="2871456" y="6393614"/>
                  <a:pt x="2901300" y="6433280"/>
                </a:cubicBezTo>
                <a:cubicBezTo>
                  <a:pt x="2931144" y="6443090"/>
                  <a:pt x="2921445" y="6383803"/>
                  <a:pt x="2921445" y="6363756"/>
                </a:cubicBezTo>
                <a:cubicBezTo>
                  <a:pt x="2852057" y="6363756"/>
                  <a:pt x="2821467" y="6244756"/>
                  <a:pt x="2762524" y="6185042"/>
                </a:cubicBezTo>
                <a:cubicBezTo>
                  <a:pt x="2821467" y="6205089"/>
                  <a:pt x="2871456" y="6214899"/>
                  <a:pt x="2921445" y="6195279"/>
                </a:cubicBezTo>
                <a:cubicBezTo>
                  <a:pt x="2921445" y="6195279"/>
                  <a:pt x="2921445" y="6195279"/>
                  <a:pt x="2891601" y="6234946"/>
                </a:cubicBezTo>
                <a:cubicBezTo>
                  <a:pt x="2921445" y="6254566"/>
                  <a:pt x="2940844" y="6234946"/>
                  <a:pt x="2970688" y="6254566"/>
                </a:cubicBezTo>
                <a:cubicBezTo>
                  <a:pt x="2960988" y="6254566"/>
                  <a:pt x="2951289" y="6264376"/>
                  <a:pt x="2940844" y="6274612"/>
                </a:cubicBezTo>
                <a:cubicBezTo>
                  <a:pt x="2990832" y="6284423"/>
                  <a:pt x="2970688" y="6294233"/>
                  <a:pt x="3010977" y="6324090"/>
                </a:cubicBezTo>
                <a:cubicBezTo>
                  <a:pt x="3040076" y="6333900"/>
                  <a:pt x="3050521" y="6324090"/>
                  <a:pt x="3069920" y="6314280"/>
                </a:cubicBezTo>
                <a:cubicBezTo>
                  <a:pt x="3030376" y="6284423"/>
                  <a:pt x="3000532" y="6254566"/>
                  <a:pt x="2970688" y="6214899"/>
                </a:cubicBezTo>
                <a:cubicBezTo>
                  <a:pt x="3000532" y="6214899"/>
                  <a:pt x="3069920" y="6254566"/>
                  <a:pt x="3050521" y="6205089"/>
                </a:cubicBezTo>
                <a:cubicBezTo>
                  <a:pt x="3040076" y="6195279"/>
                  <a:pt x="3040076" y="6214899"/>
                  <a:pt x="3030376" y="6224710"/>
                </a:cubicBezTo>
                <a:cubicBezTo>
                  <a:pt x="2990832" y="6165422"/>
                  <a:pt x="2931144" y="6115519"/>
                  <a:pt x="2861756" y="6144949"/>
                </a:cubicBezTo>
                <a:cubicBezTo>
                  <a:pt x="2812514" y="6125329"/>
                  <a:pt x="2951289" y="6125329"/>
                  <a:pt x="2871456" y="6075852"/>
                </a:cubicBezTo>
                <a:cubicBezTo>
                  <a:pt x="2951289" y="6065616"/>
                  <a:pt x="3000532" y="6115519"/>
                  <a:pt x="3080365" y="6155186"/>
                </a:cubicBezTo>
                <a:cubicBezTo>
                  <a:pt x="3060220" y="6115519"/>
                  <a:pt x="3119908" y="6144949"/>
                  <a:pt x="3090064" y="6125329"/>
                </a:cubicBezTo>
                <a:cubicBezTo>
                  <a:pt x="3099764" y="6125329"/>
                  <a:pt x="3139307" y="6185042"/>
                  <a:pt x="3169152" y="6125329"/>
                </a:cubicBezTo>
                <a:cubicBezTo>
                  <a:pt x="3198996" y="6155186"/>
                  <a:pt x="3198996" y="6155186"/>
                  <a:pt x="3248985" y="6164996"/>
                </a:cubicBezTo>
                <a:cubicBezTo>
                  <a:pt x="3079619" y="6065616"/>
                  <a:pt x="2871456" y="5976472"/>
                  <a:pt x="2752079" y="5827615"/>
                </a:cubicBezTo>
                <a:cubicBezTo>
                  <a:pt x="2712536" y="5837425"/>
                  <a:pt x="2693137" y="5817804"/>
                  <a:pt x="2672992" y="5787948"/>
                </a:cubicBezTo>
                <a:cubicBezTo>
                  <a:pt x="2643148" y="5778138"/>
                  <a:pt x="2643148" y="5827615"/>
                  <a:pt x="2623003" y="5837425"/>
                </a:cubicBezTo>
                <a:cubicBezTo>
                  <a:pt x="2603604" y="5817804"/>
                  <a:pt x="2593905" y="5817804"/>
                  <a:pt x="2583460" y="5847661"/>
                </a:cubicBezTo>
                <a:cubicBezTo>
                  <a:pt x="2564061" y="5827615"/>
                  <a:pt x="2543916" y="5807994"/>
                  <a:pt x="2564061" y="5787948"/>
                </a:cubicBezTo>
                <a:cubicBezTo>
                  <a:pt x="2672992" y="5867281"/>
                  <a:pt x="2623003" y="5688567"/>
                  <a:pt x="2564061" y="5659137"/>
                </a:cubicBezTo>
                <a:cubicBezTo>
                  <a:pt x="2593905" y="5659137"/>
                  <a:pt x="2573760" y="5599424"/>
                  <a:pt x="2613304" y="5639090"/>
                </a:cubicBezTo>
                <a:cubicBezTo>
                  <a:pt x="2583460" y="5559757"/>
                  <a:pt x="2494673" y="5629280"/>
                  <a:pt x="2484228" y="5569567"/>
                </a:cubicBezTo>
                <a:cubicBezTo>
                  <a:pt x="2514072" y="5549947"/>
                  <a:pt x="2504372" y="5579377"/>
                  <a:pt x="2534217" y="5589613"/>
                </a:cubicBezTo>
                <a:cubicBezTo>
                  <a:pt x="2534217" y="5589613"/>
                  <a:pt x="2534217" y="5589613"/>
                  <a:pt x="2553615" y="5559757"/>
                </a:cubicBezTo>
                <a:cubicBezTo>
                  <a:pt x="2534217" y="5529900"/>
                  <a:pt x="2523771" y="5559330"/>
                  <a:pt x="2494673" y="5529473"/>
                </a:cubicBezTo>
                <a:cubicBezTo>
                  <a:pt x="2504372" y="5509853"/>
                  <a:pt x="2514072" y="5479996"/>
                  <a:pt x="2484228" y="5459950"/>
                </a:cubicBezTo>
                <a:cubicBezTo>
                  <a:pt x="2494673" y="5459950"/>
                  <a:pt x="2514072" y="5440330"/>
                  <a:pt x="2523771" y="5430520"/>
                </a:cubicBezTo>
                <a:cubicBezTo>
                  <a:pt x="2534217" y="5450140"/>
                  <a:pt x="2543916" y="5459950"/>
                  <a:pt x="2564061" y="5470186"/>
                </a:cubicBezTo>
                <a:cubicBezTo>
                  <a:pt x="2434985" y="5479996"/>
                  <a:pt x="2633448" y="5648900"/>
                  <a:pt x="2692391" y="5619470"/>
                </a:cubicBezTo>
                <a:cubicBezTo>
                  <a:pt x="2682692" y="5599424"/>
                  <a:pt x="2623003" y="5579803"/>
                  <a:pt x="2593159" y="5569567"/>
                </a:cubicBezTo>
                <a:cubicBezTo>
                  <a:pt x="2613304" y="5549947"/>
                  <a:pt x="2593905" y="5509853"/>
                  <a:pt x="2564061" y="5470186"/>
                </a:cubicBezTo>
                <a:cubicBezTo>
                  <a:pt x="2583460" y="5470186"/>
                  <a:pt x="2593159" y="5450140"/>
                  <a:pt x="2613304" y="5440330"/>
                </a:cubicBezTo>
                <a:cubicBezTo>
                  <a:pt x="2613304" y="5459950"/>
                  <a:pt x="2593159" y="5489807"/>
                  <a:pt x="2613304" y="5509853"/>
                </a:cubicBezTo>
                <a:cubicBezTo>
                  <a:pt x="2663293" y="5470186"/>
                  <a:pt x="2633448" y="5539710"/>
                  <a:pt x="2682692" y="5529473"/>
                </a:cubicBezTo>
                <a:cubicBezTo>
                  <a:pt x="2692391" y="5539710"/>
                  <a:pt x="2693137" y="5549947"/>
                  <a:pt x="2672992" y="5559757"/>
                </a:cubicBezTo>
                <a:cubicBezTo>
                  <a:pt x="2702836" y="5589613"/>
                  <a:pt x="2732680" y="5579377"/>
                  <a:pt x="2752079" y="5609234"/>
                </a:cubicBezTo>
                <a:cubicBezTo>
                  <a:pt x="2772224" y="5619470"/>
                  <a:pt x="2742380" y="5589613"/>
                  <a:pt x="2772224" y="5579377"/>
                </a:cubicBezTo>
                <a:cubicBezTo>
                  <a:pt x="2881155" y="5659137"/>
                  <a:pt x="2901300" y="5708614"/>
                  <a:pt x="2990832" y="5758091"/>
                </a:cubicBezTo>
                <a:cubicBezTo>
                  <a:pt x="2970688" y="5817804"/>
                  <a:pt x="2970688" y="5837425"/>
                  <a:pt x="3060220" y="5877091"/>
                </a:cubicBezTo>
                <a:cubicBezTo>
                  <a:pt x="3080365" y="5847661"/>
                  <a:pt x="3030376" y="5847661"/>
                  <a:pt x="3050521" y="5817804"/>
                </a:cubicBezTo>
                <a:cubicBezTo>
                  <a:pt x="3040076" y="5797758"/>
                  <a:pt x="3000532" y="5817804"/>
                  <a:pt x="3010977" y="5797758"/>
                </a:cubicBezTo>
                <a:cubicBezTo>
                  <a:pt x="3020677" y="5778138"/>
                  <a:pt x="3040076" y="5787948"/>
                  <a:pt x="3060220" y="5797758"/>
                </a:cubicBezTo>
                <a:cubicBezTo>
                  <a:pt x="3080365" y="5817804"/>
                  <a:pt x="3099764" y="5837425"/>
                  <a:pt x="3110209" y="5847661"/>
                </a:cubicBezTo>
                <a:cubicBezTo>
                  <a:pt x="3099764" y="5847661"/>
                  <a:pt x="3099764" y="5857471"/>
                  <a:pt x="3090064" y="5867281"/>
                </a:cubicBezTo>
                <a:cubicBezTo>
                  <a:pt x="3139307" y="5887328"/>
                  <a:pt x="3189296" y="5887328"/>
                  <a:pt x="3189296" y="5946615"/>
                </a:cubicBezTo>
                <a:cubicBezTo>
                  <a:pt x="3268383" y="6016138"/>
                  <a:pt x="3269130" y="5926995"/>
                  <a:pt x="3338517" y="5887328"/>
                </a:cubicBezTo>
                <a:cubicBezTo>
                  <a:pt x="3368361" y="5837425"/>
                  <a:pt x="3308673" y="5867281"/>
                  <a:pt x="3328818" y="5827615"/>
                </a:cubicBezTo>
                <a:cubicBezTo>
                  <a:pt x="3338517" y="5837425"/>
                  <a:pt x="3338517" y="5827615"/>
                  <a:pt x="3348216" y="5817804"/>
                </a:cubicBezTo>
                <a:cubicBezTo>
                  <a:pt x="3358662" y="5827615"/>
                  <a:pt x="3348216" y="5857471"/>
                  <a:pt x="3378061" y="5857471"/>
                </a:cubicBezTo>
                <a:cubicBezTo>
                  <a:pt x="3398206" y="5857471"/>
                  <a:pt x="3398206" y="5847661"/>
                  <a:pt x="3407905" y="5847661"/>
                </a:cubicBezTo>
                <a:cubicBezTo>
                  <a:pt x="3407905" y="5827615"/>
                  <a:pt x="3398206" y="5817804"/>
                  <a:pt x="3368361" y="5807994"/>
                </a:cubicBezTo>
                <a:cubicBezTo>
                  <a:pt x="3378061" y="5767901"/>
                  <a:pt x="3417604" y="5817804"/>
                  <a:pt x="3428050" y="5787948"/>
                </a:cubicBezTo>
                <a:cubicBezTo>
                  <a:pt x="3437749" y="5797758"/>
                  <a:pt x="3417604" y="5807994"/>
                  <a:pt x="3417604" y="5817804"/>
                </a:cubicBezTo>
                <a:cubicBezTo>
                  <a:pt x="3457894" y="5857471"/>
                  <a:pt x="3486992" y="5787948"/>
                  <a:pt x="3507137" y="5827615"/>
                </a:cubicBezTo>
                <a:cubicBezTo>
                  <a:pt x="3457148" y="5847661"/>
                  <a:pt x="3398206" y="5827615"/>
                  <a:pt x="3378061" y="5906948"/>
                </a:cubicBezTo>
                <a:cubicBezTo>
                  <a:pt x="3358662" y="5897138"/>
                  <a:pt x="3358662" y="5887328"/>
                  <a:pt x="3348216" y="5877091"/>
                </a:cubicBezTo>
                <a:cubicBezTo>
                  <a:pt x="3318372" y="5936805"/>
                  <a:pt x="3298228" y="5926995"/>
                  <a:pt x="3278829" y="6006328"/>
                </a:cubicBezTo>
                <a:cubicBezTo>
                  <a:pt x="3308673" y="6016138"/>
                  <a:pt x="3338517" y="6025948"/>
                  <a:pt x="3358662" y="6036185"/>
                </a:cubicBezTo>
                <a:cubicBezTo>
                  <a:pt x="3368361" y="6016138"/>
                  <a:pt x="3358662" y="6006328"/>
                  <a:pt x="3368361" y="5996092"/>
                </a:cubicBezTo>
                <a:cubicBezTo>
                  <a:pt x="3398206" y="6006328"/>
                  <a:pt x="3378061" y="6036185"/>
                  <a:pt x="3378061" y="6055806"/>
                </a:cubicBezTo>
                <a:cubicBezTo>
                  <a:pt x="3338517" y="6036185"/>
                  <a:pt x="3328072" y="6055806"/>
                  <a:pt x="3288528" y="6025948"/>
                </a:cubicBezTo>
                <a:cubicBezTo>
                  <a:pt x="3278829" y="6045995"/>
                  <a:pt x="3298228" y="6055806"/>
                  <a:pt x="3288528" y="6065616"/>
                </a:cubicBezTo>
                <a:cubicBezTo>
                  <a:pt x="3348216" y="6075852"/>
                  <a:pt x="3447448" y="6055806"/>
                  <a:pt x="3477292" y="6125329"/>
                </a:cubicBezTo>
                <a:cubicBezTo>
                  <a:pt x="3457894" y="6125329"/>
                  <a:pt x="3407905" y="6095472"/>
                  <a:pt x="3417604" y="6135139"/>
                </a:cubicBezTo>
                <a:cubicBezTo>
                  <a:pt x="3338517" y="6115519"/>
                  <a:pt x="3288528" y="6075852"/>
                  <a:pt x="3198996" y="6036185"/>
                </a:cubicBezTo>
                <a:cubicBezTo>
                  <a:pt x="3189296" y="6065616"/>
                  <a:pt x="3228840" y="6085662"/>
                  <a:pt x="3258684" y="6095472"/>
                </a:cubicBezTo>
                <a:cubicBezTo>
                  <a:pt x="3298228" y="6115519"/>
                  <a:pt x="3338517" y="6125329"/>
                  <a:pt x="3328818" y="6164996"/>
                </a:cubicBezTo>
                <a:cubicBezTo>
                  <a:pt x="3368361" y="6155186"/>
                  <a:pt x="3387760" y="6165422"/>
                  <a:pt x="3417604" y="6185042"/>
                </a:cubicBezTo>
                <a:cubicBezTo>
                  <a:pt x="3447448" y="6195279"/>
                  <a:pt x="3477292" y="6214899"/>
                  <a:pt x="3527282" y="6224710"/>
                </a:cubicBezTo>
                <a:cubicBezTo>
                  <a:pt x="3527282" y="6205089"/>
                  <a:pt x="3527282" y="6195279"/>
                  <a:pt x="3507137" y="6195279"/>
                </a:cubicBezTo>
                <a:cubicBezTo>
                  <a:pt x="3507137" y="6165422"/>
                  <a:pt x="3546680" y="6234946"/>
                  <a:pt x="3586224" y="6224710"/>
                </a:cubicBezTo>
                <a:cubicBezTo>
                  <a:pt x="3596669" y="6214899"/>
                  <a:pt x="3586224" y="6205089"/>
                  <a:pt x="3586224" y="6195279"/>
                </a:cubicBezTo>
                <a:cubicBezTo>
                  <a:pt x="3596669" y="6195279"/>
                  <a:pt x="3636213" y="6244756"/>
                  <a:pt x="3666057" y="6264376"/>
                </a:cubicBezTo>
                <a:cubicBezTo>
                  <a:pt x="3705600" y="6244756"/>
                  <a:pt x="3675756" y="6205089"/>
                  <a:pt x="3735445" y="6244756"/>
                </a:cubicBezTo>
                <a:cubicBezTo>
                  <a:pt x="3695901" y="6165422"/>
                  <a:pt x="3596669" y="6164996"/>
                  <a:pt x="3507137" y="6144949"/>
                </a:cubicBezTo>
                <a:cubicBezTo>
                  <a:pt x="3536981" y="6115519"/>
                  <a:pt x="3486992" y="6115519"/>
                  <a:pt x="3486992" y="6105282"/>
                </a:cubicBezTo>
                <a:cubicBezTo>
                  <a:pt x="3536981" y="6085662"/>
                  <a:pt x="3536981" y="6144949"/>
                  <a:pt x="3596669" y="6144949"/>
                </a:cubicBezTo>
                <a:cubicBezTo>
                  <a:pt x="3576524" y="6105282"/>
                  <a:pt x="3516836" y="6085662"/>
                  <a:pt x="3557126" y="6025948"/>
                </a:cubicBezTo>
                <a:cubicBezTo>
                  <a:pt x="3557126" y="6065616"/>
                  <a:pt x="3586224" y="6135139"/>
                  <a:pt x="3636213" y="6155186"/>
                </a:cubicBezTo>
                <a:cubicBezTo>
                  <a:pt x="3645912" y="6155186"/>
                  <a:pt x="3645912" y="6135139"/>
                  <a:pt x="3655612" y="6144949"/>
                </a:cubicBezTo>
                <a:cubicBezTo>
                  <a:pt x="3725745" y="6164996"/>
                  <a:pt x="3765289" y="6214899"/>
                  <a:pt x="3814532" y="6214899"/>
                </a:cubicBezTo>
                <a:cubicBezTo>
                  <a:pt x="3814532" y="6195279"/>
                  <a:pt x="3784688" y="6184616"/>
                  <a:pt x="3774988" y="6174806"/>
                </a:cubicBezTo>
                <a:cubicBezTo>
                  <a:pt x="3824977" y="6174806"/>
                  <a:pt x="3884666" y="6264802"/>
                  <a:pt x="3974198" y="6244756"/>
                </a:cubicBezTo>
                <a:cubicBezTo>
                  <a:pt x="3983898" y="6214899"/>
                  <a:pt x="3933908" y="6214899"/>
                  <a:pt x="3933908" y="6195279"/>
                </a:cubicBezTo>
                <a:cubicBezTo>
                  <a:pt x="3963753" y="6234946"/>
                  <a:pt x="4073430" y="6195279"/>
                  <a:pt x="4102528" y="6224710"/>
                </a:cubicBezTo>
                <a:cubicBezTo>
                  <a:pt x="4132372" y="6214899"/>
                  <a:pt x="4092829" y="6195279"/>
                  <a:pt x="4122673" y="6185042"/>
                </a:cubicBezTo>
                <a:cubicBezTo>
                  <a:pt x="4132372" y="6205089"/>
                  <a:pt x="4172662" y="6205089"/>
                  <a:pt x="4201760" y="6205089"/>
                </a:cubicBezTo>
                <a:cubicBezTo>
                  <a:pt x="4212206" y="6254566"/>
                  <a:pt x="4162216" y="6304470"/>
                  <a:pt x="4122673" y="6274612"/>
                </a:cubicBezTo>
                <a:cubicBezTo>
                  <a:pt x="4112974" y="6333900"/>
                  <a:pt x="4162216" y="6304470"/>
                  <a:pt x="4201760" y="6314280"/>
                </a:cubicBezTo>
                <a:cubicBezTo>
                  <a:pt x="4201760" y="6304470"/>
                  <a:pt x="4212206" y="6284423"/>
                  <a:pt x="4212206" y="6274612"/>
                </a:cubicBezTo>
                <a:cubicBezTo>
                  <a:pt x="4242050" y="6304470"/>
                  <a:pt x="4281593" y="6254566"/>
                  <a:pt x="4311438" y="6294233"/>
                </a:cubicBezTo>
                <a:cubicBezTo>
                  <a:pt x="4311438" y="6314280"/>
                  <a:pt x="4281593" y="6294233"/>
                  <a:pt x="4261448" y="6294233"/>
                </a:cubicBezTo>
                <a:cubicBezTo>
                  <a:pt x="4261448" y="6333900"/>
                  <a:pt x="4311438" y="6324090"/>
                  <a:pt x="4350981" y="6333900"/>
                </a:cubicBezTo>
                <a:cubicBezTo>
                  <a:pt x="4350981" y="6333900"/>
                  <a:pt x="4361426" y="6333900"/>
                  <a:pt x="4361426" y="6333900"/>
                </a:cubicBezTo>
                <a:cubicBezTo>
                  <a:pt x="4371126" y="6333900"/>
                  <a:pt x="4361426" y="6353946"/>
                  <a:pt x="4361426" y="6373566"/>
                </a:cubicBezTo>
                <a:cubicBezTo>
                  <a:pt x="4391270" y="6393614"/>
                  <a:pt x="4410669" y="6353946"/>
                  <a:pt x="4410669" y="6383803"/>
                </a:cubicBezTo>
                <a:cubicBezTo>
                  <a:pt x="4430814" y="6383803"/>
                  <a:pt x="4391270" y="6363756"/>
                  <a:pt x="4410669" y="6333900"/>
                </a:cubicBezTo>
                <a:cubicBezTo>
                  <a:pt x="4450212" y="6353946"/>
                  <a:pt x="4480057" y="6373566"/>
                  <a:pt x="4539745" y="6373566"/>
                </a:cubicBezTo>
                <a:cubicBezTo>
                  <a:pt x="4539745" y="6403424"/>
                  <a:pt x="4559890" y="6413234"/>
                  <a:pt x="4530046" y="6423470"/>
                </a:cubicBezTo>
                <a:cubicBezTo>
                  <a:pt x="4530046" y="6433280"/>
                  <a:pt x="4559890" y="6443090"/>
                  <a:pt x="4579289" y="6443090"/>
                </a:cubicBezTo>
                <a:cubicBezTo>
                  <a:pt x="4530046" y="6373566"/>
                  <a:pt x="4609133" y="6443090"/>
                  <a:pt x="4648676" y="6413234"/>
                </a:cubicBezTo>
                <a:cubicBezTo>
                  <a:pt x="4659122" y="6423470"/>
                  <a:pt x="4659122" y="6443090"/>
                  <a:pt x="4678520" y="6463137"/>
                </a:cubicBezTo>
                <a:cubicBezTo>
                  <a:pt x="4718810" y="6443090"/>
                  <a:pt x="4678520" y="6413234"/>
                  <a:pt x="4718064" y="6423470"/>
                </a:cubicBezTo>
                <a:cubicBezTo>
                  <a:pt x="4728510" y="6423470"/>
                  <a:pt x="4708365" y="6433280"/>
                  <a:pt x="4708365" y="6452900"/>
                </a:cubicBezTo>
                <a:cubicBezTo>
                  <a:pt x="4758354" y="6472947"/>
                  <a:pt x="4738209" y="6403424"/>
                  <a:pt x="4777752" y="6413234"/>
                </a:cubicBezTo>
                <a:cubicBezTo>
                  <a:pt x="4758354" y="6482757"/>
                  <a:pt x="4788198" y="6413234"/>
                  <a:pt x="4788198" y="6393614"/>
                </a:cubicBezTo>
                <a:cubicBezTo>
                  <a:pt x="4788198" y="6373566"/>
                  <a:pt x="4747908" y="6383803"/>
                  <a:pt x="4738209" y="6363756"/>
                </a:cubicBezTo>
                <a:cubicBezTo>
                  <a:pt x="4747908" y="6353946"/>
                  <a:pt x="4807596" y="6383803"/>
                  <a:pt x="4817296" y="6383803"/>
                </a:cubicBezTo>
                <a:cubicBezTo>
                  <a:pt x="4807596" y="6393614"/>
                  <a:pt x="4807596" y="6413234"/>
                  <a:pt x="4797898" y="6413234"/>
                </a:cubicBezTo>
                <a:cubicBezTo>
                  <a:pt x="4797898" y="6443090"/>
                  <a:pt x="4827742" y="6443090"/>
                  <a:pt x="4837441" y="6452900"/>
                </a:cubicBezTo>
                <a:cubicBezTo>
                  <a:pt x="4876984" y="6443090"/>
                  <a:pt x="4817296" y="6393614"/>
                  <a:pt x="4847140" y="6393614"/>
                </a:cubicBezTo>
                <a:cubicBezTo>
                  <a:pt x="4897130" y="6383803"/>
                  <a:pt x="4838187" y="6413234"/>
                  <a:pt x="4877730" y="6413234"/>
                </a:cubicBezTo>
                <a:cubicBezTo>
                  <a:pt x="4877730" y="6443090"/>
                  <a:pt x="4847140" y="6443090"/>
                  <a:pt x="4847140" y="6472947"/>
                </a:cubicBezTo>
                <a:cubicBezTo>
                  <a:pt x="4807596" y="6472947"/>
                  <a:pt x="4807596" y="6452900"/>
                  <a:pt x="4788198" y="6443090"/>
                </a:cubicBezTo>
                <a:cubicBezTo>
                  <a:pt x="4777752" y="6492994"/>
                  <a:pt x="4817296" y="6492994"/>
                  <a:pt x="4847140" y="6482757"/>
                </a:cubicBezTo>
                <a:cubicBezTo>
                  <a:pt x="4797898" y="6552280"/>
                  <a:pt x="4887430" y="6512614"/>
                  <a:pt x="4907574" y="6512614"/>
                </a:cubicBezTo>
                <a:cubicBezTo>
                  <a:pt x="4956818" y="6522424"/>
                  <a:pt x="5056050" y="6582138"/>
                  <a:pt x="5095593" y="6512614"/>
                </a:cubicBezTo>
                <a:cubicBezTo>
                  <a:pt x="5095593" y="6492567"/>
                  <a:pt x="5085894" y="6492994"/>
                  <a:pt x="5076194" y="6492994"/>
                </a:cubicBezTo>
                <a:cubicBezTo>
                  <a:pt x="5076194" y="6472947"/>
                  <a:pt x="5085894" y="6472947"/>
                  <a:pt x="5085894" y="6443090"/>
                </a:cubicBezTo>
                <a:cubicBezTo>
                  <a:pt x="5115738" y="6443090"/>
                  <a:pt x="5095593" y="6482757"/>
                  <a:pt x="5115738" y="6492994"/>
                </a:cubicBezTo>
                <a:cubicBezTo>
                  <a:pt x="5135882" y="6482757"/>
                  <a:pt x="5164980" y="6502804"/>
                  <a:pt x="5175426" y="6463137"/>
                </a:cubicBezTo>
                <a:cubicBezTo>
                  <a:pt x="5224669" y="6512614"/>
                  <a:pt x="5274658" y="6472947"/>
                  <a:pt x="5323901" y="6482757"/>
                </a:cubicBezTo>
                <a:cubicBezTo>
                  <a:pt x="5323901" y="6463137"/>
                  <a:pt x="5304502" y="6463137"/>
                  <a:pt x="5314202" y="6433280"/>
                </a:cubicBezTo>
                <a:cubicBezTo>
                  <a:pt x="5353745" y="6452900"/>
                  <a:pt x="5314202" y="6383803"/>
                  <a:pt x="5353745" y="6403424"/>
                </a:cubicBezTo>
                <a:cubicBezTo>
                  <a:pt x="5353745" y="6433280"/>
                  <a:pt x="5334346" y="6452900"/>
                  <a:pt x="5334346" y="6482757"/>
                </a:cubicBezTo>
                <a:cubicBezTo>
                  <a:pt x="5334346" y="6482757"/>
                  <a:pt x="5334346" y="6482757"/>
                  <a:pt x="5353745" y="6482757"/>
                </a:cubicBezTo>
                <a:cubicBezTo>
                  <a:pt x="5373890" y="6492994"/>
                  <a:pt x="5363444" y="6452900"/>
                  <a:pt x="5363444" y="6433280"/>
                </a:cubicBezTo>
                <a:cubicBezTo>
                  <a:pt x="5383590" y="6472947"/>
                  <a:pt x="5443278" y="6423470"/>
                  <a:pt x="5433578" y="6472947"/>
                </a:cubicBezTo>
                <a:cubicBezTo>
                  <a:pt x="5473122" y="6452900"/>
                  <a:pt x="5483568" y="6463137"/>
                  <a:pt x="5523111" y="6482757"/>
                </a:cubicBezTo>
                <a:cubicBezTo>
                  <a:pt x="5512666" y="6463137"/>
                  <a:pt x="5502966" y="6433280"/>
                  <a:pt x="5493266" y="6423470"/>
                </a:cubicBezTo>
                <a:cubicBezTo>
                  <a:pt x="5502966" y="6393614"/>
                  <a:pt x="5523111" y="6443090"/>
                  <a:pt x="5523111" y="6463137"/>
                </a:cubicBezTo>
                <a:cubicBezTo>
                  <a:pt x="5592498" y="6463137"/>
                  <a:pt x="5681285" y="6502804"/>
                  <a:pt x="5721574" y="6433280"/>
                </a:cubicBezTo>
                <a:cubicBezTo>
                  <a:pt x="5751420" y="6443090"/>
                  <a:pt x="5780516" y="6463137"/>
                  <a:pt x="5800662" y="6482757"/>
                </a:cubicBezTo>
                <a:cubicBezTo>
                  <a:pt x="5830506" y="6472947"/>
                  <a:pt x="5780516" y="6443090"/>
                  <a:pt x="5810360" y="6433280"/>
                </a:cubicBezTo>
                <a:cubicBezTo>
                  <a:pt x="5850650" y="6423470"/>
                  <a:pt x="5840204" y="6423470"/>
                  <a:pt x="5879748" y="6423470"/>
                </a:cubicBezTo>
                <a:cubicBezTo>
                  <a:pt x="5890194" y="6463137"/>
                  <a:pt x="5860350" y="6463137"/>
                  <a:pt x="5879748" y="6482757"/>
                </a:cubicBezTo>
                <a:cubicBezTo>
                  <a:pt x="5909592" y="6472947"/>
                  <a:pt x="5929738" y="6463137"/>
                  <a:pt x="5940184" y="6443090"/>
                </a:cubicBezTo>
                <a:cubicBezTo>
                  <a:pt x="5890194" y="6443090"/>
                  <a:pt x="5920038" y="6403424"/>
                  <a:pt x="5909592" y="6413234"/>
                </a:cubicBezTo>
                <a:cubicBezTo>
                  <a:pt x="5879748" y="6403424"/>
                  <a:pt x="5920038" y="6353946"/>
                  <a:pt x="5959582" y="6363756"/>
                </a:cubicBezTo>
                <a:cubicBezTo>
                  <a:pt x="5910340" y="6383803"/>
                  <a:pt x="5949882" y="6413234"/>
                  <a:pt x="5959582" y="6452900"/>
                </a:cubicBezTo>
                <a:cubicBezTo>
                  <a:pt x="5949882" y="6403424"/>
                  <a:pt x="5999872" y="6423470"/>
                  <a:pt x="6009572" y="6373566"/>
                </a:cubicBezTo>
                <a:cubicBezTo>
                  <a:pt x="6099104" y="6344136"/>
                  <a:pt x="6158046" y="6403424"/>
                  <a:pt x="6247578" y="6344136"/>
                </a:cubicBezTo>
                <a:cubicBezTo>
                  <a:pt x="6227434" y="6314280"/>
                  <a:pt x="6198336" y="6373566"/>
                  <a:pt x="6198336" y="6314280"/>
                </a:cubicBezTo>
                <a:cubicBezTo>
                  <a:pt x="6237880" y="6314280"/>
                  <a:pt x="6267724" y="6324090"/>
                  <a:pt x="6277422" y="6353946"/>
                </a:cubicBezTo>
                <a:cubicBezTo>
                  <a:pt x="6297568" y="6324090"/>
                  <a:pt x="6287122" y="6324090"/>
                  <a:pt x="6307266" y="6344136"/>
                </a:cubicBezTo>
                <a:cubicBezTo>
                  <a:pt x="6337110" y="6324090"/>
                  <a:pt x="6277422" y="6314280"/>
                  <a:pt x="6287122" y="6274612"/>
                </a:cubicBezTo>
                <a:cubicBezTo>
                  <a:pt x="6297568" y="6264376"/>
                  <a:pt x="6307266" y="6254566"/>
                  <a:pt x="6307266" y="6244756"/>
                </a:cubicBezTo>
                <a:cubicBezTo>
                  <a:pt x="6376654" y="6244756"/>
                  <a:pt x="6456488" y="6234946"/>
                  <a:pt x="6486332" y="6185042"/>
                </a:cubicBezTo>
                <a:cubicBezTo>
                  <a:pt x="6456488" y="6155612"/>
                  <a:pt x="6416198" y="6224710"/>
                  <a:pt x="6416198" y="6174806"/>
                </a:cubicBezTo>
                <a:cubicBezTo>
                  <a:pt x="6386354" y="6174806"/>
                  <a:pt x="6386354" y="6195279"/>
                  <a:pt x="6376654" y="6214899"/>
                </a:cubicBezTo>
                <a:cubicBezTo>
                  <a:pt x="6346810" y="6205089"/>
                  <a:pt x="6386354" y="6185042"/>
                  <a:pt x="6376654" y="6155186"/>
                </a:cubicBezTo>
                <a:cubicBezTo>
                  <a:pt x="6376654" y="6155186"/>
                  <a:pt x="6376654" y="6155186"/>
                  <a:pt x="6356510" y="6164996"/>
                </a:cubicBezTo>
                <a:cubicBezTo>
                  <a:pt x="6356510" y="6224710"/>
                  <a:pt x="6316966" y="6224710"/>
                  <a:pt x="6277422" y="6205089"/>
                </a:cubicBezTo>
                <a:cubicBezTo>
                  <a:pt x="6237880" y="6185042"/>
                  <a:pt x="6187890" y="6155186"/>
                  <a:pt x="6148346" y="6135139"/>
                </a:cubicBezTo>
                <a:cubicBezTo>
                  <a:pt x="6158046" y="6174806"/>
                  <a:pt x="6208034" y="6165422"/>
                  <a:pt x="6208034" y="6205089"/>
                </a:cubicBezTo>
                <a:cubicBezTo>
                  <a:pt x="6208034" y="6205089"/>
                  <a:pt x="6208034" y="6205089"/>
                  <a:pt x="6148346" y="6214899"/>
                </a:cubicBezTo>
                <a:cubicBezTo>
                  <a:pt x="6138648" y="6244756"/>
                  <a:pt x="6198336" y="6234946"/>
                  <a:pt x="6158046" y="6244756"/>
                </a:cubicBezTo>
                <a:cubicBezTo>
                  <a:pt x="6148346" y="6274612"/>
                  <a:pt x="6178190" y="6264376"/>
                  <a:pt x="6187890" y="6274612"/>
                </a:cubicBezTo>
                <a:cubicBezTo>
                  <a:pt x="6168492" y="6324090"/>
                  <a:pt x="6128202" y="6234946"/>
                  <a:pt x="6118502" y="6274612"/>
                </a:cubicBezTo>
                <a:cubicBezTo>
                  <a:pt x="6108804" y="6205089"/>
                  <a:pt x="6058814" y="6195279"/>
                  <a:pt x="6009572" y="6195279"/>
                </a:cubicBezTo>
                <a:cubicBezTo>
                  <a:pt x="5949882" y="6195279"/>
                  <a:pt x="5880496" y="6205089"/>
                  <a:pt x="5810360" y="6205089"/>
                </a:cubicBezTo>
                <a:cubicBezTo>
                  <a:pt x="5810360" y="6234946"/>
                  <a:pt x="5840204" y="6234946"/>
                  <a:pt x="5860350" y="6234946"/>
                </a:cubicBezTo>
                <a:cubicBezTo>
                  <a:pt x="5820806" y="6264802"/>
                  <a:pt x="5770818" y="6214472"/>
                  <a:pt x="5751420" y="6174806"/>
                </a:cubicBezTo>
                <a:cubicBezTo>
                  <a:pt x="5781264" y="6174806"/>
                  <a:pt x="5800662" y="6174806"/>
                  <a:pt x="5810360" y="6164996"/>
                </a:cubicBezTo>
                <a:cubicBezTo>
                  <a:pt x="5790962" y="6135139"/>
                  <a:pt x="5770818" y="6174806"/>
                  <a:pt x="5740974" y="6164996"/>
                </a:cubicBezTo>
                <a:cubicBezTo>
                  <a:pt x="5731274" y="6174806"/>
                  <a:pt x="5740974" y="6195279"/>
                  <a:pt x="5740974" y="6234946"/>
                </a:cubicBezTo>
                <a:cubicBezTo>
                  <a:pt x="5721574" y="6224710"/>
                  <a:pt x="5731274" y="6174806"/>
                  <a:pt x="5691730" y="6174806"/>
                </a:cubicBezTo>
                <a:cubicBezTo>
                  <a:pt x="5701430" y="6174806"/>
                  <a:pt x="5701430" y="6164996"/>
                  <a:pt x="5701430" y="6144949"/>
                </a:cubicBezTo>
                <a:cubicBezTo>
                  <a:pt x="5740974" y="6135139"/>
                  <a:pt x="5761118" y="6144949"/>
                  <a:pt x="5830506" y="6125329"/>
                </a:cubicBezTo>
                <a:cubicBezTo>
                  <a:pt x="5850650" y="6164996"/>
                  <a:pt x="5890194" y="6174806"/>
                  <a:pt x="5949882" y="6174806"/>
                </a:cubicBezTo>
                <a:cubicBezTo>
                  <a:pt x="5979726" y="6174806"/>
                  <a:pt x="6009572" y="6164996"/>
                  <a:pt x="6039416" y="6164996"/>
                </a:cubicBezTo>
                <a:cubicBezTo>
                  <a:pt x="6069260" y="6155186"/>
                  <a:pt x="6099104" y="6144949"/>
                  <a:pt x="6118502" y="6144949"/>
                </a:cubicBezTo>
                <a:cubicBezTo>
                  <a:pt x="6108804" y="6125329"/>
                  <a:pt x="6069260" y="6155186"/>
                  <a:pt x="6088658" y="6105282"/>
                </a:cubicBezTo>
                <a:cubicBezTo>
                  <a:pt x="6049114" y="6095472"/>
                  <a:pt x="6049114" y="6125329"/>
                  <a:pt x="6019270" y="6135139"/>
                </a:cubicBezTo>
                <a:cubicBezTo>
                  <a:pt x="6058814" y="6075426"/>
                  <a:pt x="5900640" y="6085662"/>
                  <a:pt x="5959582" y="6065616"/>
                </a:cubicBezTo>
                <a:cubicBezTo>
                  <a:pt x="5940184" y="6025948"/>
                  <a:pt x="5909592" y="6075852"/>
                  <a:pt x="5909592" y="6095472"/>
                </a:cubicBezTo>
                <a:cubicBezTo>
                  <a:pt x="5899894" y="6095472"/>
                  <a:pt x="5890194" y="6085662"/>
                  <a:pt x="5870050" y="6085662"/>
                </a:cubicBezTo>
                <a:cubicBezTo>
                  <a:pt x="5870050" y="6055806"/>
                  <a:pt x="5909592" y="6065616"/>
                  <a:pt x="5909592" y="6045995"/>
                </a:cubicBezTo>
                <a:cubicBezTo>
                  <a:pt x="5890194" y="6025948"/>
                  <a:pt x="5860350" y="6025948"/>
                  <a:pt x="5830506" y="6006328"/>
                </a:cubicBezTo>
                <a:cubicBezTo>
                  <a:pt x="5810360" y="6016138"/>
                  <a:pt x="5840204" y="6045995"/>
                  <a:pt x="5860350" y="6036185"/>
                </a:cubicBezTo>
                <a:cubicBezTo>
                  <a:pt x="5860350" y="6055806"/>
                  <a:pt x="5840204" y="6055806"/>
                  <a:pt x="5840204" y="6045995"/>
                </a:cubicBezTo>
                <a:cubicBezTo>
                  <a:pt x="5830506" y="6045995"/>
                  <a:pt x="5850650" y="6055806"/>
                  <a:pt x="5830506" y="6065616"/>
                </a:cubicBezTo>
                <a:cubicBezTo>
                  <a:pt x="5780516" y="5986282"/>
                  <a:pt x="5721574" y="5976472"/>
                  <a:pt x="5671586" y="5966662"/>
                </a:cubicBezTo>
                <a:cubicBezTo>
                  <a:pt x="5701430" y="6025948"/>
                  <a:pt x="5770818" y="5986282"/>
                  <a:pt x="5790962" y="6065616"/>
                </a:cubicBezTo>
                <a:cubicBezTo>
                  <a:pt x="5780516" y="6035758"/>
                  <a:pt x="5731274" y="6065616"/>
                  <a:pt x="5731274" y="6025948"/>
                </a:cubicBezTo>
                <a:cubicBezTo>
                  <a:pt x="5691730" y="6036185"/>
                  <a:pt x="5682031" y="6045995"/>
                  <a:pt x="5661886" y="6055806"/>
                </a:cubicBezTo>
                <a:cubicBezTo>
                  <a:pt x="5661886" y="6075852"/>
                  <a:pt x="5681285" y="6075852"/>
                  <a:pt x="5701430" y="6085662"/>
                </a:cubicBezTo>
                <a:cubicBezTo>
                  <a:pt x="5740974" y="6095472"/>
                  <a:pt x="5731274" y="6055806"/>
                  <a:pt x="5761118" y="6055806"/>
                </a:cubicBezTo>
                <a:cubicBezTo>
                  <a:pt x="5761118" y="6055806"/>
                  <a:pt x="5761118" y="6055806"/>
                  <a:pt x="5761118" y="6115519"/>
                </a:cubicBezTo>
                <a:cubicBezTo>
                  <a:pt x="5731274" y="6075852"/>
                  <a:pt x="5731274" y="6115519"/>
                  <a:pt x="5701430" y="6125329"/>
                </a:cubicBezTo>
                <a:cubicBezTo>
                  <a:pt x="5681285" y="6065616"/>
                  <a:pt x="5602198" y="6075852"/>
                  <a:pt x="5602198" y="5986282"/>
                </a:cubicBezTo>
                <a:cubicBezTo>
                  <a:pt x="5562654" y="5976472"/>
                  <a:pt x="5512666" y="6025948"/>
                  <a:pt x="5512666" y="5966662"/>
                </a:cubicBezTo>
                <a:cubicBezTo>
                  <a:pt x="5562654" y="5966662"/>
                  <a:pt x="5572354" y="5986282"/>
                  <a:pt x="5611898" y="5966662"/>
                </a:cubicBezTo>
                <a:cubicBezTo>
                  <a:pt x="5602198" y="5996518"/>
                  <a:pt x="5652187" y="6006328"/>
                  <a:pt x="5632042" y="6006328"/>
                </a:cubicBezTo>
                <a:cubicBezTo>
                  <a:pt x="5641742" y="6025948"/>
                  <a:pt x="5661886" y="6025948"/>
                  <a:pt x="5682031" y="6025948"/>
                </a:cubicBezTo>
                <a:cubicBezTo>
                  <a:pt x="5691730" y="5986282"/>
                  <a:pt x="5641742" y="6006328"/>
                  <a:pt x="5652187" y="5966662"/>
                </a:cubicBezTo>
                <a:cubicBezTo>
                  <a:pt x="5671586" y="5956425"/>
                  <a:pt x="5671586" y="5936805"/>
                  <a:pt x="5701430" y="5946615"/>
                </a:cubicBezTo>
                <a:cubicBezTo>
                  <a:pt x="5701430" y="5936805"/>
                  <a:pt x="5691730" y="5926995"/>
                  <a:pt x="5671586" y="5926995"/>
                </a:cubicBezTo>
                <a:cubicBezTo>
                  <a:pt x="5641742" y="5897138"/>
                  <a:pt x="5711129" y="5946615"/>
                  <a:pt x="5711129" y="5906948"/>
                </a:cubicBezTo>
                <a:cubicBezTo>
                  <a:pt x="5721574" y="5926995"/>
                  <a:pt x="5751420" y="5946615"/>
                  <a:pt x="5731274" y="5966662"/>
                </a:cubicBezTo>
                <a:cubicBezTo>
                  <a:pt x="5751420" y="5976472"/>
                  <a:pt x="5781264" y="5966662"/>
                  <a:pt x="5781264" y="5996092"/>
                </a:cubicBezTo>
                <a:cubicBezTo>
                  <a:pt x="5800662" y="5976472"/>
                  <a:pt x="5790962" y="5946615"/>
                  <a:pt x="5830506" y="5946615"/>
                </a:cubicBezTo>
                <a:cubicBezTo>
                  <a:pt x="5840204" y="5996518"/>
                  <a:pt x="5900640" y="5966662"/>
                  <a:pt x="5920038" y="6025948"/>
                </a:cubicBezTo>
                <a:cubicBezTo>
                  <a:pt x="5910340" y="5986282"/>
                  <a:pt x="5959582" y="6016138"/>
                  <a:pt x="5989426" y="6025948"/>
                </a:cubicBezTo>
                <a:cubicBezTo>
                  <a:pt x="5999872" y="6025948"/>
                  <a:pt x="5999872" y="5966662"/>
                  <a:pt x="5970028" y="5986282"/>
                </a:cubicBezTo>
                <a:cubicBezTo>
                  <a:pt x="5999872" y="5966662"/>
                  <a:pt x="6039416" y="5956852"/>
                  <a:pt x="6069260" y="5916758"/>
                </a:cubicBezTo>
                <a:cubicBezTo>
                  <a:pt x="6088658" y="5926995"/>
                  <a:pt x="6088658" y="5956425"/>
                  <a:pt x="6108804" y="5946615"/>
                </a:cubicBezTo>
                <a:cubicBezTo>
                  <a:pt x="6118502" y="5897138"/>
                  <a:pt x="6078958" y="5897138"/>
                  <a:pt x="6039416" y="5897138"/>
                </a:cubicBezTo>
                <a:cubicBezTo>
                  <a:pt x="6028970" y="5926995"/>
                  <a:pt x="5999872" y="5936805"/>
                  <a:pt x="5959582" y="5956425"/>
                </a:cubicBezTo>
                <a:cubicBezTo>
                  <a:pt x="5970028" y="5946615"/>
                  <a:pt x="5979726" y="5897138"/>
                  <a:pt x="5959582" y="5887328"/>
                </a:cubicBezTo>
                <a:cubicBezTo>
                  <a:pt x="5949882" y="5877091"/>
                  <a:pt x="6009572" y="5867281"/>
                  <a:pt x="5989426" y="5897138"/>
                </a:cubicBezTo>
                <a:cubicBezTo>
                  <a:pt x="5999872" y="5897138"/>
                  <a:pt x="5999872" y="5887328"/>
                  <a:pt x="6009572" y="5887328"/>
                </a:cubicBezTo>
                <a:cubicBezTo>
                  <a:pt x="6009572" y="5857471"/>
                  <a:pt x="5970028" y="5857471"/>
                  <a:pt x="6019270" y="5857471"/>
                </a:cubicBezTo>
                <a:cubicBezTo>
                  <a:pt x="5999872" y="5837425"/>
                  <a:pt x="5999872" y="5847661"/>
                  <a:pt x="5999872" y="5807994"/>
                </a:cubicBezTo>
                <a:cubicBezTo>
                  <a:pt x="5970028" y="5857471"/>
                  <a:pt x="5949882" y="5807568"/>
                  <a:pt x="5949882" y="5877091"/>
                </a:cubicBezTo>
                <a:cubicBezTo>
                  <a:pt x="5910340" y="5877091"/>
                  <a:pt x="5970028" y="5827615"/>
                  <a:pt x="5920038" y="5837425"/>
                </a:cubicBezTo>
                <a:cubicBezTo>
                  <a:pt x="5920038" y="5827615"/>
                  <a:pt x="5929738" y="5827615"/>
                  <a:pt x="5940184" y="5827615"/>
                </a:cubicBezTo>
                <a:cubicBezTo>
                  <a:pt x="5940184" y="5807568"/>
                  <a:pt x="5910340" y="5817804"/>
                  <a:pt x="5920038" y="5787948"/>
                </a:cubicBezTo>
                <a:cubicBezTo>
                  <a:pt x="5900640" y="5817804"/>
                  <a:pt x="5870050" y="5857471"/>
                  <a:pt x="5860350" y="5897138"/>
                </a:cubicBezTo>
                <a:cubicBezTo>
                  <a:pt x="5830506" y="5897138"/>
                  <a:pt x="5860350" y="5877091"/>
                  <a:pt x="5850650" y="5847661"/>
                </a:cubicBezTo>
                <a:cubicBezTo>
                  <a:pt x="5830506" y="5867281"/>
                  <a:pt x="5820806" y="5867281"/>
                  <a:pt x="5830506" y="5906948"/>
                </a:cubicBezTo>
                <a:cubicBezTo>
                  <a:pt x="5810360" y="5897138"/>
                  <a:pt x="5800662" y="5906948"/>
                  <a:pt x="5810360" y="5926995"/>
                </a:cubicBezTo>
                <a:cubicBezTo>
                  <a:pt x="5780516" y="5936805"/>
                  <a:pt x="5761118" y="5916758"/>
                  <a:pt x="5740974" y="5916758"/>
                </a:cubicBezTo>
                <a:cubicBezTo>
                  <a:pt x="5740974" y="5897138"/>
                  <a:pt x="5770818" y="5916758"/>
                  <a:pt x="5781264" y="5916758"/>
                </a:cubicBezTo>
                <a:cubicBezTo>
                  <a:pt x="5790962" y="5916758"/>
                  <a:pt x="5780516" y="5887328"/>
                  <a:pt x="5790962" y="5877091"/>
                </a:cubicBezTo>
                <a:cubicBezTo>
                  <a:pt x="5751420" y="5916758"/>
                  <a:pt x="5691730" y="5847235"/>
                  <a:pt x="5682031" y="5897138"/>
                </a:cubicBezTo>
                <a:cubicBezTo>
                  <a:pt x="5661886" y="5906948"/>
                  <a:pt x="5652187" y="5857471"/>
                  <a:pt x="5641742" y="5897138"/>
                </a:cubicBezTo>
                <a:cubicBezTo>
                  <a:pt x="5602198" y="5877091"/>
                  <a:pt x="5661886" y="5877091"/>
                  <a:pt x="5641742" y="5847661"/>
                </a:cubicBezTo>
                <a:cubicBezTo>
                  <a:pt x="5652187" y="5857471"/>
                  <a:pt x="5682031" y="5847661"/>
                  <a:pt x="5671586" y="5877091"/>
                </a:cubicBezTo>
                <a:cubicBezTo>
                  <a:pt x="5711129" y="5857471"/>
                  <a:pt x="5780516" y="5867281"/>
                  <a:pt x="5790962" y="5807994"/>
                </a:cubicBezTo>
                <a:cubicBezTo>
                  <a:pt x="5820806" y="5787948"/>
                  <a:pt x="5800662" y="5847661"/>
                  <a:pt x="5820806" y="5837425"/>
                </a:cubicBezTo>
                <a:cubicBezTo>
                  <a:pt x="5830506" y="5837425"/>
                  <a:pt x="5830506" y="5827615"/>
                  <a:pt x="5820806" y="5827615"/>
                </a:cubicBezTo>
                <a:cubicBezTo>
                  <a:pt x="5820806" y="5797758"/>
                  <a:pt x="5840204" y="5837425"/>
                  <a:pt x="5860350" y="5827615"/>
                </a:cubicBezTo>
                <a:cubicBezTo>
                  <a:pt x="5810360" y="5758091"/>
                  <a:pt x="5751420" y="5807568"/>
                  <a:pt x="5711129" y="5827615"/>
                </a:cubicBezTo>
                <a:cubicBezTo>
                  <a:pt x="5721574" y="5797758"/>
                  <a:pt x="5671586" y="5787948"/>
                  <a:pt x="5671586" y="5748281"/>
                </a:cubicBezTo>
                <a:cubicBezTo>
                  <a:pt x="5661886" y="5758091"/>
                  <a:pt x="5641742" y="5767901"/>
                  <a:pt x="5641742" y="5797758"/>
                </a:cubicBezTo>
                <a:cubicBezTo>
                  <a:pt x="5622342" y="5787948"/>
                  <a:pt x="5661886" y="5768328"/>
                  <a:pt x="5632042" y="5748281"/>
                </a:cubicBezTo>
                <a:cubicBezTo>
                  <a:pt x="5661886" y="5738471"/>
                  <a:pt x="5652187" y="5678757"/>
                  <a:pt x="5701430" y="5708614"/>
                </a:cubicBezTo>
                <a:cubicBezTo>
                  <a:pt x="5661886" y="5659137"/>
                  <a:pt x="5602198" y="5718424"/>
                  <a:pt x="5562654" y="5678757"/>
                </a:cubicBezTo>
                <a:cubicBezTo>
                  <a:pt x="5572354" y="5659137"/>
                  <a:pt x="5611898" y="5659137"/>
                  <a:pt x="5632042" y="5648900"/>
                </a:cubicBezTo>
                <a:cubicBezTo>
                  <a:pt x="5602198" y="5648900"/>
                  <a:pt x="5582799" y="5619470"/>
                  <a:pt x="5532810" y="5629280"/>
                </a:cubicBezTo>
                <a:cubicBezTo>
                  <a:pt x="5532810" y="5668947"/>
                  <a:pt x="5542510" y="5678757"/>
                  <a:pt x="5562654" y="5698804"/>
                </a:cubicBezTo>
                <a:cubicBezTo>
                  <a:pt x="5542510" y="5728234"/>
                  <a:pt x="5512666" y="5678757"/>
                  <a:pt x="5532810" y="5738471"/>
                </a:cubicBezTo>
                <a:cubicBezTo>
                  <a:pt x="5493266" y="5728234"/>
                  <a:pt x="5512666" y="5708614"/>
                  <a:pt x="5512666" y="5668947"/>
                </a:cubicBezTo>
                <a:cubicBezTo>
                  <a:pt x="5502966" y="5639090"/>
                  <a:pt x="5463422" y="5668947"/>
                  <a:pt x="5463422" y="5678757"/>
                </a:cubicBezTo>
                <a:cubicBezTo>
                  <a:pt x="5463422" y="5698804"/>
                  <a:pt x="5493266" y="5668947"/>
                  <a:pt x="5493266" y="5698804"/>
                </a:cubicBezTo>
                <a:cubicBezTo>
                  <a:pt x="5483568" y="5738471"/>
                  <a:pt x="5473122" y="5718424"/>
                  <a:pt x="5443278" y="5738471"/>
                </a:cubicBezTo>
                <a:cubicBezTo>
                  <a:pt x="5443278" y="5698804"/>
                  <a:pt x="5403734" y="5708614"/>
                  <a:pt x="5403734" y="5668947"/>
                </a:cubicBezTo>
                <a:cubicBezTo>
                  <a:pt x="5394035" y="5668947"/>
                  <a:pt x="5383590" y="5688567"/>
                  <a:pt x="5373890" y="5678757"/>
                </a:cubicBezTo>
                <a:cubicBezTo>
                  <a:pt x="5383590" y="5648900"/>
                  <a:pt x="5373890" y="5659137"/>
                  <a:pt x="5363444" y="5629280"/>
                </a:cubicBezTo>
                <a:cubicBezTo>
                  <a:pt x="5314202" y="5609234"/>
                  <a:pt x="5264212" y="5688567"/>
                  <a:pt x="5304502" y="5698804"/>
                </a:cubicBezTo>
                <a:cubicBezTo>
                  <a:pt x="5304502" y="5718424"/>
                  <a:pt x="5284358" y="5718424"/>
                  <a:pt x="5264212" y="5728234"/>
                </a:cubicBezTo>
                <a:cubicBezTo>
                  <a:pt x="5274658" y="5718424"/>
                  <a:pt x="5274658" y="5698804"/>
                  <a:pt x="5284358" y="5678757"/>
                </a:cubicBezTo>
                <a:cubicBezTo>
                  <a:pt x="5254514" y="5678757"/>
                  <a:pt x="5214970" y="5748281"/>
                  <a:pt x="5214970" y="5678757"/>
                </a:cubicBezTo>
                <a:cubicBezTo>
                  <a:pt x="5235114" y="5678757"/>
                  <a:pt x="5244814" y="5698804"/>
                  <a:pt x="5264212" y="5678757"/>
                </a:cubicBezTo>
                <a:cubicBezTo>
                  <a:pt x="5254514" y="5659137"/>
                  <a:pt x="5214970" y="5678757"/>
                  <a:pt x="5235114" y="5639090"/>
                </a:cubicBezTo>
                <a:cubicBezTo>
                  <a:pt x="5205270" y="5619470"/>
                  <a:pt x="5185126" y="5648900"/>
                  <a:pt x="5164980" y="5619470"/>
                </a:cubicBezTo>
                <a:cubicBezTo>
                  <a:pt x="5135882" y="5619470"/>
                  <a:pt x="5125437" y="5639090"/>
                  <a:pt x="5115738" y="5668947"/>
                </a:cubicBezTo>
                <a:cubicBezTo>
                  <a:pt x="5125437" y="5698804"/>
                  <a:pt x="5135882" y="5639090"/>
                  <a:pt x="5155282" y="5659137"/>
                </a:cubicBezTo>
                <a:cubicBezTo>
                  <a:pt x="5164980" y="5659137"/>
                  <a:pt x="5125437" y="5698804"/>
                  <a:pt x="5095593" y="5688567"/>
                </a:cubicBezTo>
                <a:cubicBezTo>
                  <a:pt x="5115738" y="5629280"/>
                  <a:pt x="5135882" y="5619470"/>
                  <a:pt x="5135882" y="5559757"/>
                </a:cubicBezTo>
                <a:cubicBezTo>
                  <a:pt x="5175426" y="5589613"/>
                  <a:pt x="5185126" y="5599424"/>
                  <a:pt x="5235114" y="5579377"/>
                </a:cubicBezTo>
                <a:cubicBezTo>
                  <a:pt x="5224669" y="5569567"/>
                  <a:pt x="5194825" y="5559757"/>
                  <a:pt x="5164980" y="5549947"/>
                </a:cubicBezTo>
                <a:cubicBezTo>
                  <a:pt x="5145582" y="5549947"/>
                  <a:pt x="5115738" y="5549947"/>
                  <a:pt x="5085894" y="5559757"/>
                </a:cubicBezTo>
                <a:cubicBezTo>
                  <a:pt x="5106038" y="5510280"/>
                  <a:pt x="5155282" y="5529900"/>
                  <a:pt x="5175426" y="5549947"/>
                </a:cubicBezTo>
                <a:cubicBezTo>
                  <a:pt x="5205270" y="5529900"/>
                  <a:pt x="5135882" y="5509853"/>
                  <a:pt x="5164980" y="5489807"/>
                </a:cubicBezTo>
                <a:cubicBezTo>
                  <a:pt x="5095593" y="5499617"/>
                  <a:pt x="5056050" y="5470186"/>
                  <a:pt x="5006806" y="5450140"/>
                </a:cubicBezTo>
                <a:cubicBezTo>
                  <a:pt x="4976962" y="5459950"/>
                  <a:pt x="5016506" y="5479996"/>
                  <a:pt x="5006806" y="5499617"/>
                </a:cubicBezTo>
                <a:cubicBezTo>
                  <a:pt x="4976962" y="5499617"/>
                  <a:pt x="4967263" y="5470186"/>
                  <a:pt x="4947118" y="5489807"/>
                </a:cubicBezTo>
                <a:cubicBezTo>
                  <a:pt x="4947118" y="5509853"/>
                  <a:pt x="4966517" y="5529473"/>
                  <a:pt x="4976962" y="5509853"/>
                </a:cubicBezTo>
                <a:cubicBezTo>
                  <a:pt x="4996361" y="5519663"/>
                  <a:pt x="4947118" y="5539710"/>
                  <a:pt x="4926974" y="5529473"/>
                </a:cubicBezTo>
                <a:cubicBezTo>
                  <a:pt x="4917274" y="5549520"/>
                  <a:pt x="4976962" y="5559757"/>
                  <a:pt x="4976962" y="5539710"/>
                </a:cubicBezTo>
                <a:cubicBezTo>
                  <a:pt x="4986662" y="5529900"/>
                  <a:pt x="4956818" y="5599424"/>
                  <a:pt x="4986662" y="5559757"/>
                </a:cubicBezTo>
                <a:cubicBezTo>
                  <a:pt x="5006806" y="5569567"/>
                  <a:pt x="4956818" y="5589613"/>
                  <a:pt x="4976962" y="5629280"/>
                </a:cubicBezTo>
                <a:cubicBezTo>
                  <a:pt x="4966517" y="5589613"/>
                  <a:pt x="4917274" y="5609234"/>
                  <a:pt x="4926974" y="5579377"/>
                </a:cubicBezTo>
                <a:cubicBezTo>
                  <a:pt x="4887430" y="5579377"/>
                  <a:pt x="4917274" y="5599424"/>
                  <a:pt x="4907574" y="5639090"/>
                </a:cubicBezTo>
                <a:cubicBezTo>
                  <a:pt x="4897130" y="5609234"/>
                  <a:pt x="4876984" y="5599424"/>
                  <a:pt x="4837441" y="5599424"/>
                </a:cubicBezTo>
                <a:cubicBezTo>
                  <a:pt x="4847140" y="5569567"/>
                  <a:pt x="4887430" y="5579803"/>
                  <a:pt x="4917274" y="5569567"/>
                </a:cubicBezTo>
                <a:cubicBezTo>
                  <a:pt x="4867285" y="5549947"/>
                  <a:pt x="4837441" y="5569140"/>
                  <a:pt x="4797898" y="5529473"/>
                </a:cubicBezTo>
                <a:cubicBezTo>
                  <a:pt x="4788198" y="5539710"/>
                  <a:pt x="4797898" y="5549947"/>
                  <a:pt x="4807596" y="5559757"/>
                </a:cubicBezTo>
                <a:cubicBezTo>
                  <a:pt x="4768053" y="5599424"/>
                  <a:pt x="4768053" y="5519663"/>
                  <a:pt x="4738209" y="5529473"/>
                </a:cubicBezTo>
                <a:cubicBezTo>
                  <a:pt x="4718064" y="5529473"/>
                  <a:pt x="4738209" y="5559757"/>
                  <a:pt x="4747908" y="5549947"/>
                </a:cubicBezTo>
                <a:cubicBezTo>
                  <a:pt x="4747908" y="5589613"/>
                  <a:pt x="4698666" y="5549947"/>
                  <a:pt x="4688966" y="5579377"/>
                </a:cubicBezTo>
                <a:cubicBezTo>
                  <a:pt x="4668822" y="5549947"/>
                  <a:pt x="4718064" y="5539710"/>
                  <a:pt x="4718064" y="5529473"/>
                </a:cubicBezTo>
                <a:cubicBezTo>
                  <a:pt x="4718064" y="5519663"/>
                  <a:pt x="4708365" y="5509853"/>
                  <a:pt x="4708365" y="5499617"/>
                </a:cubicBezTo>
                <a:cubicBezTo>
                  <a:pt x="4678520" y="5489807"/>
                  <a:pt x="4668822" y="5539710"/>
                  <a:pt x="4659122" y="5499617"/>
                </a:cubicBezTo>
                <a:cubicBezTo>
                  <a:pt x="4648676" y="5539710"/>
                  <a:pt x="4619578" y="5539710"/>
                  <a:pt x="4599434" y="5529473"/>
                </a:cubicBezTo>
                <a:cubicBezTo>
                  <a:pt x="4569590" y="5529473"/>
                  <a:pt x="4549444" y="5529900"/>
                  <a:pt x="4559890" y="5559757"/>
                </a:cubicBezTo>
                <a:cubicBezTo>
                  <a:pt x="4539745" y="5559757"/>
                  <a:pt x="4539745" y="5549520"/>
                  <a:pt x="4530046" y="5529473"/>
                </a:cubicBezTo>
                <a:cubicBezTo>
                  <a:pt x="4530046" y="5529473"/>
                  <a:pt x="4530046" y="5519663"/>
                  <a:pt x="4530046" y="5519663"/>
                </a:cubicBezTo>
                <a:cubicBezTo>
                  <a:pt x="4520346" y="5519663"/>
                  <a:pt x="4520346" y="5529473"/>
                  <a:pt x="4509901" y="5529473"/>
                </a:cubicBezTo>
                <a:cubicBezTo>
                  <a:pt x="4509901" y="5539710"/>
                  <a:pt x="4520346" y="5539710"/>
                  <a:pt x="4530046" y="5539710"/>
                </a:cubicBezTo>
                <a:cubicBezTo>
                  <a:pt x="4480057" y="5579803"/>
                  <a:pt x="4460658" y="5509853"/>
                  <a:pt x="4421114" y="5509853"/>
                </a:cubicBezTo>
                <a:cubicBezTo>
                  <a:pt x="4421114" y="5509853"/>
                  <a:pt x="4421114" y="5509853"/>
                  <a:pt x="4410669" y="5529473"/>
                </a:cubicBezTo>
                <a:cubicBezTo>
                  <a:pt x="4421114" y="5549520"/>
                  <a:pt x="4460658" y="5520090"/>
                  <a:pt x="4480057" y="5549947"/>
                </a:cubicBezTo>
                <a:cubicBezTo>
                  <a:pt x="4440514" y="5579803"/>
                  <a:pt x="4490502" y="5559757"/>
                  <a:pt x="4520346" y="5559757"/>
                </a:cubicBezTo>
                <a:cubicBezTo>
                  <a:pt x="4520346" y="5629280"/>
                  <a:pt x="4480057" y="5549947"/>
                  <a:pt x="4470358" y="5599424"/>
                </a:cubicBezTo>
                <a:cubicBezTo>
                  <a:pt x="4430814" y="5559757"/>
                  <a:pt x="4380825" y="5529473"/>
                  <a:pt x="4380825" y="5479996"/>
                </a:cubicBezTo>
                <a:cubicBezTo>
                  <a:pt x="4371126" y="5479996"/>
                  <a:pt x="4371126" y="5499617"/>
                  <a:pt x="4361426" y="5519663"/>
                </a:cubicBezTo>
                <a:cubicBezTo>
                  <a:pt x="4350981" y="5509853"/>
                  <a:pt x="4341282" y="5500043"/>
                  <a:pt x="4350981" y="5470186"/>
                </a:cubicBezTo>
                <a:cubicBezTo>
                  <a:pt x="4360680" y="5479996"/>
                  <a:pt x="4371126" y="5479996"/>
                  <a:pt x="4380825" y="5470186"/>
                </a:cubicBezTo>
                <a:cubicBezTo>
                  <a:pt x="4380825" y="5450140"/>
                  <a:pt x="4330836" y="5459950"/>
                  <a:pt x="4330836" y="5479996"/>
                </a:cubicBezTo>
                <a:cubicBezTo>
                  <a:pt x="4311438" y="5470186"/>
                  <a:pt x="4321136" y="5450140"/>
                  <a:pt x="4300992" y="5440330"/>
                </a:cubicBezTo>
                <a:cubicBezTo>
                  <a:pt x="4291292" y="5459950"/>
                  <a:pt x="4261448" y="5470186"/>
                  <a:pt x="4231604" y="5470186"/>
                </a:cubicBezTo>
                <a:cubicBezTo>
                  <a:pt x="4231604" y="5420283"/>
                  <a:pt x="4271894" y="5459950"/>
                  <a:pt x="4281593" y="5440330"/>
                </a:cubicBezTo>
                <a:cubicBezTo>
                  <a:pt x="4261448" y="5420283"/>
                  <a:pt x="4231604" y="5390853"/>
                  <a:pt x="4201760" y="5420283"/>
                </a:cubicBezTo>
                <a:cubicBezTo>
                  <a:pt x="4192060" y="5370806"/>
                  <a:pt x="4152517" y="5370806"/>
                  <a:pt x="4102528" y="5370806"/>
                </a:cubicBezTo>
                <a:cubicBezTo>
                  <a:pt x="4062984" y="5370806"/>
                  <a:pt x="4023441" y="5380616"/>
                  <a:pt x="4013742" y="5331139"/>
                </a:cubicBezTo>
                <a:cubicBezTo>
                  <a:pt x="3993597" y="5351186"/>
                  <a:pt x="3974198" y="5360996"/>
                  <a:pt x="3954053" y="5360996"/>
                </a:cubicBezTo>
                <a:cubicBezTo>
                  <a:pt x="3933908" y="5351186"/>
                  <a:pt x="3914510" y="5351186"/>
                  <a:pt x="3894365" y="5360996"/>
                </a:cubicBezTo>
                <a:cubicBezTo>
                  <a:pt x="3874966" y="5331139"/>
                  <a:pt x="3933908" y="5351186"/>
                  <a:pt x="3933908" y="5331139"/>
                </a:cubicBezTo>
                <a:cubicBezTo>
                  <a:pt x="3944354" y="5301282"/>
                  <a:pt x="3834676" y="5311519"/>
                  <a:pt x="3884666" y="5281662"/>
                </a:cubicBezTo>
                <a:cubicBezTo>
                  <a:pt x="3845122" y="5271426"/>
                  <a:pt x="3774988" y="5281662"/>
                  <a:pt x="3765289" y="5241995"/>
                </a:cubicBezTo>
                <a:cubicBezTo>
                  <a:pt x="3795133" y="5231759"/>
                  <a:pt x="3845122" y="5261616"/>
                  <a:pt x="3845122" y="5231759"/>
                </a:cubicBezTo>
                <a:cubicBezTo>
                  <a:pt x="3864521" y="5202329"/>
                  <a:pt x="3814532" y="5241995"/>
                  <a:pt x="3824977" y="5212139"/>
                </a:cubicBezTo>
                <a:cubicBezTo>
                  <a:pt x="3814532" y="5241995"/>
                  <a:pt x="3774988" y="5212139"/>
                  <a:pt x="3795133" y="5172472"/>
                </a:cubicBezTo>
                <a:cubicBezTo>
                  <a:pt x="3784688" y="5172472"/>
                  <a:pt x="3774988" y="5182282"/>
                  <a:pt x="3754844" y="5182282"/>
                </a:cubicBezTo>
                <a:cubicBezTo>
                  <a:pt x="3795133" y="5212139"/>
                  <a:pt x="3765289" y="5212139"/>
                  <a:pt x="3725745" y="5202329"/>
                </a:cubicBezTo>
                <a:cubicBezTo>
                  <a:pt x="3735445" y="5172472"/>
                  <a:pt x="3735445" y="5162662"/>
                  <a:pt x="3735445" y="5142615"/>
                </a:cubicBezTo>
                <a:cubicBezTo>
                  <a:pt x="3645912" y="5152425"/>
                  <a:pt x="3616068" y="5053471"/>
                  <a:pt x="3527282" y="5043235"/>
                </a:cubicBezTo>
                <a:cubicBezTo>
                  <a:pt x="3546680" y="5033425"/>
                  <a:pt x="3527282" y="5023614"/>
                  <a:pt x="3546680" y="4993758"/>
                </a:cubicBezTo>
                <a:cubicBezTo>
                  <a:pt x="3557126" y="5003568"/>
                  <a:pt x="3566825" y="5003568"/>
                  <a:pt x="3576524" y="5013804"/>
                </a:cubicBezTo>
                <a:cubicBezTo>
                  <a:pt x="3566825" y="5023614"/>
                  <a:pt x="3557126" y="5003568"/>
                  <a:pt x="3546680" y="5013804"/>
                </a:cubicBezTo>
                <a:cubicBezTo>
                  <a:pt x="3557126" y="5053471"/>
                  <a:pt x="3586224" y="5043235"/>
                  <a:pt x="3626514" y="5073091"/>
                </a:cubicBezTo>
                <a:cubicBezTo>
                  <a:pt x="3645912" y="5073091"/>
                  <a:pt x="3655612" y="5023614"/>
                  <a:pt x="3675756" y="5023614"/>
                </a:cubicBezTo>
                <a:cubicBezTo>
                  <a:pt x="3666057" y="5043235"/>
                  <a:pt x="3655612" y="5082901"/>
                  <a:pt x="3675756" y="5102948"/>
                </a:cubicBezTo>
                <a:cubicBezTo>
                  <a:pt x="3725745" y="5093138"/>
                  <a:pt x="3695901" y="5102948"/>
                  <a:pt x="3745144" y="5102948"/>
                </a:cubicBezTo>
                <a:cubicBezTo>
                  <a:pt x="3745144" y="5102948"/>
                  <a:pt x="3745144" y="5102948"/>
                  <a:pt x="3725745" y="5132805"/>
                </a:cubicBezTo>
                <a:cubicBezTo>
                  <a:pt x="3755590" y="5132805"/>
                  <a:pt x="3745144" y="5152425"/>
                  <a:pt x="3765289" y="5162662"/>
                </a:cubicBezTo>
                <a:cubicBezTo>
                  <a:pt x="3795133" y="5172472"/>
                  <a:pt x="3804832" y="5112758"/>
                  <a:pt x="3824977" y="5122995"/>
                </a:cubicBezTo>
                <a:cubicBezTo>
                  <a:pt x="3804832" y="5152425"/>
                  <a:pt x="3814532" y="5152425"/>
                  <a:pt x="3814532" y="5182282"/>
                </a:cubicBezTo>
                <a:cubicBezTo>
                  <a:pt x="3864521" y="5162662"/>
                  <a:pt x="3845122" y="5182282"/>
                  <a:pt x="3884666" y="5202329"/>
                </a:cubicBezTo>
                <a:cubicBezTo>
                  <a:pt x="3874966" y="5231759"/>
                  <a:pt x="3854822" y="5221949"/>
                  <a:pt x="3845122" y="5241995"/>
                </a:cubicBezTo>
                <a:cubicBezTo>
                  <a:pt x="3845122" y="5251805"/>
                  <a:pt x="3854822" y="5251805"/>
                  <a:pt x="3845122" y="5261616"/>
                </a:cubicBezTo>
                <a:cubicBezTo>
                  <a:pt x="3904810" y="5271426"/>
                  <a:pt x="3894365" y="5192092"/>
                  <a:pt x="3954053" y="5221949"/>
                </a:cubicBezTo>
                <a:cubicBezTo>
                  <a:pt x="3963753" y="5202329"/>
                  <a:pt x="3904064" y="5162662"/>
                  <a:pt x="3904064" y="5202329"/>
                </a:cubicBezTo>
                <a:cubicBezTo>
                  <a:pt x="3874966" y="5221949"/>
                  <a:pt x="3904064" y="5172472"/>
                  <a:pt x="3914510" y="5162662"/>
                </a:cubicBezTo>
                <a:cubicBezTo>
                  <a:pt x="3894365" y="5152425"/>
                  <a:pt x="3884666" y="5152425"/>
                  <a:pt x="3884666" y="5182282"/>
                </a:cubicBezTo>
                <a:cubicBezTo>
                  <a:pt x="3884666" y="5122568"/>
                  <a:pt x="3814532" y="5132805"/>
                  <a:pt x="3814532" y="5093138"/>
                </a:cubicBezTo>
                <a:cubicBezTo>
                  <a:pt x="3784688" y="5093138"/>
                  <a:pt x="3814532" y="5132805"/>
                  <a:pt x="3784688" y="5142615"/>
                </a:cubicBezTo>
                <a:cubicBezTo>
                  <a:pt x="3774988" y="5132805"/>
                  <a:pt x="3774988" y="5112758"/>
                  <a:pt x="3784688" y="5082901"/>
                </a:cubicBezTo>
                <a:cubicBezTo>
                  <a:pt x="3754844" y="5073091"/>
                  <a:pt x="3715300" y="5053471"/>
                  <a:pt x="3685456" y="5073091"/>
                </a:cubicBezTo>
                <a:cubicBezTo>
                  <a:pt x="3675756" y="5053471"/>
                  <a:pt x="3705600" y="5043235"/>
                  <a:pt x="3715300" y="5043235"/>
                </a:cubicBezTo>
                <a:cubicBezTo>
                  <a:pt x="3725745" y="5013804"/>
                  <a:pt x="3655612" y="5023614"/>
                  <a:pt x="3675756" y="5003568"/>
                </a:cubicBezTo>
                <a:cubicBezTo>
                  <a:pt x="3645912" y="5033425"/>
                  <a:pt x="3616068" y="5023614"/>
                  <a:pt x="3586224" y="4983948"/>
                </a:cubicBezTo>
                <a:cubicBezTo>
                  <a:pt x="3586224" y="4974138"/>
                  <a:pt x="3596669" y="4983948"/>
                  <a:pt x="3606369" y="4974138"/>
                </a:cubicBezTo>
                <a:cubicBezTo>
                  <a:pt x="3576524" y="4934044"/>
                  <a:pt x="3546680" y="4854710"/>
                  <a:pt x="3477292" y="4904614"/>
                </a:cubicBezTo>
                <a:cubicBezTo>
                  <a:pt x="3477292" y="4884567"/>
                  <a:pt x="3467593" y="4864521"/>
                  <a:pt x="3486992" y="4834664"/>
                </a:cubicBezTo>
                <a:cubicBezTo>
                  <a:pt x="3467593" y="4824854"/>
                  <a:pt x="3437749" y="4804807"/>
                  <a:pt x="3457894" y="4774950"/>
                </a:cubicBezTo>
                <a:cubicBezTo>
                  <a:pt x="3447448" y="4774950"/>
                  <a:pt x="3447448" y="4785187"/>
                  <a:pt x="3437749" y="4785187"/>
                </a:cubicBezTo>
                <a:cubicBezTo>
                  <a:pt x="3417604" y="4824854"/>
                  <a:pt x="3477292" y="4835090"/>
                  <a:pt x="3437749" y="4884567"/>
                </a:cubicBezTo>
                <a:cubicBezTo>
                  <a:pt x="3417604" y="4844900"/>
                  <a:pt x="3398206" y="4804807"/>
                  <a:pt x="3368361" y="4765140"/>
                </a:cubicBezTo>
                <a:cubicBezTo>
                  <a:pt x="3338517" y="4735283"/>
                  <a:pt x="3298228" y="4705853"/>
                  <a:pt x="3248985" y="4685806"/>
                </a:cubicBezTo>
                <a:cubicBezTo>
                  <a:pt x="3258684" y="4666186"/>
                  <a:pt x="3268383" y="4675996"/>
                  <a:pt x="3278829" y="4666186"/>
                </a:cubicBezTo>
                <a:cubicBezTo>
                  <a:pt x="3258684" y="4666186"/>
                  <a:pt x="3179597" y="4655950"/>
                  <a:pt x="3198996" y="4606473"/>
                </a:cubicBezTo>
                <a:cubicBezTo>
                  <a:pt x="3209441" y="4655950"/>
                  <a:pt x="3248985" y="4616283"/>
                  <a:pt x="3258684" y="4655950"/>
                </a:cubicBezTo>
                <a:cubicBezTo>
                  <a:pt x="3268383" y="4626093"/>
                  <a:pt x="3278829" y="4606473"/>
                  <a:pt x="3248985" y="4596663"/>
                </a:cubicBezTo>
                <a:cubicBezTo>
                  <a:pt x="3298228" y="4527139"/>
                  <a:pt x="3308673" y="4626093"/>
                  <a:pt x="3288528" y="4655950"/>
                </a:cubicBezTo>
                <a:cubicBezTo>
                  <a:pt x="3337771" y="4685806"/>
                  <a:pt x="3338517" y="4675996"/>
                  <a:pt x="3358662" y="4695617"/>
                </a:cubicBezTo>
                <a:cubicBezTo>
                  <a:pt x="3378061" y="4655950"/>
                  <a:pt x="3348216" y="4626519"/>
                  <a:pt x="3348216" y="4596663"/>
                </a:cubicBezTo>
                <a:cubicBezTo>
                  <a:pt x="3318372" y="4626519"/>
                  <a:pt x="3288528" y="4536949"/>
                  <a:pt x="3219140" y="4546759"/>
                </a:cubicBezTo>
                <a:cubicBezTo>
                  <a:pt x="3219140" y="4507092"/>
                  <a:pt x="3288528" y="4566806"/>
                  <a:pt x="3308673" y="4527139"/>
                </a:cubicBezTo>
                <a:cubicBezTo>
                  <a:pt x="3328072" y="4507092"/>
                  <a:pt x="3278829" y="4536949"/>
                  <a:pt x="3308673" y="4497282"/>
                </a:cubicBezTo>
                <a:cubicBezTo>
                  <a:pt x="3328072" y="4507092"/>
                  <a:pt x="3358662" y="4527139"/>
                  <a:pt x="3368361" y="4536949"/>
                </a:cubicBezTo>
                <a:cubicBezTo>
                  <a:pt x="3338517" y="4586853"/>
                  <a:pt x="3337771" y="4517329"/>
                  <a:pt x="3318372" y="4536949"/>
                </a:cubicBezTo>
                <a:cubicBezTo>
                  <a:pt x="3308673" y="4596663"/>
                  <a:pt x="3407905" y="4576616"/>
                  <a:pt x="3398206" y="4626519"/>
                </a:cubicBezTo>
                <a:cubicBezTo>
                  <a:pt x="3398206" y="4596663"/>
                  <a:pt x="3447448" y="4626519"/>
                  <a:pt x="3467593" y="4606473"/>
                </a:cubicBezTo>
                <a:cubicBezTo>
                  <a:pt x="3467593" y="4636330"/>
                  <a:pt x="3467593" y="4626093"/>
                  <a:pt x="3447448" y="4646140"/>
                </a:cubicBezTo>
                <a:cubicBezTo>
                  <a:pt x="3467593" y="4666186"/>
                  <a:pt x="3477292" y="4616283"/>
                  <a:pt x="3497438" y="4655950"/>
                </a:cubicBezTo>
                <a:cubicBezTo>
                  <a:pt x="3477292" y="4666186"/>
                  <a:pt x="3457894" y="4655950"/>
                  <a:pt x="3447448" y="4685806"/>
                </a:cubicBezTo>
                <a:cubicBezTo>
                  <a:pt x="3428050" y="4675996"/>
                  <a:pt x="3428050" y="4655950"/>
                  <a:pt x="3428050" y="4646140"/>
                </a:cubicBezTo>
                <a:cubicBezTo>
                  <a:pt x="3407905" y="4636330"/>
                  <a:pt x="3398206" y="4655950"/>
                  <a:pt x="3378061" y="4666186"/>
                </a:cubicBezTo>
                <a:cubicBezTo>
                  <a:pt x="3378061" y="4725473"/>
                  <a:pt x="3467593" y="4715663"/>
                  <a:pt x="3477292" y="4735283"/>
                </a:cubicBezTo>
                <a:cubicBezTo>
                  <a:pt x="3486992" y="4715663"/>
                  <a:pt x="3467593" y="4715663"/>
                  <a:pt x="3457894" y="4705853"/>
                </a:cubicBezTo>
                <a:cubicBezTo>
                  <a:pt x="3497438" y="4685806"/>
                  <a:pt x="3516836" y="4695617"/>
                  <a:pt x="3527282" y="4725473"/>
                </a:cubicBezTo>
                <a:cubicBezTo>
                  <a:pt x="3536981" y="4745520"/>
                  <a:pt x="3536981" y="4774950"/>
                  <a:pt x="3546680" y="4804807"/>
                </a:cubicBezTo>
                <a:cubicBezTo>
                  <a:pt x="3566825" y="4814617"/>
                  <a:pt x="3576524" y="4765140"/>
                  <a:pt x="3596669" y="4785187"/>
                </a:cubicBezTo>
                <a:cubicBezTo>
                  <a:pt x="3586224" y="4804807"/>
                  <a:pt x="3576524" y="4785187"/>
                  <a:pt x="3566825" y="4814617"/>
                </a:cubicBezTo>
                <a:cubicBezTo>
                  <a:pt x="3606369" y="4824854"/>
                  <a:pt x="3645912" y="4824854"/>
                  <a:pt x="3685456" y="4834664"/>
                </a:cubicBezTo>
                <a:cubicBezTo>
                  <a:pt x="3735445" y="4844474"/>
                  <a:pt x="3774988" y="4854710"/>
                  <a:pt x="3804832" y="4884567"/>
                </a:cubicBezTo>
                <a:cubicBezTo>
                  <a:pt x="3814532" y="4854710"/>
                  <a:pt x="3774988" y="4854710"/>
                  <a:pt x="3795133" y="4814617"/>
                </a:cubicBezTo>
                <a:cubicBezTo>
                  <a:pt x="3804832" y="4834664"/>
                  <a:pt x="3834676" y="4844900"/>
                  <a:pt x="3814532" y="4884567"/>
                </a:cubicBezTo>
                <a:cubicBezTo>
                  <a:pt x="3834676" y="4894804"/>
                  <a:pt x="3854822" y="4924234"/>
                  <a:pt x="3874966" y="4944281"/>
                </a:cubicBezTo>
                <a:cubicBezTo>
                  <a:pt x="3894365" y="4963901"/>
                  <a:pt x="3924209" y="4983948"/>
                  <a:pt x="3963753" y="4963901"/>
                </a:cubicBezTo>
                <a:cubicBezTo>
                  <a:pt x="3944354" y="4983948"/>
                  <a:pt x="3974198" y="4983948"/>
                  <a:pt x="3983898" y="5013804"/>
                </a:cubicBezTo>
                <a:cubicBezTo>
                  <a:pt x="4003296" y="5013804"/>
                  <a:pt x="4013742" y="4974138"/>
                  <a:pt x="4013742" y="5013804"/>
                </a:cubicBezTo>
                <a:cubicBezTo>
                  <a:pt x="4033140" y="5013804"/>
                  <a:pt x="4013742" y="4983948"/>
                  <a:pt x="4023441" y="4963901"/>
                </a:cubicBezTo>
                <a:cubicBezTo>
                  <a:pt x="4045824" y="4971578"/>
                  <a:pt x="4029410" y="4995464"/>
                  <a:pt x="4031648" y="5011245"/>
                </a:cubicBezTo>
                <a:lnTo>
                  <a:pt x="4033886" y="5013804"/>
                </a:lnTo>
                <a:lnTo>
                  <a:pt x="4050301" y="5012951"/>
                </a:lnTo>
                <a:cubicBezTo>
                  <a:pt x="4068207" y="5018070"/>
                  <a:pt x="4090590" y="5038543"/>
                  <a:pt x="4112974" y="5053471"/>
                </a:cubicBezTo>
                <a:cubicBezTo>
                  <a:pt x="4142818" y="5073091"/>
                  <a:pt x="4172662" y="5083328"/>
                  <a:pt x="4192060" y="5053471"/>
                </a:cubicBezTo>
                <a:cubicBezTo>
                  <a:pt x="4201760" y="5053471"/>
                  <a:pt x="4192060" y="5073091"/>
                  <a:pt x="4192060" y="5082901"/>
                </a:cubicBezTo>
                <a:cubicBezTo>
                  <a:pt x="4212206" y="5082901"/>
                  <a:pt x="4242050" y="5112758"/>
                  <a:pt x="4271894" y="5122995"/>
                </a:cubicBezTo>
                <a:cubicBezTo>
                  <a:pt x="4291292" y="5132805"/>
                  <a:pt x="4261448" y="5093138"/>
                  <a:pt x="4291292" y="5102948"/>
                </a:cubicBezTo>
                <a:cubicBezTo>
                  <a:pt x="4311438" y="5132805"/>
                  <a:pt x="4400970" y="5192518"/>
                  <a:pt x="4440514" y="5082901"/>
                </a:cubicBezTo>
                <a:cubicBezTo>
                  <a:pt x="4460658" y="5102948"/>
                  <a:pt x="4430814" y="5112758"/>
                  <a:pt x="4430814" y="5152425"/>
                </a:cubicBezTo>
                <a:cubicBezTo>
                  <a:pt x="4430814" y="5162662"/>
                  <a:pt x="4440514" y="5162662"/>
                  <a:pt x="4440514" y="5172472"/>
                </a:cubicBezTo>
                <a:cubicBezTo>
                  <a:pt x="4450212" y="5182282"/>
                  <a:pt x="4450212" y="5142615"/>
                  <a:pt x="4460658" y="5122995"/>
                </a:cubicBezTo>
                <a:cubicBezTo>
                  <a:pt x="4509901" y="5122995"/>
                  <a:pt x="4549444" y="5112758"/>
                  <a:pt x="4579289" y="5053471"/>
                </a:cubicBezTo>
                <a:cubicBezTo>
                  <a:pt x="4579289" y="5043235"/>
                  <a:pt x="4569590" y="5033425"/>
                  <a:pt x="4559890" y="5033425"/>
                </a:cubicBezTo>
                <a:cubicBezTo>
                  <a:pt x="4549444" y="5033425"/>
                  <a:pt x="4549444" y="5053471"/>
                  <a:pt x="4549444" y="5073091"/>
                </a:cubicBezTo>
                <a:cubicBezTo>
                  <a:pt x="4539745" y="5033425"/>
                  <a:pt x="4530046" y="5063281"/>
                  <a:pt x="4509901" y="5043235"/>
                </a:cubicBezTo>
                <a:cubicBezTo>
                  <a:pt x="4500202" y="5063281"/>
                  <a:pt x="4500202" y="5073091"/>
                  <a:pt x="4509901" y="5073091"/>
                </a:cubicBezTo>
                <a:cubicBezTo>
                  <a:pt x="4500202" y="5102948"/>
                  <a:pt x="4480057" y="5122995"/>
                  <a:pt x="4460658" y="5102948"/>
                </a:cubicBezTo>
                <a:cubicBezTo>
                  <a:pt x="4480057" y="5093138"/>
                  <a:pt x="4500202" y="5083328"/>
                  <a:pt x="4490502" y="5043235"/>
                </a:cubicBezTo>
                <a:cubicBezTo>
                  <a:pt x="4520346" y="5043235"/>
                  <a:pt x="4530046" y="5033425"/>
                  <a:pt x="4549444" y="5023614"/>
                </a:cubicBezTo>
                <a:cubicBezTo>
                  <a:pt x="4549444" y="5013804"/>
                  <a:pt x="4544968" y="5008686"/>
                  <a:pt x="4537507" y="5006127"/>
                </a:cubicBezTo>
                <a:lnTo>
                  <a:pt x="4512886" y="5003568"/>
                </a:lnTo>
                <a:lnTo>
                  <a:pt x="4511394" y="5002288"/>
                </a:lnTo>
                <a:lnTo>
                  <a:pt x="4527062" y="4989919"/>
                </a:lnTo>
                <a:cubicBezTo>
                  <a:pt x="4533030" y="4976697"/>
                  <a:pt x="4512886" y="4963901"/>
                  <a:pt x="4520346" y="4934471"/>
                </a:cubicBezTo>
                <a:cubicBezTo>
                  <a:pt x="4490502" y="4963901"/>
                  <a:pt x="4509901" y="4963901"/>
                  <a:pt x="4490502" y="4944281"/>
                </a:cubicBezTo>
                <a:cubicBezTo>
                  <a:pt x="4485280" y="4963901"/>
                  <a:pt x="4490502" y="4974138"/>
                  <a:pt x="4497964" y="4982668"/>
                </a:cubicBezTo>
                <a:lnTo>
                  <a:pt x="4511394" y="5002288"/>
                </a:lnTo>
                <a:lnTo>
                  <a:pt x="4509901" y="5003568"/>
                </a:lnTo>
                <a:lnTo>
                  <a:pt x="4512886" y="5003568"/>
                </a:lnTo>
                <a:lnTo>
                  <a:pt x="4520346" y="5013804"/>
                </a:lnTo>
                <a:cubicBezTo>
                  <a:pt x="4500202" y="5033425"/>
                  <a:pt x="4480057" y="5023614"/>
                  <a:pt x="4470358" y="5023614"/>
                </a:cubicBezTo>
                <a:cubicBezTo>
                  <a:pt x="4480057" y="5003568"/>
                  <a:pt x="4460658" y="5003568"/>
                  <a:pt x="4450212" y="4993758"/>
                </a:cubicBezTo>
                <a:cubicBezTo>
                  <a:pt x="4460658" y="4983948"/>
                  <a:pt x="4470358" y="4983948"/>
                  <a:pt x="4480057" y="4963901"/>
                </a:cubicBezTo>
                <a:cubicBezTo>
                  <a:pt x="4470358" y="4934471"/>
                  <a:pt x="4421114" y="4954091"/>
                  <a:pt x="4400970" y="4934471"/>
                </a:cubicBezTo>
                <a:cubicBezTo>
                  <a:pt x="4410669" y="4924234"/>
                  <a:pt x="4421114" y="4924234"/>
                  <a:pt x="4421114" y="4914424"/>
                </a:cubicBezTo>
                <a:cubicBezTo>
                  <a:pt x="4391270" y="4924234"/>
                  <a:pt x="4380825" y="4884567"/>
                  <a:pt x="4361426" y="4944281"/>
                </a:cubicBezTo>
                <a:cubicBezTo>
                  <a:pt x="4350981" y="4924234"/>
                  <a:pt x="4350981" y="4894804"/>
                  <a:pt x="4330836" y="4884567"/>
                </a:cubicBezTo>
                <a:cubicBezTo>
                  <a:pt x="4321136" y="4894804"/>
                  <a:pt x="4330836" y="4904614"/>
                  <a:pt x="4321136" y="4914424"/>
                </a:cubicBezTo>
                <a:cubicBezTo>
                  <a:pt x="4311438" y="4894377"/>
                  <a:pt x="4300992" y="4874331"/>
                  <a:pt x="4300992" y="4844474"/>
                </a:cubicBezTo>
                <a:cubicBezTo>
                  <a:pt x="4271894" y="4854710"/>
                  <a:pt x="4201760" y="4904187"/>
                  <a:pt x="4201760" y="4844474"/>
                </a:cubicBezTo>
                <a:cubicBezTo>
                  <a:pt x="4182361" y="4834664"/>
                  <a:pt x="4172662" y="4844474"/>
                  <a:pt x="4162216" y="4864521"/>
                </a:cubicBezTo>
                <a:cubicBezTo>
                  <a:pt x="4152517" y="4834664"/>
                  <a:pt x="4132372" y="4834664"/>
                  <a:pt x="4092829" y="4814617"/>
                </a:cubicBezTo>
                <a:cubicBezTo>
                  <a:pt x="4102528" y="4774950"/>
                  <a:pt x="4132372" y="4794997"/>
                  <a:pt x="4152517" y="4804807"/>
                </a:cubicBezTo>
                <a:cubicBezTo>
                  <a:pt x="4162216" y="4765140"/>
                  <a:pt x="4122673" y="4794997"/>
                  <a:pt x="4112974" y="4765140"/>
                </a:cubicBezTo>
                <a:cubicBezTo>
                  <a:pt x="4112974" y="4765140"/>
                  <a:pt x="4083129" y="4785187"/>
                  <a:pt x="4092829" y="4794997"/>
                </a:cubicBezTo>
                <a:cubicBezTo>
                  <a:pt x="4073430" y="4815044"/>
                  <a:pt x="4053285" y="4774950"/>
                  <a:pt x="4073430" y="4745520"/>
                </a:cubicBezTo>
                <a:cubicBezTo>
                  <a:pt x="4043586" y="4725473"/>
                  <a:pt x="4033140" y="4695617"/>
                  <a:pt x="3993597" y="4715663"/>
                </a:cubicBezTo>
                <a:cubicBezTo>
                  <a:pt x="3983898" y="4745520"/>
                  <a:pt x="4033140" y="4705853"/>
                  <a:pt x="4003296" y="4745520"/>
                </a:cubicBezTo>
                <a:cubicBezTo>
                  <a:pt x="3974198" y="4755330"/>
                  <a:pt x="3974198" y="4705853"/>
                  <a:pt x="3944354" y="4695617"/>
                </a:cubicBezTo>
                <a:cubicBezTo>
                  <a:pt x="3933908" y="4695617"/>
                  <a:pt x="3944354" y="4705853"/>
                  <a:pt x="3924209" y="4725473"/>
                </a:cubicBezTo>
                <a:cubicBezTo>
                  <a:pt x="3871982" y="4643580"/>
                  <a:pt x="3780957" y="4623107"/>
                  <a:pt x="3717538" y="4563394"/>
                </a:cubicBezTo>
                <a:lnTo>
                  <a:pt x="3692171" y="4526286"/>
                </a:lnTo>
                <a:lnTo>
                  <a:pt x="3709331" y="4524580"/>
                </a:lnTo>
                <a:cubicBezTo>
                  <a:pt x="3718284" y="4524580"/>
                  <a:pt x="3725745" y="4527139"/>
                  <a:pt x="3725745" y="4536949"/>
                </a:cubicBezTo>
                <a:cubicBezTo>
                  <a:pt x="3735445" y="4487472"/>
                  <a:pt x="3745144" y="4536949"/>
                  <a:pt x="3765289" y="4497282"/>
                </a:cubicBezTo>
                <a:cubicBezTo>
                  <a:pt x="3774988" y="4507092"/>
                  <a:pt x="3765289" y="4527139"/>
                  <a:pt x="3754844" y="4546759"/>
                </a:cubicBezTo>
                <a:cubicBezTo>
                  <a:pt x="3795133" y="4527139"/>
                  <a:pt x="3765289" y="4586426"/>
                  <a:pt x="3795133" y="4586426"/>
                </a:cubicBezTo>
                <a:cubicBezTo>
                  <a:pt x="3814532" y="4596663"/>
                  <a:pt x="3804832" y="4556996"/>
                  <a:pt x="3804832" y="4556996"/>
                </a:cubicBezTo>
                <a:cubicBezTo>
                  <a:pt x="3824977" y="4536949"/>
                  <a:pt x="3815278" y="4586426"/>
                  <a:pt x="3845122" y="4556996"/>
                </a:cubicBezTo>
                <a:cubicBezTo>
                  <a:pt x="3884666" y="4596663"/>
                  <a:pt x="3894365" y="4646140"/>
                  <a:pt x="3974198" y="4616283"/>
                </a:cubicBezTo>
                <a:cubicBezTo>
                  <a:pt x="3974198" y="4616283"/>
                  <a:pt x="3974198" y="4616283"/>
                  <a:pt x="3954053" y="4655950"/>
                </a:cubicBezTo>
                <a:cubicBezTo>
                  <a:pt x="3974198" y="4636330"/>
                  <a:pt x="3963753" y="4655950"/>
                  <a:pt x="3983898" y="4666186"/>
                </a:cubicBezTo>
                <a:cubicBezTo>
                  <a:pt x="3993597" y="4666186"/>
                  <a:pt x="3983898" y="4626519"/>
                  <a:pt x="3983898" y="4606473"/>
                </a:cubicBezTo>
                <a:cubicBezTo>
                  <a:pt x="4003296" y="4606473"/>
                  <a:pt x="4023441" y="4606473"/>
                  <a:pt x="4033140" y="4556996"/>
                </a:cubicBezTo>
                <a:cubicBezTo>
                  <a:pt x="4043586" y="4566806"/>
                  <a:pt x="4043586" y="4636330"/>
                  <a:pt x="4062984" y="4586426"/>
                </a:cubicBezTo>
                <a:cubicBezTo>
                  <a:pt x="4073430" y="4606473"/>
                  <a:pt x="4043586" y="4636330"/>
                  <a:pt x="4033140" y="4646140"/>
                </a:cubicBezTo>
                <a:cubicBezTo>
                  <a:pt x="4043586" y="4685806"/>
                  <a:pt x="4073430" y="4655950"/>
                  <a:pt x="4102528" y="4616283"/>
                </a:cubicBezTo>
                <a:cubicBezTo>
                  <a:pt x="4112974" y="4616283"/>
                  <a:pt x="4122673" y="4626519"/>
                  <a:pt x="4132372" y="4616283"/>
                </a:cubicBezTo>
                <a:cubicBezTo>
                  <a:pt x="4142818" y="4636330"/>
                  <a:pt x="4112974" y="4636330"/>
                  <a:pt x="4102528" y="4626519"/>
                </a:cubicBezTo>
                <a:cubicBezTo>
                  <a:pt x="4033140" y="4705853"/>
                  <a:pt x="4132372" y="4745520"/>
                  <a:pt x="4172662" y="4685806"/>
                </a:cubicBezTo>
                <a:cubicBezTo>
                  <a:pt x="4201760" y="4695617"/>
                  <a:pt x="4142818" y="4735283"/>
                  <a:pt x="4182361" y="4735283"/>
                </a:cubicBezTo>
                <a:cubicBezTo>
                  <a:pt x="4172662" y="4745520"/>
                  <a:pt x="4162216" y="4735283"/>
                  <a:pt x="4162216" y="4735283"/>
                </a:cubicBezTo>
                <a:cubicBezTo>
                  <a:pt x="4162216" y="4785187"/>
                  <a:pt x="4212206" y="4715663"/>
                  <a:pt x="4212206" y="4755330"/>
                </a:cubicBezTo>
                <a:cubicBezTo>
                  <a:pt x="4221905" y="4745520"/>
                  <a:pt x="4212206" y="4735283"/>
                  <a:pt x="4231604" y="4715663"/>
                </a:cubicBezTo>
                <a:cubicBezTo>
                  <a:pt x="4251749" y="4755330"/>
                  <a:pt x="4281593" y="4715663"/>
                  <a:pt x="4291292" y="4755330"/>
                </a:cubicBezTo>
                <a:cubicBezTo>
                  <a:pt x="4311438" y="4715663"/>
                  <a:pt x="4321883" y="4755330"/>
                  <a:pt x="4361426" y="4715663"/>
                </a:cubicBezTo>
                <a:cubicBezTo>
                  <a:pt x="4361426" y="4745520"/>
                  <a:pt x="4350981" y="4725473"/>
                  <a:pt x="4341282" y="4745520"/>
                </a:cubicBezTo>
                <a:cubicBezTo>
                  <a:pt x="4341282" y="4774950"/>
                  <a:pt x="4391270" y="4765140"/>
                  <a:pt x="4400970" y="4725473"/>
                </a:cubicBezTo>
                <a:cubicBezTo>
                  <a:pt x="4421114" y="4745520"/>
                  <a:pt x="4391270" y="4755330"/>
                  <a:pt x="4410669" y="4774950"/>
                </a:cubicBezTo>
                <a:cubicBezTo>
                  <a:pt x="4440514" y="4774950"/>
                  <a:pt x="4430814" y="4735283"/>
                  <a:pt x="4450212" y="4774950"/>
                </a:cubicBezTo>
                <a:cubicBezTo>
                  <a:pt x="4480057" y="4745520"/>
                  <a:pt x="4450212" y="4725473"/>
                  <a:pt x="4460658" y="4695617"/>
                </a:cubicBezTo>
                <a:cubicBezTo>
                  <a:pt x="4480057" y="4685806"/>
                  <a:pt x="4490502" y="4695617"/>
                  <a:pt x="4490502" y="4715663"/>
                </a:cubicBezTo>
                <a:cubicBezTo>
                  <a:pt x="4509901" y="4695617"/>
                  <a:pt x="4530046" y="4705853"/>
                  <a:pt x="4539745" y="4685806"/>
                </a:cubicBezTo>
                <a:cubicBezTo>
                  <a:pt x="4549444" y="4655950"/>
                  <a:pt x="4530046" y="4695617"/>
                  <a:pt x="4520346" y="4675996"/>
                </a:cubicBezTo>
                <a:cubicBezTo>
                  <a:pt x="4539745" y="4626093"/>
                  <a:pt x="4530046" y="4655950"/>
                  <a:pt x="4530046" y="4616283"/>
                </a:cubicBezTo>
                <a:cubicBezTo>
                  <a:pt x="4559890" y="4636330"/>
                  <a:pt x="4589734" y="4636330"/>
                  <a:pt x="4589734" y="4685806"/>
                </a:cubicBezTo>
                <a:cubicBezTo>
                  <a:pt x="4629278" y="4655950"/>
                  <a:pt x="4668822" y="4636330"/>
                  <a:pt x="4698666" y="4636330"/>
                </a:cubicBezTo>
                <a:cubicBezTo>
                  <a:pt x="4668822" y="4695617"/>
                  <a:pt x="4619578" y="4646140"/>
                  <a:pt x="4619578" y="4705853"/>
                </a:cubicBezTo>
                <a:cubicBezTo>
                  <a:pt x="4629278" y="4735283"/>
                  <a:pt x="4659122" y="4745520"/>
                  <a:pt x="4648676" y="4804807"/>
                </a:cubicBezTo>
                <a:cubicBezTo>
                  <a:pt x="4618832" y="4794997"/>
                  <a:pt x="4619578" y="4735283"/>
                  <a:pt x="4569590" y="4725473"/>
                </a:cubicBezTo>
                <a:cubicBezTo>
                  <a:pt x="4569590" y="4765140"/>
                  <a:pt x="4599434" y="4765140"/>
                  <a:pt x="4609133" y="4785187"/>
                </a:cubicBezTo>
                <a:cubicBezTo>
                  <a:pt x="4589734" y="4794997"/>
                  <a:pt x="4569590" y="4785187"/>
                  <a:pt x="4549444" y="4765140"/>
                </a:cubicBezTo>
                <a:cubicBezTo>
                  <a:pt x="4530046" y="4755330"/>
                  <a:pt x="4500202" y="4745520"/>
                  <a:pt x="4480057" y="4755330"/>
                </a:cubicBezTo>
                <a:cubicBezTo>
                  <a:pt x="4480057" y="4774950"/>
                  <a:pt x="4500202" y="4814617"/>
                  <a:pt x="4470358" y="4844474"/>
                </a:cubicBezTo>
                <a:cubicBezTo>
                  <a:pt x="4470358" y="4884141"/>
                  <a:pt x="4519600" y="4864521"/>
                  <a:pt x="4559890" y="4864521"/>
                </a:cubicBezTo>
                <a:cubicBezTo>
                  <a:pt x="4559890" y="4844474"/>
                  <a:pt x="4549444" y="4844474"/>
                  <a:pt x="4559890" y="4824854"/>
                </a:cubicBezTo>
                <a:cubicBezTo>
                  <a:pt x="4579289" y="4834664"/>
                  <a:pt x="4579289" y="4844474"/>
                  <a:pt x="4589734" y="4804807"/>
                </a:cubicBezTo>
                <a:cubicBezTo>
                  <a:pt x="4589734" y="4824854"/>
                  <a:pt x="4599434" y="4834664"/>
                  <a:pt x="4619578" y="4844474"/>
                </a:cubicBezTo>
                <a:cubicBezTo>
                  <a:pt x="4624055" y="4844474"/>
                  <a:pt x="4624055" y="4837223"/>
                  <a:pt x="4621816" y="4831252"/>
                </a:cubicBezTo>
                <a:lnTo>
                  <a:pt x="4620324" y="4828692"/>
                </a:lnTo>
                <a:lnTo>
                  <a:pt x="4650168" y="4839782"/>
                </a:lnTo>
                <a:cubicBezTo>
                  <a:pt x="4663598" y="4844900"/>
                  <a:pt x="4678520" y="4849592"/>
                  <a:pt x="4698666" y="4854710"/>
                </a:cubicBezTo>
                <a:cubicBezTo>
                  <a:pt x="4708365" y="4854710"/>
                  <a:pt x="4718064" y="4864521"/>
                  <a:pt x="4728510" y="4864521"/>
                </a:cubicBezTo>
                <a:cubicBezTo>
                  <a:pt x="4738209" y="4864521"/>
                  <a:pt x="4758354" y="4864521"/>
                  <a:pt x="4768053" y="4874331"/>
                </a:cubicBezTo>
                <a:cubicBezTo>
                  <a:pt x="4777752" y="4874331"/>
                  <a:pt x="4777752" y="4854710"/>
                  <a:pt x="4788198" y="4854710"/>
                </a:cubicBezTo>
                <a:cubicBezTo>
                  <a:pt x="4788198" y="4834664"/>
                  <a:pt x="4777752" y="4824854"/>
                  <a:pt x="4758354" y="4824854"/>
                </a:cubicBezTo>
                <a:cubicBezTo>
                  <a:pt x="4797898" y="4814617"/>
                  <a:pt x="4777752" y="4785187"/>
                  <a:pt x="4747908" y="4774950"/>
                </a:cubicBezTo>
                <a:cubicBezTo>
                  <a:pt x="4738209" y="4785187"/>
                  <a:pt x="4738209" y="4824854"/>
                  <a:pt x="4718064" y="4834664"/>
                </a:cubicBezTo>
                <a:cubicBezTo>
                  <a:pt x="4713588" y="4824854"/>
                  <a:pt x="4715826" y="4812484"/>
                  <a:pt x="4718064" y="4798836"/>
                </a:cubicBezTo>
                <a:lnTo>
                  <a:pt x="4718064" y="4765140"/>
                </a:lnTo>
                <a:lnTo>
                  <a:pt x="4706872" y="4771538"/>
                </a:lnTo>
                <a:cubicBezTo>
                  <a:pt x="4697920" y="4782628"/>
                  <a:pt x="4696427" y="4804807"/>
                  <a:pt x="4688966" y="4804807"/>
                </a:cubicBezTo>
                <a:cubicBezTo>
                  <a:pt x="4659122" y="4774950"/>
                  <a:pt x="4708365" y="4705853"/>
                  <a:pt x="4659122" y="4715663"/>
                </a:cubicBezTo>
                <a:cubicBezTo>
                  <a:pt x="4659122" y="4675996"/>
                  <a:pt x="4688966" y="4705853"/>
                  <a:pt x="4698666" y="4705853"/>
                </a:cubicBezTo>
                <a:cubicBezTo>
                  <a:pt x="4698666" y="4715663"/>
                  <a:pt x="4698666" y="4725473"/>
                  <a:pt x="4698666" y="4745520"/>
                </a:cubicBezTo>
                <a:cubicBezTo>
                  <a:pt x="4708365" y="4745520"/>
                  <a:pt x="4718064" y="4745520"/>
                  <a:pt x="4718064" y="4745520"/>
                </a:cubicBezTo>
                <a:cubicBezTo>
                  <a:pt x="4747908" y="4745520"/>
                  <a:pt x="4747908" y="4695617"/>
                  <a:pt x="4738209" y="4675996"/>
                </a:cubicBezTo>
                <a:cubicBezTo>
                  <a:pt x="4728510" y="4666186"/>
                  <a:pt x="4718810" y="4666186"/>
                  <a:pt x="4698666" y="4666186"/>
                </a:cubicBezTo>
                <a:cubicBezTo>
                  <a:pt x="4708365" y="4666186"/>
                  <a:pt x="4708365" y="4655950"/>
                  <a:pt x="4708365" y="4646140"/>
                </a:cubicBezTo>
                <a:cubicBezTo>
                  <a:pt x="4708365" y="4646140"/>
                  <a:pt x="4728510" y="4646140"/>
                  <a:pt x="4738209" y="4655950"/>
                </a:cubicBezTo>
                <a:cubicBezTo>
                  <a:pt x="4747908" y="4655950"/>
                  <a:pt x="4758354" y="4666186"/>
                  <a:pt x="4747908" y="4675996"/>
                </a:cubicBezTo>
                <a:cubicBezTo>
                  <a:pt x="4768053" y="4666186"/>
                  <a:pt x="4747908" y="4636330"/>
                  <a:pt x="4768053" y="4626519"/>
                </a:cubicBezTo>
                <a:cubicBezTo>
                  <a:pt x="4758354" y="4626519"/>
                  <a:pt x="4758354" y="4626519"/>
                  <a:pt x="4747908" y="4626519"/>
                </a:cubicBezTo>
                <a:cubicBezTo>
                  <a:pt x="4718064" y="4616283"/>
                  <a:pt x="4708365" y="4586426"/>
                  <a:pt x="4668822" y="4596663"/>
                </a:cubicBezTo>
                <a:cubicBezTo>
                  <a:pt x="4668822" y="4616283"/>
                  <a:pt x="4629278" y="4626519"/>
                  <a:pt x="4638977" y="4626519"/>
                </a:cubicBezTo>
                <a:cubicBezTo>
                  <a:pt x="4609133" y="4626519"/>
                  <a:pt x="4579289" y="4596663"/>
                  <a:pt x="4539745" y="4596663"/>
                </a:cubicBezTo>
                <a:cubicBezTo>
                  <a:pt x="4569590" y="4586426"/>
                  <a:pt x="4579289" y="4576616"/>
                  <a:pt x="4569590" y="4536949"/>
                </a:cubicBezTo>
                <a:cubicBezTo>
                  <a:pt x="4589734" y="4536949"/>
                  <a:pt x="4599434" y="4556996"/>
                  <a:pt x="4579289" y="4566806"/>
                </a:cubicBezTo>
                <a:cubicBezTo>
                  <a:pt x="4599434" y="4556996"/>
                  <a:pt x="4619578" y="4566806"/>
                  <a:pt x="4599434" y="4596663"/>
                </a:cubicBezTo>
                <a:cubicBezTo>
                  <a:pt x="4619578" y="4606473"/>
                  <a:pt x="4619578" y="4556996"/>
                  <a:pt x="4629278" y="4566806"/>
                </a:cubicBezTo>
                <a:cubicBezTo>
                  <a:pt x="4638977" y="4536949"/>
                  <a:pt x="4589734" y="4566806"/>
                  <a:pt x="4599434" y="4536949"/>
                </a:cubicBezTo>
                <a:cubicBezTo>
                  <a:pt x="4599434" y="4497282"/>
                  <a:pt x="4619578" y="4536949"/>
                  <a:pt x="4629278" y="4517329"/>
                </a:cubicBezTo>
                <a:cubicBezTo>
                  <a:pt x="4638977" y="4487472"/>
                  <a:pt x="4619578" y="4497282"/>
                  <a:pt x="4619578" y="4477662"/>
                </a:cubicBezTo>
                <a:cubicBezTo>
                  <a:pt x="4619578" y="4507092"/>
                  <a:pt x="4579289" y="4517329"/>
                  <a:pt x="4569590" y="4487472"/>
                </a:cubicBezTo>
                <a:cubicBezTo>
                  <a:pt x="4579289" y="4527139"/>
                  <a:pt x="4569590" y="4527139"/>
                  <a:pt x="4530046" y="4536949"/>
                </a:cubicBezTo>
                <a:cubicBezTo>
                  <a:pt x="4569590" y="4477236"/>
                  <a:pt x="4480057" y="4467426"/>
                  <a:pt x="4450212" y="4517329"/>
                </a:cubicBezTo>
                <a:cubicBezTo>
                  <a:pt x="4421114" y="4527139"/>
                  <a:pt x="4440514" y="4497282"/>
                  <a:pt x="4421114" y="4487472"/>
                </a:cubicBezTo>
                <a:cubicBezTo>
                  <a:pt x="4421114" y="4467426"/>
                  <a:pt x="4440514" y="4487472"/>
                  <a:pt x="4450212" y="4467426"/>
                </a:cubicBezTo>
                <a:cubicBezTo>
                  <a:pt x="4450212" y="4437569"/>
                  <a:pt x="4430814" y="4477662"/>
                  <a:pt x="4421114" y="4457615"/>
                </a:cubicBezTo>
                <a:cubicBezTo>
                  <a:pt x="4410669" y="4457615"/>
                  <a:pt x="4400970" y="4487472"/>
                  <a:pt x="4391270" y="4487472"/>
                </a:cubicBezTo>
                <a:cubicBezTo>
                  <a:pt x="4400970" y="4497282"/>
                  <a:pt x="4410669" y="4517329"/>
                  <a:pt x="4421114" y="4527139"/>
                </a:cubicBezTo>
                <a:cubicBezTo>
                  <a:pt x="4410669" y="4546759"/>
                  <a:pt x="4400970" y="4556996"/>
                  <a:pt x="4391270" y="4596663"/>
                </a:cubicBezTo>
                <a:cubicBezTo>
                  <a:pt x="4391270" y="4606473"/>
                  <a:pt x="4391270" y="4616283"/>
                  <a:pt x="4400970" y="4616283"/>
                </a:cubicBezTo>
                <a:cubicBezTo>
                  <a:pt x="4400970" y="4556996"/>
                  <a:pt x="4450212" y="4636330"/>
                  <a:pt x="4460658" y="4596663"/>
                </a:cubicBezTo>
                <a:cubicBezTo>
                  <a:pt x="4440514" y="4646140"/>
                  <a:pt x="4480057" y="4646140"/>
                  <a:pt x="4490502" y="4655950"/>
                </a:cubicBezTo>
                <a:cubicBezTo>
                  <a:pt x="4509901" y="4626093"/>
                  <a:pt x="4490502" y="4626519"/>
                  <a:pt x="4500202" y="4596663"/>
                </a:cubicBezTo>
                <a:cubicBezTo>
                  <a:pt x="4520346" y="4616283"/>
                  <a:pt x="4500202" y="4636330"/>
                  <a:pt x="4500202" y="4675996"/>
                </a:cubicBezTo>
                <a:cubicBezTo>
                  <a:pt x="4480057" y="4675996"/>
                  <a:pt x="4470358" y="4666186"/>
                  <a:pt x="4450212" y="4666186"/>
                </a:cubicBezTo>
                <a:cubicBezTo>
                  <a:pt x="4440514" y="4685806"/>
                  <a:pt x="4440514" y="4695617"/>
                  <a:pt x="4450212" y="4705853"/>
                </a:cubicBezTo>
                <a:cubicBezTo>
                  <a:pt x="4440514" y="4735283"/>
                  <a:pt x="4421114" y="4715663"/>
                  <a:pt x="4410669" y="4735283"/>
                </a:cubicBezTo>
                <a:cubicBezTo>
                  <a:pt x="4406192" y="4725473"/>
                  <a:pt x="4412908" y="4720782"/>
                  <a:pt x="4421861" y="4714384"/>
                </a:cubicBezTo>
                <a:lnTo>
                  <a:pt x="4429322" y="4702867"/>
                </a:lnTo>
                <a:lnTo>
                  <a:pt x="4430814" y="4705853"/>
                </a:lnTo>
                <a:lnTo>
                  <a:pt x="4434544" y="4695190"/>
                </a:lnTo>
                <a:lnTo>
                  <a:pt x="4440514" y="4685806"/>
                </a:lnTo>
                <a:cubicBezTo>
                  <a:pt x="4440514" y="4685806"/>
                  <a:pt x="4438275" y="4688366"/>
                  <a:pt x="4435290" y="4692204"/>
                </a:cubicBezTo>
                <a:lnTo>
                  <a:pt x="4434544" y="4695190"/>
                </a:lnTo>
                <a:lnTo>
                  <a:pt x="4429322" y="4702867"/>
                </a:lnTo>
                <a:lnTo>
                  <a:pt x="4418876" y="4679835"/>
                </a:lnTo>
                <a:cubicBezTo>
                  <a:pt x="4410669" y="4675996"/>
                  <a:pt x="4400970" y="4680688"/>
                  <a:pt x="4400970" y="4705853"/>
                </a:cubicBezTo>
                <a:cubicBezTo>
                  <a:pt x="4380825" y="4705853"/>
                  <a:pt x="4391270" y="4685806"/>
                  <a:pt x="4391270" y="4666186"/>
                </a:cubicBezTo>
                <a:cubicBezTo>
                  <a:pt x="4371126" y="4655950"/>
                  <a:pt x="4341282" y="4675996"/>
                  <a:pt x="4341282" y="4636330"/>
                </a:cubicBezTo>
                <a:cubicBezTo>
                  <a:pt x="4330836" y="4636330"/>
                  <a:pt x="4341282" y="4646140"/>
                  <a:pt x="4330836" y="4666186"/>
                </a:cubicBezTo>
                <a:cubicBezTo>
                  <a:pt x="4321136" y="4636330"/>
                  <a:pt x="4300992" y="4626519"/>
                  <a:pt x="4271894" y="4616283"/>
                </a:cubicBezTo>
                <a:cubicBezTo>
                  <a:pt x="4251749" y="4616283"/>
                  <a:pt x="4221905" y="4616283"/>
                  <a:pt x="4201760" y="4626519"/>
                </a:cubicBezTo>
                <a:cubicBezTo>
                  <a:pt x="4162216" y="4596663"/>
                  <a:pt x="4142818" y="4596663"/>
                  <a:pt x="4092829" y="4536949"/>
                </a:cubicBezTo>
                <a:cubicBezTo>
                  <a:pt x="4083129" y="4556996"/>
                  <a:pt x="4092829" y="4566806"/>
                  <a:pt x="4083129" y="4586426"/>
                </a:cubicBezTo>
                <a:cubicBezTo>
                  <a:pt x="4090590" y="4549318"/>
                  <a:pt x="4070446" y="4556569"/>
                  <a:pt x="4063731" y="4541641"/>
                </a:cubicBezTo>
                <a:lnTo>
                  <a:pt x="4062984" y="4527139"/>
                </a:lnTo>
                <a:lnTo>
                  <a:pt x="4102528" y="4527139"/>
                </a:lnTo>
                <a:cubicBezTo>
                  <a:pt x="4115212" y="4529698"/>
                  <a:pt x="4127896" y="4532257"/>
                  <a:pt x="4142818" y="4527139"/>
                </a:cubicBezTo>
                <a:cubicBezTo>
                  <a:pt x="4152517" y="4527139"/>
                  <a:pt x="4142818" y="4546759"/>
                  <a:pt x="4132372" y="4566806"/>
                </a:cubicBezTo>
                <a:cubicBezTo>
                  <a:pt x="4162216" y="4556996"/>
                  <a:pt x="4182361" y="4566806"/>
                  <a:pt x="4201760" y="4576616"/>
                </a:cubicBezTo>
                <a:cubicBezTo>
                  <a:pt x="4221905" y="4576616"/>
                  <a:pt x="4242050" y="4576616"/>
                  <a:pt x="4271894" y="4556996"/>
                </a:cubicBezTo>
                <a:cubicBezTo>
                  <a:pt x="4261448" y="4536949"/>
                  <a:pt x="4221905" y="4536949"/>
                  <a:pt x="4182361" y="4517329"/>
                </a:cubicBezTo>
                <a:cubicBezTo>
                  <a:pt x="4201760" y="4487472"/>
                  <a:pt x="4231604" y="4527139"/>
                  <a:pt x="4261448" y="4507092"/>
                </a:cubicBezTo>
                <a:cubicBezTo>
                  <a:pt x="4261448" y="4497282"/>
                  <a:pt x="4221905" y="4487472"/>
                  <a:pt x="4261448" y="4467426"/>
                </a:cubicBezTo>
                <a:cubicBezTo>
                  <a:pt x="4231604" y="4467426"/>
                  <a:pt x="4231604" y="4467426"/>
                  <a:pt x="4231604" y="4447805"/>
                </a:cubicBezTo>
                <a:cubicBezTo>
                  <a:pt x="4261448" y="4467426"/>
                  <a:pt x="4330836" y="4398328"/>
                  <a:pt x="4291292" y="4368472"/>
                </a:cubicBezTo>
                <a:cubicBezTo>
                  <a:pt x="4271894" y="4368472"/>
                  <a:pt x="4281593" y="4397902"/>
                  <a:pt x="4261448" y="4408139"/>
                </a:cubicBezTo>
                <a:cubicBezTo>
                  <a:pt x="4251749" y="4408139"/>
                  <a:pt x="4251749" y="4388092"/>
                  <a:pt x="4261448" y="4368472"/>
                </a:cubicBezTo>
                <a:cubicBezTo>
                  <a:pt x="4231604" y="4398328"/>
                  <a:pt x="4242050" y="4338615"/>
                  <a:pt x="4221905" y="4368472"/>
                </a:cubicBezTo>
                <a:cubicBezTo>
                  <a:pt x="4201760" y="4348425"/>
                  <a:pt x="4242050" y="4328805"/>
                  <a:pt x="4251749" y="4289138"/>
                </a:cubicBezTo>
                <a:cubicBezTo>
                  <a:pt x="4242050" y="4318568"/>
                  <a:pt x="4231604" y="4378282"/>
                  <a:pt x="4261448" y="4338615"/>
                </a:cubicBezTo>
                <a:cubicBezTo>
                  <a:pt x="4261448" y="4338615"/>
                  <a:pt x="4261448" y="4289138"/>
                  <a:pt x="4281593" y="4318568"/>
                </a:cubicBezTo>
                <a:cubicBezTo>
                  <a:pt x="4291292" y="4289138"/>
                  <a:pt x="4251749" y="4298948"/>
                  <a:pt x="4271894" y="4269091"/>
                </a:cubicBezTo>
                <a:cubicBezTo>
                  <a:pt x="4291292" y="4269091"/>
                  <a:pt x="4291292" y="4289138"/>
                  <a:pt x="4300992" y="4278901"/>
                </a:cubicBezTo>
                <a:cubicBezTo>
                  <a:pt x="4311438" y="4259281"/>
                  <a:pt x="4311438" y="4259281"/>
                  <a:pt x="4300992" y="4259281"/>
                </a:cubicBezTo>
                <a:cubicBezTo>
                  <a:pt x="4311438" y="4249471"/>
                  <a:pt x="4330836" y="4259281"/>
                  <a:pt x="4350981" y="4239235"/>
                </a:cubicBezTo>
                <a:cubicBezTo>
                  <a:pt x="4350981" y="4259281"/>
                  <a:pt x="4330836" y="4259281"/>
                  <a:pt x="4330836" y="4289138"/>
                </a:cubicBezTo>
                <a:cubicBezTo>
                  <a:pt x="4350981" y="4269091"/>
                  <a:pt x="4371126" y="4289138"/>
                  <a:pt x="4350981" y="4318568"/>
                </a:cubicBezTo>
                <a:cubicBezTo>
                  <a:pt x="4371126" y="4318568"/>
                  <a:pt x="4371126" y="4308758"/>
                  <a:pt x="4380825" y="4278901"/>
                </a:cubicBezTo>
                <a:cubicBezTo>
                  <a:pt x="4391270" y="4318568"/>
                  <a:pt x="4421114" y="4289138"/>
                  <a:pt x="4430814" y="4328805"/>
                </a:cubicBezTo>
                <a:cubicBezTo>
                  <a:pt x="4421114" y="4348425"/>
                  <a:pt x="4410669" y="4328805"/>
                  <a:pt x="4400970" y="4328805"/>
                </a:cubicBezTo>
                <a:cubicBezTo>
                  <a:pt x="4371126" y="4417949"/>
                  <a:pt x="4450212" y="4318568"/>
                  <a:pt x="4450212" y="4358235"/>
                </a:cubicBezTo>
                <a:cubicBezTo>
                  <a:pt x="4440514" y="4368472"/>
                  <a:pt x="4430814" y="4358235"/>
                  <a:pt x="4421114" y="4368472"/>
                </a:cubicBezTo>
                <a:cubicBezTo>
                  <a:pt x="4421114" y="4388092"/>
                  <a:pt x="4440514" y="4397902"/>
                  <a:pt x="4440514" y="4408139"/>
                </a:cubicBezTo>
                <a:cubicBezTo>
                  <a:pt x="4450212" y="4408139"/>
                  <a:pt x="4450212" y="4378282"/>
                  <a:pt x="4460658" y="4378282"/>
                </a:cubicBezTo>
                <a:cubicBezTo>
                  <a:pt x="4470358" y="4368472"/>
                  <a:pt x="4460658" y="4368472"/>
                  <a:pt x="4450212" y="4378282"/>
                </a:cubicBezTo>
                <a:cubicBezTo>
                  <a:pt x="4440514" y="4348425"/>
                  <a:pt x="4470358" y="4368472"/>
                  <a:pt x="4480057" y="4348425"/>
                </a:cubicBezTo>
                <a:cubicBezTo>
                  <a:pt x="4480057" y="4358235"/>
                  <a:pt x="4470358" y="4408139"/>
                  <a:pt x="4460658" y="4388092"/>
                </a:cubicBezTo>
                <a:cubicBezTo>
                  <a:pt x="4450212" y="4417949"/>
                  <a:pt x="4460658" y="4427759"/>
                  <a:pt x="4450212" y="4457615"/>
                </a:cubicBezTo>
                <a:cubicBezTo>
                  <a:pt x="4470358" y="4467426"/>
                  <a:pt x="4480057" y="4437995"/>
                  <a:pt x="4490502" y="4457615"/>
                </a:cubicBezTo>
                <a:cubicBezTo>
                  <a:pt x="4500202" y="4417949"/>
                  <a:pt x="4470358" y="4457615"/>
                  <a:pt x="4470358" y="4427759"/>
                </a:cubicBezTo>
                <a:cubicBezTo>
                  <a:pt x="4480057" y="4417949"/>
                  <a:pt x="4490502" y="4417949"/>
                  <a:pt x="4500202" y="4417949"/>
                </a:cubicBezTo>
                <a:cubicBezTo>
                  <a:pt x="4509901" y="4427759"/>
                  <a:pt x="4509901" y="4378282"/>
                  <a:pt x="4520346" y="4397902"/>
                </a:cubicBezTo>
                <a:cubicBezTo>
                  <a:pt x="4520346" y="4417949"/>
                  <a:pt x="4509901" y="4427759"/>
                  <a:pt x="4500202" y="4437995"/>
                </a:cubicBezTo>
                <a:cubicBezTo>
                  <a:pt x="4490502" y="4477662"/>
                  <a:pt x="4530046" y="4467426"/>
                  <a:pt x="4549444" y="4477662"/>
                </a:cubicBezTo>
                <a:cubicBezTo>
                  <a:pt x="4559890" y="4457615"/>
                  <a:pt x="4579289" y="4437995"/>
                  <a:pt x="4579289" y="4397902"/>
                </a:cubicBezTo>
                <a:cubicBezTo>
                  <a:pt x="4589734" y="4408139"/>
                  <a:pt x="4589734" y="4437995"/>
                  <a:pt x="4569590" y="4457615"/>
                </a:cubicBezTo>
                <a:cubicBezTo>
                  <a:pt x="4569590" y="4487472"/>
                  <a:pt x="4599434" y="4457615"/>
                  <a:pt x="4609133" y="4457615"/>
                </a:cubicBezTo>
                <a:cubicBezTo>
                  <a:pt x="4599434" y="4447805"/>
                  <a:pt x="4619578" y="4417949"/>
                  <a:pt x="4609133" y="4408139"/>
                </a:cubicBezTo>
                <a:cubicBezTo>
                  <a:pt x="4629278" y="4397902"/>
                  <a:pt x="4599434" y="4457615"/>
                  <a:pt x="4629278" y="4457615"/>
                </a:cubicBezTo>
                <a:cubicBezTo>
                  <a:pt x="4659122" y="4447805"/>
                  <a:pt x="4648676" y="4378282"/>
                  <a:pt x="4678520" y="4378282"/>
                </a:cubicBezTo>
                <a:cubicBezTo>
                  <a:pt x="4678520" y="4358235"/>
                  <a:pt x="4648676" y="4368472"/>
                  <a:pt x="4648676" y="4388092"/>
                </a:cubicBezTo>
                <a:cubicBezTo>
                  <a:pt x="4638977" y="4378282"/>
                  <a:pt x="4638977" y="4368472"/>
                  <a:pt x="4648676" y="4358235"/>
                </a:cubicBezTo>
                <a:cubicBezTo>
                  <a:pt x="4648676" y="4348425"/>
                  <a:pt x="4638977" y="4358235"/>
                  <a:pt x="4638977" y="4368472"/>
                </a:cubicBezTo>
                <a:cubicBezTo>
                  <a:pt x="4629278" y="4368472"/>
                  <a:pt x="4629278" y="4358235"/>
                  <a:pt x="4638977" y="4338615"/>
                </a:cubicBezTo>
                <a:cubicBezTo>
                  <a:pt x="4609133" y="4308758"/>
                  <a:pt x="4589734" y="4308758"/>
                  <a:pt x="4559890" y="4278901"/>
                </a:cubicBezTo>
                <a:cubicBezTo>
                  <a:pt x="4569590" y="4249471"/>
                  <a:pt x="4579289" y="4259281"/>
                  <a:pt x="4579289" y="4229424"/>
                </a:cubicBezTo>
                <a:cubicBezTo>
                  <a:pt x="4599434" y="4278901"/>
                  <a:pt x="4629278" y="4229424"/>
                  <a:pt x="4638977" y="4269091"/>
                </a:cubicBezTo>
                <a:cubicBezTo>
                  <a:pt x="4648676" y="4239235"/>
                  <a:pt x="4648676" y="4219188"/>
                  <a:pt x="4638977" y="4199141"/>
                </a:cubicBezTo>
                <a:cubicBezTo>
                  <a:pt x="4638977" y="4189331"/>
                  <a:pt x="4629278" y="4169711"/>
                  <a:pt x="4619578" y="4159474"/>
                </a:cubicBezTo>
                <a:cubicBezTo>
                  <a:pt x="4609133" y="4129617"/>
                  <a:pt x="4579289" y="4119807"/>
                  <a:pt x="4559890" y="4109997"/>
                </a:cubicBezTo>
                <a:cubicBezTo>
                  <a:pt x="4549444" y="4130044"/>
                  <a:pt x="4549444" y="4139854"/>
                  <a:pt x="4530046" y="4169711"/>
                </a:cubicBezTo>
                <a:cubicBezTo>
                  <a:pt x="4530046" y="4159474"/>
                  <a:pt x="4530046" y="4149664"/>
                  <a:pt x="4530046" y="4149664"/>
                </a:cubicBezTo>
                <a:cubicBezTo>
                  <a:pt x="4539745" y="4109997"/>
                  <a:pt x="4520346" y="4139854"/>
                  <a:pt x="4530046" y="4109997"/>
                </a:cubicBezTo>
                <a:cubicBezTo>
                  <a:pt x="4530046" y="4100187"/>
                  <a:pt x="4539745" y="4109997"/>
                  <a:pt x="4549444" y="4109997"/>
                </a:cubicBezTo>
                <a:cubicBezTo>
                  <a:pt x="4539745" y="4100187"/>
                  <a:pt x="4530046" y="4080141"/>
                  <a:pt x="4530046" y="4060520"/>
                </a:cubicBezTo>
                <a:cubicBezTo>
                  <a:pt x="4520346" y="4050284"/>
                  <a:pt x="4509901" y="4040474"/>
                  <a:pt x="4490502" y="4070330"/>
                </a:cubicBezTo>
                <a:cubicBezTo>
                  <a:pt x="4500202" y="4050284"/>
                  <a:pt x="4520346" y="4030664"/>
                  <a:pt x="4520346" y="4010617"/>
                </a:cubicBezTo>
                <a:cubicBezTo>
                  <a:pt x="4500202" y="4010617"/>
                  <a:pt x="4480057" y="4010617"/>
                  <a:pt x="4470358" y="4000807"/>
                </a:cubicBezTo>
                <a:cubicBezTo>
                  <a:pt x="4460658" y="4000807"/>
                  <a:pt x="4450212" y="3990997"/>
                  <a:pt x="4421114" y="3981187"/>
                </a:cubicBezTo>
                <a:cubicBezTo>
                  <a:pt x="4440514" y="3970950"/>
                  <a:pt x="4460658" y="3931283"/>
                  <a:pt x="4430814" y="3951330"/>
                </a:cubicBezTo>
                <a:cubicBezTo>
                  <a:pt x="4440514" y="3901426"/>
                  <a:pt x="4460658" y="3941520"/>
                  <a:pt x="4470358" y="3921473"/>
                </a:cubicBezTo>
                <a:cubicBezTo>
                  <a:pt x="4480057" y="3901426"/>
                  <a:pt x="4440514" y="3901426"/>
                  <a:pt x="4430814" y="3921473"/>
                </a:cubicBezTo>
                <a:cubicBezTo>
                  <a:pt x="4430814" y="3911663"/>
                  <a:pt x="4430814" y="3891616"/>
                  <a:pt x="4440514" y="3871996"/>
                </a:cubicBezTo>
                <a:cubicBezTo>
                  <a:pt x="4421114" y="3881806"/>
                  <a:pt x="4410669" y="3871996"/>
                  <a:pt x="4391270" y="3901426"/>
                </a:cubicBezTo>
                <a:cubicBezTo>
                  <a:pt x="4391270" y="3871996"/>
                  <a:pt x="4371126" y="3891616"/>
                  <a:pt x="4371126" y="3871996"/>
                </a:cubicBezTo>
                <a:cubicBezTo>
                  <a:pt x="4380825" y="3851950"/>
                  <a:pt x="4410669" y="3812283"/>
                  <a:pt x="4380825" y="3812283"/>
                </a:cubicBezTo>
                <a:cubicBezTo>
                  <a:pt x="4400970" y="3802473"/>
                  <a:pt x="4410669" y="3802473"/>
                  <a:pt x="4421114" y="3772616"/>
                </a:cubicBezTo>
                <a:cubicBezTo>
                  <a:pt x="4421114" y="3792663"/>
                  <a:pt x="4440514" y="3822093"/>
                  <a:pt x="4470358" y="3782426"/>
                </a:cubicBezTo>
                <a:cubicBezTo>
                  <a:pt x="4460658" y="3822093"/>
                  <a:pt x="4460658" y="3842139"/>
                  <a:pt x="4480057" y="3851950"/>
                </a:cubicBezTo>
                <a:cubicBezTo>
                  <a:pt x="4490502" y="3861760"/>
                  <a:pt x="4509901" y="3851950"/>
                  <a:pt x="4539745" y="3851950"/>
                </a:cubicBezTo>
                <a:cubicBezTo>
                  <a:pt x="4530046" y="3871996"/>
                  <a:pt x="4530046" y="3861760"/>
                  <a:pt x="4520346" y="3871996"/>
                </a:cubicBezTo>
                <a:cubicBezTo>
                  <a:pt x="4520346" y="3871996"/>
                  <a:pt x="4520346" y="3881806"/>
                  <a:pt x="4520346" y="3891616"/>
                </a:cubicBezTo>
                <a:cubicBezTo>
                  <a:pt x="4530046" y="3891616"/>
                  <a:pt x="4539745" y="3861760"/>
                  <a:pt x="4549444" y="3842139"/>
                </a:cubicBezTo>
                <a:cubicBezTo>
                  <a:pt x="4559890" y="3851950"/>
                  <a:pt x="4539745" y="3881806"/>
                  <a:pt x="4539745" y="3881806"/>
                </a:cubicBezTo>
                <a:cubicBezTo>
                  <a:pt x="4559890" y="3881806"/>
                  <a:pt x="4559890" y="3871996"/>
                  <a:pt x="4569590" y="3842139"/>
                </a:cubicBezTo>
                <a:cubicBezTo>
                  <a:pt x="4559890" y="3911663"/>
                  <a:pt x="4599434" y="3851950"/>
                  <a:pt x="4579289" y="3921473"/>
                </a:cubicBezTo>
                <a:cubicBezTo>
                  <a:pt x="4599434" y="3931283"/>
                  <a:pt x="4618832" y="3901426"/>
                  <a:pt x="4638977" y="3901426"/>
                </a:cubicBezTo>
                <a:cubicBezTo>
                  <a:pt x="4638977" y="3911663"/>
                  <a:pt x="4629278" y="3931283"/>
                  <a:pt x="4638977" y="3941520"/>
                </a:cubicBezTo>
                <a:cubicBezTo>
                  <a:pt x="4648676" y="3921473"/>
                  <a:pt x="4648676" y="3881806"/>
                  <a:pt x="4668822" y="3861760"/>
                </a:cubicBezTo>
                <a:cubicBezTo>
                  <a:pt x="4678520" y="3861760"/>
                  <a:pt x="4659122" y="3891616"/>
                  <a:pt x="4678520" y="3881806"/>
                </a:cubicBezTo>
                <a:cubicBezTo>
                  <a:pt x="4659122" y="3901426"/>
                  <a:pt x="4638977" y="3931283"/>
                  <a:pt x="4668822" y="3931283"/>
                </a:cubicBezTo>
                <a:cubicBezTo>
                  <a:pt x="4668822" y="3901426"/>
                  <a:pt x="4678520" y="3881806"/>
                  <a:pt x="4698666" y="3861760"/>
                </a:cubicBezTo>
                <a:cubicBezTo>
                  <a:pt x="4668822" y="3931283"/>
                  <a:pt x="4708365" y="3911663"/>
                  <a:pt x="4718064" y="3901426"/>
                </a:cubicBezTo>
                <a:cubicBezTo>
                  <a:pt x="4728510" y="3901426"/>
                  <a:pt x="4698666" y="3941520"/>
                  <a:pt x="4718064" y="3941520"/>
                </a:cubicBezTo>
                <a:cubicBezTo>
                  <a:pt x="4747908" y="3901426"/>
                  <a:pt x="4728510" y="3851950"/>
                  <a:pt x="4698666" y="3881806"/>
                </a:cubicBezTo>
                <a:cubicBezTo>
                  <a:pt x="4728510" y="3832329"/>
                  <a:pt x="4728510" y="3881806"/>
                  <a:pt x="4747908" y="3861760"/>
                </a:cubicBezTo>
                <a:cubicBezTo>
                  <a:pt x="4747908" y="3881806"/>
                  <a:pt x="4728510" y="3941093"/>
                  <a:pt x="4738209" y="3961140"/>
                </a:cubicBezTo>
                <a:cubicBezTo>
                  <a:pt x="4747908" y="3951330"/>
                  <a:pt x="4768053" y="3941520"/>
                  <a:pt x="4768053" y="3901426"/>
                </a:cubicBezTo>
                <a:cubicBezTo>
                  <a:pt x="4758354" y="3901426"/>
                  <a:pt x="4758354" y="3931283"/>
                  <a:pt x="4747908" y="3931283"/>
                </a:cubicBezTo>
                <a:cubicBezTo>
                  <a:pt x="4738209" y="3881806"/>
                  <a:pt x="4788198" y="3881806"/>
                  <a:pt x="4768053" y="3861760"/>
                </a:cubicBezTo>
                <a:cubicBezTo>
                  <a:pt x="4777752" y="3842139"/>
                  <a:pt x="4788198" y="3861760"/>
                  <a:pt x="4807596" y="3861760"/>
                </a:cubicBezTo>
                <a:cubicBezTo>
                  <a:pt x="4797898" y="3881806"/>
                  <a:pt x="4768053" y="3871996"/>
                  <a:pt x="4768053" y="3931283"/>
                </a:cubicBezTo>
                <a:cubicBezTo>
                  <a:pt x="4788198" y="3941520"/>
                  <a:pt x="4797898" y="3921473"/>
                  <a:pt x="4807596" y="3901426"/>
                </a:cubicBezTo>
                <a:cubicBezTo>
                  <a:pt x="4797898" y="3931283"/>
                  <a:pt x="4837441" y="3931283"/>
                  <a:pt x="4837441" y="3881806"/>
                </a:cubicBezTo>
                <a:cubicBezTo>
                  <a:pt x="4867285" y="3881806"/>
                  <a:pt x="4887430" y="3901853"/>
                  <a:pt x="4897130" y="3842139"/>
                </a:cubicBezTo>
                <a:cubicBezTo>
                  <a:pt x="4907574" y="3851950"/>
                  <a:pt x="4887430" y="3881806"/>
                  <a:pt x="4897130" y="3881806"/>
                </a:cubicBezTo>
                <a:cubicBezTo>
                  <a:pt x="4867285" y="3911663"/>
                  <a:pt x="4867285" y="3951330"/>
                  <a:pt x="4867285" y="4000807"/>
                </a:cubicBezTo>
                <a:cubicBezTo>
                  <a:pt x="4897130" y="3981187"/>
                  <a:pt x="4887430" y="3961140"/>
                  <a:pt x="4897130" y="3921473"/>
                </a:cubicBezTo>
                <a:cubicBezTo>
                  <a:pt x="4907574" y="3931283"/>
                  <a:pt x="4907574" y="3931283"/>
                  <a:pt x="4907574" y="3941520"/>
                </a:cubicBezTo>
                <a:cubicBezTo>
                  <a:pt x="4917274" y="3951330"/>
                  <a:pt x="4926974" y="3951330"/>
                  <a:pt x="4937419" y="3970950"/>
                </a:cubicBezTo>
                <a:cubicBezTo>
                  <a:pt x="4996361" y="3941093"/>
                  <a:pt x="5046350" y="4000807"/>
                  <a:pt x="5095593" y="3961140"/>
                </a:cubicBezTo>
                <a:cubicBezTo>
                  <a:pt x="5095593" y="3931283"/>
                  <a:pt x="5065749" y="3951330"/>
                  <a:pt x="5076194" y="3911663"/>
                </a:cubicBezTo>
                <a:cubicBezTo>
                  <a:pt x="5085894" y="3921473"/>
                  <a:pt x="5095593" y="3931283"/>
                  <a:pt x="5095593" y="3911663"/>
                </a:cubicBezTo>
                <a:cubicBezTo>
                  <a:pt x="5106038" y="3921473"/>
                  <a:pt x="5106038" y="3931283"/>
                  <a:pt x="5106038" y="3951330"/>
                </a:cubicBezTo>
                <a:cubicBezTo>
                  <a:pt x="5135882" y="3951330"/>
                  <a:pt x="5145582" y="3911663"/>
                  <a:pt x="5175426" y="3911663"/>
                </a:cubicBezTo>
                <a:cubicBezTo>
                  <a:pt x="5175426" y="3921473"/>
                  <a:pt x="5164980" y="3921473"/>
                  <a:pt x="5155282" y="3941520"/>
                </a:cubicBezTo>
                <a:cubicBezTo>
                  <a:pt x="5214970" y="3941520"/>
                  <a:pt x="5264212" y="3951330"/>
                  <a:pt x="5304502" y="3961140"/>
                </a:cubicBezTo>
                <a:cubicBezTo>
                  <a:pt x="5344046" y="3970950"/>
                  <a:pt x="5384336" y="3981187"/>
                  <a:pt x="5443278" y="3981187"/>
                </a:cubicBezTo>
                <a:cubicBezTo>
                  <a:pt x="5423879" y="3961140"/>
                  <a:pt x="5403734" y="3951330"/>
                  <a:pt x="5383590" y="3951330"/>
                </a:cubicBezTo>
                <a:cubicBezTo>
                  <a:pt x="5433578" y="3861760"/>
                  <a:pt x="5493266" y="3981187"/>
                  <a:pt x="5532810" y="3921473"/>
                </a:cubicBezTo>
                <a:cubicBezTo>
                  <a:pt x="5523111" y="3901426"/>
                  <a:pt x="5512666" y="3911663"/>
                  <a:pt x="5523111" y="3871996"/>
                </a:cubicBezTo>
                <a:cubicBezTo>
                  <a:pt x="5582799" y="3881806"/>
                  <a:pt x="5632042" y="3931283"/>
                  <a:pt x="5652187" y="3842139"/>
                </a:cubicBezTo>
                <a:cubicBezTo>
                  <a:pt x="5622342" y="3832329"/>
                  <a:pt x="5572354" y="3851950"/>
                  <a:pt x="5582799" y="3752996"/>
                </a:cubicBezTo>
                <a:cubicBezTo>
                  <a:pt x="5592498" y="3752996"/>
                  <a:pt x="5602198" y="3752996"/>
                  <a:pt x="5611898" y="3752996"/>
                </a:cubicBezTo>
                <a:cubicBezTo>
                  <a:pt x="5611898" y="3703092"/>
                  <a:pt x="5602198" y="3683472"/>
                  <a:pt x="5582799" y="3663425"/>
                </a:cubicBezTo>
                <a:cubicBezTo>
                  <a:pt x="5562654" y="3663425"/>
                  <a:pt x="5592498" y="3693282"/>
                  <a:pt x="5572354" y="3703092"/>
                </a:cubicBezTo>
                <a:cubicBezTo>
                  <a:pt x="5562654" y="3603712"/>
                  <a:pt x="5483568" y="3564045"/>
                  <a:pt x="5433578" y="3683472"/>
                </a:cubicBezTo>
                <a:cubicBezTo>
                  <a:pt x="5413434" y="3643805"/>
                  <a:pt x="5463422" y="3623759"/>
                  <a:pt x="5483568" y="3604138"/>
                </a:cubicBezTo>
                <a:cubicBezTo>
                  <a:pt x="5483568" y="3564472"/>
                  <a:pt x="5453723" y="3564045"/>
                  <a:pt x="5443278" y="3524378"/>
                </a:cubicBezTo>
                <a:cubicBezTo>
                  <a:pt x="5423879" y="3553808"/>
                  <a:pt x="5413434" y="3534188"/>
                  <a:pt x="5413434" y="3564045"/>
                </a:cubicBezTo>
                <a:cubicBezTo>
                  <a:pt x="5394035" y="3564045"/>
                  <a:pt x="5413434" y="3504331"/>
                  <a:pt x="5403734" y="3504331"/>
                </a:cubicBezTo>
                <a:cubicBezTo>
                  <a:pt x="5394035" y="3504331"/>
                  <a:pt x="5383590" y="3534188"/>
                  <a:pt x="5373890" y="3534188"/>
                </a:cubicBezTo>
                <a:cubicBezTo>
                  <a:pt x="5363444" y="3464665"/>
                  <a:pt x="5334346" y="3514142"/>
                  <a:pt x="5304502" y="3534188"/>
                </a:cubicBezTo>
                <a:cubicBezTo>
                  <a:pt x="5274658" y="3474475"/>
                  <a:pt x="5205270" y="3504331"/>
                  <a:pt x="5194825" y="3454855"/>
                </a:cubicBezTo>
                <a:cubicBezTo>
                  <a:pt x="5175426" y="3454855"/>
                  <a:pt x="5164980" y="3484711"/>
                  <a:pt x="5135882" y="3494521"/>
                </a:cubicBezTo>
                <a:cubicBezTo>
                  <a:pt x="5135882" y="3464665"/>
                  <a:pt x="5115738" y="3464665"/>
                  <a:pt x="5125437" y="3434808"/>
                </a:cubicBezTo>
                <a:cubicBezTo>
                  <a:pt x="5106038" y="3434808"/>
                  <a:pt x="5085894" y="3434808"/>
                  <a:pt x="5076194" y="3434808"/>
                </a:cubicBezTo>
                <a:cubicBezTo>
                  <a:pt x="5065749" y="3434808"/>
                  <a:pt x="5056050" y="3434808"/>
                  <a:pt x="5046350" y="3434808"/>
                </a:cubicBezTo>
                <a:cubicBezTo>
                  <a:pt x="5046350" y="3434808"/>
                  <a:pt x="5036651" y="3434808"/>
                  <a:pt x="5026206" y="3434808"/>
                </a:cubicBezTo>
                <a:cubicBezTo>
                  <a:pt x="5026206" y="3424998"/>
                  <a:pt x="5026206" y="3415188"/>
                  <a:pt x="5036651" y="3415188"/>
                </a:cubicBezTo>
                <a:cubicBezTo>
                  <a:pt x="5036651" y="3415188"/>
                  <a:pt x="5046350" y="3415188"/>
                  <a:pt x="5046350" y="3415188"/>
                </a:cubicBezTo>
                <a:cubicBezTo>
                  <a:pt x="5046350" y="3415188"/>
                  <a:pt x="5036651" y="3404951"/>
                  <a:pt x="5036651" y="3395141"/>
                </a:cubicBezTo>
                <a:cubicBezTo>
                  <a:pt x="5036651" y="3375521"/>
                  <a:pt x="5036651" y="3355474"/>
                  <a:pt x="5036651" y="3345664"/>
                </a:cubicBezTo>
                <a:cubicBezTo>
                  <a:pt x="5026206" y="3355474"/>
                  <a:pt x="5026206" y="3365284"/>
                  <a:pt x="5016506" y="3375521"/>
                </a:cubicBezTo>
                <a:cubicBezTo>
                  <a:pt x="5016506" y="3365284"/>
                  <a:pt x="5016506" y="3355474"/>
                  <a:pt x="5016506" y="3325617"/>
                </a:cubicBezTo>
                <a:cubicBezTo>
                  <a:pt x="5036651" y="3296187"/>
                  <a:pt x="5026206" y="3345664"/>
                  <a:pt x="5036651" y="3305997"/>
                </a:cubicBezTo>
                <a:cubicBezTo>
                  <a:pt x="5046350" y="3315807"/>
                  <a:pt x="5056050" y="3315807"/>
                  <a:pt x="5056050" y="3305997"/>
                </a:cubicBezTo>
                <a:cubicBezTo>
                  <a:pt x="5065749" y="3305997"/>
                  <a:pt x="5076194" y="3296187"/>
                  <a:pt x="5076194" y="3285951"/>
                </a:cubicBezTo>
                <a:cubicBezTo>
                  <a:pt x="5085894" y="3276140"/>
                  <a:pt x="5095593" y="3256520"/>
                  <a:pt x="5095593" y="3236474"/>
                </a:cubicBezTo>
                <a:cubicBezTo>
                  <a:pt x="5115738" y="3206617"/>
                  <a:pt x="5106038" y="3266330"/>
                  <a:pt x="5095593" y="3276140"/>
                </a:cubicBezTo>
                <a:cubicBezTo>
                  <a:pt x="5125437" y="3246284"/>
                  <a:pt x="5115738" y="3296187"/>
                  <a:pt x="5155282" y="3285951"/>
                </a:cubicBezTo>
                <a:cubicBezTo>
                  <a:pt x="5164980" y="3285951"/>
                  <a:pt x="5164980" y="3246284"/>
                  <a:pt x="5185126" y="3256520"/>
                </a:cubicBezTo>
                <a:cubicBezTo>
                  <a:pt x="5185126" y="3236474"/>
                  <a:pt x="5175426" y="3236474"/>
                  <a:pt x="5185126" y="3216427"/>
                </a:cubicBezTo>
                <a:cubicBezTo>
                  <a:pt x="5205270" y="3226664"/>
                  <a:pt x="5254514" y="3236474"/>
                  <a:pt x="5274658" y="3186997"/>
                </a:cubicBezTo>
                <a:cubicBezTo>
                  <a:pt x="5304502" y="3216853"/>
                  <a:pt x="5344046" y="3186997"/>
                  <a:pt x="5363444" y="3246284"/>
                </a:cubicBezTo>
                <a:cubicBezTo>
                  <a:pt x="5393288" y="3166950"/>
                  <a:pt x="5443278" y="3266330"/>
                  <a:pt x="5463422" y="3206617"/>
                </a:cubicBezTo>
                <a:cubicBezTo>
                  <a:pt x="5473122" y="3216427"/>
                  <a:pt x="5463422" y="3246284"/>
                  <a:pt x="5473122" y="3266330"/>
                </a:cubicBezTo>
                <a:cubicBezTo>
                  <a:pt x="5473122" y="3226664"/>
                  <a:pt x="5483568" y="3226664"/>
                  <a:pt x="5483568" y="3266330"/>
                </a:cubicBezTo>
                <a:cubicBezTo>
                  <a:pt x="5532810" y="3246284"/>
                  <a:pt x="5602198" y="3315807"/>
                  <a:pt x="5641742" y="3246284"/>
                </a:cubicBezTo>
                <a:cubicBezTo>
                  <a:pt x="5652187" y="3296187"/>
                  <a:pt x="5701430" y="3296187"/>
                  <a:pt x="5721574" y="3266330"/>
                </a:cubicBezTo>
                <a:cubicBezTo>
                  <a:pt x="5721574" y="3256520"/>
                  <a:pt x="5711129" y="3246284"/>
                  <a:pt x="5711129" y="3226664"/>
                </a:cubicBezTo>
                <a:cubicBezTo>
                  <a:pt x="5770818" y="3176760"/>
                  <a:pt x="5820806" y="3246284"/>
                  <a:pt x="5850650" y="3127283"/>
                </a:cubicBezTo>
                <a:cubicBezTo>
                  <a:pt x="5830506" y="3087616"/>
                  <a:pt x="5830506" y="3166950"/>
                  <a:pt x="5810360" y="3157140"/>
                </a:cubicBezTo>
                <a:cubicBezTo>
                  <a:pt x="5830506" y="3097426"/>
                  <a:pt x="5870050" y="3087616"/>
                  <a:pt x="5899894" y="3087616"/>
                </a:cubicBezTo>
                <a:cubicBezTo>
                  <a:pt x="5939436" y="3087616"/>
                  <a:pt x="5970028" y="3087616"/>
                  <a:pt x="5999872" y="3047949"/>
                </a:cubicBezTo>
                <a:cubicBezTo>
                  <a:pt x="6009572" y="3077806"/>
                  <a:pt x="6028970" y="3057760"/>
                  <a:pt x="6039416" y="3047949"/>
                </a:cubicBezTo>
                <a:cubicBezTo>
                  <a:pt x="6049114" y="3027903"/>
                  <a:pt x="6058814" y="3008283"/>
                  <a:pt x="6069260" y="3047949"/>
                </a:cubicBezTo>
                <a:cubicBezTo>
                  <a:pt x="6078958" y="3047949"/>
                  <a:pt x="6088658" y="3038139"/>
                  <a:pt x="6088658" y="3018093"/>
                </a:cubicBezTo>
                <a:cubicBezTo>
                  <a:pt x="6099104" y="3028329"/>
                  <a:pt x="6108804" y="3047949"/>
                  <a:pt x="6108804" y="3057760"/>
                </a:cubicBezTo>
                <a:cubicBezTo>
                  <a:pt x="6118502" y="3057760"/>
                  <a:pt x="6118502" y="3038139"/>
                  <a:pt x="6118502" y="3038139"/>
                </a:cubicBezTo>
                <a:cubicBezTo>
                  <a:pt x="6128202" y="3018093"/>
                  <a:pt x="6138648" y="3027903"/>
                  <a:pt x="6148346" y="3047949"/>
                </a:cubicBezTo>
                <a:cubicBezTo>
                  <a:pt x="6198336" y="3027903"/>
                  <a:pt x="6227434" y="2988236"/>
                  <a:pt x="6287122" y="3008283"/>
                </a:cubicBezTo>
                <a:cubicBezTo>
                  <a:pt x="6297568" y="2968616"/>
                  <a:pt x="6326666" y="2958806"/>
                  <a:pt x="6346810" y="2958806"/>
                </a:cubicBezTo>
                <a:cubicBezTo>
                  <a:pt x="6376654" y="2958806"/>
                  <a:pt x="6406498" y="2968616"/>
                  <a:pt x="6425896" y="2968616"/>
                </a:cubicBezTo>
                <a:cubicBezTo>
                  <a:pt x="6515430" y="2879045"/>
                  <a:pt x="6634806" y="2928522"/>
                  <a:pt x="6684796" y="2829142"/>
                </a:cubicBezTo>
                <a:cubicBezTo>
                  <a:pt x="6694494" y="2858999"/>
                  <a:pt x="6704194" y="2849188"/>
                  <a:pt x="6714640" y="2879045"/>
                </a:cubicBezTo>
                <a:cubicBezTo>
                  <a:pt x="6724340" y="2879045"/>
                  <a:pt x="6714640" y="2849188"/>
                  <a:pt x="6704194" y="2819332"/>
                </a:cubicBezTo>
                <a:cubicBezTo>
                  <a:pt x="6724340" y="2819332"/>
                  <a:pt x="6724340" y="2849188"/>
                  <a:pt x="6744484" y="2858999"/>
                </a:cubicBezTo>
                <a:cubicBezTo>
                  <a:pt x="6734038" y="2819332"/>
                  <a:pt x="6743738" y="2839378"/>
                  <a:pt x="6763882" y="2839378"/>
                </a:cubicBezTo>
                <a:cubicBezTo>
                  <a:pt x="6754184" y="2789475"/>
                  <a:pt x="6734038" y="2839378"/>
                  <a:pt x="6724340" y="2799712"/>
                </a:cubicBezTo>
                <a:cubicBezTo>
                  <a:pt x="6754184" y="2809522"/>
                  <a:pt x="6803426" y="2799285"/>
                  <a:pt x="6813872" y="2839378"/>
                </a:cubicBezTo>
                <a:cubicBezTo>
                  <a:pt x="6833270" y="2839378"/>
                  <a:pt x="6823572" y="2819332"/>
                  <a:pt x="6813872" y="2789475"/>
                </a:cubicBezTo>
                <a:cubicBezTo>
                  <a:pt x="6843716" y="2779665"/>
                  <a:pt x="6872814" y="2789475"/>
                  <a:pt x="6892958" y="2789475"/>
                </a:cubicBezTo>
                <a:cubicBezTo>
                  <a:pt x="6922802" y="2799712"/>
                  <a:pt x="6942948" y="2789475"/>
                  <a:pt x="6963092" y="2749808"/>
                </a:cubicBezTo>
                <a:cubicBezTo>
                  <a:pt x="6963092" y="2769855"/>
                  <a:pt x="6972792" y="2769855"/>
                  <a:pt x="6982492" y="2779665"/>
                </a:cubicBezTo>
                <a:cubicBezTo>
                  <a:pt x="7002636" y="2769855"/>
                  <a:pt x="7002636" y="2760045"/>
                  <a:pt x="7002636" y="2730188"/>
                </a:cubicBezTo>
                <a:cubicBezTo>
                  <a:pt x="7012336" y="2719951"/>
                  <a:pt x="7022034" y="2749808"/>
                  <a:pt x="7042180" y="2749808"/>
                </a:cubicBezTo>
                <a:cubicBezTo>
                  <a:pt x="7072024" y="2730188"/>
                  <a:pt x="7042180" y="2680284"/>
                  <a:pt x="7072024" y="2670474"/>
                </a:cubicBezTo>
                <a:cubicBezTo>
                  <a:pt x="7081724" y="2730188"/>
                  <a:pt x="7121266" y="2660664"/>
                  <a:pt x="7151110" y="2690521"/>
                </a:cubicBezTo>
                <a:cubicBezTo>
                  <a:pt x="7161556" y="2670474"/>
                  <a:pt x="7151110" y="2640618"/>
                  <a:pt x="7171256" y="2620997"/>
                </a:cubicBezTo>
                <a:cubicBezTo>
                  <a:pt x="7180956" y="2650854"/>
                  <a:pt x="7161556" y="2640618"/>
                  <a:pt x="7171256" y="2660664"/>
                </a:cubicBezTo>
                <a:cubicBezTo>
                  <a:pt x="7240644" y="2640618"/>
                  <a:pt x="7240644" y="2611187"/>
                  <a:pt x="7310032" y="2591141"/>
                </a:cubicBezTo>
                <a:cubicBezTo>
                  <a:pt x="7349574" y="2581331"/>
                  <a:pt x="7379418" y="2541664"/>
                  <a:pt x="7399564" y="2541664"/>
                </a:cubicBezTo>
                <a:cubicBezTo>
                  <a:pt x="7429408" y="2541664"/>
                  <a:pt x="7448806" y="2561284"/>
                  <a:pt x="7468952" y="2561284"/>
                </a:cubicBezTo>
                <a:cubicBezTo>
                  <a:pt x="7508494" y="2551474"/>
                  <a:pt x="7548784" y="2481950"/>
                  <a:pt x="7578628" y="2521617"/>
                </a:cubicBezTo>
                <a:cubicBezTo>
                  <a:pt x="7608472" y="2481950"/>
                  <a:pt x="7637570" y="2462330"/>
                  <a:pt x="7677860" y="2442283"/>
                </a:cubicBezTo>
                <a:cubicBezTo>
                  <a:pt x="7707704" y="2422663"/>
                  <a:pt x="7747248" y="2412427"/>
                  <a:pt x="7796492" y="2382996"/>
                </a:cubicBezTo>
                <a:cubicBezTo>
                  <a:pt x="7777092" y="2342903"/>
                  <a:pt x="7876324" y="2333093"/>
                  <a:pt x="7895724" y="2333093"/>
                </a:cubicBezTo>
                <a:cubicBezTo>
                  <a:pt x="7915868" y="2313473"/>
                  <a:pt x="7895724" y="2313473"/>
                  <a:pt x="7886024" y="2283616"/>
                </a:cubicBezTo>
                <a:cubicBezTo>
                  <a:pt x="7906168" y="2283616"/>
                  <a:pt x="7935266" y="2303236"/>
                  <a:pt x="7965110" y="2273379"/>
                </a:cubicBezTo>
                <a:cubicBezTo>
                  <a:pt x="7975556" y="2253333"/>
                  <a:pt x="7955412" y="2243523"/>
                  <a:pt x="7935266" y="2223476"/>
                </a:cubicBezTo>
                <a:cubicBezTo>
                  <a:pt x="7955412" y="2213666"/>
                  <a:pt x="7965110" y="2223476"/>
                  <a:pt x="7975556" y="2243523"/>
                </a:cubicBezTo>
                <a:cubicBezTo>
                  <a:pt x="8054644" y="2233713"/>
                  <a:pt x="8084488" y="2094665"/>
                  <a:pt x="8183720" y="2114712"/>
                </a:cubicBezTo>
                <a:cubicBezTo>
                  <a:pt x="8194164" y="2064808"/>
                  <a:pt x="8303096" y="2075045"/>
                  <a:pt x="8282952" y="1995285"/>
                </a:cubicBezTo>
                <a:cubicBezTo>
                  <a:pt x="8303096" y="1995285"/>
                  <a:pt x="8323240" y="1975665"/>
                  <a:pt x="8342640" y="2005521"/>
                </a:cubicBezTo>
                <a:cubicBezTo>
                  <a:pt x="8362784" y="1995285"/>
                  <a:pt x="8342640" y="1965855"/>
                  <a:pt x="8342640" y="1955618"/>
                </a:cubicBezTo>
                <a:cubicBezTo>
                  <a:pt x="8362784" y="1985475"/>
                  <a:pt x="8392628" y="1975665"/>
                  <a:pt x="8412028" y="1945808"/>
                </a:cubicBezTo>
                <a:cubicBezTo>
                  <a:pt x="8432172" y="1926188"/>
                  <a:pt x="8451572" y="1886521"/>
                  <a:pt x="8471716" y="1876284"/>
                </a:cubicBezTo>
                <a:cubicBezTo>
                  <a:pt x="8501560" y="1856664"/>
                  <a:pt x="8571692" y="1886521"/>
                  <a:pt x="8561248" y="1816997"/>
                </a:cubicBezTo>
                <a:cubicBezTo>
                  <a:pt x="8641080" y="1856664"/>
                  <a:pt x="8660480" y="1767094"/>
                  <a:pt x="8729868" y="1717617"/>
                </a:cubicBezTo>
                <a:cubicBezTo>
                  <a:pt x="8740312" y="1707807"/>
                  <a:pt x="8720168" y="1697997"/>
                  <a:pt x="8720168" y="1687761"/>
                </a:cubicBezTo>
                <a:cubicBezTo>
                  <a:pt x="8829100" y="1657904"/>
                  <a:pt x="8868644" y="1568333"/>
                  <a:pt x="8918632" y="1518856"/>
                </a:cubicBezTo>
                <a:cubicBezTo>
                  <a:pt x="8948476" y="1498809"/>
                  <a:pt x="8978320" y="1509046"/>
                  <a:pt x="8997720" y="1528666"/>
                </a:cubicBezTo>
                <a:cubicBezTo>
                  <a:pt x="9047708" y="1509046"/>
                  <a:pt x="9028308" y="1469380"/>
                  <a:pt x="9058152" y="1449333"/>
                </a:cubicBezTo>
                <a:cubicBezTo>
                  <a:pt x="9077552" y="1498809"/>
                  <a:pt x="9127540" y="1399856"/>
                  <a:pt x="9146940" y="1439522"/>
                </a:cubicBezTo>
                <a:cubicBezTo>
                  <a:pt x="9156640" y="1392179"/>
                  <a:pt x="9211104" y="1372132"/>
                  <a:pt x="9250648" y="1352938"/>
                </a:cubicBezTo>
                <a:cubicBezTo>
                  <a:pt x="9250648" y="1356777"/>
                  <a:pt x="9318544" y="1347393"/>
                  <a:pt x="9335704" y="1330332"/>
                </a:cubicBezTo>
                <a:cubicBezTo>
                  <a:pt x="9365548" y="1320522"/>
                  <a:pt x="9365548" y="1290665"/>
                  <a:pt x="9385692" y="1270618"/>
                </a:cubicBezTo>
                <a:cubicBezTo>
                  <a:pt x="9414792" y="1250998"/>
                  <a:pt x="9474480" y="1260808"/>
                  <a:pt x="9504324" y="1241188"/>
                </a:cubicBezTo>
                <a:cubicBezTo>
                  <a:pt x="9534168" y="1230952"/>
                  <a:pt x="9564012" y="1211331"/>
                  <a:pt x="9604302" y="1191285"/>
                </a:cubicBezTo>
                <a:cubicBezTo>
                  <a:pt x="9623700" y="1181475"/>
                  <a:pt x="9653544" y="1171665"/>
                  <a:pt x="9673690" y="1151618"/>
                </a:cubicBezTo>
                <a:cubicBezTo>
                  <a:pt x="9683388" y="1141808"/>
                  <a:pt x="9683388" y="1141808"/>
                  <a:pt x="9693088" y="1131998"/>
                </a:cubicBezTo>
                <a:cubicBezTo>
                  <a:pt x="9693088" y="1131998"/>
                  <a:pt x="9703534" y="1121762"/>
                  <a:pt x="9703534" y="1121762"/>
                </a:cubicBezTo>
                <a:cubicBezTo>
                  <a:pt x="9722932" y="1131998"/>
                  <a:pt x="9722932" y="1131998"/>
                  <a:pt x="9743076" y="1161428"/>
                </a:cubicBezTo>
                <a:cubicBezTo>
                  <a:pt x="9733378" y="1062474"/>
                  <a:pt x="9812464" y="1122188"/>
                  <a:pt x="9842308" y="1082095"/>
                </a:cubicBezTo>
                <a:cubicBezTo>
                  <a:pt x="9822164" y="1062474"/>
                  <a:pt x="9812464" y="1072284"/>
                  <a:pt x="9792320" y="1042428"/>
                </a:cubicBezTo>
                <a:cubicBezTo>
                  <a:pt x="9822164" y="1072284"/>
                  <a:pt x="9842308" y="1062474"/>
                  <a:pt x="9872152" y="1032617"/>
                </a:cubicBezTo>
                <a:cubicBezTo>
                  <a:pt x="9881852" y="1032617"/>
                  <a:pt x="9881852" y="1022807"/>
                  <a:pt x="9891552" y="1012997"/>
                </a:cubicBezTo>
                <a:cubicBezTo>
                  <a:pt x="9901998" y="1012997"/>
                  <a:pt x="9901998" y="1002761"/>
                  <a:pt x="9911696" y="992951"/>
                </a:cubicBezTo>
                <a:cubicBezTo>
                  <a:pt x="9921396" y="983141"/>
                  <a:pt x="9941540" y="972904"/>
                  <a:pt x="9951240" y="962668"/>
                </a:cubicBezTo>
                <a:cubicBezTo>
                  <a:pt x="9921396" y="932811"/>
                  <a:pt x="9891552" y="1002334"/>
                  <a:pt x="9861708" y="943047"/>
                </a:cubicBezTo>
                <a:cubicBezTo>
                  <a:pt x="9872152" y="1012571"/>
                  <a:pt x="9812464" y="983141"/>
                  <a:pt x="9792320" y="1022807"/>
                </a:cubicBezTo>
                <a:cubicBezTo>
                  <a:pt x="9832610" y="913617"/>
                  <a:pt x="9971384" y="814237"/>
                  <a:pt x="10040772" y="734477"/>
                </a:cubicBezTo>
                <a:cubicBezTo>
                  <a:pt x="9990784" y="714856"/>
                  <a:pt x="9960940" y="744713"/>
                  <a:pt x="9921396" y="784380"/>
                </a:cubicBezTo>
                <a:cubicBezTo>
                  <a:pt x="9891552" y="813810"/>
                  <a:pt x="9861708" y="843667"/>
                  <a:pt x="9812464" y="804000"/>
                </a:cubicBezTo>
                <a:cubicBezTo>
                  <a:pt x="9802766" y="833857"/>
                  <a:pt x="9792320" y="843667"/>
                  <a:pt x="9792320" y="853477"/>
                </a:cubicBezTo>
                <a:cubicBezTo>
                  <a:pt x="9782620" y="863714"/>
                  <a:pt x="9772920" y="873524"/>
                  <a:pt x="9772920" y="893144"/>
                </a:cubicBezTo>
                <a:cubicBezTo>
                  <a:pt x="9762476" y="863714"/>
                  <a:pt x="9752776" y="843667"/>
                  <a:pt x="9722932" y="843667"/>
                </a:cubicBezTo>
                <a:cubicBezTo>
                  <a:pt x="9733378" y="893571"/>
                  <a:pt x="9703534" y="913191"/>
                  <a:pt x="9683388" y="923001"/>
                </a:cubicBezTo>
                <a:cubicBezTo>
                  <a:pt x="9653544" y="933237"/>
                  <a:pt x="9634146" y="953284"/>
                  <a:pt x="9643844" y="992951"/>
                </a:cubicBezTo>
                <a:cubicBezTo>
                  <a:pt x="9623700" y="972904"/>
                  <a:pt x="9614000" y="973330"/>
                  <a:pt x="9604302" y="983141"/>
                </a:cubicBezTo>
                <a:cubicBezTo>
                  <a:pt x="9604302" y="992951"/>
                  <a:pt x="9604302" y="992951"/>
                  <a:pt x="9604302" y="992951"/>
                </a:cubicBezTo>
                <a:cubicBezTo>
                  <a:pt x="9593856" y="1002761"/>
                  <a:pt x="9593856" y="1002761"/>
                  <a:pt x="9593856" y="1002761"/>
                </a:cubicBezTo>
                <a:cubicBezTo>
                  <a:pt x="9584156" y="1012997"/>
                  <a:pt x="9574458" y="1022807"/>
                  <a:pt x="9574458" y="1022807"/>
                </a:cubicBezTo>
                <a:cubicBezTo>
                  <a:pt x="9564012" y="1002761"/>
                  <a:pt x="9593856" y="992951"/>
                  <a:pt x="9584156" y="983141"/>
                </a:cubicBezTo>
                <a:cubicBezTo>
                  <a:pt x="9544614" y="933237"/>
                  <a:pt x="9444636" y="1062474"/>
                  <a:pt x="9474480" y="1072284"/>
                </a:cubicBezTo>
                <a:cubicBezTo>
                  <a:pt x="9434936" y="1062474"/>
                  <a:pt x="9405092" y="1082095"/>
                  <a:pt x="9375248" y="1102141"/>
                </a:cubicBezTo>
                <a:cubicBezTo>
                  <a:pt x="9365548" y="1121762"/>
                  <a:pt x="9345404" y="1131998"/>
                  <a:pt x="9335704" y="1151618"/>
                </a:cubicBezTo>
                <a:cubicBezTo>
                  <a:pt x="9326004" y="1171665"/>
                  <a:pt x="9315560" y="1181475"/>
                  <a:pt x="9305860" y="1201522"/>
                </a:cubicBezTo>
                <a:cubicBezTo>
                  <a:pt x="9246172" y="1191285"/>
                  <a:pt x="9067852" y="1260808"/>
                  <a:pt x="9067852" y="1349953"/>
                </a:cubicBezTo>
                <a:cubicBezTo>
                  <a:pt x="9058152" y="1349953"/>
                  <a:pt x="9038008" y="1340142"/>
                  <a:pt x="9028308" y="1320522"/>
                </a:cubicBezTo>
                <a:cubicBezTo>
                  <a:pt x="8948476" y="1390046"/>
                  <a:pt x="8899232" y="1439522"/>
                  <a:pt x="8789556" y="1459143"/>
                </a:cubicBezTo>
                <a:cubicBezTo>
                  <a:pt x="8819400" y="1429713"/>
                  <a:pt x="8858944" y="1409666"/>
                  <a:pt x="8888788" y="1390046"/>
                </a:cubicBezTo>
                <a:cubicBezTo>
                  <a:pt x="8918632" y="1360189"/>
                  <a:pt x="8948476" y="1340142"/>
                  <a:pt x="8958176" y="1300475"/>
                </a:cubicBezTo>
                <a:cubicBezTo>
                  <a:pt x="8938776" y="1290665"/>
                  <a:pt x="8928332" y="1300475"/>
                  <a:pt x="8918632" y="1280855"/>
                </a:cubicBezTo>
                <a:cubicBezTo>
                  <a:pt x="8888788" y="1310285"/>
                  <a:pt x="8888788" y="1310285"/>
                  <a:pt x="8858944" y="1310285"/>
                </a:cubicBezTo>
                <a:cubicBezTo>
                  <a:pt x="8839544" y="1360189"/>
                  <a:pt x="8799256" y="1409666"/>
                  <a:pt x="8759712" y="1399856"/>
                </a:cubicBezTo>
                <a:cubicBezTo>
                  <a:pt x="8759712" y="1459143"/>
                  <a:pt x="8700024" y="1469380"/>
                  <a:pt x="8690324" y="1528666"/>
                </a:cubicBezTo>
                <a:cubicBezTo>
                  <a:pt x="8710468" y="1469380"/>
                  <a:pt x="8660480" y="1509046"/>
                  <a:pt x="8630636" y="1518856"/>
                </a:cubicBezTo>
                <a:cubicBezTo>
                  <a:pt x="8720168" y="1369999"/>
                  <a:pt x="8879088" y="1300475"/>
                  <a:pt x="8968620" y="1191285"/>
                </a:cubicBezTo>
                <a:cubicBezTo>
                  <a:pt x="8988020" y="1191285"/>
                  <a:pt x="9058152" y="1211331"/>
                  <a:pt x="9038008" y="1161428"/>
                </a:cubicBezTo>
                <a:cubicBezTo>
                  <a:pt x="9067852" y="1151618"/>
                  <a:pt x="9097696" y="1171665"/>
                  <a:pt x="9117842" y="1171665"/>
                </a:cubicBezTo>
                <a:cubicBezTo>
                  <a:pt x="9097696" y="1161428"/>
                  <a:pt x="9117842" y="1151618"/>
                  <a:pt x="9127540" y="1111951"/>
                </a:cubicBezTo>
                <a:cubicBezTo>
                  <a:pt x="9146940" y="1102141"/>
                  <a:pt x="9157384" y="1131998"/>
                  <a:pt x="9176784" y="1121762"/>
                </a:cubicBezTo>
                <a:cubicBezTo>
                  <a:pt x="9217074" y="1102141"/>
                  <a:pt x="9157384" y="1062474"/>
                  <a:pt x="9196928" y="1052664"/>
                </a:cubicBezTo>
                <a:cubicBezTo>
                  <a:pt x="9206628" y="1062474"/>
                  <a:pt x="9216328" y="1062474"/>
                  <a:pt x="9226772" y="1052664"/>
                </a:cubicBezTo>
                <a:cubicBezTo>
                  <a:pt x="9246172" y="1002761"/>
                  <a:pt x="9305860" y="962668"/>
                  <a:pt x="9375248" y="923001"/>
                </a:cubicBezTo>
                <a:cubicBezTo>
                  <a:pt x="9405092" y="913191"/>
                  <a:pt x="9444636" y="893571"/>
                  <a:pt x="9464780" y="873524"/>
                </a:cubicBezTo>
                <a:cubicBezTo>
                  <a:pt x="9484924" y="863714"/>
                  <a:pt x="9494624" y="863714"/>
                  <a:pt x="9504324" y="853477"/>
                </a:cubicBezTo>
                <a:cubicBezTo>
                  <a:pt x="9514024" y="843667"/>
                  <a:pt x="9514024" y="833857"/>
                  <a:pt x="9524468" y="833857"/>
                </a:cubicBezTo>
                <a:cubicBezTo>
                  <a:pt x="9593856" y="843667"/>
                  <a:pt x="9593856" y="744713"/>
                  <a:pt x="9673690" y="734477"/>
                </a:cubicBezTo>
                <a:cubicBezTo>
                  <a:pt x="9683388" y="704620"/>
                  <a:pt x="9713232" y="645333"/>
                  <a:pt x="9752776" y="675190"/>
                </a:cubicBezTo>
                <a:cubicBezTo>
                  <a:pt x="9762476" y="664953"/>
                  <a:pt x="9752776" y="645333"/>
                  <a:pt x="9762476" y="625286"/>
                </a:cubicBezTo>
                <a:cubicBezTo>
                  <a:pt x="9752776" y="625286"/>
                  <a:pt x="9743076" y="635523"/>
                  <a:pt x="9733378" y="615476"/>
                </a:cubicBezTo>
                <a:cubicBezTo>
                  <a:pt x="9762476" y="635523"/>
                  <a:pt x="9762476" y="595856"/>
                  <a:pt x="9772920" y="585619"/>
                </a:cubicBezTo>
                <a:cubicBezTo>
                  <a:pt x="9812464" y="565999"/>
                  <a:pt x="9861708" y="536142"/>
                  <a:pt x="9901998" y="506286"/>
                </a:cubicBezTo>
                <a:cubicBezTo>
                  <a:pt x="9960940" y="466619"/>
                  <a:pt x="10010928" y="437189"/>
                  <a:pt x="10060172" y="397095"/>
                </a:cubicBezTo>
                <a:cubicBezTo>
                  <a:pt x="10080316" y="437189"/>
                  <a:pt x="10070616" y="426952"/>
                  <a:pt x="10050472" y="436762"/>
                </a:cubicBezTo>
                <a:cubicBezTo>
                  <a:pt x="10050472" y="446999"/>
                  <a:pt x="10060172" y="456809"/>
                  <a:pt x="10050472" y="466619"/>
                </a:cubicBezTo>
                <a:cubicBezTo>
                  <a:pt x="10060172" y="476855"/>
                  <a:pt x="10070616" y="456809"/>
                  <a:pt x="10070616" y="446999"/>
                </a:cubicBezTo>
                <a:cubicBezTo>
                  <a:pt x="10090762" y="446999"/>
                  <a:pt x="10070616" y="486665"/>
                  <a:pt x="10100460" y="476429"/>
                </a:cubicBezTo>
                <a:cubicBezTo>
                  <a:pt x="10090762" y="426952"/>
                  <a:pt x="10120606" y="397095"/>
                  <a:pt x="10160150" y="377475"/>
                </a:cubicBezTo>
                <a:cubicBezTo>
                  <a:pt x="10199692" y="367665"/>
                  <a:pt x="10249682" y="357428"/>
                  <a:pt x="10289226" y="327998"/>
                </a:cubicBezTo>
                <a:cubicBezTo>
                  <a:pt x="10278780" y="327998"/>
                  <a:pt x="10269080" y="327998"/>
                  <a:pt x="10259382" y="337808"/>
                </a:cubicBezTo>
                <a:cubicBezTo>
                  <a:pt x="10289226" y="278094"/>
                  <a:pt x="10319070" y="228191"/>
                  <a:pt x="10368312" y="198334"/>
                </a:cubicBezTo>
                <a:cubicBezTo>
                  <a:pt x="10407856" y="158668"/>
                  <a:pt x="10448146" y="139047"/>
                  <a:pt x="10487688" y="139047"/>
                </a:cubicBezTo>
                <a:cubicBezTo>
                  <a:pt x="10517534" y="119001"/>
                  <a:pt x="10457844" y="99380"/>
                  <a:pt x="10497388" y="79334"/>
                </a:cubicBezTo>
                <a:cubicBezTo>
                  <a:pt x="10487688" y="128811"/>
                  <a:pt x="10536932" y="69523"/>
                  <a:pt x="10557076" y="109190"/>
                </a:cubicBezTo>
                <a:cubicBezTo>
                  <a:pt x="10566776" y="69523"/>
                  <a:pt x="10607066" y="49477"/>
                  <a:pt x="10646610" y="79334"/>
                </a:cubicBezTo>
                <a:cubicBezTo>
                  <a:pt x="10636910" y="89144"/>
                  <a:pt x="10626464" y="79334"/>
                  <a:pt x="10616766" y="69523"/>
                </a:cubicBezTo>
                <a:cubicBezTo>
                  <a:pt x="10607066" y="109190"/>
                  <a:pt x="10666756" y="99380"/>
                  <a:pt x="10676454" y="99380"/>
                </a:cubicBezTo>
                <a:cubicBezTo>
                  <a:pt x="10676454" y="49477"/>
                  <a:pt x="10706298" y="20047"/>
                  <a:pt x="10736142" y="0"/>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907971849"/>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128_Main Slide">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A6B469D7-B902-4DDC-90B3-E897DDC16068}"/>
              </a:ext>
            </a:extLst>
          </p:cNvPr>
          <p:cNvSpPr>
            <a:spLocks noGrp="1"/>
          </p:cNvSpPr>
          <p:nvPr>
            <p:ph type="pic" sz="quarter" idx="135" hasCustomPrompt="1"/>
          </p:nvPr>
        </p:nvSpPr>
        <p:spPr>
          <a:xfrm>
            <a:off x="11037600" y="2407708"/>
            <a:ext cx="16073591" cy="9203135"/>
          </a:xfrm>
          <a:custGeom>
            <a:avLst/>
            <a:gdLst>
              <a:gd name="connsiteX0" fmla="*/ 1769460 w 16073591"/>
              <a:gd name="connsiteY0" fmla="*/ 6949376 h 9203135"/>
              <a:gd name="connsiteX1" fmla="*/ 1784382 w 16073591"/>
              <a:gd name="connsiteY1" fmla="*/ 6981792 h 9203135"/>
              <a:gd name="connsiteX2" fmla="*/ 1775428 w 16073591"/>
              <a:gd name="connsiteY2" fmla="*/ 6965584 h 9203135"/>
              <a:gd name="connsiteX3" fmla="*/ 1769460 w 16073591"/>
              <a:gd name="connsiteY3" fmla="*/ 6949376 h 9203135"/>
              <a:gd name="connsiteX4" fmla="*/ 13278120 w 16073591"/>
              <a:gd name="connsiteY4" fmla="*/ 6284423 h 9203135"/>
              <a:gd name="connsiteX5" fmla="*/ 13278120 w 16073591"/>
              <a:gd name="connsiteY5" fmla="*/ 6344136 h 9203135"/>
              <a:gd name="connsiteX6" fmla="*/ 13228132 w 16073591"/>
              <a:gd name="connsiteY6" fmla="*/ 6304470 h 9203135"/>
              <a:gd name="connsiteX7" fmla="*/ 13278120 w 16073591"/>
              <a:gd name="connsiteY7" fmla="*/ 6284423 h 9203135"/>
              <a:gd name="connsiteX8" fmla="*/ 1989560 w 16073591"/>
              <a:gd name="connsiteY8" fmla="*/ 6256698 h 9203135"/>
              <a:gd name="connsiteX9" fmla="*/ 2007467 w 16073591"/>
              <a:gd name="connsiteY9" fmla="*/ 6264376 h 9203135"/>
              <a:gd name="connsiteX10" fmla="*/ 2001498 w 16073591"/>
              <a:gd name="connsiteY10" fmla="*/ 6266936 h 9203135"/>
              <a:gd name="connsiteX11" fmla="*/ 1988068 w 16073591"/>
              <a:gd name="connsiteY11" fmla="*/ 6254566 h 9203135"/>
              <a:gd name="connsiteX12" fmla="*/ 1989560 w 16073591"/>
              <a:gd name="connsiteY12" fmla="*/ 6256698 h 9203135"/>
              <a:gd name="connsiteX13" fmla="*/ 1988068 w 16073591"/>
              <a:gd name="connsiteY13" fmla="*/ 6255419 h 9203135"/>
              <a:gd name="connsiteX14" fmla="*/ 3669788 w 16073591"/>
              <a:gd name="connsiteY14" fmla="*/ 6090354 h 9203135"/>
              <a:gd name="connsiteX15" fmla="*/ 3695901 w 16073591"/>
              <a:gd name="connsiteY15" fmla="*/ 6095472 h 9203135"/>
              <a:gd name="connsiteX16" fmla="*/ 3655612 w 16073591"/>
              <a:gd name="connsiteY16" fmla="*/ 6144949 h 9203135"/>
              <a:gd name="connsiteX17" fmla="*/ 3616068 w 16073591"/>
              <a:gd name="connsiteY17" fmla="*/ 6115519 h 9203135"/>
              <a:gd name="connsiteX18" fmla="*/ 3669788 w 16073591"/>
              <a:gd name="connsiteY18" fmla="*/ 6090354 h 9203135"/>
              <a:gd name="connsiteX19" fmla="*/ 5602198 w 16073591"/>
              <a:gd name="connsiteY19" fmla="*/ 5718424 h 9203135"/>
              <a:gd name="connsiteX20" fmla="*/ 5632042 w 16073591"/>
              <a:gd name="connsiteY20" fmla="*/ 5748281 h 9203135"/>
              <a:gd name="connsiteX21" fmla="*/ 5611898 w 16073591"/>
              <a:gd name="connsiteY21" fmla="*/ 5797758 h 9203135"/>
              <a:gd name="connsiteX22" fmla="*/ 5572354 w 16073591"/>
              <a:gd name="connsiteY22" fmla="*/ 5758091 h 9203135"/>
              <a:gd name="connsiteX23" fmla="*/ 5542510 w 16073591"/>
              <a:gd name="connsiteY23" fmla="*/ 5807994 h 9203135"/>
              <a:gd name="connsiteX24" fmla="*/ 5493266 w 16073591"/>
              <a:gd name="connsiteY24" fmla="*/ 5738471 h 9203135"/>
              <a:gd name="connsiteX25" fmla="*/ 5532810 w 16073591"/>
              <a:gd name="connsiteY25" fmla="*/ 5767901 h 9203135"/>
              <a:gd name="connsiteX26" fmla="*/ 5562654 w 16073591"/>
              <a:gd name="connsiteY26" fmla="*/ 5738471 h 9203135"/>
              <a:gd name="connsiteX27" fmla="*/ 5602198 w 16073591"/>
              <a:gd name="connsiteY27" fmla="*/ 5718424 h 9203135"/>
              <a:gd name="connsiteX28" fmla="*/ 4033886 w 16073591"/>
              <a:gd name="connsiteY28" fmla="*/ 5014231 h 9203135"/>
              <a:gd name="connsiteX29" fmla="*/ 4043586 w 16073591"/>
              <a:gd name="connsiteY29" fmla="*/ 5023614 h 9203135"/>
              <a:gd name="connsiteX30" fmla="*/ 4045824 w 16073591"/>
              <a:gd name="connsiteY30" fmla="*/ 5018496 h 9203135"/>
              <a:gd name="connsiteX31" fmla="*/ 4616594 w 16073591"/>
              <a:gd name="connsiteY31" fmla="*/ 4824001 h 9203135"/>
              <a:gd name="connsiteX32" fmla="*/ 4620324 w 16073591"/>
              <a:gd name="connsiteY32" fmla="*/ 4828692 h 9203135"/>
              <a:gd name="connsiteX33" fmla="*/ 4609133 w 16073591"/>
              <a:gd name="connsiteY33" fmla="*/ 4824854 h 9203135"/>
              <a:gd name="connsiteX34" fmla="*/ 4616594 w 16073591"/>
              <a:gd name="connsiteY34" fmla="*/ 4824001 h 9203135"/>
              <a:gd name="connsiteX35" fmla="*/ 3689186 w 16073591"/>
              <a:gd name="connsiteY35" fmla="*/ 4521594 h 9203135"/>
              <a:gd name="connsiteX36" fmla="*/ 3692171 w 16073591"/>
              <a:gd name="connsiteY36" fmla="*/ 4526286 h 9203135"/>
              <a:gd name="connsiteX37" fmla="*/ 3685456 w 16073591"/>
              <a:gd name="connsiteY37" fmla="*/ 4527139 h 9203135"/>
              <a:gd name="connsiteX38" fmla="*/ 4033140 w 16073591"/>
              <a:gd name="connsiteY38" fmla="*/ 4487472 h 9203135"/>
              <a:gd name="connsiteX39" fmla="*/ 4068207 w 16073591"/>
              <a:gd name="connsiteY39" fmla="*/ 4504107 h 9203135"/>
              <a:gd name="connsiteX40" fmla="*/ 4062984 w 16073591"/>
              <a:gd name="connsiteY40" fmla="*/ 4526713 h 9203135"/>
              <a:gd name="connsiteX41" fmla="*/ 4062984 w 16073591"/>
              <a:gd name="connsiteY41" fmla="*/ 4517329 h 9203135"/>
              <a:gd name="connsiteX42" fmla="*/ 4043586 w 16073591"/>
              <a:gd name="connsiteY42" fmla="*/ 4517329 h 9203135"/>
              <a:gd name="connsiteX43" fmla="*/ 4023441 w 16073591"/>
              <a:gd name="connsiteY43" fmla="*/ 4546759 h 9203135"/>
              <a:gd name="connsiteX44" fmla="*/ 4033140 w 16073591"/>
              <a:gd name="connsiteY44" fmla="*/ 4487472 h 9203135"/>
              <a:gd name="connsiteX45" fmla="*/ 3467593 w 16073591"/>
              <a:gd name="connsiteY45" fmla="*/ 4378282 h 9203135"/>
              <a:gd name="connsiteX46" fmla="*/ 3616068 w 16073591"/>
              <a:gd name="connsiteY46" fmla="*/ 4417949 h 9203135"/>
              <a:gd name="connsiteX47" fmla="*/ 3596669 w 16073591"/>
              <a:gd name="connsiteY47" fmla="*/ 4457615 h 9203135"/>
              <a:gd name="connsiteX48" fmla="*/ 3715300 w 16073591"/>
              <a:gd name="connsiteY48" fmla="*/ 4467426 h 9203135"/>
              <a:gd name="connsiteX49" fmla="*/ 3701124 w 16073591"/>
              <a:gd name="connsiteY49" fmla="*/ 4500695 h 9203135"/>
              <a:gd name="connsiteX50" fmla="*/ 3689186 w 16073591"/>
              <a:gd name="connsiteY50" fmla="*/ 4521594 h 9203135"/>
              <a:gd name="connsiteX51" fmla="*/ 3666057 w 16073591"/>
              <a:gd name="connsiteY51" fmla="*/ 4487472 h 9203135"/>
              <a:gd name="connsiteX52" fmla="*/ 3467593 w 16073591"/>
              <a:gd name="connsiteY52" fmla="*/ 4378282 h 9203135"/>
              <a:gd name="connsiteX53" fmla="*/ 13121356 w 16073591"/>
              <a:gd name="connsiteY53" fmla="*/ 1219156 h 9203135"/>
              <a:gd name="connsiteX54" fmla="*/ 13119520 w 16073591"/>
              <a:gd name="connsiteY54" fmla="*/ 1221589 h 9203135"/>
              <a:gd name="connsiteX55" fmla="*/ 13119200 w 16073591"/>
              <a:gd name="connsiteY55" fmla="*/ 1221142 h 9203135"/>
              <a:gd name="connsiteX56" fmla="*/ 13121356 w 16073591"/>
              <a:gd name="connsiteY56" fmla="*/ 1219156 h 9203135"/>
              <a:gd name="connsiteX57" fmla="*/ 10736142 w 16073591"/>
              <a:gd name="connsiteY57" fmla="*/ 0 h 9203135"/>
              <a:gd name="connsiteX58" fmla="*/ 10706298 w 16073591"/>
              <a:gd name="connsiteY58" fmla="*/ 29857 h 9203135"/>
              <a:gd name="connsiteX59" fmla="*/ 10765986 w 16073591"/>
              <a:gd name="connsiteY59" fmla="*/ 99380 h 9203135"/>
              <a:gd name="connsiteX60" fmla="*/ 10815228 w 16073591"/>
              <a:gd name="connsiteY60" fmla="*/ 39667 h 9203135"/>
              <a:gd name="connsiteX61" fmla="*/ 10835374 w 16073591"/>
              <a:gd name="connsiteY61" fmla="*/ 49477 h 9203135"/>
              <a:gd name="connsiteX62" fmla="*/ 10845072 w 16073591"/>
              <a:gd name="connsiteY62" fmla="*/ 168478 h 9203135"/>
              <a:gd name="connsiteX63" fmla="*/ 10884616 w 16073591"/>
              <a:gd name="connsiteY63" fmla="*/ 198334 h 9203135"/>
              <a:gd name="connsiteX64" fmla="*/ 10904762 w 16073591"/>
              <a:gd name="connsiteY64" fmla="*/ 158668 h 9203135"/>
              <a:gd name="connsiteX65" fmla="*/ 10964450 w 16073591"/>
              <a:gd name="connsiteY65" fmla="*/ 158668 h 9203135"/>
              <a:gd name="connsiteX66" fmla="*/ 11013692 w 16073591"/>
              <a:gd name="connsiteY66" fmla="*/ 228191 h 9203135"/>
              <a:gd name="connsiteX67" fmla="*/ 10983848 w 16073591"/>
              <a:gd name="connsiteY67" fmla="*/ 248238 h 9203135"/>
              <a:gd name="connsiteX68" fmla="*/ 11013692 w 16073591"/>
              <a:gd name="connsiteY68" fmla="*/ 337808 h 9203135"/>
              <a:gd name="connsiteX69" fmla="*/ 11053236 w 16073591"/>
              <a:gd name="connsiteY69" fmla="*/ 307525 h 9203135"/>
              <a:gd name="connsiteX70" fmla="*/ 11103226 w 16073591"/>
              <a:gd name="connsiteY70" fmla="*/ 367665 h 9203135"/>
              <a:gd name="connsiteX71" fmla="*/ 11023392 w 16073591"/>
              <a:gd name="connsiteY71" fmla="*/ 426952 h 9203135"/>
              <a:gd name="connsiteX72" fmla="*/ 11033838 w 16073591"/>
              <a:gd name="connsiteY72" fmla="*/ 506286 h 9203135"/>
              <a:gd name="connsiteX73" fmla="*/ 10983848 w 16073591"/>
              <a:gd name="connsiteY73" fmla="*/ 536142 h 9203135"/>
              <a:gd name="connsiteX74" fmla="*/ 10904762 w 16073591"/>
              <a:gd name="connsiteY74" fmla="*/ 575809 h 9203135"/>
              <a:gd name="connsiteX75" fmla="*/ 10964450 w 16073591"/>
              <a:gd name="connsiteY75" fmla="*/ 565999 h 9203135"/>
              <a:gd name="connsiteX76" fmla="*/ 11053236 w 16073591"/>
              <a:gd name="connsiteY76" fmla="*/ 605666 h 9203135"/>
              <a:gd name="connsiteX77" fmla="*/ 11053236 w 16073591"/>
              <a:gd name="connsiteY77" fmla="*/ 556189 h 9203135"/>
              <a:gd name="connsiteX78" fmla="*/ 11212904 w 16073591"/>
              <a:gd name="connsiteY78" fmla="*/ 536142 h 9203135"/>
              <a:gd name="connsiteX79" fmla="*/ 11172612 w 16073591"/>
              <a:gd name="connsiteY79" fmla="*/ 446999 h 9203135"/>
              <a:gd name="connsiteX80" fmla="*/ 11242748 w 16073591"/>
              <a:gd name="connsiteY80" fmla="*/ 387285 h 9203135"/>
              <a:gd name="connsiteX81" fmla="*/ 11232302 w 16073591"/>
              <a:gd name="connsiteY81" fmla="*/ 436762 h 9203135"/>
              <a:gd name="connsiteX82" fmla="*/ 11271844 w 16073591"/>
              <a:gd name="connsiteY82" fmla="*/ 476429 h 9203135"/>
              <a:gd name="connsiteX83" fmla="*/ 11331534 w 16073591"/>
              <a:gd name="connsiteY83" fmla="*/ 466619 h 9203135"/>
              <a:gd name="connsiteX84" fmla="*/ 11351678 w 16073591"/>
              <a:gd name="connsiteY84" fmla="*/ 486665 h 9203135"/>
              <a:gd name="connsiteX85" fmla="*/ 11341232 w 16073591"/>
              <a:gd name="connsiteY85" fmla="*/ 556189 h 9203135"/>
              <a:gd name="connsiteX86" fmla="*/ 11222602 w 16073591"/>
              <a:gd name="connsiteY86" fmla="*/ 664953 h 9203135"/>
              <a:gd name="connsiteX87" fmla="*/ 11282292 w 16073591"/>
              <a:gd name="connsiteY87" fmla="*/ 635523 h 9203135"/>
              <a:gd name="connsiteX88" fmla="*/ 11341232 w 16073591"/>
              <a:gd name="connsiteY88" fmla="*/ 675190 h 9203135"/>
              <a:gd name="connsiteX89" fmla="*/ 11312136 w 16073591"/>
              <a:gd name="connsiteY89" fmla="*/ 744713 h 9203135"/>
              <a:gd name="connsiteX90" fmla="*/ 11212904 w 16073591"/>
              <a:gd name="connsiteY90" fmla="*/ 794190 h 9203135"/>
              <a:gd name="connsiteX91" fmla="*/ 11143516 w 16073591"/>
              <a:gd name="connsiteY91" fmla="*/ 972904 h 9203135"/>
              <a:gd name="connsiteX92" fmla="*/ 11232302 w 16073591"/>
              <a:gd name="connsiteY92" fmla="*/ 903381 h 9203135"/>
              <a:gd name="connsiteX93" fmla="*/ 11222602 w 16073591"/>
              <a:gd name="connsiteY93" fmla="*/ 962668 h 9203135"/>
              <a:gd name="connsiteX94" fmla="*/ 11232302 w 16073591"/>
              <a:gd name="connsiteY94" fmla="*/ 1002761 h 9203135"/>
              <a:gd name="connsiteX95" fmla="*/ 11192758 w 16073591"/>
              <a:gd name="connsiteY95" fmla="*/ 972904 h 9203135"/>
              <a:gd name="connsiteX96" fmla="*/ 11172612 w 16073591"/>
              <a:gd name="connsiteY96" fmla="*/ 1062474 h 9203135"/>
              <a:gd name="connsiteX97" fmla="*/ 11093526 w 16073591"/>
              <a:gd name="connsiteY97" fmla="*/ 1161428 h 9203135"/>
              <a:gd name="connsiteX98" fmla="*/ 11252446 w 16073591"/>
              <a:gd name="connsiteY98" fmla="*/ 1131998 h 9203135"/>
              <a:gd name="connsiteX99" fmla="*/ 11282292 w 16073591"/>
              <a:gd name="connsiteY99" fmla="*/ 1211331 h 9203135"/>
              <a:gd name="connsiteX100" fmla="*/ 11381524 w 16073591"/>
              <a:gd name="connsiteY100" fmla="*/ 1230952 h 9203135"/>
              <a:gd name="connsiteX101" fmla="*/ 11421066 w 16073591"/>
              <a:gd name="connsiteY101" fmla="*/ 1191285 h 9203135"/>
              <a:gd name="connsiteX102" fmla="*/ 11391222 w 16073591"/>
              <a:gd name="connsiteY102" fmla="*/ 1171665 h 9203135"/>
              <a:gd name="connsiteX103" fmla="*/ 11470308 w 16073591"/>
              <a:gd name="connsiteY103" fmla="*/ 1151618 h 9203135"/>
              <a:gd name="connsiteX104" fmla="*/ 11619530 w 16073591"/>
              <a:gd name="connsiteY104" fmla="*/ 923001 h 9203135"/>
              <a:gd name="connsiteX105" fmla="*/ 11688918 w 16073591"/>
              <a:gd name="connsiteY105" fmla="*/ 923001 h 9203135"/>
              <a:gd name="connsiteX106" fmla="*/ 11699364 w 16073591"/>
              <a:gd name="connsiteY106" fmla="*/ 903381 h 9203135"/>
              <a:gd name="connsiteX107" fmla="*/ 11669520 w 16073591"/>
              <a:gd name="connsiteY107" fmla="*/ 883334 h 9203135"/>
              <a:gd name="connsiteX108" fmla="*/ 11688918 w 16073591"/>
              <a:gd name="connsiteY108" fmla="*/ 853477 h 9203135"/>
              <a:gd name="connsiteX109" fmla="*/ 11897828 w 16073591"/>
              <a:gd name="connsiteY109" fmla="*/ 694810 h 9203135"/>
              <a:gd name="connsiteX110" fmla="*/ 12016456 w 16073591"/>
              <a:gd name="connsiteY110" fmla="*/ 625286 h 9203135"/>
              <a:gd name="connsiteX111" fmla="*/ 12046302 w 16073591"/>
              <a:gd name="connsiteY111" fmla="*/ 645333 h 9203135"/>
              <a:gd name="connsiteX112" fmla="*/ 12096292 w 16073591"/>
              <a:gd name="connsiteY112" fmla="*/ 575809 h 9203135"/>
              <a:gd name="connsiteX113" fmla="*/ 11976914 w 16073591"/>
              <a:gd name="connsiteY113" fmla="*/ 536142 h 9203135"/>
              <a:gd name="connsiteX114" fmla="*/ 11917226 w 16073591"/>
              <a:gd name="connsiteY114" fmla="*/ 575809 h 9203135"/>
              <a:gd name="connsiteX115" fmla="*/ 12056748 w 16073591"/>
              <a:gd name="connsiteY115" fmla="*/ 426952 h 9203135"/>
              <a:gd name="connsiteX116" fmla="*/ 12115688 w 16073591"/>
              <a:gd name="connsiteY116" fmla="*/ 486665 h 9203135"/>
              <a:gd name="connsiteX117" fmla="*/ 12085844 w 16073591"/>
              <a:gd name="connsiteY117" fmla="*/ 436762 h 9203135"/>
              <a:gd name="connsiteX118" fmla="*/ 12135834 w 16073591"/>
              <a:gd name="connsiteY118" fmla="*/ 417142 h 9203135"/>
              <a:gd name="connsiteX119" fmla="*/ 12195522 w 16073591"/>
              <a:gd name="connsiteY119" fmla="*/ 377475 h 9203135"/>
              <a:gd name="connsiteX120" fmla="*/ 12384288 w 16073591"/>
              <a:gd name="connsiteY120" fmla="*/ 407332 h 9203135"/>
              <a:gd name="connsiteX121" fmla="*/ 12305200 w 16073591"/>
              <a:gd name="connsiteY121" fmla="*/ 466619 h 9203135"/>
              <a:gd name="connsiteX122" fmla="*/ 12205968 w 16073591"/>
              <a:gd name="connsiteY122" fmla="*/ 506286 h 9203135"/>
              <a:gd name="connsiteX123" fmla="*/ 12334298 w 16073591"/>
              <a:gd name="connsiteY123" fmla="*/ 486665 h 9203135"/>
              <a:gd name="connsiteX124" fmla="*/ 12285056 w 16073591"/>
              <a:gd name="connsiteY124" fmla="*/ 575809 h 9203135"/>
              <a:gd name="connsiteX125" fmla="*/ 12403686 w 16073591"/>
              <a:gd name="connsiteY125" fmla="*/ 556189 h 9203135"/>
              <a:gd name="connsiteX126" fmla="*/ 12305200 w 16073591"/>
              <a:gd name="connsiteY126" fmla="*/ 595856 h 9203135"/>
              <a:gd name="connsiteX127" fmla="*/ 12245512 w 16073591"/>
              <a:gd name="connsiteY127" fmla="*/ 694810 h 9203135"/>
              <a:gd name="connsiteX128" fmla="*/ 12354444 w 16073591"/>
              <a:gd name="connsiteY128" fmla="*/ 685000 h 9203135"/>
              <a:gd name="connsiteX129" fmla="*/ 12364142 w 16073591"/>
              <a:gd name="connsiteY129" fmla="*/ 705046 h 9203135"/>
              <a:gd name="connsiteX130" fmla="*/ 12354444 w 16073591"/>
              <a:gd name="connsiteY130" fmla="*/ 764333 h 9203135"/>
              <a:gd name="connsiteX131" fmla="*/ 12443976 w 16073591"/>
              <a:gd name="connsiteY131" fmla="*/ 794190 h 9203135"/>
              <a:gd name="connsiteX132" fmla="*/ 12692428 w 16073591"/>
              <a:gd name="connsiteY132" fmla="*/ 635523 h 9203135"/>
              <a:gd name="connsiteX133" fmla="*/ 12751370 w 16073591"/>
              <a:gd name="connsiteY133" fmla="*/ 655143 h 9203135"/>
              <a:gd name="connsiteX134" fmla="*/ 12711828 w 16073591"/>
              <a:gd name="connsiteY134" fmla="*/ 595856 h 9203135"/>
              <a:gd name="connsiteX135" fmla="*/ 12811060 w 16073591"/>
              <a:gd name="connsiteY135" fmla="*/ 585619 h 9203135"/>
              <a:gd name="connsiteX136" fmla="*/ 12840904 w 16073591"/>
              <a:gd name="connsiteY136" fmla="*/ 625286 h 9203135"/>
              <a:gd name="connsiteX137" fmla="*/ 12821504 w 16073591"/>
              <a:gd name="connsiteY137" fmla="*/ 664953 h 9203135"/>
              <a:gd name="connsiteX138" fmla="*/ 12880446 w 16073591"/>
              <a:gd name="connsiteY138" fmla="*/ 664953 h 9203135"/>
              <a:gd name="connsiteX139" fmla="*/ 12831204 w 16073591"/>
              <a:gd name="connsiteY139" fmla="*/ 705046 h 9203135"/>
              <a:gd name="connsiteX140" fmla="*/ 12840904 w 16073591"/>
              <a:gd name="connsiteY140" fmla="*/ 813810 h 9203135"/>
              <a:gd name="connsiteX141" fmla="*/ 12821504 w 16073591"/>
              <a:gd name="connsiteY141" fmla="*/ 784380 h 9203135"/>
              <a:gd name="connsiteX142" fmla="*/ 12821504 w 16073591"/>
              <a:gd name="connsiteY142" fmla="*/ 873524 h 9203135"/>
              <a:gd name="connsiteX143" fmla="*/ 12850602 w 16073591"/>
              <a:gd name="connsiteY143" fmla="*/ 833857 h 9203135"/>
              <a:gd name="connsiteX144" fmla="*/ 12821504 w 16073591"/>
              <a:gd name="connsiteY144" fmla="*/ 933237 h 9203135"/>
              <a:gd name="connsiteX145" fmla="*/ 12910290 w 16073591"/>
              <a:gd name="connsiteY145" fmla="*/ 923001 h 9203135"/>
              <a:gd name="connsiteX146" fmla="*/ 13089356 w 16073591"/>
              <a:gd name="connsiteY146" fmla="*/ 962668 h 9203135"/>
              <a:gd name="connsiteX147" fmla="*/ 13019968 w 16073591"/>
              <a:gd name="connsiteY147" fmla="*/ 962668 h 9203135"/>
              <a:gd name="connsiteX148" fmla="*/ 13128900 w 16073591"/>
              <a:gd name="connsiteY148" fmla="*/ 913191 h 9203135"/>
              <a:gd name="connsiteX149" fmla="*/ 13168444 w 16073591"/>
              <a:gd name="connsiteY149" fmla="*/ 1022807 h 9203135"/>
              <a:gd name="connsiteX150" fmla="*/ 13099056 w 16073591"/>
              <a:gd name="connsiteY150" fmla="*/ 1032617 h 9203135"/>
              <a:gd name="connsiteX151" fmla="*/ 13059512 w 16073591"/>
              <a:gd name="connsiteY151" fmla="*/ 1102141 h 9203135"/>
              <a:gd name="connsiteX152" fmla="*/ 13168444 w 16073591"/>
              <a:gd name="connsiteY152" fmla="*/ 1032617 h 9203135"/>
              <a:gd name="connsiteX153" fmla="*/ 13049066 w 16073591"/>
              <a:gd name="connsiteY153" fmla="*/ 1131998 h 9203135"/>
              <a:gd name="connsiteX154" fmla="*/ 13069212 w 16073591"/>
              <a:gd name="connsiteY154" fmla="*/ 1141808 h 9203135"/>
              <a:gd name="connsiteX155" fmla="*/ 12979678 w 16073591"/>
              <a:gd name="connsiteY155" fmla="*/ 1141808 h 9203135"/>
              <a:gd name="connsiteX156" fmla="*/ 12960280 w 16073591"/>
              <a:gd name="connsiteY156" fmla="*/ 1241188 h 9203135"/>
              <a:gd name="connsiteX157" fmla="*/ 13059512 w 16073591"/>
              <a:gd name="connsiteY157" fmla="*/ 1221142 h 9203135"/>
              <a:gd name="connsiteX158" fmla="*/ 12999824 w 16073591"/>
              <a:gd name="connsiteY158" fmla="*/ 1270618 h 9203135"/>
              <a:gd name="connsiteX159" fmla="*/ 12999824 w 16073591"/>
              <a:gd name="connsiteY159" fmla="*/ 1349953 h 9203135"/>
              <a:gd name="connsiteX160" fmla="*/ 13019968 w 16073591"/>
              <a:gd name="connsiteY160" fmla="*/ 1360189 h 9203135"/>
              <a:gd name="connsiteX161" fmla="*/ 13089356 w 16073591"/>
              <a:gd name="connsiteY161" fmla="*/ 1270618 h 9203135"/>
              <a:gd name="connsiteX162" fmla="*/ 13115190 w 16073591"/>
              <a:gd name="connsiteY162" fmla="*/ 1227326 h 9203135"/>
              <a:gd name="connsiteX163" fmla="*/ 13119520 w 16073591"/>
              <a:gd name="connsiteY163" fmla="*/ 1221589 h 9203135"/>
              <a:gd name="connsiteX164" fmla="*/ 13126474 w 16073591"/>
              <a:gd name="connsiteY164" fmla="*/ 1231292 h 9203135"/>
              <a:gd name="connsiteX165" fmla="*/ 13148298 w 16073591"/>
              <a:gd name="connsiteY165" fmla="*/ 1241188 h 9203135"/>
              <a:gd name="connsiteX166" fmla="*/ 13218432 w 16073591"/>
              <a:gd name="connsiteY166" fmla="*/ 1171665 h 9203135"/>
              <a:gd name="connsiteX167" fmla="*/ 13248276 w 16073591"/>
              <a:gd name="connsiteY167" fmla="*/ 1230952 h 9203135"/>
              <a:gd name="connsiteX168" fmla="*/ 13248276 w 16073591"/>
              <a:gd name="connsiteY168" fmla="*/ 1201522 h 9203135"/>
              <a:gd name="connsiteX169" fmla="*/ 13357208 w 16073591"/>
              <a:gd name="connsiteY169" fmla="*/ 1121762 h 9203135"/>
              <a:gd name="connsiteX170" fmla="*/ 13297520 w 16073591"/>
              <a:gd name="connsiteY170" fmla="*/ 1111951 h 9203135"/>
              <a:gd name="connsiteX171" fmla="*/ 13317664 w 16073591"/>
              <a:gd name="connsiteY171" fmla="*/ 1151618 h 9203135"/>
              <a:gd name="connsiteX172" fmla="*/ 13278120 w 16073591"/>
              <a:gd name="connsiteY172" fmla="*/ 1102141 h 9203135"/>
              <a:gd name="connsiteX173" fmla="*/ 13297520 w 16073591"/>
              <a:gd name="connsiteY173" fmla="*/ 1082095 h 9203135"/>
              <a:gd name="connsiteX174" fmla="*/ 13347508 w 16073591"/>
              <a:gd name="connsiteY174" fmla="*/ 1082095 h 9203135"/>
              <a:gd name="connsiteX175" fmla="*/ 13327364 w 16073591"/>
              <a:gd name="connsiteY175" fmla="*/ 1012997 h 9203135"/>
              <a:gd name="connsiteX176" fmla="*/ 13357208 w 16073591"/>
              <a:gd name="connsiteY176" fmla="*/ 1042428 h 9203135"/>
              <a:gd name="connsiteX177" fmla="*/ 13407196 w 16073591"/>
              <a:gd name="connsiteY177" fmla="*/ 1002761 h 9203135"/>
              <a:gd name="connsiteX178" fmla="*/ 13456440 w 16073591"/>
              <a:gd name="connsiteY178" fmla="*/ 923001 h 9203135"/>
              <a:gd name="connsiteX179" fmla="*/ 13437040 w 16073591"/>
              <a:gd name="connsiteY179" fmla="*/ 962668 h 9203135"/>
              <a:gd name="connsiteX180" fmla="*/ 13516128 w 16073591"/>
              <a:gd name="connsiteY180" fmla="*/ 962668 h 9203135"/>
              <a:gd name="connsiteX181" fmla="*/ 13466138 w 16073591"/>
              <a:gd name="connsiteY181" fmla="*/ 1032617 h 9203135"/>
              <a:gd name="connsiteX182" fmla="*/ 13555672 w 16073591"/>
              <a:gd name="connsiteY182" fmla="*/ 1042428 h 9203135"/>
              <a:gd name="connsiteX183" fmla="*/ 13575816 w 16073591"/>
              <a:gd name="connsiteY183" fmla="*/ 1022807 h 9203135"/>
              <a:gd name="connsiteX184" fmla="*/ 13664602 w 16073591"/>
              <a:gd name="connsiteY184" fmla="*/ 933237 h 9203135"/>
              <a:gd name="connsiteX185" fmla="*/ 13645204 w 16073591"/>
              <a:gd name="connsiteY185" fmla="*/ 962668 h 9203135"/>
              <a:gd name="connsiteX186" fmla="*/ 13684748 w 16073591"/>
              <a:gd name="connsiteY186" fmla="*/ 983141 h 9203135"/>
              <a:gd name="connsiteX187" fmla="*/ 13873512 w 16073591"/>
              <a:gd name="connsiteY187" fmla="*/ 794190 h 9203135"/>
              <a:gd name="connsiteX188" fmla="*/ 13953344 w 16073591"/>
              <a:gd name="connsiteY188" fmla="*/ 784380 h 9203135"/>
              <a:gd name="connsiteX189" fmla="*/ 13913056 w 16073591"/>
              <a:gd name="connsiteY189" fmla="*/ 843667 h 9203135"/>
              <a:gd name="connsiteX190" fmla="*/ 13963044 w 16073591"/>
              <a:gd name="connsiteY190" fmla="*/ 853477 h 9203135"/>
              <a:gd name="connsiteX191" fmla="*/ 13923500 w 16073591"/>
              <a:gd name="connsiteY191" fmla="*/ 883334 h 9203135"/>
              <a:gd name="connsiteX192" fmla="*/ 14012288 w 16073591"/>
              <a:gd name="connsiteY192" fmla="*/ 744713 h 9203135"/>
              <a:gd name="connsiteX193" fmla="*/ 14052576 w 16073591"/>
              <a:gd name="connsiteY193" fmla="*/ 734477 h 9203135"/>
              <a:gd name="connsiteX194" fmla="*/ 14002588 w 16073591"/>
              <a:gd name="connsiteY194" fmla="*/ 734477 h 9203135"/>
              <a:gd name="connsiteX195" fmla="*/ 14101820 w 16073591"/>
              <a:gd name="connsiteY195" fmla="*/ 625286 h 9203135"/>
              <a:gd name="connsiteX196" fmla="*/ 14181652 w 16073591"/>
              <a:gd name="connsiteY196" fmla="*/ 645333 h 9203135"/>
              <a:gd name="connsiteX197" fmla="*/ 14191352 w 16073591"/>
              <a:gd name="connsiteY197" fmla="*/ 575809 h 9203135"/>
              <a:gd name="connsiteX198" fmla="*/ 14271184 w 16073591"/>
              <a:gd name="connsiteY198" fmla="*/ 536142 h 9203135"/>
              <a:gd name="connsiteX199" fmla="*/ 14370416 w 16073591"/>
              <a:gd name="connsiteY199" fmla="*/ 575809 h 9203135"/>
              <a:gd name="connsiteX200" fmla="*/ 14340572 w 16073591"/>
              <a:gd name="connsiteY200" fmla="*/ 664953 h 9203135"/>
              <a:gd name="connsiteX201" fmla="*/ 14489048 w 16073591"/>
              <a:gd name="connsiteY201" fmla="*/ 645333 h 9203135"/>
              <a:gd name="connsiteX202" fmla="*/ 14608424 w 16073591"/>
              <a:gd name="connsiteY202" fmla="*/ 724667 h 9203135"/>
              <a:gd name="connsiteX203" fmla="*/ 14707656 w 16073591"/>
              <a:gd name="connsiteY203" fmla="*/ 675190 h 9203135"/>
              <a:gd name="connsiteX204" fmla="*/ 14657668 w 16073591"/>
              <a:gd name="connsiteY204" fmla="*/ 843667 h 9203135"/>
              <a:gd name="connsiteX205" fmla="*/ 14687512 w 16073591"/>
              <a:gd name="connsiteY205" fmla="*/ 794190 h 9203135"/>
              <a:gd name="connsiteX206" fmla="*/ 14657668 w 16073591"/>
              <a:gd name="connsiteY206" fmla="*/ 784380 h 9203135"/>
              <a:gd name="connsiteX207" fmla="*/ 14737500 w 16073591"/>
              <a:gd name="connsiteY207" fmla="*/ 833857 h 9203135"/>
              <a:gd name="connsiteX208" fmla="*/ 14797188 w 16073591"/>
              <a:gd name="connsiteY208" fmla="*/ 813810 h 9203135"/>
              <a:gd name="connsiteX209" fmla="*/ 14727056 w 16073591"/>
              <a:gd name="connsiteY209" fmla="*/ 873524 h 9203135"/>
              <a:gd name="connsiteX210" fmla="*/ 14757644 w 16073591"/>
              <a:gd name="connsiteY210" fmla="*/ 883334 h 9203135"/>
              <a:gd name="connsiteX211" fmla="*/ 14638268 w 16073591"/>
              <a:gd name="connsiteY211" fmla="*/ 923001 h 9203135"/>
              <a:gd name="connsiteX212" fmla="*/ 14687512 w 16073591"/>
              <a:gd name="connsiteY212" fmla="*/ 933237 h 9203135"/>
              <a:gd name="connsiteX213" fmla="*/ 14618124 w 16073591"/>
              <a:gd name="connsiteY213" fmla="*/ 933237 h 9203135"/>
              <a:gd name="connsiteX214" fmla="*/ 14578580 w 16073591"/>
              <a:gd name="connsiteY214" fmla="*/ 972904 h 9203135"/>
              <a:gd name="connsiteX215" fmla="*/ 14608424 w 16073591"/>
              <a:gd name="connsiteY215" fmla="*/ 1012997 h 9203135"/>
              <a:gd name="connsiteX216" fmla="*/ 14539036 w 16073591"/>
              <a:gd name="connsiteY216" fmla="*/ 1012997 h 9203135"/>
              <a:gd name="connsiteX217" fmla="*/ 14459204 w 16073591"/>
              <a:gd name="connsiteY217" fmla="*/ 972904 h 9203135"/>
              <a:gd name="connsiteX218" fmla="*/ 14469648 w 16073591"/>
              <a:gd name="connsiteY218" fmla="*/ 933237 h 9203135"/>
              <a:gd name="connsiteX219" fmla="*/ 14419660 w 16073591"/>
              <a:gd name="connsiteY219" fmla="*/ 943047 h 9203135"/>
              <a:gd name="connsiteX220" fmla="*/ 14409960 w 16073591"/>
              <a:gd name="connsiteY220" fmla="*/ 1002761 h 9203135"/>
              <a:gd name="connsiteX221" fmla="*/ 14389816 w 16073591"/>
              <a:gd name="connsiteY221" fmla="*/ 933237 h 9203135"/>
              <a:gd name="connsiteX222" fmla="*/ 14459204 w 16073591"/>
              <a:gd name="connsiteY222" fmla="*/ 893144 h 9203135"/>
              <a:gd name="connsiteX223" fmla="*/ 14370416 w 16073591"/>
              <a:gd name="connsiteY223" fmla="*/ 913191 h 9203135"/>
              <a:gd name="connsiteX224" fmla="*/ 14370416 w 16073591"/>
              <a:gd name="connsiteY224" fmla="*/ 972904 h 9203135"/>
              <a:gd name="connsiteX225" fmla="*/ 14121964 w 16073591"/>
              <a:gd name="connsiteY225" fmla="*/ 1102141 h 9203135"/>
              <a:gd name="connsiteX226" fmla="*/ 14141364 w 16073591"/>
              <a:gd name="connsiteY226" fmla="*/ 1151618 h 9203135"/>
              <a:gd name="connsiteX227" fmla="*/ 14052576 w 16073591"/>
              <a:gd name="connsiteY227" fmla="*/ 1201522 h 9203135"/>
              <a:gd name="connsiteX228" fmla="*/ 14111520 w 16073591"/>
              <a:gd name="connsiteY228" fmla="*/ 1241188 h 9203135"/>
              <a:gd name="connsiteX229" fmla="*/ 14062276 w 16073591"/>
              <a:gd name="connsiteY229" fmla="*/ 1290665 h 9203135"/>
              <a:gd name="connsiteX230" fmla="*/ 14141364 w 16073591"/>
              <a:gd name="connsiteY230" fmla="*/ 1260808 h 9203135"/>
              <a:gd name="connsiteX231" fmla="*/ 14171208 w 16073591"/>
              <a:gd name="connsiteY231" fmla="*/ 1280855 h 9203135"/>
              <a:gd name="connsiteX232" fmla="*/ 14131664 w 16073591"/>
              <a:gd name="connsiteY232" fmla="*/ 1360189 h 9203135"/>
              <a:gd name="connsiteX233" fmla="*/ 14151808 w 16073591"/>
              <a:gd name="connsiteY233" fmla="*/ 1379809 h 9203135"/>
              <a:gd name="connsiteX234" fmla="*/ 14221196 w 16073591"/>
              <a:gd name="connsiteY234" fmla="*/ 1290665 h 9203135"/>
              <a:gd name="connsiteX235" fmla="*/ 14359972 w 16073591"/>
              <a:gd name="connsiteY235" fmla="*/ 1230952 h 9203135"/>
              <a:gd name="connsiteX236" fmla="*/ 14479348 w 16073591"/>
              <a:gd name="connsiteY236" fmla="*/ 1270618 h 9203135"/>
              <a:gd name="connsiteX237" fmla="*/ 14592010 w 16073591"/>
              <a:gd name="connsiteY237" fmla="*/ 1182328 h 9203135"/>
              <a:gd name="connsiteX238" fmla="*/ 14608424 w 16073591"/>
              <a:gd name="connsiteY238" fmla="*/ 1349953 h 9203135"/>
              <a:gd name="connsiteX239" fmla="*/ 14657668 w 16073591"/>
              <a:gd name="connsiteY239" fmla="*/ 1449333 h 9203135"/>
              <a:gd name="connsiteX240" fmla="*/ 14548736 w 16073591"/>
              <a:gd name="connsiteY240" fmla="*/ 1469380 h 9203135"/>
              <a:gd name="connsiteX241" fmla="*/ 14548736 w 16073591"/>
              <a:gd name="connsiteY241" fmla="*/ 1509046 h 9203135"/>
              <a:gd name="connsiteX242" fmla="*/ 14409960 w 16073591"/>
              <a:gd name="connsiteY242" fmla="*/ 1518856 h 9203135"/>
              <a:gd name="connsiteX243" fmla="*/ 14350272 w 16073591"/>
              <a:gd name="connsiteY243" fmla="*/ 1598190 h 9203135"/>
              <a:gd name="connsiteX244" fmla="*/ 14380116 w 16073591"/>
              <a:gd name="connsiteY244" fmla="*/ 1638284 h 9203135"/>
              <a:gd name="connsiteX245" fmla="*/ 14479348 w 16073591"/>
              <a:gd name="connsiteY245" fmla="*/ 1628474 h 9203135"/>
              <a:gd name="connsiteX246" fmla="*/ 14529336 w 16073591"/>
              <a:gd name="connsiteY246" fmla="*/ 1727427 h 9203135"/>
              <a:gd name="connsiteX247" fmla="*/ 14657668 w 16073591"/>
              <a:gd name="connsiteY247" fmla="*/ 1648094 h 9203135"/>
              <a:gd name="connsiteX248" fmla="*/ 14558436 w 16073591"/>
              <a:gd name="connsiteY248" fmla="*/ 1747474 h 9203135"/>
              <a:gd name="connsiteX249" fmla="*/ 14469648 w 16073591"/>
              <a:gd name="connsiteY249" fmla="*/ 1787141 h 9203135"/>
              <a:gd name="connsiteX250" fmla="*/ 14717356 w 16073591"/>
              <a:gd name="connsiteY250" fmla="*/ 1906141 h 9203135"/>
              <a:gd name="connsiteX251" fmla="*/ 14757644 w 16073591"/>
              <a:gd name="connsiteY251" fmla="*/ 1876284 h 9203135"/>
              <a:gd name="connsiteX252" fmla="*/ 14767344 w 16073591"/>
              <a:gd name="connsiteY252" fmla="*/ 1886521 h 9203135"/>
              <a:gd name="connsiteX253" fmla="*/ 14777044 w 16073591"/>
              <a:gd name="connsiteY253" fmla="*/ 1935998 h 9203135"/>
              <a:gd name="connsiteX254" fmla="*/ 14827032 w 16073591"/>
              <a:gd name="connsiteY254" fmla="*/ 1965855 h 9203135"/>
              <a:gd name="connsiteX255" fmla="*/ 15015796 w 16073591"/>
              <a:gd name="connsiteY255" fmla="*/ 1935998 h 9203135"/>
              <a:gd name="connsiteX256" fmla="*/ 15045640 w 16073591"/>
              <a:gd name="connsiteY256" fmla="*/ 1906141 h 9203135"/>
              <a:gd name="connsiteX257" fmla="*/ 15124728 w 16073591"/>
              <a:gd name="connsiteY257" fmla="*/ 1945808 h 9203135"/>
              <a:gd name="connsiteX258" fmla="*/ 15124728 w 16073591"/>
              <a:gd name="connsiteY258" fmla="*/ 2213666 h 9203135"/>
              <a:gd name="connsiteX259" fmla="*/ 15323192 w 16073591"/>
              <a:gd name="connsiteY259" fmla="*/ 2094665 h 9203135"/>
              <a:gd name="connsiteX260" fmla="*/ 15244104 w 16073591"/>
              <a:gd name="connsiteY260" fmla="*/ 2034952 h 9203135"/>
              <a:gd name="connsiteX261" fmla="*/ 15283648 w 16073591"/>
              <a:gd name="connsiteY261" fmla="*/ 2015332 h 9203135"/>
              <a:gd name="connsiteX262" fmla="*/ 15432868 w 16073591"/>
              <a:gd name="connsiteY262" fmla="*/ 2025142 h 9203135"/>
              <a:gd name="connsiteX263" fmla="*/ 15462714 w 16073591"/>
              <a:gd name="connsiteY263" fmla="*/ 2084855 h 9203135"/>
              <a:gd name="connsiteX264" fmla="*/ 15829796 w 16073591"/>
              <a:gd name="connsiteY264" fmla="*/ 2084855 h 9203135"/>
              <a:gd name="connsiteX265" fmla="*/ 15899184 w 16073591"/>
              <a:gd name="connsiteY265" fmla="*/ 2084855 h 9203135"/>
              <a:gd name="connsiteX266" fmla="*/ 15949174 w 16073591"/>
              <a:gd name="connsiteY266" fmla="*/ 2104475 h 9203135"/>
              <a:gd name="connsiteX267" fmla="*/ 16037960 w 16073591"/>
              <a:gd name="connsiteY267" fmla="*/ 2203856 h 9203135"/>
              <a:gd name="connsiteX268" fmla="*/ 16048406 w 16073591"/>
              <a:gd name="connsiteY268" fmla="*/ 2472140 h 9203135"/>
              <a:gd name="connsiteX269" fmla="*/ 16008862 w 16073591"/>
              <a:gd name="connsiteY269" fmla="*/ 2412427 h 9203135"/>
              <a:gd name="connsiteX270" fmla="*/ 15919328 w 16073591"/>
              <a:gd name="connsiteY270" fmla="*/ 2402617 h 9203135"/>
              <a:gd name="connsiteX271" fmla="*/ 15810398 w 16073591"/>
              <a:gd name="connsiteY271" fmla="*/ 2472140 h 9203135"/>
              <a:gd name="connsiteX272" fmla="*/ 15680576 w 16073591"/>
              <a:gd name="connsiteY272" fmla="*/ 2511807 h 9203135"/>
              <a:gd name="connsiteX273" fmla="*/ 15680576 w 16073591"/>
              <a:gd name="connsiteY273" fmla="*/ 2491760 h 9203135"/>
              <a:gd name="connsiteX274" fmla="*/ 15591790 w 16073591"/>
              <a:gd name="connsiteY274" fmla="*/ 2521617 h 9203135"/>
              <a:gd name="connsiteX275" fmla="*/ 15521656 w 16073591"/>
              <a:gd name="connsiteY275" fmla="*/ 2531427 h 9203135"/>
              <a:gd name="connsiteX276" fmla="*/ 15492558 w 16073591"/>
              <a:gd name="connsiteY276" fmla="*/ 2581331 h 9203135"/>
              <a:gd name="connsiteX277" fmla="*/ 15442568 w 16073591"/>
              <a:gd name="connsiteY277" fmla="*/ 2561284 h 9203135"/>
              <a:gd name="connsiteX278" fmla="*/ 15343336 w 16073591"/>
              <a:gd name="connsiteY278" fmla="*/ 2670474 h 9203135"/>
              <a:gd name="connsiteX279" fmla="*/ 15264250 w 16073591"/>
              <a:gd name="connsiteY279" fmla="*/ 2700331 h 9203135"/>
              <a:gd name="connsiteX280" fmla="*/ 15303792 w 16073591"/>
              <a:gd name="connsiteY280" fmla="*/ 2600951 h 9203135"/>
              <a:gd name="connsiteX281" fmla="*/ 15144872 w 16073591"/>
              <a:gd name="connsiteY281" fmla="*/ 2323283 h 9203135"/>
              <a:gd name="connsiteX282" fmla="*/ 15035196 w 16073591"/>
              <a:gd name="connsiteY282" fmla="*/ 2343330 h 9203135"/>
              <a:gd name="connsiteX283" fmla="*/ 15035196 w 16073591"/>
              <a:gd name="connsiteY283" fmla="*/ 2412427 h 9203135"/>
              <a:gd name="connsiteX284" fmla="*/ 15194116 w 16073591"/>
              <a:gd name="connsiteY284" fmla="*/ 2501997 h 9203135"/>
              <a:gd name="connsiteX285" fmla="*/ 15144872 w 16073591"/>
              <a:gd name="connsiteY285" fmla="*/ 2521617 h 9203135"/>
              <a:gd name="connsiteX286" fmla="*/ 15124728 w 16073591"/>
              <a:gd name="connsiteY286" fmla="*/ 2551474 h 9203135"/>
              <a:gd name="connsiteX287" fmla="*/ 15194116 w 16073591"/>
              <a:gd name="connsiteY287" fmla="*/ 2611187 h 9203135"/>
              <a:gd name="connsiteX288" fmla="*/ 15164272 w 16073591"/>
              <a:gd name="connsiteY288" fmla="*/ 2640618 h 9203135"/>
              <a:gd name="connsiteX289" fmla="*/ 15203816 w 16073591"/>
              <a:gd name="connsiteY289" fmla="*/ 2819332 h 9203135"/>
              <a:gd name="connsiteX290" fmla="*/ 15184416 w 16073591"/>
              <a:gd name="connsiteY290" fmla="*/ 2858999 h 9203135"/>
              <a:gd name="connsiteX291" fmla="*/ 15233660 w 16073591"/>
              <a:gd name="connsiteY291" fmla="*/ 2839378 h 9203135"/>
              <a:gd name="connsiteX292" fmla="*/ 15244104 w 16073591"/>
              <a:gd name="connsiteY292" fmla="*/ 2879045 h 9203135"/>
              <a:gd name="connsiteX293" fmla="*/ 15173972 w 16073591"/>
              <a:gd name="connsiteY293" fmla="*/ 2898665 h 9203135"/>
              <a:gd name="connsiteX294" fmla="*/ 15233660 w 16073591"/>
              <a:gd name="connsiteY294" fmla="*/ 2958806 h 9203135"/>
              <a:gd name="connsiteX295" fmla="*/ 15203816 w 16073591"/>
              <a:gd name="connsiteY295" fmla="*/ 2988236 h 9203135"/>
              <a:gd name="connsiteX296" fmla="*/ 15223960 w 16073591"/>
              <a:gd name="connsiteY296" fmla="*/ 3047949 h 9203135"/>
              <a:gd name="connsiteX297" fmla="*/ 15294094 w 16073591"/>
              <a:gd name="connsiteY297" fmla="*/ 3057760 h 9203135"/>
              <a:gd name="connsiteX298" fmla="*/ 15373180 w 16073591"/>
              <a:gd name="connsiteY298" fmla="*/ 3216427 h 9203135"/>
              <a:gd name="connsiteX299" fmla="*/ 15353036 w 16073591"/>
              <a:gd name="connsiteY299" fmla="*/ 3256520 h 9203135"/>
              <a:gd name="connsiteX300" fmla="*/ 15382880 w 16073591"/>
              <a:gd name="connsiteY300" fmla="*/ 3266330 h 9203135"/>
              <a:gd name="connsiteX301" fmla="*/ 15382880 w 16073591"/>
              <a:gd name="connsiteY301" fmla="*/ 3315807 h 9203135"/>
              <a:gd name="connsiteX302" fmla="*/ 15353036 w 16073591"/>
              <a:gd name="connsiteY302" fmla="*/ 3345664 h 9203135"/>
              <a:gd name="connsiteX303" fmla="*/ 15382880 w 16073591"/>
              <a:gd name="connsiteY303" fmla="*/ 3454855 h 9203135"/>
              <a:gd name="connsiteX304" fmla="*/ 15333638 w 16073591"/>
              <a:gd name="connsiteY304" fmla="*/ 3355474 h 9203135"/>
              <a:gd name="connsiteX305" fmla="*/ 15333638 w 16073591"/>
              <a:gd name="connsiteY305" fmla="*/ 3474475 h 9203135"/>
              <a:gd name="connsiteX306" fmla="*/ 15373180 w 16073591"/>
              <a:gd name="connsiteY306" fmla="*/ 3553808 h 9203135"/>
              <a:gd name="connsiteX307" fmla="*/ 15432868 w 16073591"/>
              <a:gd name="connsiteY307" fmla="*/ 3604138 h 9203135"/>
              <a:gd name="connsiteX308" fmla="*/ 15422424 w 16073591"/>
              <a:gd name="connsiteY308" fmla="*/ 3633569 h 9203135"/>
              <a:gd name="connsiteX309" fmla="*/ 15452268 w 16073591"/>
              <a:gd name="connsiteY309" fmla="*/ 3633569 h 9203135"/>
              <a:gd name="connsiteX310" fmla="*/ 15452268 w 16073591"/>
              <a:gd name="connsiteY310" fmla="*/ 3693282 h 9203135"/>
              <a:gd name="connsiteX311" fmla="*/ 15482112 w 16073591"/>
              <a:gd name="connsiteY311" fmla="*/ 3653615 h 9203135"/>
              <a:gd name="connsiteX312" fmla="*/ 15541800 w 16073591"/>
              <a:gd name="connsiteY312" fmla="*/ 3871996 h 9203135"/>
              <a:gd name="connsiteX313" fmla="*/ 15502256 w 16073591"/>
              <a:gd name="connsiteY313" fmla="*/ 3901426 h 9203135"/>
              <a:gd name="connsiteX314" fmla="*/ 15551500 w 16073591"/>
              <a:gd name="connsiteY314" fmla="*/ 3941520 h 9203135"/>
              <a:gd name="connsiteX315" fmla="*/ 15571644 w 16073591"/>
              <a:gd name="connsiteY315" fmla="*/ 4060520 h 9203135"/>
              <a:gd name="connsiteX316" fmla="*/ 15541800 w 16073591"/>
              <a:gd name="connsiteY316" fmla="*/ 4000807 h 9203135"/>
              <a:gd name="connsiteX317" fmla="*/ 15532100 w 16073591"/>
              <a:gd name="connsiteY317" fmla="*/ 4050284 h 9203135"/>
              <a:gd name="connsiteX318" fmla="*/ 15521656 w 16073591"/>
              <a:gd name="connsiteY318" fmla="*/ 3941520 h 9203135"/>
              <a:gd name="connsiteX319" fmla="*/ 15412724 w 16073591"/>
              <a:gd name="connsiteY319" fmla="*/ 3812283 h 9203135"/>
              <a:gd name="connsiteX320" fmla="*/ 15333638 w 16073591"/>
              <a:gd name="connsiteY320" fmla="*/ 3822093 h 9203135"/>
              <a:gd name="connsiteX321" fmla="*/ 15353036 w 16073591"/>
              <a:gd name="connsiteY321" fmla="*/ 3822093 h 9203135"/>
              <a:gd name="connsiteX322" fmla="*/ 15363482 w 16073591"/>
              <a:gd name="connsiteY322" fmla="*/ 3911663 h 9203135"/>
              <a:gd name="connsiteX323" fmla="*/ 15343336 w 16073591"/>
              <a:gd name="connsiteY323" fmla="*/ 3921473 h 9203135"/>
              <a:gd name="connsiteX324" fmla="*/ 15373180 w 16073591"/>
              <a:gd name="connsiteY324" fmla="*/ 3981187 h 9203135"/>
              <a:gd name="connsiteX325" fmla="*/ 15353036 w 16073591"/>
              <a:gd name="connsiteY325" fmla="*/ 4000807 h 9203135"/>
              <a:gd name="connsiteX326" fmla="*/ 15223960 w 16073591"/>
              <a:gd name="connsiteY326" fmla="*/ 4070330 h 9203135"/>
              <a:gd name="connsiteX327" fmla="*/ 15173972 w 16073591"/>
              <a:gd name="connsiteY327" fmla="*/ 4040474 h 9203135"/>
              <a:gd name="connsiteX328" fmla="*/ 15134428 w 16073591"/>
              <a:gd name="connsiteY328" fmla="*/ 3990997 h 9203135"/>
              <a:gd name="connsiteX329" fmla="*/ 15184416 w 16073591"/>
              <a:gd name="connsiteY329" fmla="*/ 3941520 h 9203135"/>
              <a:gd name="connsiteX330" fmla="*/ 15124728 w 16073591"/>
              <a:gd name="connsiteY330" fmla="*/ 3931283 h 9203135"/>
              <a:gd name="connsiteX331" fmla="*/ 15074740 w 16073591"/>
              <a:gd name="connsiteY331" fmla="*/ 4000807 h 9203135"/>
              <a:gd name="connsiteX332" fmla="*/ 15144872 w 16073591"/>
              <a:gd name="connsiteY332" fmla="*/ 4050284 h 9203135"/>
              <a:gd name="connsiteX333" fmla="*/ 15085184 w 16073591"/>
              <a:gd name="connsiteY333" fmla="*/ 4089951 h 9203135"/>
              <a:gd name="connsiteX334" fmla="*/ 15124728 w 16073591"/>
              <a:gd name="connsiteY334" fmla="*/ 4080141 h 9203135"/>
              <a:gd name="connsiteX335" fmla="*/ 15173972 w 16073591"/>
              <a:gd name="connsiteY335" fmla="*/ 4119807 h 9203135"/>
              <a:gd name="connsiteX336" fmla="*/ 15124728 w 16073591"/>
              <a:gd name="connsiteY336" fmla="*/ 4100187 h 9203135"/>
              <a:gd name="connsiteX337" fmla="*/ 15134428 w 16073591"/>
              <a:gd name="connsiteY337" fmla="*/ 4149664 h 9203135"/>
              <a:gd name="connsiteX338" fmla="*/ 15203816 w 16073591"/>
              <a:gd name="connsiteY338" fmla="*/ 4179521 h 9203135"/>
              <a:gd name="connsiteX339" fmla="*/ 15184416 w 16073591"/>
              <a:gd name="connsiteY339" fmla="*/ 4229424 h 9203135"/>
              <a:gd name="connsiteX340" fmla="*/ 15203816 w 16073591"/>
              <a:gd name="connsiteY340" fmla="*/ 4278901 h 9203135"/>
              <a:gd name="connsiteX341" fmla="*/ 15244104 w 16073591"/>
              <a:gd name="connsiteY341" fmla="*/ 4259281 h 9203135"/>
              <a:gd name="connsiteX342" fmla="*/ 15154572 w 16073591"/>
              <a:gd name="connsiteY342" fmla="*/ 4289138 h 9203135"/>
              <a:gd name="connsiteX343" fmla="*/ 15203816 w 16073591"/>
              <a:gd name="connsiteY343" fmla="*/ 4308758 h 9203135"/>
              <a:gd name="connsiteX344" fmla="*/ 15223960 w 16073591"/>
              <a:gd name="connsiteY344" fmla="*/ 4358235 h 9203135"/>
              <a:gd name="connsiteX345" fmla="*/ 15194116 w 16073591"/>
              <a:gd name="connsiteY345" fmla="*/ 4328805 h 9203135"/>
              <a:gd name="connsiteX346" fmla="*/ 15173972 w 16073591"/>
              <a:gd name="connsiteY346" fmla="*/ 4378282 h 9203135"/>
              <a:gd name="connsiteX347" fmla="*/ 15144872 w 16073591"/>
              <a:gd name="connsiteY347" fmla="*/ 4338615 h 9203135"/>
              <a:gd name="connsiteX348" fmla="*/ 15025496 w 16073591"/>
              <a:gd name="connsiteY348" fmla="*/ 4358235 h 9203135"/>
              <a:gd name="connsiteX349" fmla="*/ 15124728 w 16073591"/>
              <a:gd name="connsiteY349" fmla="*/ 4417949 h 9203135"/>
              <a:gd name="connsiteX350" fmla="*/ 15115028 w 16073591"/>
              <a:gd name="connsiteY350" fmla="*/ 4378282 h 9203135"/>
              <a:gd name="connsiteX351" fmla="*/ 15154572 w 16073591"/>
              <a:gd name="connsiteY351" fmla="*/ 4368472 h 9203135"/>
              <a:gd name="connsiteX352" fmla="*/ 15144872 w 16073591"/>
              <a:gd name="connsiteY352" fmla="*/ 4417949 h 9203135"/>
              <a:gd name="connsiteX353" fmla="*/ 15214260 w 16073591"/>
              <a:gd name="connsiteY353" fmla="*/ 4447805 h 9203135"/>
              <a:gd name="connsiteX354" fmla="*/ 15253804 w 16073591"/>
              <a:gd name="connsiteY354" fmla="*/ 4536949 h 9203135"/>
              <a:gd name="connsiteX355" fmla="*/ 15194116 w 16073591"/>
              <a:gd name="connsiteY355" fmla="*/ 4527139 h 9203135"/>
              <a:gd name="connsiteX356" fmla="*/ 15194116 w 16073591"/>
              <a:gd name="connsiteY356" fmla="*/ 4467426 h 9203135"/>
              <a:gd name="connsiteX357" fmla="*/ 15164272 w 16073591"/>
              <a:gd name="connsiteY357" fmla="*/ 4437995 h 9203135"/>
              <a:gd name="connsiteX358" fmla="*/ 15115028 w 16073591"/>
              <a:gd name="connsiteY358" fmla="*/ 4427759 h 9203135"/>
              <a:gd name="connsiteX359" fmla="*/ 15055340 w 16073591"/>
              <a:gd name="connsiteY359" fmla="*/ 4457615 h 9203135"/>
              <a:gd name="connsiteX360" fmla="*/ 14935964 w 16073591"/>
              <a:gd name="connsiteY360" fmla="*/ 4338615 h 9203135"/>
              <a:gd name="connsiteX361" fmla="*/ 14956108 w 16073591"/>
              <a:gd name="connsiteY361" fmla="*/ 4249471 h 9203135"/>
              <a:gd name="connsiteX362" fmla="*/ 14926264 w 16073591"/>
              <a:gd name="connsiteY362" fmla="*/ 4259281 h 9203135"/>
              <a:gd name="connsiteX363" fmla="*/ 14906120 w 16073591"/>
              <a:gd name="connsiteY363" fmla="*/ 4209378 h 9203135"/>
              <a:gd name="connsiteX364" fmla="*/ 14965808 w 16073591"/>
              <a:gd name="connsiteY364" fmla="*/ 4179521 h 9203135"/>
              <a:gd name="connsiteX365" fmla="*/ 14975508 w 16073591"/>
              <a:gd name="connsiteY365" fmla="*/ 4219188 h 9203135"/>
              <a:gd name="connsiteX366" fmla="*/ 15055340 w 16073591"/>
              <a:gd name="connsiteY366" fmla="*/ 4119807 h 9203135"/>
              <a:gd name="connsiteX367" fmla="*/ 14956108 w 16073591"/>
              <a:gd name="connsiteY367" fmla="*/ 4129617 h 9203135"/>
              <a:gd name="connsiteX368" fmla="*/ 14975508 w 16073591"/>
              <a:gd name="connsiteY368" fmla="*/ 4109997 h 9203135"/>
              <a:gd name="connsiteX369" fmla="*/ 14916564 w 16073591"/>
              <a:gd name="connsiteY369" fmla="*/ 4080141 h 9203135"/>
              <a:gd name="connsiteX370" fmla="*/ 14926264 w 16073591"/>
              <a:gd name="connsiteY370" fmla="*/ 4129617 h 9203135"/>
              <a:gd name="connsiteX371" fmla="*/ 14797188 w 16073591"/>
              <a:gd name="connsiteY371" fmla="*/ 4060520 h 9203135"/>
              <a:gd name="connsiteX372" fmla="*/ 14737500 w 16073591"/>
              <a:gd name="connsiteY372" fmla="*/ 4100187 h 9203135"/>
              <a:gd name="connsiteX373" fmla="*/ 14668112 w 16073591"/>
              <a:gd name="connsiteY373" fmla="*/ 4010617 h 9203135"/>
              <a:gd name="connsiteX374" fmla="*/ 14657668 w 16073591"/>
              <a:gd name="connsiteY374" fmla="*/ 4070330 h 9203135"/>
              <a:gd name="connsiteX375" fmla="*/ 14717356 w 16073591"/>
              <a:gd name="connsiteY375" fmla="*/ 4149664 h 9203135"/>
              <a:gd name="connsiteX376" fmla="*/ 14697956 w 16073591"/>
              <a:gd name="connsiteY376" fmla="*/ 4189331 h 9203135"/>
              <a:gd name="connsiteX377" fmla="*/ 14638268 w 16073591"/>
              <a:gd name="connsiteY377" fmla="*/ 4129617 h 9203135"/>
              <a:gd name="connsiteX378" fmla="*/ 14558436 w 16073591"/>
              <a:gd name="connsiteY378" fmla="*/ 4199141 h 9203135"/>
              <a:gd name="connsiteX379" fmla="*/ 14618124 w 16073591"/>
              <a:gd name="connsiteY379" fmla="*/ 4189331 h 9203135"/>
              <a:gd name="connsiteX380" fmla="*/ 14647968 w 16073591"/>
              <a:gd name="connsiteY380" fmla="*/ 4239235 h 9203135"/>
              <a:gd name="connsiteX381" fmla="*/ 14548736 w 16073591"/>
              <a:gd name="connsiteY381" fmla="*/ 4289138 h 9203135"/>
              <a:gd name="connsiteX382" fmla="*/ 14598724 w 16073591"/>
              <a:gd name="connsiteY382" fmla="*/ 4328805 h 9203135"/>
              <a:gd name="connsiteX383" fmla="*/ 14558436 w 16073591"/>
              <a:gd name="connsiteY383" fmla="*/ 4417949 h 9203135"/>
              <a:gd name="connsiteX384" fmla="*/ 14598724 w 16073591"/>
              <a:gd name="connsiteY384" fmla="*/ 4437995 h 9203135"/>
              <a:gd name="connsiteX385" fmla="*/ 14529336 w 16073591"/>
              <a:gd name="connsiteY385" fmla="*/ 4477662 h 9203135"/>
              <a:gd name="connsiteX386" fmla="*/ 14618124 w 16073591"/>
              <a:gd name="connsiteY386" fmla="*/ 4546759 h 9203135"/>
              <a:gd name="connsiteX387" fmla="*/ 14647968 w 16073591"/>
              <a:gd name="connsiteY387" fmla="*/ 4497282 h 9203135"/>
              <a:gd name="connsiteX388" fmla="*/ 14668112 w 16073591"/>
              <a:gd name="connsiteY388" fmla="*/ 4546759 h 9203135"/>
              <a:gd name="connsiteX389" fmla="*/ 14657668 w 16073591"/>
              <a:gd name="connsiteY389" fmla="*/ 4596663 h 9203135"/>
              <a:gd name="connsiteX390" fmla="*/ 14707656 w 16073591"/>
              <a:gd name="connsiteY390" fmla="*/ 4596663 h 9203135"/>
              <a:gd name="connsiteX391" fmla="*/ 14727056 w 16073591"/>
              <a:gd name="connsiteY391" fmla="*/ 4666186 h 9203135"/>
              <a:gd name="connsiteX392" fmla="*/ 14757644 w 16073591"/>
              <a:gd name="connsiteY392" fmla="*/ 4586426 h 9203135"/>
              <a:gd name="connsiteX393" fmla="*/ 14787488 w 16073591"/>
              <a:gd name="connsiteY393" fmla="*/ 4655950 h 9203135"/>
              <a:gd name="connsiteX394" fmla="*/ 14876276 w 16073591"/>
              <a:gd name="connsiteY394" fmla="*/ 4576616 h 9203135"/>
              <a:gd name="connsiteX395" fmla="*/ 14956108 w 16073591"/>
              <a:gd name="connsiteY395" fmla="*/ 4606473 h 9203135"/>
              <a:gd name="connsiteX396" fmla="*/ 14906120 w 16073591"/>
              <a:gd name="connsiteY396" fmla="*/ 4646140 h 9203135"/>
              <a:gd name="connsiteX397" fmla="*/ 14886720 w 16073591"/>
              <a:gd name="connsiteY397" fmla="*/ 4616283 h 9203135"/>
              <a:gd name="connsiteX398" fmla="*/ 14827032 w 16073591"/>
              <a:gd name="connsiteY398" fmla="*/ 4666186 h 9203135"/>
              <a:gd name="connsiteX399" fmla="*/ 14946408 w 16073591"/>
              <a:gd name="connsiteY399" fmla="*/ 4626519 h 9203135"/>
              <a:gd name="connsiteX400" fmla="*/ 14965808 w 16073591"/>
              <a:gd name="connsiteY400" fmla="*/ 4636330 h 9203135"/>
              <a:gd name="connsiteX401" fmla="*/ 14985952 w 16073591"/>
              <a:gd name="connsiteY401" fmla="*/ 4655950 h 9203135"/>
              <a:gd name="connsiteX402" fmla="*/ 14956108 w 16073591"/>
              <a:gd name="connsiteY402" fmla="*/ 4666186 h 9203135"/>
              <a:gd name="connsiteX403" fmla="*/ 14995652 w 16073591"/>
              <a:gd name="connsiteY403" fmla="*/ 4685806 h 9203135"/>
              <a:gd name="connsiteX404" fmla="*/ 14995652 w 16073591"/>
              <a:gd name="connsiteY404" fmla="*/ 4725473 h 9203135"/>
              <a:gd name="connsiteX405" fmla="*/ 14916564 w 16073591"/>
              <a:gd name="connsiteY405" fmla="*/ 4745520 h 9203135"/>
              <a:gd name="connsiteX406" fmla="*/ 14935964 w 16073591"/>
              <a:gd name="connsiteY406" fmla="*/ 4695617 h 9203135"/>
              <a:gd name="connsiteX407" fmla="*/ 14866576 w 16073591"/>
              <a:gd name="connsiteY407" fmla="*/ 4765140 h 9203135"/>
              <a:gd name="connsiteX408" fmla="*/ 14896420 w 16073591"/>
              <a:gd name="connsiteY408" fmla="*/ 4804807 h 9203135"/>
              <a:gd name="connsiteX409" fmla="*/ 14926264 w 16073591"/>
              <a:gd name="connsiteY409" fmla="*/ 4834664 h 9203135"/>
              <a:gd name="connsiteX410" fmla="*/ 14965808 w 16073591"/>
              <a:gd name="connsiteY410" fmla="*/ 4804807 h 9203135"/>
              <a:gd name="connsiteX411" fmla="*/ 14985952 w 16073591"/>
              <a:gd name="connsiteY411" fmla="*/ 4854710 h 9203135"/>
              <a:gd name="connsiteX412" fmla="*/ 15005352 w 16073591"/>
              <a:gd name="connsiteY412" fmla="*/ 4745520 h 9203135"/>
              <a:gd name="connsiteX413" fmla="*/ 15055340 w 16073591"/>
              <a:gd name="connsiteY413" fmla="*/ 4745520 h 9203135"/>
              <a:gd name="connsiteX414" fmla="*/ 15035196 w 16073591"/>
              <a:gd name="connsiteY414" fmla="*/ 4794997 h 9203135"/>
              <a:gd name="connsiteX415" fmla="*/ 15085184 w 16073591"/>
              <a:gd name="connsiteY415" fmla="*/ 4824854 h 9203135"/>
              <a:gd name="connsiteX416" fmla="*/ 15173972 w 16073591"/>
              <a:gd name="connsiteY416" fmla="*/ 4963901 h 9203135"/>
              <a:gd name="connsiteX417" fmla="*/ 15104584 w 16073591"/>
              <a:gd name="connsiteY417" fmla="*/ 4934471 h 9203135"/>
              <a:gd name="connsiteX418" fmla="*/ 15134428 w 16073591"/>
              <a:gd name="connsiteY418" fmla="*/ 4993758 h 9203135"/>
              <a:gd name="connsiteX419" fmla="*/ 15074740 w 16073591"/>
              <a:gd name="connsiteY419" fmla="*/ 5003568 h 9203135"/>
              <a:gd name="connsiteX420" fmla="*/ 15085184 w 16073591"/>
              <a:gd name="connsiteY420" fmla="*/ 4954091 h 9203135"/>
              <a:gd name="connsiteX421" fmla="*/ 15055340 w 16073591"/>
              <a:gd name="connsiteY421" fmla="*/ 4934471 h 9203135"/>
              <a:gd name="connsiteX422" fmla="*/ 15055340 w 16073591"/>
              <a:gd name="connsiteY422" fmla="*/ 5013804 h 9203135"/>
              <a:gd name="connsiteX423" fmla="*/ 15005352 w 16073591"/>
              <a:gd name="connsiteY423" fmla="*/ 4944281 h 9203135"/>
              <a:gd name="connsiteX424" fmla="*/ 14985952 w 16073591"/>
              <a:gd name="connsiteY424" fmla="*/ 4993758 h 9203135"/>
              <a:gd name="connsiteX425" fmla="*/ 14856876 w 16073591"/>
              <a:gd name="connsiteY425" fmla="*/ 4944281 h 9203135"/>
              <a:gd name="connsiteX426" fmla="*/ 14847176 w 16073591"/>
              <a:gd name="connsiteY426" fmla="*/ 4894804 h 9203135"/>
              <a:gd name="connsiteX427" fmla="*/ 14757644 w 16073591"/>
              <a:gd name="connsiteY427" fmla="*/ 4874331 h 9203135"/>
              <a:gd name="connsiteX428" fmla="*/ 14777044 w 16073591"/>
              <a:gd name="connsiteY428" fmla="*/ 4824854 h 9203135"/>
              <a:gd name="connsiteX429" fmla="*/ 14847176 w 16073591"/>
              <a:gd name="connsiteY429" fmla="*/ 4824854 h 9203135"/>
              <a:gd name="connsiteX430" fmla="*/ 14668112 w 16073591"/>
              <a:gd name="connsiteY430" fmla="*/ 4774950 h 9203135"/>
              <a:gd name="connsiteX431" fmla="*/ 14707656 w 16073591"/>
              <a:gd name="connsiteY431" fmla="*/ 4675996 h 9203135"/>
              <a:gd name="connsiteX432" fmla="*/ 14717356 w 16073591"/>
              <a:gd name="connsiteY432" fmla="*/ 4646140 h 9203135"/>
              <a:gd name="connsiteX433" fmla="*/ 14687512 w 16073591"/>
              <a:gd name="connsiteY433" fmla="*/ 4685806 h 9203135"/>
              <a:gd name="connsiteX434" fmla="*/ 14598724 w 16073591"/>
              <a:gd name="connsiteY434" fmla="*/ 4675996 h 9203135"/>
              <a:gd name="connsiteX435" fmla="*/ 14608424 w 16073591"/>
              <a:gd name="connsiteY435" fmla="*/ 4646140 h 9203135"/>
              <a:gd name="connsiteX436" fmla="*/ 14578580 w 16073591"/>
              <a:gd name="connsiteY436" fmla="*/ 4646140 h 9203135"/>
              <a:gd name="connsiteX437" fmla="*/ 14598724 w 16073591"/>
              <a:gd name="connsiteY437" fmla="*/ 4685806 h 9203135"/>
              <a:gd name="connsiteX438" fmla="*/ 14479348 w 16073591"/>
              <a:gd name="connsiteY438" fmla="*/ 4774950 h 9203135"/>
              <a:gd name="connsiteX439" fmla="*/ 14430104 w 16073591"/>
              <a:gd name="connsiteY439" fmla="*/ 4735283 h 9203135"/>
              <a:gd name="connsiteX440" fmla="*/ 14340572 w 16073591"/>
              <a:gd name="connsiteY440" fmla="*/ 4804807 h 9203135"/>
              <a:gd name="connsiteX441" fmla="*/ 14400260 w 16073591"/>
              <a:gd name="connsiteY441" fmla="*/ 4655950 h 9203135"/>
              <a:gd name="connsiteX442" fmla="*/ 14449504 w 16073591"/>
              <a:gd name="connsiteY442" fmla="*/ 4586426 h 9203135"/>
              <a:gd name="connsiteX443" fmla="*/ 14400260 w 16073591"/>
              <a:gd name="connsiteY443" fmla="*/ 4566806 h 9203135"/>
              <a:gd name="connsiteX444" fmla="*/ 14350272 w 16073591"/>
              <a:gd name="connsiteY444" fmla="*/ 4646140 h 9203135"/>
              <a:gd name="connsiteX445" fmla="*/ 14280884 w 16073591"/>
              <a:gd name="connsiteY445" fmla="*/ 4616283 h 9203135"/>
              <a:gd name="connsiteX446" fmla="*/ 14290584 w 16073591"/>
              <a:gd name="connsiteY446" fmla="*/ 4576616 h 9203135"/>
              <a:gd name="connsiteX447" fmla="*/ 14221196 w 16073591"/>
              <a:gd name="connsiteY447" fmla="*/ 4556996 h 9203135"/>
              <a:gd name="connsiteX448" fmla="*/ 14210750 w 16073591"/>
              <a:gd name="connsiteY448" fmla="*/ 4715663 h 9203135"/>
              <a:gd name="connsiteX449" fmla="*/ 14171208 w 16073591"/>
              <a:gd name="connsiteY449" fmla="*/ 4685806 h 9203135"/>
              <a:gd name="connsiteX450" fmla="*/ 14121964 w 16073591"/>
              <a:gd name="connsiteY450" fmla="*/ 4844474 h 9203135"/>
              <a:gd name="connsiteX451" fmla="*/ 14151808 w 16073591"/>
              <a:gd name="connsiteY451" fmla="*/ 4834664 h 9203135"/>
              <a:gd name="connsiteX452" fmla="*/ 14201052 w 16073591"/>
              <a:gd name="connsiteY452" fmla="*/ 4974138 h 9203135"/>
              <a:gd name="connsiteX453" fmla="*/ 14101820 w 16073591"/>
              <a:gd name="connsiteY453" fmla="*/ 4944281 h 9203135"/>
              <a:gd name="connsiteX454" fmla="*/ 14121964 w 16073591"/>
              <a:gd name="connsiteY454" fmla="*/ 4904614 h 9203135"/>
              <a:gd name="connsiteX455" fmla="*/ 14062276 w 16073591"/>
              <a:gd name="connsiteY455" fmla="*/ 4874331 h 9203135"/>
              <a:gd name="connsiteX456" fmla="*/ 14082420 w 16073591"/>
              <a:gd name="connsiteY456" fmla="*/ 4844474 h 9203135"/>
              <a:gd name="connsiteX457" fmla="*/ 14022732 w 16073591"/>
              <a:gd name="connsiteY457" fmla="*/ 4785187 h 9203135"/>
              <a:gd name="connsiteX458" fmla="*/ 13942900 w 16073591"/>
              <a:gd name="connsiteY458" fmla="*/ 4755330 h 9203135"/>
              <a:gd name="connsiteX459" fmla="*/ 13813824 w 16073591"/>
              <a:gd name="connsiteY459" fmla="*/ 4834664 h 9203135"/>
              <a:gd name="connsiteX460" fmla="*/ 13854112 w 16073591"/>
              <a:gd name="connsiteY460" fmla="*/ 4864521 h 9203135"/>
              <a:gd name="connsiteX461" fmla="*/ 13754880 w 16073591"/>
              <a:gd name="connsiteY461" fmla="*/ 4824854 h 9203135"/>
              <a:gd name="connsiteX462" fmla="*/ 13764580 w 16073591"/>
              <a:gd name="connsiteY462" fmla="*/ 4864521 h 9203135"/>
              <a:gd name="connsiteX463" fmla="*/ 13714592 w 16073591"/>
              <a:gd name="connsiteY463" fmla="*/ 4834664 h 9203135"/>
              <a:gd name="connsiteX464" fmla="*/ 13734736 w 16073591"/>
              <a:gd name="connsiteY464" fmla="*/ 4894804 h 9203135"/>
              <a:gd name="connsiteX465" fmla="*/ 13675048 w 16073591"/>
              <a:gd name="connsiteY465" fmla="*/ 4924234 h 9203135"/>
              <a:gd name="connsiteX466" fmla="*/ 13725036 w 16073591"/>
              <a:gd name="connsiteY466" fmla="*/ 5162662 h 9203135"/>
              <a:gd name="connsiteX467" fmla="*/ 13704892 w 16073591"/>
              <a:gd name="connsiteY467" fmla="*/ 5202329 h 9203135"/>
              <a:gd name="connsiteX468" fmla="*/ 13645204 w 16073591"/>
              <a:gd name="connsiteY468" fmla="*/ 5221949 h 9203135"/>
              <a:gd name="connsiteX469" fmla="*/ 13654904 w 16073591"/>
              <a:gd name="connsiteY469" fmla="*/ 5271426 h 9203135"/>
              <a:gd name="connsiteX470" fmla="*/ 13585516 w 16073591"/>
              <a:gd name="connsiteY470" fmla="*/ 5261616 h 9203135"/>
              <a:gd name="connsiteX471" fmla="*/ 13615360 w 16073591"/>
              <a:gd name="connsiteY471" fmla="*/ 5281662 h 9203135"/>
              <a:gd name="connsiteX472" fmla="*/ 13545972 w 16073591"/>
              <a:gd name="connsiteY472" fmla="*/ 5331139 h 9203135"/>
              <a:gd name="connsiteX473" fmla="*/ 13525828 w 16073591"/>
              <a:gd name="connsiteY473" fmla="*/ 5340949 h 9203135"/>
              <a:gd name="connsiteX474" fmla="*/ 13506428 w 16073591"/>
              <a:gd name="connsiteY474" fmla="*/ 5390853 h 9203135"/>
              <a:gd name="connsiteX475" fmla="*/ 13575816 w 16073591"/>
              <a:gd name="connsiteY475" fmla="*/ 5351186 h 9203135"/>
              <a:gd name="connsiteX476" fmla="*/ 13625058 w 16073591"/>
              <a:gd name="connsiteY476" fmla="*/ 5360996 h 9203135"/>
              <a:gd name="connsiteX477" fmla="*/ 13625058 w 16073591"/>
              <a:gd name="connsiteY477" fmla="*/ 5410473 h 9203135"/>
              <a:gd name="connsiteX478" fmla="*/ 13555672 w 16073591"/>
              <a:gd name="connsiteY478" fmla="*/ 5420283 h 9203135"/>
              <a:gd name="connsiteX479" fmla="*/ 13565370 w 16073591"/>
              <a:gd name="connsiteY479" fmla="*/ 5489807 h 9203135"/>
              <a:gd name="connsiteX480" fmla="*/ 13585516 w 16073591"/>
              <a:gd name="connsiteY480" fmla="*/ 5499617 h 9203135"/>
              <a:gd name="connsiteX481" fmla="*/ 13684748 w 16073591"/>
              <a:gd name="connsiteY481" fmla="*/ 5370806 h 9203135"/>
              <a:gd name="connsiteX482" fmla="*/ 13694446 w 16073591"/>
              <a:gd name="connsiteY482" fmla="*/ 5390853 h 9203135"/>
              <a:gd name="connsiteX483" fmla="*/ 13784724 w 16073591"/>
              <a:gd name="connsiteY483" fmla="*/ 5271426 h 9203135"/>
              <a:gd name="connsiteX484" fmla="*/ 13854112 w 16073591"/>
              <a:gd name="connsiteY484" fmla="*/ 5261616 h 9203135"/>
              <a:gd name="connsiteX485" fmla="*/ 13863812 w 16073591"/>
              <a:gd name="connsiteY485" fmla="*/ 5311092 h 9203135"/>
              <a:gd name="connsiteX486" fmla="*/ 13824268 w 16073591"/>
              <a:gd name="connsiteY486" fmla="*/ 5340949 h 9203135"/>
              <a:gd name="connsiteX487" fmla="*/ 13883956 w 16073591"/>
              <a:gd name="connsiteY487" fmla="*/ 5301282 h 9203135"/>
              <a:gd name="connsiteX488" fmla="*/ 13913056 w 16073591"/>
              <a:gd name="connsiteY488" fmla="*/ 5311092 h 9203135"/>
              <a:gd name="connsiteX489" fmla="*/ 13942900 w 16073591"/>
              <a:gd name="connsiteY489" fmla="*/ 5459950 h 9203135"/>
              <a:gd name="connsiteX490" fmla="*/ 13963044 w 16073591"/>
              <a:gd name="connsiteY490" fmla="*/ 5529473 h 9203135"/>
              <a:gd name="connsiteX491" fmla="*/ 13893656 w 16073591"/>
              <a:gd name="connsiteY491" fmla="*/ 5579377 h 9203135"/>
              <a:gd name="connsiteX492" fmla="*/ 13893656 w 16073591"/>
              <a:gd name="connsiteY492" fmla="*/ 5718424 h 9203135"/>
              <a:gd name="connsiteX493" fmla="*/ 13843668 w 16073591"/>
              <a:gd name="connsiteY493" fmla="*/ 5758091 h 9203135"/>
              <a:gd name="connsiteX494" fmla="*/ 13863812 w 16073591"/>
              <a:gd name="connsiteY494" fmla="*/ 5738471 h 9203135"/>
              <a:gd name="connsiteX495" fmla="*/ 13824268 w 16073591"/>
              <a:gd name="connsiteY495" fmla="*/ 5728234 h 9203135"/>
              <a:gd name="connsiteX496" fmla="*/ 13833968 w 16073591"/>
              <a:gd name="connsiteY496" fmla="*/ 5648900 h 9203135"/>
              <a:gd name="connsiteX497" fmla="*/ 13714592 w 16073591"/>
              <a:gd name="connsiteY497" fmla="*/ 5718424 h 9203135"/>
              <a:gd name="connsiteX498" fmla="*/ 13654904 w 16073591"/>
              <a:gd name="connsiteY498" fmla="*/ 5738471 h 9203135"/>
              <a:gd name="connsiteX499" fmla="*/ 13615360 w 16073591"/>
              <a:gd name="connsiteY499" fmla="*/ 5728234 h 9203135"/>
              <a:gd name="connsiteX500" fmla="*/ 13654904 w 16073591"/>
              <a:gd name="connsiteY500" fmla="*/ 5708614 h 9203135"/>
              <a:gd name="connsiteX501" fmla="*/ 13565370 w 16073591"/>
              <a:gd name="connsiteY501" fmla="*/ 5708614 h 9203135"/>
              <a:gd name="connsiteX502" fmla="*/ 13555672 w 16073591"/>
              <a:gd name="connsiteY502" fmla="*/ 5668947 h 9203135"/>
              <a:gd name="connsiteX503" fmla="*/ 13377352 w 16073591"/>
              <a:gd name="connsiteY503" fmla="*/ 5738471 h 9203135"/>
              <a:gd name="connsiteX504" fmla="*/ 13377352 w 16073591"/>
              <a:gd name="connsiteY504" fmla="*/ 5778138 h 9203135"/>
              <a:gd name="connsiteX505" fmla="*/ 13287820 w 16073591"/>
              <a:gd name="connsiteY505" fmla="*/ 5787948 h 9203135"/>
              <a:gd name="connsiteX506" fmla="*/ 13228132 w 16073591"/>
              <a:gd name="connsiteY506" fmla="*/ 5738471 h 9203135"/>
              <a:gd name="connsiteX507" fmla="*/ 13218432 w 16073591"/>
              <a:gd name="connsiteY507" fmla="*/ 5817804 h 9203135"/>
              <a:gd name="connsiteX508" fmla="*/ 13138598 w 16073591"/>
              <a:gd name="connsiteY508" fmla="*/ 5817804 h 9203135"/>
              <a:gd name="connsiteX509" fmla="*/ 13208732 w 16073591"/>
              <a:gd name="connsiteY509" fmla="*/ 5807994 h 9203135"/>
              <a:gd name="connsiteX510" fmla="*/ 13119200 w 16073591"/>
              <a:gd name="connsiteY510" fmla="*/ 5837425 h 9203135"/>
              <a:gd name="connsiteX511" fmla="*/ 13128900 w 16073591"/>
              <a:gd name="connsiteY511" fmla="*/ 5787948 h 9203135"/>
              <a:gd name="connsiteX512" fmla="*/ 12890892 w 16073591"/>
              <a:gd name="connsiteY512" fmla="*/ 5827615 h 9203135"/>
              <a:gd name="connsiteX513" fmla="*/ 12840904 w 16073591"/>
              <a:gd name="connsiteY513" fmla="*/ 5887328 h 9203135"/>
              <a:gd name="connsiteX514" fmla="*/ 12880446 w 16073591"/>
              <a:gd name="connsiteY514" fmla="*/ 5887328 h 9203135"/>
              <a:gd name="connsiteX515" fmla="*/ 12751370 w 16073591"/>
              <a:gd name="connsiteY515" fmla="*/ 5996092 h 9203135"/>
              <a:gd name="connsiteX516" fmla="*/ 12771516 w 16073591"/>
              <a:gd name="connsiteY516" fmla="*/ 6025948 h 9203135"/>
              <a:gd name="connsiteX517" fmla="*/ 12781214 w 16073591"/>
              <a:gd name="connsiteY517" fmla="*/ 5986282 h 9203135"/>
              <a:gd name="connsiteX518" fmla="*/ 12850602 w 16073591"/>
              <a:gd name="connsiteY518" fmla="*/ 5956425 h 9203135"/>
              <a:gd name="connsiteX519" fmla="*/ 12900592 w 16073591"/>
              <a:gd name="connsiteY519" fmla="*/ 6025948 h 9203135"/>
              <a:gd name="connsiteX520" fmla="*/ 12990124 w 16073591"/>
              <a:gd name="connsiteY520" fmla="*/ 5966662 h 9203135"/>
              <a:gd name="connsiteX521" fmla="*/ 13069212 w 16073591"/>
              <a:gd name="connsiteY521" fmla="*/ 5887328 h 9203135"/>
              <a:gd name="connsiteX522" fmla="*/ 12999824 w 16073591"/>
              <a:gd name="connsiteY522" fmla="*/ 5986282 h 9203135"/>
              <a:gd name="connsiteX523" fmla="*/ 12900592 w 16073591"/>
              <a:gd name="connsiteY523" fmla="*/ 6085662 h 9203135"/>
              <a:gd name="connsiteX524" fmla="*/ 12930436 w 16073591"/>
              <a:gd name="connsiteY524" fmla="*/ 6115519 h 9203135"/>
              <a:gd name="connsiteX525" fmla="*/ 12930436 w 16073591"/>
              <a:gd name="connsiteY525" fmla="*/ 6155186 h 9203135"/>
              <a:gd name="connsiteX526" fmla="*/ 12880446 w 16073591"/>
              <a:gd name="connsiteY526" fmla="*/ 6195279 h 9203135"/>
              <a:gd name="connsiteX527" fmla="*/ 13009522 w 16073591"/>
              <a:gd name="connsiteY527" fmla="*/ 6205089 h 9203135"/>
              <a:gd name="connsiteX528" fmla="*/ 13108754 w 16073591"/>
              <a:gd name="connsiteY528" fmla="*/ 6164996 h 9203135"/>
              <a:gd name="connsiteX529" fmla="*/ 12949834 w 16073591"/>
              <a:gd name="connsiteY529" fmla="*/ 6144949 h 9203135"/>
              <a:gd name="connsiteX530" fmla="*/ 13019968 w 16073591"/>
              <a:gd name="connsiteY530" fmla="*/ 6125329 h 9203135"/>
              <a:gd name="connsiteX531" fmla="*/ 12960280 w 16073591"/>
              <a:gd name="connsiteY531" fmla="*/ 6085662 h 9203135"/>
              <a:gd name="connsiteX532" fmla="*/ 13099056 w 16073591"/>
              <a:gd name="connsiteY532" fmla="*/ 6115519 h 9203135"/>
              <a:gd name="connsiteX533" fmla="*/ 13148298 w 16073591"/>
              <a:gd name="connsiteY533" fmla="*/ 6065616 h 9203135"/>
              <a:gd name="connsiteX534" fmla="*/ 13188588 w 16073591"/>
              <a:gd name="connsiteY534" fmla="*/ 6085662 h 9203135"/>
              <a:gd name="connsiteX535" fmla="*/ 13198288 w 16073591"/>
              <a:gd name="connsiteY535" fmla="*/ 6144949 h 9203135"/>
              <a:gd name="connsiteX536" fmla="*/ 13297520 w 16073591"/>
              <a:gd name="connsiteY536" fmla="*/ 6195279 h 9203135"/>
              <a:gd name="connsiteX537" fmla="*/ 13416896 w 16073591"/>
              <a:gd name="connsiteY537" fmla="*/ 6095472 h 9203135"/>
              <a:gd name="connsiteX538" fmla="*/ 13377352 w 16073591"/>
              <a:gd name="connsiteY538" fmla="*/ 6055806 h 9203135"/>
              <a:gd name="connsiteX539" fmla="*/ 13456440 w 16073591"/>
              <a:gd name="connsiteY539" fmla="*/ 6075852 h 9203135"/>
              <a:gd name="connsiteX540" fmla="*/ 13367652 w 16073591"/>
              <a:gd name="connsiteY540" fmla="*/ 6214899 h 9203135"/>
              <a:gd name="connsiteX541" fmla="*/ 13426596 w 16073591"/>
              <a:gd name="connsiteY541" fmla="*/ 6195279 h 9203135"/>
              <a:gd name="connsiteX542" fmla="*/ 13327364 w 16073591"/>
              <a:gd name="connsiteY542" fmla="*/ 6214899 h 9203135"/>
              <a:gd name="connsiteX543" fmla="*/ 13228132 w 16073591"/>
              <a:gd name="connsiteY543" fmla="*/ 6304470 h 9203135"/>
              <a:gd name="connsiteX544" fmla="*/ 13208732 w 16073591"/>
              <a:gd name="connsiteY544" fmla="*/ 6314280 h 9203135"/>
              <a:gd name="connsiteX545" fmla="*/ 13218432 w 16073591"/>
              <a:gd name="connsiteY545" fmla="*/ 6344136 h 9203135"/>
              <a:gd name="connsiteX546" fmla="*/ 13168444 w 16073591"/>
              <a:gd name="connsiteY546" fmla="*/ 6324090 h 9203135"/>
              <a:gd name="connsiteX547" fmla="*/ 13069212 w 16073591"/>
              <a:gd name="connsiteY547" fmla="*/ 6393614 h 9203135"/>
              <a:gd name="connsiteX548" fmla="*/ 13148298 w 16073591"/>
              <a:gd name="connsiteY548" fmla="*/ 6324090 h 9203135"/>
              <a:gd name="connsiteX549" fmla="*/ 12940136 w 16073591"/>
              <a:gd name="connsiteY549" fmla="*/ 6393614 h 9203135"/>
              <a:gd name="connsiteX550" fmla="*/ 13029668 w 16073591"/>
              <a:gd name="connsiteY550" fmla="*/ 6403424 h 9203135"/>
              <a:gd name="connsiteX551" fmla="*/ 12870748 w 16073591"/>
              <a:gd name="connsiteY551" fmla="*/ 6572328 h 9203135"/>
              <a:gd name="connsiteX552" fmla="*/ 12900592 w 16073591"/>
              <a:gd name="connsiteY552" fmla="*/ 6601758 h 9203135"/>
              <a:gd name="connsiteX553" fmla="*/ 12861048 w 16073591"/>
              <a:gd name="connsiteY553" fmla="*/ 6641424 h 9203135"/>
              <a:gd name="connsiteX554" fmla="*/ 12840904 w 16073591"/>
              <a:gd name="connsiteY554" fmla="*/ 6651661 h 9203135"/>
              <a:gd name="connsiteX555" fmla="*/ 12811060 w 16073591"/>
              <a:gd name="connsiteY555" fmla="*/ 6661471 h 9203135"/>
              <a:gd name="connsiteX556" fmla="*/ 12850602 w 16073591"/>
              <a:gd name="connsiteY556" fmla="*/ 6661471 h 9203135"/>
              <a:gd name="connsiteX557" fmla="*/ 12890892 w 16073591"/>
              <a:gd name="connsiteY557" fmla="*/ 6671281 h 9203135"/>
              <a:gd name="connsiteX558" fmla="*/ 12861048 w 16073591"/>
              <a:gd name="connsiteY558" fmla="*/ 6681092 h 9203135"/>
              <a:gd name="connsiteX559" fmla="*/ 12831204 w 16073591"/>
              <a:gd name="connsiteY559" fmla="*/ 6691328 h 9203135"/>
              <a:gd name="connsiteX560" fmla="*/ 12801360 w 16073591"/>
              <a:gd name="connsiteY560" fmla="*/ 6721184 h 9203135"/>
              <a:gd name="connsiteX561" fmla="*/ 12831204 w 16073591"/>
              <a:gd name="connsiteY561" fmla="*/ 6701138 h 9203135"/>
              <a:gd name="connsiteX562" fmla="*/ 12791660 w 16073591"/>
              <a:gd name="connsiteY562" fmla="*/ 6780472 h 9203135"/>
              <a:gd name="connsiteX563" fmla="*/ 12751370 w 16073591"/>
              <a:gd name="connsiteY563" fmla="*/ 6721184 h 9203135"/>
              <a:gd name="connsiteX564" fmla="*/ 12731972 w 16073591"/>
              <a:gd name="connsiteY564" fmla="*/ 6760852 h 9203135"/>
              <a:gd name="connsiteX565" fmla="*/ 12612596 w 16073591"/>
              <a:gd name="connsiteY565" fmla="*/ 6750615 h 9203135"/>
              <a:gd name="connsiteX566" fmla="*/ 12731972 w 16073591"/>
              <a:gd name="connsiteY566" fmla="*/ 6710948 h 9203135"/>
              <a:gd name="connsiteX567" fmla="*/ 12781214 w 16073591"/>
              <a:gd name="connsiteY567" fmla="*/ 6661471 h 9203135"/>
              <a:gd name="connsiteX568" fmla="*/ 12811060 w 16073591"/>
              <a:gd name="connsiteY568" fmla="*/ 6631614 h 9203135"/>
              <a:gd name="connsiteX569" fmla="*/ 12821504 w 16073591"/>
              <a:gd name="connsiteY569" fmla="*/ 6601758 h 9203135"/>
              <a:gd name="connsiteX570" fmla="*/ 12811060 w 16073591"/>
              <a:gd name="connsiteY570" fmla="*/ 6611994 h 9203135"/>
              <a:gd name="connsiteX571" fmla="*/ 12801360 w 16073591"/>
              <a:gd name="connsiteY571" fmla="*/ 6611994 h 9203135"/>
              <a:gd name="connsiteX572" fmla="*/ 12781214 w 16073591"/>
              <a:gd name="connsiteY572" fmla="*/ 6631614 h 9203135"/>
              <a:gd name="connsiteX573" fmla="*/ 12722272 w 16073591"/>
              <a:gd name="connsiteY573" fmla="*/ 6691328 h 9203135"/>
              <a:gd name="connsiteX574" fmla="*/ 12672284 w 16073591"/>
              <a:gd name="connsiteY574" fmla="*/ 6671281 h 9203135"/>
              <a:gd name="connsiteX575" fmla="*/ 12523062 w 16073591"/>
              <a:gd name="connsiteY575" fmla="*/ 6800518 h 9203135"/>
              <a:gd name="connsiteX576" fmla="*/ 12493218 w 16073591"/>
              <a:gd name="connsiteY576" fmla="*/ 6780472 h 9203135"/>
              <a:gd name="connsiteX577" fmla="*/ 12414132 w 16073591"/>
              <a:gd name="connsiteY577" fmla="*/ 6880278 h 9203135"/>
              <a:gd name="connsiteX578" fmla="*/ 12463374 w 16073591"/>
              <a:gd name="connsiteY578" fmla="*/ 6890088 h 9203135"/>
              <a:gd name="connsiteX579" fmla="*/ 12403686 w 16073591"/>
              <a:gd name="connsiteY579" fmla="*/ 6919946 h 9203135"/>
              <a:gd name="connsiteX580" fmla="*/ 12433530 w 16073591"/>
              <a:gd name="connsiteY580" fmla="*/ 6959612 h 9203135"/>
              <a:gd name="connsiteX581" fmla="*/ 12344744 w 16073591"/>
              <a:gd name="connsiteY581" fmla="*/ 6979232 h 9203135"/>
              <a:gd name="connsiteX582" fmla="*/ 12334298 w 16073591"/>
              <a:gd name="connsiteY582" fmla="*/ 7148136 h 9203135"/>
              <a:gd name="connsiteX583" fmla="*/ 12354444 w 16073591"/>
              <a:gd name="connsiteY583" fmla="*/ 7068802 h 9203135"/>
              <a:gd name="connsiteX584" fmla="*/ 12314900 w 16073591"/>
              <a:gd name="connsiteY584" fmla="*/ 7098233 h 9203135"/>
              <a:gd name="connsiteX585" fmla="*/ 12334298 w 16073591"/>
              <a:gd name="connsiteY585" fmla="*/ 7038946 h 9203135"/>
              <a:gd name="connsiteX586" fmla="*/ 12393986 w 16073591"/>
              <a:gd name="connsiteY586" fmla="*/ 7048756 h 9203135"/>
              <a:gd name="connsiteX587" fmla="*/ 12364142 w 16073591"/>
              <a:gd name="connsiteY587" fmla="*/ 7078613 h 9203135"/>
              <a:gd name="connsiteX588" fmla="*/ 12364142 w 16073591"/>
              <a:gd name="connsiteY588" fmla="*/ 7098233 h 9203135"/>
              <a:gd name="connsiteX589" fmla="*/ 12423830 w 16073591"/>
              <a:gd name="connsiteY589" fmla="*/ 7048756 h 9203135"/>
              <a:gd name="connsiteX590" fmla="*/ 12473820 w 16073591"/>
              <a:gd name="connsiteY590" fmla="*/ 6999279 h 9203135"/>
              <a:gd name="connsiteX591" fmla="*/ 12582752 w 16073591"/>
              <a:gd name="connsiteY591" fmla="*/ 6979232 h 9203135"/>
              <a:gd name="connsiteX592" fmla="*/ 12532762 w 16073591"/>
              <a:gd name="connsiteY592" fmla="*/ 6959612 h 9203135"/>
              <a:gd name="connsiteX593" fmla="*/ 12662584 w 16073591"/>
              <a:gd name="connsiteY593" fmla="*/ 6899898 h 9203135"/>
              <a:gd name="connsiteX594" fmla="*/ 12731972 w 16073591"/>
              <a:gd name="connsiteY594" fmla="*/ 6949376 h 9203135"/>
              <a:gd name="connsiteX595" fmla="*/ 12821504 w 16073591"/>
              <a:gd name="connsiteY595" fmla="*/ 6929756 h 9203135"/>
              <a:gd name="connsiteX596" fmla="*/ 12910290 w 16073591"/>
              <a:gd name="connsiteY596" fmla="*/ 6880278 h 9203135"/>
              <a:gd name="connsiteX597" fmla="*/ 12949834 w 16073591"/>
              <a:gd name="connsiteY597" fmla="*/ 6860232 h 9203135"/>
              <a:gd name="connsiteX598" fmla="*/ 12999824 w 16073591"/>
              <a:gd name="connsiteY598" fmla="*/ 6829948 h 9203135"/>
              <a:gd name="connsiteX599" fmla="*/ 12990124 w 16073591"/>
              <a:gd name="connsiteY599" fmla="*/ 6870042 h 9203135"/>
              <a:gd name="connsiteX600" fmla="*/ 12979678 w 16073591"/>
              <a:gd name="connsiteY600" fmla="*/ 6890088 h 9203135"/>
              <a:gd name="connsiteX601" fmla="*/ 12979678 w 16073591"/>
              <a:gd name="connsiteY601" fmla="*/ 6899898 h 9203135"/>
              <a:gd name="connsiteX602" fmla="*/ 12990124 w 16073591"/>
              <a:gd name="connsiteY602" fmla="*/ 6890088 h 9203135"/>
              <a:gd name="connsiteX603" fmla="*/ 12999824 w 16073591"/>
              <a:gd name="connsiteY603" fmla="*/ 6870042 h 9203135"/>
              <a:gd name="connsiteX604" fmla="*/ 13019968 w 16073591"/>
              <a:gd name="connsiteY604" fmla="*/ 6840612 h 9203135"/>
              <a:gd name="connsiteX605" fmla="*/ 13099056 w 16073591"/>
              <a:gd name="connsiteY605" fmla="*/ 6780472 h 9203135"/>
              <a:gd name="connsiteX606" fmla="*/ 13119200 w 16073591"/>
              <a:gd name="connsiteY606" fmla="*/ 6820138 h 9203135"/>
              <a:gd name="connsiteX607" fmla="*/ 13029668 w 16073591"/>
              <a:gd name="connsiteY607" fmla="*/ 6919946 h 9203135"/>
              <a:gd name="connsiteX608" fmla="*/ 13089356 w 16073591"/>
              <a:gd name="connsiteY608" fmla="*/ 6939566 h 9203135"/>
              <a:gd name="connsiteX609" fmla="*/ 13089356 w 16073591"/>
              <a:gd name="connsiteY609" fmla="*/ 6860232 h 9203135"/>
              <a:gd name="connsiteX610" fmla="*/ 13168444 w 16073591"/>
              <a:gd name="connsiteY610" fmla="*/ 6800518 h 9203135"/>
              <a:gd name="connsiteX611" fmla="*/ 13257976 w 16073591"/>
              <a:gd name="connsiteY611" fmla="*/ 6850422 h 9203135"/>
              <a:gd name="connsiteX612" fmla="*/ 13218432 w 16073591"/>
              <a:gd name="connsiteY612" fmla="*/ 6949376 h 9203135"/>
              <a:gd name="connsiteX613" fmla="*/ 13257976 w 16073591"/>
              <a:gd name="connsiteY613" fmla="*/ 6999279 h 9203135"/>
              <a:gd name="connsiteX614" fmla="*/ 13188588 w 16073591"/>
              <a:gd name="connsiteY614" fmla="*/ 7029136 h 9203135"/>
              <a:gd name="connsiteX615" fmla="*/ 13188588 w 16073591"/>
              <a:gd name="connsiteY615" fmla="*/ 7148136 h 9203135"/>
              <a:gd name="connsiteX616" fmla="*/ 13188588 w 16073591"/>
              <a:gd name="connsiteY616" fmla="*/ 7098233 h 9203135"/>
              <a:gd name="connsiteX617" fmla="*/ 13148298 w 16073591"/>
              <a:gd name="connsiteY617" fmla="*/ 7128090 h 9203135"/>
              <a:gd name="connsiteX618" fmla="*/ 13119200 w 16073591"/>
              <a:gd name="connsiteY618" fmla="*/ 7148136 h 9203135"/>
              <a:gd name="connsiteX619" fmla="*/ 13069212 w 16073591"/>
              <a:gd name="connsiteY619" fmla="*/ 7187804 h 9203135"/>
              <a:gd name="connsiteX620" fmla="*/ 12960280 w 16073591"/>
              <a:gd name="connsiteY620" fmla="*/ 7227470 h 9203135"/>
              <a:gd name="connsiteX621" fmla="*/ 12910290 w 16073591"/>
              <a:gd name="connsiteY621" fmla="*/ 7247090 h 9203135"/>
              <a:gd name="connsiteX622" fmla="*/ 12850602 w 16073591"/>
              <a:gd name="connsiteY622" fmla="*/ 7257327 h 9203135"/>
              <a:gd name="connsiteX623" fmla="*/ 12751370 w 16073591"/>
              <a:gd name="connsiteY623" fmla="*/ 7276947 h 9203135"/>
              <a:gd name="connsiteX624" fmla="*/ 12692428 w 16073591"/>
              <a:gd name="connsiteY624" fmla="*/ 7356280 h 9203135"/>
              <a:gd name="connsiteX625" fmla="*/ 12652138 w 16073591"/>
              <a:gd name="connsiteY625" fmla="*/ 7346470 h 9203135"/>
              <a:gd name="connsiteX626" fmla="*/ 12672284 w 16073591"/>
              <a:gd name="connsiteY626" fmla="*/ 7316614 h 9203135"/>
              <a:gd name="connsiteX627" fmla="*/ 12483520 w 16073591"/>
              <a:gd name="connsiteY627" fmla="*/ 7386138 h 9203135"/>
              <a:gd name="connsiteX628" fmla="*/ 12543208 w 16073591"/>
              <a:gd name="connsiteY628" fmla="*/ 7415994 h 9203135"/>
              <a:gd name="connsiteX629" fmla="*/ 12493218 w 16073591"/>
              <a:gd name="connsiteY629" fmla="*/ 7435614 h 9203135"/>
              <a:gd name="connsiteX630" fmla="*/ 12483520 w 16073591"/>
              <a:gd name="connsiteY630" fmla="*/ 7395948 h 9203135"/>
              <a:gd name="connsiteX631" fmla="*/ 12384288 w 16073591"/>
              <a:gd name="connsiteY631" fmla="*/ 7455661 h 9203135"/>
              <a:gd name="connsiteX632" fmla="*/ 12354444 w 16073591"/>
              <a:gd name="connsiteY632" fmla="*/ 7415994 h 9203135"/>
              <a:gd name="connsiteX633" fmla="*/ 12414132 w 16073591"/>
              <a:gd name="connsiteY633" fmla="*/ 7366091 h 9203135"/>
              <a:gd name="connsiteX634" fmla="*/ 12314900 w 16073591"/>
              <a:gd name="connsiteY634" fmla="*/ 7395948 h 9203135"/>
              <a:gd name="connsiteX635" fmla="*/ 12285056 w 16073591"/>
              <a:gd name="connsiteY635" fmla="*/ 7346470 h 9203135"/>
              <a:gd name="connsiteX636" fmla="*/ 12185824 w 16073591"/>
              <a:gd name="connsiteY636" fmla="*/ 7395948 h 9203135"/>
              <a:gd name="connsiteX637" fmla="*/ 12176124 w 16073591"/>
              <a:gd name="connsiteY637" fmla="*/ 7445851 h 9203135"/>
              <a:gd name="connsiteX638" fmla="*/ 12225368 w 16073591"/>
              <a:gd name="connsiteY638" fmla="*/ 7425804 h 9203135"/>
              <a:gd name="connsiteX639" fmla="*/ 12026904 w 16073591"/>
              <a:gd name="connsiteY639" fmla="*/ 7475282 h 9203135"/>
              <a:gd name="connsiteX640" fmla="*/ 12096292 w 16073591"/>
              <a:gd name="connsiteY640" fmla="*/ 7395948 h 9203135"/>
              <a:gd name="connsiteX641" fmla="*/ 12205968 w 16073591"/>
              <a:gd name="connsiteY641" fmla="*/ 7316614 h 9203135"/>
              <a:gd name="connsiteX642" fmla="*/ 12294754 w 16073591"/>
              <a:gd name="connsiteY642" fmla="*/ 7257327 h 9203135"/>
              <a:gd name="connsiteX643" fmla="*/ 12264910 w 16073591"/>
              <a:gd name="connsiteY643" fmla="*/ 7316614 h 9203135"/>
              <a:gd name="connsiteX644" fmla="*/ 12393986 w 16073591"/>
              <a:gd name="connsiteY644" fmla="*/ 7247090 h 9203135"/>
              <a:gd name="connsiteX645" fmla="*/ 12235066 w 16073591"/>
              <a:gd name="connsiteY645" fmla="*/ 7237280 h 9203135"/>
              <a:gd name="connsiteX646" fmla="*/ 12205968 w 16073591"/>
              <a:gd name="connsiteY646" fmla="*/ 7276947 h 9203135"/>
              <a:gd name="connsiteX647" fmla="*/ 12185824 w 16073591"/>
              <a:gd name="connsiteY647" fmla="*/ 7257327 h 9203135"/>
              <a:gd name="connsiteX648" fmla="*/ 12126136 w 16073591"/>
              <a:gd name="connsiteY648" fmla="*/ 7316614 h 9203135"/>
              <a:gd name="connsiteX649" fmla="*/ 12085844 w 16073591"/>
              <a:gd name="connsiteY649" fmla="*/ 7257327 h 9203135"/>
              <a:gd name="connsiteX650" fmla="*/ 12076146 w 16073591"/>
              <a:gd name="connsiteY650" fmla="*/ 7326424 h 9203135"/>
              <a:gd name="connsiteX651" fmla="*/ 11897828 w 16073591"/>
              <a:gd name="connsiteY651" fmla="*/ 7425804 h 9203135"/>
              <a:gd name="connsiteX652" fmla="*/ 11917226 w 16073591"/>
              <a:gd name="connsiteY652" fmla="*/ 7465471 h 9203135"/>
              <a:gd name="connsiteX653" fmla="*/ 12006758 w 16073591"/>
              <a:gd name="connsiteY653" fmla="*/ 7406184 h 9203135"/>
              <a:gd name="connsiteX654" fmla="*/ 11976914 w 16073591"/>
              <a:gd name="connsiteY654" fmla="*/ 7485944 h 9203135"/>
              <a:gd name="connsiteX655" fmla="*/ 11937370 w 16073591"/>
              <a:gd name="connsiteY655" fmla="*/ 7575088 h 9203135"/>
              <a:gd name="connsiteX656" fmla="*/ 11927672 w 16073591"/>
              <a:gd name="connsiteY656" fmla="*/ 7535422 h 9203135"/>
              <a:gd name="connsiteX657" fmla="*/ 11907526 w 16073591"/>
              <a:gd name="connsiteY657" fmla="*/ 7565278 h 9203135"/>
              <a:gd name="connsiteX658" fmla="*/ 11986612 w 16073591"/>
              <a:gd name="connsiteY658" fmla="*/ 7624565 h 9203135"/>
              <a:gd name="connsiteX659" fmla="*/ 11937370 w 16073591"/>
              <a:gd name="connsiteY659" fmla="*/ 7644612 h 9203135"/>
              <a:gd name="connsiteX660" fmla="*/ 11768752 w 16073591"/>
              <a:gd name="connsiteY660" fmla="*/ 7952136 h 9203135"/>
              <a:gd name="connsiteX661" fmla="*/ 11659820 w 16073591"/>
              <a:gd name="connsiteY661" fmla="*/ 8210611 h 9203135"/>
              <a:gd name="connsiteX662" fmla="*/ 11599384 w 16073591"/>
              <a:gd name="connsiteY662" fmla="*/ 8289944 h 9203135"/>
              <a:gd name="connsiteX663" fmla="*/ 11550142 w 16073591"/>
              <a:gd name="connsiteY663" fmla="*/ 8299754 h 9203135"/>
              <a:gd name="connsiteX664" fmla="*/ 11569540 w 16073591"/>
              <a:gd name="connsiteY664" fmla="*/ 8329612 h 9203135"/>
              <a:gd name="connsiteX665" fmla="*/ 11539696 w 16073591"/>
              <a:gd name="connsiteY665" fmla="*/ 8329612 h 9203135"/>
              <a:gd name="connsiteX666" fmla="*/ 11529996 w 16073591"/>
              <a:gd name="connsiteY666" fmla="*/ 8408945 h 9203135"/>
              <a:gd name="connsiteX667" fmla="*/ 11271844 w 16073591"/>
              <a:gd name="connsiteY667" fmla="*/ 8607279 h 9203135"/>
              <a:gd name="connsiteX668" fmla="*/ 11222602 w 16073591"/>
              <a:gd name="connsiteY668" fmla="*/ 8607279 h 9203135"/>
              <a:gd name="connsiteX669" fmla="*/ 10954004 w 16073591"/>
              <a:gd name="connsiteY669" fmla="*/ 8765947 h 9203135"/>
              <a:gd name="connsiteX670" fmla="*/ 10676454 w 16073591"/>
              <a:gd name="connsiteY670" fmla="*/ 8895610 h 9203135"/>
              <a:gd name="connsiteX671" fmla="*/ 10536932 w 16073591"/>
              <a:gd name="connsiteY671" fmla="*/ 8935277 h 9203135"/>
              <a:gd name="connsiteX672" fmla="*/ 10497388 w 16073591"/>
              <a:gd name="connsiteY672" fmla="*/ 8905420 h 9203135"/>
              <a:gd name="connsiteX673" fmla="*/ 10418302 w 16073591"/>
              <a:gd name="connsiteY673" fmla="*/ 8954897 h 9203135"/>
              <a:gd name="connsiteX674" fmla="*/ 10328768 w 16073591"/>
              <a:gd name="connsiteY674" fmla="*/ 8984754 h 9203135"/>
              <a:gd name="connsiteX675" fmla="*/ 10130304 w 16073591"/>
              <a:gd name="connsiteY675" fmla="*/ 9044468 h 9203135"/>
              <a:gd name="connsiteX676" fmla="*/ 10120606 w 16073591"/>
              <a:gd name="connsiteY676" fmla="*/ 9014611 h 9203135"/>
              <a:gd name="connsiteX677" fmla="*/ 9971384 w 16073591"/>
              <a:gd name="connsiteY677" fmla="*/ 9093945 h 9203135"/>
              <a:gd name="connsiteX678" fmla="*/ 9861708 w 16073591"/>
              <a:gd name="connsiteY678" fmla="*/ 9123801 h 9203135"/>
              <a:gd name="connsiteX679" fmla="*/ 9832610 w 16073591"/>
              <a:gd name="connsiteY679" fmla="*/ 9084134 h 9203135"/>
              <a:gd name="connsiteX680" fmla="*/ 9772920 w 16073591"/>
              <a:gd name="connsiteY680" fmla="*/ 9133611 h 9203135"/>
              <a:gd name="connsiteX681" fmla="*/ 9335704 w 16073591"/>
              <a:gd name="connsiteY681" fmla="*/ 9203135 h 9203135"/>
              <a:gd name="connsiteX682" fmla="*/ 9097696 w 16073591"/>
              <a:gd name="connsiteY682" fmla="*/ 9173278 h 9203135"/>
              <a:gd name="connsiteX683" fmla="*/ 9097696 w 16073591"/>
              <a:gd name="connsiteY683" fmla="*/ 9093945 h 9203135"/>
              <a:gd name="connsiteX684" fmla="*/ 8879088 w 16073591"/>
              <a:gd name="connsiteY684" fmla="*/ 9153232 h 9203135"/>
              <a:gd name="connsiteX685" fmla="*/ 8660480 w 16073591"/>
              <a:gd name="connsiteY685" fmla="*/ 9183088 h 9203135"/>
              <a:gd name="connsiteX686" fmla="*/ 8829100 w 16073591"/>
              <a:gd name="connsiteY686" fmla="*/ 9143421 h 9203135"/>
              <a:gd name="connsiteX687" fmla="*/ 8997720 w 16073591"/>
              <a:gd name="connsiteY687" fmla="*/ 9084134 h 9203135"/>
              <a:gd name="connsiteX688" fmla="*/ 9296160 w 16073591"/>
              <a:gd name="connsiteY688" fmla="*/ 8954897 h 9203135"/>
              <a:gd name="connsiteX689" fmla="*/ 10090762 w 16073591"/>
              <a:gd name="connsiteY689" fmla="*/ 8518135 h 9203135"/>
              <a:gd name="connsiteX690" fmla="*/ 10457844 w 16073591"/>
              <a:gd name="connsiteY690" fmla="*/ 8379088 h 9203135"/>
              <a:gd name="connsiteX691" fmla="*/ 10607066 w 16073591"/>
              <a:gd name="connsiteY691" fmla="*/ 8260088 h 9203135"/>
              <a:gd name="connsiteX692" fmla="*/ 10686152 w 16073591"/>
              <a:gd name="connsiteY692" fmla="*/ 8200374 h 9203135"/>
              <a:gd name="connsiteX693" fmla="*/ 10765986 w 16073591"/>
              <a:gd name="connsiteY693" fmla="*/ 8130850 h 9203135"/>
              <a:gd name="connsiteX694" fmla="*/ 10656308 w 16073591"/>
              <a:gd name="connsiteY694" fmla="*/ 8071137 h 9203135"/>
              <a:gd name="connsiteX695" fmla="*/ 10983848 w 16073591"/>
              <a:gd name="connsiteY695" fmla="*/ 7862992 h 9203135"/>
              <a:gd name="connsiteX696" fmla="*/ 10934606 w 16073591"/>
              <a:gd name="connsiteY696" fmla="*/ 7852756 h 9203135"/>
              <a:gd name="connsiteX697" fmla="*/ 10824928 w 16073591"/>
              <a:gd name="connsiteY697" fmla="*/ 7942326 h 9203135"/>
              <a:gd name="connsiteX698" fmla="*/ 10448146 w 16073591"/>
              <a:gd name="connsiteY698" fmla="*/ 8051090 h 9203135"/>
              <a:gd name="connsiteX699" fmla="*/ 10448146 w 16073591"/>
              <a:gd name="connsiteY699" fmla="*/ 8110804 h 9203135"/>
              <a:gd name="connsiteX700" fmla="*/ 10319070 w 16073591"/>
              <a:gd name="connsiteY700" fmla="*/ 8170944 h 9203135"/>
              <a:gd name="connsiteX701" fmla="*/ 10130304 w 16073591"/>
              <a:gd name="connsiteY701" fmla="*/ 8190564 h 9203135"/>
              <a:gd name="connsiteX702" fmla="*/ 10140004 w 16073591"/>
              <a:gd name="connsiteY702" fmla="*/ 8160708 h 9203135"/>
              <a:gd name="connsiteX703" fmla="*/ 10060172 w 16073591"/>
              <a:gd name="connsiteY703" fmla="*/ 8230231 h 9203135"/>
              <a:gd name="connsiteX704" fmla="*/ 10020628 w 16073591"/>
              <a:gd name="connsiteY704" fmla="*/ 8190564 h 9203135"/>
              <a:gd name="connsiteX705" fmla="*/ 9872152 w 16073591"/>
              <a:gd name="connsiteY705" fmla="*/ 8240041 h 9203135"/>
              <a:gd name="connsiteX706" fmla="*/ 9713232 w 16073591"/>
              <a:gd name="connsiteY706" fmla="*/ 8309564 h 9203135"/>
              <a:gd name="connsiteX707" fmla="*/ 9673690 w 16073591"/>
              <a:gd name="connsiteY707" fmla="*/ 8250278 h 9203135"/>
              <a:gd name="connsiteX708" fmla="*/ 9593856 w 16073591"/>
              <a:gd name="connsiteY708" fmla="*/ 8269898 h 9203135"/>
              <a:gd name="connsiteX709" fmla="*/ 9593856 w 16073591"/>
              <a:gd name="connsiteY709" fmla="*/ 8299754 h 9203135"/>
              <a:gd name="connsiteX710" fmla="*/ 9534168 w 16073591"/>
              <a:gd name="connsiteY710" fmla="*/ 8319374 h 9203135"/>
              <a:gd name="connsiteX711" fmla="*/ 9504324 w 16073591"/>
              <a:gd name="connsiteY711" fmla="*/ 8289944 h 9203135"/>
              <a:gd name="connsiteX712" fmla="*/ 9375248 w 16073591"/>
              <a:gd name="connsiteY712" fmla="*/ 8388898 h 9203135"/>
              <a:gd name="connsiteX713" fmla="*/ 9216328 w 16073591"/>
              <a:gd name="connsiteY713" fmla="*/ 8379088 h 9203135"/>
              <a:gd name="connsiteX714" fmla="*/ 9305860 w 16073591"/>
              <a:gd name="connsiteY714" fmla="*/ 8319374 h 9203135"/>
              <a:gd name="connsiteX715" fmla="*/ 9226772 w 16073591"/>
              <a:gd name="connsiteY715" fmla="*/ 8299754 h 9203135"/>
              <a:gd name="connsiteX716" fmla="*/ 9355848 w 16073591"/>
              <a:gd name="connsiteY716" fmla="*/ 8230231 h 9203135"/>
              <a:gd name="connsiteX717" fmla="*/ 9246172 w 16073591"/>
              <a:gd name="connsiteY717" fmla="*/ 8220421 h 9203135"/>
              <a:gd name="connsiteX718" fmla="*/ 9176784 w 16073591"/>
              <a:gd name="connsiteY718" fmla="*/ 8279708 h 9203135"/>
              <a:gd name="connsiteX719" fmla="*/ 9206628 w 16073591"/>
              <a:gd name="connsiteY719" fmla="*/ 8309564 h 9203135"/>
              <a:gd name="connsiteX720" fmla="*/ 9067852 w 16073591"/>
              <a:gd name="connsiteY720" fmla="*/ 8279708 h 9203135"/>
              <a:gd name="connsiteX721" fmla="*/ 9107396 w 16073591"/>
              <a:gd name="connsiteY721" fmla="*/ 8240041 h 9203135"/>
              <a:gd name="connsiteX722" fmla="*/ 9087998 w 16073591"/>
              <a:gd name="connsiteY722" fmla="*/ 8210611 h 9203135"/>
              <a:gd name="connsiteX723" fmla="*/ 8978320 w 16073591"/>
              <a:gd name="connsiteY723" fmla="*/ 8269898 h 9203135"/>
              <a:gd name="connsiteX724" fmla="*/ 8918632 w 16073591"/>
              <a:gd name="connsiteY724" fmla="*/ 8240041 h 9203135"/>
              <a:gd name="connsiteX725" fmla="*/ 8997720 w 16073591"/>
              <a:gd name="connsiteY725" fmla="*/ 8190564 h 9203135"/>
              <a:gd name="connsiteX726" fmla="*/ 8789556 w 16073591"/>
              <a:gd name="connsiteY726" fmla="*/ 8250278 h 9203135"/>
              <a:gd name="connsiteX727" fmla="*/ 8799256 w 16073591"/>
              <a:gd name="connsiteY727" fmla="*/ 8190564 h 9203135"/>
              <a:gd name="connsiteX728" fmla="*/ 8680624 w 16073591"/>
              <a:gd name="connsiteY728" fmla="*/ 8309564 h 9203135"/>
              <a:gd name="connsiteX729" fmla="*/ 8561248 w 16073591"/>
              <a:gd name="connsiteY729" fmla="*/ 8339422 h 9203135"/>
              <a:gd name="connsiteX730" fmla="*/ 8611236 w 16073591"/>
              <a:gd name="connsiteY730" fmla="*/ 8359468 h 9203135"/>
              <a:gd name="connsiteX731" fmla="*/ 8481416 w 16073591"/>
              <a:gd name="connsiteY731" fmla="*/ 8329612 h 9203135"/>
              <a:gd name="connsiteX732" fmla="*/ 8481416 w 16073591"/>
              <a:gd name="connsiteY732" fmla="*/ 8359468 h 9203135"/>
              <a:gd name="connsiteX733" fmla="*/ 8451572 w 16073591"/>
              <a:gd name="connsiteY733" fmla="*/ 8329612 h 9203135"/>
              <a:gd name="connsiteX734" fmla="*/ 8362784 w 16073591"/>
              <a:gd name="connsiteY734" fmla="*/ 8309564 h 9203135"/>
              <a:gd name="connsiteX735" fmla="*/ 8342640 w 16073591"/>
              <a:gd name="connsiteY735" fmla="*/ 8388898 h 9203135"/>
              <a:gd name="connsiteX736" fmla="*/ 8273252 w 16073591"/>
              <a:gd name="connsiteY736" fmla="*/ 8408945 h 9203135"/>
              <a:gd name="connsiteX737" fmla="*/ 8183720 w 16073591"/>
              <a:gd name="connsiteY737" fmla="*/ 8418755 h 9203135"/>
              <a:gd name="connsiteX738" fmla="*/ 8293396 w 16073591"/>
              <a:gd name="connsiteY738" fmla="*/ 8388898 h 9203135"/>
              <a:gd name="connsiteX739" fmla="*/ 8253108 w 16073591"/>
              <a:gd name="connsiteY739" fmla="*/ 8369278 h 9203135"/>
              <a:gd name="connsiteX740" fmla="*/ 8303096 w 16073591"/>
              <a:gd name="connsiteY740" fmla="*/ 8359468 h 9203135"/>
              <a:gd name="connsiteX741" fmla="*/ 8323240 w 16073591"/>
              <a:gd name="connsiteY741" fmla="*/ 8299754 h 9203135"/>
              <a:gd name="connsiteX742" fmla="*/ 8144176 w 16073591"/>
              <a:gd name="connsiteY742" fmla="*/ 8349232 h 9203135"/>
              <a:gd name="connsiteX743" fmla="*/ 7915868 w 16073591"/>
              <a:gd name="connsiteY743" fmla="*/ 8379088 h 9203135"/>
              <a:gd name="connsiteX744" fmla="*/ 7697260 w 16073591"/>
              <a:gd name="connsiteY744" fmla="*/ 8418755 h 9203135"/>
              <a:gd name="connsiteX745" fmla="*/ 7498796 w 16073591"/>
              <a:gd name="connsiteY745" fmla="*/ 8478469 h 9203135"/>
              <a:gd name="connsiteX746" fmla="*/ 7379418 w 16073591"/>
              <a:gd name="connsiteY746" fmla="*/ 8438802 h 9203135"/>
              <a:gd name="connsiteX747" fmla="*/ 7240644 w 16073591"/>
              <a:gd name="connsiteY747" fmla="*/ 8488279 h 9203135"/>
              <a:gd name="connsiteX748" fmla="*/ 7190654 w 16073591"/>
              <a:gd name="connsiteY748" fmla="*/ 8458422 h 9203135"/>
              <a:gd name="connsiteX749" fmla="*/ 7101868 w 16073591"/>
              <a:gd name="connsiteY749" fmla="*/ 8488279 h 9203135"/>
              <a:gd name="connsiteX750" fmla="*/ 7121266 w 16073591"/>
              <a:gd name="connsiteY750" fmla="*/ 8458422 h 9203135"/>
              <a:gd name="connsiteX751" fmla="*/ 7012336 w 16073591"/>
              <a:gd name="connsiteY751" fmla="*/ 8478469 h 9203135"/>
              <a:gd name="connsiteX752" fmla="*/ 7032480 w 16073591"/>
              <a:gd name="connsiteY752" fmla="*/ 8448612 h 9203135"/>
              <a:gd name="connsiteX753" fmla="*/ 6883260 w 16073591"/>
              <a:gd name="connsiteY753" fmla="*/ 8498089 h 9203135"/>
              <a:gd name="connsiteX754" fmla="*/ 6763882 w 16073591"/>
              <a:gd name="connsiteY754" fmla="*/ 8388898 h 9203135"/>
              <a:gd name="connsiteX755" fmla="*/ 6704194 w 16073591"/>
              <a:gd name="connsiteY755" fmla="*/ 8418755 h 9203135"/>
              <a:gd name="connsiteX756" fmla="*/ 6575118 w 16073591"/>
              <a:gd name="connsiteY756" fmla="*/ 8408945 h 9203135"/>
              <a:gd name="connsiteX757" fmla="*/ 6316966 w 16073591"/>
              <a:gd name="connsiteY757" fmla="*/ 8359468 h 9203135"/>
              <a:gd name="connsiteX758" fmla="*/ 6128202 w 16073591"/>
              <a:gd name="connsiteY758" fmla="*/ 8388898 h 9203135"/>
              <a:gd name="connsiteX759" fmla="*/ 5959582 w 16073591"/>
              <a:gd name="connsiteY759" fmla="*/ 8359468 h 9203135"/>
              <a:gd name="connsiteX760" fmla="*/ 6028970 w 16073591"/>
              <a:gd name="connsiteY760" fmla="*/ 8359468 h 9203135"/>
              <a:gd name="connsiteX761" fmla="*/ 6069260 w 16073591"/>
              <a:gd name="connsiteY761" fmla="*/ 8319374 h 9203135"/>
              <a:gd name="connsiteX762" fmla="*/ 6069260 w 16073591"/>
              <a:gd name="connsiteY762" fmla="*/ 8369278 h 9203135"/>
              <a:gd name="connsiteX763" fmla="*/ 6198336 w 16073591"/>
              <a:gd name="connsiteY763" fmla="*/ 8359468 h 9203135"/>
              <a:gd name="connsiteX764" fmla="*/ 6217734 w 16073591"/>
              <a:gd name="connsiteY764" fmla="*/ 8339422 h 9203135"/>
              <a:gd name="connsiteX765" fmla="*/ 6118502 w 16073591"/>
              <a:gd name="connsiteY765" fmla="*/ 8299754 h 9203135"/>
              <a:gd name="connsiteX766" fmla="*/ 6028970 w 16073591"/>
              <a:gd name="connsiteY766" fmla="*/ 8319374 h 9203135"/>
              <a:gd name="connsiteX767" fmla="*/ 5920038 w 16073591"/>
              <a:gd name="connsiteY767" fmla="*/ 8319374 h 9203135"/>
              <a:gd name="connsiteX768" fmla="*/ 5999872 w 16073591"/>
              <a:gd name="connsiteY768" fmla="*/ 8289944 h 9203135"/>
              <a:gd name="connsiteX769" fmla="*/ 5989426 w 16073591"/>
              <a:gd name="connsiteY769" fmla="*/ 8250278 h 9203135"/>
              <a:gd name="connsiteX770" fmla="*/ 5930484 w 16073591"/>
              <a:gd name="connsiteY770" fmla="*/ 8279708 h 9203135"/>
              <a:gd name="connsiteX771" fmla="*/ 5830506 w 16073591"/>
              <a:gd name="connsiteY771" fmla="*/ 8260088 h 9203135"/>
              <a:gd name="connsiteX772" fmla="*/ 5979726 w 16073591"/>
              <a:gd name="connsiteY772" fmla="*/ 8230231 h 9203135"/>
              <a:gd name="connsiteX773" fmla="*/ 5930484 w 16073591"/>
              <a:gd name="connsiteY773" fmla="*/ 8180754 h 9203135"/>
              <a:gd name="connsiteX774" fmla="*/ 5810360 w 16073591"/>
              <a:gd name="connsiteY774" fmla="*/ 8220421 h 9203135"/>
              <a:gd name="connsiteX775" fmla="*/ 5652187 w 16073591"/>
              <a:gd name="connsiteY775" fmla="*/ 8190564 h 9203135"/>
              <a:gd name="connsiteX776" fmla="*/ 5473122 w 16073591"/>
              <a:gd name="connsiteY776" fmla="*/ 8210611 h 9203135"/>
              <a:gd name="connsiteX777" fmla="*/ 5314202 w 16073591"/>
              <a:gd name="connsiteY777" fmla="*/ 8210611 h 9203135"/>
              <a:gd name="connsiteX778" fmla="*/ 5393288 w 16073591"/>
              <a:gd name="connsiteY778" fmla="*/ 8230231 h 9203135"/>
              <a:gd name="connsiteX779" fmla="*/ 5344046 w 16073591"/>
              <a:gd name="connsiteY779" fmla="*/ 8250278 h 9203135"/>
              <a:gd name="connsiteX780" fmla="*/ 5383590 w 16073591"/>
              <a:gd name="connsiteY780" fmla="*/ 8289944 h 9203135"/>
              <a:gd name="connsiteX781" fmla="*/ 5433578 w 16073591"/>
              <a:gd name="connsiteY781" fmla="*/ 8260088 h 9203135"/>
              <a:gd name="connsiteX782" fmla="*/ 5463422 w 16073591"/>
              <a:gd name="connsiteY782" fmla="*/ 8299754 h 9203135"/>
              <a:gd name="connsiteX783" fmla="*/ 5393288 w 16073591"/>
              <a:gd name="connsiteY783" fmla="*/ 8299754 h 9203135"/>
              <a:gd name="connsiteX784" fmla="*/ 5463422 w 16073591"/>
              <a:gd name="connsiteY784" fmla="*/ 8349232 h 9203135"/>
              <a:gd name="connsiteX785" fmla="*/ 5164980 w 16073591"/>
              <a:gd name="connsiteY785" fmla="*/ 8319374 h 9203135"/>
              <a:gd name="connsiteX786" fmla="*/ 5194825 w 16073591"/>
              <a:gd name="connsiteY786" fmla="*/ 8260088 h 9203135"/>
              <a:gd name="connsiteX787" fmla="*/ 5284358 w 16073591"/>
              <a:gd name="connsiteY787" fmla="*/ 8240041 h 9203135"/>
              <a:gd name="connsiteX788" fmla="*/ 5264212 w 16073591"/>
              <a:gd name="connsiteY788" fmla="*/ 8170944 h 9203135"/>
              <a:gd name="connsiteX789" fmla="*/ 5264212 w 16073591"/>
              <a:gd name="connsiteY789" fmla="*/ 8180754 h 9203135"/>
              <a:gd name="connsiteX790" fmla="*/ 5145582 w 16073591"/>
              <a:gd name="connsiteY790" fmla="*/ 8200374 h 9203135"/>
              <a:gd name="connsiteX791" fmla="*/ 5076194 w 16073591"/>
              <a:gd name="connsiteY791" fmla="*/ 8190564 h 9203135"/>
              <a:gd name="connsiteX792" fmla="*/ 5076194 w 16073591"/>
              <a:gd name="connsiteY792" fmla="*/ 8141087 h 9203135"/>
              <a:gd name="connsiteX793" fmla="*/ 4817296 w 16073591"/>
              <a:gd name="connsiteY793" fmla="*/ 8130850 h 9203135"/>
              <a:gd name="connsiteX794" fmla="*/ 4470358 w 16073591"/>
              <a:gd name="connsiteY794" fmla="*/ 8071137 h 9203135"/>
              <a:gd name="connsiteX795" fmla="*/ 4122673 w 16073591"/>
              <a:gd name="connsiteY795" fmla="*/ 8001614 h 9203135"/>
              <a:gd name="connsiteX796" fmla="*/ 4043586 w 16073591"/>
              <a:gd name="connsiteY796" fmla="*/ 7942326 h 9203135"/>
              <a:gd name="connsiteX797" fmla="*/ 4053285 w 16073591"/>
              <a:gd name="connsiteY797" fmla="*/ 7961946 h 9203135"/>
              <a:gd name="connsiteX798" fmla="*/ 4043586 w 16073591"/>
              <a:gd name="connsiteY798" fmla="*/ 8001614 h 9203135"/>
              <a:gd name="connsiteX799" fmla="*/ 3974198 w 16073591"/>
              <a:gd name="connsiteY799" fmla="*/ 7952136 h 9203135"/>
              <a:gd name="connsiteX800" fmla="*/ 3983898 w 16073591"/>
              <a:gd name="connsiteY800" fmla="*/ 7922280 h 9203135"/>
              <a:gd name="connsiteX801" fmla="*/ 3974198 w 16073591"/>
              <a:gd name="connsiteY801" fmla="*/ 7922280 h 9203135"/>
              <a:gd name="connsiteX802" fmla="*/ 3834676 w 16073591"/>
              <a:gd name="connsiteY802" fmla="*/ 7872803 h 9203135"/>
              <a:gd name="connsiteX803" fmla="*/ 3616068 w 16073591"/>
              <a:gd name="connsiteY803" fmla="*/ 7833136 h 9203135"/>
              <a:gd name="connsiteX804" fmla="*/ 3417604 w 16073591"/>
              <a:gd name="connsiteY804" fmla="*/ 7763612 h 9203135"/>
              <a:gd name="connsiteX805" fmla="*/ 3348216 w 16073591"/>
              <a:gd name="connsiteY805" fmla="*/ 7753802 h 9203135"/>
              <a:gd name="connsiteX806" fmla="*/ 3338517 w 16073591"/>
              <a:gd name="connsiteY806" fmla="*/ 7694088 h 9203135"/>
              <a:gd name="connsiteX807" fmla="*/ 3119908 w 16073591"/>
              <a:gd name="connsiteY807" fmla="*/ 7614755 h 9203135"/>
              <a:gd name="connsiteX808" fmla="*/ 3228840 w 16073591"/>
              <a:gd name="connsiteY808" fmla="*/ 7674468 h 9203135"/>
              <a:gd name="connsiteX809" fmla="*/ 3189296 w 16073591"/>
              <a:gd name="connsiteY809" fmla="*/ 7684278 h 9203135"/>
              <a:gd name="connsiteX810" fmla="*/ 3110209 w 16073591"/>
              <a:gd name="connsiteY810" fmla="*/ 7684278 h 9203135"/>
              <a:gd name="connsiteX811" fmla="*/ 3119908 w 16073591"/>
              <a:gd name="connsiteY811" fmla="*/ 7654422 h 9203135"/>
              <a:gd name="connsiteX812" fmla="*/ 2931144 w 16073591"/>
              <a:gd name="connsiteY812" fmla="*/ 7604945 h 9203135"/>
              <a:gd name="connsiteX813" fmla="*/ 2643148 w 16073591"/>
              <a:gd name="connsiteY813" fmla="*/ 7435614 h 9203135"/>
              <a:gd name="connsiteX814" fmla="*/ 2643148 w 16073591"/>
              <a:gd name="connsiteY814" fmla="*/ 7495754 h 9203135"/>
              <a:gd name="connsiteX815" fmla="*/ 2732680 w 16073591"/>
              <a:gd name="connsiteY815" fmla="*/ 7485944 h 9203135"/>
              <a:gd name="connsiteX816" fmla="*/ 2732680 w 16073591"/>
              <a:gd name="connsiteY816" fmla="*/ 7545232 h 9203135"/>
              <a:gd name="connsiteX817" fmla="*/ 2802068 w 16073591"/>
              <a:gd name="connsiteY817" fmla="*/ 7555042 h 9203135"/>
              <a:gd name="connsiteX818" fmla="*/ 3040076 w 16073591"/>
              <a:gd name="connsiteY818" fmla="*/ 7664232 h 9203135"/>
              <a:gd name="connsiteX819" fmla="*/ 3010977 w 16073591"/>
              <a:gd name="connsiteY819" fmla="*/ 7703899 h 9203135"/>
              <a:gd name="connsiteX820" fmla="*/ 3099764 w 16073591"/>
              <a:gd name="connsiteY820" fmla="*/ 7773422 h 9203135"/>
              <a:gd name="connsiteX821" fmla="*/ 3179597 w 16073591"/>
              <a:gd name="connsiteY821" fmla="*/ 7773422 h 9203135"/>
              <a:gd name="connsiteX822" fmla="*/ 3129608 w 16073591"/>
              <a:gd name="connsiteY822" fmla="*/ 7783232 h 9203135"/>
              <a:gd name="connsiteX823" fmla="*/ 3248985 w 16073591"/>
              <a:gd name="connsiteY823" fmla="*/ 7842946 h 9203135"/>
              <a:gd name="connsiteX824" fmla="*/ 3169152 w 16073591"/>
              <a:gd name="connsiteY824" fmla="*/ 7862992 h 9203135"/>
              <a:gd name="connsiteX825" fmla="*/ 3000532 w 16073591"/>
              <a:gd name="connsiteY825" fmla="*/ 7803279 h 9203135"/>
              <a:gd name="connsiteX826" fmla="*/ 2951289 w 16073591"/>
              <a:gd name="connsiteY826" fmla="*/ 7753802 h 9203135"/>
              <a:gd name="connsiteX827" fmla="*/ 2871456 w 16073591"/>
              <a:gd name="connsiteY827" fmla="*/ 7763612 h 9203135"/>
              <a:gd name="connsiteX828" fmla="*/ 2762524 w 16073591"/>
              <a:gd name="connsiteY828" fmla="*/ 7703899 h 9203135"/>
              <a:gd name="connsiteX829" fmla="*/ 2812514 w 16073591"/>
              <a:gd name="connsiteY829" fmla="*/ 7684278 h 9203135"/>
              <a:gd name="connsiteX830" fmla="*/ 2781923 w 16073591"/>
              <a:gd name="connsiteY830" fmla="*/ 7624565 h 9203135"/>
              <a:gd name="connsiteX831" fmla="*/ 2742380 w 16073591"/>
              <a:gd name="connsiteY831" fmla="*/ 7624565 h 9203135"/>
              <a:gd name="connsiteX832" fmla="*/ 2742380 w 16073591"/>
              <a:gd name="connsiteY832" fmla="*/ 7654422 h 9203135"/>
              <a:gd name="connsiteX833" fmla="*/ 2623003 w 16073591"/>
              <a:gd name="connsiteY833" fmla="*/ 7545232 h 9203135"/>
              <a:gd name="connsiteX834" fmla="*/ 2593159 w 16073591"/>
              <a:gd name="connsiteY834" fmla="*/ 7545232 h 9203135"/>
              <a:gd name="connsiteX835" fmla="*/ 2603604 w 16073591"/>
              <a:gd name="connsiteY835" fmla="*/ 7594708 h 9203135"/>
              <a:gd name="connsiteX836" fmla="*/ 2484228 w 16073591"/>
              <a:gd name="connsiteY836" fmla="*/ 7515374 h 9203135"/>
              <a:gd name="connsiteX837" fmla="*/ 2564061 w 16073591"/>
              <a:gd name="connsiteY837" fmla="*/ 7545232 h 9203135"/>
              <a:gd name="connsiteX838" fmla="*/ 2474528 w 16073591"/>
              <a:gd name="connsiteY838" fmla="*/ 7555042 h 9203135"/>
              <a:gd name="connsiteX839" fmla="*/ 2345452 w 16073591"/>
              <a:gd name="connsiteY839" fmla="*/ 7475282 h 9203135"/>
              <a:gd name="connsiteX840" fmla="*/ 2434985 w 16073591"/>
              <a:gd name="connsiteY840" fmla="*/ 7475282 h 9203135"/>
              <a:gd name="connsiteX841" fmla="*/ 2335753 w 16073591"/>
              <a:gd name="connsiteY841" fmla="*/ 7356280 h 9203135"/>
              <a:gd name="connsiteX842" fmla="*/ 2434985 w 16073591"/>
              <a:gd name="connsiteY842" fmla="*/ 7406184 h 9203135"/>
              <a:gd name="connsiteX843" fmla="*/ 2444684 w 16073591"/>
              <a:gd name="connsiteY843" fmla="*/ 7475282 h 9203135"/>
              <a:gd name="connsiteX844" fmla="*/ 2573760 w 16073591"/>
              <a:gd name="connsiteY844" fmla="*/ 7525611 h 9203135"/>
              <a:gd name="connsiteX845" fmla="*/ 2613304 w 16073591"/>
              <a:gd name="connsiteY845" fmla="*/ 7505564 h 9203135"/>
              <a:gd name="connsiteX846" fmla="*/ 2514072 w 16073591"/>
              <a:gd name="connsiteY846" fmla="*/ 7455661 h 9203135"/>
              <a:gd name="connsiteX847" fmla="*/ 2543916 w 16073591"/>
              <a:gd name="connsiteY847" fmla="*/ 7386138 h 9203135"/>
              <a:gd name="connsiteX848" fmla="*/ 2504372 w 16073591"/>
              <a:gd name="connsiteY848" fmla="*/ 7356280 h 9203135"/>
              <a:gd name="connsiteX849" fmla="*/ 2414840 w 16073591"/>
              <a:gd name="connsiteY849" fmla="*/ 7366091 h 9203135"/>
              <a:gd name="connsiteX850" fmla="*/ 2464829 w 16073591"/>
              <a:gd name="connsiteY850" fmla="*/ 7336660 h 9203135"/>
              <a:gd name="connsiteX851" fmla="*/ 2395441 w 16073591"/>
              <a:gd name="connsiteY851" fmla="*/ 7296994 h 9203135"/>
              <a:gd name="connsiteX852" fmla="*/ 2226076 w 16073591"/>
              <a:gd name="connsiteY852" fmla="*/ 7207424 h 9203135"/>
              <a:gd name="connsiteX853" fmla="*/ 2235775 w 16073591"/>
              <a:gd name="connsiteY853" fmla="*/ 7296994 h 9203135"/>
              <a:gd name="connsiteX854" fmla="*/ 2305909 w 16073591"/>
              <a:gd name="connsiteY854" fmla="*/ 7316614 h 9203135"/>
              <a:gd name="connsiteX855" fmla="*/ 2296209 w 16073591"/>
              <a:gd name="connsiteY855" fmla="*/ 7376328 h 9203135"/>
              <a:gd name="connsiteX856" fmla="*/ 2235775 w 16073591"/>
              <a:gd name="connsiteY856" fmla="*/ 7386138 h 9203135"/>
              <a:gd name="connsiteX857" fmla="*/ 2027612 w 16073591"/>
              <a:gd name="connsiteY857" fmla="*/ 7177993 h 9203135"/>
              <a:gd name="connsiteX858" fmla="*/ 1801542 w 16073591"/>
              <a:gd name="connsiteY858" fmla="*/ 7015914 h 9203135"/>
              <a:gd name="connsiteX859" fmla="*/ 1784382 w 16073591"/>
              <a:gd name="connsiteY859" fmla="*/ 6981792 h 9203135"/>
              <a:gd name="connsiteX860" fmla="*/ 1789604 w 16073591"/>
              <a:gd name="connsiteY860" fmla="*/ 6989469 h 9203135"/>
              <a:gd name="connsiteX861" fmla="*/ 1849293 w 16073591"/>
              <a:gd name="connsiteY861" fmla="*/ 7038946 h 9203135"/>
              <a:gd name="connsiteX862" fmla="*/ 1977623 w 16073591"/>
              <a:gd name="connsiteY862" fmla="*/ 7078613 h 9203135"/>
              <a:gd name="connsiteX863" fmla="*/ 2136543 w 16073591"/>
              <a:gd name="connsiteY863" fmla="*/ 7217660 h 9203135"/>
              <a:gd name="connsiteX864" fmla="*/ 2146988 w 16073591"/>
              <a:gd name="connsiteY864" fmla="*/ 7148136 h 9203135"/>
              <a:gd name="connsiteX865" fmla="*/ 2087300 w 16073591"/>
              <a:gd name="connsiteY865" fmla="*/ 7148136 h 9203135"/>
              <a:gd name="connsiteX866" fmla="*/ 2027612 w 16073591"/>
              <a:gd name="connsiteY866" fmla="*/ 7118280 h 9203135"/>
              <a:gd name="connsiteX867" fmla="*/ 2057456 w 16073591"/>
              <a:gd name="connsiteY867" fmla="*/ 7088423 h 9203135"/>
              <a:gd name="connsiteX868" fmla="*/ 1967923 w 16073591"/>
              <a:gd name="connsiteY868" fmla="*/ 7048756 h 9203135"/>
              <a:gd name="connsiteX869" fmla="*/ 1858992 w 16073591"/>
              <a:gd name="connsiteY869" fmla="*/ 6989469 h 9203135"/>
              <a:gd name="connsiteX870" fmla="*/ 1689626 w 16073591"/>
              <a:gd name="connsiteY870" fmla="*/ 6829948 h 9203135"/>
              <a:gd name="connsiteX871" fmla="*/ 1650083 w 16073591"/>
              <a:gd name="connsiteY871" fmla="*/ 6870042 h 9203135"/>
              <a:gd name="connsiteX872" fmla="*/ 1600840 w 16073591"/>
              <a:gd name="connsiteY872" fmla="*/ 6850422 h 9203135"/>
              <a:gd name="connsiteX873" fmla="*/ 1650083 w 16073591"/>
              <a:gd name="connsiteY873" fmla="*/ 6800518 h 9203135"/>
              <a:gd name="connsiteX874" fmla="*/ 1530706 w 16073591"/>
              <a:gd name="connsiteY874" fmla="*/ 6721184 h 9203135"/>
              <a:gd name="connsiteX875" fmla="*/ 1541152 w 16073591"/>
              <a:gd name="connsiteY875" fmla="*/ 6641424 h 9203135"/>
              <a:gd name="connsiteX876" fmla="*/ 1412076 w 16073591"/>
              <a:gd name="connsiteY876" fmla="*/ 6552280 h 9203135"/>
              <a:gd name="connsiteX877" fmla="*/ 1352387 w 16073591"/>
              <a:gd name="connsiteY877" fmla="*/ 6582138 h 9203135"/>
              <a:gd name="connsiteX878" fmla="*/ 1342688 w 16073591"/>
              <a:gd name="connsiteY878" fmla="*/ 6522424 h 9203135"/>
              <a:gd name="connsiteX879" fmla="*/ 1312844 w 16073591"/>
              <a:gd name="connsiteY879" fmla="*/ 6562090 h 9203135"/>
              <a:gd name="connsiteX880" fmla="*/ 1212866 w 16073591"/>
              <a:gd name="connsiteY880" fmla="*/ 6463137 h 9203135"/>
              <a:gd name="connsiteX881" fmla="*/ 1253155 w 16073591"/>
              <a:gd name="connsiteY881" fmla="*/ 6443090 h 9203135"/>
              <a:gd name="connsiteX882" fmla="*/ 1143478 w 16073591"/>
              <a:gd name="connsiteY882" fmla="*/ 6344136 h 9203135"/>
              <a:gd name="connsiteX883" fmla="*/ 1153924 w 16073591"/>
              <a:gd name="connsiteY883" fmla="*/ 6373566 h 9203135"/>
              <a:gd name="connsiteX884" fmla="*/ 1084536 w 16073591"/>
              <a:gd name="connsiteY884" fmla="*/ 6344136 h 9203135"/>
              <a:gd name="connsiteX885" fmla="*/ 1103934 w 16073591"/>
              <a:gd name="connsiteY885" fmla="*/ 6333900 h 9203135"/>
              <a:gd name="connsiteX886" fmla="*/ 995003 w 16073591"/>
              <a:gd name="connsiteY886" fmla="*/ 6174806 h 9203135"/>
              <a:gd name="connsiteX887" fmla="*/ 836083 w 16073591"/>
              <a:gd name="connsiteY887" fmla="*/ 6065616 h 9203135"/>
              <a:gd name="connsiteX888" fmla="*/ 786840 w 16073591"/>
              <a:gd name="connsiteY888" fmla="*/ 5986282 h 9203135"/>
              <a:gd name="connsiteX889" fmla="*/ 746550 w 16073591"/>
              <a:gd name="connsiteY889" fmla="*/ 5926995 h 9203135"/>
              <a:gd name="connsiteX890" fmla="*/ 577931 w 16073591"/>
              <a:gd name="connsiteY890" fmla="*/ 5787948 h 9203135"/>
              <a:gd name="connsiteX891" fmla="*/ 657018 w 16073591"/>
              <a:gd name="connsiteY891" fmla="*/ 5817804 h 9203135"/>
              <a:gd name="connsiteX892" fmla="*/ 696562 w 16073591"/>
              <a:gd name="connsiteY892" fmla="*/ 5857471 h 9203135"/>
              <a:gd name="connsiteX893" fmla="*/ 736851 w 16073591"/>
              <a:gd name="connsiteY893" fmla="*/ 5897138 h 9203135"/>
              <a:gd name="connsiteX894" fmla="*/ 766695 w 16073591"/>
              <a:gd name="connsiteY894" fmla="*/ 5887328 h 9203135"/>
              <a:gd name="connsiteX895" fmla="*/ 716706 w 16073591"/>
              <a:gd name="connsiteY895" fmla="*/ 5847661 h 9203135"/>
              <a:gd name="connsiteX896" fmla="*/ 657018 w 16073591"/>
              <a:gd name="connsiteY896" fmla="*/ 5807994 h 9203135"/>
              <a:gd name="connsiteX897" fmla="*/ 707007 w 16073591"/>
              <a:gd name="connsiteY897" fmla="*/ 5778138 h 9203135"/>
              <a:gd name="connsiteX898" fmla="*/ 617474 w 16073591"/>
              <a:gd name="connsiteY898" fmla="*/ 5767901 h 9203135"/>
              <a:gd name="connsiteX899" fmla="*/ 677163 w 16073591"/>
              <a:gd name="connsiteY899" fmla="*/ 5758091 h 9203135"/>
              <a:gd name="connsiteX900" fmla="*/ 527942 w 16073591"/>
              <a:gd name="connsiteY900" fmla="*/ 5659137 h 9203135"/>
              <a:gd name="connsiteX901" fmla="*/ 518243 w 16073591"/>
              <a:gd name="connsiteY901" fmla="*/ 5718424 h 9203135"/>
              <a:gd name="connsiteX902" fmla="*/ 498098 w 16073591"/>
              <a:gd name="connsiteY902" fmla="*/ 5668947 h 9203135"/>
              <a:gd name="connsiteX903" fmla="*/ 478699 w 16073591"/>
              <a:gd name="connsiteY903" fmla="*/ 5688567 h 9203135"/>
              <a:gd name="connsiteX904" fmla="*/ 439156 w 16073591"/>
              <a:gd name="connsiteY904" fmla="*/ 5589613 h 9203135"/>
              <a:gd name="connsiteX905" fmla="*/ 439156 w 16073591"/>
              <a:gd name="connsiteY905" fmla="*/ 5489807 h 9203135"/>
              <a:gd name="connsiteX906" fmla="*/ 389166 w 16073591"/>
              <a:gd name="connsiteY906" fmla="*/ 5459950 h 9203135"/>
              <a:gd name="connsiteX907" fmla="*/ 359322 w 16073591"/>
              <a:gd name="connsiteY907" fmla="*/ 5420283 h 9203135"/>
              <a:gd name="connsiteX908" fmla="*/ 319779 w 16073591"/>
              <a:gd name="connsiteY908" fmla="*/ 5440330 h 9203135"/>
              <a:gd name="connsiteX909" fmla="*/ 250391 w 16073591"/>
              <a:gd name="connsiteY909" fmla="*/ 5400663 h 9203135"/>
              <a:gd name="connsiteX910" fmla="*/ 270536 w 16073591"/>
              <a:gd name="connsiteY910" fmla="*/ 5360996 h 9203135"/>
              <a:gd name="connsiteX911" fmla="*/ 240692 w 16073591"/>
              <a:gd name="connsiteY911" fmla="*/ 5360996 h 9203135"/>
              <a:gd name="connsiteX912" fmla="*/ 190703 w 16073591"/>
              <a:gd name="connsiteY912" fmla="*/ 5380616 h 9203135"/>
              <a:gd name="connsiteX913" fmla="*/ 210848 w 16073591"/>
              <a:gd name="connsiteY913" fmla="*/ 5321329 h 9203135"/>
              <a:gd name="connsiteX914" fmla="*/ 160859 w 16073591"/>
              <a:gd name="connsiteY914" fmla="*/ 5331139 h 9203135"/>
              <a:gd name="connsiteX915" fmla="*/ 170558 w 16073591"/>
              <a:gd name="connsiteY915" fmla="*/ 5291472 h 9203135"/>
              <a:gd name="connsiteX916" fmla="*/ 101170 w 16073591"/>
              <a:gd name="connsiteY916" fmla="*/ 5241995 h 9203135"/>
              <a:gd name="connsiteX917" fmla="*/ 101170 w 16073591"/>
              <a:gd name="connsiteY917" fmla="*/ 5281662 h 9203135"/>
              <a:gd name="connsiteX918" fmla="*/ 91471 w 16073591"/>
              <a:gd name="connsiteY918" fmla="*/ 5192092 h 9203135"/>
              <a:gd name="connsiteX919" fmla="*/ 11638 w 16073591"/>
              <a:gd name="connsiteY919" fmla="*/ 5152425 h 9203135"/>
              <a:gd name="connsiteX920" fmla="*/ 31782 w 16073591"/>
              <a:gd name="connsiteY920" fmla="*/ 5162662 h 9203135"/>
              <a:gd name="connsiteX921" fmla="*/ 51181 w 16073591"/>
              <a:gd name="connsiteY921" fmla="*/ 5132805 h 9203135"/>
              <a:gd name="connsiteX922" fmla="*/ 22083 w 16073591"/>
              <a:gd name="connsiteY922" fmla="*/ 5102948 h 9203135"/>
              <a:gd name="connsiteX923" fmla="*/ 1938 w 16073591"/>
              <a:gd name="connsiteY923" fmla="*/ 5093138 h 9203135"/>
              <a:gd name="connsiteX924" fmla="*/ 51181 w 16073591"/>
              <a:gd name="connsiteY924" fmla="*/ 5122995 h 9203135"/>
              <a:gd name="connsiteX925" fmla="*/ 110870 w 16073591"/>
              <a:gd name="connsiteY925" fmla="*/ 5132805 h 9203135"/>
              <a:gd name="connsiteX926" fmla="*/ 110870 w 16073591"/>
              <a:gd name="connsiteY926" fmla="*/ 5192092 h 9203135"/>
              <a:gd name="connsiteX927" fmla="*/ 131014 w 16073591"/>
              <a:gd name="connsiteY927" fmla="*/ 5152425 h 9203135"/>
              <a:gd name="connsiteX928" fmla="*/ 140714 w 16073591"/>
              <a:gd name="connsiteY928" fmla="*/ 5162662 h 9203135"/>
              <a:gd name="connsiteX929" fmla="*/ 170558 w 16073591"/>
              <a:gd name="connsiteY929" fmla="*/ 5192092 h 9203135"/>
              <a:gd name="connsiteX930" fmla="*/ 220547 w 16073591"/>
              <a:gd name="connsiteY930" fmla="*/ 5251805 h 9203135"/>
              <a:gd name="connsiteX931" fmla="*/ 250391 w 16073591"/>
              <a:gd name="connsiteY931" fmla="*/ 5221949 h 9203135"/>
              <a:gd name="connsiteX932" fmla="*/ 359322 w 16073591"/>
              <a:gd name="connsiteY932" fmla="*/ 5351186 h 9203135"/>
              <a:gd name="connsiteX933" fmla="*/ 439156 w 16073591"/>
              <a:gd name="connsiteY933" fmla="*/ 5450140 h 9203135"/>
              <a:gd name="connsiteX934" fmla="*/ 498098 w 16073591"/>
              <a:gd name="connsiteY934" fmla="*/ 5489807 h 9203135"/>
              <a:gd name="connsiteX935" fmla="*/ 557786 w 16073591"/>
              <a:gd name="connsiteY935" fmla="*/ 5519663 h 9203135"/>
              <a:gd name="connsiteX936" fmla="*/ 587630 w 16073591"/>
              <a:gd name="connsiteY936" fmla="*/ 5579377 h 9203135"/>
              <a:gd name="connsiteX937" fmla="*/ 557786 w 16073591"/>
              <a:gd name="connsiteY937" fmla="*/ 5629280 h 9203135"/>
              <a:gd name="connsiteX938" fmla="*/ 587630 w 16073591"/>
              <a:gd name="connsiteY938" fmla="*/ 5648900 h 9203135"/>
              <a:gd name="connsiteX939" fmla="*/ 601806 w 16073591"/>
              <a:gd name="connsiteY939" fmla="*/ 5631839 h 9203135"/>
              <a:gd name="connsiteX940" fmla="*/ 707007 w 16073591"/>
              <a:gd name="connsiteY940" fmla="*/ 5728234 h 9203135"/>
              <a:gd name="connsiteX941" fmla="*/ 776395 w 16073591"/>
              <a:gd name="connsiteY941" fmla="*/ 5778138 h 9203135"/>
              <a:gd name="connsiteX942" fmla="*/ 865927 w 16073591"/>
              <a:gd name="connsiteY942" fmla="*/ 5827615 h 9203135"/>
              <a:gd name="connsiteX943" fmla="*/ 796540 w 16073591"/>
              <a:gd name="connsiteY943" fmla="*/ 5738471 h 9203135"/>
              <a:gd name="connsiteX944" fmla="*/ 786840 w 16073591"/>
              <a:gd name="connsiteY944" fmla="*/ 5629280 h 9203135"/>
              <a:gd name="connsiteX945" fmla="*/ 736851 w 16073591"/>
              <a:gd name="connsiteY945" fmla="*/ 5648900 h 9203135"/>
              <a:gd name="connsiteX946" fmla="*/ 746550 w 16073591"/>
              <a:gd name="connsiteY946" fmla="*/ 5589613 h 9203135"/>
              <a:gd name="connsiteX947" fmla="*/ 686862 w 16073591"/>
              <a:gd name="connsiteY947" fmla="*/ 5569567 h 9203135"/>
              <a:gd name="connsiteX948" fmla="*/ 726406 w 16073591"/>
              <a:gd name="connsiteY948" fmla="*/ 5579377 h 9203135"/>
              <a:gd name="connsiteX949" fmla="*/ 677163 w 16073591"/>
              <a:gd name="connsiteY949" fmla="*/ 5529473 h 9203135"/>
              <a:gd name="connsiteX950" fmla="*/ 696562 w 16073591"/>
              <a:gd name="connsiteY950" fmla="*/ 5479996 h 9203135"/>
              <a:gd name="connsiteX951" fmla="*/ 736851 w 16073591"/>
              <a:gd name="connsiteY951" fmla="*/ 5549947 h 9203135"/>
              <a:gd name="connsiteX952" fmla="*/ 776395 w 16073591"/>
              <a:gd name="connsiteY952" fmla="*/ 5579377 h 9203135"/>
              <a:gd name="connsiteX953" fmla="*/ 845782 w 16073591"/>
              <a:gd name="connsiteY953" fmla="*/ 5659137 h 9203135"/>
              <a:gd name="connsiteX954" fmla="*/ 875627 w 16073591"/>
              <a:gd name="connsiteY954" fmla="*/ 5639090 h 9203135"/>
              <a:gd name="connsiteX955" fmla="*/ 815938 w 16073591"/>
              <a:gd name="connsiteY955" fmla="*/ 5470186 h 9203135"/>
              <a:gd name="connsiteX956" fmla="*/ 836083 w 16073591"/>
              <a:gd name="connsiteY956" fmla="*/ 5470186 h 9203135"/>
              <a:gd name="connsiteX957" fmla="*/ 875627 w 16073591"/>
              <a:gd name="connsiteY957" fmla="*/ 5559757 h 9203135"/>
              <a:gd name="connsiteX958" fmla="*/ 955460 w 16073591"/>
              <a:gd name="connsiteY958" fmla="*/ 5589613 h 9203135"/>
              <a:gd name="connsiteX959" fmla="*/ 1004703 w 16073591"/>
              <a:gd name="connsiteY959" fmla="*/ 5698804 h 9203135"/>
              <a:gd name="connsiteX960" fmla="*/ 1024847 w 16073591"/>
              <a:gd name="connsiteY960" fmla="*/ 5668947 h 9203135"/>
              <a:gd name="connsiteX961" fmla="*/ 1034547 w 16073591"/>
              <a:gd name="connsiteY961" fmla="*/ 5797758 h 9203135"/>
              <a:gd name="connsiteX962" fmla="*/ 1074090 w 16073591"/>
              <a:gd name="connsiteY962" fmla="*/ 5778138 h 9203135"/>
              <a:gd name="connsiteX963" fmla="*/ 1094235 w 16073591"/>
              <a:gd name="connsiteY963" fmla="*/ 5817804 h 9203135"/>
              <a:gd name="connsiteX964" fmla="*/ 1064391 w 16073591"/>
              <a:gd name="connsiteY964" fmla="*/ 5817804 h 9203135"/>
              <a:gd name="connsiteX965" fmla="*/ 1143478 w 16073591"/>
              <a:gd name="connsiteY965" fmla="*/ 5847661 h 9203135"/>
              <a:gd name="connsiteX966" fmla="*/ 1163623 w 16073591"/>
              <a:gd name="connsiteY966" fmla="*/ 5936805 h 9203135"/>
              <a:gd name="connsiteX967" fmla="*/ 1203166 w 16073591"/>
              <a:gd name="connsiteY967" fmla="*/ 5837425 h 9203135"/>
              <a:gd name="connsiteX968" fmla="*/ 1203166 w 16073591"/>
              <a:gd name="connsiteY968" fmla="*/ 5797758 h 9203135"/>
              <a:gd name="connsiteX969" fmla="*/ 1153924 w 16073591"/>
              <a:gd name="connsiteY969" fmla="*/ 5827615 h 9203135"/>
              <a:gd name="connsiteX970" fmla="*/ 985304 w 16073591"/>
              <a:gd name="connsiteY970" fmla="*/ 5609234 h 9203135"/>
              <a:gd name="connsiteX971" fmla="*/ 1113634 w 16073591"/>
              <a:gd name="connsiteY971" fmla="*/ 5599424 h 9203135"/>
              <a:gd name="connsiteX972" fmla="*/ 1153924 w 16073591"/>
              <a:gd name="connsiteY972" fmla="*/ 5659137 h 9203135"/>
              <a:gd name="connsiteX973" fmla="*/ 1173322 w 16073591"/>
              <a:gd name="connsiteY973" fmla="*/ 5639090 h 9203135"/>
              <a:gd name="connsiteX974" fmla="*/ 1212866 w 16073591"/>
              <a:gd name="connsiteY974" fmla="*/ 5728234 h 9203135"/>
              <a:gd name="connsiteX975" fmla="*/ 1292699 w 16073591"/>
              <a:gd name="connsiteY975" fmla="*/ 5767901 h 9203135"/>
              <a:gd name="connsiteX976" fmla="*/ 1212866 w 16073591"/>
              <a:gd name="connsiteY976" fmla="*/ 5738471 h 9203135"/>
              <a:gd name="connsiteX977" fmla="*/ 1133779 w 16073591"/>
              <a:gd name="connsiteY977" fmla="*/ 5659137 h 9203135"/>
              <a:gd name="connsiteX978" fmla="*/ 1242710 w 16073591"/>
              <a:gd name="connsiteY978" fmla="*/ 5807994 h 9203135"/>
              <a:gd name="connsiteX979" fmla="*/ 1372532 w 16073591"/>
              <a:gd name="connsiteY979" fmla="*/ 5946615 h 9203135"/>
              <a:gd name="connsiteX980" fmla="*/ 1402376 w 16073591"/>
              <a:gd name="connsiteY980" fmla="*/ 5877091 h 9203135"/>
              <a:gd name="connsiteX981" fmla="*/ 1342688 w 16073591"/>
              <a:gd name="connsiteY981" fmla="*/ 5867281 h 9203135"/>
              <a:gd name="connsiteX982" fmla="*/ 1372532 w 16073591"/>
              <a:gd name="connsiteY982" fmla="*/ 5857471 h 9203135"/>
              <a:gd name="connsiteX983" fmla="*/ 1283000 w 16073591"/>
              <a:gd name="connsiteY983" fmla="*/ 5787948 h 9203135"/>
              <a:gd name="connsiteX984" fmla="*/ 1362087 w 16073591"/>
              <a:gd name="connsiteY984" fmla="*/ 5787948 h 9203135"/>
              <a:gd name="connsiteX985" fmla="*/ 1253155 w 16073591"/>
              <a:gd name="connsiteY985" fmla="*/ 5668947 h 9203135"/>
              <a:gd name="connsiteX986" fmla="*/ 1113634 w 16073591"/>
              <a:gd name="connsiteY986" fmla="*/ 5579377 h 9203135"/>
              <a:gd name="connsiteX987" fmla="*/ 1233011 w 16073591"/>
              <a:gd name="connsiteY987" fmla="*/ 5529473 h 9203135"/>
              <a:gd name="connsiteX988" fmla="*/ 1262855 w 16073591"/>
              <a:gd name="connsiteY988" fmla="*/ 5629280 h 9203135"/>
              <a:gd name="connsiteX989" fmla="*/ 1352387 w 16073591"/>
              <a:gd name="connsiteY989" fmla="*/ 5639090 h 9203135"/>
              <a:gd name="connsiteX990" fmla="*/ 1303144 w 16073591"/>
              <a:gd name="connsiteY990" fmla="*/ 5569567 h 9203135"/>
              <a:gd name="connsiteX991" fmla="*/ 1332988 w 16073591"/>
              <a:gd name="connsiteY991" fmla="*/ 5569567 h 9203135"/>
              <a:gd name="connsiteX992" fmla="*/ 1312844 w 16073591"/>
              <a:gd name="connsiteY992" fmla="*/ 5499617 h 9203135"/>
              <a:gd name="connsiteX993" fmla="*/ 1412076 w 16073591"/>
              <a:gd name="connsiteY993" fmla="*/ 5609234 h 9203135"/>
              <a:gd name="connsiteX994" fmla="*/ 1432220 w 16073591"/>
              <a:gd name="connsiteY994" fmla="*/ 5549947 h 9203135"/>
              <a:gd name="connsiteX995" fmla="*/ 1412076 w 16073591"/>
              <a:gd name="connsiteY995" fmla="*/ 5499617 h 9203135"/>
              <a:gd name="connsiteX996" fmla="*/ 1372532 w 16073591"/>
              <a:gd name="connsiteY996" fmla="*/ 5499617 h 9203135"/>
              <a:gd name="connsiteX997" fmla="*/ 1342688 w 16073591"/>
              <a:gd name="connsiteY997" fmla="*/ 5450140 h 9203135"/>
              <a:gd name="connsiteX998" fmla="*/ 1471764 w 16073591"/>
              <a:gd name="connsiteY998" fmla="*/ 5549947 h 9203135"/>
              <a:gd name="connsiteX999" fmla="*/ 1412076 w 16073591"/>
              <a:gd name="connsiteY999" fmla="*/ 5430520 h 9203135"/>
              <a:gd name="connsiteX1000" fmla="*/ 1352387 w 16073591"/>
              <a:gd name="connsiteY1000" fmla="*/ 5360996 h 9203135"/>
              <a:gd name="connsiteX1001" fmla="*/ 1322543 w 16073591"/>
              <a:gd name="connsiteY1001" fmla="*/ 5331139 h 9203135"/>
              <a:gd name="connsiteX1002" fmla="*/ 1242710 w 16073591"/>
              <a:gd name="connsiteY1002" fmla="*/ 5241995 h 9203135"/>
              <a:gd name="connsiteX1003" fmla="*/ 1322543 w 16073591"/>
              <a:gd name="connsiteY1003" fmla="*/ 5241995 h 9203135"/>
              <a:gd name="connsiteX1004" fmla="*/ 1303144 w 16073591"/>
              <a:gd name="connsiteY1004" fmla="*/ 5192092 h 9203135"/>
              <a:gd name="connsiteX1005" fmla="*/ 1262855 w 16073591"/>
              <a:gd name="connsiteY1005" fmla="*/ 5212139 h 9203135"/>
              <a:gd name="connsiteX1006" fmla="*/ 1094235 w 16073591"/>
              <a:gd name="connsiteY1006" fmla="*/ 5093138 h 9203135"/>
              <a:gd name="connsiteX1007" fmla="*/ 1113634 w 16073591"/>
              <a:gd name="connsiteY1007" fmla="*/ 5053471 h 9203135"/>
              <a:gd name="connsiteX1008" fmla="*/ 1193467 w 16073591"/>
              <a:gd name="connsiteY1008" fmla="*/ 5082901 h 9203135"/>
              <a:gd name="connsiteX1009" fmla="*/ 1262855 w 16073591"/>
              <a:gd name="connsiteY1009" fmla="*/ 5033425 h 9203135"/>
              <a:gd name="connsiteX1010" fmla="*/ 1233011 w 16073591"/>
              <a:gd name="connsiteY1010" fmla="*/ 4963901 h 9203135"/>
              <a:gd name="connsiteX1011" fmla="*/ 1391931 w 16073591"/>
              <a:gd name="connsiteY1011" fmla="*/ 5093138 h 9203135"/>
              <a:gd name="connsiteX1012" fmla="*/ 1481463 w 16073591"/>
              <a:gd name="connsiteY1012" fmla="*/ 5093138 h 9203135"/>
              <a:gd name="connsiteX1013" fmla="*/ 1491163 w 16073591"/>
              <a:gd name="connsiteY1013" fmla="*/ 5033425 h 9203135"/>
              <a:gd name="connsiteX1014" fmla="*/ 1580695 w 16073591"/>
              <a:gd name="connsiteY1014" fmla="*/ 5093138 h 9203135"/>
              <a:gd name="connsiteX1015" fmla="*/ 1550851 w 16073591"/>
              <a:gd name="connsiteY1015" fmla="*/ 5132805 h 9203135"/>
              <a:gd name="connsiteX1016" fmla="*/ 1709771 w 16073591"/>
              <a:gd name="connsiteY1016" fmla="*/ 5311092 h 9203135"/>
              <a:gd name="connsiteX1017" fmla="*/ 1729170 w 16073591"/>
              <a:gd name="connsiteY1017" fmla="*/ 5271426 h 9203135"/>
              <a:gd name="connsiteX1018" fmla="*/ 1838847 w 16073591"/>
              <a:gd name="connsiteY1018" fmla="*/ 5261616 h 9203135"/>
              <a:gd name="connsiteX1019" fmla="*/ 1838847 w 16073591"/>
              <a:gd name="connsiteY1019" fmla="*/ 5311092 h 9203135"/>
              <a:gd name="connsiteX1020" fmla="*/ 1955986 w 16073591"/>
              <a:gd name="connsiteY1020" fmla="*/ 5279103 h 9203135"/>
              <a:gd name="connsiteX1021" fmla="*/ 1997768 w 16073591"/>
              <a:gd name="connsiteY1021" fmla="*/ 5311092 h 9203135"/>
              <a:gd name="connsiteX1022" fmla="*/ 1990306 w 16073591"/>
              <a:gd name="connsiteY1022" fmla="*/ 5313652 h 9203135"/>
              <a:gd name="connsiteX1023" fmla="*/ 1938079 w 16073591"/>
              <a:gd name="connsiteY1023" fmla="*/ 5301282 h 9203135"/>
              <a:gd name="connsiteX1024" fmla="*/ 1918680 w 16073591"/>
              <a:gd name="connsiteY1024" fmla="*/ 5321329 h 9203135"/>
              <a:gd name="connsiteX1025" fmla="*/ 2027612 w 16073591"/>
              <a:gd name="connsiteY1025" fmla="*/ 5410473 h 9203135"/>
              <a:gd name="connsiteX1026" fmla="*/ 2027612 w 16073591"/>
              <a:gd name="connsiteY1026" fmla="*/ 5450140 h 9203135"/>
              <a:gd name="connsiteX1027" fmla="*/ 1988068 w 16073591"/>
              <a:gd name="connsiteY1027" fmla="*/ 5430520 h 9203135"/>
              <a:gd name="connsiteX1028" fmla="*/ 2037311 w 16073591"/>
              <a:gd name="connsiteY1028" fmla="*/ 5489807 h 9203135"/>
              <a:gd name="connsiteX1029" fmla="*/ 2067155 w 16073591"/>
              <a:gd name="connsiteY1029" fmla="*/ 5470186 h 9203135"/>
              <a:gd name="connsiteX1030" fmla="*/ 2047757 w 16073591"/>
              <a:gd name="connsiteY1030" fmla="*/ 5430520 h 9203135"/>
              <a:gd name="connsiteX1031" fmla="*/ 2057456 w 16073591"/>
              <a:gd name="connsiteY1031" fmla="*/ 5509853 h 9203135"/>
              <a:gd name="connsiteX1032" fmla="*/ 2196231 w 16073591"/>
              <a:gd name="connsiteY1032" fmla="*/ 5589613 h 9203135"/>
              <a:gd name="connsiteX1033" fmla="*/ 2126844 w 16073591"/>
              <a:gd name="connsiteY1033" fmla="*/ 5639090 h 9203135"/>
              <a:gd name="connsiteX1034" fmla="*/ 2037311 w 16073591"/>
              <a:gd name="connsiteY1034" fmla="*/ 5529473 h 9203135"/>
              <a:gd name="connsiteX1035" fmla="*/ 2017912 w 16073591"/>
              <a:gd name="connsiteY1035" fmla="*/ 5569567 h 9203135"/>
              <a:gd name="connsiteX1036" fmla="*/ 2017912 w 16073591"/>
              <a:gd name="connsiteY1036" fmla="*/ 5519663 h 9203135"/>
              <a:gd name="connsiteX1037" fmla="*/ 1977623 w 16073591"/>
              <a:gd name="connsiteY1037" fmla="*/ 5489807 h 9203135"/>
              <a:gd name="connsiteX1038" fmla="*/ 1858992 w 16073591"/>
              <a:gd name="connsiteY1038" fmla="*/ 5519663 h 9203135"/>
              <a:gd name="connsiteX1039" fmla="*/ 1849293 w 16073591"/>
              <a:gd name="connsiteY1039" fmla="*/ 5599424 h 9203135"/>
              <a:gd name="connsiteX1040" fmla="*/ 2166387 w 16073591"/>
              <a:gd name="connsiteY1040" fmla="*/ 5926995 h 9203135"/>
              <a:gd name="connsiteX1041" fmla="*/ 2067155 w 16073591"/>
              <a:gd name="connsiteY1041" fmla="*/ 5906948 h 9203135"/>
              <a:gd name="connsiteX1042" fmla="*/ 2126844 w 16073591"/>
              <a:gd name="connsiteY1042" fmla="*/ 5976472 h 9203135"/>
              <a:gd name="connsiteX1043" fmla="*/ 2136543 w 16073591"/>
              <a:gd name="connsiteY1043" fmla="*/ 6055806 h 9203135"/>
              <a:gd name="connsiteX1044" fmla="*/ 2097000 w 16073591"/>
              <a:gd name="connsiteY1044" fmla="*/ 6055806 h 9203135"/>
              <a:gd name="connsiteX1045" fmla="*/ 2076855 w 16073591"/>
              <a:gd name="connsiteY1045" fmla="*/ 6185042 h 9203135"/>
              <a:gd name="connsiteX1046" fmla="*/ 2047757 w 16073591"/>
              <a:gd name="connsiteY1046" fmla="*/ 6135139 h 9203135"/>
              <a:gd name="connsiteX1047" fmla="*/ 2087300 w 16073591"/>
              <a:gd name="connsiteY1047" fmla="*/ 6254566 h 9203135"/>
              <a:gd name="connsiteX1048" fmla="*/ 1938079 w 16073591"/>
              <a:gd name="connsiteY1048" fmla="*/ 6174806 h 9203135"/>
              <a:gd name="connsiteX1049" fmla="*/ 1878391 w 16073591"/>
              <a:gd name="connsiteY1049" fmla="*/ 6185042 h 9203135"/>
              <a:gd name="connsiteX1050" fmla="*/ 1970908 w 16073591"/>
              <a:gd name="connsiteY1050" fmla="*/ 6247742 h 9203135"/>
              <a:gd name="connsiteX1051" fmla="*/ 1988068 w 16073591"/>
              <a:gd name="connsiteY1051" fmla="*/ 6255419 h 9203135"/>
              <a:gd name="connsiteX1052" fmla="*/ 1985830 w 16073591"/>
              <a:gd name="connsiteY1052" fmla="*/ 6269494 h 9203135"/>
              <a:gd name="connsiteX1053" fmla="*/ 1997768 w 16073591"/>
              <a:gd name="connsiteY1053" fmla="*/ 6284423 h 9203135"/>
              <a:gd name="connsiteX1054" fmla="*/ 1948525 w 16073591"/>
              <a:gd name="connsiteY1054" fmla="*/ 6284423 h 9203135"/>
              <a:gd name="connsiteX1055" fmla="*/ 2017912 w 16073591"/>
              <a:gd name="connsiteY1055" fmla="*/ 6324090 h 9203135"/>
              <a:gd name="connsiteX1056" fmla="*/ 2047757 w 16073591"/>
              <a:gd name="connsiteY1056" fmla="*/ 6383803 h 9203135"/>
              <a:gd name="connsiteX1057" fmla="*/ 1977623 w 16073591"/>
              <a:gd name="connsiteY1057" fmla="*/ 6393614 h 9203135"/>
              <a:gd name="connsiteX1058" fmla="*/ 1977623 w 16073591"/>
              <a:gd name="connsiteY1058" fmla="*/ 6344136 h 9203135"/>
              <a:gd name="connsiteX1059" fmla="*/ 1809003 w 16073591"/>
              <a:gd name="connsiteY1059" fmla="*/ 6264376 h 9203135"/>
              <a:gd name="connsiteX1060" fmla="*/ 1659782 w 16073591"/>
              <a:gd name="connsiteY1060" fmla="*/ 6174806 h 9203135"/>
              <a:gd name="connsiteX1061" fmla="*/ 1689626 w 16073591"/>
              <a:gd name="connsiteY1061" fmla="*/ 6164996 h 9203135"/>
              <a:gd name="connsiteX1062" fmla="*/ 1640384 w 16073591"/>
              <a:gd name="connsiteY1062" fmla="*/ 6164996 h 9203135"/>
              <a:gd name="connsiteX1063" fmla="*/ 1521007 w 16073591"/>
              <a:gd name="connsiteY1063" fmla="*/ 6055806 h 9203135"/>
              <a:gd name="connsiteX1064" fmla="*/ 1530706 w 16073591"/>
              <a:gd name="connsiteY1064" fmla="*/ 6045995 h 9203135"/>
              <a:gd name="connsiteX1065" fmla="*/ 1547120 w 16073591"/>
              <a:gd name="connsiteY1065" fmla="*/ 6028934 h 9203135"/>
              <a:gd name="connsiteX1066" fmla="*/ 1511308 w 16073591"/>
              <a:gd name="connsiteY1066" fmla="*/ 5916758 h 9203135"/>
              <a:gd name="connsiteX1067" fmla="*/ 1472510 w 16073591"/>
              <a:gd name="connsiteY1067" fmla="*/ 5890740 h 9203135"/>
              <a:gd name="connsiteX1068" fmla="*/ 1441920 w 16073591"/>
              <a:gd name="connsiteY1068" fmla="*/ 5916758 h 9203135"/>
              <a:gd name="connsiteX1069" fmla="*/ 1485940 w 16073591"/>
              <a:gd name="connsiteY1069" fmla="*/ 5981590 h 9203135"/>
              <a:gd name="connsiteX1070" fmla="*/ 1530706 w 16073591"/>
              <a:gd name="connsiteY1070" fmla="*/ 6045995 h 9203135"/>
              <a:gd name="connsiteX1071" fmla="*/ 1504593 w 16073591"/>
              <a:gd name="connsiteY1071" fmla="*/ 6048981 h 9203135"/>
              <a:gd name="connsiteX1072" fmla="*/ 1432220 w 16073591"/>
              <a:gd name="connsiteY1072" fmla="*/ 5986282 h 9203135"/>
              <a:gd name="connsiteX1073" fmla="*/ 1729170 w 16073591"/>
              <a:gd name="connsiteY1073" fmla="*/ 6324090 h 9203135"/>
              <a:gd name="connsiteX1074" fmla="*/ 1679927 w 16073591"/>
              <a:gd name="connsiteY1074" fmla="*/ 6314280 h 9203135"/>
              <a:gd name="connsiteX1075" fmla="*/ 1749315 w 16073591"/>
              <a:gd name="connsiteY1075" fmla="*/ 6403424 h 9203135"/>
              <a:gd name="connsiteX1076" fmla="*/ 1868692 w 16073591"/>
              <a:gd name="connsiteY1076" fmla="*/ 6413234 h 9203135"/>
              <a:gd name="connsiteX1077" fmla="*/ 1838847 w 16073591"/>
              <a:gd name="connsiteY1077" fmla="*/ 6324090 h 9203135"/>
              <a:gd name="connsiteX1078" fmla="*/ 1948525 w 16073591"/>
              <a:gd name="connsiteY1078" fmla="*/ 6393614 h 9203135"/>
              <a:gd name="connsiteX1079" fmla="*/ 2037311 w 16073591"/>
              <a:gd name="connsiteY1079" fmla="*/ 6482757 h 9203135"/>
              <a:gd name="connsiteX1080" fmla="*/ 2196231 w 16073591"/>
              <a:gd name="connsiteY1080" fmla="*/ 6542470 h 9203135"/>
              <a:gd name="connsiteX1081" fmla="*/ 2205931 w 16073591"/>
              <a:gd name="connsiteY1081" fmla="*/ 6502804 h 9203135"/>
              <a:gd name="connsiteX1082" fmla="*/ 2434985 w 16073591"/>
              <a:gd name="connsiteY1082" fmla="*/ 6532660 h 9203135"/>
              <a:gd name="connsiteX1083" fmla="*/ 2375296 w 16073591"/>
              <a:gd name="connsiteY1083" fmla="*/ 6532660 h 9203135"/>
              <a:gd name="connsiteX1084" fmla="*/ 2474528 w 16073591"/>
              <a:gd name="connsiteY1084" fmla="*/ 6582138 h 9203135"/>
              <a:gd name="connsiteX1085" fmla="*/ 2444684 w 16073591"/>
              <a:gd name="connsiteY1085" fmla="*/ 6611994 h 9203135"/>
              <a:gd name="connsiteX1086" fmla="*/ 2573760 w 16073591"/>
              <a:gd name="connsiteY1086" fmla="*/ 6601758 h 9203135"/>
              <a:gd name="connsiteX1087" fmla="*/ 2663293 w 16073591"/>
              <a:gd name="connsiteY1087" fmla="*/ 6641424 h 9203135"/>
              <a:gd name="connsiteX1088" fmla="*/ 2564061 w 16073591"/>
              <a:gd name="connsiteY1088" fmla="*/ 6552280 h 9203135"/>
              <a:gd name="connsiteX1089" fmla="*/ 2474528 w 16073591"/>
              <a:gd name="connsiteY1089" fmla="*/ 6492994 h 9203135"/>
              <a:gd name="connsiteX1090" fmla="*/ 2384996 w 16073591"/>
              <a:gd name="connsiteY1090" fmla="*/ 6452900 h 9203135"/>
              <a:gd name="connsiteX1091" fmla="*/ 2335753 w 16073591"/>
              <a:gd name="connsiteY1091" fmla="*/ 6452900 h 9203135"/>
              <a:gd name="connsiteX1092" fmla="*/ 2335753 w 16073591"/>
              <a:gd name="connsiteY1092" fmla="*/ 6393614 h 9203135"/>
              <a:gd name="connsiteX1093" fmla="*/ 2405140 w 16073591"/>
              <a:gd name="connsiteY1093" fmla="*/ 6393614 h 9203135"/>
              <a:gd name="connsiteX1094" fmla="*/ 2405140 w 16073591"/>
              <a:gd name="connsiteY1094" fmla="*/ 6472947 h 9203135"/>
              <a:gd name="connsiteX1095" fmla="*/ 2444684 w 16073591"/>
              <a:gd name="connsiteY1095" fmla="*/ 6413234 h 9203135"/>
              <a:gd name="connsiteX1096" fmla="*/ 2494673 w 16073591"/>
              <a:gd name="connsiteY1096" fmla="*/ 6413234 h 9203135"/>
              <a:gd name="connsiteX1097" fmla="*/ 2643148 w 16073591"/>
              <a:gd name="connsiteY1097" fmla="*/ 6452900 h 9203135"/>
              <a:gd name="connsiteX1098" fmla="*/ 2534217 w 16073591"/>
              <a:gd name="connsiteY1098" fmla="*/ 6324090 h 9203135"/>
              <a:gd name="connsiteX1099" fmla="*/ 2395441 w 16073591"/>
              <a:gd name="connsiteY1099" fmla="*/ 6234946 h 9203135"/>
              <a:gd name="connsiteX1100" fmla="*/ 2405140 w 16073591"/>
              <a:gd name="connsiteY1100" fmla="*/ 6195279 h 9203135"/>
              <a:gd name="connsiteX1101" fmla="*/ 2345452 w 16073591"/>
              <a:gd name="connsiteY1101" fmla="*/ 6125329 h 9203135"/>
              <a:gd name="connsiteX1102" fmla="*/ 2414840 w 16073591"/>
              <a:gd name="connsiteY1102" fmla="*/ 6125329 h 9203135"/>
              <a:gd name="connsiteX1103" fmla="*/ 2335753 w 16073591"/>
              <a:gd name="connsiteY1103" fmla="*/ 6055806 h 9203135"/>
              <a:gd name="connsiteX1104" fmla="*/ 2325308 w 16073591"/>
              <a:gd name="connsiteY1104" fmla="*/ 5906948 h 9203135"/>
              <a:gd name="connsiteX1105" fmla="*/ 2216376 w 16073591"/>
              <a:gd name="connsiteY1105" fmla="*/ 5827615 h 9203135"/>
              <a:gd name="connsiteX1106" fmla="*/ 2097000 w 16073591"/>
              <a:gd name="connsiteY1106" fmla="*/ 5767901 h 9203135"/>
              <a:gd name="connsiteX1107" fmla="*/ 1997768 w 16073591"/>
              <a:gd name="connsiteY1107" fmla="*/ 5678757 h 9203135"/>
              <a:gd name="connsiteX1108" fmla="*/ 2017912 w 16073591"/>
              <a:gd name="connsiteY1108" fmla="*/ 5629280 h 9203135"/>
              <a:gd name="connsiteX1109" fmla="*/ 2305909 w 16073591"/>
              <a:gd name="connsiteY1109" fmla="*/ 5867281 h 9203135"/>
              <a:gd name="connsiteX1110" fmla="*/ 2345452 w 16073591"/>
              <a:gd name="connsiteY1110" fmla="*/ 5837425 h 9203135"/>
              <a:gd name="connsiteX1111" fmla="*/ 2414840 w 16073591"/>
              <a:gd name="connsiteY1111" fmla="*/ 5897138 h 9203135"/>
              <a:gd name="connsiteX1112" fmla="*/ 2285764 w 16073591"/>
              <a:gd name="connsiteY1112" fmla="*/ 5767901 h 9203135"/>
              <a:gd name="connsiteX1113" fmla="*/ 2315608 w 16073591"/>
              <a:gd name="connsiteY1113" fmla="*/ 5668947 h 9203135"/>
              <a:gd name="connsiteX1114" fmla="*/ 2335753 w 16073591"/>
              <a:gd name="connsiteY1114" fmla="*/ 5738471 h 9203135"/>
              <a:gd name="connsiteX1115" fmla="*/ 2464829 w 16073591"/>
              <a:gd name="connsiteY1115" fmla="*/ 5817804 h 9203135"/>
              <a:gd name="connsiteX1116" fmla="*/ 2593159 w 16073591"/>
              <a:gd name="connsiteY1116" fmla="*/ 5897138 h 9203135"/>
              <a:gd name="connsiteX1117" fmla="*/ 2573760 w 16073591"/>
              <a:gd name="connsiteY1117" fmla="*/ 5936805 h 9203135"/>
              <a:gd name="connsiteX1118" fmla="*/ 2633448 w 16073591"/>
              <a:gd name="connsiteY1118" fmla="*/ 5926995 h 9203135"/>
              <a:gd name="connsiteX1119" fmla="*/ 2633448 w 16073591"/>
              <a:gd name="connsiteY1119" fmla="*/ 5956425 h 9203135"/>
              <a:gd name="connsiteX1120" fmla="*/ 2643148 w 16073591"/>
              <a:gd name="connsiteY1120" fmla="*/ 6025948 h 9203135"/>
              <a:gd name="connsiteX1121" fmla="*/ 2682692 w 16073591"/>
              <a:gd name="connsiteY1121" fmla="*/ 6025948 h 9203135"/>
              <a:gd name="connsiteX1122" fmla="*/ 2663293 w 16073591"/>
              <a:gd name="connsiteY1122" fmla="*/ 5976472 h 9203135"/>
              <a:gd name="connsiteX1123" fmla="*/ 2732680 w 16073591"/>
              <a:gd name="connsiteY1123" fmla="*/ 6095472 h 9203135"/>
              <a:gd name="connsiteX1124" fmla="*/ 2692391 w 16073591"/>
              <a:gd name="connsiteY1124" fmla="*/ 6075852 h 9203135"/>
              <a:gd name="connsiteX1125" fmla="*/ 2732680 w 16073591"/>
              <a:gd name="connsiteY1125" fmla="*/ 6125329 h 9203135"/>
              <a:gd name="connsiteX1126" fmla="*/ 2702836 w 16073591"/>
              <a:gd name="connsiteY1126" fmla="*/ 6164996 h 9203135"/>
              <a:gd name="connsiteX1127" fmla="*/ 2752079 w 16073591"/>
              <a:gd name="connsiteY1127" fmla="*/ 6155186 h 9203135"/>
              <a:gd name="connsiteX1128" fmla="*/ 2752079 w 16073591"/>
              <a:gd name="connsiteY1128" fmla="*/ 6205089 h 9203135"/>
              <a:gd name="connsiteX1129" fmla="*/ 2643148 w 16073591"/>
              <a:gd name="connsiteY1129" fmla="*/ 6135139 h 9203135"/>
              <a:gd name="connsiteX1130" fmla="*/ 2534217 w 16073591"/>
              <a:gd name="connsiteY1130" fmla="*/ 6085662 h 9203135"/>
              <a:gd name="connsiteX1131" fmla="*/ 2484228 w 16073591"/>
              <a:gd name="connsiteY1131" fmla="*/ 6135139 h 9203135"/>
              <a:gd name="connsiteX1132" fmla="*/ 2603604 w 16073591"/>
              <a:gd name="connsiteY1132" fmla="*/ 6274612 h 9203135"/>
              <a:gd name="connsiteX1133" fmla="*/ 2633448 w 16073591"/>
              <a:gd name="connsiteY1133" fmla="*/ 6274612 h 9203135"/>
              <a:gd name="connsiteX1134" fmla="*/ 2672992 w 16073591"/>
              <a:gd name="connsiteY1134" fmla="*/ 6234946 h 9203135"/>
              <a:gd name="connsiteX1135" fmla="*/ 2742380 w 16073591"/>
              <a:gd name="connsiteY1135" fmla="*/ 6214899 h 9203135"/>
              <a:gd name="connsiteX1136" fmla="*/ 2831912 w 16073591"/>
              <a:gd name="connsiteY1136" fmla="*/ 6353946 h 9203135"/>
              <a:gd name="connsiteX1137" fmla="*/ 2812514 w 16073591"/>
              <a:gd name="connsiteY1137" fmla="*/ 6373566 h 9203135"/>
              <a:gd name="connsiteX1138" fmla="*/ 2901300 w 16073591"/>
              <a:gd name="connsiteY1138" fmla="*/ 6433280 h 9203135"/>
              <a:gd name="connsiteX1139" fmla="*/ 2921445 w 16073591"/>
              <a:gd name="connsiteY1139" fmla="*/ 6363756 h 9203135"/>
              <a:gd name="connsiteX1140" fmla="*/ 2762524 w 16073591"/>
              <a:gd name="connsiteY1140" fmla="*/ 6185042 h 9203135"/>
              <a:gd name="connsiteX1141" fmla="*/ 2921445 w 16073591"/>
              <a:gd name="connsiteY1141" fmla="*/ 6195279 h 9203135"/>
              <a:gd name="connsiteX1142" fmla="*/ 2891601 w 16073591"/>
              <a:gd name="connsiteY1142" fmla="*/ 6234946 h 9203135"/>
              <a:gd name="connsiteX1143" fmla="*/ 2970688 w 16073591"/>
              <a:gd name="connsiteY1143" fmla="*/ 6254566 h 9203135"/>
              <a:gd name="connsiteX1144" fmla="*/ 2940844 w 16073591"/>
              <a:gd name="connsiteY1144" fmla="*/ 6274612 h 9203135"/>
              <a:gd name="connsiteX1145" fmla="*/ 3010977 w 16073591"/>
              <a:gd name="connsiteY1145" fmla="*/ 6324090 h 9203135"/>
              <a:gd name="connsiteX1146" fmla="*/ 3069920 w 16073591"/>
              <a:gd name="connsiteY1146" fmla="*/ 6314280 h 9203135"/>
              <a:gd name="connsiteX1147" fmla="*/ 2970688 w 16073591"/>
              <a:gd name="connsiteY1147" fmla="*/ 6214899 h 9203135"/>
              <a:gd name="connsiteX1148" fmla="*/ 3050521 w 16073591"/>
              <a:gd name="connsiteY1148" fmla="*/ 6205089 h 9203135"/>
              <a:gd name="connsiteX1149" fmla="*/ 3030376 w 16073591"/>
              <a:gd name="connsiteY1149" fmla="*/ 6224710 h 9203135"/>
              <a:gd name="connsiteX1150" fmla="*/ 2861756 w 16073591"/>
              <a:gd name="connsiteY1150" fmla="*/ 6144949 h 9203135"/>
              <a:gd name="connsiteX1151" fmla="*/ 2871456 w 16073591"/>
              <a:gd name="connsiteY1151" fmla="*/ 6075852 h 9203135"/>
              <a:gd name="connsiteX1152" fmla="*/ 3080365 w 16073591"/>
              <a:gd name="connsiteY1152" fmla="*/ 6155186 h 9203135"/>
              <a:gd name="connsiteX1153" fmla="*/ 3090064 w 16073591"/>
              <a:gd name="connsiteY1153" fmla="*/ 6125329 h 9203135"/>
              <a:gd name="connsiteX1154" fmla="*/ 3169152 w 16073591"/>
              <a:gd name="connsiteY1154" fmla="*/ 6125329 h 9203135"/>
              <a:gd name="connsiteX1155" fmla="*/ 3248985 w 16073591"/>
              <a:gd name="connsiteY1155" fmla="*/ 6164996 h 9203135"/>
              <a:gd name="connsiteX1156" fmla="*/ 2752079 w 16073591"/>
              <a:gd name="connsiteY1156" fmla="*/ 5827615 h 9203135"/>
              <a:gd name="connsiteX1157" fmla="*/ 2672992 w 16073591"/>
              <a:gd name="connsiteY1157" fmla="*/ 5787948 h 9203135"/>
              <a:gd name="connsiteX1158" fmla="*/ 2623003 w 16073591"/>
              <a:gd name="connsiteY1158" fmla="*/ 5837425 h 9203135"/>
              <a:gd name="connsiteX1159" fmla="*/ 2583460 w 16073591"/>
              <a:gd name="connsiteY1159" fmla="*/ 5847661 h 9203135"/>
              <a:gd name="connsiteX1160" fmla="*/ 2564061 w 16073591"/>
              <a:gd name="connsiteY1160" fmla="*/ 5787948 h 9203135"/>
              <a:gd name="connsiteX1161" fmla="*/ 2564061 w 16073591"/>
              <a:gd name="connsiteY1161" fmla="*/ 5659137 h 9203135"/>
              <a:gd name="connsiteX1162" fmla="*/ 2613304 w 16073591"/>
              <a:gd name="connsiteY1162" fmla="*/ 5639090 h 9203135"/>
              <a:gd name="connsiteX1163" fmla="*/ 2484228 w 16073591"/>
              <a:gd name="connsiteY1163" fmla="*/ 5569567 h 9203135"/>
              <a:gd name="connsiteX1164" fmla="*/ 2534217 w 16073591"/>
              <a:gd name="connsiteY1164" fmla="*/ 5589613 h 9203135"/>
              <a:gd name="connsiteX1165" fmla="*/ 2553615 w 16073591"/>
              <a:gd name="connsiteY1165" fmla="*/ 5559757 h 9203135"/>
              <a:gd name="connsiteX1166" fmla="*/ 2494673 w 16073591"/>
              <a:gd name="connsiteY1166" fmla="*/ 5529473 h 9203135"/>
              <a:gd name="connsiteX1167" fmla="*/ 2484228 w 16073591"/>
              <a:gd name="connsiteY1167" fmla="*/ 5459950 h 9203135"/>
              <a:gd name="connsiteX1168" fmla="*/ 2523771 w 16073591"/>
              <a:gd name="connsiteY1168" fmla="*/ 5430520 h 9203135"/>
              <a:gd name="connsiteX1169" fmla="*/ 2564061 w 16073591"/>
              <a:gd name="connsiteY1169" fmla="*/ 5470186 h 9203135"/>
              <a:gd name="connsiteX1170" fmla="*/ 2692391 w 16073591"/>
              <a:gd name="connsiteY1170" fmla="*/ 5619470 h 9203135"/>
              <a:gd name="connsiteX1171" fmla="*/ 2593159 w 16073591"/>
              <a:gd name="connsiteY1171" fmla="*/ 5569567 h 9203135"/>
              <a:gd name="connsiteX1172" fmla="*/ 2564061 w 16073591"/>
              <a:gd name="connsiteY1172" fmla="*/ 5470186 h 9203135"/>
              <a:gd name="connsiteX1173" fmla="*/ 2613304 w 16073591"/>
              <a:gd name="connsiteY1173" fmla="*/ 5440330 h 9203135"/>
              <a:gd name="connsiteX1174" fmla="*/ 2613304 w 16073591"/>
              <a:gd name="connsiteY1174" fmla="*/ 5509853 h 9203135"/>
              <a:gd name="connsiteX1175" fmla="*/ 2682692 w 16073591"/>
              <a:gd name="connsiteY1175" fmla="*/ 5529473 h 9203135"/>
              <a:gd name="connsiteX1176" fmla="*/ 2672992 w 16073591"/>
              <a:gd name="connsiteY1176" fmla="*/ 5559757 h 9203135"/>
              <a:gd name="connsiteX1177" fmla="*/ 2752079 w 16073591"/>
              <a:gd name="connsiteY1177" fmla="*/ 5609234 h 9203135"/>
              <a:gd name="connsiteX1178" fmla="*/ 2772224 w 16073591"/>
              <a:gd name="connsiteY1178" fmla="*/ 5579377 h 9203135"/>
              <a:gd name="connsiteX1179" fmla="*/ 2990832 w 16073591"/>
              <a:gd name="connsiteY1179" fmla="*/ 5758091 h 9203135"/>
              <a:gd name="connsiteX1180" fmla="*/ 3060220 w 16073591"/>
              <a:gd name="connsiteY1180" fmla="*/ 5877091 h 9203135"/>
              <a:gd name="connsiteX1181" fmla="*/ 3050521 w 16073591"/>
              <a:gd name="connsiteY1181" fmla="*/ 5817804 h 9203135"/>
              <a:gd name="connsiteX1182" fmla="*/ 3010977 w 16073591"/>
              <a:gd name="connsiteY1182" fmla="*/ 5797758 h 9203135"/>
              <a:gd name="connsiteX1183" fmla="*/ 3060220 w 16073591"/>
              <a:gd name="connsiteY1183" fmla="*/ 5797758 h 9203135"/>
              <a:gd name="connsiteX1184" fmla="*/ 3110209 w 16073591"/>
              <a:gd name="connsiteY1184" fmla="*/ 5847661 h 9203135"/>
              <a:gd name="connsiteX1185" fmla="*/ 3090064 w 16073591"/>
              <a:gd name="connsiteY1185" fmla="*/ 5867281 h 9203135"/>
              <a:gd name="connsiteX1186" fmla="*/ 3189296 w 16073591"/>
              <a:gd name="connsiteY1186" fmla="*/ 5946615 h 9203135"/>
              <a:gd name="connsiteX1187" fmla="*/ 3338517 w 16073591"/>
              <a:gd name="connsiteY1187" fmla="*/ 5887328 h 9203135"/>
              <a:gd name="connsiteX1188" fmla="*/ 3328818 w 16073591"/>
              <a:gd name="connsiteY1188" fmla="*/ 5827615 h 9203135"/>
              <a:gd name="connsiteX1189" fmla="*/ 3348216 w 16073591"/>
              <a:gd name="connsiteY1189" fmla="*/ 5817804 h 9203135"/>
              <a:gd name="connsiteX1190" fmla="*/ 3378061 w 16073591"/>
              <a:gd name="connsiteY1190" fmla="*/ 5857471 h 9203135"/>
              <a:gd name="connsiteX1191" fmla="*/ 3407905 w 16073591"/>
              <a:gd name="connsiteY1191" fmla="*/ 5847661 h 9203135"/>
              <a:gd name="connsiteX1192" fmla="*/ 3368361 w 16073591"/>
              <a:gd name="connsiteY1192" fmla="*/ 5807994 h 9203135"/>
              <a:gd name="connsiteX1193" fmla="*/ 3428050 w 16073591"/>
              <a:gd name="connsiteY1193" fmla="*/ 5787948 h 9203135"/>
              <a:gd name="connsiteX1194" fmla="*/ 3417604 w 16073591"/>
              <a:gd name="connsiteY1194" fmla="*/ 5817804 h 9203135"/>
              <a:gd name="connsiteX1195" fmla="*/ 3507137 w 16073591"/>
              <a:gd name="connsiteY1195" fmla="*/ 5827615 h 9203135"/>
              <a:gd name="connsiteX1196" fmla="*/ 3378061 w 16073591"/>
              <a:gd name="connsiteY1196" fmla="*/ 5906948 h 9203135"/>
              <a:gd name="connsiteX1197" fmla="*/ 3348216 w 16073591"/>
              <a:gd name="connsiteY1197" fmla="*/ 5877091 h 9203135"/>
              <a:gd name="connsiteX1198" fmla="*/ 3278829 w 16073591"/>
              <a:gd name="connsiteY1198" fmla="*/ 6006328 h 9203135"/>
              <a:gd name="connsiteX1199" fmla="*/ 3358662 w 16073591"/>
              <a:gd name="connsiteY1199" fmla="*/ 6036185 h 9203135"/>
              <a:gd name="connsiteX1200" fmla="*/ 3368361 w 16073591"/>
              <a:gd name="connsiteY1200" fmla="*/ 5996092 h 9203135"/>
              <a:gd name="connsiteX1201" fmla="*/ 3378061 w 16073591"/>
              <a:gd name="connsiteY1201" fmla="*/ 6055806 h 9203135"/>
              <a:gd name="connsiteX1202" fmla="*/ 3288528 w 16073591"/>
              <a:gd name="connsiteY1202" fmla="*/ 6025948 h 9203135"/>
              <a:gd name="connsiteX1203" fmla="*/ 3288528 w 16073591"/>
              <a:gd name="connsiteY1203" fmla="*/ 6065616 h 9203135"/>
              <a:gd name="connsiteX1204" fmla="*/ 3477292 w 16073591"/>
              <a:gd name="connsiteY1204" fmla="*/ 6125329 h 9203135"/>
              <a:gd name="connsiteX1205" fmla="*/ 3417604 w 16073591"/>
              <a:gd name="connsiteY1205" fmla="*/ 6135139 h 9203135"/>
              <a:gd name="connsiteX1206" fmla="*/ 3198996 w 16073591"/>
              <a:gd name="connsiteY1206" fmla="*/ 6036185 h 9203135"/>
              <a:gd name="connsiteX1207" fmla="*/ 3258684 w 16073591"/>
              <a:gd name="connsiteY1207" fmla="*/ 6095472 h 9203135"/>
              <a:gd name="connsiteX1208" fmla="*/ 3328818 w 16073591"/>
              <a:gd name="connsiteY1208" fmla="*/ 6164996 h 9203135"/>
              <a:gd name="connsiteX1209" fmla="*/ 3417604 w 16073591"/>
              <a:gd name="connsiteY1209" fmla="*/ 6185042 h 9203135"/>
              <a:gd name="connsiteX1210" fmla="*/ 3527282 w 16073591"/>
              <a:gd name="connsiteY1210" fmla="*/ 6224710 h 9203135"/>
              <a:gd name="connsiteX1211" fmla="*/ 3507137 w 16073591"/>
              <a:gd name="connsiteY1211" fmla="*/ 6195279 h 9203135"/>
              <a:gd name="connsiteX1212" fmla="*/ 3586224 w 16073591"/>
              <a:gd name="connsiteY1212" fmla="*/ 6224710 h 9203135"/>
              <a:gd name="connsiteX1213" fmla="*/ 3586224 w 16073591"/>
              <a:gd name="connsiteY1213" fmla="*/ 6195279 h 9203135"/>
              <a:gd name="connsiteX1214" fmla="*/ 3666057 w 16073591"/>
              <a:gd name="connsiteY1214" fmla="*/ 6264376 h 9203135"/>
              <a:gd name="connsiteX1215" fmla="*/ 3735445 w 16073591"/>
              <a:gd name="connsiteY1215" fmla="*/ 6244756 h 9203135"/>
              <a:gd name="connsiteX1216" fmla="*/ 3507137 w 16073591"/>
              <a:gd name="connsiteY1216" fmla="*/ 6144949 h 9203135"/>
              <a:gd name="connsiteX1217" fmla="*/ 3486992 w 16073591"/>
              <a:gd name="connsiteY1217" fmla="*/ 6105282 h 9203135"/>
              <a:gd name="connsiteX1218" fmla="*/ 3596669 w 16073591"/>
              <a:gd name="connsiteY1218" fmla="*/ 6144949 h 9203135"/>
              <a:gd name="connsiteX1219" fmla="*/ 3557126 w 16073591"/>
              <a:gd name="connsiteY1219" fmla="*/ 6025948 h 9203135"/>
              <a:gd name="connsiteX1220" fmla="*/ 3636213 w 16073591"/>
              <a:gd name="connsiteY1220" fmla="*/ 6155186 h 9203135"/>
              <a:gd name="connsiteX1221" fmla="*/ 3655612 w 16073591"/>
              <a:gd name="connsiteY1221" fmla="*/ 6144949 h 9203135"/>
              <a:gd name="connsiteX1222" fmla="*/ 3814532 w 16073591"/>
              <a:gd name="connsiteY1222" fmla="*/ 6214899 h 9203135"/>
              <a:gd name="connsiteX1223" fmla="*/ 3774988 w 16073591"/>
              <a:gd name="connsiteY1223" fmla="*/ 6174806 h 9203135"/>
              <a:gd name="connsiteX1224" fmla="*/ 3974198 w 16073591"/>
              <a:gd name="connsiteY1224" fmla="*/ 6244756 h 9203135"/>
              <a:gd name="connsiteX1225" fmla="*/ 3933908 w 16073591"/>
              <a:gd name="connsiteY1225" fmla="*/ 6195279 h 9203135"/>
              <a:gd name="connsiteX1226" fmla="*/ 4102528 w 16073591"/>
              <a:gd name="connsiteY1226" fmla="*/ 6224710 h 9203135"/>
              <a:gd name="connsiteX1227" fmla="*/ 4122673 w 16073591"/>
              <a:gd name="connsiteY1227" fmla="*/ 6185042 h 9203135"/>
              <a:gd name="connsiteX1228" fmla="*/ 4201760 w 16073591"/>
              <a:gd name="connsiteY1228" fmla="*/ 6205089 h 9203135"/>
              <a:gd name="connsiteX1229" fmla="*/ 4122673 w 16073591"/>
              <a:gd name="connsiteY1229" fmla="*/ 6274612 h 9203135"/>
              <a:gd name="connsiteX1230" fmla="*/ 4201760 w 16073591"/>
              <a:gd name="connsiteY1230" fmla="*/ 6314280 h 9203135"/>
              <a:gd name="connsiteX1231" fmla="*/ 4212206 w 16073591"/>
              <a:gd name="connsiteY1231" fmla="*/ 6274612 h 9203135"/>
              <a:gd name="connsiteX1232" fmla="*/ 4311438 w 16073591"/>
              <a:gd name="connsiteY1232" fmla="*/ 6294233 h 9203135"/>
              <a:gd name="connsiteX1233" fmla="*/ 4261448 w 16073591"/>
              <a:gd name="connsiteY1233" fmla="*/ 6294233 h 9203135"/>
              <a:gd name="connsiteX1234" fmla="*/ 4350981 w 16073591"/>
              <a:gd name="connsiteY1234" fmla="*/ 6333900 h 9203135"/>
              <a:gd name="connsiteX1235" fmla="*/ 4361426 w 16073591"/>
              <a:gd name="connsiteY1235" fmla="*/ 6333900 h 9203135"/>
              <a:gd name="connsiteX1236" fmla="*/ 4361426 w 16073591"/>
              <a:gd name="connsiteY1236" fmla="*/ 6373566 h 9203135"/>
              <a:gd name="connsiteX1237" fmla="*/ 4410669 w 16073591"/>
              <a:gd name="connsiteY1237" fmla="*/ 6383803 h 9203135"/>
              <a:gd name="connsiteX1238" fmla="*/ 4410669 w 16073591"/>
              <a:gd name="connsiteY1238" fmla="*/ 6333900 h 9203135"/>
              <a:gd name="connsiteX1239" fmla="*/ 4539745 w 16073591"/>
              <a:gd name="connsiteY1239" fmla="*/ 6373566 h 9203135"/>
              <a:gd name="connsiteX1240" fmla="*/ 4530046 w 16073591"/>
              <a:gd name="connsiteY1240" fmla="*/ 6423470 h 9203135"/>
              <a:gd name="connsiteX1241" fmla="*/ 4579289 w 16073591"/>
              <a:gd name="connsiteY1241" fmla="*/ 6443090 h 9203135"/>
              <a:gd name="connsiteX1242" fmla="*/ 4648676 w 16073591"/>
              <a:gd name="connsiteY1242" fmla="*/ 6413234 h 9203135"/>
              <a:gd name="connsiteX1243" fmla="*/ 4678520 w 16073591"/>
              <a:gd name="connsiteY1243" fmla="*/ 6463137 h 9203135"/>
              <a:gd name="connsiteX1244" fmla="*/ 4718064 w 16073591"/>
              <a:gd name="connsiteY1244" fmla="*/ 6423470 h 9203135"/>
              <a:gd name="connsiteX1245" fmla="*/ 4708365 w 16073591"/>
              <a:gd name="connsiteY1245" fmla="*/ 6452900 h 9203135"/>
              <a:gd name="connsiteX1246" fmla="*/ 4777752 w 16073591"/>
              <a:gd name="connsiteY1246" fmla="*/ 6413234 h 9203135"/>
              <a:gd name="connsiteX1247" fmla="*/ 4788198 w 16073591"/>
              <a:gd name="connsiteY1247" fmla="*/ 6393614 h 9203135"/>
              <a:gd name="connsiteX1248" fmla="*/ 4738209 w 16073591"/>
              <a:gd name="connsiteY1248" fmla="*/ 6363756 h 9203135"/>
              <a:gd name="connsiteX1249" fmla="*/ 4817296 w 16073591"/>
              <a:gd name="connsiteY1249" fmla="*/ 6383803 h 9203135"/>
              <a:gd name="connsiteX1250" fmla="*/ 4797898 w 16073591"/>
              <a:gd name="connsiteY1250" fmla="*/ 6413234 h 9203135"/>
              <a:gd name="connsiteX1251" fmla="*/ 4837441 w 16073591"/>
              <a:gd name="connsiteY1251" fmla="*/ 6452900 h 9203135"/>
              <a:gd name="connsiteX1252" fmla="*/ 4847140 w 16073591"/>
              <a:gd name="connsiteY1252" fmla="*/ 6393614 h 9203135"/>
              <a:gd name="connsiteX1253" fmla="*/ 4877730 w 16073591"/>
              <a:gd name="connsiteY1253" fmla="*/ 6413234 h 9203135"/>
              <a:gd name="connsiteX1254" fmla="*/ 4847140 w 16073591"/>
              <a:gd name="connsiteY1254" fmla="*/ 6472947 h 9203135"/>
              <a:gd name="connsiteX1255" fmla="*/ 4788198 w 16073591"/>
              <a:gd name="connsiteY1255" fmla="*/ 6443090 h 9203135"/>
              <a:gd name="connsiteX1256" fmla="*/ 4847140 w 16073591"/>
              <a:gd name="connsiteY1256" fmla="*/ 6482757 h 9203135"/>
              <a:gd name="connsiteX1257" fmla="*/ 4907574 w 16073591"/>
              <a:gd name="connsiteY1257" fmla="*/ 6512614 h 9203135"/>
              <a:gd name="connsiteX1258" fmla="*/ 5095593 w 16073591"/>
              <a:gd name="connsiteY1258" fmla="*/ 6512614 h 9203135"/>
              <a:gd name="connsiteX1259" fmla="*/ 5076194 w 16073591"/>
              <a:gd name="connsiteY1259" fmla="*/ 6492994 h 9203135"/>
              <a:gd name="connsiteX1260" fmla="*/ 5085894 w 16073591"/>
              <a:gd name="connsiteY1260" fmla="*/ 6443090 h 9203135"/>
              <a:gd name="connsiteX1261" fmla="*/ 5115738 w 16073591"/>
              <a:gd name="connsiteY1261" fmla="*/ 6492994 h 9203135"/>
              <a:gd name="connsiteX1262" fmla="*/ 5175426 w 16073591"/>
              <a:gd name="connsiteY1262" fmla="*/ 6463137 h 9203135"/>
              <a:gd name="connsiteX1263" fmla="*/ 5323901 w 16073591"/>
              <a:gd name="connsiteY1263" fmla="*/ 6482757 h 9203135"/>
              <a:gd name="connsiteX1264" fmla="*/ 5314202 w 16073591"/>
              <a:gd name="connsiteY1264" fmla="*/ 6433280 h 9203135"/>
              <a:gd name="connsiteX1265" fmla="*/ 5353745 w 16073591"/>
              <a:gd name="connsiteY1265" fmla="*/ 6403424 h 9203135"/>
              <a:gd name="connsiteX1266" fmla="*/ 5334346 w 16073591"/>
              <a:gd name="connsiteY1266" fmla="*/ 6482757 h 9203135"/>
              <a:gd name="connsiteX1267" fmla="*/ 5353745 w 16073591"/>
              <a:gd name="connsiteY1267" fmla="*/ 6482757 h 9203135"/>
              <a:gd name="connsiteX1268" fmla="*/ 5363444 w 16073591"/>
              <a:gd name="connsiteY1268" fmla="*/ 6433280 h 9203135"/>
              <a:gd name="connsiteX1269" fmla="*/ 5433578 w 16073591"/>
              <a:gd name="connsiteY1269" fmla="*/ 6472947 h 9203135"/>
              <a:gd name="connsiteX1270" fmla="*/ 5523111 w 16073591"/>
              <a:gd name="connsiteY1270" fmla="*/ 6482757 h 9203135"/>
              <a:gd name="connsiteX1271" fmla="*/ 5493266 w 16073591"/>
              <a:gd name="connsiteY1271" fmla="*/ 6423470 h 9203135"/>
              <a:gd name="connsiteX1272" fmla="*/ 5523111 w 16073591"/>
              <a:gd name="connsiteY1272" fmla="*/ 6463137 h 9203135"/>
              <a:gd name="connsiteX1273" fmla="*/ 5721574 w 16073591"/>
              <a:gd name="connsiteY1273" fmla="*/ 6433280 h 9203135"/>
              <a:gd name="connsiteX1274" fmla="*/ 5800662 w 16073591"/>
              <a:gd name="connsiteY1274" fmla="*/ 6482757 h 9203135"/>
              <a:gd name="connsiteX1275" fmla="*/ 5810360 w 16073591"/>
              <a:gd name="connsiteY1275" fmla="*/ 6433280 h 9203135"/>
              <a:gd name="connsiteX1276" fmla="*/ 5879748 w 16073591"/>
              <a:gd name="connsiteY1276" fmla="*/ 6423470 h 9203135"/>
              <a:gd name="connsiteX1277" fmla="*/ 5879748 w 16073591"/>
              <a:gd name="connsiteY1277" fmla="*/ 6482757 h 9203135"/>
              <a:gd name="connsiteX1278" fmla="*/ 5940184 w 16073591"/>
              <a:gd name="connsiteY1278" fmla="*/ 6443090 h 9203135"/>
              <a:gd name="connsiteX1279" fmla="*/ 5909592 w 16073591"/>
              <a:gd name="connsiteY1279" fmla="*/ 6413234 h 9203135"/>
              <a:gd name="connsiteX1280" fmla="*/ 5959582 w 16073591"/>
              <a:gd name="connsiteY1280" fmla="*/ 6363756 h 9203135"/>
              <a:gd name="connsiteX1281" fmla="*/ 5959582 w 16073591"/>
              <a:gd name="connsiteY1281" fmla="*/ 6452900 h 9203135"/>
              <a:gd name="connsiteX1282" fmla="*/ 6009572 w 16073591"/>
              <a:gd name="connsiteY1282" fmla="*/ 6373566 h 9203135"/>
              <a:gd name="connsiteX1283" fmla="*/ 6247578 w 16073591"/>
              <a:gd name="connsiteY1283" fmla="*/ 6344136 h 9203135"/>
              <a:gd name="connsiteX1284" fmla="*/ 6198336 w 16073591"/>
              <a:gd name="connsiteY1284" fmla="*/ 6314280 h 9203135"/>
              <a:gd name="connsiteX1285" fmla="*/ 6277422 w 16073591"/>
              <a:gd name="connsiteY1285" fmla="*/ 6353946 h 9203135"/>
              <a:gd name="connsiteX1286" fmla="*/ 6307266 w 16073591"/>
              <a:gd name="connsiteY1286" fmla="*/ 6344136 h 9203135"/>
              <a:gd name="connsiteX1287" fmla="*/ 6287122 w 16073591"/>
              <a:gd name="connsiteY1287" fmla="*/ 6274612 h 9203135"/>
              <a:gd name="connsiteX1288" fmla="*/ 6307266 w 16073591"/>
              <a:gd name="connsiteY1288" fmla="*/ 6244756 h 9203135"/>
              <a:gd name="connsiteX1289" fmla="*/ 6486332 w 16073591"/>
              <a:gd name="connsiteY1289" fmla="*/ 6185042 h 9203135"/>
              <a:gd name="connsiteX1290" fmla="*/ 6416198 w 16073591"/>
              <a:gd name="connsiteY1290" fmla="*/ 6174806 h 9203135"/>
              <a:gd name="connsiteX1291" fmla="*/ 6376654 w 16073591"/>
              <a:gd name="connsiteY1291" fmla="*/ 6214899 h 9203135"/>
              <a:gd name="connsiteX1292" fmla="*/ 6376654 w 16073591"/>
              <a:gd name="connsiteY1292" fmla="*/ 6155186 h 9203135"/>
              <a:gd name="connsiteX1293" fmla="*/ 6356510 w 16073591"/>
              <a:gd name="connsiteY1293" fmla="*/ 6164996 h 9203135"/>
              <a:gd name="connsiteX1294" fmla="*/ 6277422 w 16073591"/>
              <a:gd name="connsiteY1294" fmla="*/ 6205089 h 9203135"/>
              <a:gd name="connsiteX1295" fmla="*/ 6148346 w 16073591"/>
              <a:gd name="connsiteY1295" fmla="*/ 6135139 h 9203135"/>
              <a:gd name="connsiteX1296" fmla="*/ 6208034 w 16073591"/>
              <a:gd name="connsiteY1296" fmla="*/ 6205089 h 9203135"/>
              <a:gd name="connsiteX1297" fmla="*/ 6148346 w 16073591"/>
              <a:gd name="connsiteY1297" fmla="*/ 6214899 h 9203135"/>
              <a:gd name="connsiteX1298" fmla="*/ 6158046 w 16073591"/>
              <a:gd name="connsiteY1298" fmla="*/ 6244756 h 9203135"/>
              <a:gd name="connsiteX1299" fmla="*/ 6187890 w 16073591"/>
              <a:gd name="connsiteY1299" fmla="*/ 6274612 h 9203135"/>
              <a:gd name="connsiteX1300" fmla="*/ 6118502 w 16073591"/>
              <a:gd name="connsiteY1300" fmla="*/ 6274612 h 9203135"/>
              <a:gd name="connsiteX1301" fmla="*/ 6009572 w 16073591"/>
              <a:gd name="connsiteY1301" fmla="*/ 6195279 h 9203135"/>
              <a:gd name="connsiteX1302" fmla="*/ 5810360 w 16073591"/>
              <a:gd name="connsiteY1302" fmla="*/ 6205089 h 9203135"/>
              <a:gd name="connsiteX1303" fmla="*/ 5860350 w 16073591"/>
              <a:gd name="connsiteY1303" fmla="*/ 6234946 h 9203135"/>
              <a:gd name="connsiteX1304" fmla="*/ 5751420 w 16073591"/>
              <a:gd name="connsiteY1304" fmla="*/ 6174806 h 9203135"/>
              <a:gd name="connsiteX1305" fmla="*/ 5810360 w 16073591"/>
              <a:gd name="connsiteY1305" fmla="*/ 6164996 h 9203135"/>
              <a:gd name="connsiteX1306" fmla="*/ 5740974 w 16073591"/>
              <a:gd name="connsiteY1306" fmla="*/ 6164996 h 9203135"/>
              <a:gd name="connsiteX1307" fmla="*/ 5740974 w 16073591"/>
              <a:gd name="connsiteY1307" fmla="*/ 6234946 h 9203135"/>
              <a:gd name="connsiteX1308" fmla="*/ 5691730 w 16073591"/>
              <a:gd name="connsiteY1308" fmla="*/ 6174806 h 9203135"/>
              <a:gd name="connsiteX1309" fmla="*/ 5701430 w 16073591"/>
              <a:gd name="connsiteY1309" fmla="*/ 6144949 h 9203135"/>
              <a:gd name="connsiteX1310" fmla="*/ 5830506 w 16073591"/>
              <a:gd name="connsiteY1310" fmla="*/ 6125329 h 9203135"/>
              <a:gd name="connsiteX1311" fmla="*/ 5949882 w 16073591"/>
              <a:gd name="connsiteY1311" fmla="*/ 6174806 h 9203135"/>
              <a:gd name="connsiteX1312" fmla="*/ 6039416 w 16073591"/>
              <a:gd name="connsiteY1312" fmla="*/ 6164996 h 9203135"/>
              <a:gd name="connsiteX1313" fmla="*/ 6118502 w 16073591"/>
              <a:gd name="connsiteY1313" fmla="*/ 6144949 h 9203135"/>
              <a:gd name="connsiteX1314" fmla="*/ 6088658 w 16073591"/>
              <a:gd name="connsiteY1314" fmla="*/ 6105282 h 9203135"/>
              <a:gd name="connsiteX1315" fmla="*/ 6019270 w 16073591"/>
              <a:gd name="connsiteY1315" fmla="*/ 6135139 h 9203135"/>
              <a:gd name="connsiteX1316" fmla="*/ 5959582 w 16073591"/>
              <a:gd name="connsiteY1316" fmla="*/ 6065616 h 9203135"/>
              <a:gd name="connsiteX1317" fmla="*/ 5909592 w 16073591"/>
              <a:gd name="connsiteY1317" fmla="*/ 6095472 h 9203135"/>
              <a:gd name="connsiteX1318" fmla="*/ 5870050 w 16073591"/>
              <a:gd name="connsiteY1318" fmla="*/ 6085662 h 9203135"/>
              <a:gd name="connsiteX1319" fmla="*/ 5909592 w 16073591"/>
              <a:gd name="connsiteY1319" fmla="*/ 6045995 h 9203135"/>
              <a:gd name="connsiteX1320" fmla="*/ 5830506 w 16073591"/>
              <a:gd name="connsiteY1320" fmla="*/ 6006328 h 9203135"/>
              <a:gd name="connsiteX1321" fmla="*/ 5860350 w 16073591"/>
              <a:gd name="connsiteY1321" fmla="*/ 6036185 h 9203135"/>
              <a:gd name="connsiteX1322" fmla="*/ 5840204 w 16073591"/>
              <a:gd name="connsiteY1322" fmla="*/ 6045995 h 9203135"/>
              <a:gd name="connsiteX1323" fmla="*/ 5830506 w 16073591"/>
              <a:gd name="connsiteY1323" fmla="*/ 6065616 h 9203135"/>
              <a:gd name="connsiteX1324" fmla="*/ 5671586 w 16073591"/>
              <a:gd name="connsiteY1324" fmla="*/ 5966662 h 9203135"/>
              <a:gd name="connsiteX1325" fmla="*/ 5790962 w 16073591"/>
              <a:gd name="connsiteY1325" fmla="*/ 6065616 h 9203135"/>
              <a:gd name="connsiteX1326" fmla="*/ 5731274 w 16073591"/>
              <a:gd name="connsiteY1326" fmla="*/ 6025948 h 9203135"/>
              <a:gd name="connsiteX1327" fmla="*/ 5661886 w 16073591"/>
              <a:gd name="connsiteY1327" fmla="*/ 6055806 h 9203135"/>
              <a:gd name="connsiteX1328" fmla="*/ 5701430 w 16073591"/>
              <a:gd name="connsiteY1328" fmla="*/ 6085662 h 9203135"/>
              <a:gd name="connsiteX1329" fmla="*/ 5761118 w 16073591"/>
              <a:gd name="connsiteY1329" fmla="*/ 6055806 h 9203135"/>
              <a:gd name="connsiteX1330" fmla="*/ 5761118 w 16073591"/>
              <a:gd name="connsiteY1330" fmla="*/ 6115519 h 9203135"/>
              <a:gd name="connsiteX1331" fmla="*/ 5701430 w 16073591"/>
              <a:gd name="connsiteY1331" fmla="*/ 6125329 h 9203135"/>
              <a:gd name="connsiteX1332" fmla="*/ 5602198 w 16073591"/>
              <a:gd name="connsiteY1332" fmla="*/ 5986282 h 9203135"/>
              <a:gd name="connsiteX1333" fmla="*/ 5512666 w 16073591"/>
              <a:gd name="connsiteY1333" fmla="*/ 5966662 h 9203135"/>
              <a:gd name="connsiteX1334" fmla="*/ 5611898 w 16073591"/>
              <a:gd name="connsiteY1334" fmla="*/ 5966662 h 9203135"/>
              <a:gd name="connsiteX1335" fmla="*/ 5632042 w 16073591"/>
              <a:gd name="connsiteY1335" fmla="*/ 6006328 h 9203135"/>
              <a:gd name="connsiteX1336" fmla="*/ 5682031 w 16073591"/>
              <a:gd name="connsiteY1336" fmla="*/ 6025948 h 9203135"/>
              <a:gd name="connsiteX1337" fmla="*/ 5652187 w 16073591"/>
              <a:gd name="connsiteY1337" fmla="*/ 5966662 h 9203135"/>
              <a:gd name="connsiteX1338" fmla="*/ 5701430 w 16073591"/>
              <a:gd name="connsiteY1338" fmla="*/ 5946615 h 9203135"/>
              <a:gd name="connsiteX1339" fmla="*/ 5671586 w 16073591"/>
              <a:gd name="connsiteY1339" fmla="*/ 5926995 h 9203135"/>
              <a:gd name="connsiteX1340" fmla="*/ 5711129 w 16073591"/>
              <a:gd name="connsiteY1340" fmla="*/ 5906948 h 9203135"/>
              <a:gd name="connsiteX1341" fmla="*/ 5731274 w 16073591"/>
              <a:gd name="connsiteY1341" fmla="*/ 5966662 h 9203135"/>
              <a:gd name="connsiteX1342" fmla="*/ 5781264 w 16073591"/>
              <a:gd name="connsiteY1342" fmla="*/ 5996092 h 9203135"/>
              <a:gd name="connsiteX1343" fmla="*/ 5830506 w 16073591"/>
              <a:gd name="connsiteY1343" fmla="*/ 5946615 h 9203135"/>
              <a:gd name="connsiteX1344" fmla="*/ 5920038 w 16073591"/>
              <a:gd name="connsiteY1344" fmla="*/ 6025948 h 9203135"/>
              <a:gd name="connsiteX1345" fmla="*/ 5989426 w 16073591"/>
              <a:gd name="connsiteY1345" fmla="*/ 6025948 h 9203135"/>
              <a:gd name="connsiteX1346" fmla="*/ 5970028 w 16073591"/>
              <a:gd name="connsiteY1346" fmla="*/ 5986282 h 9203135"/>
              <a:gd name="connsiteX1347" fmla="*/ 6069260 w 16073591"/>
              <a:gd name="connsiteY1347" fmla="*/ 5916758 h 9203135"/>
              <a:gd name="connsiteX1348" fmla="*/ 6108804 w 16073591"/>
              <a:gd name="connsiteY1348" fmla="*/ 5946615 h 9203135"/>
              <a:gd name="connsiteX1349" fmla="*/ 6039416 w 16073591"/>
              <a:gd name="connsiteY1349" fmla="*/ 5897138 h 9203135"/>
              <a:gd name="connsiteX1350" fmla="*/ 5959582 w 16073591"/>
              <a:gd name="connsiteY1350" fmla="*/ 5956425 h 9203135"/>
              <a:gd name="connsiteX1351" fmla="*/ 5959582 w 16073591"/>
              <a:gd name="connsiteY1351" fmla="*/ 5887328 h 9203135"/>
              <a:gd name="connsiteX1352" fmla="*/ 5989426 w 16073591"/>
              <a:gd name="connsiteY1352" fmla="*/ 5897138 h 9203135"/>
              <a:gd name="connsiteX1353" fmla="*/ 6009572 w 16073591"/>
              <a:gd name="connsiteY1353" fmla="*/ 5887328 h 9203135"/>
              <a:gd name="connsiteX1354" fmla="*/ 6019270 w 16073591"/>
              <a:gd name="connsiteY1354" fmla="*/ 5857471 h 9203135"/>
              <a:gd name="connsiteX1355" fmla="*/ 5999872 w 16073591"/>
              <a:gd name="connsiteY1355" fmla="*/ 5807994 h 9203135"/>
              <a:gd name="connsiteX1356" fmla="*/ 5949882 w 16073591"/>
              <a:gd name="connsiteY1356" fmla="*/ 5877091 h 9203135"/>
              <a:gd name="connsiteX1357" fmla="*/ 5920038 w 16073591"/>
              <a:gd name="connsiteY1357" fmla="*/ 5837425 h 9203135"/>
              <a:gd name="connsiteX1358" fmla="*/ 5940184 w 16073591"/>
              <a:gd name="connsiteY1358" fmla="*/ 5827615 h 9203135"/>
              <a:gd name="connsiteX1359" fmla="*/ 5920038 w 16073591"/>
              <a:gd name="connsiteY1359" fmla="*/ 5787948 h 9203135"/>
              <a:gd name="connsiteX1360" fmla="*/ 5860350 w 16073591"/>
              <a:gd name="connsiteY1360" fmla="*/ 5897138 h 9203135"/>
              <a:gd name="connsiteX1361" fmla="*/ 5850650 w 16073591"/>
              <a:gd name="connsiteY1361" fmla="*/ 5847661 h 9203135"/>
              <a:gd name="connsiteX1362" fmla="*/ 5830506 w 16073591"/>
              <a:gd name="connsiteY1362" fmla="*/ 5906948 h 9203135"/>
              <a:gd name="connsiteX1363" fmla="*/ 5810360 w 16073591"/>
              <a:gd name="connsiteY1363" fmla="*/ 5926995 h 9203135"/>
              <a:gd name="connsiteX1364" fmla="*/ 5740974 w 16073591"/>
              <a:gd name="connsiteY1364" fmla="*/ 5916758 h 9203135"/>
              <a:gd name="connsiteX1365" fmla="*/ 5781264 w 16073591"/>
              <a:gd name="connsiteY1365" fmla="*/ 5916758 h 9203135"/>
              <a:gd name="connsiteX1366" fmla="*/ 5790962 w 16073591"/>
              <a:gd name="connsiteY1366" fmla="*/ 5877091 h 9203135"/>
              <a:gd name="connsiteX1367" fmla="*/ 5682031 w 16073591"/>
              <a:gd name="connsiteY1367" fmla="*/ 5897138 h 9203135"/>
              <a:gd name="connsiteX1368" fmla="*/ 5641742 w 16073591"/>
              <a:gd name="connsiteY1368" fmla="*/ 5897138 h 9203135"/>
              <a:gd name="connsiteX1369" fmla="*/ 5641742 w 16073591"/>
              <a:gd name="connsiteY1369" fmla="*/ 5847661 h 9203135"/>
              <a:gd name="connsiteX1370" fmla="*/ 5671586 w 16073591"/>
              <a:gd name="connsiteY1370" fmla="*/ 5877091 h 9203135"/>
              <a:gd name="connsiteX1371" fmla="*/ 5790962 w 16073591"/>
              <a:gd name="connsiteY1371" fmla="*/ 5807994 h 9203135"/>
              <a:gd name="connsiteX1372" fmla="*/ 5820806 w 16073591"/>
              <a:gd name="connsiteY1372" fmla="*/ 5837425 h 9203135"/>
              <a:gd name="connsiteX1373" fmla="*/ 5820806 w 16073591"/>
              <a:gd name="connsiteY1373" fmla="*/ 5827615 h 9203135"/>
              <a:gd name="connsiteX1374" fmla="*/ 5860350 w 16073591"/>
              <a:gd name="connsiteY1374" fmla="*/ 5827615 h 9203135"/>
              <a:gd name="connsiteX1375" fmla="*/ 5711129 w 16073591"/>
              <a:gd name="connsiteY1375" fmla="*/ 5827615 h 9203135"/>
              <a:gd name="connsiteX1376" fmla="*/ 5671586 w 16073591"/>
              <a:gd name="connsiteY1376" fmla="*/ 5748281 h 9203135"/>
              <a:gd name="connsiteX1377" fmla="*/ 5641742 w 16073591"/>
              <a:gd name="connsiteY1377" fmla="*/ 5797758 h 9203135"/>
              <a:gd name="connsiteX1378" fmla="*/ 5632042 w 16073591"/>
              <a:gd name="connsiteY1378" fmla="*/ 5748281 h 9203135"/>
              <a:gd name="connsiteX1379" fmla="*/ 5701430 w 16073591"/>
              <a:gd name="connsiteY1379" fmla="*/ 5708614 h 9203135"/>
              <a:gd name="connsiteX1380" fmla="*/ 5562654 w 16073591"/>
              <a:gd name="connsiteY1380" fmla="*/ 5678757 h 9203135"/>
              <a:gd name="connsiteX1381" fmla="*/ 5632042 w 16073591"/>
              <a:gd name="connsiteY1381" fmla="*/ 5648900 h 9203135"/>
              <a:gd name="connsiteX1382" fmla="*/ 5532810 w 16073591"/>
              <a:gd name="connsiteY1382" fmla="*/ 5629280 h 9203135"/>
              <a:gd name="connsiteX1383" fmla="*/ 5562654 w 16073591"/>
              <a:gd name="connsiteY1383" fmla="*/ 5698804 h 9203135"/>
              <a:gd name="connsiteX1384" fmla="*/ 5532810 w 16073591"/>
              <a:gd name="connsiteY1384" fmla="*/ 5738471 h 9203135"/>
              <a:gd name="connsiteX1385" fmla="*/ 5512666 w 16073591"/>
              <a:gd name="connsiteY1385" fmla="*/ 5668947 h 9203135"/>
              <a:gd name="connsiteX1386" fmla="*/ 5463422 w 16073591"/>
              <a:gd name="connsiteY1386" fmla="*/ 5678757 h 9203135"/>
              <a:gd name="connsiteX1387" fmla="*/ 5493266 w 16073591"/>
              <a:gd name="connsiteY1387" fmla="*/ 5698804 h 9203135"/>
              <a:gd name="connsiteX1388" fmla="*/ 5443278 w 16073591"/>
              <a:gd name="connsiteY1388" fmla="*/ 5738471 h 9203135"/>
              <a:gd name="connsiteX1389" fmla="*/ 5403734 w 16073591"/>
              <a:gd name="connsiteY1389" fmla="*/ 5668947 h 9203135"/>
              <a:gd name="connsiteX1390" fmla="*/ 5373890 w 16073591"/>
              <a:gd name="connsiteY1390" fmla="*/ 5678757 h 9203135"/>
              <a:gd name="connsiteX1391" fmla="*/ 5363444 w 16073591"/>
              <a:gd name="connsiteY1391" fmla="*/ 5629280 h 9203135"/>
              <a:gd name="connsiteX1392" fmla="*/ 5304502 w 16073591"/>
              <a:gd name="connsiteY1392" fmla="*/ 5698804 h 9203135"/>
              <a:gd name="connsiteX1393" fmla="*/ 5264212 w 16073591"/>
              <a:gd name="connsiteY1393" fmla="*/ 5728234 h 9203135"/>
              <a:gd name="connsiteX1394" fmla="*/ 5284358 w 16073591"/>
              <a:gd name="connsiteY1394" fmla="*/ 5678757 h 9203135"/>
              <a:gd name="connsiteX1395" fmla="*/ 5214970 w 16073591"/>
              <a:gd name="connsiteY1395" fmla="*/ 5678757 h 9203135"/>
              <a:gd name="connsiteX1396" fmla="*/ 5264212 w 16073591"/>
              <a:gd name="connsiteY1396" fmla="*/ 5678757 h 9203135"/>
              <a:gd name="connsiteX1397" fmla="*/ 5235114 w 16073591"/>
              <a:gd name="connsiteY1397" fmla="*/ 5639090 h 9203135"/>
              <a:gd name="connsiteX1398" fmla="*/ 5164980 w 16073591"/>
              <a:gd name="connsiteY1398" fmla="*/ 5619470 h 9203135"/>
              <a:gd name="connsiteX1399" fmla="*/ 5115738 w 16073591"/>
              <a:gd name="connsiteY1399" fmla="*/ 5668947 h 9203135"/>
              <a:gd name="connsiteX1400" fmla="*/ 5155282 w 16073591"/>
              <a:gd name="connsiteY1400" fmla="*/ 5659137 h 9203135"/>
              <a:gd name="connsiteX1401" fmla="*/ 5095593 w 16073591"/>
              <a:gd name="connsiteY1401" fmla="*/ 5688567 h 9203135"/>
              <a:gd name="connsiteX1402" fmla="*/ 5135882 w 16073591"/>
              <a:gd name="connsiteY1402" fmla="*/ 5559757 h 9203135"/>
              <a:gd name="connsiteX1403" fmla="*/ 5235114 w 16073591"/>
              <a:gd name="connsiteY1403" fmla="*/ 5579377 h 9203135"/>
              <a:gd name="connsiteX1404" fmla="*/ 5164980 w 16073591"/>
              <a:gd name="connsiteY1404" fmla="*/ 5549947 h 9203135"/>
              <a:gd name="connsiteX1405" fmla="*/ 5085894 w 16073591"/>
              <a:gd name="connsiteY1405" fmla="*/ 5559757 h 9203135"/>
              <a:gd name="connsiteX1406" fmla="*/ 5175426 w 16073591"/>
              <a:gd name="connsiteY1406" fmla="*/ 5549947 h 9203135"/>
              <a:gd name="connsiteX1407" fmla="*/ 5164980 w 16073591"/>
              <a:gd name="connsiteY1407" fmla="*/ 5489807 h 9203135"/>
              <a:gd name="connsiteX1408" fmla="*/ 5006806 w 16073591"/>
              <a:gd name="connsiteY1408" fmla="*/ 5450140 h 9203135"/>
              <a:gd name="connsiteX1409" fmla="*/ 5006806 w 16073591"/>
              <a:gd name="connsiteY1409" fmla="*/ 5499617 h 9203135"/>
              <a:gd name="connsiteX1410" fmla="*/ 4947118 w 16073591"/>
              <a:gd name="connsiteY1410" fmla="*/ 5489807 h 9203135"/>
              <a:gd name="connsiteX1411" fmla="*/ 4976962 w 16073591"/>
              <a:gd name="connsiteY1411" fmla="*/ 5509853 h 9203135"/>
              <a:gd name="connsiteX1412" fmla="*/ 4926974 w 16073591"/>
              <a:gd name="connsiteY1412" fmla="*/ 5529473 h 9203135"/>
              <a:gd name="connsiteX1413" fmla="*/ 4976962 w 16073591"/>
              <a:gd name="connsiteY1413" fmla="*/ 5539710 h 9203135"/>
              <a:gd name="connsiteX1414" fmla="*/ 4986662 w 16073591"/>
              <a:gd name="connsiteY1414" fmla="*/ 5559757 h 9203135"/>
              <a:gd name="connsiteX1415" fmla="*/ 4976962 w 16073591"/>
              <a:gd name="connsiteY1415" fmla="*/ 5629280 h 9203135"/>
              <a:gd name="connsiteX1416" fmla="*/ 4926974 w 16073591"/>
              <a:gd name="connsiteY1416" fmla="*/ 5579377 h 9203135"/>
              <a:gd name="connsiteX1417" fmla="*/ 4907574 w 16073591"/>
              <a:gd name="connsiteY1417" fmla="*/ 5639090 h 9203135"/>
              <a:gd name="connsiteX1418" fmla="*/ 4837441 w 16073591"/>
              <a:gd name="connsiteY1418" fmla="*/ 5599424 h 9203135"/>
              <a:gd name="connsiteX1419" fmla="*/ 4917274 w 16073591"/>
              <a:gd name="connsiteY1419" fmla="*/ 5569567 h 9203135"/>
              <a:gd name="connsiteX1420" fmla="*/ 4797898 w 16073591"/>
              <a:gd name="connsiteY1420" fmla="*/ 5529473 h 9203135"/>
              <a:gd name="connsiteX1421" fmla="*/ 4807596 w 16073591"/>
              <a:gd name="connsiteY1421" fmla="*/ 5559757 h 9203135"/>
              <a:gd name="connsiteX1422" fmla="*/ 4738209 w 16073591"/>
              <a:gd name="connsiteY1422" fmla="*/ 5529473 h 9203135"/>
              <a:gd name="connsiteX1423" fmla="*/ 4747908 w 16073591"/>
              <a:gd name="connsiteY1423" fmla="*/ 5549947 h 9203135"/>
              <a:gd name="connsiteX1424" fmla="*/ 4688966 w 16073591"/>
              <a:gd name="connsiteY1424" fmla="*/ 5579377 h 9203135"/>
              <a:gd name="connsiteX1425" fmla="*/ 4718064 w 16073591"/>
              <a:gd name="connsiteY1425" fmla="*/ 5529473 h 9203135"/>
              <a:gd name="connsiteX1426" fmla="*/ 4708365 w 16073591"/>
              <a:gd name="connsiteY1426" fmla="*/ 5499617 h 9203135"/>
              <a:gd name="connsiteX1427" fmla="*/ 4659122 w 16073591"/>
              <a:gd name="connsiteY1427" fmla="*/ 5499617 h 9203135"/>
              <a:gd name="connsiteX1428" fmla="*/ 4599434 w 16073591"/>
              <a:gd name="connsiteY1428" fmla="*/ 5529473 h 9203135"/>
              <a:gd name="connsiteX1429" fmla="*/ 4559890 w 16073591"/>
              <a:gd name="connsiteY1429" fmla="*/ 5559757 h 9203135"/>
              <a:gd name="connsiteX1430" fmla="*/ 4530046 w 16073591"/>
              <a:gd name="connsiteY1430" fmla="*/ 5529473 h 9203135"/>
              <a:gd name="connsiteX1431" fmla="*/ 4530046 w 16073591"/>
              <a:gd name="connsiteY1431" fmla="*/ 5519663 h 9203135"/>
              <a:gd name="connsiteX1432" fmla="*/ 4509901 w 16073591"/>
              <a:gd name="connsiteY1432" fmla="*/ 5529473 h 9203135"/>
              <a:gd name="connsiteX1433" fmla="*/ 4530046 w 16073591"/>
              <a:gd name="connsiteY1433" fmla="*/ 5539710 h 9203135"/>
              <a:gd name="connsiteX1434" fmla="*/ 4421114 w 16073591"/>
              <a:gd name="connsiteY1434" fmla="*/ 5509853 h 9203135"/>
              <a:gd name="connsiteX1435" fmla="*/ 4410669 w 16073591"/>
              <a:gd name="connsiteY1435" fmla="*/ 5529473 h 9203135"/>
              <a:gd name="connsiteX1436" fmla="*/ 4480057 w 16073591"/>
              <a:gd name="connsiteY1436" fmla="*/ 5549947 h 9203135"/>
              <a:gd name="connsiteX1437" fmla="*/ 4520346 w 16073591"/>
              <a:gd name="connsiteY1437" fmla="*/ 5559757 h 9203135"/>
              <a:gd name="connsiteX1438" fmla="*/ 4470358 w 16073591"/>
              <a:gd name="connsiteY1438" fmla="*/ 5599424 h 9203135"/>
              <a:gd name="connsiteX1439" fmla="*/ 4380825 w 16073591"/>
              <a:gd name="connsiteY1439" fmla="*/ 5479996 h 9203135"/>
              <a:gd name="connsiteX1440" fmla="*/ 4361426 w 16073591"/>
              <a:gd name="connsiteY1440" fmla="*/ 5519663 h 9203135"/>
              <a:gd name="connsiteX1441" fmla="*/ 4350981 w 16073591"/>
              <a:gd name="connsiteY1441" fmla="*/ 5470186 h 9203135"/>
              <a:gd name="connsiteX1442" fmla="*/ 4380825 w 16073591"/>
              <a:gd name="connsiteY1442" fmla="*/ 5470186 h 9203135"/>
              <a:gd name="connsiteX1443" fmla="*/ 4330836 w 16073591"/>
              <a:gd name="connsiteY1443" fmla="*/ 5479996 h 9203135"/>
              <a:gd name="connsiteX1444" fmla="*/ 4300992 w 16073591"/>
              <a:gd name="connsiteY1444" fmla="*/ 5440330 h 9203135"/>
              <a:gd name="connsiteX1445" fmla="*/ 4231604 w 16073591"/>
              <a:gd name="connsiteY1445" fmla="*/ 5470186 h 9203135"/>
              <a:gd name="connsiteX1446" fmla="*/ 4281593 w 16073591"/>
              <a:gd name="connsiteY1446" fmla="*/ 5440330 h 9203135"/>
              <a:gd name="connsiteX1447" fmla="*/ 4201760 w 16073591"/>
              <a:gd name="connsiteY1447" fmla="*/ 5420283 h 9203135"/>
              <a:gd name="connsiteX1448" fmla="*/ 4102528 w 16073591"/>
              <a:gd name="connsiteY1448" fmla="*/ 5370806 h 9203135"/>
              <a:gd name="connsiteX1449" fmla="*/ 4013742 w 16073591"/>
              <a:gd name="connsiteY1449" fmla="*/ 5331139 h 9203135"/>
              <a:gd name="connsiteX1450" fmla="*/ 3954053 w 16073591"/>
              <a:gd name="connsiteY1450" fmla="*/ 5360996 h 9203135"/>
              <a:gd name="connsiteX1451" fmla="*/ 3894365 w 16073591"/>
              <a:gd name="connsiteY1451" fmla="*/ 5360996 h 9203135"/>
              <a:gd name="connsiteX1452" fmla="*/ 3933908 w 16073591"/>
              <a:gd name="connsiteY1452" fmla="*/ 5331139 h 9203135"/>
              <a:gd name="connsiteX1453" fmla="*/ 3884666 w 16073591"/>
              <a:gd name="connsiteY1453" fmla="*/ 5281662 h 9203135"/>
              <a:gd name="connsiteX1454" fmla="*/ 3765289 w 16073591"/>
              <a:gd name="connsiteY1454" fmla="*/ 5241995 h 9203135"/>
              <a:gd name="connsiteX1455" fmla="*/ 3845122 w 16073591"/>
              <a:gd name="connsiteY1455" fmla="*/ 5231759 h 9203135"/>
              <a:gd name="connsiteX1456" fmla="*/ 3824977 w 16073591"/>
              <a:gd name="connsiteY1456" fmla="*/ 5212139 h 9203135"/>
              <a:gd name="connsiteX1457" fmla="*/ 3795133 w 16073591"/>
              <a:gd name="connsiteY1457" fmla="*/ 5172472 h 9203135"/>
              <a:gd name="connsiteX1458" fmla="*/ 3754844 w 16073591"/>
              <a:gd name="connsiteY1458" fmla="*/ 5182282 h 9203135"/>
              <a:gd name="connsiteX1459" fmla="*/ 3725745 w 16073591"/>
              <a:gd name="connsiteY1459" fmla="*/ 5202329 h 9203135"/>
              <a:gd name="connsiteX1460" fmla="*/ 3735445 w 16073591"/>
              <a:gd name="connsiteY1460" fmla="*/ 5142615 h 9203135"/>
              <a:gd name="connsiteX1461" fmla="*/ 3527282 w 16073591"/>
              <a:gd name="connsiteY1461" fmla="*/ 5043235 h 9203135"/>
              <a:gd name="connsiteX1462" fmla="*/ 3546680 w 16073591"/>
              <a:gd name="connsiteY1462" fmla="*/ 4993758 h 9203135"/>
              <a:gd name="connsiteX1463" fmla="*/ 3576524 w 16073591"/>
              <a:gd name="connsiteY1463" fmla="*/ 5013804 h 9203135"/>
              <a:gd name="connsiteX1464" fmla="*/ 3546680 w 16073591"/>
              <a:gd name="connsiteY1464" fmla="*/ 5013804 h 9203135"/>
              <a:gd name="connsiteX1465" fmla="*/ 3626514 w 16073591"/>
              <a:gd name="connsiteY1465" fmla="*/ 5073091 h 9203135"/>
              <a:gd name="connsiteX1466" fmla="*/ 3675756 w 16073591"/>
              <a:gd name="connsiteY1466" fmla="*/ 5023614 h 9203135"/>
              <a:gd name="connsiteX1467" fmla="*/ 3675756 w 16073591"/>
              <a:gd name="connsiteY1467" fmla="*/ 5102948 h 9203135"/>
              <a:gd name="connsiteX1468" fmla="*/ 3745144 w 16073591"/>
              <a:gd name="connsiteY1468" fmla="*/ 5102948 h 9203135"/>
              <a:gd name="connsiteX1469" fmla="*/ 3725745 w 16073591"/>
              <a:gd name="connsiteY1469" fmla="*/ 5132805 h 9203135"/>
              <a:gd name="connsiteX1470" fmla="*/ 3765289 w 16073591"/>
              <a:gd name="connsiteY1470" fmla="*/ 5162662 h 9203135"/>
              <a:gd name="connsiteX1471" fmla="*/ 3824977 w 16073591"/>
              <a:gd name="connsiteY1471" fmla="*/ 5122995 h 9203135"/>
              <a:gd name="connsiteX1472" fmla="*/ 3814532 w 16073591"/>
              <a:gd name="connsiteY1472" fmla="*/ 5182282 h 9203135"/>
              <a:gd name="connsiteX1473" fmla="*/ 3884666 w 16073591"/>
              <a:gd name="connsiteY1473" fmla="*/ 5202329 h 9203135"/>
              <a:gd name="connsiteX1474" fmla="*/ 3845122 w 16073591"/>
              <a:gd name="connsiteY1474" fmla="*/ 5241995 h 9203135"/>
              <a:gd name="connsiteX1475" fmla="*/ 3845122 w 16073591"/>
              <a:gd name="connsiteY1475" fmla="*/ 5261616 h 9203135"/>
              <a:gd name="connsiteX1476" fmla="*/ 3954053 w 16073591"/>
              <a:gd name="connsiteY1476" fmla="*/ 5221949 h 9203135"/>
              <a:gd name="connsiteX1477" fmla="*/ 3904064 w 16073591"/>
              <a:gd name="connsiteY1477" fmla="*/ 5202329 h 9203135"/>
              <a:gd name="connsiteX1478" fmla="*/ 3914510 w 16073591"/>
              <a:gd name="connsiteY1478" fmla="*/ 5162662 h 9203135"/>
              <a:gd name="connsiteX1479" fmla="*/ 3884666 w 16073591"/>
              <a:gd name="connsiteY1479" fmla="*/ 5182282 h 9203135"/>
              <a:gd name="connsiteX1480" fmla="*/ 3814532 w 16073591"/>
              <a:gd name="connsiteY1480" fmla="*/ 5093138 h 9203135"/>
              <a:gd name="connsiteX1481" fmla="*/ 3784688 w 16073591"/>
              <a:gd name="connsiteY1481" fmla="*/ 5142615 h 9203135"/>
              <a:gd name="connsiteX1482" fmla="*/ 3784688 w 16073591"/>
              <a:gd name="connsiteY1482" fmla="*/ 5082901 h 9203135"/>
              <a:gd name="connsiteX1483" fmla="*/ 3685456 w 16073591"/>
              <a:gd name="connsiteY1483" fmla="*/ 5073091 h 9203135"/>
              <a:gd name="connsiteX1484" fmla="*/ 3715300 w 16073591"/>
              <a:gd name="connsiteY1484" fmla="*/ 5043235 h 9203135"/>
              <a:gd name="connsiteX1485" fmla="*/ 3675756 w 16073591"/>
              <a:gd name="connsiteY1485" fmla="*/ 5003568 h 9203135"/>
              <a:gd name="connsiteX1486" fmla="*/ 3586224 w 16073591"/>
              <a:gd name="connsiteY1486" fmla="*/ 4983948 h 9203135"/>
              <a:gd name="connsiteX1487" fmla="*/ 3606369 w 16073591"/>
              <a:gd name="connsiteY1487" fmla="*/ 4974138 h 9203135"/>
              <a:gd name="connsiteX1488" fmla="*/ 3477292 w 16073591"/>
              <a:gd name="connsiteY1488" fmla="*/ 4904614 h 9203135"/>
              <a:gd name="connsiteX1489" fmla="*/ 3486992 w 16073591"/>
              <a:gd name="connsiteY1489" fmla="*/ 4834664 h 9203135"/>
              <a:gd name="connsiteX1490" fmla="*/ 3457894 w 16073591"/>
              <a:gd name="connsiteY1490" fmla="*/ 4774950 h 9203135"/>
              <a:gd name="connsiteX1491" fmla="*/ 3437749 w 16073591"/>
              <a:gd name="connsiteY1491" fmla="*/ 4785187 h 9203135"/>
              <a:gd name="connsiteX1492" fmla="*/ 3437749 w 16073591"/>
              <a:gd name="connsiteY1492" fmla="*/ 4884567 h 9203135"/>
              <a:gd name="connsiteX1493" fmla="*/ 3368361 w 16073591"/>
              <a:gd name="connsiteY1493" fmla="*/ 4765140 h 9203135"/>
              <a:gd name="connsiteX1494" fmla="*/ 3248985 w 16073591"/>
              <a:gd name="connsiteY1494" fmla="*/ 4685806 h 9203135"/>
              <a:gd name="connsiteX1495" fmla="*/ 3278829 w 16073591"/>
              <a:gd name="connsiteY1495" fmla="*/ 4666186 h 9203135"/>
              <a:gd name="connsiteX1496" fmla="*/ 3198996 w 16073591"/>
              <a:gd name="connsiteY1496" fmla="*/ 4606473 h 9203135"/>
              <a:gd name="connsiteX1497" fmla="*/ 3258684 w 16073591"/>
              <a:gd name="connsiteY1497" fmla="*/ 4655950 h 9203135"/>
              <a:gd name="connsiteX1498" fmla="*/ 3248985 w 16073591"/>
              <a:gd name="connsiteY1498" fmla="*/ 4596663 h 9203135"/>
              <a:gd name="connsiteX1499" fmla="*/ 3288528 w 16073591"/>
              <a:gd name="connsiteY1499" fmla="*/ 4655950 h 9203135"/>
              <a:gd name="connsiteX1500" fmla="*/ 3358662 w 16073591"/>
              <a:gd name="connsiteY1500" fmla="*/ 4695617 h 9203135"/>
              <a:gd name="connsiteX1501" fmla="*/ 3348216 w 16073591"/>
              <a:gd name="connsiteY1501" fmla="*/ 4596663 h 9203135"/>
              <a:gd name="connsiteX1502" fmla="*/ 3219140 w 16073591"/>
              <a:gd name="connsiteY1502" fmla="*/ 4546759 h 9203135"/>
              <a:gd name="connsiteX1503" fmla="*/ 3308673 w 16073591"/>
              <a:gd name="connsiteY1503" fmla="*/ 4527139 h 9203135"/>
              <a:gd name="connsiteX1504" fmla="*/ 3308673 w 16073591"/>
              <a:gd name="connsiteY1504" fmla="*/ 4497282 h 9203135"/>
              <a:gd name="connsiteX1505" fmla="*/ 3368361 w 16073591"/>
              <a:gd name="connsiteY1505" fmla="*/ 4536949 h 9203135"/>
              <a:gd name="connsiteX1506" fmla="*/ 3318372 w 16073591"/>
              <a:gd name="connsiteY1506" fmla="*/ 4536949 h 9203135"/>
              <a:gd name="connsiteX1507" fmla="*/ 3398206 w 16073591"/>
              <a:gd name="connsiteY1507" fmla="*/ 4626519 h 9203135"/>
              <a:gd name="connsiteX1508" fmla="*/ 3467593 w 16073591"/>
              <a:gd name="connsiteY1508" fmla="*/ 4606473 h 9203135"/>
              <a:gd name="connsiteX1509" fmla="*/ 3447448 w 16073591"/>
              <a:gd name="connsiteY1509" fmla="*/ 4646140 h 9203135"/>
              <a:gd name="connsiteX1510" fmla="*/ 3497438 w 16073591"/>
              <a:gd name="connsiteY1510" fmla="*/ 4655950 h 9203135"/>
              <a:gd name="connsiteX1511" fmla="*/ 3447448 w 16073591"/>
              <a:gd name="connsiteY1511" fmla="*/ 4685806 h 9203135"/>
              <a:gd name="connsiteX1512" fmla="*/ 3428050 w 16073591"/>
              <a:gd name="connsiteY1512" fmla="*/ 4646140 h 9203135"/>
              <a:gd name="connsiteX1513" fmla="*/ 3378061 w 16073591"/>
              <a:gd name="connsiteY1513" fmla="*/ 4666186 h 9203135"/>
              <a:gd name="connsiteX1514" fmla="*/ 3477292 w 16073591"/>
              <a:gd name="connsiteY1514" fmla="*/ 4735283 h 9203135"/>
              <a:gd name="connsiteX1515" fmla="*/ 3457894 w 16073591"/>
              <a:gd name="connsiteY1515" fmla="*/ 4705853 h 9203135"/>
              <a:gd name="connsiteX1516" fmla="*/ 3527282 w 16073591"/>
              <a:gd name="connsiteY1516" fmla="*/ 4725473 h 9203135"/>
              <a:gd name="connsiteX1517" fmla="*/ 3546680 w 16073591"/>
              <a:gd name="connsiteY1517" fmla="*/ 4804807 h 9203135"/>
              <a:gd name="connsiteX1518" fmla="*/ 3596669 w 16073591"/>
              <a:gd name="connsiteY1518" fmla="*/ 4785187 h 9203135"/>
              <a:gd name="connsiteX1519" fmla="*/ 3566825 w 16073591"/>
              <a:gd name="connsiteY1519" fmla="*/ 4814617 h 9203135"/>
              <a:gd name="connsiteX1520" fmla="*/ 3685456 w 16073591"/>
              <a:gd name="connsiteY1520" fmla="*/ 4834664 h 9203135"/>
              <a:gd name="connsiteX1521" fmla="*/ 3804832 w 16073591"/>
              <a:gd name="connsiteY1521" fmla="*/ 4884567 h 9203135"/>
              <a:gd name="connsiteX1522" fmla="*/ 3795133 w 16073591"/>
              <a:gd name="connsiteY1522" fmla="*/ 4814617 h 9203135"/>
              <a:gd name="connsiteX1523" fmla="*/ 3814532 w 16073591"/>
              <a:gd name="connsiteY1523" fmla="*/ 4884567 h 9203135"/>
              <a:gd name="connsiteX1524" fmla="*/ 3874966 w 16073591"/>
              <a:gd name="connsiteY1524" fmla="*/ 4944281 h 9203135"/>
              <a:gd name="connsiteX1525" fmla="*/ 3963753 w 16073591"/>
              <a:gd name="connsiteY1525" fmla="*/ 4963901 h 9203135"/>
              <a:gd name="connsiteX1526" fmla="*/ 3983898 w 16073591"/>
              <a:gd name="connsiteY1526" fmla="*/ 5013804 h 9203135"/>
              <a:gd name="connsiteX1527" fmla="*/ 4013742 w 16073591"/>
              <a:gd name="connsiteY1527" fmla="*/ 5013804 h 9203135"/>
              <a:gd name="connsiteX1528" fmla="*/ 4023441 w 16073591"/>
              <a:gd name="connsiteY1528" fmla="*/ 4963901 h 9203135"/>
              <a:gd name="connsiteX1529" fmla="*/ 4031648 w 16073591"/>
              <a:gd name="connsiteY1529" fmla="*/ 5011245 h 9203135"/>
              <a:gd name="connsiteX1530" fmla="*/ 4033886 w 16073591"/>
              <a:gd name="connsiteY1530" fmla="*/ 5013804 h 9203135"/>
              <a:gd name="connsiteX1531" fmla="*/ 4050301 w 16073591"/>
              <a:gd name="connsiteY1531" fmla="*/ 5012951 h 9203135"/>
              <a:gd name="connsiteX1532" fmla="*/ 4112974 w 16073591"/>
              <a:gd name="connsiteY1532" fmla="*/ 5053471 h 9203135"/>
              <a:gd name="connsiteX1533" fmla="*/ 4192060 w 16073591"/>
              <a:gd name="connsiteY1533" fmla="*/ 5053471 h 9203135"/>
              <a:gd name="connsiteX1534" fmla="*/ 4192060 w 16073591"/>
              <a:gd name="connsiteY1534" fmla="*/ 5082901 h 9203135"/>
              <a:gd name="connsiteX1535" fmla="*/ 4271894 w 16073591"/>
              <a:gd name="connsiteY1535" fmla="*/ 5122995 h 9203135"/>
              <a:gd name="connsiteX1536" fmla="*/ 4291292 w 16073591"/>
              <a:gd name="connsiteY1536" fmla="*/ 5102948 h 9203135"/>
              <a:gd name="connsiteX1537" fmla="*/ 4440514 w 16073591"/>
              <a:gd name="connsiteY1537" fmla="*/ 5082901 h 9203135"/>
              <a:gd name="connsiteX1538" fmla="*/ 4430814 w 16073591"/>
              <a:gd name="connsiteY1538" fmla="*/ 5152425 h 9203135"/>
              <a:gd name="connsiteX1539" fmla="*/ 4440514 w 16073591"/>
              <a:gd name="connsiteY1539" fmla="*/ 5172472 h 9203135"/>
              <a:gd name="connsiteX1540" fmla="*/ 4460658 w 16073591"/>
              <a:gd name="connsiteY1540" fmla="*/ 5122995 h 9203135"/>
              <a:gd name="connsiteX1541" fmla="*/ 4579289 w 16073591"/>
              <a:gd name="connsiteY1541" fmla="*/ 5053471 h 9203135"/>
              <a:gd name="connsiteX1542" fmla="*/ 4559890 w 16073591"/>
              <a:gd name="connsiteY1542" fmla="*/ 5033425 h 9203135"/>
              <a:gd name="connsiteX1543" fmla="*/ 4549444 w 16073591"/>
              <a:gd name="connsiteY1543" fmla="*/ 5073091 h 9203135"/>
              <a:gd name="connsiteX1544" fmla="*/ 4509901 w 16073591"/>
              <a:gd name="connsiteY1544" fmla="*/ 5043235 h 9203135"/>
              <a:gd name="connsiteX1545" fmla="*/ 4509901 w 16073591"/>
              <a:gd name="connsiteY1545" fmla="*/ 5073091 h 9203135"/>
              <a:gd name="connsiteX1546" fmla="*/ 4460658 w 16073591"/>
              <a:gd name="connsiteY1546" fmla="*/ 5102948 h 9203135"/>
              <a:gd name="connsiteX1547" fmla="*/ 4490502 w 16073591"/>
              <a:gd name="connsiteY1547" fmla="*/ 5043235 h 9203135"/>
              <a:gd name="connsiteX1548" fmla="*/ 4549444 w 16073591"/>
              <a:gd name="connsiteY1548" fmla="*/ 5023614 h 9203135"/>
              <a:gd name="connsiteX1549" fmla="*/ 4537507 w 16073591"/>
              <a:gd name="connsiteY1549" fmla="*/ 5006127 h 9203135"/>
              <a:gd name="connsiteX1550" fmla="*/ 4512886 w 16073591"/>
              <a:gd name="connsiteY1550" fmla="*/ 5003568 h 9203135"/>
              <a:gd name="connsiteX1551" fmla="*/ 4511394 w 16073591"/>
              <a:gd name="connsiteY1551" fmla="*/ 5002288 h 9203135"/>
              <a:gd name="connsiteX1552" fmla="*/ 4527062 w 16073591"/>
              <a:gd name="connsiteY1552" fmla="*/ 4989919 h 9203135"/>
              <a:gd name="connsiteX1553" fmla="*/ 4520346 w 16073591"/>
              <a:gd name="connsiteY1553" fmla="*/ 4934471 h 9203135"/>
              <a:gd name="connsiteX1554" fmla="*/ 4490502 w 16073591"/>
              <a:gd name="connsiteY1554" fmla="*/ 4944281 h 9203135"/>
              <a:gd name="connsiteX1555" fmla="*/ 4497964 w 16073591"/>
              <a:gd name="connsiteY1555" fmla="*/ 4982668 h 9203135"/>
              <a:gd name="connsiteX1556" fmla="*/ 4511394 w 16073591"/>
              <a:gd name="connsiteY1556" fmla="*/ 5002288 h 9203135"/>
              <a:gd name="connsiteX1557" fmla="*/ 4509901 w 16073591"/>
              <a:gd name="connsiteY1557" fmla="*/ 5003568 h 9203135"/>
              <a:gd name="connsiteX1558" fmla="*/ 4512886 w 16073591"/>
              <a:gd name="connsiteY1558" fmla="*/ 5003568 h 9203135"/>
              <a:gd name="connsiteX1559" fmla="*/ 4520346 w 16073591"/>
              <a:gd name="connsiteY1559" fmla="*/ 5013804 h 9203135"/>
              <a:gd name="connsiteX1560" fmla="*/ 4470358 w 16073591"/>
              <a:gd name="connsiteY1560" fmla="*/ 5023614 h 9203135"/>
              <a:gd name="connsiteX1561" fmla="*/ 4450212 w 16073591"/>
              <a:gd name="connsiteY1561" fmla="*/ 4993758 h 9203135"/>
              <a:gd name="connsiteX1562" fmla="*/ 4480057 w 16073591"/>
              <a:gd name="connsiteY1562" fmla="*/ 4963901 h 9203135"/>
              <a:gd name="connsiteX1563" fmla="*/ 4400970 w 16073591"/>
              <a:gd name="connsiteY1563" fmla="*/ 4934471 h 9203135"/>
              <a:gd name="connsiteX1564" fmla="*/ 4421114 w 16073591"/>
              <a:gd name="connsiteY1564" fmla="*/ 4914424 h 9203135"/>
              <a:gd name="connsiteX1565" fmla="*/ 4361426 w 16073591"/>
              <a:gd name="connsiteY1565" fmla="*/ 4944281 h 9203135"/>
              <a:gd name="connsiteX1566" fmla="*/ 4330836 w 16073591"/>
              <a:gd name="connsiteY1566" fmla="*/ 4884567 h 9203135"/>
              <a:gd name="connsiteX1567" fmla="*/ 4321136 w 16073591"/>
              <a:gd name="connsiteY1567" fmla="*/ 4914424 h 9203135"/>
              <a:gd name="connsiteX1568" fmla="*/ 4300992 w 16073591"/>
              <a:gd name="connsiteY1568" fmla="*/ 4844474 h 9203135"/>
              <a:gd name="connsiteX1569" fmla="*/ 4201760 w 16073591"/>
              <a:gd name="connsiteY1569" fmla="*/ 4844474 h 9203135"/>
              <a:gd name="connsiteX1570" fmla="*/ 4162216 w 16073591"/>
              <a:gd name="connsiteY1570" fmla="*/ 4864521 h 9203135"/>
              <a:gd name="connsiteX1571" fmla="*/ 4092829 w 16073591"/>
              <a:gd name="connsiteY1571" fmla="*/ 4814617 h 9203135"/>
              <a:gd name="connsiteX1572" fmla="*/ 4152517 w 16073591"/>
              <a:gd name="connsiteY1572" fmla="*/ 4804807 h 9203135"/>
              <a:gd name="connsiteX1573" fmla="*/ 4112974 w 16073591"/>
              <a:gd name="connsiteY1573" fmla="*/ 4765140 h 9203135"/>
              <a:gd name="connsiteX1574" fmla="*/ 4092829 w 16073591"/>
              <a:gd name="connsiteY1574" fmla="*/ 4794997 h 9203135"/>
              <a:gd name="connsiteX1575" fmla="*/ 4073430 w 16073591"/>
              <a:gd name="connsiteY1575" fmla="*/ 4745520 h 9203135"/>
              <a:gd name="connsiteX1576" fmla="*/ 3993597 w 16073591"/>
              <a:gd name="connsiteY1576" fmla="*/ 4715663 h 9203135"/>
              <a:gd name="connsiteX1577" fmla="*/ 4003296 w 16073591"/>
              <a:gd name="connsiteY1577" fmla="*/ 4745520 h 9203135"/>
              <a:gd name="connsiteX1578" fmla="*/ 3944354 w 16073591"/>
              <a:gd name="connsiteY1578" fmla="*/ 4695617 h 9203135"/>
              <a:gd name="connsiteX1579" fmla="*/ 3924209 w 16073591"/>
              <a:gd name="connsiteY1579" fmla="*/ 4725473 h 9203135"/>
              <a:gd name="connsiteX1580" fmla="*/ 3717538 w 16073591"/>
              <a:gd name="connsiteY1580" fmla="*/ 4563394 h 9203135"/>
              <a:gd name="connsiteX1581" fmla="*/ 3692171 w 16073591"/>
              <a:gd name="connsiteY1581" fmla="*/ 4526286 h 9203135"/>
              <a:gd name="connsiteX1582" fmla="*/ 3709331 w 16073591"/>
              <a:gd name="connsiteY1582" fmla="*/ 4524580 h 9203135"/>
              <a:gd name="connsiteX1583" fmla="*/ 3725745 w 16073591"/>
              <a:gd name="connsiteY1583" fmla="*/ 4536949 h 9203135"/>
              <a:gd name="connsiteX1584" fmla="*/ 3765289 w 16073591"/>
              <a:gd name="connsiteY1584" fmla="*/ 4497282 h 9203135"/>
              <a:gd name="connsiteX1585" fmla="*/ 3754844 w 16073591"/>
              <a:gd name="connsiteY1585" fmla="*/ 4546759 h 9203135"/>
              <a:gd name="connsiteX1586" fmla="*/ 3795133 w 16073591"/>
              <a:gd name="connsiteY1586" fmla="*/ 4586426 h 9203135"/>
              <a:gd name="connsiteX1587" fmla="*/ 3804832 w 16073591"/>
              <a:gd name="connsiteY1587" fmla="*/ 4556996 h 9203135"/>
              <a:gd name="connsiteX1588" fmla="*/ 3845122 w 16073591"/>
              <a:gd name="connsiteY1588" fmla="*/ 4556996 h 9203135"/>
              <a:gd name="connsiteX1589" fmla="*/ 3974198 w 16073591"/>
              <a:gd name="connsiteY1589" fmla="*/ 4616283 h 9203135"/>
              <a:gd name="connsiteX1590" fmla="*/ 3954053 w 16073591"/>
              <a:gd name="connsiteY1590" fmla="*/ 4655950 h 9203135"/>
              <a:gd name="connsiteX1591" fmla="*/ 3983898 w 16073591"/>
              <a:gd name="connsiteY1591" fmla="*/ 4666186 h 9203135"/>
              <a:gd name="connsiteX1592" fmla="*/ 3983898 w 16073591"/>
              <a:gd name="connsiteY1592" fmla="*/ 4606473 h 9203135"/>
              <a:gd name="connsiteX1593" fmla="*/ 4033140 w 16073591"/>
              <a:gd name="connsiteY1593" fmla="*/ 4556996 h 9203135"/>
              <a:gd name="connsiteX1594" fmla="*/ 4062984 w 16073591"/>
              <a:gd name="connsiteY1594" fmla="*/ 4586426 h 9203135"/>
              <a:gd name="connsiteX1595" fmla="*/ 4033140 w 16073591"/>
              <a:gd name="connsiteY1595" fmla="*/ 4646140 h 9203135"/>
              <a:gd name="connsiteX1596" fmla="*/ 4102528 w 16073591"/>
              <a:gd name="connsiteY1596" fmla="*/ 4616283 h 9203135"/>
              <a:gd name="connsiteX1597" fmla="*/ 4132372 w 16073591"/>
              <a:gd name="connsiteY1597" fmla="*/ 4616283 h 9203135"/>
              <a:gd name="connsiteX1598" fmla="*/ 4102528 w 16073591"/>
              <a:gd name="connsiteY1598" fmla="*/ 4626519 h 9203135"/>
              <a:gd name="connsiteX1599" fmla="*/ 4172662 w 16073591"/>
              <a:gd name="connsiteY1599" fmla="*/ 4685806 h 9203135"/>
              <a:gd name="connsiteX1600" fmla="*/ 4182361 w 16073591"/>
              <a:gd name="connsiteY1600" fmla="*/ 4735283 h 9203135"/>
              <a:gd name="connsiteX1601" fmla="*/ 4162216 w 16073591"/>
              <a:gd name="connsiteY1601" fmla="*/ 4735283 h 9203135"/>
              <a:gd name="connsiteX1602" fmla="*/ 4212206 w 16073591"/>
              <a:gd name="connsiteY1602" fmla="*/ 4755330 h 9203135"/>
              <a:gd name="connsiteX1603" fmla="*/ 4231604 w 16073591"/>
              <a:gd name="connsiteY1603" fmla="*/ 4715663 h 9203135"/>
              <a:gd name="connsiteX1604" fmla="*/ 4291292 w 16073591"/>
              <a:gd name="connsiteY1604" fmla="*/ 4755330 h 9203135"/>
              <a:gd name="connsiteX1605" fmla="*/ 4361426 w 16073591"/>
              <a:gd name="connsiteY1605" fmla="*/ 4715663 h 9203135"/>
              <a:gd name="connsiteX1606" fmla="*/ 4341282 w 16073591"/>
              <a:gd name="connsiteY1606" fmla="*/ 4745520 h 9203135"/>
              <a:gd name="connsiteX1607" fmla="*/ 4400970 w 16073591"/>
              <a:gd name="connsiteY1607" fmla="*/ 4725473 h 9203135"/>
              <a:gd name="connsiteX1608" fmla="*/ 4410669 w 16073591"/>
              <a:gd name="connsiteY1608" fmla="*/ 4774950 h 9203135"/>
              <a:gd name="connsiteX1609" fmla="*/ 4450212 w 16073591"/>
              <a:gd name="connsiteY1609" fmla="*/ 4774950 h 9203135"/>
              <a:gd name="connsiteX1610" fmla="*/ 4460658 w 16073591"/>
              <a:gd name="connsiteY1610" fmla="*/ 4695617 h 9203135"/>
              <a:gd name="connsiteX1611" fmla="*/ 4490502 w 16073591"/>
              <a:gd name="connsiteY1611" fmla="*/ 4715663 h 9203135"/>
              <a:gd name="connsiteX1612" fmla="*/ 4539745 w 16073591"/>
              <a:gd name="connsiteY1612" fmla="*/ 4685806 h 9203135"/>
              <a:gd name="connsiteX1613" fmla="*/ 4520346 w 16073591"/>
              <a:gd name="connsiteY1613" fmla="*/ 4675996 h 9203135"/>
              <a:gd name="connsiteX1614" fmla="*/ 4530046 w 16073591"/>
              <a:gd name="connsiteY1614" fmla="*/ 4616283 h 9203135"/>
              <a:gd name="connsiteX1615" fmla="*/ 4589734 w 16073591"/>
              <a:gd name="connsiteY1615" fmla="*/ 4685806 h 9203135"/>
              <a:gd name="connsiteX1616" fmla="*/ 4698666 w 16073591"/>
              <a:gd name="connsiteY1616" fmla="*/ 4636330 h 9203135"/>
              <a:gd name="connsiteX1617" fmla="*/ 4619578 w 16073591"/>
              <a:gd name="connsiteY1617" fmla="*/ 4705853 h 9203135"/>
              <a:gd name="connsiteX1618" fmla="*/ 4648676 w 16073591"/>
              <a:gd name="connsiteY1618" fmla="*/ 4804807 h 9203135"/>
              <a:gd name="connsiteX1619" fmla="*/ 4569590 w 16073591"/>
              <a:gd name="connsiteY1619" fmla="*/ 4725473 h 9203135"/>
              <a:gd name="connsiteX1620" fmla="*/ 4609133 w 16073591"/>
              <a:gd name="connsiteY1620" fmla="*/ 4785187 h 9203135"/>
              <a:gd name="connsiteX1621" fmla="*/ 4549444 w 16073591"/>
              <a:gd name="connsiteY1621" fmla="*/ 4765140 h 9203135"/>
              <a:gd name="connsiteX1622" fmla="*/ 4480057 w 16073591"/>
              <a:gd name="connsiteY1622" fmla="*/ 4755330 h 9203135"/>
              <a:gd name="connsiteX1623" fmla="*/ 4470358 w 16073591"/>
              <a:gd name="connsiteY1623" fmla="*/ 4844474 h 9203135"/>
              <a:gd name="connsiteX1624" fmla="*/ 4559890 w 16073591"/>
              <a:gd name="connsiteY1624" fmla="*/ 4864521 h 9203135"/>
              <a:gd name="connsiteX1625" fmla="*/ 4559890 w 16073591"/>
              <a:gd name="connsiteY1625" fmla="*/ 4824854 h 9203135"/>
              <a:gd name="connsiteX1626" fmla="*/ 4589734 w 16073591"/>
              <a:gd name="connsiteY1626" fmla="*/ 4804807 h 9203135"/>
              <a:gd name="connsiteX1627" fmla="*/ 4619578 w 16073591"/>
              <a:gd name="connsiteY1627" fmla="*/ 4844474 h 9203135"/>
              <a:gd name="connsiteX1628" fmla="*/ 4621816 w 16073591"/>
              <a:gd name="connsiteY1628" fmla="*/ 4831252 h 9203135"/>
              <a:gd name="connsiteX1629" fmla="*/ 4620324 w 16073591"/>
              <a:gd name="connsiteY1629" fmla="*/ 4828692 h 9203135"/>
              <a:gd name="connsiteX1630" fmla="*/ 4650168 w 16073591"/>
              <a:gd name="connsiteY1630" fmla="*/ 4839782 h 9203135"/>
              <a:gd name="connsiteX1631" fmla="*/ 4698666 w 16073591"/>
              <a:gd name="connsiteY1631" fmla="*/ 4854710 h 9203135"/>
              <a:gd name="connsiteX1632" fmla="*/ 4728510 w 16073591"/>
              <a:gd name="connsiteY1632" fmla="*/ 4864521 h 9203135"/>
              <a:gd name="connsiteX1633" fmla="*/ 4768053 w 16073591"/>
              <a:gd name="connsiteY1633" fmla="*/ 4874331 h 9203135"/>
              <a:gd name="connsiteX1634" fmla="*/ 4788198 w 16073591"/>
              <a:gd name="connsiteY1634" fmla="*/ 4854710 h 9203135"/>
              <a:gd name="connsiteX1635" fmla="*/ 4758354 w 16073591"/>
              <a:gd name="connsiteY1635" fmla="*/ 4824854 h 9203135"/>
              <a:gd name="connsiteX1636" fmla="*/ 4747908 w 16073591"/>
              <a:gd name="connsiteY1636" fmla="*/ 4774950 h 9203135"/>
              <a:gd name="connsiteX1637" fmla="*/ 4718064 w 16073591"/>
              <a:gd name="connsiteY1637" fmla="*/ 4834664 h 9203135"/>
              <a:gd name="connsiteX1638" fmla="*/ 4718064 w 16073591"/>
              <a:gd name="connsiteY1638" fmla="*/ 4798836 h 9203135"/>
              <a:gd name="connsiteX1639" fmla="*/ 4718064 w 16073591"/>
              <a:gd name="connsiteY1639" fmla="*/ 4765140 h 9203135"/>
              <a:gd name="connsiteX1640" fmla="*/ 4706872 w 16073591"/>
              <a:gd name="connsiteY1640" fmla="*/ 4771538 h 9203135"/>
              <a:gd name="connsiteX1641" fmla="*/ 4688966 w 16073591"/>
              <a:gd name="connsiteY1641" fmla="*/ 4804807 h 9203135"/>
              <a:gd name="connsiteX1642" fmla="*/ 4659122 w 16073591"/>
              <a:gd name="connsiteY1642" fmla="*/ 4715663 h 9203135"/>
              <a:gd name="connsiteX1643" fmla="*/ 4698666 w 16073591"/>
              <a:gd name="connsiteY1643" fmla="*/ 4705853 h 9203135"/>
              <a:gd name="connsiteX1644" fmla="*/ 4698666 w 16073591"/>
              <a:gd name="connsiteY1644" fmla="*/ 4745520 h 9203135"/>
              <a:gd name="connsiteX1645" fmla="*/ 4718064 w 16073591"/>
              <a:gd name="connsiteY1645" fmla="*/ 4745520 h 9203135"/>
              <a:gd name="connsiteX1646" fmla="*/ 4738209 w 16073591"/>
              <a:gd name="connsiteY1646" fmla="*/ 4675996 h 9203135"/>
              <a:gd name="connsiteX1647" fmla="*/ 4698666 w 16073591"/>
              <a:gd name="connsiteY1647" fmla="*/ 4666186 h 9203135"/>
              <a:gd name="connsiteX1648" fmla="*/ 4708365 w 16073591"/>
              <a:gd name="connsiteY1648" fmla="*/ 4646140 h 9203135"/>
              <a:gd name="connsiteX1649" fmla="*/ 4738209 w 16073591"/>
              <a:gd name="connsiteY1649" fmla="*/ 4655950 h 9203135"/>
              <a:gd name="connsiteX1650" fmla="*/ 4747908 w 16073591"/>
              <a:gd name="connsiteY1650" fmla="*/ 4675996 h 9203135"/>
              <a:gd name="connsiteX1651" fmla="*/ 4768053 w 16073591"/>
              <a:gd name="connsiteY1651" fmla="*/ 4626519 h 9203135"/>
              <a:gd name="connsiteX1652" fmla="*/ 4747908 w 16073591"/>
              <a:gd name="connsiteY1652" fmla="*/ 4626519 h 9203135"/>
              <a:gd name="connsiteX1653" fmla="*/ 4668822 w 16073591"/>
              <a:gd name="connsiteY1653" fmla="*/ 4596663 h 9203135"/>
              <a:gd name="connsiteX1654" fmla="*/ 4638977 w 16073591"/>
              <a:gd name="connsiteY1654" fmla="*/ 4626519 h 9203135"/>
              <a:gd name="connsiteX1655" fmla="*/ 4539745 w 16073591"/>
              <a:gd name="connsiteY1655" fmla="*/ 4596663 h 9203135"/>
              <a:gd name="connsiteX1656" fmla="*/ 4569590 w 16073591"/>
              <a:gd name="connsiteY1656" fmla="*/ 4536949 h 9203135"/>
              <a:gd name="connsiteX1657" fmla="*/ 4579289 w 16073591"/>
              <a:gd name="connsiteY1657" fmla="*/ 4566806 h 9203135"/>
              <a:gd name="connsiteX1658" fmla="*/ 4599434 w 16073591"/>
              <a:gd name="connsiteY1658" fmla="*/ 4596663 h 9203135"/>
              <a:gd name="connsiteX1659" fmla="*/ 4629278 w 16073591"/>
              <a:gd name="connsiteY1659" fmla="*/ 4566806 h 9203135"/>
              <a:gd name="connsiteX1660" fmla="*/ 4599434 w 16073591"/>
              <a:gd name="connsiteY1660" fmla="*/ 4536949 h 9203135"/>
              <a:gd name="connsiteX1661" fmla="*/ 4629278 w 16073591"/>
              <a:gd name="connsiteY1661" fmla="*/ 4517329 h 9203135"/>
              <a:gd name="connsiteX1662" fmla="*/ 4619578 w 16073591"/>
              <a:gd name="connsiteY1662" fmla="*/ 4477662 h 9203135"/>
              <a:gd name="connsiteX1663" fmla="*/ 4569590 w 16073591"/>
              <a:gd name="connsiteY1663" fmla="*/ 4487472 h 9203135"/>
              <a:gd name="connsiteX1664" fmla="*/ 4530046 w 16073591"/>
              <a:gd name="connsiteY1664" fmla="*/ 4536949 h 9203135"/>
              <a:gd name="connsiteX1665" fmla="*/ 4450212 w 16073591"/>
              <a:gd name="connsiteY1665" fmla="*/ 4517329 h 9203135"/>
              <a:gd name="connsiteX1666" fmla="*/ 4421114 w 16073591"/>
              <a:gd name="connsiteY1666" fmla="*/ 4487472 h 9203135"/>
              <a:gd name="connsiteX1667" fmla="*/ 4450212 w 16073591"/>
              <a:gd name="connsiteY1667" fmla="*/ 4467426 h 9203135"/>
              <a:gd name="connsiteX1668" fmla="*/ 4421114 w 16073591"/>
              <a:gd name="connsiteY1668" fmla="*/ 4457615 h 9203135"/>
              <a:gd name="connsiteX1669" fmla="*/ 4391270 w 16073591"/>
              <a:gd name="connsiteY1669" fmla="*/ 4487472 h 9203135"/>
              <a:gd name="connsiteX1670" fmla="*/ 4421114 w 16073591"/>
              <a:gd name="connsiteY1670" fmla="*/ 4527139 h 9203135"/>
              <a:gd name="connsiteX1671" fmla="*/ 4391270 w 16073591"/>
              <a:gd name="connsiteY1671" fmla="*/ 4596663 h 9203135"/>
              <a:gd name="connsiteX1672" fmla="*/ 4400970 w 16073591"/>
              <a:gd name="connsiteY1672" fmla="*/ 4616283 h 9203135"/>
              <a:gd name="connsiteX1673" fmla="*/ 4460658 w 16073591"/>
              <a:gd name="connsiteY1673" fmla="*/ 4596663 h 9203135"/>
              <a:gd name="connsiteX1674" fmla="*/ 4490502 w 16073591"/>
              <a:gd name="connsiteY1674" fmla="*/ 4655950 h 9203135"/>
              <a:gd name="connsiteX1675" fmla="*/ 4500202 w 16073591"/>
              <a:gd name="connsiteY1675" fmla="*/ 4596663 h 9203135"/>
              <a:gd name="connsiteX1676" fmla="*/ 4500202 w 16073591"/>
              <a:gd name="connsiteY1676" fmla="*/ 4675996 h 9203135"/>
              <a:gd name="connsiteX1677" fmla="*/ 4450212 w 16073591"/>
              <a:gd name="connsiteY1677" fmla="*/ 4666186 h 9203135"/>
              <a:gd name="connsiteX1678" fmla="*/ 4450212 w 16073591"/>
              <a:gd name="connsiteY1678" fmla="*/ 4705853 h 9203135"/>
              <a:gd name="connsiteX1679" fmla="*/ 4410669 w 16073591"/>
              <a:gd name="connsiteY1679" fmla="*/ 4735283 h 9203135"/>
              <a:gd name="connsiteX1680" fmla="*/ 4421861 w 16073591"/>
              <a:gd name="connsiteY1680" fmla="*/ 4714384 h 9203135"/>
              <a:gd name="connsiteX1681" fmla="*/ 4429322 w 16073591"/>
              <a:gd name="connsiteY1681" fmla="*/ 4702867 h 9203135"/>
              <a:gd name="connsiteX1682" fmla="*/ 4430814 w 16073591"/>
              <a:gd name="connsiteY1682" fmla="*/ 4705853 h 9203135"/>
              <a:gd name="connsiteX1683" fmla="*/ 4434544 w 16073591"/>
              <a:gd name="connsiteY1683" fmla="*/ 4695190 h 9203135"/>
              <a:gd name="connsiteX1684" fmla="*/ 4440514 w 16073591"/>
              <a:gd name="connsiteY1684" fmla="*/ 4685806 h 9203135"/>
              <a:gd name="connsiteX1685" fmla="*/ 4435290 w 16073591"/>
              <a:gd name="connsiteY1685" fmla="*/ 4692204 h 9203135"/>
              <a:gd name="connsiteX1686" fmla="*/ 4434544 w 16073591"/>
              <a:gd name="connsiteY1686" fmla="*/ 4695190 h 9203135"/>
              <a:gd name="connsiteX1687" fmla="*/ 4429322 w 16073591"/>
              <a:gd name="connsiteY1687" fmla="*/ 4702867 h 9203135"/>
              <a:gd name="connsiteX1688" fmla="*/ 4418876 w 16073591"/>
              <a:gd name="connsiteY1688" fmla="*/ 4679835 h 9203135"/>
              <a:gd name="connsiteX1689" fmla="*/ 4400970 w 16073591"/>
              <a:gd name="connsiteY1689" fmla="*/ 4705853 h 9203135"/>
              <a:gd name="connsiteX1690" fmla="*/ 4391270 w 16073591"/>
              <a:gd name="connsiteY1690" fmla="*/ 4666186 h 9203135"/>
              <a:gd name="connsiteX1691" fmla="*/ 4341282 w 16073591"/>
              <a:gd name="connsiteY1691" fmla="*/ 4636330 h 9203135"/>
              <a:gd name="connsiteX1692" fmla="*/ 4330836 w 16073591"/>
              <a:gd name="connsiteY1692" fmla="*/ 4666186 h 9203135"/>
              <a:gd name="connsiteX1693" fmla="*/ 4271894 w 16073591"/>
              <a:gd name="connsiteY1693" fmla="*/ 4616283 h 9203135"/>
              <a:gd name="connsiteX1694" fmla="*/ 4201760 w 16073591"/>
              <a:gd name="connsiteY1694" fmla="*/ 4626519 h 9203135"/>
              <a:gd name="connsiteX1695" fmla="*/ 4092829 w 16073591"/>
              <a:gd name="connsiteY1695" fmla="*/ 4536949 h 9203135"/>
              <a:gd name="connsiteX1696" fmla="*/ 4083129 w 16073591"/>
              <a:gd name="connsiteY1696" fmla="*/ 4586426 h 9203135"/>
              <a:gd name="connsiteX1697" fmla="*/ 4063731 w 16073591"/>
              <a:gd name="connsiteY1697" fmla="*/ 4541641 h 9203135"/>
              <a:gd name="connsiteX1698" fmla="*/ 4062984 w 16073591"/>
              <a:gd name="connsiteY1698" fmla="*/ 4527139 h 9203135"/>
              <a:gd name="connsiteX1699" fmla="*/ 4102528 w 16073591"/>
              <a:gd name="connsiteY1699" fmla="*/ 4527139 h 9203135"/>
              <a:gd name="connsiteX1700" fmla="*/ 4142818 w 16073591"/>
              <a:gd name="connsiteY1700" fmla="*/ 4527139 h 9203135"/>
              <a:gd name="connsiteX1701" fmla="*/ 4132372 w 16073591"/>
              <a:gd name="connsiteY1701" fmla="*/ 4566806 h 9203135"/>
              <a:gd name="connsiteX1702" fmla="*/ 4201760 w 16073591"/>
              <a:gd name="connsiteY1702" fmla="*/ 4576616 h 9203135"/>
              <a:gd name="connsiteX1703" fmla="*/ 4271894 w 16073591"/>
              <a:gd name="connsiteY1703" fmla="*/ 4556996 h 9203135"/>
              <a:gd name="connsiteX1704" fmla="*/ 4182361 w 16073591"/>
              <a:gd name="connsiteY1704" fmla="*/ 4517329 h 9203135"/>
              <a:gd name="connsiteX1705" fmla="*/ 4261448 w 16073591"/>
              <a:gd name="connsiteY1705" fmla="*/ 4507092 h 9203135"/>
              <a:gd name="connsiteX1706" fmla="*/ 4261448 w 16073591"/>
              <a:gd name="connsiteY1706" fmla="*/ 4467426 h 9203135"/>
              <a:gd name="connsiteX1707" fmla="*/ 4231604 w 16073591"/>
              <a:gd name="connsiteY1707" fmla="*/ 4447805 h 9203135"/>
              <a:gd name="connsiteX1708" fmla="*/ 4291292 w 16073591"/>
              <a:gd name="connsiteY1708" fmla="*/ 4368472 h 9203135"/>
              <a:gd name="connsiteX1709" fmla="*/ 4261448 w 16073591"/>
              <a:gd name="connsiteY1709" fmla="*/ 4408139 h 9203135"/>
              <a:gd name="connsiteX1710" fmla="*/ 4261448 w 16073591"/>
              <a:gd name="connsiteY1710" fmla="*/ 4368472 h 9203135"/>
              <a:gd name="connsiteX1711" fmla="*/ 4221905 w 16073591"/>
              <a:gd name="connsiteY1711" fmla="*/ 4368472 h 9203135"/>
              <a:gd name="connsiteX1712" fmla="*/ 4251749 w 16073591"/>
              <a:gd name="connsiteY1712" fmla="*/ 4289138 h 9203135"/>
              <a:gd name="connsiteX1713" fmla="*/ 4261448 w 16073591"/>
              <a:gd name="connsiteY1713" fmla="*/ 4338615 h 9203135"/>
              <a:gd name="connsiteX1714" fmla="*/ 4281593 w 16073591"/>
              <a:gd name="connsiteY1714" fmla="*/ 4318568 h 9203135"/>
              <a:gd name="connsiteX1715" fmla="*/ 4271894 w 16073591"/>
              <a:gd name="connsiteY1715" fmla="*/ 4269091 h 9203135"/>
              <a:gd name="connsiteX1716" fmla="*/ 4300992 w 16073591"/>
              <a:gd name="connsiteY1716" fmla="*/ 4278901 h 9203135"/>
              <a:gd name="connsiteX1717" fmla="*/ 4300992 w 16073591"/>
              <a:gd name="connsiteY1717" fmla="*/ 4259281 h 9203135"/>
              <a:gd name="connsiteX1718" fmla="*/ 4350981 w 16073591"/>
              <a:gd name="connsiteY1718" fmla="*/ 4239235 h 9203135"/>
              <a:gd name="connsiteX1719" fmla="*/ 4330836 w 16073591"/>
              <a:gd name="connsiteY1719" fmla="*/ 4289138 h 9203135"/>
              <a:gd name="connsiteX1720" fmla="*/ 4350981 w 16073591"/>
              <a:gd name="connsiteY1720" fmla="*/ 4318568 h 9203135"/>
              <a:gd name="connsiteX1721" fmla="*/ 4380825 w 16073591"/>
              <a:gd name="connsiteY1721" fmla="*/ 4278901 h 9203135"/>
              <a:gd name="connsiteX1722" fmla="*/ 4430814 w 16073591"/>
              <a:gd name="connsiteY1722" fmla="*/ 4328805 h 9203135"/>
              <a:gd name="connsiteX1723" fmla="*/ 4400970 w 16073591"/>
              <a:gd name="connsiteY1723" fmla="*/ 4328805 h 9203135"/>
              <a:gd name="connsiteX1724" fmla="*/ 4450212 w 16073591"/>
              <a:gd name="connsiteY1724" fmla="*/ 4358235 h 9203135"/>
              <a:gd name="connsiteX1725" fmla="*/ 4421114 w 16073591"/>
              <a:gd name="connsiteY1725" fmla="*/ 4368472 h 9203135"/>
              <a:gd name="connsiteX1726" fmla="*/ 4440514 w 16073591"/>
              <a:gd name="connsiteY1726" fmla="*/ 4408139 h 9203135"/>
              <a:gd name="connsiteX1727" fmla="*/ 4460658 w 16073591"/>
              <a:gd name="connsiteY1727" fmla="*/ 4378282 h 9203135"/>
              <a:gd name="connsiteX1728" fmla="*/ 4450212 w 16073591"/>
              <a:gd name="connsiteY1728" fmla="*/ 4378282 h 9203135"/>
              <a:gd name="connsiteX1729" fmla="*/ 4480057 w 16073591"/>
              <a:gd name="connsiteY1729" fmla="*/ 4348425 h 9203135"/>
              <a:gd name="connsiteX1730" fmla="*/ 4460658 w 16073591"/>
              <a:gd name="connsiteY1730" fmla="*/ 4388092 h 9203135"/>
              <a:gd name="connsiteX1731" fmla="*/ 4450212 w 16073591"/>
              <a:gd name="connsiteY1731" fmla="*/ 4457615 h 9203135"/>
              <a:gd name="connsiteX1732" fmla="*/ 4490502 w 16073591"/>
              <a:gd name="connsiteY1732" fmla="*/ 4457615 h 9203135"/>
              <a:gd name="connsiteX1733" fmla="*/ 4470358 w 16073591"/>
              <a:gd name="connsiteY1733" fmla="*/ 4427759 h 9203135"/>
              <a:gd name="connsiteX1734" fmla="*/ 4500202 w 16073591"/>
              <a:gd name="connsiteY1734" fmla="*/ 4417949 h 9203135"/>
              <a:gd name="connsiteX1735" fmla="*/ 4520346 w 16073591"/>
              <a:gd name="connsiteY1735" fmla="*/ 4397902 h 9203135"/>
              <a:gd name="connsiteX1736" fmla="*/ 4500202 w 16073591"/>
              <a:gd name="connsiteY1736" fmla="*/ 4437995 h 9203135"/>
              <a:gd name="connsiteX1737" fmla="*/ 4549444 w 16073591"/>
              <a:gd name="connsiteY1737" fmla="*/ 4477662 h 9203135"/>
              <a:gd name="connsiteX1738" fmla="*/ 4579289 w 16073591"/>
              <a:gd name="connsiteY1738" fmla="*/ 4397902 h 9203135"/>
              <a:gd name="connsiteX1739" fmla="*/ 4569590 w 16073591"/>
              <a:gd name="connsiteY1739" fmla="*/ 4457615 h 9203135"/>
              <a:gd name="connsiteX1740" fmla="*/ 4609133 w 16073591"/>
              <a:gd name="connsiteY1740" fmla="*/ 4457615 h 9203135"/>
              <a:gd name="connsiteX1741" fmla="*/ 4609133 w 16073591"/>
              <a:gd name="connsiteY1741" fmla="*/ 4408139 h 9203135"/>
              <a:gd name="connsiteX1742" fmla="*/ 4629278 w 16073591"/>
              <a:gd name="connsiteY1742" fmla="*/ 4457615 h 9203135"/>
              <a:gd name="connsiteX1743" fmla="*/ 4678520 w 16073591"/>
              <a:gd name="connsiteY1743" fmla="*/ 4378282 h 9203135"/>
              <a:gd name="connsiteX1744" fmla="*/ 4648676 w 16073591"/>
              <a:gd name="connsiteY1744" fmla="*/ 4388092 h 9203135"/>
              <a:gd name="connsiteX1745" fmla="*/ 4648676 w 16073591"/>
              <a:gd name="connsiteY1745" fmla="*/ 4358235 h 9203135"/>
              <a:gd name="connsiteX1746" fmla="*/ 4638977 w 16073591"/>
              <a:gd name="connsiteY1746" fmla="*/ 4368472 h 9203135"/>
              <a:gd name="connsiteX1747" fmla="*/ 4638977 w 16073591"/>
              <a:gd name="connsiteY1747" fmla="*/ 4338615 h 9203135"/>
              <a:gd name="connsiteX1748" fmla="*/ 4559890 w 16073591"/>
              <a:gd name="connsiteY1748" fmla="*/ 4278901 h 9203135"/>
              <a:gd name="connsiteX1749" fmla="*/ 4579289 w 16073591"/>
              <a:gd name="connsiteY1749" fmla="*/ 4229424 h 9203135"/>
              <a:gd name="connsiteX1750" fmla="*/ 4638977 w 16073591"/>
              <a:gd name="connsiteY1750" fmla="*/ 4269091 h 9203135"/>
              <a:gd name="connsiteX1751" fmla="*/ 4638977 w 16073591"/>
              <a:gd name="connsiteY1751" fmla="*/ 4199141 h 9203135"/>
              <a:gd name="connsiteX1752" fmla="*/ 4619578 w 16073591"/>
              <a:gd name="connsiteY1752" fmla="*/ 4159474 h 9203135"/>
              <a:gd name="connsiteX1753" fmla="*/ 4559890 w 16073591"/>
              <a:gd name="connsiteY1753" fmla="*/ 4109997 h 9203135"/>
              <a:gd name="connsiteX1754" fmla="*/ 4530046 w 16073591"/>
              <a:gd name="connsiteY1754" fmla="*/ 4169711 h 9203135"/>
              <a:gd name="connsiteX1755" fmla="*/ 4530046 w 16073591"/>
              <a:gd name="connsiteY1755" fmla="*/ 4149664 h 9203135"/>
              <a:gd name="connsiteX1756" fmla="*/ 4530046 w 16073591"/>
              <a:gd name="connsiteY1756" fmla="*/ 4109997 h 9203135"/>
              <a:gd name="connsiteX1757" fmla="*/ 4549444 w 16073591"/>
              <a:gd name="connsiteY1757" fmla="*/ 4109997 h 9203135"/>
              <a:gd name="connsiteX1758" fmla="*/ 4530046 w 16073591"/>
              <a:gd name="connsiteY1758" fmla="*/ 4060520 h 9203135"/>
              <a:gd name="connsiteX1759" fmla="*/ 4490502 w 16073591"/>
              <a:gd name="connsiteY1759" fmla="*/ 4070330 h 9203135"/>
              <a:gd name="connsiteX1760" fmla="*/ 4520346 w 16073591"/>
              <a:gd name="connsiteY1760" fmla="*/ 4010617 h 9203135"/>
              <a:gd name="connsiteX1761" fmla="*/ 4470358 w 16073591"/>
              <a:gd name="connsiteY1761" fmla="*/ 4000807 h 9203135"/>
              <a:gd name="connsiteX1762" fmla="*/ 4421114 w 16073591"/>
              <a:gd name="connsiteY1762" fmla="*/ 3981187 h 9203135"/>
              <a:gd name="connsiteX1763" fmla="*/ 4430814 w 16073591"/>
              <a:gd name="connsiteY1763" fmla="*/ 3951330 h 9203135"/>
              <a:gd name="connsiteX1764" fmla="*/ 4470358 w 16073591"/>
              <a:gd name="connsiteY1764" fmla="*/ 3921473 h 9203135"/>
              <a:gd name="connsiteX1765" fmla="*/ 4430814 w 16073591"/>
              <a:gd name="connsiteY1765" fmla="*/ 3921473 h 9203135"/>
              <a:gd name="connsiteX1766" fmla="*/ 4440514 w 16073591"/>
              <a:gd name="connsiteY1766" fmla="*/ 3871996 h 9203135"/>
              <a:gd name="connsiteX1767" fmla="*/ 4391270 w 16073591"/>
              <a:gd name="connsiteY1767" fmla="*/ 3901426 h 9203135"/>
              <a:gd name="connsiteX1768" fmla="*/ 4371126 w 16073591"/>
              <a:gd name="connsiteY1768" fmla="*/ 3871996 h 9203135"/>
              <a:gd name="connsiteX1769" fmla="*/ 4380825 w 16073591"/>
              <a:gd name="connsiteY1769" fmla="*/ 3812283 h 9203135"/>
              <a:gd name="connsiteX1770" fmla="*/ 4421114 w 16073591"/>
              <a:gd name="connsiteY1770" fmla="*/ 3772616 h 9203135"/>
              <a:gd name="connsiteX1771" fmla="*/ 4470358 w 16073591"/>
              <a:gd name="connsiteY1771" fmla="*/ 3782426 h 9203135"/>
              <a:gd name="connsiteX1772" fmla="*/ 4480057 w 16073591"/>
              <a:gd name="connsiteY1772" fmla="*/ 3851950 h 9203135"/>
              <a:gd name="connsiteX1773" fmla="*/ 4539745 w 16073591"/>
              <a:gd name="connsiteY1773" fmla="*/ 3851950 h 9203135"/>
              <a:gd name="connsiteX1774" fmla="*/ 4520346 w 16073591"/>
              <a:gd name="connsiteY1774" fmla="*/ 3871996 h 9203135"/>
              <a:gd name="connsiteX1775" fmla="*/ 4520346 w 16073591"/>
              <a:gd name="connsiteY1775" fmla="*/ 3891616 h 9203135"/>
              <a:gd name="connsiteX1776" fmla="*/ 4549444 w 16073591"/>
              <a:gd name="connsiteY1776" fmla="*/ 3842139 h 9203135"/>
              <a:gd name="connsiteX1777" fmla="*/ 4539745 w 16073591"/>
              <a:gd name="connsiteY1777" fmla="*/ 3881806 h 9203135"/>
              <a:gd name="connsiteX1778" fmla="*/ 4569590 w 16073591"/>
              <a:gd name="connsiteY1778" fmla="*/ 3842139 h 9203135"/>
              <a:gd name="connsiteX1779" fmla="*/ 4579289 w 16073591"/>
              <a:gd name="connsiteY1779" fmla="*/ 3921473 h 9203135"/>
              <a:gd name="connsiteX1780" fmla="*/ 4638977 w 16073591"/>
              <a:gd name="connsiteY1780" fmla="*/ 3901426 h 9203135"/>
              <a:gd name="connsiteX1781" fmla="*/ 4638977 w 16073591"/>
              <a:gd name="connsiteY1781" fmla="*/ 3941520 h 9203135"/>
              <a:gd name="connsiteX1782" fmla="*/ 4668822 w 16073591"/>
              <a:gd name="connsiteY1782" fmla="*/ 3861760 h 9203135"/>
              <a:gd name="connsiteX1783" fmla="*/ 4678520 w 16073591"/>
              <a:gd name="connsiteY1783" fmla="*/ 3881806 h 9203135"/>
              <a:gd name="connsiteX1784" fmla="*/ 4668822 w 16073591"/>
              <a:gd name="connsiteY1784" fmla="*/ 3931283 h 9203135"/>
              <a:gd name="connsiteX1785" fmla="*/ 4698666 w 16073591"/>
              <a:gd name="connsiteY1785" fmla="*/ 3861760 h 9203135"/>
              <a:gd name="connsiteX1786" fmla="*/ 4718064 w 16073591"/>
              <a:gd name="connsiteY1786" fmla="*/ 3901426 h 9203135"/>
              <a:gd name="connsiteX1787" fmla="*/ 4718064 w 16073591"/>
              <a:gd name="connsiteY1787" fmla="*/ 3941520 h 9203135"/>
              <a:gd name="connsiteX1788" fmla="*/ 4698666 w 16073591"/>
              <a:gd name="connsiteY1788" fmla="*/ 3881806 h 9203135"/>
              <a:gd name="connsiteX1789" fmla="*/ 4747908 w 16073591"/>
              <a:gd name="connsiteY1789" fmla="*/ 3861760 h 9203135"/>
              <a:gd name="connsiteX1790" fmla="*/ 4738209 w 16073591"/>
              <a:gd name="connsiteY1790" fmla="*/ 3961140 h 9203135"/>
              <a:gd name="connsiteX1791" fmla="*/ 4768053 w 16073591"/>
              <a:gd name="connsiteY1791" fmla="*/ 3901426 h 9203135"/>
              <a:gd name="connsiteX1792" fmla="*/ 4747908 w 16073591"/>
              <a:gd name="connsiteY1792" fmla="*/ 3931283 h 9203135"/>
              <a:gd name="connsiteX1793" fmla="*/ 4768053 w 16073591"/>
              <a:gd name="connsiteY1793" fmla="*/ 3861760 h 9203135"/>
              <a:gd name="connsiteX1794" fmla="*/ 4807596 w 16073591"/>
              <a:gd name="connsiteY1794" fmla="*/ 3861760 h 9203135"/>
              <a:gd name="connsiteX1795" fmla="*/ 4768053 w 16073591"/>
              <a:gd name="connsiteY1795" fmla="*/ 3931283 h 9203135"/>
              <a:gd name="connsiteX1796" fmla="*/ 4807596 w 16073591"/>
              <a:gd name="connsiteY1796" fmla="*/ 3901426 h 9203135"/>
              <a:gd name="connsiteX1797" fmla="*/ 4837441 w 16073591"/>
              <a:gd name="connsiteY1797" fmla="*/ 3881806 h 9203135"/>
              <a:gd name="connsiteX1798" fmla="*/ 4897130 w 16073591"/>
              <a:gd name="connsiteY1798" fmla="*/ 3842139 h 9203135"/>
              <a:gd name="connsiteX1799" fmla="*/ 4897130 w 16073591"/>
              <a:gd name="connsiteY1799" fmla="*/ 3881806 h 9203135"/>
              <a:gd name="connsiteX1800" fmla="*/ 4867285 w 16073591"/>
              <a:gd name="connsiteY1800" fmla="*/ 4000807 h 9203135"/>
              <a:gd name="connsiteX1801" fmla="*/ 4897130 w 16073591"/>
              <a:gd name="connsiteY1801" fmla="*/ 3921473 h 9203135"/>
              <a:gd name="connsiteX1802" fmla="*/ 4907574 w 16073591"/>
              <a:gd name="connsiteY1802" fmla="*/ 3941520 h 9203135"/>
              <a:gd name="connsiteX1803" fmla="*/ 4937419 w 16073591"/>
              <a:gd name="connsiteY1803" fmla="*/ 3970950 h 9203135"/>
              <a:gd name="connsiteX1804" fmla="*/ 5095593 w 16073591"/>
              <a:gd name="connsiteY1804" fmla="*/ 3961140 h 9203135"/>
              <a:gd name="connsiteX1805" fmla="*/ 5076194 w 16073591"/>
              <a:gd name="connsiteY1805" fmla="*/ 3911663 h 9203135"/>
              <a:gd name="connsiteX1806" fmla="*/ 5095593 w 16073591"/>
              <a:gd name="connsiteY1806" fmla="*/ 3911663 h 9203135"/>
              <a:gd name="connsiteX1807" fmla="*/ 5106038 w 16073591"/>
              <a:gd name="connsiteY1807" fmla="*/ 3951330 h 9203135"/>
              <a:gd name="connsiteX1808" fmla="*/ 5175426 w 16073591"/>
              <a:gd name="connsiteY1808" fmla="*/ 3911663 h 9203135"/>
              <a:gd name="connsiteX1809" fmla="*/ 5155282 w 16073591"/>
              <a:gd name="connsiteY1809" fmla="*/ 3941520 h 9203135"/>
              <a:gd name="connsiteX1810" fmla="*/ 5304502 w 16073591"/>
              <a:gd name="connsiteY1810" fmla="*/ 3961140 h 9203135"/>
              <a:gd name="connsiteX1811" fmla="*/ 5443278 w 16073591"/>
              <a:gd name="connsiteY1811" fmla="*/ 3981187 h 9203135"/>
              <a:gd name="connsiteX1812" fmla="*/ 5383590 w 16073591"/>
              <a:gd name="connsiteY1812" fmla="*/ 3951330 h 9203135"/>
              <a:gd name="connsiteX1813" fmla="*/ 5532810 w 16073591"/>
              <a:gd name="connsiteY1813" fmla="*/ 3921473 h 9203135"/>
              <a:gd name="connsiteX1814" fmla="*/ 5523111 w 16073591"/>
              <a:gd name="connsiteY1814" fmla="*/ 3871996 h 9203135"/>
              <a:gd name="connsiteX1815" fmla="*/ 5652187 w 16073591"/>
              <a:gd name="connsiteY1815" fmla="*/ 3842139 h 9203135"/>
              <a:gd name="connsiteX1816" fmla="*/ 5582799 w 16073591"/>
              <a:gd name="connsiteY1816" fmla="*/ 3752996 h 9203135"/>
              <a:gd name="connsiteX1817" fmla="*/ 5611898 w 16073591"/>
              <a:gd name="connsiteY1817" fmla="*/ 3752996 h 9203135"/>
              <a:gd name="connsiteX1818" fmla="*/ 5582799 w 16073591"/>
              <a:gd name="connsiteY1818" fmla="*/ 3663425 h 9203135"/>
              <a:gd name="connsiteX1819" fmla="*/ 5572354 w 16073591"/>
              <a:gd name="connsiteY1819" fmla="*/ 3703092 h 9203135"/>
              <a:gd name="connsiteX1820" fmla="*/ 5433578 w 16073591"/>
              <a:gd name="connsiteY1820" fmla="*/ 3683472 h 9203135"/>
              <a:gd name="connsiteX1821" fmla="*/ 5483568 w 16073591"/>
              <a:gd name="connsiteY1821" fmla="*/ 3604138 h 9203135"/>
              <a:gd name="connsiteX1822" fmla="*/ 5443278 w 16073591"/>
              <a:gd name="connsiteY1822" fmla="*/ 3524378 h 9203135"/>
              <a:gd name="connsiteX1823" fmla="*/ 5413434 w 16073591"/>
              <a:gd name="connsiteY1823" fmla="*/ 3564045 h 9203135"/>
              <a:gd name="connsiteX1824" fmla="*/ 5403734 w 16073591"/>
              <a:gd name="connsiteY1824" fmla="*/ 3504331 h 9203135"/>
              <a:gd name="connsiteX1825" fmla="*/ 5373890 w 16073591"/>
              <a:gd name="connsiteY1825" fmla="*/ 3534188 h 9203135"/>
              <a:gd name="connsiteX1826" fmla="*/ 5304502 w 16073591"/>
              <a:gd name="connsiteY1826" fmla="*/ 3534188 h 9203135"/>
              <a:gd name="connsiteX1827" fmla="*/ 5194825 w 16073591"/>
              <a:gd name="connsiteY1827" fmla="*/ 3454855 h 9203135"/>
              <a:gd name="connsiteX1828" fmla="*/ 5135882 w 16073591"/>
              <a:gd name="connsiteY1828" fmla="*/ 3494521 h 9203135"/>
              <a:gd name="connsiteX1829" fmla="*/ 5125437 w 16073591"/>
              <a:gd name="connsiteY1829" fmla="*/ 3434808 h 9203135"/>
              <a:gd name="connsiteX1830" fmla="*/ 5076194 w 16073591"/>
              <a:gd name="connsiteY1830" fmla="*/ 3434808 h 9203135"/>
              <a:gd name="connsiteX1831" fmla="*/ 5046350 w 16073591"/>
              <a:gd name="connsiteY1831" fmla="*/ 3434808 h 9203135"/>
              <a:gd name="connsiteX1832" fmla="*/ 5026206 w 16073591"/>
              <a:gd name="connsiteY1832" fmla="*/ 3434808 h 9203135"/>
              <a:gd name="connsiteX1833" fmla="*/ 5036651 w 16073591"/>
              <a:gd name="connsiteY1833" fmla="*/ 3415188 h 9203135"/>
              <a:gd name="connsiteX1834" fmla="*/ 5046350 w 16073591"/>
              <a:gd name="connsiteY1834" fmla="*/ 3415188 h 9203135"/>
              <a:gd name="connsiteX1835" fmla="*/ 5036651 w 16073591"/>
              <a:gd name="connsiteY1835" fmla="*/ 3395141 h 9203135"/>
              <a:gd name="connsiteX1836" fmla="*/ 5036651 w 16073591"/>
              <a:gd name="connsiteY1836" fmla="*/ 3345664 h 9203135"/>
              <a:gd name="connsiteX1837" fmla="*/ 5016506 w 16073591"/>
              <a:gd name="connsiteY1837" fmla="*/ 3375521 h 9203135"/>
              <a:gd name="connsiteX1838" fmla="*/ 5016506 w 16073591"/>
              <a:gd name="connsiteY1838" fmla="*/ 3325617 h 9203135"/>
              <a:gd name="connsiteX1839" fmla="*/ 5036651 w 16073591"/>
              <a:gd name="connsiteY1839" fmla="*/ 3305997 h 9203135"/>
              <a:gd name="connsiteX1840" fmla="*/ 5056050 w 16073591"/>
              <a:gd name="connsiteY1840" fmla="*/ 3305997 h 9203135"/>
              <a:gd name="connsiteX1841" fmla="*/ 5076194 w 16073591"/>
              <a:gd name="connsiteY1841" fmla="*/ 3285951 h 9203135"/>
              <a:gd name="connsiteX1842" fmla="*/ 5095593 w 16073591"/>
              <a:gd name="connsiteY1842" fmla="*/ 3236474 h 9203135"/>
              <a:gd name="connsiteX1843" fmla="*/ 5095593 w 16073591"/>
              <a:gd name="connsiteY1843" fmla="*/ 3276140 h 9203135"/>
              <a:gd name="connsiteX1844" fmla="*/ 5155282 w 16073591"/>
              <a:gd name="connsiteY1844" fmla="*/ 3285951 h 9203135"/>
              <a:gd name="connsiteX1845" fmla="*/ 5185126 w 16073591"/>
              <a:gd name="connsiteY1845" fmla="*/ 3256520 h 9203135"/>
              <a:gd name="connsiteX1846" fmla="*/ 5185126 w 16073591"/>
              <a:gd name="connsiteY1846" fmla="*/ 3216427 h 9203135"/>
              <a:gd name="connsiteX1847" fmla="*/ 5274658 w 16073591"/>
              <a:gd name="connsiteY1847" fmla="*/ 3186997 h 9203135"/>
              <a:gd name="connsiteX1848" fmla="*/ 5363444 w 16073591"/>
              <a:gd name="connsiteY1848" fmla="*/ 3246284 h 9203135"/>
              <a:gd name="connsiteX1849" fmla="*/ 5463422 w 16073591"/>
              <a:gd name="connsiteY1849" fmla="*/ 3206617 h 9203135"/>
              <a:gd name="connsiteX1850" fmla="*/ 5473122 w 16073591"/>
              <a:gd name="connsiteY1850" fmla="*/ 3266330 h 9203135"/>
              <a:gd name="connsiteX1851" fmla="*/ 5483568 w 16073591"/>
              <a:gd name="connsiteY1851" fmla="*/ 3266330 h 9203135"/>
              <a:gd name="connsiteX1852" fmla="*/ 5641742 w 16073591"/>
              <a:gd name="connsiteY1852" fmla="*/ 3246284 h 9203135"/>
              <a:gd name="connsiteX1853" fmla="*/ 5721574 w 16073591"/>
              <a:gd name="connsiteY1853" fmla="*/ 3266330 h 9203135"/>
              <a:gd name="connsiteX1854" fmla="*/ 5711129 w 16073591"/>
              <a:gd name="connsiteY1854" fmla="*/ 3226664 h 9203135"/>
              <a:gd name="connsiteX1855" fmla="*/ 5850650 w 16073591"/>
              <a:gd name="connsiteY1855" fmla="*/ 3127283 h 9203135"/>
              <a:gd name="connsiteX1856" fmla="*/ 5810360 w 16073591"/>
              <a:gd name="connsiteY1856" fmla="*/ 3157140 h 9203135"/>
              <a:gd name="connsiteX1857" fmla="*/ 5899894 w 16073591"/>
              <a:gd name="connsiteY1857" fmla="*/ 3087616 h 9203135"/>
              <a:gd name="connsiteX1858" fmla="*/ 5999872 w 16073591"/>
              <a:gd name="connsiteY1858" fmla="*/ 3047949 h 9203135"/>
              <a:gd name="connsiteX1859" fmla="*/ 6039416 w 16073591"/>
              <a:gd name="connsiteY1859" fmla="*/ 3047949 h 9203135"/>
              <a:gd name="connsiteX1860" fmla="*/ 6069260 w 16073591"/>
              <a:gd name="connsiteY1860" fmla="*/ 3047949 h 9203135"/>
              <a:gd name="connsiteX1861" fmla="*/ 6088658 w 16073591"/>
              <a:gd name="connsiteY1861" fmla="*/ 3018093 h 9203135"/>
              <a:gd name="connsiteX1862" fmla="*/ 6108804 w 16073591"/>
              <a:gd name="connsiteY1862" fmla="*/ 3057760 h 9203135"/>
              <a:gd name="connsiteX1863" fmla="*/ 6118502 w 16073591"/>
              <a:gd name="connsiteY1863" fmla="*/ 3038139 h 9203135"/>
              <a:gd name="connsiteX1864" fmla="*/ 6148346 w 16073591"/>
              <a:gd name="connsiteY1864" fmla="*/ 3047949 h 9203135"/>
              <a:gd name="connsiteX1865" fmla="*/ 6287122 w 16073591"/>
              <a:gd name="connsiteY1865" fmla="*/ 3008283 h 9203135"/>
              <a:gd name="connsiteX1866" fmla="*/ 6346810 w 16073591"/>
              <a:gd name="connsiteY1866" fmla="*/ 2958806 h 9203135"/>
              <a:gd name="connsiteX1867" fmla="*/ 6425896 w 16073591"/>
              <a:gd name="connsiteY1867" fmla="*/ 2968616 h 9203135"/>
              <a:gd name="connsiteX1868" fmla="*/ 6684796 w 16073591"/>
              <a:gd name="connsiteY1868" fmla="*/ 2829142 h 9203135"/>
              <a:gd name="connsiteX1869" fmla="*/ 6714640 w 16073591"/>
              <a:gd name="connsiteY1869" fmla="*/ 2879045 h 9203135"/>
              <a:gd name="connsiteX1870" fmla="*/ 6704194 w 16073591"/>
              <a:gd name="connsiteY1870" fmla="*/ 2819332 h 9203135"/>
              <a:gd name="connsiteX1871" fmla="*/ 6744484 w 16073591"/>
              <a:gd name="connsiteY1871" fmla="*/ 2858999 h 9203135"/>
              <a:gd name="connsiteX1872" fmla="*/ 6763882 w 16073591"/>
              <a:gd name="connsiteY1872" fmla="*/ 2839378 h 9203135"/>
              <a:gd name="connsiteX1873" fmla="*/ 6724340 w 16073591"/>
              <a:gd name="connsiteY1873" fmla="*/ 2799712 h 9203135"/>
              <a:gd name="connsiteX1874" fmla="*/ 6813872 w 16073591"/>
              <a:gd name="connsiteY1874" fmla="*/ 2839378 h 9203135"/>
              <a:gd name="connsiteX1875" fmla="*/ 6813872 w 16073591"/>
              <a:gd name="connsiteY1875" fmla="*/ 2789475 h 9203135"/>
              <a:gd name="connsiteX1876" fmla="*/ 6892958 w 16073591"/>
              <a:gd name="connsiteY1876" fmla="*/ 2789475 h 9203135"/>
              <a:gd name="connsiteX1877" fmla="*/ 6963092 w 16073591"/>
              <a:gd name="connsiteY1877" fmla="*/ 2749808 h 9203135"/>
              <a:gd name="connsiteX1878" fmla="*/ 6982492 w 16073591"/>
              <a:gd name="connsiteY1878" fmla="*/ 2779665 h 9203135"/>
              <a:gd name="connsiteX1879" fmla="*/ 7002636 w 16073591"/>
              <a:gd name="connsiteY1879" fmla="*/ 2730188 h 9203135"/>
              <a:gd name="connsiteX1880" fmla="*/ 7042180 w 16073591"/>
              <a:gd name="connsiteY1880" fmla="*/ 2749808 h 9203135"/>
              <a:gd name="connsiteX1881" fmla="*/ 7072024 w 16073591"/>
              <a:gd name="connsiteY1881" fmla="*/ 2670474 h 9203135"/>
              <a:gd name="connsiteX1882" fmla="*/ 7151110 w 16073591"/>
              <a:gd name="connsiteY1882" fmla="*/ 2690521 h 9203135"/>
              <a:gd name="connsiteX1883" fmla="*/ 7171256 w 16073591"/>
              <a:gd name="connsiteY1883" fmla="*/ 2620997 h 9203135"/>
              <a:gd name="connsiteX1884" fmla="*/ 7171256 w 16073591"/>
              <a:gd name="connsiteY1884" fmla="*/ 2660664 h 9203135"/>
              <a:gd name="connsiteX1885" fmla="*/ 7310032 w 16073591"/>
              <a:gd name="connsiteY1885" fmla="*/ 2591141 h 9203135"/>
              <a:gd name="connsiteX1886" fmla="*/ 7399564 w 16073591"/>
              <a:gd name="connsiteY1886" fmla="*/ 2541664 h 9203135"/>
              <a:gd name="connsiteX1887" fmla="*/ 7468952 w 16073591"/>
              <a:gd name="connsiteY1887" fmla="*/ 2561284 h 9203135"/>
              <a:gd name="connsiteX1888" fmla="*/ 7578628 w 16073591"/>
              <a:gd name="connsiteY1888" fmla="*/ 2521617 h 9203135"/>
              <a:gd name="connsiteX1889" fmla="*/ 7677860 w 16073591"/>
              <a:gd name="connsiteY1889" fmla="*/ 2442283 h 9203135"/>
              <a:gd name="connsiteX1890" fmla="*/ 7796492 w 16073591"/>
              <a:gd name="connsiteY1890" fmla="*/ 2382996 h 9203135"/>
              <a:gd name="connsiteX1891" fmla="*/ 7895724 w 16073591"/>
              <a:gd name="connsiteY1891" fmla="*/ 2333093 h 9203135"/>
              <a:gd name="connsiteX1892" fmla="*/ 7886024 w 16073591"/>
              <a:gd name="connsiteY1892" fmla="*/ 2283616 h 9203135"/>
              <a:gd name="connsiteX1893" fmla="*/ 7965110 w 16073591"/>
              <a:gd name="connsiteY1893" fmla="*/ 2273379 h 9203135"/>
              <a:gd name="connsiteX1894" fmla="*/ 7935266 w 16073591"/>
              <a:gd name="connsiteY1894" fmla="*/ 2223476 h 9203135"/>
              <a:gd name="connsiteX1895" fmla="*/ 7975556 w 16073591"/>
              <a:gd name="connsiteY1895" fmla="*/ 2243523 h 9203135"/>
              <a:gd name="connsiteX1896" fmla="*/ 8183720 w 16073591"/>
              <a:gd name="connsiteY1896" fmla="*/ 2114712 h 9203135"/>
              <a:gd name="connsiteX1897" fmla="*/ 8282952 w 16073591"/>
              <a:gd name="connsiteY1897" fmla="*/ 1995285 h 9203135"/>
              <a:gd name="connsiteX1898" fmla="*/ 8342640 w 16073591"/>
              <a:gd name="connsiteY1898" fmla="*/ 2005521 h 9203135"/>
              <a:gd name="connsiteX1899" fmla="*/ 8342640 w 16073591"/>
              <a:gd name="connsiteY1899" fmla="*/ 1955618 h 9203135"/>
              <a:gd name="connsiteX1900" fmla="*/ 8412028 w 16073591"/>
              <a:gd name="connsiteY1900" fmla="*/ 1945808 h 9203135"/>
              <a:gd name="connsiteX1901" fmla="*/ 8471716 w 16073591"/>
              <a:gd name="connsiteY1901" fmla="*/ 1876284 h 9203135"/>
              <a:gd name="connsiteX1902" fmla="*/ 8561248 w 16073591"/>
              <a:gd name="connsiteY1902" fmla="*/ 1816997 h 9203135"/>
              <a:gd name="connsiteX1903" fmla="*/ 8729868 w 16073591"/>
              <a:gd name="connsiteY1903" fmla="*/ 1717617 h 9203135"/>
              <a:gd name="connsiteX1904" fmla="*/ 8720168 w 16073591"/>
              <a:gd name="connsiteY1904" fmla="*/ 1687761 h 9203135"/>
              <a:gd name="connsiteX1905" fmla="*/ 8918632 w 16073591"/>
              <a:gd name="connsiteY1905" fmla="*/ 1518856 h 9203135"/>
              <a:gd name="connsiteX1906" fmla="*/ 8997720 w 16073591"/>
              <a:gd name="connsiteY1906" fmla="*/ 1528666 h 9203135"/>
              <a:gd name="connsiteX1907" fmla="*/ 9058152 w 16073591"/>
              <a:gd name="connsiteY1907" fmla="*/ 1449333 h 9203135"/>
              <a:gd name="connsiteX1908" fmla="*/ 9146940 w 16073591"/>
              <a:gd name="connsiteY1908" fmla="*/ 1439522 h 9203135"/>
              <a:gd name="connsiteX1909" fmla="*/ 9250648 w 16073591"/>
              <a:gd name="connsiteY1909" fmla="*/ 1352938 h 9203135"/>
              <a:gd name="connsiteX1910" fmla="*/ 9335704 w 16073591"/>
              <a:gd name="connsiteY1910" fmla="*/ 1330332 h 9203135"/>
              <a:gd name="connsiteX1911" fmla="*/ 9385692 w 16073591"/>
              <a:gd name="connsiteY1911" fmla="*/ 1270618 h 9203135"/>
              <a:gd name="connsiteX1912" fmla="*/ 9504324 w 16073591"/>
              <a:gd name="connsiteY1912" fmla="*/ 1241188 h 9203135"/>
              <a:gd name="connsiteX1913" fmla="*/ 9604302 w 16073591"/>
              <a:gd name="connsiteY1913" fmla="*/ 1191285 h 9203135"/>
              <a:gd name="connsiteX1914" fmla="*/ 9673690 w 16073591"/>
              <a:gd name="connsiteY1914" fmla="*/ 1151618 h 9203135"/>
              <a:gd name="connsiteX1915" fmla="*/ 9693088 w 16073591"/>
              <a:gd name="connsiteY1915" fmla="*/ 1131998 h 9203135"/>
              <a:gd name="connsiteX1916" fmla="*/ 9703534 w 16073591"/>
              <a:gd name="connsiteY1916" fmla="*/ 1121762 h 9203135"/>
              <a:gd name="connsiteX1917" fmla="*/ 9743076 w 16073591"/>
              <a:gd name="connsiteY1917" fmla="*/ 1161428 h 9203135"/>
              <a:gd name="connsiteX1918" fmla="*/ 9842308 w 16073591"/>
              <a:gd name="connsiteY1918" fmla="*/ 1082095 h 9203135"/>
              <a:gd name="connsiteX1919" fmla="*/ 9792320 w 16073591"/>
              <a:gd name="connsiteY1919" fmla="*/ 1042428 h 9203135"/>
              <a:gd name="connsiteX1920" fmla="*/ 9872152 w 16073591"/>
              <a:gd name="connsiteY1920" fmla="*/ 1032617 h 9203135"/>
              <a:gd name="connsiteX1921" fmla="*/ 9891552 w 16073591"/>
              <a:gd name="connsiteY1921" fmla="*/ 1012997 h 9203135"/>
              <a:gd name="connsiteX1922" fmla="*/ 9911696 w 16073591"/>
              <a:gd name="connsiteY1922" fmla="*/ 992951 h 9203135"/>
              <a:gd name="connsiteX1923" fmla="*/ 9951240 w 16073591"/>
              <a:gd name="connsiteY1923" fmla="*/ 962668 h 9203135"/>
              <a:gd name="connsiteX1924" fmla="*/ 9861708 w 16073591"/>
              <a:gd name="connsiteY1924" fmla="*/ 943047 h 9203135"/>
              <a:gd name="connsiteX1925" fmla="*/ 9792320 w 16073591"/>
              <a:gd name="connsiteY1925" fmla="*/ 1022807 h 9203135"/>
              <a:gd name="connsiteX1926" fmla="*/ 10040772 w 16073591"/>
              <a:gd name="connsiteY1926" fmla="*/ 734477 h 9203135"/>
              <a:gd name="connsiteX1927" fmla="*/ 9921396 w 16073591"/>
              <a:gd name="connsiteY1927" fmla="*/ 784380 h 9203135"/>
              <a:gd name="connsiteX1928" fmla="*/ 9812464 w 16073591"/>
              <a:gd name="connsiteY1928" fmla="*/ 804000 h 9203135"/>
              <a:gd name="connsiteX1929" fmla="*/ 9792320 w 16073591"/>
              <a:gd name="connsiteY1929" fmla="*/ 853477 h 9203135"/>
              <a:gd name="connsiteX1930" fmla="*/ 9772920 w 16073591"/>
              <a:gd name="connsiteY1930" fmla="*/ 893144 h 9203135"/>
              <a:gd name="connsiteX1931" fmla="*/ 9722932 w 16073591"/>
              <a:gd name="connsiteY1931" fmla="*/ 843667 h 9203135"/>
              <a:gd name="connsiteX1932" fmla="*/ 9683388 w 16073591"/>
              <a:gd name="connsiteY1932" fmla="*/ 923001 h 9203135"/>
              <a:gd name="connsiteX1933" fmla="*/ 9643844 w 16073591"/>
              <a:gd name="connsiteY1933" fmla="*/ 992951 h 9203135"/>
              <a:gd name="connsiteX1934" fmla="*/ 9604302 w 16073591"/>
              <a:gd name="connsiteY1934" fmla="*/ 983141 h 9203135"/>
              <a:gd name="connsiteX1935" fmla="*/ 9604302 w 16073591"/>
              <a:gd name="connsiteY1935" fmla="*/ 992951 h 9203135"/>
              <a:gd name="connsiteX1936" fmla="*/ 9593856 w 16073591"/>
              <a:gd name="connsiteY1936" fmla="*/ 1002761 h 9203135"/>
              <a:gd name="connsiteX1937" fmla="*/ 9574458 w 16073591"/>
              <a:gd name="connsiteY1937" fmla="*/ 1022807 h 9203135"/>
              <a:gd name="connsiteX1938" fmla="*/ 9584156 w 16073591"/>
              <a:gd name="connsiteY1938" fmla="*/ 983141 h 9203135"/>
              <a:gd name="connsiteX1939" fmla="*/ 9474480 w 16073591"/>
              <a:gd name="connsiteY1939" fmla="*/ 1072284 h 9203135"/>
              <a:gd name="connsiteX1940" fmla="*/ 9375248 w 16073591"/>
              <a:gd name="connsiteY1940" fmla="*/ 1102141 h 9203135"/>
              <a:gd name="connsiteX1941" fmla="*/ 9335704 w 16073591"/>
              <a:gd name="connsiteY1941" fmla="*/ 1151618 h 9203135"/>
              <a:gd name="connsiteX1942" fmla="*/ 9305860 w 16073591"/>
              <a:gd name="connsiteY1942" fmla="*/ 1201522 h 9203135"/>
              <a:gd name="connsiteX1943" fmla="*/ 9067852 w 16073591"/>
              <a:gd name="connsiteY1943" fmla="*/ 1349953 h 9203135"/>
              <a:gd name="connsiteX1944" fmla="*/ 9028308 w 16073591"/>
              <a:gd name="connsiteY1944" fmla="*/ 1320522 h 9203135"/>
              <a:gd name="connsiteX1945" fmla="*/ 8789556 w 16073591"/>
              <a:gd name="connsiteY1945" fmla="*/ 1459143 h 9203135"/>
              <a:gd name="connsiteX1946" fmla="*/ 8888788 w 16073591"/>
              <a:gd name="connsiteY1946" fmla="*/ 1390046 h 9203135"/>
              <a:gd name="connsiteX1947" fmla="*/ 8958176 w 16073591"/>
              <a:gd name="connsiteY1947" fmla="*/ 1300475 h 9203135"/>
              <a:gd name="connsiteX1948" fmla="*/ 8918632 w 16073591"/>
              <a:gd name="connsiteY1948" fmla="*/ 1280855 h 9203135"/>
              <a:gd name="connsiteX1949" fmla="*/ 8858944 w 16073591"/>
              <a:gd name="connsiteY1949" fmla="*/ 1310285 h 9203135"/>
              <a:gd name="connsiteX1950" fmla="*/ 8759712 w 16073591"/>
              <a:gd name="connsiteY1950" fmla="*/ 1399856 h 9203135"/>
              <a:gd name="connsiteX1951" fmla="*/ 8690324 w 16073591"/>
              <a:gd name="connsiteY1951" fmla="*/ 1528666 h 9203135"/>
              <a:gd name="connsiteX1952" fmla="*/ 8630636 w 16073591"/>
              <a:gd name="connsiteY1952" fmla="*/ 1518856 h 9203135"/>
              <a:gd name="connsiteX1953" fmla="*/ 8968620 w 16073591"/>
              <a:gd name="connsiteY1953" fmla="*/ 1191285 h 9203135"/>
              <a:gd name="connsiteX1954" fmla="*/ 9038008 w 16073591"/>
              <a:gd name="connsiteY1954" fmla="*/ 1161428 h 9203135"/>
              <a:gd name="connsiteX1955" fmla="*/ 9117842 w 16073591"/>
              <a:gd name="connsiteY1955" fmla="*/ 1171665 h 9203135"/>
              <a:gd name="connsiteX1956" fmla="*/ 9127540 w 16073591"/>
              <a:gd name="connsiteY1956" fmla="*/ 1111951 h 9203135"/>
              <a:gd name="connsiteX1957" fmla="*/ 9176784 w 16073591"/>
              <a:gd name="connsiteY1957" fmla="*/ 1121762 h 9203135"/>
              <a:gd name="connsiteX1958" fmla="*/ 9196928 w 16073591"/>
              <a:gd name="connsiteY1958" fmla="*/ 1052664 h 9203135"/>
              <a:gd name="connsiteX1959" fmla="*/ 9226772 w 16073591"/>
              <a:gd name="connsiteY1959" fmla="*/ 1052664 h 9203135"/>
              <a:gd name="connsiteX1960" fmla="*/ 9375248 w 16073591"/>
              <a:gd name="connsiteY1960" fmla="*/ 923001 h 9203135"/>
              <a:gd name="connsiteX1961" fmla="*/ 9464780 w 16073591"/>
              <a:gd name="connsiteY1961" fmla="*/ 873524 h 9203135"/>
              <a:gd name="connsiteX1962" fmla="*/ 9504324 w 16073591"/>
              <a:gd name="connsiteY1962" fmla="*/ 853477 h 9203135"/>
              <a:gd name="connsiteX1963" fmla="*/ 9524468 w 16073591"/>
              <a:gd name="connsiteY1963" fmla="*/ 833857 h 9203135"/>
              <a:gd name="connsiteX1964" fmla="*/ 9673690 w 16073591"/>
              <a:gd name="connsiteY1964" fmla="*/ 734477 h 9203135"/>
              <a:gd name="connsiteX1965" fmla="*/ 9752776 w 16073591"/>
              <a:gd name="connsiteY1965" fmla="*/ 675190 h 9203135"/>
              <a:gd name="connsiteX1966" fmla="*/ 9762476 w 16073591"/>
              <a:gd name="connsiteY1966" fmla="*/ 625286 h 9203135"/>
              <a:gd name="connsiteX1967" fmla="*/ 9733378 w 16073591"/>
              <a:gd name="connsiteY1967" fmla="*/ 615476 h 9203135"/>
              <a:gd name="connsiteX1968" fmla="*/ 9772920 w 16073591"/>
              <a:gd name="connsiteY1968" fmla="*/ 585619 h 9203135"/>
              <a:gd name="connsiteX1969" fmla="*/ 9901998 w 16073591"/>
              <a:gd name="connsiteY1969" fmla="*/ 506286 h 9203135"/>
              <a:gd name="connsiteX1970" fmla="*/ 10060172 w 16073591"/>
              <a:gd name="connsiteY1970" fmla="*/ 397095 h 9203135"/>
              <a:gd name="connsiteX1971" fmla="*/ 10050472 w 16073591"/>
              <a:gd name="connsiteY1971" fmla="*/ 436762 h 9203135"/>
              <a:gd name="connsiteX1972" fmla="*/ 10050472 w 16073591"/>
              <a:gd name="connsiteY1972" fmla="*/ 466619 h 9203135"/>
              <a:gd name="connsiteX1973" fmla="*/ 10070616 w 16073591"/>
              <a:gd name="connsiteY1973" fmla="*/ 446999 h 9203135"/>
              <a:gd name="connsiteX1974" fmla="*/ 10100460 w 16073591"/>
              <a:gd name="connsiteY1974" fmla="*/ 476429 h 9203135"/>
              <a:gd name="connsiteX1975" fmla="*/ 10160150 w 16073591"/>
              <a:gd name="connsiteY1975" fmla="*/ 377475 h 9203135"/>
              <a:gd name="connsiteX1976" fmla="*/ 10289226 w 16073591"/>
              <a:gd name="connsiteY1976" fmla="*/ 327998 h 9203135"/>
              <a:gd name="connsiteX1977" fmla="*/ 10259382 w 16073591"/>
              <a:gd name="connsiteY1977" fmla="*/ 337808 h 9203135"/>
              <a:gd name="connsiteX1978" fmla="*/ 10368312 w 16073591"/>
              <a:gd name="connsiteY1978" fmla="*/ 198334 h 9203135"/>
              <a:gd name="connsiteX1979" fmla="*/ 10487688 w 16073591"/>
              <a:gd name="connsiteY1979" fmla="*/ 139047 h 9203135"/>
              <a:gd name="connsiteX1980" fmla="*/ 10497388 w 16073591"/>
              <a:gd name="connsiteY1980" fmla="*/ 79334 h 9203135"/>
              <a:gd name="connsiteX1981" fmla="*/ 10557076 w 16073591"/>
              <a:gd name="connsiteY1981" fmla="*/ 109190 h 9203135"/>
              <a:gd name="connsiteX1982" fmla="*/ 10646610 w 16073591"/>
              <a:gd name="connsiteY1982" fmla="*/ 79334 h 9203135"/>
              <a:gd name="connsiteX1983" fmla="*/ 10616766 w 16073591"/>
              <a:gd name="connsiteY1983" fmla="*/ 69523 h 9203135"/>
              <a:gd name="connsiteX1984" fmla="*/ 10676454 w 16073591"/>
              <a:gd name="connsiteY1984" fmla="*/ 99380 h 9203135"/>
              <a:gd name="connsiteX1985" fmla="*/ 10736142 w 16073591"/>
              <a:gd name="connsiteY1985" fmla="*/ 0 h 9203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Lst>
            <a:rect l="l" t="t" r="r" b="b"/>
            <a:pathLst>
              <a:path w="16073591" h="9203135">
                <a:moveTo>
                  <a:pt x="1769460" y="6949376"/>
                </a:moveTo>
                <a:lnTo>
                  <a:pt x="1784382" y="6981792"/>
                </a:lnTo>
                <a:lnTo>
                  <a:pt x="1775428" y="6965584"/>
                </a:lnTo>
                <a:cubicBezTo>
                  <a:pt x="1771698" y="6959186"/>
                  <a:pt x="1769460" y="6954494"/>
                  <a:pt x="1769460" y="6949376"/>
                </a:cubicBezTo>
                <a:close/>
                <a:moveTo>
                  <a:pt x="13278120" y="6284423"/>
                </a:moveTo>
                <a:cubicBezTo>
                  <a:pt x="13287820" y="6304470"/>
                  <a:pt x="13268420" y="6324090"/>
                  <a:pt x="13278120" y="6344136"/>
                </a:cubicBezTo>
                <a:cubicBezTo>
                  <a:pt x="13248276" y="6344136"/>
                  <a:pt x="13218432" y="6314280"/>
                  <a:pt x="13228132" y="6304470"/>
                </a:cubicBezTo>
                <a:cubicBezTo>
                  <a:pt x="13257976" y="6324090"/>
                  <a:pt x="13257976" y="6304470"/>
                  <a:pt x="13278120" y="6284423"/>
                </a:cubicBezTo>
                <a:close/>
                <a:moveTo>
                  <a:pt x="1989560" y="6256698"/>
                </a:moveTo>
                <a:lnTo>
                  <a:pt x="2007467" y="6264376"/>
                </a:lnTo>
                <a:cubicBezTo>
                  <a:pt x="2007467" y="6269494"/>
                  <a:pt x="2005229" y="6269494"/>
                  <a:pt x="2001498" y="6266936"/>
                </a:cubicBezTo>
                <a:close/>
                <a:moveTo>
                  <a:pt x="1988068" y="6254566"/>
                </a:moveTo>
                <a:lnTo>
                  <a:pt x="1989560" y="6256698"/>
                </a:lnTo>
                <a:lnTo>
                  <a:pt x="1988068" y="6255419"/>
                </a:lnTo>
                <a:close/>
                <a:moveTo>
                  <a:pt x="3669788" y="6090354"/>
                </a:moveTo>
                <a:cubicBezTo>
                  <a:pt x="3677248" y="6089501"/>
                  <a:pt x="3685456" y="6090354"/>
                  <a:pt x="3695901" y="6095472"/>
                </a:cubicBezTo>
                <a:cubicBezTo>
                  <a:pt x="3685456" y="6115519"/>
                  <a:pt x="3675756" y="6144949"/>
                  <a:pt x="3655612" y="6144949"/>
                </a:cubicBezTo>
                <a:cubicBezTo>
                  <a:pt x="3655612" y="6115519"/>
                  <a:pt x="3636213" y="6125329"/>
                  <a:pt x="3616068" y="6115519"/>
                </a:cubicBezTo>
                <a:cubicBezTo>
                  <a:pt x="3630990" y="6115519"/>
                  <a:pt x="3645912" y="6093340"/>
                  <a:pt x="3669788" y="6090354"/>
                </a:cubicBezTo>
                <a:close/>
                <a:moveTo>
                  <a:pt x="5602198" y="5718424"/>
                </a:moveTo>
                <a:cubicBezTo>
                  <a:pt x="5622342" y="5718424"/>
                  <a:pt x="5622342" y="5738471"/>
                  <a:pt x="5632042" y="5748281"/>
                </a:cubicBezTo>
                <a:cubicBezTo>
                  <a:pt x="5611898" y="5748281"/>
                  <a:pt x="5602198" y="5767901"/>
                  <a:pt x="5611898" y="5797758"/>
                </a:cubicBezTo>
                <a:cubicBezTo>
                  <a:pt x="5592498" y="5787948"/>
                  <a:pt x="5592498" y="5758091"/>
                  <a:pt x="5572354" y="5758091"/>
                </a:cubicBezTo>
                <a:cubicBezTo>
                  <a:pt x="5562654" y="5778138"/>
                  <a:pt x="5532810" y="5778138"/>
                  <a:pt x="5542510" y="5807994"/>
                </a:cubicBezTo>
                <a:cubicBezTo>
                  <a:pt x="5523111" y="5778138"/>
                  <a:pt x="5493266" y="5768328"/>
                  <a:pt x="5493266" y="5738471"/>
                </a:cubicBezTo>
                <a:cubicBezTo>
                  <a:pt x="5523111" y="5748281"/>
                  <a:pt x="5512666" y="5748281"/>
                  <a:pt x="5532810" y="5767901"/>
                </a:cubicBezTo>
                <a:cubicBezTo>
                  <a:pt x="5552955" y="5767901"/>
                  <a:pt x="5562654" y="5758091"/>
                  <a:pt x="5562654" y="5738471"/>
                </a:cubicBezTo>
                <a:cubicBezTo>
                  <a:pt x="5582799" y="5738471"/>
                  <a:pt x="5592498" y="5778138"/>
                  <a:pt x="5602198" y="5718424"/>
                </a:cubicBezTo>
                <a:close/>
                <a:moveTo>
                  <a:pt x="4033886" y="5014231"/>
                </a:moveTo>
                <a:lnTo>
                  <a:pt x="4043586" y="5023614"/>
                </a:lnTo>
                <a:cubicBezTo>
                  <a:pt x="4048062" y="5023614"/>
                  <a:pt x="4048062" y="5021055"/>
                  <a:pt x="4045824" y="5018496"/>
                </a:cubicBezTo>
                <a:close/>
                <a:moveTo>
                  <a:pt x="4616594" y="4824001"/>
                </a:moveTo>
                <a:lnTo>
                  <a:pt x="4620324" y="4828692"/>
                </a:lnTo>
                <a:lnTo>
                  <a:pt x="4609133" y="4824854"/>
                </a:lnTo>
                <a:cubicBezTo>
                  <a:pt x="4612118" y="4822295"/>
                  <a:pt x="4614356" y="4822721"/>
                  <a:pt x="4616594" y="4824001"/>
                </a:cubicBezTo>
                <a:close/>
                <a:moveTo>
                  <a:pt x="3689186" y="4521594"/>
                </a:moveTo>
                <a:lnTo>
                  <a:pt x="3692171" y="4526286"/>
                </a:lnTo>
                <a:lnTo>
                  <a:pt x="3685456" y="4527139"/>
                </a:lnTo>
                <a:close/>
                <a:moveTo>
                  <a:pt x="4033140" y="4487472"/>
                </a:moveTo>
                <a:cubicBezTo>
                  <a:pt x="4040602" y="4487472"/>
                  <a:pt x="4065223" y="4487472"/>
                  <a:pt x="4068207" y="4504107"/>
                </a:cubicBezTo>
                <a:lnTo>
                  <a:pt x="4062984" y="4526713"/>
                </a:lnTo>
                <a:lnTo>
                  <a:pt x="4062984" y="4517329"/>
                </a:lnTo>
                <a:cubicBezTo>
                  <a:pt x="4053285" y="4517329"/>
                  <a:pt x="4053285" y="4527139"/>
                  <a:pt x="4043586" y="4517329"/>
                </a:cubicBezTo>
                <a:cubicBezTo>
                  <a:pt x="4033140" y="4517329"/>
                  <a:pt x="4003296" y="4546759"/>
                  <a:pt x="4023441" y="4546759"/>
                </a:cubicBezTo>
                <a:cubicBezTo>
                  <a:pt x="3993597" y="4556996"/>
                  <a:pt x="4033140" y="4497282"/>
                  <a:pt x="4033140" y="4487472"/>
                </a:cubicBezTo>
                <a:close/>
                <a:moveTo>
                  <a:pt x="3467593" y="4378282"/>
                </a:moveTo>
                <a:cubicBezTo>
                  <a:pt x="3536981" y="4378282"/>
                  <a:pt x="3556380" y="4447805"/>
                  <a:pt x="3616068" y="4417949"/>
                </a:cubicBezTo>
                <a:cubicBezTo>
                  <a:pt x="3626514" y="4437995"/>
                  <a:pt x="3596669" y="4437995"/>
                  <a:pt x="3596669" y="4457615"/>
                </a:cubicBezTo>
                <a:cubicBezTo>
                  <a:pt x="3645912" y="4417949"/>
                  <a:pt x="3675756" y="4487472"/>
                  <a:pt x="3715300" y="4467426"/>
                </a:cubicBezTo>
                <a:cubicBezTo>
                  <a:pt x="3720522" y="4482354"/>
                  <a:pt x="3710823" y="4492164"/>
                  <a:pt x="3701124" y="4500695"/>
                </a:cubicBezTo>
                <a:lnTo>
                  <a:pt x="3689186" y="4521594"/>
                </a:lnTo>
                <a:lnTo>
                  <a:pt x="3666057" y="4487472"/>
                </a:lnTo>
                <a:cubicBezTo>
                  <a:pt x="3576524" y="4517329"/>
                  <a:pt x="3546680" y="4408139"/>
                  <a:pt x="3467593" y="4378282"/>
                </a:cubicBezTo>
                <a:close/>
                <a:moveTo>
                  <a:pt x="13121356" y="1219156"/>
                </a:moveTo>
                <a:lnTo>
                  <a:pt x="13119520" y="1221589"/>
                </a:lnTo>
                <a:lnTo>
                  <a:pt x="13119200" y="1221142"/>
                </a:lnTo>
                <a:cubicBezTo>
                  <a:pt x="13121626" y="1218689"/>
                  <a:pt x="13122184" y="1218076"/>
                  <a:pt x="13121356" y="1219156"/>
                </a:cubicBezTo>
                <a:close/>
                <a:moveTo>
                  <a:pt x="10736142" y="0"/>
                </a:moveTo>
                <a:cubicBezTo>
                  <a:pt x="10745842" y="20047"/>
                  <a:pt x="10725696" y="29857"/>
                  <a:pt x="10706298" y="29857"/>
                </a:cubicBezTo>
                <a:cubicBezTo>
                  <a:pt x="10725696" y="59713"/>
                  <a:pt x="10715996" y="69523"/>
                  <a:pt x="10765986" y="99380"/>
                </a:cubicBezTo>
                <a:cubicBezTo>
                  <a:pt x="10755540" y="49477"/>
                  <a:pt x="10795832" y="89144"/>
                  <a:pt x="10815228" y="39667"/>
                </a:cubicBezTo>
                <a:cubicBezTo>
                  <a:pt x="10824928" y="49477"/>
                  <a:pt x="10824928" y="59713"/>
                  <a:pt x="10835374" y="49477"/>
                </a:cubicBezTo>
                <a:cubicBezTo>
                  <a:pt x="10845072" y="99380"/>
                  <a:pt x="10865218" y="139047"/>
                  <a:pt x="10845072" y="168478"/>
                </a:cubicBezTo>
                <a:cubicBezTo>
                  <a:pt x="10854772" y="168478"/>
                  <a:pt x="10874918" y="178714"/>
                  <a:pt x="10884616" y="198334"/>
                </a:cubicBezTo>
                <a:cubicBezTo>
                  <a:pt x="10895062" y="188524"/>
                  <a:pt x="10895062" y="168478"/>
                  <a:pt x="10904762" y="158668"/>
                </a:cubicBezTo>
                <a:cubicBezTo>
                  <a:pt x="10924160" y="188524"/>
                  <a:pt x="10944304" y="178714"/>
                  <a:pt x="10964450" y="158668"/>
                </a:cubicBezTo>
                <a:cubicBezTo>
                  <a:pt x="10954004" y="198334"/>
                  <a:pt x="10983848" y="218381"/>
                  <a:pt x="11013692" y="228191"/>
                </a:cubicBezTo>
                <a:cubicBezTo>
                  <a:pt x="10994294" y="228191"/>
                  <a:pt x="10983848" y="228191"/>
                  <a:pt x="10983848" y="248238"/>
                </a:cubicBezTo>
                <a:cubicBezTo>
                  <a:pt x="11023392" y="258048"/>
                  <a:pt x="11023392" y="307951"/>
                  <a:pt x="11013692" y="337808"/>
                </a:cubicBezTo>
                <a:cubicBezTo>
                  <a:pt x="11033838" y="357428"/>
                  <a:pt x="11023392" y="307525"/>
                  <a:pt x="11053236" y="307525"/>
                </a:cubicBezTo>
                <a:cubicBezTo>
                  <a:pt x="11053236" y="307525"/>
                  <a:pt x="11053984" y="307951"/>
                  <a:pt x="11103226" y="367665"/>
                </a:cubicBezTo>
                <a:cubicBezTo>
                  <a:pt x="11053984" y="377475"/>
                  <a:pt x="11073380" y="407332"/>
                  <a:pt x="11023392" y="426952"/>
                </a:cubicBezTo>
                <a:cubicBezTo>
                  <a:pt x="11023392" y="446999"/>
                  <a:pt x="11033838" y="476429"/>
                  <a:pt x="11033838" y="506286"/>
                </a:cubicBezTo>
                <a:cubicBezTo>
                  <a:pt x="11003994" y="496476"/>
                  <a:pt x="11003994" y="516522"/>
                  <a:pt x="10983848" y="536142"/>
                </a:cubicBezTo>
                <a:cubicBezTo>
                  <a:pt x="10964450" y="506286"/>
                  <a:pt x="10914460" y="556189"/>
                  <a:pt x="10904762" y="575809"/>
                </a:cubicBezTo>
                <a:cubicBezTo>
                  <a:pt x="10924160" y="575809"/>
                  <a:pt x="10944304" y="585619"/>
                  <a:pt x="10964450" y="565999"/>
                </a:cubicBezTo>
                <a:cubicBezTo>
                  <a:pt x="10964450" y="625713"/>
                  <a:pt x="11003994" y="625286"/>
                  <a:pt x="11053236" y="605666"/>
                </a:cubicBezTo>
                <a:cubicBezTo>
                  <a:pt x="11063682" y="585619"/>
                  <a:pt x="11053236" y="565999"/>
                  <a:pt x="11053236" y="556189"/>
                </a:cubicBezTo>
                <a:cubicBezTo>
                  <a:pt x="11112924" y="605666"/>
                  <a:pt x="11162914" y="506286"/>
                  <a:pt x="11212904" y="536142"/>
                </a:cubicBezTo>
                <a:cubicBezTo>
                  <a:pt x="11222602" y="496476"/>
                  <a:pt x="11222602" y="407332"/>
                  <a:pt x="11172612" y="446999"/>
                </a:cubicBezTo>
                <a:cubicBezTo>
                  <a:pt x="11153216" y="407332"/>
                  <a:pt x="11222602" y="397095"/>
                  <a:pt x="11242748" y="387285"/>
                </a:cubicBezTo>
                <a:cubicBezTo>
                  <a:pt x="11271844" y="407332"/>
                  <a:pt x="11222602" y="426952"/>
                  <a:pt x="11232302" y="436762"/>
                </a:cubicBezTo>
                <a:cubicBezTo>
                  <a:pt x="11242748" y="466619"/>
                  <a:pt x="11301688" y="436762"/>
                  <a:pt x="11271844" y="476429"/>
                </a:cubicBezTo>
                <a:cubicBezTo>
                  <a:pt x="11291990" y="466619"/>
                  <a:pt x="11312136" y="476855"/>
                  <a:pt x="11331534" y="466619"/>
                </a:cubicBezTo>
                <a:cubicBezTo>
                  <a:pt x="11331534" y="476855"/>
                  <a:pt x="11331534" y="486665"/>
                  <a:pt x="11351678" y="486665"/>
                </a:cubicBezTo>
                <a:cubicBezTo>
                  <a:pt x="11341232" y="506286"/>
                  <a:pt x="11312136" y="565999"/>
                  <a:pt x="11341232" y="556189"/>
                </a:cubicBezTo>
                <a:cubicBezTo>
                  <a:pt x="11312136" y="605666"/>
                  <a:pt x="11262146" y="615476"/>
                  <a:pt x="11222602" y="664953"/>
                </a:cubicBezTo>
                <a:cubicBezTo>
                  <a:pt x="11252446" y="685000"/>
                  <a:pt x="11262146" y="645333"/>
                  <a:pt x="11282292" y="635523"/>
                </a:cubicBezTo>
                <a:cubicBezTo>
                  <a:pt x="11301688" y="675190"/>
                  <a:pt x="11331534" y="635523"/>
                  <a:pt x="11341232" y="675190"/>
                </a:cubicBezTo>
                <a:cubicBezTo>
                  <a:pt x="11341232" y="685000"/>
                  <a:pt x="11271844" y="734477"/>
                  <a:pt x="11312136" y="744713"/>
                </a:cubicBezTo>
                <a:cubicBezTo>
                  <a:pt x="11282292" y="754523"/>
                  <a:pt x="11262146" y="754523"/>
                  <a:pt x="11212904" y="794190"/>
                </a:cubicBezTo>
                <a:cubicBezTo>
                  <a:pt x="11242748" y="883334"/>
                  <a:pt x="11162914" y="903381"/>
                  <a:pt x="11143516" y="972904"/>
                </a:cubicBezTo>
                <a:cubicBezTo>
                  <a:pt x="11192758" y="972904"/>
                  <a:pt x="11172612" y="923001"/>
                  <a:pt x="11232302" y="903381"/>
                </a:cubicBezTo>
                <a:cubicBezTo>
                  <a:pt x="11252446" y="933237"/>
                  <a:pt x="11192758" y="923001"/>
                  <a:pt x="11222602" y="962668"/>
                </a:cubicBezTo>
                <a:cubicBezTo>
                  <a:pt x="11202458" y="943047"/>
                  <a:pt x="11192758" y="963094"/>
                  <a:pt x="11232302" y="1002761"/>
                </a:cubicBezTo>
                <a:cubicBezTo>
                  <a:pt x="11212904" y="1002761"/>
                  <a:pt x="11192758" y="1002334"/>
                  <a:pt x="11192758" y="972904"/>
                </a:cubicBezTo>
                <a:cubicBezTo>
                  <a:pt x="11162914" y="1002334"/>
                  <a:pt x="11153216" y="1022807"/>
                  <a:pt x="11172612" y="1062474"/>
                </a:cubicBezTo>
                <a:cubicBezTo>
                  <a:pt x="11113672" y="1072284"/>
                  <a:pt x="11122624" y="1131998"/>
                  <a:pt x="11093526" y="1161428"/>
                </a:cubicBezTo>
                <a:cubicBezTo>
                  <a:pt x="11133070" y="1181475"/>
                  <a:pt x="11252446" y="1181475"/>
                  <a:pt x="11252446" y="1131998"/>
                </a:cubicBezTo>
                <a:cubicBezTo>
                  <a:pt x="11291990" y="1131998"/>
                  <a:pt x="11262146" y="1181475"/>
                  <a:pt x="11282292" y="1211331"/>
                </a:cubicBezTo>
                <a:cubicBezTo>
                  <a:pt x="11312136" y="1221142"/>
                  <a:pt x="11341232" y="1250998"/>
                  <a:pt x="11381524" y="1230952"/>
                </a:cubicBezTo>
                <a:cubicBezTo>
                  <a:pt x="11361378" y="1201095"/>
                  <a:pt x="11400920" y="1221142"/>
                  <a:pt x="11421066" y="1191285"/>
                </a:cubicBezTo>
                <a:cubicBezTo>
                  <a:pt x="11441212" y="1181475"/>
                  <a:pt x="11400920" y="1171665"/>
                  <a:pt x="11391222" y="1171665"/>
                </a:cubicBezTo>
                <a:cubicBezTo>
                  <a:pt x="11391222" y="1161428"/>
                  <a:pt x="11450910" y="1131998"/>
                  <a:pt x="11470308" y="1151618"/>
                </a:cubicBezTo>
                <a:cubicBezTo>
                  <a:pt x="11490454" y="1072284"/>
                  <a:pt x="11639676" y="972904"/>
                  <a:pt x="11619530" y="923001"/>
                </a:cubicBezTo>
                <a:cubicBezTo>
                  <a:pt x="11619530" y="893144"/>
                  <a:pt x="11669520" y="923001"/>
                  <a:pt x="11688918" y="923001"/>
                </a:cubicBezTo>
                <a:cubicBezTo>
                  <a:pt x="11699364" y="913191"/>
                  <a:pt x="11688918" y="903381"/>
                  <a:pt x="11699364" y="903381"/>
                </a:cubicBezTo>
                <a:cubicBezTo>
                  <a:pt x="11699364" y="863714"/>
                  <a:pt x="11649374" y="913191"/>
                  <a:pt x="11669520" y="883334"/>
                </a:cubicBezTo>
                <a:cubicBezTo>
                  <a:pt x="11679218" y="873524"/>
                  <a:pt x="11679218" y="863714"/>
                  <a:pt x="11688918" y="853477"/>
                </a:cubicBezTo>
                <a:cubicBezTo>
                  <a:pt x="11748606" y="923001"/>
                  <a:pt x="11858284" y="744713"/>
                  <a:pt x="11897828" y="694810"/>
                </a:cubicBezTo>
                <a:cubicBezTo>
                  <a:pt x="11947070" y="705046"/>
                  <a:pt x="12016456" y="685000"/>
                  <a:pt x="12016456" y="625286"/>
                </a:cubicBezTo>
                <a:cubicBezTo>
                  <a:pt x="12046302" y="595856"/>
                  <a:pt x="12026904" y="625286"/>
                  <a:pt x="12046302" y="645333"/>
                </a:cubicBezTo>
                <a:cubicBezTo>
                  <a:pt x="12056748" y="605666"/>
                  <a:pt x="12056000" y="615476"/>
                  <a:pt x="12096292" y="575809"/>
                </a:cubicBezTo>
                <a:cubicBezTo>
                  <a:pt x="12026904" y="585619"/>
                  <a:pt x="12026904" y="545952"/>
                  <a:pt x="11976914" y="536142"/>
                </a:cubicBezTo>
                <a:cubicBezTo>
                  <a:pt x="11967216" y="565999"/>
                  <a:pt x="11947070" y="545952"/>
                  <a:pt x="11917226" y="575809"/>
                </a:cubicBezTo>
                <a:cubicBezTo>
                  <a:pt x="11937370" y="526332"/>
                  <a:pt x="11986612" y="476855"/>
                  <a:pt x="12056748" y="426952"/>
                </a:cubicBezTo>
                <a:cubicBezTo>
                  <a:pt x="12076146" y="446999"/>
                  <a:pt x="12115688" y="446999"/>
                  <a:pt x="12115688" y="486665"/>
                </a:cubicBezTo>
                <a:cubicBezTo>
                  <a:pt x="12135834" y="466619"/>
                  <a:pt x="12115688" y="417142"/>
                  <a:pt x="12085844" y="436762"/>
                </a:cubicBezTo>
                <a:cubicBezTo>
                  <a:pt x="12076146" y="397095"/>
                  <a:pt x="12195522" y="397095"/>
                  <a:pt x="12135834" y="417142"/>
                </a:cubicBezTo>
                <a:cubicBezTo>
                  <a:pt x="12165678" y="436762"/>
                  <a:pt x="12165678" y="387285"/>
                  <a:pt x="12195522" y="377475"/>
                </a:cubicBezTo>
                <a:cubicBezTo>
                  <a:pt x="12245512" y="417142"/>
                  <a:pt x="12304454" y="436762"/>
                  <a:pt x="12384288" y="407332"/>
                </a:cubicBezTo>
                <a:cubicBezTo>
                  <a:pt x="12384288" y="426952"/>
                  <a:pt x="12344744" y="446999"/>
                  <a:pt x="12305200" y="466619"/>
                </a:cubicBezTo>
                <a:cubicBezTo>
                  <a:pt x="12255212" y="486665"/>
                  <a:pt x="12215668" y="496476"/>
                  <a:pt x="12205968" y="506286"/>
                </a:cubicBezTo>
                <a:cubicBezTo>
                  <a:pt x="12245512" y="506286"/>
                  <a:pt x="12285056" y="526332"/>
                  <a:pt x="12334298" y="486665"/>
                </a:cubicBezTo>
                <a:cubicBezTo>
                  <a:pt x="12354444" y="526332"/>
                  <a:pt x="12314900" y="556189"/>
                  <a:pt x="12285056" y="575809"/>
                </a:cubicBezTo>
                <a:cubicBezTo>
                  <a:pt x="12314900" y="605666"/>
                  <a:pt x="12344744" y="545952"/>
                  <a:pt x="12403686" y="556189"/>
                </a:cubicBezTo>
                <a:cubicBezTo>
                  <a:pt x="12393986" y="585619"/>
                  <a:pt x="12314900" y="635523"/>
                  <a:pt x="12305200" y="595856"/>
                </a:cubicBezTo>
                <a:cubicBezTo>
                  <a:pt x="12255212" y="635523"/>
                  <a:pt x="12314900" y="675190"/>
                  <a:pt x="12245512" y="694810"/>
                </a:cubicBezTo>
                <a:cubicBezTo>
                  <a:pt x="12275356" y="694810"/>
                  <a:pt x="12314900" y="705046"/>
                  <a:pt x="12354444" y="685000"/>
                </a:cubicBezTo>
                <a:cubicBezTo>
                  <a:pt x="12354444" y="705046"/>
                  <a:pt x="12354444" y="714856"/>
                  <a:pt x="12364142" y="705046"/>
                </a:cubicBezTo>
                <a:cubicBezTo>
                  <a:pt x="12384288" y="724667"/>
                  <a:pt x="12324600" y="734477"/>
                  <a:pt x="12354444" y="764333"/>
                </a:cubicBezTo>
                <a:cubicBezTo>
                  <a:pt x="12384288" y="784380"/>
                  <a:pt x="12414132" y="774143"/>
                  <a:pt x="12443976" y="794190"/>
                </a:cubicBezTo>
                <a:cubicBezTo>
                  <a:pt x="12513364" y="724667"/>
                  <a:pt x="12602896" y="705046"/>
                  <a:pt x="12692428" y="635523"/>
                </a:cubicBezTo>
                <a:cubicBezTo>
                  <a:pt x="12681984" y="665380"/>
                  <a:pt x="12731972" y="655143"/>
                  <a:pt x="12751370" y="655143"/>
                </a:cubicBezTo>
                <a:cubicBezTo>
                  <a:pt x="12702128" y="645333"/>
                  <a:pt x="12752116" y="635523"/>
                  <a:pt x="12711828" y="595856"/>
                </a:cubicBezTo>
                <a:cubicBezTo>
                  <a:pt x="12752116" y="625286"/>
                  <a:pt x="12781214" y="595856"/>
                  <a:pt x="12811060" y="585619"/>
                </a:cubicBezTo>
                <a:cubicBezTo>
                  <a:pt x="12831204" y="595856"/>
                  <a:pt x="12801360" y="635523"/>
                  <a:pt x="12840904" y="625286"/>
                </a:cubicBezTo>
                <a:cubicBezTo>
                  <a:pt x="12840904" y="635523"/>
                  <a:pt x="12811060" y="645333"/>
                  <a:pt x="12821504" y="664953"/>
                </a:cubicBezTo>
                <a:cubicBezTo>
                  <a:pt x="12831204" y="705046"/>
                  <a:pt x="12861048" y="635523"/>
                  <a:pt x="12880446" y="664953"/>
                </a:cubicBezTo>
                <a:cubicBezTo>
                  <a:pt x="12900592" y="685000"/>
                  <a:pt x="12850602" y="705046"/>
                  <a:pt x="12831204" y="705046"/>
                </a:cubicBezTo>
                <a:cubicBezTo>
                  <a:pt x="12801360" y="734477"/>
                  <a:pt x="12900592" y="784380"/>
                  <a:pt x="12840904" y="813810"/>
                </a:cubicBezTo>
                <a:cubicBezTo>
                  <a:pt x="12840904" y="813810"/>
                  <a:pt x="12840904" y="813810"/>
                  <a:pt x="12821504" y="784380"/>
                </a:cubicBezTo>
                <a:cubicBezTo>
                  <a:pt x="12771516" y="824047"/>
                  <a:pt x="12850602" y="824047"/>
                  <a:pt x="12821504" y="873524"/>
                </a:cubicBezTo>
                <a:cubicBezTo>
                  <a:pt x="12850602" y="893571"/>
                  <a:pt x="12821504" y="843667"/>
                  <a:pt x="12850602" y="833857"/>
                </a:cubicBezTo>
                <a:cubicBezTo>
                  <a:pt x="12890892" y="873524"/>
                  <a:pt x="12801360" y="893144"/>
                  <a:pt x="12821504" y="933237"/>
                </a:cubicBezTo>
                <a:cubicBezTo>
                  <a:pt x="12850602" y="943047"/>
                  <a:pt x="12880446" y="933237"/>
                  <a:pt x="12910290" y="923001"/>
                </a:cubicBezTo>
                <a:cubicBezTo>
                  <a:pt x="12930436" y="972904"/>
                  <a:pt x="13029668" y="1071858"/>
                  <a:pt x="13089356" y="962668"/>
                </a:cubicBezTo>
                <a:cubicBezTo>
                  <a:pt x="13069212" y="962668"/>
                  <a:pt x="13049066" y="952858"/>
                  <a:pt x="13019968" y="962668"/>
                </a:cubicBezTo>
                <a:cubicBezTo>
                  <a:pt x="13029668" y="932811"/>
                  <a:pt x="13099056" y="923001"/>
                  <a:pt x="13128900" y="913191"/>
                </a:cubicBezTo>
                <a:cubicBezTo>
                  <a:pt x="13108754" y="952858"/>
                  <a:pt x="13178142" y="972904"/>
                  <a:pt x="13168444" y="1022807"/>
                </a:cubicBezTo>
                <a:cubicBezTo>
                  <a:pt x="13148298" y="1022807"/>
                  <a:pt x="13119200" y="1032617"/>
                  <a:pt x="13099056" y="1032617"/>
                </a:cubicBezTo>
                <a:cubicBezTo>
                  <a:pt x="13069212" y="1052664"/>
                  <a:pt x="13049066" y="1072284"/>
                  <a:pt x="13059512" y="1102141"/>
                </a:cubicBezTo>
                <a:cubicBezTo>
                  <a:pt x="13099056" y="1092331"/>
                  <a:pt x="13138598" y="1062474"/>
                  <a:pt x="13168444" y="1032617"/>
                </a:cubicBezTo>
                <a:cubicBezTo>
                  <a:pt x="13168444" y="1102141"/>
                  <a:pt x="13099056" y="1092331"/>
                  <a:pt x="13049066" y="1131998"/>
                </a:cubicBezTo>
                <a:cubicBezTo>
                  <a:pt x="13059512" y="1141808"/>
                  <a:pt x="13069212" y="1141808"/>
                  <a:pt x="13069212" y="1141808"/>
                </a:cubicBezTo>
                <a:cubicBezTo>
                  <a:pt x="13099056" y="1151618"/>
                  <a:pt x="12999824" y="1131998"/>
                  <a:pt x="12979678" y="1141808"/>
                </a:cubicBezTo>
                <a:cubicBezTo>
                  <a:pt x="12960280" y="1191285"/>
                  <a:pt x="13009522" y="1221142"/>
                  <a:pt x="12960280" y="1241188"/>
                </a:cubicBezTo>
                <a:cubicBezTo>
                  <a:pt x="12999824" y="1250998"/>
                  <a:pt x="13029668" y="1250998"/>
                  <a:pt x="13059512" y="1221142"/>
                </a:cubicBezTo>
                <a:cubicBezTo>
                  <a:pt x="13069212" y="1260808"/>
                  <a:pt x="13019968" y="1250998"/>
                  <a:pt x="12999824" y="1270618"/>
                </a:cubicBezTo>
                <a:cubicBezTo>
                  <a:pt x="12990124" y="1300475"/>
                  <a:pt x="13009522" y="1320522"/>
                  <a:pt x="12999824" y="1349953"/>
                </a:cubicBezTo>
                <a:cubicBezTo>
                  <a:pt x="13009522" y="1360189"/>
                  <a:pt x="13019968" y="1349953"/>
                  <a:pt x="13019968" y="1360189"/>
                </a:cubicBezTo>
                <a:cubicBezTo>
                  <a:pt x="13029668" y="1340142"/>
                  <a:pt x="13059512" y="1300475"/>
                  <a:pt x="13089356" y="1270618"/>
                </a:cubicBezTo>
                <a:cubicBezTo>
                  <a:pt x="13099056" y="1250785"/>
                  <a:pt x="13108942" y="1235963"/>
                  <a:pt x="13115190" y="1227326"/>
                </a:cubicBezTo>
                <a:lnTo>
                  <a:pt x="13119520" y="1221589"/>
                </a:lnTo>
                <a:lnTo>
                  <a:pt x="13126474" y="1231292"/>
                </a:lnTo>
                <a:cubicBezTo>
                  <a:pt x="13133750" y="1237350"/>
                  <a:pt x="13141022" y="1233511"/>
                  <a:pt x="13148298" y="1241188"/>
                </a:cubicBezTo>
                <a:cubicBezTo>
                  <a:pt x="13178142" y="1221142"/>
                  <a:pt x="13168444" y="1191285"/>
                  <a:pt x="13218432" y="1171665"/>
                </a:cubicBezTo>
                <a:cubicBezTo>
                  <a:pt x="13248276" y="1191285"/>
                  <a:pt x="13218432" y="1201095"/>
                  <a:pt x="13248276" y="1230952"/>
                </a:cubicBezTo>
                <a:cubicBezTo>
                  <a:pt x="13268420" y="1221142"/>
                  <a:pt x="13257976" y="1191285"/>
                  <a:pt x="13248276" y="1201522"/>
                </a:cubicBezTo>
                <a:cubicBezTo>
                  <a:pt x="13257976" y="1181475"/>
                  <a:pt x="13357208" y="1161855"/>
                  <a:pt x="13357208" y="1121762"/>
                </a:cubicBezTo>
                <a:cubicBezTo>
                  <a:pt x="13337808" y="1121762"/>
                  <a:pt x="13327364" y="1092331"/>
                  <a:pt x="13297520" y="1111951"/>
                </a:cubicBezTo>
                <a:cubicBezTo>
                  <a:pt x="13278120" y="1131998"/>
                  <a:pt x="13317664" y="1121762"/>
                  <a:pt x="13317664" y="1151618"/>
                </a:cubicBezTo>
                <a:cubicBezTo>
                  <a:pt x="13278120" y="1181475"/>
                  <a:pt x="13278120" y="1131998"/>
                  <a:pt x="13278120" y="1102141"/>
                </a:cubicBezTo>
                <a:cubicBezTo>
                  <a:pt x="13287820" y="1102141"/>
                  <a:pt x="13307964" y="1092331"/>
                  <a:pt x="13297520" y="1082095"/>
                </a:cubicBezTo>
                <a:cubicBezTo>
                  <a:pt x="13317664" y="1062474"/>
                  <a:pt x="13327364" y="1102141"/>
                  <a:pt x="13347508" y="1082095"/>
                </a:cubicBezTo>
                <a:cubicBezTo>
                  <a:pt x="13347508" y="1062474"/>
                  <a:pt x="13337808" y="1042428"/>
                  <a:pt x="13327364" y="1012997"/>
                </a:cubicBezTo>
                <a:cubicBezTo>
                  <a:pt x="13337808" y="1002761"/>
                  <a:pt x="13347508" y="1022807"/>
                  <a:pt x="13357208" y="1042428"/>
                </a:cubicBezTo>
                <a:cubicBezTo>
                  <a:pt x="13357208" y="1042428"/>
                  <a:pt x="13357208" y="1042428"/>
                  <a:pt x="13407196" y="1002761"/>
                </a:cubicBezTo>
                <a:cubicBezTo>
                  <a:pt x="13426596" y="983141"/>
                  <a:pt x="13387052" y="923001"/>
                  <a:pt x="13456440" y="923001"/>
                </a:cubicBezTo>
                <a:cubicBezTo>
                  <a:pt x="13456440" y="943047"/>
                  <a:pt x="13426596" y="943047"/>
                  <a:pt x="13437040" y="962668"/>
                </a:cubicBezTo>
                <a:cubicBezTo>
                  <a:pt x="13466884" y="952858"/>
                  <a:pt x="13486284" y="972904"/>
                  <a:pt x="13516128" y="962668"/>
                </a:cubicBezTo>
                <a:cubicBezTo>
                  <a:pt x="13486284" y="992524"/>
                  <a:pt x="13516128" y="983141"/>
                  <a:pt x="13466138" y="1032617"/>
                </a:cubicBezTo>
                <a:cubicBezTo>
                  <a:pt x="13486284" y="1082095"/>
                  <a:pt x="13516128" y="1072284"/>
                  <a:pt x="13555672" y="1042428"/>
                </a:cubicBezTo>
                <a:cubicBezTo>
                  <a:pt x="13506428" y="1012997"/>
                  <a:pt x="13545972" y="1002761"/>
                  <a:pt x="13575816" y="1022807"/>
                </a:cubicBezTo>
                <a:cubicBezTo>
                  <a:pt x="13625058" y="992951"/>
                  <a:pt x="13605660" y="952858"/>
                  <a:pt x="13664602" y="933237"/>
                </a:cubicBezTo>
                <a:cubicBezTo>
                  <a:pt x="13684748" y="943047"/>
                  <a:pt x="13664602" y="952858"/>
                  <a:pt x="13645204" y="962668"/>
                </a:cubicBezTo>
                <a:cubicBezTo>
                  <a:pt x="13664602" y="972904"/>
                  <a:pt x="13675048" y="973330"/>
                  <a:pt x="13684748" y="983141"/>
                </a:cubicBezTo>
                <a:cubicBezTo>
                  <a:pt x="13734736" y="903807"/>
                  <a:pt x="13843668" y="863714"/>
                  <a:pt x="13873512" y="794190"/>
                </a:cubicBezTo>
                <a:cubicBezTo>
                  <a:pt x="13893656" y="794190"/>
                  <a:pt x="13913056" y="824047"/>
                  <a:pt x="13953344" y="784380"/>
                </a:cubicBezTo>
                <a:cubicBezTo>
                  <a:pt x="13963044" y="813810"/>
                  <a:pt x="13942900" y="853477"/>
                  <a:pt x="13913056" y="843667"/>
                </a:cubicBezTo>
                <a:cubicBezTo>
                  <a:pt x="13923500" y="873524"/>
                  <a:pt x="13942900" y="873524"/>
                  <a:pt x="13963044" y="853477"/>
                </a:cubicBezTo>
                <a:cubicBezTo>
                  <a:pt x="14002588" y="843667"/>
                  <a:pt x="13942900" y="883334"/>
                  <a:pt x="13923500" y="883334"/>
                </a:cubicBezTo>
                <a:cubicBezTo>
                  <a:pt x="14002588" y="933237"/>
                  <a:pt x="14121964" y="784380"/>
                  <a:pt x="14012288" y="744713"/>
                </a:cubicBezTo>
                <a:cubicBezTo>
                  <a:pt x="14022732" y="744713"/>
                  <a:pt x="14032432" y="734477"/>
                  <a:pt x="14052576" y="734477"/>
                </a:cubicBezTo>
                <a:cubicBezTo>
                  <a:pt x="14032432" y="724667"/>
                  <a:pt x="14022732" y="724667"/>
                  <a:pt x="14002588" y="734477"/>
                </a:cubicBezTo>
                <a:cubicBezTo>
                  <a:pt x="13992888" y="675190"/>
                  <a:pt x="14062276" y="665380"/>
                  <a:pt x="14101820" y="625286"/>
                </a:cubicBezTo>
                <a:cubicBezTo>
                  <a:pt x="14092120" y="675190"/>
                  <a:pt x="14151808" y="655143"/>
                  <a:pt x="14181652" y="645333"/>
                </a:cubicBezTo>
                <a:cubicBezTo>
                  <a:pt x="14210750" y="625286"/>
                  <a:pt x="14181652" y="595856"/>
                  <a:pt x="14191352" y="575809"/>
                </a:cubicBezTo>
                <a:cubicBezTo>
                  <a:pt x="14240596" y="585619"/>
                  <a:pt x="14251040" y="575809"/>
                  <a:pt x="14271184" y="536142"/>
                </a:cubicBezTo>
                <a:cubicBezTo>
                  <a:pt x="14310728" y="575809"/>
                  <a:pt x="14320428" y="605666"/>
                  <a:pt x="14370416" y="575809"/>
                </a:cubicBezTo>
                <a:cubicBezTo>
                  <a:pt x="14370416" y="605666"/>
                  <a:pt x="14400260" y="645333"/>
                  <a:pt x="14340572" y="664953"/>
                </a:cubicBezTo>
                <a:cubicBezTo>
                  <a:pt x="14380116" y="645333"/>
                  <a:pt x="14439804" y="635523"/>
                  <a:pt x="14489048" y="645333"/>
                </a:cubicBezTo>
                <a:cubicBezTo>
                  <a:pt x="14539036" y="655143"/>
                  <a:pt x="14578580" y="675190"/>
                  <a:pt x="14608424" y="724667"/>
                </a:cubicBezTo>
                <a:cubicBezTo>
                  <a:pt x="14647968" y="734477"/>
                  <a:pt x="14687512" y="705046"/>
                  <a:pt x="14707656" y="675190"/>
                </a:cubicBezTo>
                <a:cubicBezTo>
                  <a:pt x="14697956" y="764333"/>
                  <a:pt x="14578580" y="754523"/>
                  <a:pt x="14657668" y="843667"/>
                </a:cubicBezTo>
                <a:cubicBezTo>
                  <a:pt x="14687512" y="833857"/>
                  <a:pt x="14647968" y="804000"/>
                  <a:pt x="14687512" y="794190"/>
                </a:cubicBezTo>
                <a:cubicBezTo>
                  <a:pt x="14697956" y="873524"/>
                  <a:pt x="14747200" y="734477"/>
                  <a:pt x="14657668" y="784380"/>
                </a:cubicBezTo>
                <a:cubicBezTo>
                  <a:pt x="14657668" y="724667"/>
                  <a:pt x="14777790" y="784380"/>
                  <a:pt x="14737500" y="833857"/>
                </a:cubicBezTo>
                <a:cubicBezTo>
                  <a:pt x="14757644" y="853477"/>
                  <a:pt x="14767344" y="833857"/>
                  <a:pt x="14797188" y="813810"/>
                </a:cubicBezTo>
                <a:cubicBezTo>
                  <a:pt x="14797188" y="843667"/>
                  <a:pt x="14756900" y="873524"/>
                  <a:pt x="14727056" y="873524"/>
                </a:cubicBezTo>
                <a:cubicBezTo>
                  <a:pt x="14737500" y="873524"/>
                  <a:pt x="14747946" y="893571"/>
                  <a:pt x="14757644" y="883334"/>
                </a:cubicBezTo>
                <a:cubicBezTo>
                  <a:pt x="14737500" y="933237"/>
                  <a:pt x="14697956" y="893144"/>
                  <a:pt x="14638268" y="923001"/>
                </a:cubicBezTo>
                <a:cubicBezTo>
                  <a:pt x="14657668" y="923001"/>
                  <a:pt x="14668112" y="933237"/>
                  <a:pt x="14687512" y="933237"/>
                </a:cubicBezTo>
                <a:cubicBezTo>
                  <a:pt x="14687512" y="972904"/>
                  <a:pt x="14598724" y="962668"/>
                  <a:pt x="14618124" y="933237"/>
                </a:cubicBezTo>
                <a:cubicBezTo>
                  <a:pt x="14608424" y="943047"/>
                  <a:pt x="14578580" y="962668"/>
                  <a:pt x="14578580" y="972904"/>
                </a:cubicBezTo>
                <a:cubicBezTo>
                  <a:pt x="14578580" y="992524"/>
                  <a:pt x="14598724" y="992951"/>
                  <a:pt x="14608424" y="1012997"/>
                </a:cubicBezTo>
                <a:cubicBezTo>
                  <a:pt x="14568880" y="1002761"/>
                  <a:pt x="14568880" y="992951"/>
                  <a:pt x="14539036" y="1012997"/>
                </a:cubicBezTo>
                <a:cubicBezTo>
                  <a:pt x="14528592" y="963094"/>
                  <a:pt x="14518892" y="943047"/>
                  <a:pt x="14459204" y="972904"/>
                </a:cubicBezTo>
                <a:cubicBezTo>
                  <a:pt x="14449504" y="952858"/>
                  <a:pt x="14479348" y="952858"/>
                  <a:pt x="14469648" y="933237"/>
                </a:cubicBezTo>
                <a:cubicBezTo>
                  <a:pt x="14459204" y="923001"/>
                  <a:pt x="14439804" y="943047"/>
                  <a:pt x="14419660" y="943047"/>
                </a:cubicBezTo>
                <a:cubicBezTo>
                  <a:pt x="14389816" y="952858"/>
                  <a:pt x="14459204" y="992951"/>
                  <a:pt x="14409960" y="1002761"/>
                </a:cubicBezTo>
                <a:cubicBezTo>
                  <a:pt x="14419660" y="963094"/>
                  <a:pt x="14389816" y="972904"/>
                  <a:pt x="14389816" y="933237"/>
                </a:cubicBezTo>
                <a:cubicBezTo>
                  <a:pt x="14430104" y="923001"/>
                  <a:pt x="14449504" y="923001"/>
                  <a:pt x="14459204" y="893144"/>
                </a:cubicBezTo>
                <a:cubicBezTo>
                  <a:pt x="14419660" y="873524"/>
                  <a:pt x="14409960" y="943047"/>
                  <a:pt x="14370416" y="913191"/>
                </a:cubicBezTo>
                <a:cubicBezTo>
                  <a:pt x="14340572" y="923001"/>
                  <a:pt x="14320428" y="982714"/>
                  <a:pt x="14370416" y="972904"/>
                </a:cubicBezTo>
                <a:cubicBezTo>
                  <a:pt x="14290584" y="1002334"/>
                  <a:pt x="14240596" y="1062474"/>
                  <a:pt x="14121964" y="1102141"/>
                </a:cubicBezTo>
                <a:cubicBezTo>
                  <a:pt x="14111520" y="1121762"/>
                  <a:pt x="14141364" y="1121762"/>
                  <a:pt x="14141364" y="1151618"/>
                </a:cubicBezTo>
                <a:cubicBezTo>
                  <a:pt x="14101820" y="1171665"/>
                  <a:pt x="14062276" y="1161428"/>
                  <a:pt x="14052576" y="1201522"/>
                </a:cubicBezTo>
                <a:cubicBezTo>
                  <a:pt x="14101820" y="1201522"/>
                  <a:pt x="14071976" y="1290665"/>
                  <a:pt x="14111520" y="1241188"/>
                </a:cubicBezTo>
                <a:cubicBezTo>
                  <a:pt x="14141364" y="1250998"/>
                  <a:pt x="14082420" y="1260808"/>
                  <a:pt x="14062276" y="1290665"/>
                </a:cubicBezTo>
                <a:cubicBezTo>
                  <a:pt x="14082420" y="1320522"/>
                  <a:pt x="14121964" y="1280855"/>
                  <a:pt x="14141364" y="1260808"/>
                </a:cubicBezTo>
                <a:cubicBezTo>
                  <a:pt x="14141364" y="1280855"/>
                  <a:pt x="14151808" y="1290665"/>
                  <a:pt x="14171208" y="1280855"/>
                </a:cubicBezTo>
                <a:cubicBezTo>
                  <a:pt x="14151808" y="1290665"/>
                  <a:pt x="14121964" y="1320522"/>
                  <a:pt x="14131664" y="1360189"/>
                </a:cubicBezTo>
                <a:cubicBezTo>
                  <a:pt x="14141364" y="1369999"/>
                  <a:pt x="14151808" y="1369999"/>
                  <a:pt x="14151808" y="1379809"/>
                </a:cubicBezTo>
                <a:cubicBezTo>
                  <a:pt x="14171208" y="1349953"/>
                  <a:pt x="14191352" y="1320522"/>
                  <a:pt x="14221196" y="1290665"/>
                </a:cubicBezTo>
                <a:cubicBezTo>
                  <a:pt x="14260740" y="1330332"/>
                  <a:pt x="14400260" y="1310712"/>
                  <a:pt x="14359972" y="1230952"/>
                </a:cubicBezTo>
                <a:cubicBezTo>
                  <a:pt x="14400260" y="1230952"/>
                  <a:pt x="14439804" y="1250998"/>
                  <a:pt x="14479348" y="1270618"/>
                </a:cubicBezTo>
                <a:cubicBezTo>
                  <a:pt x="14479348" y="1212611"/>
                  <a:pt x="14554704" y="1223275"/>
                  <a:pt x="14592010" y="1182328"/>
                </a:cubicBezTo>
                <a:cubicBezTo>
                  <a:pt x="14576342" y="1242894"/>
                  <a:pt x="14677066" y="1281708"/>
                  <a:pt x="14608424" y="1349953"/>
                </a:cubicBezTo>
                <a:cubicBezTo>
                  <a:pt x="14647968" y="1369999"/>
                  <a:pt x="14627824" y="1409666"/>
                  <a:pt x="14657668" y="1449333"/>
                </a:cubicBezTo>
                <a:cubicBezTo>
                  <a:pt x="14618124" y="1479189"/>
                  <a:pt x="14578580" y="1479189"/>
                  <a:pt x="14548736" y="1469380"/>
                </a:cubicBezTo>
                <a:cubicBezTo>
                  <a:pt x="14539036" y="1479189"/>
                  <a:pt x="14548736" y="1498809"/>
                  <a:pt x="14548736" y="1509046"/>
                </a:cubicBezTo>
                <a:cubicBezTo>
                  <a:pt x="14499492" y="1528666"/>
                  <a:pt x="14449504" y="1538476"/>
                  <a:pt x="14409960" y="1518856"/>
                </a:cubicBezTo>
                <a:cubicBezTo>
                  <a:pt x="14400260" y="1548713"/>
                  <a:pt x="14400260" y="1578143"/>
                  <a:pt x="14350272" y="1598190"/>
                </a:cubicBezTo>
                <a:cubicBezTo>
                  <a:pt x="14350272" y="1628047"/>
                  <a:pt x="14400260" y="1618237"/>
                  <a:pt x="14380116" y="1638284"/>
                </a:cubicBezTo>
                <a:cubicBezTo>
                  <a:pt x="14409960" y="1648094"/>
                  <a:pt x="14429360" y="1648094"/>
                  <a:pt x="14479348" y="1628474"/>
                </a:cubicBezTo>
                <a:cubicBezTo>
                  <a:pt x="14449504" y="1677950"/>
                  <a:pt x="14509192" y="1668140"/>
                  <a:pt x="14529336" y="1727427"/>
                </a:cubicBezTo>
                <a:cubicBezTo>
                  <a:pt x="14548736" y="1668140"/>
                  <a:pt x="14588280" y="1677950"/>
                  <a:pt x="14657668" y="1648094"/>
                </a:cubicBezTo>
                <a:cubicBezTo>
                  <a:pt x="14638268" y="1697997"/>
                  <a:pt x="14548736" y="1687761"/>
                  <a:pt x="14558436" y="1747474"/>
                </a:cubicBezTo>
                <a:cubicBezTo>
                  <a:pt x="14539036" y="1737664"/>
                  <a:pt x="14499492" y="1767094"/>
                  <a:pt x="14469648" y="1787141"/>
                </a:cubicBezTo>
                <a:cubicBezTo>
                  <a:pt x="14429360" y="1945808"/>
                  <a:pt x="14647968" y="1846428"/>
                  <a:pt x="14717356" y="1906141"/>
                </a:cubicBezTo>
                <a:cubicBezTo>
                  <a:pt x="14727056" y="1896331"/>
                  <a:pt x="14737500" y="1886521"/>
                  <a:pt x="14757644" y="1876284"/>
                </a:cubicBezTo>
                <a:cubicBezTo>
                  <a:pt x="14757644" y="1886521"/>
                  <a:pt x="14767344" y="1886521"/>
                  <a:pt x="14767344" y="1886521"/>
                </a:cubicBezTo>
                <a:cubicBezTo>
                  <a:pt x="14797188" y="1915951"/>
                  <a:pt x="14747946" y="1915951"/>
                  <a:pt x="14777044" y="1935998"/>
                </a:cubicBezTo>
                <a:cubicBezTo>
                  <a:pt x="14797188" y="1926188"/>
                  <a:pt x="14797188" y="1945808"/>
                  <a:pt x="14827032" y="1965855"/>
                </a:cubicBezTo>
                <a:cubicBezTo>
                  <a:pt x="14886720" y="1906141"/>
                  <a:pt x="14956108" y="1876284"/>
                  <a:pt x="15015796" y="1935998"/>
                </a:cubicBezTo>
                <a:cubicBezTo>
                  <a:pt x="15015796" y="1915951"/>
                  <a:pt x="15035196" y="1906141"/>
                  <a:pt x="15045640" y="1906141"/>
                </a:cubicBezTo>
                <a:cubicBezTo>
                  <a:pt x="15065040" y="1945808"/>
                  <a:pt x="15104584" y="1926188"/>
                  <a:pt x="15124728" y="1945808"/>
                </a:cubicBezTo>
                <a:cubicBezTo>
                  <a:pt x="15173972" y="2054998"/>
                  <a:pt x="15115028" y="2114285"/>
                  <a:pt x="15124728" y="2213666"/>
                </a:cubicBezTo>
                <a:cubicBezTo>
                  <a:pt x="15223960" y="2203856"/>
                  <a:pt x="15223960" y="2134332"/>
                  <a:pt x="15323192" y="2094665"/>
                </a:cubicBezTo>
                <a:cubicBezTo>
                  <a:pt x="15294094" y="2054998"/>
                  <a:pt x="15263504" y="2045188"/>
                  <a:pt x="15244104" y="2034952"/>
                </a:cubicBezTo>
                <a:cubicBezTo>
                  <a:pt x="15253804" y="2015332"/>
                  <a:pt x="15283648" y="2054998"/>
                  <a:pt x="15283648" y="2015332"/>
                </a:cubicBezTo>
                <a:cubicBezTo>
                  <a:pt x="15323192" y="2054998"/>
                  <a:pt x="15373180" y="2064808"/>
                  <a:pt x="15432868" y="2025142"/>
                </a:cubicBezTo>
                <a:cubicBezTo>
                  <a:pt x="15462714" y="2045188"/>
                  <a:pt x="15442568" y="2054998"/>
                  <a:pt x="15462714" y="2084855"/>
                </a:cubicBezTo>
                <a:cubicBezTo>
                  <a:pt x="15591790" y="2025142"/>
                  <a:pt x="15720866" y="2025142"/>
                  <a:pt x="15829796" y="2084855"/>
                </a:cubicBezTo>
                <a:cubicBezTo>
                  <a:pt x="15849942" y="2074619"/>
                  <a:pt x="15869340" y="2074619"/>
                  <a:pt x="15899184" y="2084855"/>
                </a:cubicBezTo>
                <a:cubicBezTo>
                  <a:pt x="15919328" y="2084855"/>
                  <a:pt x="15938728" y="2094665"/>
                  <a:pt x="15949174" y="2104475"/>
                </a:cubicBezTo>
                <a:cubicBezTo>
                  <a:pt x="15988716" y="2134332"/>
                  <a:pt x="16018560" y="2164189"/>
                  <a:pt x="16037960" y="2203856"/>
                </a:cubicBezTo>
                <a:cubicBezTo>
                  <a:pt x="16078250" y="2293000"/>
                  <a:pt x="16087948" y="2402617"/>
                  <a:pt x="16048406" y="2472140"/>
                </a:cubicBezTo>
                <a:cubicBezTo>
                  <a:pt x="16037960" y="2452093"/>
                  <a:pt x="16018560" y="2442283"/>
                  <a:pt x="16008862" y="2412427"/>
                </a:cubicBezTo>
                <a:cubicBezTo>
                  <a:pt x="15968572" y="2422663"/>
                  <a:pt x="15949174" y="2402617"/>
                  <a:pt x="15919328" y="2402617"/>
                </a:cubicBezTo>
                <a:cubicBezTo>
                  <a:pt x="15889484" y="2452093"/>
                  <a:pt x="15849942" y="2462330"/>
                  <a:pt x="15810398" y="2472140"/>
                </a:cubicBezTo>
                <a:cubicBezTo>
                  <a:pt x="15760408" y="2481950"/>
                  <a:pt x="15720120" y="2481950"/>
                  <a:pt x="15680576" y="2511807"/>
                </a:cubicBezTo>
                <a:cubicBezTo>
                  <a:pt x="15680576" y="2501997"/>
                  <a:pt x="15680576" y="2501997"/>
                  <a:pt x="15680576" y="2491760"/>
                </a:cubicBezTo>
                <a:cubicBezTo>
                  <a:pt x="15641032" y="2491760"/>
                  <a:pt x="15611188" y="2511807"/>
                  <a:pt x="15591790" y="2521617"/>
                </a:cubicBezTo>
                <a:cubicBezTo>
                  <a:pt x="15561944" y="2531427"/>
                  <a:pt x="15541800" y="2541664"/>
                  <a:pt x="15521656" y="2531427"/>
                </a:cubicBezTo>
                <a:cubicBezTo>
                  <a:pt x="15511956" y="2551474"/>
                  <a:pt x="15511956" y="2571521"/>
                  <a:pt x="15492558" y="2581331"/>
                </a:cubicBezTo>
                <a:cubicBezTo>
                  <a:pt x="15472412" y="2591141"/>
                  <a:pt x="15462714" y="2561284"/>
                  <a:pt x="15442568" y="2561284"/>
                </a:cubicBezTo>
                <a:cubicBezTo>
                  <a:pt x="15432868" y="2611187"/>
                  <a:pt x="15293348" y="2591141"/>
                  <a:pt x="15343336" y="2670474"/>
                </a:cubicBezTo>
                <a:cubicBezTo>
                  <a:pt x="15303792" y="2660664"/>
                  <a:pt x="15294094" y="2670474"/>
                  <a:pt x="15264250" y="2700331"/>
                </a:cubicBezTo>
                <a:cubicBezTo>
                  <a:pt x="15253804" y="2630808"/>
                  <a:pt x="15294094" y="2640618"/>
                  <a:pt x="15303792" y="2600951"/>
                </a:cubicBezTo>
                <a:cubicBezTo>
                  <a:pt x="15353036" y="2481950"/>
                  <a:pt x="15253804" y="2382996"/>
                  <a:pt x="15144872" y="2323283"/>
                </a:cubicBezTo>
                <a:cubicBezTo>
                  <a:pt x="15104584" y="2343330"/>
                  <a:pt x="15065040" y="2343330"/>
                  <a:pt x="15035196" y="2343330"/>
                </a:cubicBezTo>
                <a:cubicBezTo>
                  <a:pt x="15025496" y="2362950"/>
                  <a:pt x="15025496" y="2382996"/>
                  <a:pt x="15035196" y="2412427"/>
                </a:cubicBezTo>
                <a:cubicBezTo>
                  <a:pt x="15085184" y="2303236"/>
                  <a:pt x="15194116" y="2412427"/>
                  <a:pt x="15194116" y="2501997"/>
                </a:cubicBezTo>
                <a:cubicBezTo>
                  <a:pt x="15173972" y="2521617"/>
                  <a:pt x="15164272" y="2501997"/>
                  <a:pt x="15144872" y="2521617"/>
                </a:cubicBezTo>
                <a:cubicBezTo>
                  <a:pt x="15134428" y="2531427"/>
                  <a:pt x="15134428" y="2541664"/>
                  <a:pt x="15124728" y="2551474"/>
                </a:cubicBezTo>
                <a:cubicBezTo>
                  <a:pt x="15164272" y="2561284"/>
                  <a:pt x="15154572" y="2581331"/>
                  <a:pt x="15194116" y="2611187"/>
                </a:cubicBezTo>
                <a:cubicBezTo>
                  <a:pt x="15173972" y="2620997"/>
                  <a:pt x="15173972" y="2630808"/>
                  <a:pt x="15164272" y="2640618"/>
                </a:cubicBezTo>
                <a:cubicBezTo>
                  <a:pt x="15273948" y="2650854"/>
                  <a:pt x="15194116" y="2759618"/>
                  <a:pt x="15203816" y="2819332"/>
                </a:cubicBezTo>
                <a:cubicBezTo>
                  <a:pt x="15194116" y="2819332"/>
                  <a:pt x="15164272" y="2839378"/>
                  <a:pt x="15184416" y="2858999"/>
                </a:cubicBezTo>
                <a:cubicBezTo>
                  <a:pt x="15203816" y="2888855"/>
                  <a:pt x="15203816" y="2839378"/>
                  <a:pt x="15233660" y="2839378"/>
                </a:cubicBezTo>
                <a:cubicBezTo>
                  <a:pt x="15244104" y="2849188"/>
                  <a:pt x="15233660" y="2858999"/>
                  <a:pt x="15244104" y="2879045"/>
                </a:cubicBezTo>
                <a:cubicBezTo>
                  <a:pt x="15223960" y="2868809"/>
                  <a:pt x="15203816" y="2888855"/>
                  <a:pt x="15173972" y="2898665"/>
                </a:cubicBezTo>
                <a:cubicBezTo>
                  <a:pt x="15194116" y="2928522"/>
                  <a:pt x="15214260" y="2919139"/>
                  <a:pt x="15233660" y="2958806"/>
                </a:cubicBezTo>
                <a:cubicBezTo>
                  <a:pt x="15223960" y="2968616"/>
                  <a:pt x="15214260" y="2978426"/>
                  <a:pt x="15203816" y="2988236"/>
                </a:cubicBezTo>
                <a:cubicBezTo>
                  <a:pt x="15223960" y="3008283"/>
                  <a:pt x="15233660" y="3018093"/>
                  <a:pt x="15223960" y="3047949"/>
                </a:cubicBezTo>
                <a:cubicBezTo>
                  <a:pt x="15244104" y="3067996"/>
                  <a:pt x="15273948" y="3047949"/>
                  <a:pt x="15294094" y="3057760"/>
                </a:cubicBezTo>
                <a:cubicBezTo>
                  <a:pt x="15333638" y="3137093"/>
                  <a:pt x="15333638" y="3157140"/>
                  <a:pt x="15373180" y="3216427"/>
                </a:cubicBezTo>
                <a:cubicBezTo>
                  <a:pt x="15373180" y="3236474"/>
                  <a:pt x="15353036" y="3246284"/>
                  <a:pt x="15353036" y="3256520"/>
                </a:cubicBezTo>
                <a:cubicBezTo>
                  <a:pt x="15363482" y="3276140"/>
                  <a:pt x="15373180" y="3276140"/>
                  <a:pt x="15382880" y="3266330"/>
                </a:cubicBezTo>
                <a:cubicBezTo>
                  <a:pt x="15403024" y="3285951"/>
                  <a:pt x="15363482" y="3285951"/>
                  <a:pt x="15382880" y="3315807"/>
                </a:cubicBezTo>
                <a:cubicBezTo>
                  <a:pt x="15363482" y="3315807"/>
                  <a:pt x="15343336" y="3315807"/>
                  <a:pt x="15353036" y="3345664"/>
                </a:cubicBezTo>
                <a:cubicBezTo>
                  <a:pt x="15363482" y="3305997"/>
                  <a:pt x="15452268" y="3444618"/>
                  <a:pt x="15382880" y="3454855"/>
                </a:cubicBezTo>
                <a:cubicBezTo>
                  <a:pt x="15363482" y="3415188"/>
                  <a:pt x="15382880" y="3385331"/>
                  <a:pt x="15333638" y="3355474"/>
                </a:cubicBezTo>
                <a:cubicBezTo>
                  <a:pt x="15333638" y="3405378"/>
                  <a:pt x="15323192" y="3424998"/>
                  <a:pt x="15333638" y="3474475"/>
                </a:cubicBezTo>
                <a:cubicBezTo>
                  <a:pt x="15373180" y="3464665"/>
                  <a:pt x="15422424" y="3524378"/>
                  <a:pt x="15373180" y="3553808"/>
                </a:cubicBezTo>
                <a:cubicBezTo>
                  <a:pt x="15393326" y="3583665"/>
                  <a:pt x="15412724" y="3584092"/>
                  <a:pt x="15432868" y="3604138"/>
                </a:cubicBezTo>
                <a:cubicBezTo>
                  <a:pt x="15442568" y="3623759"/>
                  <a:pt x="15422424" y="3623759"/>
                  <a:pt x="15422424" y="3633569"/>
                </a:cubicBezTo>
                <a:cubicBezTo>
                  <a:pt x="15422424" y="3653615"/>
                  <a:pt x="15442568" y="3643805"/>
                  <a:pt x="15452268" y="3633569"/>
                </a:cubicBezTo>
                <a:cubicBezTo>
                  <a:pt x="15462714" y="3663425"/>
                  <a:pt x="15442568" y="3673235"/>
                  <a:pt x="15452268" y="3693282"/>
                </a:cubicBezTo>
                <a:cubicBezTo>
                  <a:pt x="15482112" y="3713329"/>
                  <a:pt x="15462714" y="3663425"/>
                  <a:pt x="15482112" y="3653615"/>
                </a:cubicBezTo>
                <a:cubicBezTo>
                  <a:pt x="15472412" y="3713329"/>
                  <a:pt x="15521656" y="3802473"/>
                  <a:pt x="15541800" y="3871996"/>
                </a:cubicBezTo>
                <a:cubicBezTo>
                  <a:pt x="15521656" y="3881806"/>
                  <a:pt x="15532100" y="3901426"/>
                  <a:pt x="15502256" y="3901426"/>
                </a:cubicBezTo>
                <a:cubicBezTo>
                  <a:pt x="15521656" y="3931283"/>
                  <a:pt x="15532100" y="3931283"/>
                  <a:pt x="15551500" y="3941520"/>
                </a:cubicBezTo>
                <a:cubicBezTo>
                  <a:pt x="15541800" y="3981187"/>
                  <a:pt x="15591790" y="4020854"/>
                  <a:pt x="15571644" y="4060520"/>
                </a:cubicBezTo>
                <a:cubicBezTo>
                  <a:pt x="15551500" y="4060520"/>
                  <a:pt x="15551500" y="4020854"/>
                  <a:pt x="15541800" y="4000807"/>
                </a:cubicBezTo>
                <a:cubicBezTo>
                  <a:pt x="15521656" y="4010617"/>
                  <a:pt x="15521656" y="4030664"/>
                  <a:pt x="15532100" y="4050284"/>
                </a:cubicBezTo>
                <a:cubicBezTo>
                  <a:pt x="15491812" y="4030664"/>
                  <a:pt x="15521656" y="3970950"/>
                  <a:pt x="15521656" y="3941520"/>
                </a:cubicBezTo>
                <a:cubicBezTo>
                  <a:pt x="15482112" y="3941520"/>
                  <a:pt x="15422424" y="3861760"/>
                  <a:pt x="15412724" y="3812283"/>
                </a:cubicBezTo>
                <a:cubicBezTo>
                  <a:pt x="15382880" y="3802473"/>
                  <a:pt x="15353036" y="3822093"/>
                  <a:pt x="15333638" y="3822093"/>
                </a:cubicBezTo>
                <a:cubicBezTo>
                  <a:pt x="15333638" y="3832329"/>
                  <a:pt x="15343336" y="3822093"/>
                  <a:pt x="15353036" y="3822093"/>
                </a:cubicBezTo>
                <a:cubicBezTo>
                  <a:pt x="15363482" y="3861760"/>
                  <a:pt x="15343336" y="3881806"/>
                  <a:pt x="15363482" y="3911663"/>
                </a:cubicBezTo>
                <a:cubicBezTo>
                  <a:pt x="15353036" y="3921473"/>
                  <a:pt x="15353036" y="3911663"/>
                  <a:pt x="15343336" y="3921473"/>
                </a:cubicBezTo>
                <a:cubicBezTo>
                  <a:pt x="15333638" y="3941520"/>
                  <a:pt x="15373180" y="3970950"/>
                  <a:pt x="15373180" y="3981187"/>
                </a:cubicBezTo>
                <a:cubicBezTo>
                  <a:pt x="15363482" y="3970950"/>
                  <a:pt x="15313492" y="3951330"/>
                  <a:pt x="15353036" y="4000807"/>
                </a:cubicBezTo>
                <a:cubicBezTo>
                  <a:pt x="15303792" y="4050284"/>
                  <a:pt x="15233660" y="4000807"/>
                  <a:pt x="15223960" y="4070330"/>
                </a:cubicBezTo>
                <a:cubicBezTo>
                  <a:pt x="15223960" y="4030664"/>
                  <a:pt x="15184416" y="4000807"/>
                  <a:pt x="15173972" y="4040474"/>
                </a:cubicBezTo>
                <a:cubicBezTo>
                  <a:pt x="15164272" y="4000807"/>
                  <a:pt x="15164272" y="4010617"/>
                  <a:pt x="15134428" y="3990997"/>
                </a:cubicBezTo>
                <a:cubicBezTo>
                  <a:pt x="15154572" y="3961140"/>
                  <a:pt x="15203816" y="3981187"/>
                  <a:pt x="15184416" y="3941520"/>
                </a:cubicBezTo>
                <a:cubicBezTo>
                  <a:pt x="15164272" y="3921473"/>
                  <a:pt x="15144872" y="3990997"/>
                  <a:pt x="15124728" y="3931283"/>
                </a:cubicBezTo>
                <a:cubicBezTo>
                  <a:pt x="15094884" y="3951330"/>
                  <a:pt x="15104584" y="3981187"/>
                  <a:pt x="15074740" y="4000807"/>
                </a:cubicBezTo>
                <a:cubicBezTo>
                  <a:pt x="15094884" y="4030664"/>
                  <a:pt x="15124728" y="4040474"/>
                  <a:pt x="15144872" y="4050284"/>
                </a:cubicBezTo>
                <a:cubicBezTo>
                  <a:pt x="15154572" y="4070330"/>
                  <a:pt x="15085184" y="4050284"/>
                  <a:pt x="15085184" y="4089951"/>
                </a:cubicBezTo>
                <a:cubicBezTo>
                  <a:pt x="15115028" y="4119807"/>
                  <a:pt x="15104584" y="4089951"/>
                  <a:pt x="15124728" y="4080141"/>
                </a:cubicBezTo>
                <a:cubicBezTo>
                  <a:pt x="15144872" y="4089951"/>
                  <a:pt x="15144872" y="4119807"/>
                  <a:pt x="15173972" y="4119807"/>
                </a:cubicBezTo>
                <a:cubicBezTo>
                  <a:pt x="15173972" y="4169711"/>
                  <a:pt x="15134428" y="4100187"/>
                  <a:pt x="15124728" y="4100187"/>
                </a:cubicBezTo>
                <a:cubicBezTo>
                  <a:pt x="15104584" y="4109997"/>
                  <a:pt x="15154572" y="4139854"/>
                  <a:pt x="15134428" y="4149664"/>
                </a:cubicBezTo>
                <a:cubicBezTo>
                  <a:pt x="15173972" y="4169711"/>
                  <a:pt x="15173972" y="4159474"/>
                  <a:pt x="15203816" y="4179521"/>
                </a:cubicBezTo>
                <a:cubicBezTo>
                  <a:pt x="15194116" y="4199141"/>
                  <a:pt x="15223960" y="4259281"/>
                  <a:pt x="15184416" y="4229424"/>
                </a:cubicBezTo>
                <a:cubicBezTo>
                  <a:pt x="15164272" y="4259281"/>
                  <a:pt x="15194116" y="4249471"/>
                  <a:pt x="15203816" y="4278901"/>
                </a:cubicBezTo>
                <a:cubicBezTo>
                  <a:pt x="15214260" y="4269091"/>
                  <a:pt x="15233660" y="4269091"/>
                  <a:pt x="15244104" y="4259281"/>
                </a:cubicBezTo>
                <a:cubicBezTo>
                  <a:pt x="15253804" y="4328805"/>
                  <a:pt x="15173972" y="4259281"/>
                  <a:pt x="15154572" y="4289138"/>
                </a:cubicBezTo>
                <a:cubicBezTo>
                  <a:pt x="15173972" y="4318568"/>
                  <a:pt x="15184416" y="4328805"/>
                  <a:pt x="15203816" y="4308758"/>
                </a:cubicBezTo>
                <a:cubicBezTo>
                  <a:pt x="15203816" y="4328805"/>
                  <a:pt x="15233660" y="4328805"/>
                  <a:pt x="15223960" y="4358235"/>
                </a:cubicBezTo>
                <a:cubicBezTo>
                  <a:pt x="15214260" y="4358235"/>
                  <a:pt x="15214260" y="4328805"/>
                  <a:pt x="15194116" y="4328805"/>
                </a:cubicBezTo>
                <a:cubicBezTo>
                  <a:pt x="15164272" y="4338615"/>
                  <a:pt x="15203816" y="4368472"/>
                  <a:pt x="15173972" y="4378282"/>
                </a:cubicBezTo>
                <a:cubicBezTo>
                  <a:pt x="15164272" y="4368472"/>
                  <a:pt x="15134428" y="4368472"/>
                  <a:pt x="15144872" y="4338615"/>
                </a:cubicBezTo>
                <a:cubicBezTo>
                  <a:pt x="15104584" y="4378282"/>
                  <a:pt x="15065040" y="4308758"/>
                  <a:pt x="15025496" y="4358235"/>
                </a:cubicBezTo>
                <a:cubicBezTo>
                  <a:pt x="15065040" y="4388092"/>
                  <a:pt x="15094884" y="4397902"/>
                  <a:pt x="15124728" y="4417949"/>
                </a:cubicBezTo>
                <a:cubicBezTo>
                  <a:pt x="15134428" y="4408139"/>
                  <a:pt x="15124728" y="4388092"/>
                  <a:pt x="15115028" y="4378282"/>
                </a:cubicBezTo>
                <a:cubicBezTo>
                  <a:pt x="15124728" y="4368472"/>
                  <a:pt x="15134428" y="4378282"/>
                  <a:pt x="15154572" y="4368472"/>
                </a:cubicBezTo>
                <a:cubicBezTo>
                  <a:pt x="15164272" y="4388092"/>
                  <a:pt x="15124728" y="4397902"/>
                  <a:pt x="15144872" y="4417949"/>
                </a:cubicBezTo>
                <a:cubicBezTo>
                  <a:pt x="15154572" y="4397902"/>
                  <a:pt x="15184416" y="4457615"/>
                  <a:pt x="15214260" y="4447805"/>
                </a:cubicBezTo>
                <a:cubicBezTo>
                  <a:pt x="15223960" y="4487472"/>
                  <a:pt x="15223960" y="4497282"/>
                  <a:pt x="15253804" y="4536949"/>
                </a:cubicBezTo>
                <a:cubicBezTo>
                  <a:pt x="15234406" y="4517329"/>
                  <a:pt x="15214260" y="4536949"/>
                  <a:pt x="15194116" y="4527139"/>
                </a:cubicBezTo>
                <a:cubicBezTo>
                  <a:pt x="15184416" y="4507092"/>
                  <a:pt x="15214260" y="4497282"/>
                  <a:pt x="15194116" y="4467426"/>
                </a:cubicBezTo>
                <a:cubicBezTo>
                  <a:pt x="15173972" y="4467426"/>
                  <a:pt x="15154572" y="4477662"/>
                  <a:pt x="15164272" y="4437995"/>
                </a:cubicBezTo>
                <a:cubicBezTo>
                  <a:pt x="15144872" y="4427759"/>
                  <a:pt x="15115028" y="4477662"/>
                  <a:pt x="15115028" y="4427759"/>
                </a:cubicBezTo>
                <a:cubicBezTo>
                  <a:pt x="15094884" y="4447805"/>
                  <a:pt x="15074740" y="4447805"/>
                  <a:pt x="15055340" y="4457615"/>
                </a:cubicBezTo>
                <a:cubicBezTo>
                  <a:pt x="15035196" y="4408139"/>
                  <a:pt x="14985952" y="4338615"/>
                  <a:pt x="14935964" y="4338615"/>
                </a:cubicBezTo>
                <a:cubicBezTo>
                  <a:pt x="14956108" y="4308758"/>
                  <a:pt x="14985952" y="4289138"/>
                  <a:pt x="14956108" y="4249471"/>
                </a:cubicBezTo>
                <a:cubicBezTo>
                  <a:pt x="14946408" y="4239235"/>
                  <a:pt x="14935964" y="4249471"/>
                  <a:pt x="14926264" y="4259281"/>
                </a:cubicBezTo>
                <a:cubicBezTo>
                  <a:pt x="14916564" y="4239235"/>
                  <a:pt x="14906120" y="4219188"/>
                  <a:pt x="14906120" y="4209378"/>
                </a:cubicBezTo>
                <a:cubicBezTo>
                  <a:pt x="14946408" y="4199141"/>
                  <a:pt x="14935964" y="4179521"/>
                  <a:pt x="14965808" y="4179521"/>
                </a:cubicBezTo>
                <a:cubicBezTo>
                  <a:pt x="14985952" y="4199141"/>
                  <a:pt x="14965808" y="4199141"/>
                  <a:pt x="14975508" y="4219188"/>
                </a:cubicBezTo>
                <a:cubicBezTo>
                  <a:pt x="15035196" y="4249045"/>
                  <a:pt x="15045640" y="4149664"/>
                  <a:pt x="15055340" y="4119807"/>
                </a:cubicBezTo>
                <a:cubicBezTo>
                  <a:pt x="15025496" y="4130044"/>
                  <a:pt x="14995652" y="4109997"/>
                  <a:pt x="14956108" y="4129617"/>
                </a:cubicBezTo>
                <a:cubicBezTo>
                  <a:pt x="14926264" y="4100187"/>
                  <a:pt x="14965808" y="4130044"/>
                  <a:pt x="14975508" y="4109997"/>
                </a:cubicBezTo>
                <a:cubicBezTo>
                  <a:pt x="14956108" y="4070330"/>
                  <a:pt x="14935964" y="4089951"/>
                  <a:pt x="14916564" y="4080141"/>
                </a:cubicBezTo>
                <a:cubicBezTo>
                  <a:pt x="14896420" y="4109997"/>
                  <a:pt x="14926264" y="4100187"/>
                  <a:pt x="14926264" y="4129617"/>
                </a:cubicBezTo>
                <a:cubicBezTo>
                  <a:pt x="14876276" y="4129617"/>
                  <a:pt x="14836732" y="4109997"/>
                  <a:pt x="14797188" y="4060520"/>
                </a:cubicBezTo>
                <a:cubicBezTo>
                  <a:pt x="14787488" y="4089951"/>
                  <a:pt x="14767344" y="4089951"/>
                  <a:pt x="14737500" y="4100187"/>
                </a:cubicBezTo>
                <a:cubicBezTo>
                  <a:pt x="14747946" y="4060520"/>
                  <a:pt x="14697956" y="4050284"/>
                  <a:pt x="14668112" y="4010617"/>
                </a:cubicBezTo>
                <a:cubicBezTo>
                  <a:pt x="14657668" y="4030664"/>
                  <a:pt x="14677812" y="4060520"/>
                  <a:pt x="14657668" y="4070330"/>
                </a:cubicBezTo>
                <a:cubicBezTo>
                  <a:pt x="14687512" y="4100187"/>
                  <a:pt x="14677812" y="4159474"/>
                  <a:pt x="14717356" y="4149664"/>
                </a:cubicBezTo>
                <a:cubicBezTo>
                  <a:pt x="14717356" y="4159474"/>
                  <a:pt x="14707656" y="4179521"/>
                  <a:pt x="14697956" y="4189331"/>
                </a:cubicBezTo>
                <a:cubicBezTo>
                  <a:pt x="14677812" y="4149664"/>
                  <a:pt x="14657668" y="4139854"/>
                  <a:pt x="14638268" y="4129617"/>
                </a:cubicBezTo>
                <a:cubicBezTo>
                  <a:pt x="14618124" y="4159474"/>
                  <a:pt x="14598724" y="4189331"/>
                  <a:pt x="14558436" y="4199141"/>
                </a:cubicBezTo>
                <a:cubicBezTo>
                  <a:pt x="14578580" y="4238808"/>
                  <a:pt x="14598724" y="4209378"/>
                  <a:pt x="14618124" y="4189331"/>
                </a:cubicBezTo>
                <a:cubicBezTo>
                  <a:pt x="14608424" y="4209378"/>
                  <a:pt x="14627824" y="4249471"/>
                  <a:pt x="14647968" y="4239235"/>
                </a:cubicBezTo>
                <a:cubicBezTo>
                  <a:pt x="14618124" y="4239235"/>
                  <a:pt x="14598724" y="4318568"/>
                  <a:pt x="14548736" y="4289138"/>
                </a:cubicBezTo>
                <a:cubicBezTo>
                  <a:pt x="14539036" y="4289138"/>
                  <a:pt x="14578580" y="4338615"/>
                  <a:pt x="14598724" y="4328805"/>
                </a:cubicBezTo>
                <a:cubicBezTo>
                  <a:pt x="14588280" y="4368472"/>
                  <a:pt x="14568880" y="4388092"/>
                  <a:pt x="14558436" y="4417949"/>
                </a:cubicBezTo>
                <a:cubicBezTo>
                  <a:pt x="14568880" y="4437995"/>
                  <a:pt x="14578580" y="4417949"/>
                  <a:pt x="14598724" y="4437995"/>
                </a:cubicBezTo>
                <a:cubicBezTo>
                  <a:pt x="14558436" y="4447805"/>
                  <a:pt x="14558436" y="4477662"/>
                  <a:pt x="14529336" y="4477662"/>
                </a:cubicBezTo>
                <a:cubicBezTo>
                  <a:pt x="14518892" y="4527139"/>
                  <a:pt x="14588280" y="4507092"/>
                  <a:pt x="14618124" y="4546759"/>
                </a:cubicBezTo>
                <a:cubicBezTo>
                  <a:pt x="14627824" y="4527139"/>
                  <a:pt x="14638268" y="4527139"/>
                  <a:pt x="14647968" y="4497282"/>
                </a:cubicBezTo>
                <a:cubicBezTo>
                  <a:pt x="14687512" y="4497282"/>
                  <a:pt x="14627824" y="4546759"/>
                  <a:pt x="14668112" y="4546759"/>
                </a:cubicBezTo>
                <a:cubicBezTo>
                  <a:pt x="14668112" y="4566806"/>
                  <a:pt x="14668112" y="4586426"/>
                  <a:pt x="14657668" y="4596663"/>
                </a:cubicBezTo>
                <a:cubicBezTo>
                  <a:pt x="14677812" y="4596663"/>
                  <a:pt x="14687512" y="4616283"/>
                  <a:pt x="14707656" y="4596663"/>
                </a:cubicBezTo>
                <a:cubicBezTo>
                  <a:pt x="14737500" y="4626519"/>
                  <a:pt x="14747200" y="4646140"/>
                  <a:pt x="14727056" y="4666186"/>
                </a:cubicBezTo>
                <a:cubicBezTo>
                  <a:pt x="14797188" y="4675996"/>
                  <a:pt x="14737500" y="4626519"/>
                  <a:pt x="14757644" y="4586426"/>
                </a:cubicBezTo>
                <a:cubicBezTo>
                  <a:pt x="14757644" y="4586426"/>
                  <a:pt x="14836732" y="4636330"/>
                  <a:pt x="14787488" y="4655950"/>
                </a:cubicBezTo>
                <a:cubicBezTo>
                  <a:pt x="14817332" y="4636330"/>
                  <a:pt x="14876276" y="4616283"/>
                  <a:pt x="14876276" y="4576616"/>
                </a:cubicBezTo>
                <a:cubicBezTo>
                  <a:pt x="14906120" y="4616283"/>
                  <a:pt x="14916564" y="4596663"/>
                  <a:pt x="14956108" y="4606473"/>
                </a:cubicBezTo>
                <a:cubicBezTo>
                  <a:pt x="14926264" y="4626519"/>
                  <a:pt x="14926264" y="4616283"/>
                  <a:pt x="14906120" y="4646140"/>
                </a:cubicBezTo>
                <a:cubicBezTo>
                  <a:pt x="14906120" y="4646140"/>
                  <a:pt x="14906120" y="4646140"/>
                  <a:pt x="14886720" y="4616283"/>
                </a:cubicBezTo>
                <a:cubicBezTo>
                  <a:pt x="14847176" y="4646140"/>
                  <a:pt x="14877022" y="4666186"/>
                  <a:pt x="14827032" y="4666186"/>
                </a:cubicBezTo>
                <a:cubicBezTo>
                  <a:pt x="14866576" y="4695617"/>
                  <a:pt x="14916564" y="4666186"/>
                  <a:pt x="14946408" y="4626519"/>
                </a:cubicBezTo>
                <a:cubicBezTo>
                  <a:pt x="14956108" y="4626519"/>
                  <a:pt x="14965808" y="4636330"/>
                  <a:pt x="14965808" y="4636330"/>
                </a:cubicBezTo>
                <a:cubicBezTo>
                  <a:pt x="14965808" y="4636330"/>
                  <a:pt x="14965808" y="4636330"/>
                  <a:pt x="14985952" y="4655950"/>
                </a:cubicBezTo>
                <a:cubicBezTo>
                  <a:pt x="14975508" y="4666186"/>
                  <a:pt x="14965808" y="4655950"/>
                  <a:pt x="14956108" y="4666186"/>
                </a:cubicBezTo>
                <a:cubicBezTo>
                  <a:pt x="14965808" y="4685806"/>
                  <a:pt x="14985952" y="4675996"/>
                  <a:pt x="14995652" y="4685806"/>
                </a:cubicBezTo>
                <a:cubicBezTo>
                  <a:pt x="15005352" y="4695617"/>
                  <a:pt x="15005352" y="4715663"/>
                  <a:pt x="14995652" y="4725473"/>
                </a:cubicBezTo>
                <a:cubicBezTo>
                  <a:pt x="14956108" y="4715663"/>
                  <a:pt x="14956108" y="4755330"/>
                  <a:pt x="14916564" y="4745520"/>
                </a:cubicBezTo>
                <a:cubicBezTo>
                  <a:pt x="14896420" y="4725473"/>
                  <a:pt x="14946408" y="4715663"/>
                  <a:pt x="14935964" y="4695617"/>
                </a:cubicBezTo>
                <a:cubicBezTo>
                  <a:pt x="14906120" y="4685806"/>
                  <a:pt x="14896420" y="4745520"/>
                  <a:pt x="14866576" y="4765140"/>
                </a:cubicBezTo>
                <a:cubicBezTo>
                  <a:pt x="14876276" y="4774950"/>
                  <a:pt x="14886720" y="4794997"/>
                  <a:pt x="14896420" y="4804807"/>
                </a:cubicBezTo>
                <a:cubicBezTo>
                  <a:pt x="14906120" y="4804807"/>
                  <a:pt x="14956108" y="4804807"/>
                  <a:pt x="14926264" y="4834664"/>
                </a:cubicBezTo>
                <a:cubicBezTo>
                  <a:pt x="14956108" y="4864521"/>
                  <a:pt x="14935964" y="4824854"/>
                  <a:pt x="14965808" y="4804807"/>
                </a:cubicBezTo>
                <a:cubicBezTo>
                  <a:pt x="14975508" y="4814617"/>
                  <a:pt x="14985952" y="4834664"/>
                  <a:pt x="14985952" y="4854710"/>
                </a:cubicBezTo>
                <a:cubicBezTo>
                  <a:pt x="15035196" y="4884141"/>
                  <a:pt x="15045640" y="4794997"/>
                  <a:pt x="15005352" y="4745520"/>
                </a:cubicBezTo>
                <a:cubicBezTo>
                  <a:pt x="15035196" y="4765140"/>
                  <a:pt x="15025496" y="4765140"/>
                  <a:pt x="15055340" y="4745520"/>
                </a:cubicBezTo>
                <a:cubicBezTo>
                  <a:pt x="15085184" y="4774950"/>
                  <a:pt x="15045640" y="4774950"/>
                  <a:pt x="15035196" y="4794997"/>
                </a:cubicBezTo>
                <a:cubicBezTo>
                  <a:pt x="15055340" y="4804807"/>
                  <a:pt x="15065040" y="4844474"/>
                  <a:pt x="15085184" y="4824854"/>
                </a:cubicBezTo>
                <a:cubicBezTo>
                  <a:pt x="15094884" y="4874331"/>
                  <a:pt x="15124728" y="4924234"/>
                  <a:pt x="15173972" y="4963901"/>
                </a:cubicBezTo>
                <a:cubicBezTo>
                  <a:pt x="15154572" y="4963901"/>
                  <a:pt x="15134428" y="4944281"/>
                  <a:pt x="15104584" y="4934471"/>
                </a:cubicBezTo>
                <a:cubicBezTo>
                  <a:pt x="15085184" y="4974138"/>
                  <a:pt x="15115028" y="4974138"/>
                  <a:pt x="15134428" y="4993758"/>
                </a:cubicBezTo>
                <a:cubicBezTo>
                  <a:pt x="15115028" y="5013804"/>
                  <a:pt x="15094884" y="5003568"/>
                  <a:pt x="15074740" y="5003568"/>
                </a:cubicBezTo>
                <a:cubicBezTo>
                  <a:pt x="15045640" y="4983948"/>
                  <a:pt x="15094884" y="4974138"/>
                  <a:pt x="15085184" y="4954091"/>
                </a:cubicBezTo>
                <a:cubicBezTo>
                  <a:pt x="15074740" y="4944281"/>
                  <a:pt x="15065040" y="4954091"/>
                  <a:pt x="15055340" y="4934471"/>
                </a:cubicBezTo>
                <a:cubicBezTo>
                  <a:pt x="15045640" y="4963901"/>
                  <a:pt x="15055340" y="4993758"/>
                  <a:pt x="15055340" y="5013804"/>
                </a:cubicBezTo>
                <a:cubicBezTo>
                  <a:pt x="15025496" y="5013804"/>
                  <a:pt x="15035196" y="4974138"/>
                  <a:pt x="15005352" y="4944281"/>
                </a:cubicBezTo>
                <a:cubicBezTo>
                  <a:pt x="14985952" y="4954091"/>
                  <a:pt x="15015796" y="4983948"/>
                  <a:pt x="14985952" y="4993758"/>
                </a:cubicBezTo>
                <a:cubicBezTo>
                  <a:pt x="14965808" y="4944281"/>
                  <a:pt x="14896420" y="4944281"/>
                  <a:pt x="14856876" y="4944281"/>
                </a:cubicBezTo>
                <a:cubicBezTo>
                  <a:pt x="14847176" y="4924234"/>
                  <a:pt x="14877022" y="4914424"/>
                  <a:pt x="14847176" y="4894804"/>
                </a:cubicBezTo>
                <a:cubicBezTo>
                  <a:pt x="14817332" y="4854710"/>
                  <a:pt x="14787488" y="4874331"/>
                  <a:pt x="14757644" y="4874331"/>
                </a:cubicBezTo>
                <a:cubicBezTo>
                  <a:pt x="14727800" y="4834664"/>
                  <a:pt x="14787488" y="4864521"/>
                  <a:pt x="14777044" y="4824854"/>
                </a:cubicBezTo>
                <a:cubicBezTo>
                  <a:pt x="14787488" y="4844474"/>
                  <a:pt x="14817332" y="4854710"/>
                  <a:pt x="14847176" y="4824854"/>
                </a:cubicBezTo>
                <a:cubicBezTo>
                  <a:pt x="14787488" y="4824854"/>
                  <a:pt x="14727800" y="4804807"/>
                  <a:pt x="14668112" y="4774950"/>
                </a:cubicBezTo>
                <a:cubicBezTo>
                  <a:pt x="14638268" y="4735283"/>
                  <a:pt x="14668112" y="4705853"/>
                  <a:pt x="14707656" y="4675996"/>
                </a:cubicBezTo>
                <a:cubicBezTo>
                  <a:pt x="14717356" y="4666186"/>
                  <a:pt x="14707656" y="4655950"/>
                  <a:pt x="14717356" y="4646140"/>
                </a:cubicBezTo>
                <a:cubicBezTo>
                  <a:pt x="14697956" y="4626093"/>
                  <a:pt x="14668112" y="4666186"/>
                  <a:pt x="14687512" y="4685806"/>
                </a:cubicBezTo>
                <a:cubicBezTo>
                  <a:pt x="14647968" y="4655950"/>
                  <a:pt x="14628568" y="4666186"/>
                  <a:pt x="14598724" y="4675996"/>
                </a:cubicBezTo>
                <a:cubicBezTo>
                  <a:pt x="14598724" y="4666186"/>
                  <a:pt x="14598724" y="4655950"/>
                  <a:pt x="14608424" y="4646140"/>
                </a:cubicBezTo>
                <a:cubicBezTo>
                  <a:pt x="14598724" y="4646140"/>
                  <a:pt x="14588280" y="4646140"/>
                  <a:pt x="14578580" y="4646140"/>
                </a:cubicBezTo>
                <a:cubicBezTo>
                  <a:pt x="14558436" y="4666186"/>
                  <a:pt x="14608424" y="4655950"/>
                  <a:pt x="14598724" y="4685806"/>
                </a:cubicBezTo>
                <a:cubicBezTo>
                  <a:pt x="14528592" y="4675996"/>
                  <a:pt x="14509192" y="4725473"/>
                  <a:pt x="14479348" y="4774950"/>
                </a:cubicBezTo>
                <a:cubicBezTo>
                  <a:pt x="14479348" y="4745520"/>
                  <a:pt x="14449504" y="4725473"/>
                  <a:pt x="14430104" y="4735283"/>
                </a:cubicBezTo>
                <a:cubicBezTo>
                  <a:pt x="14380116" y="4765140"/>
                  <a:pt x="14400260" y="4864521"/>
                  <a:pt x="14340572" y="4804807"/>
                </a:cubicBezTo>
                <a:cubicBezTo>
                  <a:pt x="14330872" y="4755330"/>
                  <a:pt x="14469648" y="4695617"/>
                  <a:pt x="14400260" y="4655950"/>
                </a:cubicBezTo>
                <a:cubicBezTo>
                  <a:pt x="14409960" y="4636330"/>
                  <a:pt x="14469648" y="4636330"/>
                  <a:pt x="14449504" y="4586426"/>
                </a:cubicBezTo>
                <a:cubicBezTo>
                  <a:pt x="14429360" y="4566806"/>
                  <a:pt x="14419660" y="4596663"/>
                  <a:pt x="14400260" y="4566806"/>
                </a:cubicBezTo>
                <a:cubicBezTo>
                  <a:pt x="14370416" y="4586426"/>
                  <a:pt x="14389816" y="4616283"/>
                  <a:pt x="14350272" y="4646140"/>
                </a:cubicBezTo>
                <a:cubicBezTo>
                  <a:pt x="14359972" y="4606473"/>
                  <a:pt x="14320428" y="4576616"/>
                  <a:pt x="14280884" y="4616283"/>
                </a:cubicBezTo>
                <a:cubicBezTo>
                  <a:pt x="14280884" y="4606473"/>
                  <a:pt x="14290584" y="4596663"/>
                  <a:pt x="14290584" y="4576616"/>
                </a:cubicBezTo>
                <a:cubicBezTo>
                  <a:pt x="14271184" y="4576616"/>
                  <a:pt x="14241340" y="4556996"/>
                  <a:pt x="14221196" y="4556996"/>
                </a:cubicBezTo>
                <a:cubicBezTo>
                  <a:pt x="14201796" y="4606473"/>
                  <a:pt x="14191352" y="4655950"/>
                  <a:pt x="14210750" y="4715663"/>
                </a:cubicBezTo>
                <a:cubicBezTo>
                  <a:pt x="14201052" y="4725473"/>
                  <a:pt x="14191352" y="4685806"/>
                  <a:pt x="14171208" y="4685806"/>
                </a:cubicBezTo>
                <a:cubicBezTo>
                  <a:pt x="14101820" y="4735283"/>
                  <a:pt x="14161508" y="4794997"/>
                  <a:pt x="14121964" y="4844474"/>
                </a:cubicBezTo>
                <a:cubicBezTo>
                  <a:pt x="14131664" y="4854710"/>
                  <a:pt x="14141364" y="4834664"/>
                  <a:pt x="14151808" y="4834664"/>
                </a:cubicBezTo>
                <a:cubicBezTo>
                  <a:pt x="14141364" y="4884141"/>
                  <a:pt x="14161508" y="4954091"/>
                  <a:pt x="14201052" y="4974138"/>
                </a:cubicBezTo>
                <a:cubicBezTo>
                  <a:pt x="14161508" y="5003568"/>
                  <a:pt x="14131664" y="4904614"/>
                  <a:pt x="14101820" y="4944281"/>
                </a:cubicBezTo>
                <a:cubicBezTo>
                  <a:pt x="14092120" y="4924234"/>
                  <a:pt x="14111520" y="4924234"/>
                  <a:pt x="14121964" y="4904614"/>
                </a:cubicBezTo>
                <a:cubicBezTo>
                  <a:pt x="14101820" y="4874757"/>
                  <a:pt x="14082420" y="4874331"/>
                  <a:pt x="14062276" y="4874331"/>
                </a:cubicBezTo>
                <a:cubicBezTo>
                  <a:pt x="14052576" y="4864521"/>
                  <a:pt x="14071976" y="4854710"/>
                  <a:pt x="14082420" y="4844474"/>
                </a:cubicBezTo>
                <a:cubicBezTo>
                  <a:pt x="14022732" y="4814617"/>
                  <a:pt x="14062276" y="4854710"/>
                  <a:pt x="14022732" y="4785187"/>
                </a:cubicBezTo>
                <a:cubicBezTo>
                  <a:pt x="13992888" y="4785187"/>
                  <a:pt x="13963044" y="4804807"/>
                  <a:pt x="13942900" y="4755330"/>
                </a:cubicBezTo>
                <a:cubicBezTo>
                  <a:pt x="13883956" y="4765140"/>
                  <a:pt x="13863812" y="4794997"/>
                  <a:pt x="13813824" y="4834664"/>
                </a:cubicBezTo>
                <a:cubicBezTo>
                  <a:pt x="13824268" y="4864521"/>
                  <a:pt x="13843668" y="4844474"/>
                  <a:pt x="13854112" y="4864521"/>
                </a:cubicBezTo>
                <a:cubicBezTo>
                  <a:pt x="13804124" y="4884141"/>
                  <a:pt x="13804124" y="4824854"/>
                  <a:pt x="13754880" y="4824854"/>
                </a:cubicBezTo>
                <a:cubicBezTo>
                  <a:pt x="13734736" y="4834664"/>
                  <a:pt x="13774280" y="4854710"/>
                  <a:pt x="13764580" y="4864521"/>
                </a:cubicBezTo>
                <a:cubicBezTo>
                  <a:pt x="13744436" y="4874331"/>
                  <a:pt x="13725036" y="4864521"/>
                  <a:pt x="13714592" y="4834664"/>
                </a:cubicBezTo>
                <a:cubicBezTo>
                  <a:pt x="13695192" y="4854710"/>
                  <a:pt x="13744436" y="4874757"/>
                  <a:pt x="13734736" y="4894804"/>
                </a:cubicBezTo>
                <a:cubicBezTo>
                  <a:pt x="13695192" y="4914424"/>
                  <a:pt x="13704892" y="4914424"/>
                  <a:pt x="13675048" y="4924234"/>
                </a:cubicBezTo>
                <a:cubicBezTo>
                  <a:pt x="13654904" y="4993758"/>
                  <a:pt x="13695192" y="5093138"/>
                  <a:pt x="13725036" y="5162662"/>
                </a:cubicBezTo>
                <a:cubicBezTo>
                  <a:pt x="13704892" y="5172472"/>
                  <a:pt x="13665348" y="5172472"/>
                  <a:pt x="13704892" y="5202329"/>
                </a:cubicBezTo>
                <a:cubicBezTo>
                  <a:pt x="13685492" y="5221949"/>
                  <a:pt x="13645204" y="5261616"/>
                  <a:pt x="13645204" y="5221949"/>
                </a:cubicBezTo>
                <a:cubicBezTo>
                  <a:pt x="13625058" y="5251805"/>
                  <a:pt x="13664602" y="5241995"/>
                  <a:pt x="13654904" y="5271426"/>
                </a:cubicBezTo>
                <a:cubicBezTo>
                  <a:pt x="13635504" y="5271426"/>
                  <a:pt x="13615360" y="5241995"/>
                  <a:pt x="13585516" y="5261616"/>
                </a:cubicBezTo>
                <a:cubicBezTo>
                  <a:pt x="13565370" y="5271426"/>
                  <a:pt x="13605660" y="5291472"/>
                  <a:pt x="13615360" y="5281662"/>
                </a:cubicBezTo>
                <a:cubicBezTo>
                  <a:pt x="13605660" y="5301282"/>
                  <a:pt x="13585516" y="5311092"/>
                  <a:pt x="13545972" y="5331139"/>
                </a:cubicBezTo>
                <a:cubicBezTo>
                  <a:pt x="13595214" y="5321329"/>
                  <a:pt x="13555672" y="5360996"/>
                  <a:pt x="13525828" y="5340949"/>
                </a:cubicBezTo>
                <a:cubicBezTo>
                  <a:pt x="13525828" y="5360996"/>
                  <a:pt x="13536272" y="5380616"/>
                  <a:pt x="13506428" y="5390853"/>
                </a:cubicBezTo>
                <a:cubicBezTo>
                  <a:pt x="13536272" y="5410473"/>
                  <a:pt x="13536272" y="5370806"/>
                  <a:pt x="13575816" y="5351186"/>
                </a:cubicBezTo>
                <a:cubicBezTo>
                  <a:pt x="13565370" y="5380616"/>
                  <a:pt x="13605660" y="5360996"/>
                  <a:pt x="13625058" y="5360996"/>
                </a:cubicBezTo>
                <a:cubicBezTo>
                  <a:pt x="13645204" y="5380616"/>
                  <a:pt x="13605660" y="5390853"/>
                  <a:pt x="13625058" y="5410473"/>
                </a:cubicBezTo>
                <a:cubicBezTo>
                  <a:pt x="13575816" y="5380616"/>
                  <a:pt x="13605660" y="5430520"/>
                  <a:pt x="13555672" y="5420283"/>
                </a:cubicBezTo>
                <a:cubicBezTo>
                  <a:pt x="13575816" y="5459950"/>
                  <a:pt x="13545972" y="5440330"/>
                  <a:pt x="13565370" y="5489807"/>
                </a:cubicBezTo>
                <a:cubicBezTo>
                  <a:pt x="13575816" y="5499617"/>
                  <a:pt x="13585516" y="5489807"/>
                  <a:pt x="13585516" y="5499617"/>
                </a:cubicBezTo>
                <a:cubicBezTo>
                  <a:pt x="13605660" y="5430520"/>
                  <a:pt x="13654904" y="5410473"/>
                  <a:pt x="13684748" y="5370806"/>
                </a:cubicBezTo>
                <a:cubicBezTo>
                  <a:pt x="13694446" y="5380616"/>
                  <a:pt x="13684748" y="5380616"/>
                  <a:pt x="13694446" y="5390853"/>
                </a:cubicBezTo>
                <a:cubicBezTo>
                  <a:pt x="13744436" y="5360996"/>
                  <a:pt x="13734736" y="5321329"/>
                  <a:pt x="13784724" y="5271426"/>
                </a:cubicBezTo>
                <a:cubicBezTo>
                  <a:pt x="13804124" y="5291472"/>
                  <a:pt x="13824268" y="5281662"/>
                  <a:pt x="13854112" y="5261616"/>
                </a:cubicBezTo>
                <a:cubicBezTo>
                  <a:pt x="13883956" y="5281662"/>
                  <a:pt x="13833968" y="5291472"/>
                  <a:pt x="13863812" y="5311092"/>
                </a:cubicBezTo>
                <a:cubicBezTo>
                  <a:pt x="13843668" y="5331139"/>
                  <a:pt x="13824268" y="5311092"/>
                  <a:pt x="13824268" y="5340949"/>
                </a:cubicBezTo>
                <a:cubicBezTo>
                  <a:pt x="13854112" y="5360996"/>
                  <a:pt x="13863812" y="5311519"/>
                  <a:pt x="13883956" y="5301282"/>
                </a:cubicBezTo>
                <a:cubicBezTo>
                  <a:pt x="13893656" y="5311519"/>
                  <a:pt x="13903356" y="5321329"/>
                  <a:pt x="13913056" y="5311092"/>
                </a:cubicBezTo>
                <a:cubicBezTo>
                  <a:pt x="13863812" y="5340949"/>
                  <a:pt x="13893656" y="5410473"/>
                  <a:pt x="13942900" y="5459950"/>
                </a:cubicBezTo>
                <a:cubicBezTo>
                  <a:pt x="13933200" y="5489807"/>
                  <a:pt x="13933200" y="5519663"/>
                  <a:pt x="13963044" y="5529473"/>
                </a:cubicBezTo>
                <a:cubicBezTo>
                  <a:pt x="13933200" y="5569140"/>
                  <a:pt x="13923500" y="5579377"/>
                  <a:pt x="13893656" y="5579377"/>
                </a:cubicBezTo>
                <a:cubicBezTo>
                  <a:pt x="13903356" y="5619470"/>
                  <a:pt x="13804124" y="5668947"/>
                  <a:pt x="13893656" y="5718424"/>
                </a:cubicBezTo>
                <a:cubicBezTo>
                  <a:pt x="13893656" y="5728234"/>
                  <a:pt x="13873512" y="5748281"/>
                  <a:pt x="13843668" y="5758091"/>
                </a:cubicBezTo>
                <a:cubicBezTo>
                  <a:pt x="13843668" y="5748281"/>
                  <a:pt x="13854112" y="5748281"/>
                  <a:pt x="13863812" y="5738471"/>
                </a:cubicBezTo>
                <a:cubicBezTo>
                  <a:pt x="13854112" y="5718424"/>
                  <a:pt x="13833968" y="5708614"/>
                  <a:pt x="13824268" y="5728234"/>
                </a:cubicBezTo>
                <a:cubicBezTo>
                  <a:pt x="13804124" y="5698804"/>
                  <a:pt x="13854112" y="5678757"/>
                  <a:pt x="13833968" y="5648900"/>
                </a:cubicBezTo>
                <a:cubicBezTo>
                  <a:pt x="13794424" y="5648900"/>
                  <a:pt x="13704892" y="5688567"/>
                  <a:pt x="13714592" y="5718424"/>
                </a:cubicBezTo>
                <a:cubicBezTo>
                  <a:pt x="13685492" y="5698804"/>
                  <a:pt x="13664602" y="5708614"/>
                  <a:pt x="13654904" y="5738471"/>
                </a:cubicBezTo>
                <a:cubicBezTo>
                  <a:pt x="13635504" y="5728234"/>
                  <a:pt x="13625058" y="5728234"/>
                  <a:pt x="13615360" y="5728234"/>
                </a:cubicBezTo>
                <a:cubicBezTo>
                  <a:pt x="13605660" y="5688567"/>
                  <a:pt x="13645204" y="5738471"/>
                  <a:pt x="13654904" y="5708614"/>
                </a:cubicBezTo>
                <a:cubicBezTo>
                  <a:pt x="13654904" y="5688567"/>
                  <a:pt x="13595214" y="5678757"/>
                  <a:pt x="13565370" y="5708614"/>
                </a:cubicBezTo>
                <a:cubicBezTo>
                  <a:pt x="13565370" y="5698804"/>
                  <a:pt x="13565370" y="5678757"/>
                  <a:pt x="13555672" y="5668947"/>
                </a:cubicBezTo>
                <a:cubicBezTo>
                  <a:pt x="13506428" y="5718424"/>
                  <a:pt x="13437040" y="5688567"/>
                  <a:pt x="13377352" y="5738471"/>
                </a:cubicBezTo>
                <a:cubicBezTo>
                  <a:pt x="13347508" y="5758091"/>
                  <a:pt x="13426596" y="5748281"/>
                  <a:pt x="13377352" y="5778138"/>
                </a:cubicBezTo>
                <a:cubicBezTo>
                  <a:pt x="13347508" y="5778138"/>
                  <a:pt x="13357208" y="5728234"/>
                  <a:pt x="13287820" y="5787948"/>
                </a:cubicBezTo>
                <a:cubicBezTo>
                  <a:pt x="13268420" y="5748281"/>
                  <a:pt x="13238576" y="5768328"/>
                  <a:pt x="13228132" y="5738471"/>
                </a:cubicBezTo>
                <a:cubicBezTo>
                  <a:pt x="13198288" y="5768328"/>
                  <a:pt x="13188588" y="5787948"/>
                  <a:pt x="13218432" y="5817804"/>
                </a:cubicBezTo>
                <a:cubicBezTo>
                  <a:pt x="13198288" y="5847661"/>
                  <a:pt x="13168444" y="5857471"/>
                  <a:pt x="13138598" y="5817804"/>
                </a:cubicBezTo>
                <a:cubicBezTo>
                  <a:pt x="13158744" y="5807994"/>
                  <a:pt x="13178888" y="5847661"/>
                  <a:pt x="13208732" y="5807994"/>
                </a:cubicBezTo>
                <a:cubicBezTo>
                  <a:pt x="13188588" y="5778138"/>
                  <a:pt x="13119200" y="5807568"/>
                  <a:pt x="13119200" y="5837425"/>
                </a:cubicBezTo>
                <a:cubicBezTo>
                  <a:pt x="13128900" y="5847661"/>
                  <a:pt x="13089356" y="5827615"/>
                  <a:pt x="13128900" y="5787948"/>
                </a:cubicBezTo>
                <a:cubicBezTo>
                  <a:pt x="13039368" y="5767901"/>
                  <a:pt x="12969980" y="5897138"/>
                  <a:pt x="12890892" y="5827615"/>
                </a:cubicBezTo>
                <a:cubicBezTo>
                  <a:pt x="12890892" y="5877091"/>
                  <a:pt x="12870748" y="5857471"/>
                  <a:pt x="12840904" y="5887328"/>
                </a:cubicBezTo>
                <a:cubicBezTo>
                  <a:pt x="12850602" y="5897138"/>
                  <a:pt x="12861048" y="5897138"/>
                  <a:pt x="12880446" y="5887328"/>
                </a:cubicBezTo>
                <a:cubicBezTo>
                  <a:pt x="12861048" y="5916758"/>
                  <a:pt x="12801360" y="5936805"/>
                  <a:pt x="12751370" y="5996092"/>
                </a:cubicBezTo>
                <a:cubicBezTo>
                  <a:pt x="12751370" y="5996092"/>
                  <a:pt x="12751370" y="5996092"/>
                  <a:pt x="12771516" y="6025948"/>
                </a:cubicBezTo>
                <a:cubicBezTo>
                  <a:pt x="12801360" y="6016138"/>
                  <a:pt x="12781214" y="5996518"/>
                  <a:pt x="12781214" y="5986282"/>
                </a:cubicBezTo>
                <a:cubicBezTo>
                  <a:pt x="12801360" y="5966662"/>
                  <a:pt x="12850602" y="6016138"/>
                  <a:pt x="12850602" y="5956425"/>
                </a:cubicBezTo>
                <a:cubicBezTo>
                  <a:pt x="12850602" y="5966662"/>
                  <a:pt x="12890892" y="6036185"/>
                  <a:pt x="12900592" y="6025948"/>
                </a:cubicBezTo>
                <a:cubicBezTo>
                  <a:pt x="12930436" y="6036185"/>
                  <a:pt x="12960280" y="5996518"/>
                  <a:pt x="12990124" y="5966662"/>
                </a:cubicBezTo>
                <a:cubicBezTo>
                  <a:pt x="13019968" y="5936805"/>
                  <a:pt x="13049066" y="5897138"/>
                  <a:pt x="13069212" y="5887328"/>
                </a:cubicBezTo>
                <a:cubicBezTo>
                  <a:pt x="13049066" y="5916758"/>
                  <a:pt x="13029668" y="5956425"/>
                  <a:pt x="12999824" y="5986282"/>
                </a:cubicBezTo>
                <a:cubicBezTo>
                  <a:pt x="12969980" y="6025948"/>
                  <a:pt x="12940136" y="6065616"/>
                  <a:pt x="12900592" y="6085662"/>
                </a:cubicBezTo>
                <a:cubicBezTo>
                  <a:pt x="12890892" y="6105282"/>
                  <a:pt x="12930436" y="6105282"/>
                  <a:pt x="12930436" y="6115519"/>
                </a:cubicBezTo>
                <a:cubicBezTo>
                  <a:pt x="12940136" y="6125329"/>
                  <a:pt x="12880446" y="6164996"/>
                  <a:pt x="12930436" y="6155186"/>
                </a:cubicBezTo>
                <a:cubicBezTo>
                  <a:pt x="12940136" y="6185042"/>
                  <a:pt x="12890892" y="6175232"/>
                  <a:pt x="12880446" y="6195279"/>
                </a:cubicBezTo>
                <a:cubicBezTo>
                  <a:pt x="12930436" y="6205089"/>
                  <a:pt x="12990124" y="6165422"/>
                  <a:pt x="13009522" y="6205089"/>
                </a:cubicBezTo>
                <a:cubicBezTo>
                  <a:pt x="13049066" y="6165422"/>
                  <a:pt x="13069212" y="6184616"/>
                  <a:pt x="13108754" y="6164996"/>
                </a:cubicBezTo>
                <a:cubicBezTo>
                  <a:pt x="13099056" y="6105282"/>
                  <a:pt x="12969980" y="6194852"/>
                  <a:pt x="12949834" y="6144949"/>
                </a:cubicBezTo>
                <a:cubicBezTo>
                  <a:pt x="12979678" y="6115519"/>
                  <a:pt x="12990124" y="6144949"/>
                  <a:pt x="13019968" y="6125329"/>
                </a:cubicBezTo>
                <a:cubicBezTo>
                  <a:pt x="13039368" y="6105282"/>
                  <a:pt x="12969980" y="6105282"/>
                  <a:pt x="12960280" y="6085662"/>
                </a:cubicBezTo>
                <a:cubicBezTo>
                  <a:pt x="13009522" y="6065616"/>
                  <a:pt x="13059512" y="6085662"/>
                  <a:pt x="13099056" y="6115519"/>
                </a:cubicBezTo>
                <a:cubicBezTo>
                  <a:pt x="13119200" y="6085662"/>
                  <a:pt x="13118454" y="6095472"/>
                  <a:pt x="13148298" y="6065616"/>
                </a:cubicBezTo>
                <a:cubicBezTo>
                  <a:pt x="13138598" y="6095472"/>
                  <a:pt x="13158744" y="6115519"/>
                  <a:pt x="13188588" y="6085662"/>
                </a:cubicBezTo>
                <a:cubicBezTo>
                  <a:pt x="13178888" y="6105282"/>
                  <a:pt x="13218432" y="6125329"/>
                  <a:pt x="13198288" y="6144949"/>
                </a:cubicBezTo>
                <a:cubicBezTo>
                  <a:pt x="13228132" y="6115519"/>
                  <a:pt x="13257976" y="6195279"/>
                  <a:pt x="13297520" y="6195279"/>
                </a:cubicBezTo>
                <a:cubicBezTo>
                  <a:pt x="13327364" y="6125756"/>
                  <a:pt x="13366906" y="6115519"/>
                  <a:pt x="13416896" y="6095472"/>
                </a:cubicBezTo>
                <a:cubicBezTo>
                  <a:pt x="13426596" y="6055806"/>
                  <a:pt x="13396752" y="6085662"/>
                  <a:pt x="13377352" y="6055806"/>
                </a:cubicBezTo>
                <a:cubicBezTo>
                  <a:pt x="13407196" y="6055806"/>
                  <a:pt x="13437040" y="6045995"/>
                  <a:pt x="13456440" y="6075852"/>
                </a:cubicBezTo>
                <a:cubicBezTo>
                  <a:pt x="13437040" y="6125329"/>
                  <a:pt x="13407196" y="6195279"/>
                  <a:pt x="13367652" y="6214899"/>
                </a:cubicBezTo>
                <a:cubicBezTo>
                  <a:pt x="13377352" y="6234946"/>
                  <a:pt x="13407196" y="6214899"/>
                  <a:pt x="13426596" y="6195279"/>
                </a:cubicBezTo>
                <a:cubicBezTo>
                  <a:pt x="13416896" y="6234946"/>
                  <a:pt x="13347508" y="6244756"/>
                  <a:pt x="13327364" y="6214899"/>
                </a:cubicBezTo>
                <a:cubicBezTo>
                  <a:pt x="13297520" y="6274612"/>
                  <a:pt x="13268420" y="6264376"/>
                  <a:pt x="13228132" y="6304470"/>
                </a:cubicBezTo>
                <a:cubicBezTo>
                  <a:pt x="13228132" y="6304470"/>
                  <a:pt x="13228132" y="6304470"/>
                  <a:pt x="13208732" y="6314280"/>
                </a:cubicBezTo>
                <a:cubicBezTo>
                  <a:pt x="13169188" y="6333900"/>
                  <a:pt x="13248276" y="6324090"/>
                  <a:pt x="13218432" y="6344136"/>
                </a:cubicBezTo>
                <a:cubicBezTo>
                  <a:pt x="13218432" y="6373566"/>
                  <a:pt x="13198288" y="6333900"/>
                  <a:pt x="13168444" y="6324090"/>
                </a:cubicBezTo>
                <a:cubicBezTo>
                  <a:pt x="13158744" y="6363756"/>
                  <a:pt x="13138598" y="6423470"/>
                  <a:pt x="13069212" y="6393614"/>
                </a:cubicBezTo>
                <a:cubicBezTo>
                  <a:pt x="13099056" y="6373566"/>
                  <a:pt x="13148298" y="6353946"/>
                  <a:pt x="13148298" y="6324090"/>
                </a:cubicBezTo>
                <a:cubicBezTo>
                  <a:pt x="13099056" y="6363756"/>
                  <a:pt x="12990124" y="6353946"/>
                  <a:pt x="12940136" y="6393614"/>
                </a:cubicBezTo>
                <a:cubicBezTo>
                  <a:pt x="12969980" y="6403424"/>
                  <a:pt x="12999824" y="6383803"/>
                  <a:pt x="13029668" y="6403424"/>
                </a:cubicBezTo>
                <a:cubicBezTo>
                  <a:pt x="13029668" y="6463137"/>
                  <a:pt x="12920736" y="6502804"/>
                  <a:pt x="12870748" y="6572328"/>
                </a:cubicBezTo>
                <a:cubicBezTo>
                  <a:pt x="12880446" y="6572328"/>
                  <a:pt x="12890892" y="6582138"/>
                  <a:pt x="12900592" y="6601758"/>
                </a:cubicBezTo>
                <a:cubicBezTo>
                  <a:pt x="12880446" y="6621804"/>
                  <a:pt x="12870748" y="6631614"/>
                  <a:pt x="12861048" y="6641424"/>
                </a:cubicBezTo>
                <a:cubicBezTo>
                  <a:pt x="12850602" y="6641424"/>
                  <a:pt x="12840904" y="6651661"/>
                  <a:pt x="12840904" y="6651661"/>
                </a:cubicBezTo>
                <a:cubicBezTo>
                  <a:pt x="12831204" y="6651661"/>
                  <a:pt x="12821504" y="6651661"/>
                  <a:pt x="12811060" y="6661471"/>
                </a:cubicBezTo>
                <a:cubicBezTo>
                  <a:pt x="12831204" y="6671281"/>
                  <a:pt x="12840904" y="6671281"/>
                  <a:pt x="12850602" y="6661471"/>
                </a:cubicBezTo>
                <a:cubicBezTo>
                  <a:pt x="12861048" y="6661471"/>
                  <a:pt x="12880446" y="6661471"/>
                  <a:pt x="12890892" y="6671281"/>
                </a:cubicBezTo>
                <a:cubicBezTo>
                  <a:pt x="12880446" y="6681092"/>
                  <a:pt x="12870748" y="6681092"/>
                  <a:pt x="12861048" y="6681092"/>
                </a:cubicBezTo>
                <a:cubicBezTo>
                  <a:pt x="12850602" y="6681092"/>
                  <a:pt x="12840904" y="6681092"/>
                  <a:pt x="12831204" y="6691328"/>
                </a:cubicBezTo>
                <a:cubicBezTo>
                  <a:pt x="12811060" y="6691328"/>
                  <a:pt x="12791660" y="6701138"/>
                  <a:pt x="12801360" y="6721184"/>
                </a:cubicBezTo>
                <a:cubicBezTo>
                  <a:pt x="12821504" y="6740805"/>
                  <a:pt x="12811060" y="6701138"/>
                  <a:pt x="12831204" y="6701138"/>
                </a:cubicBezTo>
                <a:cubicBezTo>
                  <a:pt x="12831204" y="6760852"/>
                  <a:pt x="12821504" y="6760852"/>
                  <a:pt x="12791660" y="6780472"/>
                </a:cubicBezTo>
                <a:cubicBezTo>
                  <a:pt x="12811060" y="6740805"/>
                  <a:pt x="12781214" y="6740805"/>
                  <a:pt x="12751370" y="6721184"/>
                </a:cubicBezTo>
                <a:cubicBezTo>
                  <a:pt x="12722272" y="6730994"/>
                  <a:pt x="12751370" y="6750615"/>
                  <a:pt x="12731972" y="6760852"/>
                </a:cubicBezTo>
                <a:cubicBezTo>
                  <a:pt x="12692428" y="6740805"/>
                  <a:pt x="12642440" y="6770662"/>
                  <a:pt x="12612596" y="6750615"/>
                </a:cubicBezTo>
                <a:cubicBezTo>
                  <a:pt x="12652138" y="6750615"/>
                  <a:pt x="12692428" y="6740805"/>
                  <a:pt x="12731972" y="6710948"/>
                </a:cubicBezTo>
                <a:cubicBezTo>
                  <a:pt x="12751370" y="6701138"/>
                  <a:pt x="12771516" y="6681518"/>
                  <a:pt x="12781214" y="6661471"/>
                </a:cubicBezTo>
                <a:cubicBezTo>
                  <a:pt x="12791660" y="6651661"/>
                  <a:pt x="12801360" y="6641424"/>
                  <a:pt x="12811060" y="6631614"/>
                </a:cubicBezTo>
                <a:cubicBezTo>
                  <a:pt x="12811060" y="6621804"/>
                  <a:pt x="12821504" y="6611994"/>
                  <a:pt x="12821504" y="6601758"/>
                </a:cubicBezTo>
                <a:cubicBezTo>
                  <a:pt x="12821504" y="6601758"/>
                  <a:pt x="12821504" y="6601758"/>
                  <a:pt x="12811060" y="6611994"/>
                </a:cubicBezTo>
                <a:cubicBezTo>
                  <a:pt x="12811060" y="6611994"/>
                  <a:pt x="12811060" y="6611994"/>
                  <a:pt x="12801360" y="6611994"/>
                </a:cubicBezTo>
                <a:cubicBezTo>
                  <a:pt x="12801360" y="6621804"/>
                  <a:pt x="12791660" y="6621804"/>
                  <a:pt x="12781214" y="6631614"/>
                </a:cubicBezTo>
                <a:cubicBezTo>
                  <a:pt x="12751370" y="6641424"/>
                  <a:pt x="12731972" y="6661471"/>
                  <a:pt x="12722272" y="6691328"/>
                </a:cubicBezTo>
                <a:cubicBezTo>
                  <a:pt x="12711828" y="6661471"/>
                  <a:pt x="12692428" y="6701138"/>
                  <a:pt x="12672284" y="6671281"/>
                </a:cubicBezTo>
                <a:cubicBezTo>
                  <a:pt x="12612596" y="6721184"/>
                  <a:pt x="12543208" y="6740805"/>
                  <a:pt x="12523062" y="6800518"/>
                </a:cubicBezTo>
                <a:cubicBezTo>
                  <a:pt x="12513364" y="6810328"/>
                  <a:pt x="12502916" y="6790282"/>
                  <a:pt x="12493218" y="6780472"/>
                </a:cubicBezTo>
                <a:cubicBezTo>
                  <a:pt x="12473820" y="6829948"/>
                  <a:pt x="12414132" y="6810755"/>
                  <a:pt x="12414132" y="6880278"/>
                </a:cubicBezTo>
                <a:cubicBezTo>
                  <a:pt x="12423830" y="6919946"/>
                  <a:pt x="12453676" y="6850422"/>
                  <a:pt x="12463374" y="6890088"/>
                </a:cubicBezTo>
                <a:cubicBezTo>
                  <a:pt x="12453676" y="6929756"/>
                  <a:pt x="12423830" y="6899898"/>
                  <a:pt x="12403686" y="6919946"/>
                </a:cubicBezTo>
                <a:cubicBezTo>
                  <a:pt x="12384288" y="6939566"/>
                  <a:pt x="12433530" y="6929756"/>
                  <a:pt x="12433530" y="6959612"/>
                </a:cubicBezTo>
                <a:cubicBezTo>
                  <a:pt x="12403686" y="6999279"/>
                  <a:pt x="12384288" y="6999279"/>
                  <a:pt x="12344744" y="6979232"/>
                </a:cubicBezTo>
                <a:cubicBezTo>
                  <a:pt x="12264910" y="7068802"/>
                  <a:pt x="12245512" y="7118280"/>
                  <a:pt x="12334298" y="7148136"/>
                </a:cubicBezTo>
                <a:cubicBezTo>
                  <a:pt x="12364142" y="7128090"/>
                  <a:pt x="12354444" y="7098233"/>
                  <a:pt x="12354444" y="7068802"/>
                </a:cubicBezTo>
                <a:cubicBezTo>
                  <a:pt x="12334298" y="7048756"/>
                  <a:pt x="12334298" y="7088423"/>
                  <a:pt x="12314900" y="7098233"/>
                </a:cubicBezTo>
                <a:cubicBezTo>
                  <a:pt x="12314900" y="7058566"/>
                  <a:pt x="12334298" y="7068802"/>
                  <a:pt x="12334298" y="7038946"/>
                </a:cubicBezTo>
                <a:cubicBezTo>
                  <a:pt x="12354444" y="7048756"/>
                  <a:pt x="12364142" y="7058566"/>
                  <a:pt x="12393986" y="7048756"/>
                </a:cubicBezTo>
                <a:cubicBezTo>
                  <a:pt x="12393986" y="7058566"/>
                  <a:pt x="12374588" y="7068802"/>
                  <a:pt x="12364142" y="7078613"/>
                </a:cubicBezTo>
                <a:cubicBezTo>
                  <a:pt x="12374588" y="7088423"/>
                  <a:pt x="12374588" y="7098233"/>
                  <a:pt x="12364142" y="7098233"/>
                </a:cubicBezTo>
                <a:cubicBezTo>
                  <a:pt x="12393986" y="7118280"/>
                  <a:pt x="12433530" y="7088423"/>
                  <a:pt x="12423830" y="7048756"/>
                </a:cubicBezTo>
                <a:cubicBezTo>
                  <a:pt x="12443976" y="7068802"/>
                  <a:pt x="12493218" y="7038946"/>
                  <a:pt x="12473820" y="6999279"/>
                </a:cubicBezTo>
                <a:cubicBezTo>
                  <a:pt x="12513364" y="7038946"/>
                  <a:pt x="12552906" y="7018900"/>
                  <a:pt x="12582752" y="6979232"/>
                </a:cubicBezTo>
                <a:cubicBezTo>
                  <a:pt x="12562606" y="6969422"/>
                  <a:pt x="12543208" y="6999279"/>
                  <a:pt x="12532762" y="6959612"/>
                </a:cubicBezTo>
                <a:cubicBezTo>
                  <a:pt x="12562606" y="6909709"/>
                  <a:pt x="12612596" y="6909709"/>
                  <a:pt x="12662584" y="6899898"/>
                </a:cubicBezTo>
                <a:cubicBezTo>
                  <a:pt x="12672284" y="6929756"/>
                  <a:pt x="12702128" y="6949376"/>
                  <a:pt x="12731972" y="6949376"/>
                </a:cubicBezTo>
                <a:cubicBezTo>
                  <a:pt x="12751370" y="6949376"/>
                  <a:pt x="12791660" y="6939566"/>
                  <a:pt x="12821504" y="6929756"/>
                </a:cubicBezTo>
                <a:cubicBezTo>
                  <a:pt x="12850602" y="6919946"/>
                  <a:pt x="12880446" y="6899898"/>
                  <a:pt x="12910290" y="6880278"/>
                </a:cubicBezTo>
                <a:cubicBezTo>
                  <a:pt x="12930436" y="6870042"/>
                  <a:pt x="12940136" y="6860232"/>
                  <a:pt x="12949834" y="6860232"/>
                </a:cubicBezTo>
                <a:cubicBezTo>
                  <a:pt x="12969980" y="6850422"/>
                  <a:pt x="12990124" y="6840185"/>
                  <a:pt x="12999824" y="6829948"/>
                </a:cubicBezTo>
                <a:cubicBezTo>
                  <a:pt x="12999824" y="6840185"/>
                  <a:pt x="12990124" y="6860232"/>
                  <a:pt x="12990124" y="6870042"/>
                </a:cubicBezTo>
                <a:cubicBezTo>
                  <a:pt x="12979678" y="6880278"/>
                  <a:pt x="12979678" y="6880278"/>
                  <a:pt x="12979678" y="6890088"/>
                </a:cubicBezTo>
                <a:lnTo>
                  <a:pt x="12979678" y="6899898"/>
                </a:lnTo>
                <a:cubicBezTo>
                  <a:pt x="12990124" y="6899898"/>
                  <a:pt x="12990124" y="6890088"/>
                  <a:pt x="12990124" y="6890088"/>
                </a:cubicBezTo>
                <a:cubicBezTo>
                  <a:pt x="12990124" y="6880278"/>
                  <a:pt x="12999824" y="6880278"/>
                  <a:pt x="12999824" y="6870042"/>
                </a:cubicBezTo>
                <a:cubicBezTo>
                  <a:pt x="13009522" y="6860232"/>
                  <a:pt x="13019968" y="6850422"/>
                  <a:pt x="13019968" y="6840612"/>
                </a:cubicBezTo>
                <a:cubicBezTo>
                  <a:pt x="13039368" y="6820565"/>
                  <a:pt x="13069212" y="6800518"/>
                  <a:pt x="13099056" y="6780472"/>
                </a:cubicBezTo>
                <a:cubicBezTo>
                  <a:pt x="13108754" y="6790282"/>
                  <a:pt x="13108754" y="6800518"/>
                  <a:pt x="13119200" y="6820138"/>
                </a:cubicBezTo>
                <a:cubicBezTo>
                  <a:pt x="13059512" y="6810328"/>
                  <a:pt x="13009522" y="6870042"/>
                  <a:pt x="13029668" y="6919946"/>
                </a:cubicBezTo>
                <a:cubicBezTo>
                  <a:pt x="13078910" y="6899898"/>
                  <a:pt x="13089356" y="6870042"/>
                  <a:pt x="13089356" y="6939566"/>
                </a:cubicBezTo>
                <a:cubicBezTo>
                  <a:pt x="13148298" y="6919946"/>
                  <a:pt x="13099056" y="6890088"/>
                  <a:pt x="13089356" y="6860232"/>
                </a:cubicBezTo>
                <a:cubicBezTo>
                  <a:pt x="13138598" y="6860232"/>
                  <a:pt x="13158744" y="6840185"/>
                  <a:pt x="13168444" y="6800518"/>
                </a:cubicBezTo>
                <a:cubicBezTo>
                  <a:pt x="13207986" y="6780472"/>
                  <a:pt x="13228132" y="6850422"/>
                  <a:pt x="13257976" y="6850422"/>
                </a:cubicBezTo>
                <a:cubicBezTo>
                  <a:pt x="13278120" y="6890088"/>
                  <a:pt x="13268420" y="6919946"/>
                  <a:pt x="13218432" y="6949376"/>
                </a:cubicBezTo>
                <a:cubicBezTo>
                  <a:pt x="13218432" y="6949376"/>
                  <a:pt x="13218432" y="6949376"/>
                  <a:pt x="13257976" y="6999279"/>
                </a:cubicBezTo>
                <a:cubicBezTo>
                  <a:pt x="13228132" y="7029136"/>
                  <a:pt x="13218432" y="7009089"/>
                  <a:pt x="13188588" y="7029136"/>
                </a:cubicBezTo>
                <a:cubicBezTo>
                  <a:pt x="13257976" y="7029136"/>
                  <a:pt x="13238576" y="7098233"/>
                  <a:pt x="13188588" y="7148136"/>
                </a:cubicBezTo>
                <a:cubicBezTo>
                  <a:pt x="13169188" y="7128090"/>
                  <a:pt x="13198288" y="7108470"/>
                  <a:pt x="13188588" y="7098233"/>
                </a:cubicBezTo>
                <a:cubicBezTo>
                  <a:pt x="13178888" y="7108470"/>
                  <a:pt x="13168444" y="7118280"/>
                  <a:pt x="13148298" y="7128090"/>
                </a:cubicBezTo>
                <a:cubicBezTo>
                  <a:pt x="13138598" y="7128090"/>
                  <a:pt x="13128900" y="7137900"/>
                  <a:pt x="13119200" y="7148136"/>
                </a:cubicBezTo>
                <a:cubicBezTo>
                  <a:pt x="13099056" y="7157946"/>
                  <a:pt x="13078910" y="7177566"/>
                  <a:pt x="13069212" y="7187804"/>
                </a:cubicBezTo>
                <a:cubicBezTo>
                  <a:pt x="13029668" y="7197614"/>
                  <a:pt x="12999824" y="7217660"/>
                  <a:pt x="12960280" y="7227470"/>
                </a:cubicBezTo>
                <a:cubicBezTo>
                  <a:pt x="12940136" y="7237280"/>
                  <a:pt x="12930436" y="7237280"/>
                  <a:pt x="12910290" y="7247090"/>
                </a:cubicBezTo>
                <a:cubicBezTo>
                  <a:pt x="12890892" y="7247090"/>
                  <a:pt x="12870748" y="7257327"/>
                  <a:pt x="12850602" y="7257327"/>
                </a:cubicBezTo>
                <a:cubicBezTo>
                  <a:pt x="12811060" y="7267137"/>
                  <a:pt x="12781214" y="7276947"/>
                  <a:pt x="12751370" y="7276947"/>
                </a:cubicBezTo>
                <a:cubicBezTo>
                  <a:pt x="12741672" y="7306804"/>
                  <a:pt x="12731972" y="7336660"/>
                  <a:pt x="12692428" y="7356280"/>
                </a:cubicBezTo>
                <a:cubicBezTo>
                  <a:pt x="12681984" y="7346470"/>
                  <a:pt x="12672284" y="7336660"/>
                  <a:pt x="12652138" y="7346470"/>
                </a:cubicBezTo>
                <a:cubicBezTo>
                  <a:pt x="12652138" y="7336660"/>
                  <a:pt x="12672284" y="7326424"/>
                  <a:pt x="12672284" y="7316614"/>
                </a:cubicBezTo>
                <a:cubicBezTo>
                  <a:pt x="12593196" y="7286757"/>
                  <a:pt x="12573052" y="7316614"/>
                  <a:pt x="12483520" y="7386138"/>
                </a:cubicBezTo>
                <a:cubicBezTo>
                  <a:pt x="12503664" y="7415994"/>
                  <a:pt x="12523062" y="7376328"/>
                  <a:pt x="12543208" y="7415994"/>
                </a:cubicBezTo>
                <a:cubicBezTo>
                  <a:pt x="12513364" y="7415994"/>
                  <a:pt x="12513364" y="7405758"/>
                  <a:pt x="12493218" y="7435614"/>
                </a:cubicBezTo>
                <a:cubicBezTo>
                  <a:pt x="12483520" y="7415994"/>
                  <a:pt x="12493218" y="7415994"/>
                  <a:pt x="12483520" y="7395948"/>
                </a:cubicBezTo>
                <a:cubicBezTo>
                  <a:pt x="12463374" y="7455661"/>
                  <a:pt x="12404432" y="7395948"/>
                  <a:pt x="12384288" y="7455661"/>
                </a:cubicBezTo>
                <a:cubicBezTo>
                  <a:pt x="12344744" y="7465471"/>
                  <a:pt x="12393986" y="7406184"/>
                  <a:pt x="12354444" y="7415994"/>
                </a:cubicBezTo>
                <a:cubicBezTo>
                  <a:pt x="12344744" y="7395948"/>
                  <a:pt x="12403686" y="7386138"/>
                  <a:pt x="12414132" y="7366091"/>
                </a:cubicBezTo>
                <a:cubicBezTo>
                  <a:pt x="12374588" y="7316614"/>
                  <a:pt x="12344744" y="7395948"/>
                  <a:pt x="12314900" y="7395948"/>
                </a:cubicBezTo>
                <a:cubicBezTo>
                  <a:pt x="12344744" y="7346470"/>
                  <a:pt x="12275356" y="7386138"/>
                  <a:pt x="12285056" y="7346470"/>
                </a:cubicBezTo>
                <a:cubicBezTo>
                  <a:pt x="12225368" y="7376328"/>
                  <a:pt x="12245512" y="7415994"/>
                  <a:pt x="12185824" y="7395948"/>
                </a:cubicBezTo>
                <a:cubicBezTo>
                  <a:pt x="12165678" y="7406184"/>
                  <a:pt x="12176124" y="7425804"/>
                  <a:pt x="12176124" y="7445851"/>
                </a:cubicBezTo>
                <a:cubicBezTo>
                  <a:pt x="12176124" y="7465471"/>
                  <a:pt x="12235066" y="7445851"/>
                  <a:pt x="12225368" y="7425804"/>
                </a:cubicBezTo>
                <a:cubicBezTo>
                  <a:pt x="12235066" y="7505138"/>
                  <a:pt x="12105990" y="7435614"/>
                  <a:pt x="12026904" y="7475282"/>
                </a:cubicBezTo>
                <a:cubicBezTo>
                  <a:pt x="12026904" y="7435614"/>
                  <a:pt x="12056000" y="7415994"/>
                  <a:pt x="12096292" y="7395948"/>
                </a:cubicBezTo>
                <a:cubicBezTo>
                  <a:pt x="12135834" y="7386138"/>
                  <a:pt x="12176124" y="7366518"/>
                  <a:pt x="12205968" y="7316614"/>
                </a:cubicBezTo>
                <a:cubicBezTo>
                  <a:pt x="12275356" y="7336660"/>
                  <a:pt x="12235066" y="7257327"/>
                  <a:pt x="12294754" y="7257327"/>
                </a:cubicBezTo>
                <a:cubicBezTo>
                  <a:pt x="12305200" y="7276947"/>
                  <a:pt x="12275356" y="7296994"/>
                  <a:pt x="12264910" y="7316614"/>
                </a:cubicBezTo>
                <a:cubicBezTo>
                  <a:pt x="12314900" y="7336660"/>
                  <a:pt x="12334298" y="7267137"/>
                  <a:pt x="12393986" y="7247090"/>
                </a:cubicBezTo>
                <a:cubicBezTo>
                  <a:pt x="12344744" y="7237280"/>
                  <a:pt x="12285056" y="7237280"/>
                  <a:pt x="12235066" y="7237280"/>
                </a:cubicBezTo>
                <a:cubicBezTo>
                  <a:pt x="12205222" y="7247090"/>
                  <a:pt x="12235066" y="7267137"/>
                  <a:pt x="12205968" y="7276947"/>
                </a:cubicBezTo>
                <a:cubicBezTo>
                  <a:pt x="12195522" y="7276947"/>
                  <a:pt x="12185824" y="7267137"/>
                  <a:pt x="12185824" y="7257327"/>
                </a:cubicBezTo>
                <a:cubicBezTo>
                  <a:pt x="12146280" y="7267137"/>
                  <a:pt x="12175378" y="7306804"/>
                  <a:pt x="12126136" y="7316614"/>
                </a:cubicBezTo>
                <a:cubicBezTo>
                  <a:pt x="12145532" y="7276947"/>
                  <a:pt x="12105990" y="7296994"/>
                  <a:pt x="12085844" y="7257327"/>
                </a:cubicBezTo>
                <a:cubicBezTo>
                  <a:pt x="12026904" y="7286757"/>
                  <a:pt x="12085844" y="7296994"/>
                  <a:pt x="12076146" y="7326424"/>
                </a:cubicBezTo>
                <a:cubicBezTo>
                  <a:pt x="12016456" y="7376328"/>
                  <a:pt x="11957516" y="7386138"/>
                  <a:pt x="11897828" y="7425804"/>
                </a:cubicBezTo>
                <a:cubicBezTo>
                  <a:pt x="11887380" y="7435614"/>
                  <a:pt x="11907526" y="7445851"/>
                  <a:pt x="11917226" y="7465471"/>
                </a:cubicBezTo>
                <a:cubicBezTo>
                  <a:pt x="11927672" y="7435614"/>
                  <a:pt x="11967216" y="7386138"/>
                  <a:pt x="12006758" y="7406184"/>
                </a:cubicBezTo>
                <a:cubicBezTo>
                  <a:pt x="11986612" y="7395948"/>
                  <a:pt x="11917226" y="7495754"/>
                  <a:pt x="11976914" y="7485944"/>
                </a:cubicBezTo>
                <a:cubicBezTo>
                  <a:pt x="11957516" y="7515374"/>
                  <a:pt x="11957516" y="7515374"/>
                  <a:pt x="11937370" y="7575088"/>
                </a:cubicBezTo>
                <a:cubicBezTo>
                  <a:pt x="11927672" y="7565278"/>
                  <a:pt x="11937370" y="7545232"/>
                  <a:pt x="11927672" y="7535422"/>
                </a:cubicBezTo>
                <a:cubicBezTo>
                  <a:pt x="11907526" y="7545232"/>
                  <a:pt x="11917226" y="7555042"/>
                  <a:pt x="11907526" y="7565278"/>
                </a:cubicBezTo>
                <a:cubicBezTo>
                  <a:pt x="11937370" y="7614755"/>
                  <a:pt x="11937370" y="7604945"/>
                  <a:pt x="11986612" y="7624565"/>
                </a:cubicBezTo>
                <a:cubicBezTo>
                  <a:pt x="11957516" y="7604945"/>
                  <a:pt x="11967216" y="7664232"/>
                  <a:pt x="11937370" y="7644612"/>
                </a:cubicBezTo>
                <a:cubicBezTo>
                  <a:pt x="11917226" y="7763612"/>
                  <a:pt x="11907526" y="7882613"/>
                  <a:pt x="11768752" y="7952136"/>
                </a:cubicBezTo>
                <a:cubicBezTo>
                  <a:pt x="11759052" y="8041280"/>
                  <a:pt x="11659820" y="8121040"/>
                  <a:pt x="11659820" y="8210611"/>
                </a:cubicBezTo>
                <a:cubicBezTo>
                  <a:pt x="11629976" y="8240041"/>
                  <a:pt x="11559842" y="8260088"/>
                  <a:pt x="11599384" y="8289944"/>
                </a:cubicBezTo>
                <a:cubicBezTo>
                  <a:pt x="11579986" y="8299754"/>
                  <a:pt x="11559842" y="8309564"/>
                  <a:pt x="11550142" y="8299754"/>
                </a:cubicBezTo>
                <a:cubicBezTo>
                  <a:pt x="11510600" y="8319801"/>
                  <a:pt x="11599384" y="8299754"/>
                  <a:pt x="11569540" y="8329612"/>
                </a:cubicBezTo>
                <a:cubicBezTo>
                  <a:pt x="11529996" y="8369278"/>
                  <a:pt x="11569540" y="8309564"/>
                  <a:pt x="11539696" y="8329612"/>
                </a:cubicBezTo>
                <a:cubicBezTo>
                  <a:pt x="11539696" y="8359468"/>
                  <a:pt x="11539696" y="8379088"/>
                  <a:pt x="11529996" y="8408945"/>
                </a:cubicBezTo>
                <a:cubicBezTo>
                  <a:pt x="11480754" y="8468232"/>
                  <a:pt x="11321834" y="8537756"/>
                  <a:pt x="11271844" y="8607279"/>
                </a:cubicBezTo>
                <a:cubicBezTo>
                  <a:pt x="11252446" y="8617089"/>
                  <a:pt x="11232302" y="8617089"/>
                  <a:pt x="11222602" y="8607279"/>
                </a:cubicBezTo>
                <a:cubicBezTo>
                  <a:pt x="11142768" y="8686613"/>
                  <a:pt x="11053236" y="8736090"/>
                  <a:pt x="10954004" y="8765947"/>
                </a:cubicBezTo>
                <a:cubicBezTo>
                  <a:pt x="10865218" y="8805613"/>
                  <a:pt x="10765986" y="8835897"/>
                  <a:pt x="10676454" y="8895610"/>
                </a:cubicBezTo>
                <a:cubicBezTo>
                  <a:pt x="10626464" y="8875564"/>
                  <a:pt x="10606320" y="8905420"/>
                  <a:pt x="10536932" y="8935277"/>
                </a:cubicBezTo>
                <a:cubicBezTo>
                  <a:pt x="10527232" y="8925041"/>
                  <a:pt x="10507088" y="8925041"/>
                  <a:pt x="10497388" y="8905420"/>
                </a:cubicBezTo>
                <a:cubicBezTo>
                  <a:pt x="10477244" y="8935277"/>
                  <a:pt x="10448146" y="8945087"/>
                  <a:pt x="10418302" y="8954897"/>
                </a:cubicBezTo>
                <a:cubicBezTo>
                  <a:pt x="10388458" y="8974944"/>
                  <a:pt x="10358612" y="8974944"/>
                  <a:pt x="10328768" y="8984754"/>
                </a:cubicBezTo>
                <a:cubicBezTo>
                  <a:pt x="10259382" y="8994564"/>
                  <a:pt x="10199692" y="9004374"/>
                  <a:pt x="10130304" y="9044468"/>
                </a:cubicBezTo>
                <a:cubicBezTo>
                  <a:pt x="10130304" y="9034231"/>
                  <a:pt x="10120606" y="9024421"/>
                  <a:pt x="10120606" y="9014611"/>
                </a:cubicBezTo>
                <a:cubicBezTo>
                  <a:pt x="10060918" y="9084134"/>
                  <a:pt x="10031074" y="9024421"/>
                  <a:pt x="9971384" y="9093945"/>
                </a:cubicBezTo>
                <a:cubicBezTo>
                  <a:pt x="9941540" y="9073898"/>
                  <a:pt x="9891552" y="9093945"/>
                  <a:pt x="9861708" y="9123801"/>
                </a:cubicBezTo>
                <a:cubicBezTo>
                  <a:pt x="9861708" y="9093945"/>
                  <a:pt x="9832610" y="9113565"/>
                  <a:pt x="9832610" y="9084134"/>
                </a:cubicBezTo>
                <a:cubicBezTo>
                  <a:pt x="9782620" y="9093945"/>
                  <a:pt x="9822164" y="9123801"/>
                  <a:pt x="9772920" y="9133611"/>
                </a:cubicBezTo>
                <a:cubicBezTo>
                  <a:pt x="9653544" y="9113565"/>
                  <a:pt x="9484924" y="9133611"/>
                  <a:pt x="9335704" y="9203135"/>
                </a:cubicBezTo>
                <a:cubicBezTo>
                  <a:pt x="9276016" y="9163468"/>
                  <a:pt x="9196928" y="9173278"/>
                  <a:pt x="9097696" y="9173278"/>
                </a:cubicBezTo>
                <a:cubicBezTo>
                  <a:pt x="9107396" y="9153232"/>
                  <a:pt x="9097696" y="9123801"/>
                  <a:pt x="9097696" y="9093945"/>
                </a:cubicBezTo>
                <a:cubicBezTo>
                  <a:pt x="9028308" y="9084134"/>
                  <a:pt x="8948476" y="9113565"/>
                  <a:pt x="8879088" y="9153232"/>
                </a:cubicBezTo>
                <a:cubicBezTo>
                  <a:pt x="8799256" y="9183088"/>
                  <a:pt x="8720168" y="9212945"/>
                  <a:pt x="8660480" y="9183088"/>
                </a:cubicBezTo>
                <a:cubicBezTo>
                  <a:pt x="8720168" y="9173278"/>
                  <a:pt x="8769412" y="9163468"/>
                  <a:pt x="8829100" y="9143421"/>
                </a:cubicBezTo>
                <a:cubicBezTo>
                  <a:pt x="8888788" y="9123801"/>
                  <a:pt x="8938776" y="9103755"/>
                  <a:pt x="8997720" y="9084134"/>
                </a:cubicBezTo>
                <a:cubicBezTo>
                  <a:pt x="9107396" y="9034231"/>
                  <a:pt x="9206628" y="8994564"/>
                  <a:pt x="9296160" y="8954897"/>
                </a:cubicBezTo>
                <a:cubicBezTo>
                  <a:pt x="9524468" y="8736516"/>
                  <a:pt x="9842308" y="8676803"/>
                  <a:pt x="10090762" y="8518135"/>
                </a:cubicBezTo>
                <a:cubicBezTo>
                  <a:pt x="10229536" y="8498089"/>
                  <a:pt x="10338468" y="8448612"/>
                  <a:pt x="10457844" y="8379088"/>
                </a:cubicBezTo>
                <a:cubicBezTo>
                  <a:pt x="10507088" y="8349232"/>
                  <a:pt x="10557076" y="8309564"/>
                  <a:pt x="10607066" y="8260088"/>
                </a:cubicBezTo>
                <a:cubicBezTo>
                  <a:pt x="10636910" y="8240041"/>
                  <a:pt x="10656308" y="8220421"/>
                  <a:pt x="10686152" y="8200374"/>
                </a:cubicBezTo>
                <a:cubicBezTo>
                  <a:pt x="10715996" y="8170518"/>
                  <a:pt x="10736142" y="8150470"/>
                  <a:pt x="10765986" y="8130850"/>
                </a:cubicBezTo>
                <a:cubicBezTo>
                  <a:pt x="10736142" y="8080947"/>
                  <a:pt x="10686152" y="8130850"/>
                  <a:pt x="10656308" y="8071137"/>
                </a:cubicBezTo>
                <a:cubicBezTo>
                  <a:pt x="10795832" y="8001614"/>
                  <a:pt x="10874918" y="7972183"/>
                  <a:pt x="10983848" y="7862992"/>
                </a:cubicBezTo>
                <a:cubicBezTo>
                  <a:pt x="10974150" y="7852756"/>
                  <a:pt x="10954004" y="7852756"/>
                  <a:pt x="10934606" y="7852756"/>
                </a:cubicBezTo>
                <a:cubicBezTo>
                  <a:pt x="10954004" y="7932090"/>
                  <a:pt x="10805530" y="7892423"/>
                  <a:pt x="10824928" y="7942326"/>
                </a:cubicBezTo>
                <a:cubicBezTo>
                  <a:pt x="10686152" y="7942326"/>
                  <a:pt x="10607066" y="8071137"/>
                  <a:pt x="10448146" y="8051090"/>
                </a:cubicBezTo>
                <a:cubicBezTo>
                  <a:pt x="10437700" y="8061327"/>
                  <a:pt x="10477244" y="8080947"/>
                  <a:pt x="10448146" y="8110804"/>
                </a:cubicBezTo>
                <a:cubicBezTo>
                  <a:pt x="10428000" y="8051090"/>
                  <a:pt x="10348914" y="8121040"/>
                  <a:pt x="10319070" y="8170944"/>
                </a:cubicBezTo>
                <a:cubicBezTo>
                  <a:pt x="10338468" y="8081374"/>
                  <a:pt x="10189994" y="8190564"/>
                  <a:pt x="10130304" y="8190564"/>
                </a:cubicBezTo>
                <a:cubicBezTo>
                  <a:pt x="10120606" y="8180754"/>
                  <a:pt x="10150450" y="8170944"/>
                  <a:pt x="10140004" y="8160708"/>
                </a:cubicBezTo>
                <a:cubicBezTo>
                  <a:pt x="10100460" y="8160708"/>
                  <a:pt x="10070616" y="8190564"/>
                  <a:pt x="10060172" y="8230231"/>
                </a:cubicBezTo>
                <a:cubicBezTo>
                  <a:pt x="10040772" y="8240041"/>
                  <a:pt x="10040772" y="8200374"/>
                  <a:pt x="10020628" y="8190564"/>
                </a:cubicBezTo>
                <a:cubicBezTo>
                  <a:pt x="9971384" y="8220421"/>
                  <a:pt x="9921396" y="8230231"/>
                  <a:pt x="9872152" y="8240041"/>
                </a:cubicBezTo>
                <a:cubicBezTo>
                  <a:pt x="9812464" y="8250278"/>
                  <a:pt x="9762476" y="8260088"/>
                  <a:pt x="9713232" y="8309564"/>
                </a:cubicBezTo>
                <a:cubicBezTo>
                  <a:pt x="9703534" y="8269898"/>
                  <a:pt x="9673690" y="8289944"/>
                  <a:pt x="9673690" y="8250278"/>
                </a:cubicBezTo>
                <a:cubicBezTo>
                  <a:pt x="9643844" y="8269898"/>
                  <a:pt x="9604302" y="8289944"/>
                  <a:pt x="9593856" y="8269898"/>
                </a:cubicBezTo>
                <a:cubicBezTo>
                  <a:pt x="9574458" y="8269898"/>
                  <a:pt x="9564012" y="8319801"/>
                  <a:pt x="9593856" y="8299754"/>
                </a:cubicBezTo>
                <a:cubicBezTo>
                  <a:pt x="9593856" y="8339422"/>
                  <a:pt x="9554312" y="8289944"/>
                  <a:pt x="9534168" y="8319374"/>
                </a:cubicBezTo>
                <a:cubicBezTo>
                  <a:pt x="9504324" y="8309564"/>
                  <a:pt x="9534168" y="8299754"/>
                  <a:pt x="9504324" y="8289944"/>
                </a:cubicBezTo>
                <a:cubicBezTo>
                  <a:pt x="9474480" y="8349232"/>
                  <a:pt x="9375248" y="8339422"/>
                  <a:pt x="9375248" y="8388898"/>
                </a:cubicBezTo>
                <a:cubicBezTo>
                  <a:pt x="9326004" y="8329612"/>
                  <a:pt x="9286460" y="8369278"/>
                  <a:pt x="9216328" y="8379088"/>
                </a:cubicBezTo>
                <a:cubicBezTo>
                  <a:pt x="9216328" y="8349232"/>
                  <a:pt x="9286460" y="8339422"/>
                  <a:pt x="9305860" y="8319374"/>
                </a:cubicBezTo>
                <a:cubicBezTo>
                  <a:pt x="9305860" y="8279708"/>
                  <a:pt x="9256616" y="8289944"/>
                  <a:pt x="9226772" y="8299754"/>
                </a:cubicBezTo>
                <a:cubicBezTo>
                  <a:pt x="9226772" y="8240041"/>
                  <a:pt x="9315560" y="8299754"/>
                  <a:pt x="9355848" y="8230231"/>
                </a:cubicBezTo>
                <a:cubicBezTo>
                  <a:pt x="9315560" y="8220421"/>
                  <a:pt x="9256616" y="8269898"/>
                  <a:pt x="9246172" y="8220421"/>
                </a:cubicBezTo>
                <a:cubicBezTo>
                  <a:pt x="9206628" y="8240041"/>
                  <a:pt x="9226772" y="8269898"/>
                  <a:pt x="9176784" y="8279708"/>
                </a:cubicBezTo>
                <a:cubicBezTo>
                  <a:pt x="9146940" y="8309564"/>
                  <a:pt x="9206628" y="8279708"/>
                  <a:pt x="9206628" y="8309564"/>
                </a:cubicBezTo>
                <a:cubicBezTo>
                  <a:pt x="9146940" y="8299754"/>
                  <a:pt x="9127540" y="8299754"/>
                  <a:pt x="9067852" y="8279708"/>
                </a:cubicBezTo>
                <a:cubicBezTo>
                  <a:pt x="9097696" y="8269898"/>
                  <a:pt x="9117842" y="8260088"/>
                  <a:pt x="9107396" y="8240041"/>
                </a:cubicBezTo>
                <a:cubicBezTo>
                  <a:pt x="9107396" y="8220421"/>
                  <a:pt x="9087998" y="8230231"/>
                  <a:pt x="9087998" y="8210611"/>
                </a:cubicBezTo>
                <a:cubicBezTo>
                  <a:pt x="9047708" y="8269898"/>
                  <a:pt x="9027564" y="8230231"/>
                  <a:pt x="8978320" y="8269898"/>
                </a:cubicBezTo>
                <a:cubicBezTo>
                  <a:pt x="9008164" y="8240041"/>
                  <a:pt x="8978320" y="8200374"/>
                  <a:pt x="8918632" y="8240041"/>
                </a:cubicBezTo>
                <a:cubicBezTo>
                  <a:pt x="8879088" y="8240041"/>
                  <a:pt x="8978320" y="8200374"/>
                  <a:pt x="8997720" y="8190564"/>
                </a:cubicBezTo>
                <a:cubicBezTo>
                  <a:pt x="8918632" y="8180754"/>
                  <a:pt x="8869388" y="8220421"/>
                  <a:pt x="8789556" y="8250278"/>
                </a:cubicBezTo>
                <a:cubicBezTo>
                  <a:pt x="8779856" y="8210611"/>
                  <a:pt x="8740312" y="8210611"/>
                  <a:pt x="8799256" y="8190564"/>
                </a:cubicBezTo>
                <a:cubicBezTo>
                  <a:pt x="8720168" y="8200374"/>
                  <a:pt x="8670924" y="8240041"/>
                  <a:pt x="8680624" y="8309564"/>
                </a:cubicBezTo>
                <a:cubicBezTo>
                  <a:pt x="8641080" y="8319374"/>
                  <a:pt x="8561248" y="8299754"/>
                  <a:pt x="8561248" y="8339422"/>
                </a:cubicBezTo>
                <a:cubicBezTo>
                  <a:pt x="8561248" y="8388898"/>
                  <a:pt x="8600792" y="8329612"/>
                  <a:pt x="8611236" y="8359468"/>
                </a:cubicBezTo>
                <a:cubicBezTo>
                  <a:pt x="8581392" y="8408945"/>
                  <a:pt x="8541104" y="8319374"/>
                  <a:pt x="8481416" y="8329612"/>
                </a:cubicBezTo>
                <a:cubicBezTo>
                  <a:pt x="8462016" y="8329612"/>
                  <a:pt x="8451572" y="8369278"/>
                  <a:pt x="8481416" y="8359468"/>
                </a:cubicBezTo>
                <a:cubicBezTo>
                  <a:pt x="8471716" y="8388898"/>
                  <a:pt x="8422472" y="8349232"/>
                  <a:pt x="8451572" y="8329612"/>
                </a:cubicBezTo>
                <a:cubicBezTo>
                  <a:pt x="8412028" y="8299754"/>
                  <a:pt x="8372484" y="8388898"/>
                  <a:pt x="8362784" y="8309564"/>
                </a:cubicBezTo>
                <a:cubicBezTo>
                  <a:pt x="8332940" y="8339422"/>
                  <a:pt x="8352338" y="8379088"/>
                  <a:pt x="8342640" y="8388898"/>
                </a:cubicBezTo>
                <a:cubicBezTo>
                  <a:pt x="8332940" y="8388898"/>
                  <a:pt x="8303096" y="8399135"/>
                  <a:pt x="8273252" y="8408945"/>
                </a:cubicBezTo>
                <a:cubicBezTo>
                  <a:pt x="8243408" y="8408945"/>
                  <a:pt x="8203864" y="8418755"/>
                  <a:pt x="8183720" y="8418755"/>
                </a:cubicBezTo>
                <a:cubicBezTo>
                  <a:pt x="8194164" y="8379088"/>
                  <a:pt x="8253108" y="8408945"/>
                  <a:pt x="8293396" y="8388898"/>
                </a:cubicBezTo>
                <a:cubicBezTo>
                  <a:pt x="8282952" y="8369278"/>
                  <a:pt x="8273252" y="8359468"/>
                  <a:pt x="8253108" y="8369278"/>
                </a:cubicBezTo>
                <a:cubicBezTo>
                  <a:pt x="8273252" y="8319374"/>
                  <a:pt x="8293396" y="8349232"/>
                  <a:pt x="8303096" y="8359468"/>
                </a:cubicBezTo>
                <a:cubicBezTo>
                  <a:pt x="8342640" y="8349232"/>
                  <a:pt x="8332940" y="8319801"/>
                  <a:pt x="8323240" y="8299754"/>
                </a:cubicBezTo>
                <a:cubicBezTo>
                  <a:pt x="8273252" y="8319801"/>
                  <a:pt x="8213564" y="8339422"/>
                  <a:pt x="8144176" y="8349232"/>
                </a:cubicBezTo>
                <a:cubicBezTo>
                  <a:pt x="8065088" y="8359468"/>
                  <a:pt x="7994954" y="8369278"/>
                  <a:pt x="7915868" y="8379088"/>
                </a:cubicBezTo>
                <a:cubicBezTo>
                  <a:pt x="7846480" y="8388898"/>
                  <a:pt x="7766648" y="8399135"/>
                  <a:pt x="7697260" y="8418755"/>
                </a:cubicBezTo>
                <a:cubicBezTo>
                  <a:pt x="7627872" y="8428565"/>
                  <a:pt x="7558484" y="8448612"/>
                  <a:pt x="7498796" y="8478469"/>
                </a:cubicBezTo>
                <a:cubicBezTo>
                  <a:pt x="7498796" y="8428565"/>
                  <a:pt x="7448806" y="8428565"/>
                  <a:pt x="7379418" y="8438802"/>
                </a:cubicBezTo>
                <a:cubicBezTo>
                  <a:pt x="7319730" y="8448612"/>
                  <a:pt x="7250342" y="8468232"/>
                  <a:pt x="7240644" y="8488279"/>
                </a:cubicBezTo>
                <a:cubicBezTo>
                  <a:pt x="7220498" y="8488279"/>
                  <a:pt x="7210800" y="8458422"/>
                  <a:pt x="7190654" y="8458422"/>
                </a:cubicBezTo>
                <a:cubicBezTo>
                  <a:pt x="7171256" y="8508325"/>
                  <a:pt x="7141412" y="8458422"/>
                  <a:pt x="7101868" y="8488279"/>
                </a:cubicBezTo>
                <a:cubicBezTo>
                  <a:pt x="7042180" y="8488279"/>
                  <a:pt x="7151110" y="8478469"/>
                  <a:pt x="7121266" y="8458422"/>
                </a:cubicBezTo>
                <a:cubicBezTo>
                  <a:pt x="7072024" y="8408945"/>
                  <a:pt x="7062324" y="8498089"/>
                  <a:pt x="7012336" y="8478469"/>
                </a:cubicBezTo>
                <a:cubicBezTo>
                  <a:pt x="7012336" y="8468232"/>
                  <a:pt x="7032480" y="8468232"/>
                  <a:pt x="7032480" y="8448612"/>
                </a:cubicBezTo>
                <a:cubicBezTo>
                  <a:pt x="6982492" y="8428565"/>
                  <a:pt x="6872814" y="8438802"/>
                  <a:pt x="6883260" y="8498089"/>
                </a:cubicBezTo>
                <a:cubicBezTo>
                  <a:pt x="6833270" y="8438802"/>
                  <a:pt x="6853416" y="8399135"/>
                  <a:pt x="6763882" y="8388898"/>
                </a:cubicBezTo>
                <a:cubicBezTo>
                  <a:pt x="6724340" y="8388898"/>
                  <a:pt x="6744484" y="8428565"/>
                  <a:pt x="6704194" y="8418755"/>
                </a:cubicBezTo>
                <a:cubicBezTo>
                  <a:pt x="6684796" y="8388898"/>
                  <a:pt x="6604962" y="8399135"/>
                  <a:pt x="6575118" y="8408945"/>
                </a:cubicBezTo>
                <a:cubicBezTo>
                  <a:pt x="6535574" y="8299754"/>
                  <a:pt x="6376654" y="8399135"/>
                  <a:pt x="6316966" y="8359468"/>
                </a:cubicBezTo>
                <a:cubicBezTo>
                  <a:pt x="6277422" y="8379088"/>
                  <a:pt x="6198336" y="8388898"/>
                  <a:pt x="6128202" y="8388898"/>
                </a:cubicBezTo>
                <a:cubicBezTo>
                  <a:pt x="6049114" y="8388898"/>
                  <a:pt x="5979726" y="8369278"/>
                  <a:pt x="5959582" y="8359468"/>
                </a:cubicBezTo>
                <a:cubicBezTo>
                  <a:pt x="5989426" y="8319374"/>
                  <a:pt x="6009572" y="8339422"/>
                  <a:pt x="6028970" y="8359468"/>
                </a:cubicBezTo>
                <a:cubicBezTo>
                  <a:pt x="6058814" y="8349232"/>
                  <a:pt x="5999872" y="8319374"/>
                  <a:pt x="6069260" y="8319374"/>
                </a:cubicBezTo>
                <a:cubicBezTo>
                  <a:pt x="6049114" y="8329612"/>
                  <a:pt x="6058814" y="8359468"/>
                  <a:pt x="6069260" y="8369278"/>
                </a:cubicBezTo>
                <a:cubicBezTo>
                  <a:pt x="6078958" y="8339422"/>
                  <a:pt x="6148346" y="8359468"/>
                  <a:pt x="6198336" y="8359468"/>
                </a:cubicBezTo>
                <a:cubicBezTo>
                  <a:pt x="6208034" y="8349232"/>
                  <a:pt x="6217734" y="8349232"/>
                  <a:pt x="6217734" y="8339422"/>
                </a:cubicBezTo>
                <a:cubicBezTo>
                  <a:pt x="6208034" y="8309564"/>
                  <a:pt x="6168492" y="8299754"/>
                  <a:pt x="6118502" y="8299754"/>
                </a:cubicBezTo>
                <a:cubicBezTo>
                  <a:pt x="6078958" y="8299754"/>
                  <a:pt x="6039416" y="8309564"/>
                  <a:pt x="6028970" y="8319374"/>
                </a:cubicBezTo>
                <a:cubicBezTo>
                  <a:pt x="6009572" y="8309564"/>
                  <a:pt x="5940184" y="8289944"/>
                  <a:pt x="5920038" y="8319374"/>
                </a:cubicBezTo>
                <a:cubicBezTo>
                  <a:pt x="5870796" y="8289944"/>
                  <a:pt x="5970028" y="8289944"/>
                  <a:pt x="5999872" y="8289944"/>
                </a:cubicBezTo>
                <a:cubicBezTo>
                  <a:pt x="5999872" y="8289944"/>
                  <a:pt x="5999872" y="8289944"/>
                  <a:pt x="5989426" y="8250278"/>
                </a:cubicBezTo>
                <a:cubicBezTo>
                  <a:pt x="5959582" y="8250278"/>
                  <a:pt x="5970028" y="8279708"/>
                  <a:pt x="5930484" y="8279708"/>
                </a:cubicBezTo>
                <a:cubicBezTo>
                  <a:pt x="5979726" y="8230231"/>
                  <a:pt x="5890194" y="8250278"/>
                  <a:pt x="5830506" y="8260088"/>
                </a:cubicBezTo>
                <a:cubicBezTo>
                  <a:pt x="5830506" y="8210611"/>
                  <a:pt x="5929738" y="8240041"/>
                  <a:pt x="5979726" y="8230231"/>
                </a:cubicBezTo>
                <a:cubicBezTo>
                  <a:pt x="5949882" y="8190564"/>
                  <a:pt x="5959582" y="8200374"/>
                  <a:pt x="5930484" y="8180754"/>
                </a:cubicBezTo>
                <a:cubicBezTo>
                  <a:pt x="5940184" y="8200374"/>
                  <a:pt x="5880496" y="8220421"/>
                  <a:pt x="5810360" y="8220421"/>
                </a:cubicBezTo>
                <a:cubicBezTo>
                  <a:pt x="5751420" y="8220421"/>
                  <a:pt x="5671586" y="8210611"/>
                  <a:pt x="5652187" y="8190564"/>
                </a:cubicBezTo>
                <a:cubicBezTo>
                  <a:pt x="5602198" y="8210611"/>
                  <a:pt x="5532810" y="8210611"/>
                  <a:pt x="5473122" y="8210611"/>
                </a:cubicBezTo>
                <a:cubicBezTo>
                  <a:pt x="5413434" y="8200374"/>
                  <a:pt x="5344046" y="8200374"/>
                  <a:pt x="5314202" y="8210611"/>
                </a:cubicBezTo>
                <a:cubicBezTo>
                  <a:pt x="5334346" y="8240041"/>
                  <a:pt x="5353745" y="8230231"/>
                  <a:pt x="5393288" y="8230231"/>
                </a:cubicBezTo>
                <a:cubicBezTo>
                  <a:pt x="5403734" y="8260088"/>
                  <a:pt x="5363444" y="8240041"/>
                  <a:pt x="5344046" y="8250278"/>
                </a:cubicBezTo>
                <a:cubicBezTo>
                  <a:pt x="5334346" y="8279708"/>
                  <a:pt x="5363444" y="8279708"/>
                  <a:pt x="5383590" y="8289944"/>
                </a:cubicBezTo>
                <a:cubicBezTo>
                  <a:pt x="5393288" y="8250278"/>
                  <a:pt x="5433578" y="8299754"/>
                  <a:pt x="5433578" y="8260088"/>
                </a:cubicBezTo>
                <a:cubicBezTo>
                  <a:pt x="5453723" y="8269898"/>
                  <a:pt x="5463422" y="8279708"/>
                  <a:pt x="5463422" y="8299754"/>
                </a:cubicBezTo>
                <a:cubicBezTo>
                  <a:pt x="5443278" y="8299754"/>
                  <a:pt x="5413434" y="8299754"/>
                  <a:pt x="5393288" y="8299754"/>
                </a:cubicBezTo>
                <a:cubicBezTo>
                  <a:pt x="5393288" y="8329612"/>
                  <a:pt x="5473122" y="8309564"/>
                  <a:pt x="5463422" y="8349232"/>
                </a:cubicBezTo>
                <a:cubicBezTo>
                  <a:pt x="5314202" y="8319374"/>
                  <a:pt x="5344046" y="8309564"/>
                  <a:pt x="5164980" y="8319374"/>
                </a:cubicBezTo>
                <a:cubicBezTo>
                  <a:pt x="5185126" y="8289944"/>
                  <a:pt x="5214970" y="8289944"/>
                  <a:pt x="5194825" y="8260088"/>
                </a:cubicBezTo>
                <a:cubicBezTo>
                  <a:pt x="5244814" y="8240041"/>
                  <a:pt x="5254514" y="8260088"/>
                  <a:pt x="5284358" y="8240041"/>
                </a:cubicBezTo>
                <a:cubicBezTo>
                  <a:pt x="5274658" y="8200374"/>
                  <a:pt x="5264212" y="8200374"/>
                  <a:pt x="5264212" y="8170944"/>
                </a:cubicBezTo>
                <a:cubicBezTo>
                  <a:pt x="5244814" y="8170944"/>
                  <a:pt x="5254514" y="8180754"/>
                  <a:pt x="5264212" y="8180754"/>
                </a:cubicBezTo>
                <a:cubicBezTo>
                  <a:pt x="5235114" y="8220421"/>
                  <a:pt x="5145582" y="8150897"/>
                  <a:pt x="5145582" y="8200374"/>
                </a:cubicBezTo>
                <a:cubicBezTo>
                  <a:pt x="5125437" y="8170518"/>
                  <a:pt x="5115738" y="8180754"/>
                  <a:pt x="5076194" y="8190564"/>
                </a:cubicBezTo>
                <a:cubicBezTo>
                  <a:pt x="5106038" y="8150897"/>
                  <a:pt x="5016506" y="8141087"/>
                  <a:pt x="5076194" y="8141087"/>
                </a:cubicBezTo>
                <a:cubicBezTo>
                  <a:pt x="5016506" y="8141087"/>
                  <a:pt x="4906828" y="8150470"/>
                  <a:pt x="4817296" y="8130850"/>
                </a:cubicBezTo>
                <a:cubicBezTo>
                  <a:pt x="4986662" y="8080947"/>
                  <a:pt x="4550190" y="8041280"/>
                  <a:pt x="4470358" y="8071137"/>
                </a:cubicBezTo>
                <a:cubicBezTo>
                  <a:pt x="4410669" y="8011424"/>
                  <a:pt x="4212206" y="8021660"/>
                  <a:pt x="4122673" y="8001614"/>
                </a:cubicBezTo>
                <a:cubicBezTo>
                  <a:pt x="4112974" y="7971756"/>
                  <a:pt x="4073430" y="7961946"/>
                  <a:pt x="4043586" y="7942326"/>
                </a:cubicBezTo>
                <a:cubicBezTo>
                  <a:pt x="4023441" y="7942326"/>
                  <a:pt x="4033140" y="7952136"/>
                  <a:pt x="4053285" y="7961946"/>
                </a:cubicBezTo>
                <a:cubicBezTo>
                  <a:pt x="4062984" y="7971756"/>
                  <a:pt x="4073430" y="7991804"/>
                  <a:pt x="4043586" y="8001614"/>
                </a:cubicBezTo>
                <a:cubicBezTo>
                  <a:pt x="4033140" y="7971756"/>
                  <a:pt x="4023441" y="7952136"/>
                  <a:pt x="3974198" y="7952136"/>
                </a:cubicBezTo>
                <a:cubicBezTo>
                  <a:pt x="3974198" y="7942326"/>
                  <a:pt x="3983898" y="7942326"/>
                  <a:pt x="3983898" y="7922280"/>
                </a:cubicBezTo>
                <a:cubicBezTo>
                  <a:pt x="3983898" y="7922280"/>
                  <a:pt x="3974198" y="7922280"/>
                  <a:pt x="3974198" y="7922280"/>
                </a:cubicBezTo>
                <a:cubicBezTo>
                  <a:pt x="3914510" y="7932090"/>
                  <a:pt x="3854075" y="7912470"/>
                  <a:pt x="3834676" y="7872803"/>
                </a:cubicBezTo>
                <a:cubicBezTo>
                  <a:pt x="3754844" y="7872803"/>
                  <a:pt x="3685456" y="7852756"/>
                  <a:pt x="3616068" y="7833136"/>
                </a:cubicBezTo>
                <a:cubicBezTo>
                  <a:pt x="3546680" y="7803279"/>
                  <a:pt x="3486992" y="7783232"/>
                  <a:pt x="3417604" y="7763612"/>
                </a:cubicBezTo>
                <a:cubicBezTo>
                  <a:pt x="3447448" y="7743566"/>
                  <a:pt x="3358662" y="7694088"/>
                  <a:pt x="3348216" y="7753802"/>
                </a:cubicBezTo>
                <a:cubicBezTo>
                  <a:pt x="3328818" y="7723946"/>
                  <a:pt x="3308673" y="7723946"/>
                  <a:pt x="3338517" y="7694088"/>
                </a:cubicBezTo>
                <a:cubicBezTo>
                  <a:pt x="3239285" y="7674042"/>
                  <a:pt x="3209441" y="7634802"/>
                  <a:pt x="3119908" y="7614755"/>
                </a:cubicBezTo>
                <a:cubicBezTo>
                  <a:pt x="3110209" y="7644612"/>
                  <a:pt x="3198996" y="7694088"/>
                  <a:pt x="3228840" y="7674468"/>
                </a:cubicBezTo>
                <a:cubicBezTo>
                  <a:pt x="3248985" y="7703899"/>
                  <a:pt x="3228840" y="7694088"/>
                  <a:pt x="3189296" y="7684278"/>
                </a:cubicBezTo>
                <a:cubicBezTo>
                  <a:pt x="3159452" y="7684278"/>
                  <a:pt x="3119908" y="7664232"/>
                  <a:pt x="3110209" y="7684278"/>
                </a:cubicBezTo>
                <a:cubicBezTo>
                  <a:pt x="3110209" y="7684278"/>
                  <a:pt x="3110209" y="7684278"/>
                  <a:pt x="3119908" y="7654422"/>
                </a:cubicBezTo>
                <a:cubicBezTo>
                  <a:pt x="3060220" y="7644612"/>
                  <a:pt x="3030376" y="7614755"/>
                  <a:pt x="2931144" y="7604945"/>
                </a:cubicBezTo>
                <a:cubicBezTo>
                  <a:pt x="2841612" y="7505564"/>
                  <a:pt x="2781923" y="7435614"/>
                  <a:pt x="2643148" y="7435614"/>
                </a:cubicBezTo>
                <a:cubicBezTo>
                  <a:pt x="2623003" y="7455661"/>
                  <a:pt x="2652847" y="7475708"/>
                  <a:pt x="2643148" y="7495754"/>
                </a:cubicBezTo>
                <a:cubicBezTo>
                  <a:pt x="2693137" y="7505564"/>
                  <a:pt x="2663293" y="7456088"/>
                  <a:pt x="2732680" y="7485944"/>
                </a:cubicBezTo>
                <a:cubicBezTo>
                  <a:pt x="2692391" y="7495754"/>
                  <a:pt x="2702836" y="7525611"/>
                  <a:pt x="2732680" y="7545232"/>
                </a:cubicBezTo>
                <a:cubicBezTo>
                  <a:pt x="2762524" y="7575088"/>
                  <a:pt x="2792369" y="7584898"/>
                  <a:pt x="2802068" y="7555042"/>
                </a:cubicBezTo>
                <a:cubicBezTo>
                  <a:pt x="2822213" y="7624565"/>
                  <a:pt x="2951289" y="7664232"/>
                  <a:pt x="3040076" y="7664232"/>
                </a:cubicBezTo>
                <a:cubicBezTo>
                  <a:pt x="3040076" y="7694088"/>
                  <a:pt x="3020677" y="7694088"/>
                  <a:pt x="3010977" y="7703899"/>
                </a:cubicBezTo>
                <a:cubicBezTo>
                  <a:pt x="3020677" y="7733756"/>
                  <a:pt x="3139307" y="7713709"/>
                  <a:pt x="3099764" y="7773422"/>
                </a:cubicBezTo>
                <a:cubicBezTo>
                  <a:pt x="3129608" y="7773422"/>
                  <a:pt x="3139307" y="7763612"/>
                  <a:pt x="3179597" y="7773422"/>
                </a:cubicBezTo>
                <a:cubicBezTo>
                  <a:pt x="3159452" y="7783232"/>
                  <a:pt x="3149753" y="7783232"/>
                  <a:pt x="3129608" y="7783232"/>
                </a:cubicBezTo>
                <a:cubicBezTo>
                  <a:pt x="3149753" y="7823326"/>
                  <a:pt x="3179597" y="7803279"/>
                  <a:pt x="3248985" y="7842946"/>
                </a:cubicBezTo>
                <a:cubicBezTo>
                  <a:pt x="3228840" y="7842946"/>
                  <a:pt x="3189296" y="7842946"/>
                  <a:pt x="3169152" y="7862992"/>
                </a:cubicBezTo>
                <a:cubicBezTo>
                  <a:pt x="3109463" y="7813090"/>
                  <a:pt x="3020677" y="7793469"/>
                  <a:pt x="3000532" y="7803279"/>
                </a:cubicBezTo>
                <a:cubicBezTo>
                  <a:pt x="2970688" y="7783232"/>
                  <a:pt x="2981133" y="7763612"/>
                  <a:pt x="2951289" y="7753802"/>
                </a:cubicBezTo>
                <a:cubicBezTo>
                  <a:pt x="2901300" y="7733756"/>
                  <a:pt x="2901300" y="7763612"/>
                  <a:pt x="2871456" y="7763612"/>
                </a:cubicBezTo>
                <a:cubicBezTo>
                  <a:pt x="2831912" y="7723946"/>
                  <a:pt x="2811768" y="7723946"/>
                  <a:pt x="2762524" y="7703899"/>
                </a:cubicBezTo>
                <a:cubicBezTo>
                  <a:pt x="2762524" y="7674042"/>
                  <a:pt x="2812514" y="7714136"/>
                  <a:pt x="2812514" y="7684278"/>
                </a:cubicBezTo>
                <a:cubicBezTo>
                  <a:pt x="2822213" y="7664232"/>
                  <a:pt x="2802068" y="7644612"/>
                  <a:pt x="2781923" y="7624565"/>
                </a:cubicBezTo>
                <a:cubicBezTo>
                  <a:pt x="2772224" y="7624565"/>
                  <a:pt x="2762524" y="7624565"/>
                  <a:pt x="2742380" y="7624565"/>
                </a:cubicBezTo>
                <a:cubicBezTo>
                  <a:pt x="2732680" y="7634375"/>
                  <a:pt x="2781923" y="7664232"/>
                  <a:pt x="2742380" y="7654422"/>
                </a:cubicBezTo>
                <a:cubicBezTo>
                  <a:pt x="2702836" y="7604945"/>
                  <a:pt x="2702836" y="7575088"/>
                  <a:pt x="2623003" y="7545232"/>
                </a:cubicBezTo>
                <a:cubicBezTo>
                  <a:pt x="2613304" y="7545232"/>
                  <a:pt x="2613304" y="7545232"/>
                  <a:pt x="2593159" y="7545232"/>
                </a:cubicBezTo>
                <a:cubicBezTo>
                  <a:pt x="2564061" y="7565278"/>
                  <a:pt x="2633448" y="7575088"/>
                  <a:pt x="2603604" y="7594708"/>
                </a:cubicBezTo>
                <a:cubicBezTo>
                  <a:pt x="2564061" y="7555042"/>
                  <a:pt x="2553615" y="7495754"/>
                  <a:pt x="2484228" y="7515374"/>
                </a:cubicBezTo>
                <a:cubicBezTo>
                  <a:pt x="2484228" y="7545232"/>
                  <a:pt x="2523771" y="7515374"/>
                  <a:pt x="2564061" y="7545232"/>
                </a:cubicBezTo>
                <a:cubicBezTo>
                  <a:pt x="2564061" y="7614755"/>
                  <a:pt x="2494673" y="7535422"/>
                  <a:pt x="2474528" y="7555042"/>
                </a:cubicBezTo>
                <a:cubicBezTo>
                  <a:pt x="2474528" y="7505564"/>
                  <a:pt x="2405140" y="7495328"/>
                  <a:pt x="2345452" y="7475282"/>
                </a:cubicBezTo>
                <a:cubicBezTo>
                  <a:pt x="2384996" y="7455661"/>
                  <a:pt x="2414840" y="7505138"/>
                  <a:pt x="2434985" y="7475282"/>
                </a:cubicBezTo>
                <a:cubicBezTo>
                  <a:pt x="2405140" y="7445851"/>
                  <a:pt x="2315608" y="7425804"/>
                  <a:pt x="2335753" y="7356280"/>
                </a:cubicBezTo>
                <a:cubicBezTo>
                  <a:pt x="2355152" y="7366091"/>
                  <a:pt x="2405140" y="7445851"/>
                  <a:pt x="2434985" y="7406184"/>
                </a:cubicBezTo>
                <a:cubicBezTo>
                  <a:pt x="2444684" y="7425804"/>
                  <a:pt x="2434985" y="7445851"/>
                  <a:pt x="2444684" y="7475282"/>
                </a:cubicBezTo>
                <a:cubicBezTo>
                  <a:pt x="2484228" y="7495328"/>
                  <a:pt x="2613304" y="7485518"/>
                  <a:pt x="2573760" y="7525611"/>
                </a:cubicBezTo>
                <a:cubicBezTo>
                  <a:pt x="2593905" y="7535422"/>
                  <a:pt x="2603604" y="7525611"/>
                  <a:pt x="2613304" y="7505564"/>
                </a:cubicBezTo>
                <a:cubicBezTo>
                  <a:pt x="2613304" y="7485944"/>
                  <a:pt x="2523771" y="7445851"/>
                  <a:pt x="2514072" y="7455661"/>
                </a:cubicBezTo>
                <a:cubicBezTo>
                  <a:pt x="2493927" y="7425804"/>
                  <a:pt x="2573760" y="7445851"/>
                  <a:pt x="2543916" y="7386138"/>
                </a:cubicBezTo>
                <a:cubicBezTo>
                  <a:pt x="2514072" y="7406184"/>
                  <a:pt x="2514072" y="7386138"/>
                  <a:pt x="2504372" y="7356280"/>
                </a:cubicBezTo>
                <a:cubicBezTo>
                  <a:pt x="2424539" y="7306804"/>
                  <a:pt x="2484228" y="7415994"/>
                  <a:pt x="2414840" y="7366091"/>
                </a:cubicBezTo>
                <a:cubicBezTo>
                  <a:pt x="2434985" y="7366091"/>
                  <a:pt x="2444684" y="7336660"/>
                  <a:pt x="2464829" y="7336660"/>
                </a:cubicBezTo>
                <a:cubicBezTo>
                  <a:pt x="2434985" y="7316614"/>
                  <a:pt x="2414840" y="7306804"/>
                  <a:pt x="2395441" y="7296994"/>
                </a:cubicBezTo>
                <a:cubicBezTo>
                  <a:pt x="2345452" y="7336660"/>
                  <a:pt x="2285764" y="7247090"/>
                  <a:pt x="2226076" y="7207424"/>
                </a:cubicBezTo>
                <a:cubicBezTo>
                  <a:pt x="2196231" y="7237280"/>
                  <a:pt x="2275318" y="7257327"/>
                  <a:pt x="2235775" y="7296994"/>
                </a:cubicBezTo>
                <a:cubicBezTo>
                  <a:pt x="2265619" y="7326424"/>
                  <a:pt x="2266365" y="7267137"/>
                  <a:pt x="2305909" y="7316614"/>
                </a:cubicBezTo>
                <a:cubicBezTo>
                  <a:pt x="2285764" y="7336660"/>
                  <a:pt x="2315608" y="7356280"/>
                  <a:pt x="2296209" y="7376328"/>
                </a:cubicBezTo>
                <a:cubicBezTo>
                  <a:pt x="2276064" y="7386138"/>
                  <a:pt x="2246220" y="7356280"/>
                  <a:pt x="2235775" y="7386138"/>
                </a:cubicBezTo>
                <a:cubicBezTo>
                  <a:pt x="2146242" y="7316614"/>
                  <a:pt x="2087300" y="7247090"/>
                  <a:pt x="2027612" y="7177993"/>
                </a:cubicBezTo>
                <a:cubicBezTo>
                  <a:pt x="1982846" y="7163065"/>
                  <a:pt x="1859738" y="7086717"/>
                  <a:pt x="1801542" y="7015914"/>
                </a:cubicBezTo>
                <a:lnTo>
                  <a:pt x="1784382" y="6981792"/>
                </a:lnTo>
                <a:lnTo>
                  <a:pt x="1789604" y="6989469"/>
                </a:lnTo>
                <a:cubicBezTo>
                  <a:pt x="1809003" y="7009089"/>
                  <a:pt x="1819449" y="7018900"/>
                  <a:pt x="1849293" y="7038946"/>
                </a:cubicBezTo>
                <a:cubicBezTo>
                  <a:pt x="1898536" y="7078613"/>
                  <a:pt x="1948525" y="7098233"/>
                  <a:pt x="1977623" y="7078613"/>
                </a:cubicBezTo>
                <a:cubicBezTo>
                  <a:pt x="2047757" y="7138326"/>
                  <a:pt x="2067155" y="7207424"/>
                  <a:pt x="2136543" y="7217660"/>
                </a:cubicBezTo>
                <a:cubicBezTo>
                  <a:pt x="2166387" y="7177566"/>
                  <a:pt x="2097000" y="7167756"/>
                  <a:pt x="2146988" y="7148136"/>
                </a:cubicBezTo>
                <a:cubicBezTo>
                  <a:pt x="2117144" y="7118280"/>
                  <a:pt x="2097000" y="7118280"/>
                  <a:pt x="2087300" y="7148136"/>
                </a:cubicBezTo>
                <a:cubicBezTo>
                  <a:pt x="2087300" y="7148136"/>
                  <a:pt x="2087300" y="7148136"/>
                  <a:pt x="2027612" y="7118280"/>
                </a:cubicBezTo>
                <a:cubicBezTo>
                  <a:pt x="2047757" y="7108470"/>
                  <a:pt x="2057456" y="7098233"/>
                  <a:pt x="2057456" y="7088423"/>
                </a:cubicBezTo>
                <a:cubicBezTo>
                  <a:pt x="2027612" y="7078613"/>
                  <a:pt x="1997768" y="7068802"/>
                  <a:pt x="1967923" y="7048756"/>
                </a:cubicBezTo>
                <a:cubicBezTo>
                  <a:pt x="1928380" y="7038946"/>
                  <a:pt x="1898536" y="7009089"/>
                  <a:pt x="1858992" y="6989469"/>
                </a:cubicBezTo>
                <a:cubicBezTo>
                  <a:pt x="1799304" y="6939566"/>
                  <a:pt x="1739616" y="6879852"/>
                  <a:pt x="1689626" y="6829948"/>
                </a:cubicBezTo>
                <a:cubicBezTo>
                  <a:pt x="1650083" y="6810328"/>
                  <a:pt x="1650083" y="6850422"/>
                  <a:pt x="1650083" y="6870042"/>
                </a:cubicBezTo>
                <a:cubicBezTo>
                  <a:pt x="1629938" y="6860232"/>
                  <a:pt x="1610539" y="6870042"/>
                  <a:pt x="1600840" y="6850422"/>
                </a:cubicBezTo>
                <a:cubicBezTo>
                  <a:pt x="1650083" y="6850422"/>
                  <a:pt x="1610539" y="6810328"/>
                  <a:pt x="1650083" y="6800518"/>
                </a:cubicBezTo>
                <a:cubicBezTo>
                  <a:pt x="1590395" y="6810328"/>
                  <a:pt x="1590395" y="6770662"/>
                  <a:pt x="1530706" y="6721184"/>
                </a:cubicBezTo>
                <a:cubicBezTo>
                  <a:pt x="1580695" y="6721184"/>
                  <a:pt x="1511308" y="6671281"/>
                  <a:pt x="1541152" y="6641424"/>
                </a:cubicBezTo>
                <a:cubicBezTo>
                  <a:pt x="1471764" y="6601758"/>
                  <a:pt x="1461318" y="6611994"/>
                  <a:pt x="1412076" y="6552280"/>
                </a:cubicBezTo>
                <a:cubicBezTo>
                  <a:pt x="1362087" y="6532660"/>
                  <a:pt x="1382232" y="6582138"/>
                  <a:pt x="1352387" y="6582138"/>
                </a:cubicBezTo>
                <a:cubicBezTo>
                  <a:pt x="1352387" y="6562090"/>
                  <a:pt x="1322543" y="6542470"/>
                  <a:pt x="1342688" y="6522424"/>
                </a:cubicBezTo>
                <a:cubicBezTo>
                  <a:pt x="1303144" y="6512614"/>
                  <a:pt x="1322543" y="6532660"/>
                  <a:pt x="1312844" y="6562090"/>
                </a:cubicBezTo>
                <a:cubicBezTo>
                  <a:pt x="1243456" y="6532660"/>
                  <a:pt x="1272554" y="6492994"/>
                  <a:pt x="1212866" y="6463137"/>
                </a:cubicBezTo>
                <a:cubicBezTo>
                  <a:pt x="1223311" y="6452900"/>
                  <a:pt x="1243456" y="6452900"/>
                  <a:pt x="1253155" y="6443090"/>
                </a:cubicBezTo>
                <a:cubicBezTo>
                  <a:pt x="1213612" y="6413234"/>
                  <a:pt x="1212866" y="6393614"/>
                  <a:pt x="1143478" y="6344136"/>
                </a:cubicBezTo>
                <a:cubicBezTo>
                  <a:pt x="1133779" y="6353946"/>
                  <a:pt x="1143478" y="6363756"/>
                  <a:pt x="1153924" y="6373566"/>
                </a:cubicBezTo>
                <a:cubicBezTo>
                  <a:pt x="1133779" y="6373566"/>
                  <a:pt x="1103934" y="6363756"/>
                  <a:pt x="1084536" y="6344136"/>
                </a:cubicBezTo>
                <a:cubicBezTo>
                  <a:pt x="1094235" y="6333900"/>
                  <a:pt x="1103934" y="6333900"/>
                  <a:pt x="1103934" y="6333900"/>
                </a:cubicBezTo>
                <a:cubicBezTo>
                  <a:pt x="1094235" y="6294233"/>
                  <a:pt x="1044246" y="6234520"/>
                  <a:pt x="995003" y="6174806"/>
                </a:cubicBezTo>
                <a:cubicBezTo>
                  <a:pt x="955460" y="6125329"/>
                  <a:pt x="895771" y="6075852"/>
                  <a:pt x="836083" y="6065616"/>
                </a:cubicBezTo>
                <a:cubicBezTo>
                  <a:pt x="845782" y="6035758"/>
                  <a:pt x="816684" y="6006328"/>
                  <a:pt x="786840" y="5986282"/>
                </a:cubicBezTo>
                <a:cubicBezTo>
                  <a:pt x="756996" y="5966662"/>
                  <a:pt x="727152" y="5956425"/>
                  <a:pt x="746550" y="5926995"/>
                </a:cubicBezTo>
                <a:cubicBezTo>
                  <a:pt x="657764" y="5897138"/>
                  <a:pt x="637619" y="5807994"/>
                  <a:pt x="577931" y="5787948"/>
                </a:cubicBezTo>
                <a:cubicBezTo>
                  <a:pt x="607775" y="5767901"/>
                  <a:pt x="627174" y="5787948"/>
                  <a:pt x="657018" y="5817804"/>
                </a:cubicBezTo>
                <a:cubicBezTo>
                  <a:pt x="666717" y="5827615"/>
                  <a:pt x="686862" y="5847661"/>
                  <a:pt x="696562" y="5857471"/>
                </a:cubicBezTo>
                <a:cubicBezTo>
                  <a:pt x="707007" y="5877091"/>
                  <a:pt x="727152" y="5887328"/>
                  <a:pt x="736851" y="5897138"/>
                </a:cubicBezTo>
                <a:cubicBezTo>
                  <a:pt x="746550" y="5897138"/>
                  <a:pt x="756996" y="5897138"/>
                  <a:pt x="766695" y="5887328"/>
                </a:cubicBezTo>
                <a:cubicBezTo>
                  <a:pt x="756996" y="5877091"/>
                  <a:pt x="736851" y="5867281"/>
                  <a:pt x="716706" y="5847661"/>
                </a:cubicBezTo>
                <a:cubicBezTo>
                  <a:pt x="696562" y="5837425"/>
                  <a:pt x="677163" y="5827615"/>
                  <a:pt x="657018" y="5807994"/>
                </a:cubicBezTo>
                <a:cubicBezTo>
                  <a:pt x="677163" y="5797758"/>
                  <a:pt x="686862" y="5778138"/>
                  <a:pt x="707007" y="5778138"/>
                </a:cubicBezTo>
                <a:cubicBezTo>
                  <a:pt x="677163" y="5758091"/>
                  <a:pt x="647319" y="5767901"/>
                  <a:pt x="617474" y="5767901"/>
                </a:cubicBezTo>
                <a:cubicBezTo>
                  <a:pt x="607775" y="5748281"/>
                  <a:pt x="657018" y="5728234"/>
                  <a:pt x="677163" y="5758091"/>
                </a:cubicBezTo>
                <a:cubicBezTo>
                  <a:pt x="647319" y="5698804"/>
                  <a:pt x="577931" y="5678757"/>
                  <a:pt x="527942" y="5659137"/>
                </a:cubicBezTo>
                <a:cubicBezTo>
                  <a:pt x="498098" y="5688567"/>
                  <a:pt x="548087" y="5688567"/>
                  <a:pt x="518243" y="5718424"/>
                </a:cubicBezTo>
                <a:cubicBezTo>
                  <a:pt x="478699" y="5728234"/>
                  <a:pt x="518243" y="5678757"/>
                  <a:pt x="498098" y="5668947"/>
                </a:cubicBezTo>
                <a:cubicBezTo>
                  <a:pt x="498098" y="5659137"/>
                  <a:pt x="488398" y="5678757"/>
                  <a:pt x="478699" y="5688567"/>
                </a:cubicBezTo>
                <a:cubicBezTo>
                  <a:pt x="478699" y="5648900"/>
                  <a:pt x="458554" y="5619470"/>
                  <a:pt x="439156" y="5589613"/>
                </a:cubicBezTo>
                <a:cubicBezTo>
                  <a:pt x="419011" y="5549947"/>
                  <a:pt x="409311" y="5519663"/>
                  <a:pt x="439156" y="5489807"/>
                </a:cubicBezTo>
                <a:cubicBezTo>
                  <a:pt x="419011" y="5479996"/>
                  <a:pt x="398866" y="5470186"/>
                  <a:pt x="389166" y="5459950"/>
                </a:cubicBezTo>
                <a:cubicBezTo>
                  <a:pt x="379467" y="5440330"/>
                  <a:pt x="369768" y="5430520"/>
                  <a:pt x="359322" y="5420283"/>
                </a:cubicBezTo>
                <a:cubicBezTo>
                  <a:pt x="349623" y="5420283"/>
                  <a:pt x="329478" y="5430520"/>
                  <a:pt x="319779" y="5440330"/>
                </a:cubicBezTo>
                <a:cubicBezTo>
                  <a:pt x="310079" y="5410473"/>
                  <a:pt x="270536" y="5430520"/>
                  <a:pt x="250391" y="5400663"/>
                </a:cubicBezTo>
                <a:cubicBezTo>
                  <a:pt x="270536" y="5390853"/>
                  <a:pt x="260090" y="5380616"/>
                  <a:pt x="270536" y="5360996"/>
                </a:cubicBezTo>
                <a:cubicBezTo>
                  <a:pt x="240692" y="5351186"/>
                  <a:pt x="230246" y="5410473"/>
                  <a:pt x="240692" y="5360996"/>
                </a:cubicBezTo>
                <a:cubicBezTo>
                  <a:pt x="220547" y="5360996"/>
                  <a:pt x="220547" y="5400663"/>
                  <a:pt x="190703" y="5380616"/>
                </a:cubicBezTo>
                <a:cubicBezTo>
                  <a:pt x="239946" y="5351186"/>
                  <a:pt x="171304" y="5360996"/>
                  <a:pt x="210848" y="5321329"/>
                </a:cubicBezTo>
                <a:cubicBezTo>
                  <a:pt x="181003" y="5331139"/>
                  <a:pt x="180257" y="5311092"/>
                  <a:pt x="160859" y="5331139"/>
                </a:cubicBezTo>
                <a:cubicBezTo>
                  <a:pt x="140714" y="5321329"/>
                  <a:pt x="150413" y="5281662"/>
                  <a:pt x="170558" y="5291472"/>
                </a:cubicBezTo>
                <a:cubicBezTo>
                  <a:pt x="180257" y="5241995"/>
                  <a:pt x="131014" y="5241995"/>
                  <a:pt x="101170" y="5241995"/>
                </a:cubicBezTo>
                <a:cubicBezTo>
                  <a:pt x="101170" y="5261616"/>
                  <a:pt x="110870" y="5261616"/>
                  <a:pt x="101170" y="5281662"/>
                </a:cubicBezTo>
                <a:cubicBezTo>
                  <a:pt x="71326" y="5271426"/>
                  <a:pt x="121315" y="5202329"/>
                  <a:pt x="91471" y="5192092"/>
                </a:cubicBezTo>
                <a:cubicBezTo>
                  <a:pt x="61627" y="5182282"/>
                  <a:pt x="-27906" y="5221949"/>
                  <a:pt x="11638" y="5152425"/>
                </a:cubicBezTo>
                <a:cubicBezTo>
                  <a:pt x="11638" y="5162662"/>
                  <a:pt x="22083" y="5162662"/>
                  <a:pt x="31782" y="5162662"/>
                </a:cubicBezTo>
                <a:cubicBezTo>
                  <a:pt x="41482" y="5142615"/>
                  <a:pt x="22083" y="5122995"/>
                  <a:pt x="51181" y="5132805"/>
                </a:cubicBezTo>
                <a:cubicBezTo>
                  <a:pt x="51181" y="5112758"/>
                  <a:pt x="31782" y="5112758"/>
                  <a:pt x="22083" y="5102948"/>
                </a:cubicBezTo>
                <a:cubicBezTo>
                  <a:pt x="22083" y="5112758"/>
                  <a:pt x="-7761" y="5142615"/>
                  <a:pt x="1938" y="5093138"/>
                </a:cubicBezTo>
                <a:cubicBezTo>
                  <a:pt x="31782" y="5073091"/>
                  <a:pt x="41482" y="5102948"/>
                  <a:pt x="51181" y="5122995"/>
                </a:cubicBezTo>
                <a:cubicBezTo>
                  <a:pt x="71326" y="5142615"/>
                  <a:pt x="81025" y="5152425"/>
                  <a:pt x="110870" y="5132805"/>
                </a:cubicBezTo>
                <a:cubicBezTo>
                  <a:pt x="110870" y="5152425"/>
                  <a:pt x="101170" y="5172472"/>
                  <a:pt x="110870" y="5192092"/>
                </a:cubicBezTo>
                <a:cubicBezTo>
                  <a:pt x="121315" y="5192092"/>
                  <a:pt x="121315" y="5162662"/>
                  <a:pt x="131014" y="5152425"/>
                </a:cubicBezTo>
                <a:cubicBezTo>
                  <a:pt x="131014" y="5152425"/>
                  <a:pt x="140714" y="5162662"/>
                  <a:pt x="140714" y="5162662"/>
                </a:cubicBezTo>
                <a:cubicBezTo>
                  <a:pt x="150413" y="5172472"/>
                  <a:pt x="160859" y="5182282"/>
                  <a:pt x="170558" y="5192092"/>
                </a:cubicBezTo>
                <a:cubicBezTo>
                  <a:pt x="190703" y="5212139"/>
                  <a:pt x="210848" y="5241995"/>
                  <a:pt x="220547" y="5251805"/>
                </a:cubicBezTo>
                <a:cubicBezTo>
                  <a:pt x="230246" y="5251805"/>
                  <a:pt x="240692" y="5231759"/>
                  <a:pt x="250391" y="5221949"/>
                </a:cubicBezTo>
                <a:cubicBezTo>
                  <a:pt x="240692" y="5301282"/>
                  <a:pt x="339924" y="5331139"/>
                  <a:pt x="359322" y="5351186"/>
                </a:cubicBezTo>
                <a:cubicBezTo>
                  <a:pt x="369768" y="5380616"/>
                  <a:pt x="398866" y="5410473"/>
                  <a:pt x="439156" y="5450140"/>
                </a:cubicBezTo>
                <a:cubicBezTo>
                  <a:pt x="458554" y="5459950"/>
                  <a:pt x="478699" y="5479996"/>
                  <a:pt x="498098" y="5489807"/>
                </a:cubicBezTo>
                <a:cubicBezTo>
                  <a:pt x="518243" y="5499617"/>
                  <a:pt x="538387" y="5519663"/>
                  <a:pt x="557786" y="5519663"/>
                </a:cubicBezTo>
                <a:cubicBezTo>
                  <a:pt x="577931" y="5539710"/>
                  <a:pt x="548087" y="5579377"/>
                  <a:pt x="587630" y="5579377"/>
                </a:cubicBezTo>
                <a:cubicBezTo>
                  <a:pt x="587630" y="5599424"/>
                  <a:pt x="577931" y="5609234"/>
                  <a:pt x="557786" y="5629280"/>
                </a:cubicBezTo>
                <a:cubicBezTo>
                  <a:pt x="557786" y="5629280"/>
                  <a:pt x="557786" y="5629280"/>
                  <a:pt x="587630" y="5648900"/>
                </a:cubicBezTo>
                <a:cubicBezTo>
                  <a:pt x="595091" y="5648900"/>
                  <a:pt x="602552" y="5637384"/>
                  <a:pt x="601806" y="5631839"/>
                </a:cubicBezTo>
                <a:cubicBezTo>
                  <a:pt x="639111" y="5652313"/>
                  <a:pt x="668210" y="5690273"/>
                  <a:pt x="707007" y="5728234"/>
                </a:cubicBezTo>
                <a:cubicBezTo>
                  <a:pt x="726406" y="5748281"/>
                  <a:pt x="756996" y="5758091"/>
                  <a:pt x="776395" y="5778138"/>
                </a:cubicBezTo>
                <a:cubicBezTo>
                  <a:pt x="806239" y="5797758"/>
                  <a:pt x="836083" y="5817804"/>
                  <a:pt x="865927" y="5827615"/>
                </a:cubicBezTo>
                <a:cubicBezTo>
                  <a:pt x="865927" y="5787948"/>
                  <a:pt x="826384" y="5768328"/>
                  <a:pt x="796540" y="5738471"/>
                </a:cubicBezTo>
                <a:cubicBezTo>
                  <a:pt x="766695" y="5708614"/>
                  <a:pt x="756996" y="5678757"/>
                  <a:pt x="786840" y="5629280"/>
                </a:cubicBezTo>
                <a:cubicBezTo>
                  <a:pt x="766695" y="5609234"/>
                  <a:pt x="746550" y="5648900"/>
                  <a:pt x="736851" y="5648900"/>
                </a:cubicBezTo>
                <a:cubicBezTo>
                  <a:pt x="736851" y="5629280"/>
                  <a:pt x="746550" y="5609234"/>
                  <a:pt x="746550" y="5589613"/>
                </a:cubicBezTo>
                <a:cubicBezTo>
                  <a:pt x="707007" y="5599424"/>
                  <a:pt x="716706" y="5589613"/>
                  <a:pt x="686862" y="5569567"/>
                </a:cubicBezTo>
                <a:cubicBezTo>
                  <a:pt x="666717" y="5539710"/>
                  <a:pt x="716706" y="5589613"/>
                  <a:pt x="726406" y="5579377"/>
                </a:cubicBezTo>
                <a:cubicBezTo>
                  <a:pt x="736851" y="5539710"/>
                  <a:pt x="666717" y="5549520"/>
                  <a:pt x="677163" y="5529473"/>
                </a:cubicBezTo>
                <a:cubicBezTo>
                  <a:pt x="707007" y="5489807"/>
                  <a:pt x="726406" y="5519663"/>
                  <a:pt x="696562" y="5479996"/>
                </a:cubicBezTo>
                <a:cubicBezTo>
                  <a:pt x="707007" y="5450140"/>
                  <a:pt x="727152" y="5529900"/>
                  <a:pt x="736851" y="5549947"/>
                </a:cubicBezTo>
                <a:cubicBezTo>
                  <a:pt x="756996" y="5520090"/>
                  <a:pt x="766695" y="5549947"/>
                  <a:pt x="776395" y="5579377"/>
                </a:cubicBezTo>
                <a:cubicBezTo>
                  <a:pt x="786840" y="5619470"/>
                  <a:pt x="806239" y="5648900"/>
                  <a:pt x="845782" y="5659137"/>
                </a:cubicBezTo>
                <a:cubicBezTo>
                  <a:pt x="836083" y="5629280"/>
                  <a:pt x="836083" y="5599424"/>
                  <a:pt x="875627" y="5639090"/>
                </a:cubicBezTo>
                <a:cubicBezTo>
                  <a:pt x="895771" y="5569567"/>
                  <a:pt x="746550" y="5549520"/>
                  <a:pt x="815938" y="5470186"/>
                </a:cubicBezTo>
                <a:cubicBezTo>
                  <a:pt x="826384" y="5479996"/>
                  <a:pt x="836083" y="5479996"/>
                  <a:pt x="836083" y="5470186"/>
                </a:cubicBezTo>
                <a:cubicBezTo>
                  <a:pt x="806239" y="5509853"/>
                  <a:pt x="915916" y="5520090"/>
                  <a:pt x="875627" y="5559757"/>
                </a:cubicBezTo>
                <a:cubicBezTo>
                  <a:pt x="915916" y="5559757"/>
                  <a:pt x="915170" y="5599424"/>
                  <a:pt x="955460" y="5589613"/>
                </a:cubicBezTo>
                <a:cubicBezTo>
                  <a:pt x="955460" y="5629280"/>
                  <a:pt x="995003" y="5659137"/>
                  <a:pt x="1004703" y="5698804"/>
                </a:cubicBezTo>
                <a:cubicBezTo>
                  <a:pt x="1024847" y="5698804"/>
                  <a:pt x="1014402" y="5688567"/>
                  <a:pt x="1024847" y="5668947"/>
                </a:cubicBezTo>
                <a:cubicBezTo>
                  <a:pt x="1064391" y="5708614"/>
                  <a:pt x="1054692" y="5748281"/>
                  <a:pt x="1034547" y="5797758"/>
                </a:cubicBezTo>
                <a:cubicBezTo>
                  <a:pt x="1044246" y="5807994"/>
                  <a:pt x="1054692" y="5797758"/>
                  <a:pt x="1074090" y="5778138"/>
                </a:cubicBezTo>
                <a:cubicBezTo>
                  <a:pt x="1084536" y="5787948"/>
                  <a:pt x="1084536" y="5797758"/>
                  <a:pt x="1094235" y="5817804"/>
                </a:cubicBezTo>
                <a:cubicBezTo>
                  <a:pt x="1084536" y="5827615"/>
                  <a:pt x="1074090" y="5807994"/>
                  <a:pt x="1064391" y="5817804"/>
                </a:cubicBezTo>
                <a:cubicBezTo>
                  <a:pt x="1064391" y="5847661"/>
                  <a:pt x="1124079" y="5837425"/>
                  <a:pt x="1143478" y="5847661"/>
                </a:cubicBezTo>
                <a:cubicBezTo>
                  <a:pt x="1173322" y="5867281"/>
                  <a:pt x="1113634" y="5906948"/>
                  <a:pt x="1163623" y="5936805"/>
                </a:cubicBezTo>
                <a:cubicBezTo>
                  <a:pt x="1183768" y="5877091"/>
                  <a:pt x="1143478" y="5857471"/>
                  <a:pt x="1203166" y="5837425"/>
                </a:cubicBezTo>
                <a:cubicBezTo>
                  <a:pt x="1212866" y="5817804"/>
                  <a:pt x="1203166" y="5807994"/>
                  <a:pt x="1203166" y="5797758"/>
                </a:cubicBezTo>
                <a:cubicBezTo>
                  <a:pt x="1173322" y="5787948"/>
                  <a:pt x="1193467" y="5837425"/>
                  <a:pt x="1153924" y="5827615"/>
                </a:cubicBezTo>
                <a:cubicBezTo>
                  <a:pt x="1124079" y="5738471"/>
                  <a:pt x="1094235" y="5619470"/>
                  <a:pt x="985304" y="5609234"/>
                </a:cubicBezTo>
                <a:cubicBezTo>
                  <a:pt x="1024847" y="5559757"/>
                  <a:pt x="1074090" y="5639090"/>
                  <a:pt x="1113634" y="5599424"/>
                </a:cubicBezTo>
                <a:cubicBezTo>
                  <a:pt x="1133779" y="5629280"/>
                  <a:pt x="1133779" y="5629280"/>
                  <a:pt x="1153924" y="5659137"/>
                </a:cubicBezTo>
                <a:cubicBezTo>
                  <a:pt x="1163623" y="5659137"/>
                  <a:pt x="1203166" y="5648900"/>
                  <a:pt x="1173322" y="5639090"/>
                </a:cubicBezTo>
                <a:cubicBezTo>
                  <a:pt x="1223311" y="5639090"/>
                  <a:pt x="1193467" y="5678757"/>
                  <a:pt x="1212866" y="5728234"/>
                </a:cubicBezTo>
                <a:cubicBezTo>
                  <a:pt x="1262855" y="5708614"/>
                  <a:pt x="1243456" y="5767901"/>
                  <a:pt x="1292699" y="5767901"/>
                </a:cubicBezTo>
                <a:cubicBezTo>
                  <a:pt x="1253155" y="5787948"/>
                  <a:pt x="1233011" y="5768328"/>
                  <a:pt x="1212866" y="5738471"/>
                </a:cubicBezTo>
                <a:cubicBezTo>
                  <a:pt x="1183022" y="5708614"/>
                  <a:pt x="1163623" y="5668947"/>
                  <a:pt x="1133779" y="5659137"/>
                </a:cubicBezTo>
                <a:cubicBezTo>
                  <a:pt x="1153924" y="5718424"/>
                  <a:pt x="1203166" y="5767901"/>
                  <a:pt x="1242710" y="5807994"/>
                </a:cubicBezTo>
                <a:cubicBezTo>
                  <a:pt x="1283000" y="5847661"/>
                  <a:pt x="1332242" y="5887328"/>
                  <a:pt x="1372532" y="5946615"/>
                </a:cubicBezTo>
                <a:cubicBezTo>
                  <a:pt x="1412076" y="5946615"/>
                  <a:pt x="1412076" y="5887328"/>
                  <a:pt x="1402376" y="5877091"/>
                </a:cubicBezTo>
                <a:cubicBezTo>
                  <a:pt x="1382232" y="5867281"/>
                  <a:pt x="1362087" y="5887328"/>
                  <a:pt x="1342688" y="5867281"/>
                </a:cubicBezTo>
                <a:cubicBezTo>
                  <a:pt x="1352387" y="5847661"/>
                  <a:pt x="1362087" y="5857471"/>
                  <a:pt x="1372532" y="5857471"/>
                </a:cubicBezTo>
                <a:cubicBezTo>
                  <a:pt x="1362087" y="5817804"/>
                  <a:pt x="1273300" y="5837425"/>
                  <a:pt x="1283000" y="5787948"/>
                </a:cubicBezTo>
                <a:cubicBezTo>
                  <a:pt x="1312844" y="5778138"/>
                  <a:pt x="1332242" y="5778138"/>
                  <a:pt x="1362087" y="5787948"/>
                </a:cubicBezTo>
                <a:cubicBezTo>
                  <a:pt x="1362087" y="5738471"/>
                  <a:pt x="1292699" y="5688567"/>
                  <a:pt x="1253155" y="5668947"/>
                </a:cubicBezTo>
                <a:cubicBezTo>
                  <a:pt x="1262855" y="5579377"/>
                  <a:pt x="1173322" y="5579803"/>
                  <a:pt x="1113634" y="5579377"/>
                </a:cubicBezTo>
                <a:cubicBezTo>
                  <a:pt x="1163623" y="5529900"/>
                  <a:pt x="1223311" y="5569140"/>
                  <a:pt x="1233011" y="5529473"/>
                </a:cubicBezTo>
                <a:cubicBezTo>
                  <a:pt x="1242710" y="5559330"/>
                  <a:pt x="1253155" y="5599424"/>
                  <a:pt x="1262855" y="5629280"/>
                </a:cubicBezTo>
                <a:cubicBezTo>
                  <a:pt x="1292699" y="5599424"/>
                  <a:pt x="1322543" y="5629280"/>
                  <a:pt x="1352387" y="5639090"/>
                </a:cubicBezTo>
                <a:cubicBezTo>
                  <a:pt x="1362087" y="5609234"/>
                  <a:pt x="1292699" y="5599424"/>
                  <a:pt x="1303144" y="5569567"/>
                </a:cubicBezTo>
                <a:cubicBezTo>
                  <a:pt x="1312844" y="5559757"/>
                  <a:pt x="1322543" y="5589613"/>
                  <a:pt x="1332988" y="5569567"/>
                </a:cubicBezTo>
                <a:cubicBezTo>
                  <a:pt x="1352387" y="5549947"/>
                  <a:pt x="1283000" y="5529473"/>
                  <a:pt x="1312844" y="5499617"/>
                </a:cubicBezTo>
                <a:cubicBezTo>
                  <a:pt x="1342688" y="5539710"/>
                  <a:pt x="1352387" y="5599424"/>
                  <a:pt x="1412076" y="5609234"/>
                </a:cubicBezTo>
                <a:cubicBezTo>
                  <a:pt x="1421775" y="5589613"/>
                  <a:pt x="1402376" y="5569567"/>
                  <a:pt x="1432220" y="5549947"/>
                </a:cubicBezTo>
                <a:cubicBezTo>
                  <a:pt x="1441920" y="5529900"/>
                  <a:pt x="1402376" y="5519663"/>
                  <a:pt x="1412076" y="5499617"/>
                </a:cubicBezTo>
                <a:cubicBezTo>
                  <a:pt x="1402376" y="5499617"/>
                  <a:pt x="1382232" y="5479996"/>
                  <a:pt x="1372532" y="5499617"/>
                </a:cubicBezTo>
                <a:cubicBezTo>
                  <a:pt x="1332242" y="5489807"/>
                  <a:pt x="1352387" y="5470186"/>
                  <a:pt x="1342688" y="5450140"/>
                </a:cubicBezTo>
                <a:cubicBezTo>
                  <a:pt x="1402376" y="5459950"/>
                  <a:pt x="1441920" y="5490233"/>
                  <a:pt x="1471764" y="5549947"/>
                </a:cubicBezTo>
                <a:cubicBezTo>
                  <a:pt x="1511308" y="5500043"/>
                  <a:pt x="1441920" y="5470186"/>
                  <a:pt x="1412076" y="5430520"/>
                </a:cubicBezTo>
                <a:cubicBezTo>
                  <a:pt x="1481463" y="5410473"/>
                  <a:pt x="1402376" y="5291472"/>
                  <a:pt x="1352387" y="5360996"/>
                </a:cubicBezTo>
                <a:cubicBezTo>
                  <a:pt x="1352387" y="5360996"/>
                  <a:pt x="1352387" y="5360996"/>
                  <a:pt x="1322543" y="5331139"/>
                </a:cubicBezTo>
                <a:cubicBezTo>
                  <a:pt x="1362087" y="5291472"/>
                  <a:pt x="1262855" y="5271426"/>
                  <a:pt x="1242710" y="5241995"/>
                </a:cubicBezTo>
                <a:cubicBezTo>
                  <a:pt x="1272554" y="5212139"/>
                  <a:pt x="1303144" y="5271426"/>
                  <a:pt x="1322543" y="5241995"/>
                </a:cubicBezTo>
                <a:cubicBezTo>
                  <a:pt x="1342688" y="5221949"/>
                  <a:pt x="1292699" y="5212139"/>
                  <a:pt x="1303144" y="5192092"/>
                </a:cubicBezTo>
                <a:cubicBezTo>
                  <a:pt x="1283000" y="5192092"/>
                  <a:pt x="1273300" y="5202329"/>
                  <a:pt x="1262855" y="5212139"/>
                </a:cubicBezTo>
                <a:cubicBezTo>
                  <a:pt x="1203912" y="5152425"/>
                  <a:pt x="1143478" y="5152425"/>
                  <a:pt x="1094235" y="5093138"/>
                </a:cubicBezTo>
                <a:cubicBezTo>
                  <a:pt x="1133779" y="5093138"/>
                  <a:pt x="1133779" y="5073091"/>
                  <a:pt x="1113634" y="5053471"/>
                </a:cubicBezTo>
                <a:cubicBezTo>
                  <a:pt x="1133779" y="5043235"/>
                  <a:pt x="1183768" y="5063281"/>
                  <a:pt x="1193467" y="5082901"/>
                </a:cubicBezTo>
                <a:cubicBezTo>
                  <a:pt x="1212866" y="5073091"/>
                  <a:pt x="1243456" y="5033425"/>
                  <a:pt x="1262855" y="5033425"/>
                </a:cubicBezTo>
                <a:cubicBezTo>
                  <a:pt x="1283000" y="4983948"/>
                  <a:pt x="1223311" y="5003568"/>
                  <a:pt x="1233011" y="4963901"/>
                </a:cubicBezTo>
                <a:cubicBezTo>
                  <a:pt x="1272554" y="4974138"/>
                  <a:pt x="1382232" y="5043235"/>
                  <a:pt x="1391931" y="5093138"/>
                </a:cubicBezTo>
                <a:cubicBezTo>
                  <a:pt x="1421775" y="5112758"/>
                  <a:pt x="1441920" y="5053471"/>
                  <a:pt x="1481463" y="5093138"/>
                </a:cubicBezTo>
                <a:cubicBezTo>
                  <a:pt x="1511308" y="5073091"/>
                  <a:pt x="1461318" y="5063281"/>
                  <a:pt x="1491163" y="5033425"/>
                </a:cubicBezTo>
                <a:cubicBezTo>
                  <a:pt x="1521007" y="5023614"/>
                  <a:pt x="1530706" y="5152425"/>
                  <a:pt x="1580695" y="5093138"/>
                </a:cubicBezTo>
                <a:cubicBezTo>
                  <a:pt x="1600840" y="5122995"/>
                  <a:pt x="1570996" y="5122995"/>
                  <a:pt x="1550851" y="5132805"/>
                </a:cubicBezTo>
                <a:cubicBezTo>
                  <a:pt x="1560550" y="5192092"/>
                  <a:pt x="1670228" y="5251805"/>
                  <a:pt x="1709771" y="5311092"/>
                </a:cubicBezTo>
                <a:cubicBezTo>
                  <a:pt x="1729170" y="5321329"/>
                  <a:pt x="1739616" y="5271426"/>
                  <a:pt x="1729170" y="5271426"/>
                </a:cubicBezTo>
                <a:cubicBezTo>
                  <a:pt x="1759014" y="5261616"/>
                  <a:pt x="1799304" y="5291472"/>
                  <a:pt x="1838847" y="5261616"/>
                </a:cubicBezTo>
                <a:cubicBezTo>
                  <a:pt x="1849293" y="5271426"/>
                  <a:pt x="1809003" y="5301282"/>
                  <a:pt x="1838847" y="5311092"/>
                </a:cubicBezTo>
                <a:cubicBezTo>
                  <a:pt x="1861230" y="5296591"/>
                  <a:pt x="1911220" y="5264601"/>
                  <a:pt x="1955986" y="5279103"/>
                </a:cubicBezTo>
                <a:lnTo>
                  <a:pt x="1997768" y="5311092"/>
                </a:lnTo>
                <a:lnTo>
                  <a:pt x="1990306" y="5313652"/>
                </a:lnTo>
                <a:cubicBezTo>
                  <a:pt x="1973146" y="5318770"/>
                  <a:pt x="1948525" y="5321329"/>
                  <a:pt x="1938079" y="5301282"/>
                </a:cubicBezTo>
                <a:cubicBezTo>
                  <a:pt x="1938079" y="5301282"/>
                  <a:pt x="1938079" y="5301282"/>
                  <a:pt x="1918680" y="5321329"/>
                </a:cubicBezTo>
                <a:cubicBezTo>
                  <a:pt x="1918680" y="5360996"/>
                  <a:pt x="1988068" y="5410473"/>
                  <a:pt x="2027612" y="5410473"/>
                </a:cubicBezTo>
                <a:cubicBezTo>
                  <a:pt x="2047757" y="5430520"/>
                  <a:pt x="1997768" y="5430520"/>
                  <a:pt x="2027612" y="5450140"/>
                </a:cubicBezTo>
                <a:cubicBezTo>
                  <a:pt x="2017912" y="5470186"/>
                  <a:pt x="1997768" y="5450140"/>
                  <a:pt x="1988068" y="5430520"/>
                </a:cubicBezTo>
                <a:cubicBezTo>
                  <a:pt x="1958224" y="5479996"/>
                  <a:pt x="2007467" y="5459950"/>
                  <a:pt x="2037311" y="5489807"/>
                </a:cubicBezTo>
                <a:cubicBezTo>
                  <a:pt x="2047757" y="5499617"/>
                  <a:pt x="2057456" y="5479996"/>
                  <a:pt x="2067155" y="5470186"/>
                </a:cubicBezTo>
                <a:cubicBezTo>
                  <a:pt x="2076855" y="5450140"/>
                  <a:pt x="2057456" y="5440330"/>
                  <a:pt x="2047757" y="5430520"/>
                </a:cubicBezTo>
                <a:cubicBezTo>
                  <a:pt x="2097000" y="5400663"/>
                  <a:pt x="2087300" y="5509853"/>
                  <a:pt x="2057456" y="5509853"/>
                </a:cubicBezTo>
                <a:cubicBezTo>
                  <a:pt x="2136543" y="5509853"/>
                  <a:pt x="2136543" y="5559757"/>
                  <a:pt x="2196231" y="5589613"/>
                </a:cubicBezTo>
                <a:cubicBezTo>
                  <a:pt x="2186532" y="5639090"/>
                  <a:pt x="2166387" y="5619470"/>
                  <a:pt x="2126844" y="5639090"/>
                </a:cubicBezTo>
                <a:cubicBezTo>
                  <a:pt x="2076855" y="5579377"/>
                  <a:pt x="2076855" y="5559330"/>
                  <a:pt x="2037311" y="5529473"/>
                </a:cubicBezTo>
                <a:cubicBezTo>
                  <a:pt x="2037311" y="5549520"/>
                  <a:pt x="2027612" y="5559757"/>
                  <a:pt x="2017912" y="5569567"/>
                </a:cubicBezTo>
                <a:cubicBezTo>
                  <a:pt x="1988068" y="5549947"/>
                  <a:pt x="2027612" y="5549520"/>
                  <a:pt x="2017912" y="5519663"/>
                </a:cubicBezTo>
                <a:cubicBezTo>
                  <a:pt x="1997768" y="5509853"/>
                  <a:pt x="1977623" y="5519663"/>
                  <a:pt x="1977623" y="5489807"/>
                </a:cubicBezTo>
                <a:cubicBezTo>
                  <a:pt x="1938079" y="5489807"/>
                  <a:pt x="1898536" y="5499617"/>
                  <a:pt x="1858992" y="5519663"/>
                </a:cubicBezTo>
                <a:cubicBezTo>
                  <a:pt x="1858992" y="5539710"/>
                  <a:pt x="1888836" y="5569567"/>
                  <a:pt x="1849293" y="5599424"/>
                </a:cubicBezTo>
                <a:cubicBezTo>
                  <a:pt x="2047757" y="5639090"/>
                  <a:pt x="1928380" y="5906948"/>
                  <a:pt x="2166387" y="5926995"/>
                </a:cubicBezTo>
                <a:cubicBezTo>
                  <a:pt x="2136543" y="5966662"/>
                  <a:pt x="2097000" y="5897138"/>
                  <a:pt x="2067155" y="5906948"/>
                </a:cubicBezTo>
                <a:cubicBezTo>
                  <a:pt x="2047757" y="5936805"/>
                  <a:pt x="2097000" y="5956425"/>
                  <a:pt x="2126844" y="5976472"/>
                </a:cubicBezTo>
                <a:cubicBezTo>
                  <a:pt x="2067155" y="5996518"/>
                  <a:pt x="2126844" y="6025948"/>
                  <a:pt x="2136543" y="6055806"/>
                </a:cubicBezTo>
                <a:cubicBezTo>
                  <a:pt x="2126844" y="6055806"/>
                  <a:pt x="2117144" y="6085662"/>
                  <a:pt x="2097000" y="6055806"/>
                </a:cubicBezTo>
                <a:cubicBezTo>
                  <a:pt x="2106699" y="6095472"/>
                  <a:pt x="2126844" y="6135566"/>
                  <a:pt x="2076855" y="6185042"/>
                </a:cubicBezTo>
                <a:cubicBezTo>
                  <a:pt x="2047757" y="6165422"/>
                  <a:pt x="2087300" y="6144949"/>
                  <a:pt x="2047757" y="6135139"/>
                </a:cubicBezTo>
                <a:cubicBezTo>
                  <a:pt x="2076855" y="6164996"/>
                  <a:pt x="2017912" y="6214899"/>
                  <a:pt x="2087300" y="6254566"/>
                </a:cubicBezTo>
                <a:cubicBezTo>
                  <a:pt x="2067155" y="6244756"/>
                  <a:pt x="1967923" y="6224710"/>
                  <a:pt x="1938079" y="6174806"/>
                </a:cubicBezTo>
                <a:cubicBezTo>
                  <a:pt x="1918680" y="6164996"/>
                  <a:pt x="1908235" y="6214899"/>
                  <a:pt x="1878391" y="6185042"/>
                </a:cubicBezTo>
                <a:cubicBezTo>
                  <a:pt x="1878391" y="6229828"/>
                  <a:pt x="1929126" y="6235372"/>
                  <a:pt x="1970908" y="6247742"/>
                </a:cubicBezTo>
                <a:lnTo>
                  <a:pt x="1988068" y="6255419"/>
                </a:lnTo>
                <a:lnTo>
                  <a:pt x="1985830" y="6269494"/>
                </a:lnTo>
                <a:cubicBezTo>
                  <a:pt x="1988068" y="6274186"/>
                  <a:pt x="1992545" y="6279304"/>
                  <a:pt x="1997768" y="6284423"/>
                </a:cubicBezTo>
                <a:cubicBezTo>
                  <a:pt x="1988068" y="6294233"/>
                  <a:pt x="1958224" y="6264376"/>
                  <a:pt x="1948525" y="6284423"/>
                </a:cubicBezTo>
                <a:cubicBezTo>
                  <a:pt x="1948525" y="6314280"/>
                  <a:pt x="2007467" y="6333900"/>
                  <a:pt x="2017912" y="6324090"/>
                </a:cubicBezTo>
                <a:cubicBezTo>
                  <a:pt x="2027612" y="6344136"/>
                  <a:pt x="2007467" y="6363756"/>
                  <a:pt x="2047757" y="6383803"/>
                </a:cubicBezTo>
                <a:cubicBezTo>
                  <a:pt x="2027612" y="6393614"/>
                  <a:pt x="1997768" y="6383803"/>
                  <a:pt x="1977623" y="6393614"/>
                </a:cubicBezTo>
                <a:cubicBezTo>
                  <a:pt x="1967923" y="6383803"/>
                  <a:pt x="1967923" y="6363756"/>
                  <a:pt x="1977623" y="6344136"/>
                </a:cubicBezTo>
                <a:cubicBezTo>
                  <a:pt x="1928380" y="6344136"/>
                  <a:pt x="1868692" y="6304470"/>
                  <a:pt x="1809003" y="6264376"/>
                </a:cubicBezTo>
                <a:cubicBezTo>
                  <a:pt x="1750061" y="6214899"/>
                  <a:pt x="1689626" y="6174806"/>
                  <a:pt x="1659782" y="6174806"/>
                </a:cubicBezTo>
                <a:cubicBezTo>
                  <a:pt x="1670228" y="6174806"/>
                  <a:pt x="1679927" y="6184616"/>
                  <a:pt x="1689626" y="6164996"/>
                </a:cubicBezTo>
                <a:cubicBezTo>
                  <a:pt x="1670228" y="6135139"/>
                  <a:pt x="1659782" y="6174806"/>
                  <a:pt x="1640384" y="6164996"/>
                </a:cubicBezTo>
                <a:cubicBezTo>
                  <a:pt x="1629938" y="6105282"/>
                  <a:pt x="1570996" y="6075852"/>
                  <a:pt x="1521007" y="6055806"/>
                </a:cubicBezTo>
                <a:lnTo>
                  <a:pt x="1530706" y="6045995"/>
                </a:lnTo>
                <a:lnTo>
                  <a:pt x="1547120" y="6028934"/>
                </a:lnTo>
                <a:cubicBezTo>
                  <a:pt x="1546374" y="5997372"/>
                  <a:pt x="1481463" y="5954293"/>
                  <a:pt x="1511308" y="5916758"/>
                </a:cubicBezTo>
                <a:cubicBezTo>
                  <a:pt x="1496385" y="5901830"/>
                  <a:pt x="1483702" y="5892020"/>
                  <a:pt x="1472510" y="5890740"/>
                </a:cubicBezTo>
                <a:cubicBezTo>
                  <a:pt x="1461318" y="5889461"/>
                  <a:pt x="1451619" y="5897138"/>
                  <a:pt x="1441920" y="5916758"/>
                </a:cubicBezTo>
                <a:cubicBezTo>
                  <a:pt x="1451619" y="5941923"/>
                  <a:pt x="1468780" y="5961970"/>
                  <a:pt x="1485940" y="5981590"/>
                </a:cubicBezTo>
                <a:lnTo>
                  <a:pt x="1530706" y="6045995"/>
                </a:lnTo>
                <a:lnTo>
                  <a:pt x="1504593" y="6048981"/>
                </a:lnTo>
                <a:cubicBezTo>
                  <a:pt x="1479971" y="6036612"/>
                  <a:pt x="1461318" y="5986282"/>
                  <a:pt x="1432220" y="5986282"/>
                </a:cubicBezTo>
                <a:cubicBezTo>
                  <a:pt x="1481463" y="6115519"/>
                  <a:pt x="1679927" y="6194852"/>
                  <a:pt x="1729170" y="6324090"/>
                </a:cubicBezTo>
                <a:cubicBezTo>
                  <a:pt x="1719471" y="6353946"/>
                  <a:pt x="1689626" y="6284423"/>
                  <a:pt x="1679927" y="6314280"/>
                </a:cubicBezTo>
                <a:cubicBezTo>
                  <a:pt x="1689626" y="6353946"/>
                  <a:pt x="1759014" y="6373566"/>
                  <a:pt x="1749315" y="6403424"/>
                </a:cubicBezTo>
                <a:cubicBezTo>
                  <a:pt x="1788858" y="6403424"/>
                  <a:pt x="1829148" y="6403424"/>
                  <a:pt x="1868692" y="6413234"/>
                </a:cubicBezTo>
                <a:cubicBezTo>
                  <a:pt x="1838847" y="6403424"/>
                  <a:pt x="1868692" y="6353946"/>
                  <a:pt x="1838847" y="6324090"/>
                </a:cubicBezTo>
                <a:cubicBezTo>
                  <a:pt x="1868692" y="6314280"/>
                  <a:pt x="1918680" y="6373566"/>
                  <a:pt x="1948525" y="6393614"/>
                </a:cubicBezTo>
                <a:cubicBezTo>
                  <a:pt x="1948525" y="6433280"/>
                  <a:pt x="1988068" y="6463137"/>
                  <a:pt x="2037311" y="6482757"/>
                </a:cubicBezTo>
                <a:cubicBezTo>
                  <a:pt x="2076855" y="6502804"/>
                  <a:pt x="2136543" y="6522424"/>
                  <a:pt x="2196231" y="6542470"/>
                </a:cubicBezTo>
                <a:cubicBezTo>
                  <a:pt x="2186532" y="6532660"/>
                  <a:pt x="2196231" y="6512614"/>
                  <a:pt x="2205931" y="6502804"/>
                </a:cubicBezTo>
                <a:cubicBezTo>
                  <a:pt x="2265619" y="6532660"/>
                  <a:pt x="2355152" y="6522424"/>
                  <a:pt x="2434985" y="6532660"/>
                </a:cubicBezTo>
                <a:cubicBezTo>
                  <a:pt x="2454384" y="6542470"/>
                  <a:pt x="2395441" y="6542470"/>
                  <a:pt x="2375296" y="6532660"/>
                </a:cubicBezTo>
                <a:cubicBezTo>
                  <a:pt x="2365597" y="6591948"/>
                  <a:pt x="2444684" y="6562090"/>
                  <a:pt x="2474528" y="6582138"/>
                </a:cubicBezTo>
                <a:cubicBezTo>
                  <a:pt x="2464829" y="6591948"/>
                  <a:pt x="2434985" y="6582138"/>
                  <a:pt x="2444684" y="6611994"/>
                </a:cubicBezTo>
                <a:cubicBezTo>
                  <a:pt x="2494673" y="6631614"/>
                  <a:pt x="2543916" y="6631614"/>
                  <a:pt x="2573760" y="6601758"/>
                </a:cubicBezTo>
                <a:cubicBezTo>
                  <a:pt x="2593905" y="6621804"/>
                  <a:pt x="2623003" y="6631614"/>
                  <a:pt x="2663293" y="6641424"/>
                </a:cubicBezTo>
                <a:cubicBezTo>
                  <a:pt x="2652847" y="6591948"/>
                  <a:pt x="2613304" y="6572328"/>
                  <a:pt x="2564061" y="6552280"/>
                </a:cubicBezTo>
                <a:cubicBezTo>
                  <a:pt x="2523771" y="6532660"/>
                  <a:pt x="2474528" y="6512614"/>
                  <a:pt x="2474528" y="6492994"/>
                </a:cubicBezTo>
                <a:cubicBezTo>
                  <a:pt x="2444684" y="6492994"/>
                  <a:pt x="2355152" y="6512614"/>
                  <a:pt x="2384996" y="6452900"/>
                </a:cubicBezTo>
                <a:cubicBezTo>
                  <a:pt x="2365597" y="6443090"/>
                  <a:pt x="2355152" y="6452900"/>
                  <a:pt x="2335753" y="6452900"/>
                </a:cubicBezTo>
                <a:cubicBezTo>
                  <a:pt x="2315608" y="6443090"/>
                  <a:pt x="2405140" y="6413234"/>
                  <a:pt x="2335753" y="6393614"/>
                </a:cubicBezTo>
                <a:cubicBezTo>
                  <a:pt x="2345452" y="6363756"/>
                  <a:pt x="2375296" y="6383803"/>
                  <a:pt x="2405140" y="6393614"/>
                </a:cubicBezTo>
                <a:cubicBezTo>
                  <a:pt x="2375296" y="6423470"/>
                  <a:pt x="2384996" y="6452900"/>
                  <a:pt x="2405140" y="6472947"/>
                </a:cubicBezTo>
                <a:cubicBezTo>
                  <a:pt x="2434985" y="6482757"/>
                  <a:pt x="2474528" y="6433280"/>
                  <a:pt x="2444684" y="6413234"/>
                </a:cubicBezTo>
                <a:cubicBezTo>
                  <a:pt x="2444684" y="6383803"/>
                  <a:pt x="2523771" y="6463137"/>
                  <a:pt x="2494673" y="6413234"/>
                </a:cubicBezTo>
                <a:cubicBezTo>
                  <a:pt x="2543916" y="6423470"/>
                  <a:pt x="2603604" y="6502804"/>
                  <a:pt x="2643148" y="6452900"/>
                </a:cubicBezTo>
                <a:cubicBezTo>
                  <a:pt x="2613304" y="6403424"/>
                  <a:pt x="2573760" y="6363756"/>
                  <a:pt x="2534217" y="6324090"/>
                </a:cubicBezTo>
                <a:cubicBezTo>
                  <a:pt x="2484228" y="6294233"/>
                  <a:pt x="2434985" y="6264802"/>
                  <a:pt x="2395441" y="6234946"/>
                </a:cubicBezTo>
                <a:cubicBezTo>
                  <a:pt x="2375296" y="6214899"/>
                  <a:pt x="2395441" y="6214899"/>
                  <a:pt x="2405140" y="6195279"/>
                </a:cubicBezTo>
                <a:cubicBezTo>
                  <a:pt x="2365597" y="6175232"/>
                  <a:pt x="2355152" y="6155186"/>
                  <a:pt x="2345452" y="6125329"/>
                </a:cubicBezTo>
                <a:cubicBezTo>
                  <a:pt x="2365597" y="6135139"/>
                  <a:pt x="2384996" y="6105282"/>
                  <a:pt x="2414840" y="6125329"/>
                </a:cubicBezTo>
                <a:cubicBezTo>
                  <a:pt x="2414840" y="6095472"/>
                  <a:pt x="2355152" y="6075852"/>
                  <a:pt x="2335753" y="6055806"/>
                </a:cubicBezTo>
                <a:cubicBezTo>
                  <a:pt x="2375296" y="6025948"/>
                  <a:pt x="2296209" y="5956852"/>
                  <a:pt x="2325308" y="5906948"/>
                </a:cubicBezTo>
                <a:cubicBezTo>
                  <a:pt x="2296209" y="5887328"/>
                  <a:pt x="2255920" y="5857471"/>
                  <a:pt x="2216376" y="5827615"/>
                </a:cubicBezTo>
                <a:cubicBezTo>
                  <a:pt x="2176086" y="5807568"/>
                  <a:pt x="2136543" y="5778138"/>
                  <a:pt x="2097000" y="5767901"/>
                </a:cubicBezTo>
                <a:cubicBezTo>
                  <a:pt x="2087300" y="5718424"/>
                  <a:pt x="2057456" y="5668947"/>
                  <a:pt x="1997768" y="5678757"/>
                </a:cubicBezTo>
                <a:cubicBezTo>
                  <a:pt x="1988068" y="5668947"/>
                  <a:pt x="2027612" y="5639090"/>
                  <a:pt x="2017912" y="5629280"/>
                </a:cubicBezTo>
                <a:cubicBezTo>
                  <a:pt x="2067155" y="5718424"/>
                  <a:pt x="2226076" y="5778138"/>
                  <a:pt x="2305909" y="5867281"/>
                </a:cubicBezTo>
                <a:cubicBezTo>
                  <a:pt x="2325308" y="5877091"/>
                  <a:pt x="2335753" y="5857471"/>
                  <a:pt x="2345452" y="5837425"/>
                </a:cubicBezTo>
                <a:cubicBezTo>
                  <a:pt x="2335753" y="5877091"/>
                  <a:pt x="2384996" y="5887328"/>
                  <a:pt x="2414840" y="5897138"/>
                </a:cubicBezTo>
                <a:cubicBezTo>
                  <a:pt x="2414840" y="5847235"/>
                  <a:pt x="2335753" y="5787948"/>
                  <a:pt x="2285764" y="5767901"/>
                </a:cubicBezTo>
                <a:cubicBezTo>
                  <a:pt x="2305909" y="5728234"/>
                  <a:pt x="2296209" y="5698804"/>
                  <a:pt x="2315608" y="5668947"/>
                </a:cubicBezTo>
                <a:cubicBezTo>
                  <a:pt x="2325308" y="5688567"/>
                  <a:pt x="2355152" y="5708614"/>
                  <a:pt x="2335753" y="5738471"/>
                </a:cubicBezTo>
                <a:cubicBezTo>
                  <a:pt x="2414840" y="5738471"/>
                  <a:pt x="2434985" y="5778138"/>
                  <a:pt x="2464829" y="5817804"/>
                </a:cubicBezTo>
                <a:cubicBezTo>
                  <a:pt x="2494673" y="5857471"/>
                  <a:pt x="2523771" y="5897138"/>
                  <a:pt x="2593159" y="5897138"/>
                </a:cubicBezTo>
                <a:cubicBezTo>
                  <a:pt x="2603604" y="5906948"/>
                  <a:pt x="2583460" y="5916758"/>
                  <a:pt x="2573760" y="5936805"/>
                </a:cubicBezTo>
                <a:cubicBezTo>
                  <a:pt x="2593905" y="5946615"/>
                  <a:pt x="2613304" y="5936805"/>
                  <a:pt x="2633448" y="5926995"/>
                </a:cubicBezTo>
                <a:cubicBezTo>
                  <a:pt x="2643148" y="5936805"/>
                  <a:pt x="2603604" y="5976472"/>
                  <a:pt x="2633448" y="5956425"/>
                </a:cubicBezTo>
                <a:cubicBezTo>
                  <a:pt x="2643148" y="5986282"/>
                  <a:pt x="2603604" y="5996092"/>
                  <a:pt x="2643148" y="6025948"/>
                </a:cubicBezTo>
                <a:cubicBezTo>
                  <a:pt x="2652847" y="6036185"/>
                  <a:pt x="2663293" y="6016138"/>
                  <a:pt x="2682692" y="6025948"/>
                </a:cubicBezTo>
                <a:cubicBezTo>
                  <a:pt x="2682692" y="6006328"/>
                  <a:pt x="2682692" y="5996518"/>
                  <a:pt x="2663293" y="5976472"/>
                </a:cubicBezTo>
                <a:cubicBezTo>
                  <a:pt x="2702836" y="5986282"/>
                  <a:pt x="2762524" y="6055806"/>
                  <a:pt x="2732680" y="6095472"/>
                </a:cubicBezTo>
                <a:cubicBezTo>
                  <a:pt x="2732680" y="6095472"/>
                  <a:pt x="2732680" y="6095472"/>
                  <a:pt x="2692391" y="6075852"/>
                </a:cubicBezTo>
                <a:cubicBezTo>
                  <a:pt x="2682692" y="6095472"/>
                  <a:pt x="2702836" y="6105282"/>
                  <a:pt x="2732680" y="6125329"/>
                </a:cubicBezTo>
                <a:cubicBezTo>
                  <a:pt x="2712536" y="6135139"/>
                  <a:pt x="2712536" y="6144949"/>
                  <a:pt x="2702836" y="6164996"/>
                </a:cubicBezTo>
                <a:cubicBezTo>
                  <a:pt x="2732680" y="6184616"/>
                  <a:pt x="2742380" y="6174806"/>
                  <a:pt x="2752079" y="6155186"/>
                </a:cubicBezTo>
                <a:cubicBezTo>
                  <a:pt x="2762524" y="6174806"/>
                  <a:pt x="2762524" y="6185042"/>
                  <a:pt x="2752079" y="6205089"/>
                </a:cubicBezTo>
                <a:cubicBezTo>
                  <a:pt x="2722235" y="6185042"/>
                  <a:pt x="2682692" y="6164996"/>
                  <a:pt x="2643148" y="6135139"/>
                </a:cubicBezTo>
                <a:cubicBezTo>
                  <a:pt x="2603604" y="6115519"/>
                  <a:pt x="2564061" y="6085662"/>
                  <a:pt x="2534217" y="6085662"/>
                </a:cubicBezTo>
                <a:cubicBezTo>
                  <a:pt x="2523771" y="6115519"/>
                  <a:pt x="2504372" y="6115519"/>
                  <a:pt x="2484228" y="6135139"/>
                </a:cubicBezTo>
                <a:cubicBezTo>
                  <a:pt x="2484228" y="6185042"/>
                  <a:pt x="2583460" y="6224710"/>
                  <a:pt x="2603604" y="6274612"/>
                </a:cubicBezTo>
                <a:cubicBezTo>
                  <a:pt x="2613304" y="6224710"/>
                  <a:pt x="2623003" y="6244756"/>
                  <a:pt x="2633448" y="6274612"/>
                </a:cubicBezTo>
                <a:cubicBezTo>
                  <a:pt x="2643148" y="6274612"/>
                  <a:pt x="2693137" y="6254566"/>
                  <a:pt x="2672992" y="6234946"/>
                </a:cubicBezTo>
                <a:cubicBezTo>
                  <a:pt x="2702836" y="6244756"/>
                  <a:pt x="2722235" y="6224710"/>
                  <a:pt x="2742380" y="6214899"/>
                </a:cubicBezTo>
                <a:cubicBezTo>
                  <a:pt x="2831912" y="6264802"/>
                  <a:pt x="2752825" y="6304043"/>
                  <a:pt x="2831912" y="6353946"/>
                </a:cubicBezTo>
                <a:cubicBezTo>
                  <a:pt x="2831912" y="6373566"/>
                  <a:pt x="2822213" y="6363756"/>
                  <a:pt x="2812514" y="6373566"/>
                </a:cubicBezTo>
                <a:cubicBezTo>
                  <a:pt x="2871456" y="6383803"/>
                  <a:pt x="2871456" y="6393614"/>
                  <a:pt x="2901300" y="6433280"/>
                </a:cubicBezTo>
                <a:cubicBezTo>
                  <a:pt x="2931144" y="6443090"/>
                  <a:pt x="2921445" y="6383803"/>
                  <a:pt x="2921445" y="6363756"/>
                </a:cubicBezTo>
                <a:cubicBezTo>
                  <a:pt x="2852057" y="6363756"/>
                  <a:pt x="2821467" y="6244756"/>
                  <a:pt x="2762524" y="6185042"/>
                </a:cubicBezTo>
                <a:cubicBezTo>
                  <a:pt x="2821467" y="6205089"/>
                  <a:pt x="2871456" y="6214899"/>
                  <a:pt x="2921445" y="6195279"/>
                </a:cubicBezTo>
                <a:cubicBezTo>
                  <a:pt x="2921445" y="6195279"/>
                  <a:pt x="2921445" y="6195279"/>
                  <a:pt x="2891601" y="6234946"/>
                </a:cubicBezTo>
                <a:cubicBezTo>
                  <a:pt x="2921445" y="6254566"/>
                  <a:pt x="2940844" y="6234946"/>
                  <a:pt x="2970688" y="6254566"/>
                </a:cubicBezTo>
                <a:cubicBezTo>
                  <a:pt x="2960988" y="6254566"/>
                  <a:pt x="2951289" y="6264376"/>
                  <a:pt x="2940844" y="6274612"/>
                </a:cubicBezTo>
                <a:cubicBezTo>
                  <a:pt x="2990832" y="6284423"/>
                  <a:pt x="2970688" y="6294233"/>
                  <a:pt x="3010977" y="6324090"/>
                </a:cubicBezTo>
                <a:cubicBezTo>
                  <a:pt x="3040076" y="6333900"/>
                  <a:pt x="3050521" y="6324090"/>
                  <a:pt x="3069920" y="6314280"/>
                </a:cubicBezTo>
                <a:cubicBezTo>
                  <a:pt x="3030376" y="6284423"/>
                  <a:pt x="3000532" y="6254566"/>
                  <a:pt x="2970688" y="6214899"/>
                </a:cubicBezTo>
                <a:cubicBezTo>
                  <a:pt x="3000532" y="6214899"/>
                  <a:pt x="3069920" y="6254566"/>
                  <a:pt x="3050521" y="6205089"/>
                </a:cubicBezTo>
                <a:cubicBezTo>
                  <a:pt x="3040076" y="6195279"/>
                  <a:pt x="3040076" y="6214899"/>
                  <a:pt x="3030376" y="6224710"/>
                </a:cubicBezTo>
                <a:cubicBezTo>
                  <a:pt x="2990832" y="6165422"/>
                  <a:pt x="2931144" y="6115519"/>
                  <a:pt x="2861756" y="6144949"/>
                </a:cubicBezTo>
                <a:cubicBezTo>
                  <a:pt x="2812514" y="6125329"/>
                  <a:pt x="2951289" y="6125329"/>
                  <a:pt x="2871456" y="6075852"/>
                </a:cubicBezTo>
                <a:cubicBezTo>
                  <a:pt x="2951289" y="6065616"/>
                  <a:pt x="3000532" y="6115519"/>
                  <a:pt x="3080365" y="6155186"/>
                </a:cubicBezTo>
                <a:cubicBezTo>
                  <a:pt x="3060220" y="6115519"/>
                  <a:pt x="3119908" y="6144949"/>
                  <a:pt x="3090064" y="6125329"/>
                </a:cubicBezTo>
                <a:cubicBezTo>
                  <a:pt x="3099764" y="6125329"/>
                  <a:pt x="3139307" y="6185042"/>
                  <a:pt x="3169152" y="6125329"/>
                </a:cubicBezTo>
                <a:cubicBezTo>
                  <a:pt x="3198996" y="6155186"/>
                  <a:pt x="3198996" y="6155186"/>
                  <a:pt x="3248985" y="6164996"/>
                </a:cubicBezTo>
                <a:cubicBezTo>
                  <a:pt x="3079619" y="6065616"/>
                  <a:pt x="2871456" y="5976472"/>
                  <a:pt x="2752079" y="5827615"/>
                </a:cubicBezTo>
                <a:cubicBezTo>
                  <a:pt x="2712536" y="5837425"/>
                  <a:pt x="2693137" y="5817804"/>
                  <a:pt x="2672992" y="5787948"/>
                </a:cubicBezTo>
                <a:cubicBezTo>
                  <a:pt x="2643148" y="5778138"/>
                  <a:pt x="2643148" y="5827615"/>
                  <a:pt x="2623003" y="5837425"/>
                </a:cubicBezTo>
                <a:cubicBezTo>
                  <a:pt x="2603604" y="5817804"/>
                  <a:pt x="2593905" y="5817804"/>
                  <a:pt x="2583460" y="5847661"/>
                </a:cubicBezTo>
                <a:cubicBezTo>
                  <a:pt x="2564061" y="5827615"/>
                  <a:pt x="2543916" y="5807994"/>
                  <a:pt x="2564061" y="5787948"/>
                </a:cubicBezTo>
                <a:cubicBezTo>
                  <a:pt x="2672992" y="5867281"/>
                  <a:pt x="2623003" y="5688567"/>
                  <a:pt x="2564061" y="5659137"/>
                </a:cubicBezTo>
                <a:cubicBezTo>
                  <a:pt x="2593905" y="5659137"/>
                  <a:pt x="2573760" y="5599424"/>
                  <a:pt x="2613304" y="5639090"/>
                </a:cubicBezTo>
                <a:cubicBezTo>
                  <a:pt x="2583460" y="5559757"/>
                  <a:pt x="2494673" y="5629280"/>
                  <a:pt x="2484228" y="5569567"/>
                </a:cubicBezTo>
                <a:cubicBezTo>
                  <a:pt x="2514072" y="5549947"/>
                  <a:pt x="2504372" y="5579377"/>
                  <a:pt x="2534217" y="5589613"/>
                </a:cubicBezTo>
                <a:cubicBezTo>
                  <a:pt x="2534217" y="5589613"/>
                  <a:pt x="2534217" y="5589613"/>
                  <a:pt x="2553615" y="5559757"/>
                </a:cubicBezTo>
                <a:cubicBezTo>
                  <a:pt x="2534217" y="5529900"/>
                  <a:pt x="2523771" y="5559330"/>
                  <a:pt x="2494673" y="5529473"/>
                </a:cubicBezTo>
                <a:cubicBezTo>
                  <a:pt x="2504372" y="5509853"/>
                  <a:pt x="2514072" y="5479996"/>
                  <a:pt x="2484228" y="5459950"/>
                </a:cubicBezTo>
                <a:cubicBezTo>
                  <a:pt x="2494673" y="5459950"/>
                  <a:pt x="2514072" y="5440330"/>
                  <a:pt x="2523771" y="5430520"/>
                </a:cubicBezTo>
                <a:cubicBezTo>
                  <a:pt x="2534217" y="5450140"/>
                  <a:pt x="2543916" y="5459950"/>
                  <a:pt x="2564061" y="5470186"/>
                </a:cubicBezTo>
                <a:cubicBezTo>
                  <a:pt x="2434985" y="5479996"/>
                  <a:pt x="2633448" y="5648900"/>
                  <a:pt x="2692391" y="5619470"/>
                </a:cubicBezTo>
                <a:cubicBezTo>
                  <a:pt x="2682692" y="5599424"/>
                  <a:pt x="2623003" y="5579803"/>
                  <a:pt x="2593159" y="5569567"/>
                </a:cubicBezTo>
                <a:cubicBezTo>
                  <a:pt x="2613304" y="5549947"/>
                  <a:pt x="2593905" y="5509853"/>
                  <a:pt x="2564061" y="5470186"/>
                </a:cubicBezTo>
                <a:cubicBezTo>
                  <a:pt x="2583460" y="5470186"/>
                  <a:pt x="2593159" y="5450140"/>
                  <a:pt x="2613304" y="5440330"/>
                </a:cubicBezTo>
                <a:cubicBezTo>
                  <a:pt x="2613304" y="5459950"/>
                  <a:pt x="2593159" y="5489807"/>
                  <a:pt x="2613304" y="5509853"/>
                </a:cubicBezTo>
                <a:cubicBezTo>
                  <a:pt x="2663293" y="5470186"/>
                  <a:pt x="2633448" y="5539710"/>
                  <a:pt x="2682692" y="5529473"/>
                </a:cubicBezTo>
                <a:cubicBezTo>
                  <a:pt x="2692391" y="5539710"/>
                  <a:pt x="2693137" y="5549947"/>
                  <a:pt x="2672992" y="5559757"/>
                </a:cubicBezTo>
                <a:cubicBezTo>
                  <a:pt x="2702836" y="5589613"/>
                  <a:pt x="2732680" y="5579377"/>
                  <a:pt x="2752079" y="5609234"/>
                </a:cubicBezTo>
                <a:cubicBezTo>
                  <a:pt x="2772224" y="5619470"/>
                  <a:pt x="2742380" y="5589613"/>
                  <a:pt x="2772224" y="5579377"/>
                </a:cubicBezTo>
                <a:cubicBezTo>
                  <a:pt x="2881155" y="5659137"/>
                  <a:pt x="2901300" y="5708614"/>
                  <a:pt x="2990832" y="5758091"/>
                </a:cubicBezTo>
                <a:cubicBezTo>
                  <a:pt x="2970688" y="5817804"/>
                  <a:pt x="2970688" y="5837425"/>
                  <a:pt x="3060220" y="5877091"/>
                </a:cubicBezTo>
                <a:cubicBezTo>
                  <a:pt x="3080365" y="5847661"/>
                  <a:pt x="3030376" y="5847661"/>
                  <a:pt x="3050521" y="5817804"/>
                </a:cubicBezTo>
                <a:cubicBezTo>
                  <a:pt x="3040076" y="5797758"/>
                  <a:pt x="3000532" y="5817804"/>
                  <a:pt x="3010977" y="5797758"/>
                </a:cubicBezTo>
                <a:cubicBezTo>
                  <a:pt x="3020677" y="5778138"/>
                  <a:pt x="3040076" y="5787948"/>
                  <a:pt x="3060220" y="5797758"/>
                </a:cubicBezTo>
                <a:cubicBezTo>
                  <a:pt x="3080365" y="5817804"/>
                  <a:pt x="3099764" y="5837425"/>
                  <a:pt x="3110209" y="5847661"/>
                </a:cubicBezTo>
                <a:cubicBezTo>
                  <a:pt x="3099764" y="5847661"/>
                  <a:pt x="3099764" y="5857471"/>
                  <a:pt x="3090064" y="5867281"/>
                </a:cubicBezTo>
                <a:cubicBezTo>
                  <a:pt x="3139307" y="5887328"/>
                  <a:pt x="3189296" y="5887328"/>
                  <a:pt x="3189296" y="5946615"/>
                </a:cubicBezTo>
                <a:cubicBezTo>
                  <a:pt x="3268383" y="6016138"/>
                  <a:pt x="3269130" y="5926995"/>
                  <a:pt x="3338517" y="5887328"/>
                </a:cubicBezTo>
                <a:cubicBezTo>
                  <a:pt x="3368361" y="5837425"/>
                  <a:pt x="3308673" y="5867281"/>
                  <a:pt x="3328818" y="5827615"/>
                </a:cubicBezTo>
                <a:cubicBezTo>
                  <a:pt x="3338517" y="5837425"/>
                  <a:pt x="3338517" y="5827615"/>
                  <a:pt x="3348216" y="5817804"/>
                </a:cubicBezTo>
                <a:cubicBezTo>
                  <a:pt x="3358662" y="5827615"/>
                  <a:pt x="3348216" y="5857471"/>
                  <a:pt x="3378061" y="5857471"/>
                </a:cubicBezTo>
                <a:cubicBezTo>
                  <a:pt x="3398206" y="5857471"/>
                  <a:pt x="3398206" y="5847661"/>
                  <a:pt x="3407905" y="5847661"/>
                </a:cubicBezTo>
                <a:cubicBezTo>
                  <a:pt x="3407905" y="5827615"/>
                  <a:pt x="3398206" y="5817804"/>
                  <a:pt x="3368361" y="5807994"/>
                </a:cubicBezTo>
                <a:cubicBezTo>
                  <a:pt x="3378061" y="5767901"/>
                  <a:pt x="3417604" y="5817804"/>
                  <a:pt x="3428050" y="5787948"/>
                </a:cubicBezTo>
                <a:cubicBezTo>
                  <a:pt x="3437749" y="5797758"/>
                  <a:pt x="3417604" y="5807994"/>
                  <a:pt x="3417604" y="5817804"/>
                </a:cubicBezTo>
                <a:cubicBezTo>
                  <a:pt x="3457894" y="5857471"/>
                  <a:pt x="3486992" y="5787948"/>
                  <a:pt x="3507137" y="5827615"/>
                </a:cubicBezTo>
                <a:cubicBezTo>
                  <a:pt x="3457148" y="5847661"/>
                  <a:pt x="3398206" y="5827615"/>
                  <a:pt x="3378061" y="5906948"/>
                </a:cubicBezTo>
                <a:cubicBezTo>
                  <a:pt x="3358662" y="5897138"/>
                  <a:pt x="3358662" y="5887328"/>
                  <a:pt x="3348216" y="5877091"/>
                </a:cubicBezTo>
                <a:cubicBezTo>
                  <a:pt x="3318372" y="5936805"/>
                  <a:pt x="3298228" y="5926995"/>
                  <a:pt x="3278829" y="6006328"/>
                </a:cubicBezTo>
                <a:cubicBezTo>
                  <a:pt x="3308673" y="6016138"/>
                  <a:pt x="3338517" y="6025948"/>
                  <a:pt x="3358662" y="6036185"/>
                </a:cubicBezTo>
                <a:cubicBezTo>
                  <a:pt x="3368361" y="6016138"/>
                  <a:pt x="3358662" y="6006328"/>
                  <a:pt x="3368361" y="5996092"/>
                </a:cubicBezTo>
                <a:cubicBezTo>
                  <a:pt x="3398206" y="6006328"/>
                  <a:pt x="3378061" y="6036185"/>
                  <a:pt x="3378061" y="6055806"/>
                </a:cubicBezTo>
                <a:cubicBezTo>
                  <a:pt x="3338517" y="6036185"/>
                  <a:pt x="3328072" y="6055806"/>
                  <a:pt x="3288528" y="6025948"/>
                </a:cubicBezTo>
                <a:cubicBezTo>
                  <a:pt x="3278829" y="6045995"/>
                  <a:pt x="3298228" y="6055806"/>
                  <a:pt x="3288528" y="6065616"/>
                </a:cubicBezTo>
                <a:cubicBezTo>
                  <a:pt x="3348216" y="6075852"/>
                  <a:pt x="3447448" y="6055806"/>
                  <a:pt x="3477292" y="6125329"/>
                </a:cubicBezTo>
                <a:cubicBezTo>
                  <a:pt x="3457894" y="6125329"/>
                  <a:pt x="3407905" y="6095472"/>
                  <a:pt x="3417604" y="6135139"/>
                </a:cubicBezTo>
                <a:cubicBezTo>
                  <a:pt x="3338517" y="6115519"/>
                  <a:pt x="3288528" y="6075852"/>
                  <a:pt x="3198996" y="6036185"/>
                </a:cubicBezTo>
                <a:cubicBezTo>
                  <a:pt x="3189296" y="6065616"/>
                  <a:pt x="3228840" y="6085662"/>
                  <a:pt x="3258684" y="6095472"/>
                </a:cubicBezTo>
                <a:cubicBezTo>
                  <a:pt x="3298228" y="6115519"/>
                  <a:pt x="3338517" y="6125329"/>
                  <a:pt x="3328818" y="6164996"/>
                </a:cubicBezTo>
                <a:cubicBezTo>
                  <a:pt x="3368361" y="6155186"/>
                  <a:pt x="3387760" y="6165422"/>
                  <a:pt x="3417604" y="6185042"/>
                </a:cubicBezTo>
                <a:cubicBezTo>
                  <a:pt x="3447448" y="6195279"/>
                  <a:pt x="3477292" y="6214899"/>
                  <a:pt x="3527282" y="6224710"/>
                </a:cubicBezTo>
                <a:cubicBezTo>
                  <a:pt x="3527282" y="6205089"/>
                  <a:pt x="3527282" y="6195279"/>
                  <a:pt x="3507137" y="6195279"/>
                </a:cubicBezTo>
                <a:cubicBezTo>
                  <a:pt x="3507137" y="6165422"/>
                  <a:pt x="3546680" y="6234946"/>
                  <a:pt x="3586224" y="6224710"/>
                </a:cubicBezTo>
                <a:cubicBezTo>
                  <a:pt x="3596669" y="6214899"/>
                  <a:pt x="3586224" y="6205089"/>
                  <a:pt x="3586224" y="6195279"/>
                </a:cubicBezTo>
                <a:cubicBezTo>
                  <a:pt x="3596669" y="6195279"/>
                  <a:pt x="3636213" y="6244756"/>
                  <a:pt x="3666057" y="6264376"/>
                </a:cubicBezTo>
                <a:cubicBezTo>
                  <a:pt x="3705600" y="6244756"/>
                  <a:pt x="3675756" y="6205089"/>
                  <a:pt x="3735445" y="6244756"/>
                </a:cubicBezTo>
                <a:cubicBezTo>
                  <a:pt x="3695901" y="6165422"/>
                  <a:pt x="3596669" y="6164996"/>
                  <a:pt x="3507137" y="6144949"/>
                </a:cubicBezTo>
                <a:cubicBezTo>
                  <a:pt x="3536981" y="6115519"/>
                  <a:pt x="3486992" y="6115519"/>
                  <a:pt x="3486992" y="6105282"/>
                </a:cubicBezTo>
                <a:cubicBezTo>
                  <a:pt x="3536981" y="6085662"/>
                  <a:pt x="3536981" y="6144949"/>
                  <a:pt x="3596669" y="6144949"/>
                </a:cubicBezTo>
                <a:cubicBezTo>
                  <a:pt x="3576524" y="6105282"/>
                  <a:pt x="3516836" y="6085662"/>
                  <a:pt x="3557126" y="6025948"/>
                </a:cubicBezTo>
                <a:cubicBezTo>
                  <a:pt x="3557126" y="6065616"/>
                  <a:pt x="3586224" y="6135139"/>
                  <a:pt x="3636213" y="6155186"/>
                </a:cubicBezTo>
                <a:cubicBezTo>
                  <a:pt x="3645912" y="6155186"/>
                  <a:pt x="3645912" y="6135139"/>
                  <a:pt x="3655612" y="6144949"/>
                </a:cubicBezTo>
                <a:cubicBezTo>
                  <a:pt x="3725745" y="6164996"/>
                  <a:pt x="3765289" y="6214899"/>
                  <a:pt x="3814532" y="6214899"/>
                </a:cubicBezTo>
                <a:cubicBezTo>
                  <a:pt x="3814532" y="6195279"/>
                  <a:pt x="3784688" y="6184616"/>
                  <a:pt x="3774988" y="6174806"/>
                </a:cubicBezTo>
                <a:cubicBezTo>
                  <a:pt x="3824977" y="6174806"/>
                  <a:pt x="3884666" y="6264802"/>
                  <a:pt x="3974198" y="6244756"/>
                </a:cubicBezTo>
                <a:cubicBezTo>
                  <a:pt x="3983898" y="6214899"/>
                  <a:pt x="3933908" y="6214899"/>
                  <a:pt x="3933908" y="6195279"/>
                </a:cubicBezTo>
                <a:cubicBezTo>
                  <a:pt x="3963753" y="6234946"/>
                  <a:pt x="4073430" y="6195279"/>
                  <a:pt x="4102528" y="6224710"/>
                </a:cubicBezTo>
                <a:cubicBezTo>
                  <a:pt x="4132372" y="6214899"/>
                  <a:pt x="4092829" y="6195279"/>
                  <a:pt x="4122673" y="6185042"/>
                </a:cubicBezTo>
                <a:cubicBezTo>
                  <a:pt x="4132372" y="6205089"/>
                  <a:pt x="4172662" y="6205089"/>
                  <a:pt x="4201760" y="6205089"/>
                </a:cubicBezTo>
                <a:cubicBezTo>
                  <a:pt x="4212206" y="6254566"/>
                  <a:pt x="4162216" y="6304470"/>
                  <a:pt x="4122673" y="6274612"/>
                </a:cubicBezTo>
                <a:cubicBezTo>
                  <a:pt x="4112974" y="6333900"/>
                  <a:pt x="4162216" y="6304470"/>
                  <a:pt x="4201760" y="6314280"/>
                </a:cubicBezTo>
                <a:cubicBezTo>
                  <a:pt x="4201760" y="6304470"/>
                  <a:pt x="4212206" y="6284423"/>
                  <a:pt x="4212206" y="6274612"/>
                </a:cubicBezTo>
                <a:cubicBezTo>
                  <a:pt x="4242050" y="6304470"/>
                  <a:pt x="4281593" y="6254566"/>
                  <a:pt x="4311438" y="6294233"/>
                </a:cubicBezTo>
                <a:cubicBezTo>
                  <a:pt x="4311438" y="6314280"/>
                  <a:pt x="4281593" y="6294233"/>
                  <a:pt x="4261448" y="6294233"/>
                </a:cubicBezTo>
                <a:cubicBezTo>
                  <a:pt x="4261448" y="6333900"/>
                  <a:pt x="4311438" y="6324090"/>
                  <a:pt x="4350981" y="6333900"/>
                </a:cubicBezTo>
                <a:cubicBezTo>
                  <a:pt x="4350981" y="6333900"/>
                  <a:pt x="4361426" y="6333900"/>
                  <a:pt x="4361426" y="6333900"/>
                </a:cubicBezTo>
                <a:cubicBezTo>
                  <a:pt x="4371126" y="6333900"/>
                  <a:pt x="4361426" y="6353946"/>
                  <a:pt x="4361426" y="6373566"/>
                </a:cubicBezTo>
                <a:cubicBezTo>
                  <a:pt x="4391270" y="6393614"/>
                  <a:pt x="4410669" y="6353946"/>
                  <a:pt x="4410669" y="6383803"/>
                </a:cubicBezTo>
                <a:cubicBezTo>
                  <a:pt x="4430814" y="6383803"/>
                  <a:pt x="4391270" y="6363756"/>
                  <a:pt x="4410669" y="6333900"/>
                </a:cubicBezTo>
                <a:cubicBezTo>
                  <a:pt x="4450212" y="6353946"/>
                  <a:pt x="4480057" y="6373566"/>
                  <a:pt x="4539745" y="6373566"/>
                </a:cubicBezTo>
                <a:cubicBezTo>
                  <a:pt x="4539745" y="6403424"/>
                  <a:pt x="4559890" y="6413234"/>
                  <a:pt x="4530046" y="6423470"/>
                </a:cubicBezTo>
                <a:cubicBezTo>
                  <a:pt x="4530046" y="6433280"/>
                  <a:pt x="4559890" y="6443090"/>
                  <a:pt x="4579289" y="6443090"/>
                </a:cubicBezTo>
                <a:cubicBezTo>
                  <a:pt x="4530046" y="6373566"/>
                  <a:pt x="4609133" y="6443090"/>
                  <a:pt x="4648676" y="6413234"/>
                </a:cubicBezTo>
                <a:cubicBezTo>
                  <a:pt x="4659122" y="6423470"/>
                  <a:pt x="4659122" y="6443090"/>
                  <a:pt x="4678520" y="6463137"/>
                </a:cubicBezTo>
                <a:cubicBezTo>
                  <a:pt x="4718810" y="6443090"/>
                  <a:pt x="4678520" y="6413234"/>
                  <a:pt x="4718064" y="6423470"/>
                </a:cubicBezTo>
                <a:cubicBezTo>
                  <a:pt x="4728510" y="6423470"/>
                  <a:pt x="4708365" y="6433280"/>
                  <a:pt x="4708365" y="6452900"/>
                </a:cubicBezTo>
                <a:cubicBezTo>
                  <a:pt x="4758354" y="6472947"/>
                  <a:pt x="4738209" y="6403424"/>
                  <a:pt x="4777752" y="6413234"/>
                </a:cubicBezTo>
                <a:cubicBezTo>
                  <a:pt x="4758354" y="6482757"/>
                  <a:pt x="4788198" y="6413234"/>
                  <a:pt x="4788198" y="6393614"/>
                </a:cubicBezTo>
                <a:cubicBezTo>
                  <a:pt x="4788198" y="6373566"/>
                  <a:pt x="4747908" y="6383803"/>
                  <a:pt x="4738209" y="6363756"/>
                </a:cubicBezTo>
                <a:cubicBezTo>
                  <a:pt x="4747908" y="6353946"/>
                  <a:pt x="4807596" y="6383803"/>
                  <a:pt x="4817296" y="6383803"/>
                </a:cubicBezTo>
                <a:cubicBezTo>
                  <a:pt x="4807596" y="6393614"/>
                  <a:pt x="4807596" y="6413234"/>
                  <a:pt x="4797898" y="6413234"/>
                </a:cubicBezTo>
                <a:cubicBezTo>
                  <a:pt x="4797898" y="6443090"/>
                  <a:pt x="4827742" y="6443090"/>
                  <a:pt x="4837441" y="6452900"/>
                </a:cubicBezTo>
                <a:cubicBezTo>
                  <a:pt x="4876984" y="6443090"/>
                  <a:pt x="4817296" y="6393614"/>
                  <a:pt x="4847140" y="6393614"/>
                </a:cubicBezTo>
                <a:cubicBezTo>
                  <a:pt x="4897130" y="6383803"/>
                  <a:pt x="4838187" y="6413234"/>
                  <a:pt x="4877730" y="6413234"/>
                </a:cubicBezTo>
                <a:cubicBezTo>
                  <a:pt x="4877730" y="6443090"/>
                  <a:pt x="4847140" y="6443090"/>
                  <a:pt x="4847140" y="6472947"/>
                </a:cubicBezTo>
                <a:cubicBezTo>
                  <a:pt x="4807596" y="6472947"/>
                  <a:pt x="4807596" y="6452900"/>
                  <a:pt x="4788198" y="6443090"/>
                </a:cubicBezTo>
                <a:cubicBezTo>
                  <a:pt x="4777752" y="6492994"/>
                  <a:pt x="4817296" y="6492994"/>
                  <a:pt x="4847140" y="6482757"/>
                </a:cubicBezTo>
                <a:cubicBezTo>
                  <a:pt x="4797898" y="6552280"/>
                  <a:pt x="4887430" y="6512614"/>
                  <a:pt x="4907574" y="6512614"/>
                </a:cubicBezTo>
                <a:cubicBezTo>
                  <a:pt x="4956818" y="6522424"/>
                  <a:pt x="5056050" y="6582138"/>
                  <a:pt x="5095593" y="6512614"/>
                </a:cubicBezTo>
                <a:cubicBezTo>
                  <a:pt x="5095593" y="6492567"/>
                  <a:pt x="5085894" y="6492994"/>
                  <a:pt x="5076194" y="6492994"/>
                </a:cubicBezTo>
                <a:cubicBezTo>
                  <a:pt x="5076194" y="6472947"/>
                  <a:pt x="5085894" y="6472947"/>
                  <a:pt x="5085894" y="6443090"/>
                </a:cubicBezTo>
                <a:cubicBezTo>
                  <a:pt x="5115738" y="6443090"/>
                  <a:pt x="5095593" y="6482757"/>
                  <a:pt x="5115738" y="6492994"/>
                </a:cubicBezTo>
                <a:cubicBezTo>
                  <a:pt x="5135882" y="6482757"/>
                  <a:pt x="5164980" y="6502804"/>
                  <a:pt x="5175426" y="6463137"/>
                </a:cubicBezTo>
                <a:cubicBezTo>
                  <a:pt x="5224669" y="6512614"/>
                  <a:pt x="5274658" y="6472947"/>
                  <a:pt x="5323901" y="6482757"/>
                </a:cubicBezTo>
                <a:cubicBezTo>
                  <a:pt x="5323901" y="6463137"/>
                  <a:pt x="5304502" y="6463137"/>
                  <a:pt x="5314202" y="6433280"/>
                </a:cubicBezTo>
                <a:cubicBezTo>
                  <a:pt x="5353745" y="6452900"/>
                  <a:pt x="5314202" y="6383803"/>
                  <a:pt x="5353745" y="6403424"/>
                </a:cubicBezTo>
                <a:cubicBezTo>
                  <a:pt x="5353745" y="6433280"/>
                  <a:pt x="5334346" y="6452900"/>
                  <a:pt x="5334346" y="6482757"/>
                </a:cubicBezTo>
                <a:cubicBezTo>
                  <a:pt x="5334346" y="6482757"/>
                  <a:pt x="5334346" y="6482757"/>
                  <a:pt x="5353745" y="6482757"/>
                </a:cubicBezTo>
                <a:cubicBezTo>
                  <a:pt x="5373890" y="6492994"/>
                  <a:pt x="5363444" y="6452900"/>
                  <a:pt x="5363444" y="6433280"/>
                </a:cubicBezTo>
                <a:cubicBezTo>
                  <a:pt x="5383590" y="6472947"/>
                  <a:pt x="5443278" y="6423470"/>
                  <a:pt x="5433578" y="6472947"/>
                </a:cubicBezTo>
                <a:cubicBezTo>
                  <a:pt x="5473122" y="6452900"/>
                  <a:pt x="5483568" y="6463137"/>
                  <a:pt x="5523111" y="6482757"/>
                </a:cubicBezTo>
                <a:cubicBezTo>
                  <a:pt x="5512666" y="6463137"/>
                  <a:pt x="5502966" y="6433280"/>
                  <a:pt x="5493266" y="6423470"/>
                </a:cubicBezTo>
                <a:cubicBezTo>
                  <a:pt x="5502966" y="6393614"/>
                  <a:pt x="5523111" y="6443090"/>
                  <a:pt x="5523111" y="6463137"/>
                </a:cubicBezTo>
                <a:cubicBezTo>
                  <a:pt x="5592498" y="6463137"/>
                  <a:pt x="5681285" y="6502804"/>
                  <a:pt x="5721574" y="6433280"/>
                </a:cubicBezTo>
                <a:cubicBezTo>
                  <a:pt x="5751420" y="6443090"/>
                  <a:pt x="5780516" y="6463137"/>
                  <a:pt x="5800662" y="6482757"/>
                </a:cubicBezTo>
                <a:cubicBezTo>
                  <a:pt x="5830506" y="6472947"/>
                  <a:pt x="5780516" y="6443090"/>
                  <a:pt x="5810360" y="6433280"/>
                </a:cubicBezTo>
                <a:cubicBezTo>
                  <a:pt x="5850650" y="6423470"/>
                  <a:pt x="5840204" y="6423470"/>
                  <a:pt x="5879748" y="6423470"/>
                </a:cubicBezTo>
                <a:cubicBezTo>
                  <a:pt x="5890194" y="6463137"/>
                  <a:pt x="5860350" y="6463137"/>
                  <a:pt x="5879748" y="6482757"/>
                </a:cubicBezTo>
                <a:cubicBezTo>
                  <a:pt x="5909592" y="6472947"/>
                  <a:pt x="5929738" y="6463137"/>
                  <a:pt x="5940184" y="6443090"/>
                </a:cubicBezTo>
                <a:cubicBezTo>
                  <a:pt x="5890194" y="6443090"/>
                  <a:pt x="5920038" y="6403424"/>
                  <a:pt x="5909592" y="6413234"/>
                </a:cubicBezTo>
                <a:cubicBezTo>
                  <a:pt x="5879748" y="6403424"/>
                  <a:pt x="5920038" y="6353946"/>
                  <a:pt x="5959582" y="6363756"/>
                </a:cubicBezTo>
                <a:cubicBezTo>
                  <a:pt x="5910340" y="6383803"/>
                  <a:pt x="5949882" y="6413234"/>
                  <a:pt x="5959582" y="6452900"/>
                </a:cubicBezTo>
                <a:cubicBezTo>
                  <a:pt x="5949882" y="6403424"/>
                  <a:pt x="5999872" y="6423470"/>
                  <a:pt x="6009572" y="6373566"/>
                </a:cubicBezTo>
                <a:cubicBezTo>
                  <a:pt x="6099104" y="6344136"/>
                  <a:pt x="6158046" y="6403424"/>
                  <a:pt x="6247578" y="6344136"/>
                </a:cubicBezTo>
                <a:cubicBezTo>
                  <a:pt x="6227434" y="6314280"/>
                  <a:pt x="6198336" y="6373566"/>
                  <a:pt x="6198336" y="6314280"/>
                </a:cubicBezTo>
                <a:cubicBezTo>
                  <a:pt x="6237880" y="6314280"/>
                  <a:pt x="6267724" y="6324090"/>
                  <a:pt x="6277422" y="6353946"/>
                </a:cubicBezTo>
                <a:cubicBezTo>
                  <a:pt x="6297568" y="6324090"/>
                  <a:pt x="6287122" y="6324090"/>
                  <a:pt x="6307266" y="6344136"/>
                </a:cubicBezTo>
                <a:cubicBezTo>
                  <a:pt x="6337110" y="6324090"/>
                  <a:pt x="6277422" y="6314280"/>
                  <a:pt x="6287122" y="6274612"/>
                </a:cubicBezTo>
                <a:cubicBezTo>
                  <a:pt x="6297568" y="6264376"/>
                  <a:pt x="6307266" y="6254566"/>
                  <a:pt x="6307266" y="6244756"/>
                </a:cubicBezTo>
                <a:cubicBezTo>
                  <a:pt x="6376654" y="6244756"/>
                  <a:pt x="6456488" y="6234946"/>
                  <a:pt x="6486332" y="6185042"/>
                </a:cubicBezTo>
                <a:cubicBezTo>
                  <a:pt x="6456488" y="6155612"/>
                  <a:pt x="6416198" y="6224710"/>
                  <a:pt x="6416198" y="6174806"/>
                </a:cubicBezTo>
                <a:cubicBezTo>
                  <a:pt x="6386354" y="6174806"/>
                  <a:pt x="6386354" y="6195279"/>
                  <a:pt x="6376654" y="6214899"/>
                </a:cubicBezTo>
                <a:cubicBezTo>
                  <a:pt x="6346810" y="6205089"/>
                  <a:pt x="6386354" y="6185042"/>
                  <a:pt x="6376654" y="6155186"/>
                </a:cubicBezTo>
                <a:cubicBezTo>
                  <a:pt x="6376654" y="6155186"/>
                  <a:pt x="6376654" y="6155186"/>
                  <a:pt x="6356510" y="6164996"/>
                </a:cubicBezTo>
                <a:cubicBezTo>
                  <a:pt x="6356510" y="6224710"/>
                  <a:pt x="6316966" y="6224710"/>
                  <a:pt x="6277422" y="6205089"/>
                </a:cubicBezTo>
                <a:cubicBezTo>
                  <a:pt x="6237880" y="6185042"/>
                  <a:pt x="6187890" y="6155186"/>
                  <a:pt x="6148346" y="6135139"/>
                </a:cubicBezTo>
                <a:cubicBezTo>
                  <a:pt x="6158046" y="6174806"/>
                  <a:pt x="6208034" y="6165422"/>
                  <a:pt x="6208034" y="6205089"/>
                </a:cubicBezTo>
                <a:cubicBezTo>
                  <a:pt x="6208034" y="6205089"/>
                  <a:pt x="6208034" y="6205089"/>
                  <a:pt x="6148346" y="6214899"/>
                </a:cubicBezTo>
                <a:cubicBezTo>
                  <a:pt x="6138648" y="6244756"/>
                  <a:pt x="6198336" y="6234946"/>
                  <a:pt x="6158046" y="6244756"/>
                </a:cubicBezTo>
                <a:cubicBezTo>
                  <a:pt x="6148346" y="6274612"/>
                  <a:pt x="6178190" y="6264376"/>
                  <a:pt x="6187890" y="6274612"/>
                </a:cubicBezTo>
                <a:cubicBezTo>
                  <a:pt x="6168492" y="6324090"/>
                  <a:pt x="6128202" y="6234946"/>
                  <a:pt x="6118502" y="6274612"/>
                </a:cubicBezTo>
                <a:cubicBezTo>
                  <a:pt x="6108804" y="6205089"/>
                  <a:pt x="6058814" y="6195279"/>
                  <a:pt x="6009572" y="6195279"/>
                </a:cubicBezTo>
                <a:cubicBezTo>
                  <a:pt x="5949882" y="6195279"/>
                  <a:pt x="5880496" y="6205089"/>
                  <a:pt x="5810360" y="6205089"/>
                </a:cubicBezTo>
                <a:cubicBezTo>
                  <a:pt x="5810360" y="6234946"/>
                  <a:pt x="5840204" y="6234946"/>
                  <a:pt x="5860350" y="6234946"/>
                </a:cubicBezTo>
                <a:cubicBezTo>
                  <a:pt x="5820806" y="6264802"/>
                  <a:pt x="5770818" y="6214472"/>
                  <a:pt x="5751420" y="6174806"/>
                </a:cubicBezTo>
                <a:cubicBezTo>
                  <a:pt x="5781264" y="6174806"/>
                  <a:pt x="5800662" y="6174806"/>
                  <a:pt x="5810360" y="6164996"/>
                </a:cubicBezTo>
                <a:cubicBezTo>
                  <a:pt x="5790962" y="6135139"/>
                  <a:pt x="5770818" y="6174806"/>
                  <a:pt x="5740974" y="6164996"/>
                </a:cubicBezTo>
                <a:cubicBezTo>
                  <a:pt x="5731274" y="6174806"/>
                  <a:pt x="5740974" y="6195279"/>
                  <a:pt x="5740974" y="6234946"/>
                </a:cubicBezTo>
                <a:cubicBezTo>
                  <a:pt x="5721574" y="6224710"/>
                  <a:pt x="5731274" y="6174806"/>
                  <a:pt x="5691730" y="6174806"/>
                </a:cubicBezTo>
                <a:cubicBezTo>
                  <a:pt x="5701430" y="6174806"/>
                  <a:pt x="5701430" y="6164996"/>
                  <a:pt x="5701430" y="6144949"/>
                </a:cubicBezTo>
                <a:cubicBezTo>
                  <a:pt x="5740974" y="6135139"/>
                  <a:pt x="5761118" y="6144949"/>
                  <a:pt x="5830506" y="6125329"/>
                </a:cubicBezTo>
                <a:cubicBezTo>
                  <a:pt x="5850650" y="6164996"/>
                  <a:pt x="5890194" y="6174806"/>
                  <a:pt x="5949882" y="6174806"/>
                </a:cubicBezTo>
                <a:cubicBezTo>
                  <a:pt x="5979726" y="6174806"/>
                  <a:pt x="6009572" y="6164996"/>
                  <a:pt x="6039416" y="6164996"/>
                </a:cubicBezTo>
                <a:cubicBezTo>
                  <a:pt x="6069260" y="6155186"/>
                  <a:pt x="6099104" y="6144949"/>
                  <a:pt x="6118502" y="6144949"/>
                </a:cubicBezTo>
                <a:cubicBezTo>
                  <a:pt x="6108804" y="6125329"/>
                  <a:pt x="6069260" y="6155186"/>
                  <a:pt x="6088658" y="6105282"/>
                </a:cubicBezTo>
                <a:cubicBezTo>
                  <a:pt x="6049114" y="6095472"/>
                  <a:pt x="6049114" y="6125329"/>
                  <a:pt x="6019270" y="6135139"/>
                </a:cubicBezTo>
                <a:cubicBezTo>
                  <a:pt x="6058814" y="6075426"/>
                  <a:pt x="5900640" y="6085662"/>
                  <a:pt x="5959582" y="6065616"/>
                </a:cubicBezTo>
                <a:cubicBezTo>
                  <a:pt x="5940184" y="6025948"/>
                  <a:pt x="5909592" y="6075852"/>
                  <a:pt x="5909592" y="6095472"/>
                </a:cubicBezTo>
                <a:cubicBezTo>
                  <a:pt x="5899894" y="6095472"/>
                  <a:pt x="5890194" y="6085662"/>
                  <a:pt x="5870050" y="6085662"/>
                </a:cubicBezTo>
                <a:cubicBezTo>
                  <a:pt x="5870050" y="6055806"/>
                  <a:pt x="5909592" y="6065616"/>
                  <a:pt x="5909592" y="6045995"/>
                </a:cubicBezTo>
                <a:cubicBezTo>
                  <a:pt x="5890194" y="6025948"/>
                  <a:pt x="5860350" y="6025948"/>
                  <a:pt x="5830506" y="6006328"/>
                </a:cubicBezTo>
                <a:cubicBezTo>
                  <a:pt x="5810360" y="6016138"/>
                  <a:pt x="5840204" y="6045995"/>
                  <a:pt x="5860350" y="6036185"/>
                </a:cubicBezTo>
                <a:cubicBezTo>
                  <a:pt x="5860350" y="6055806"/>
                  <a:pt x="5840204" y="6055806"/>
                  <a:pt x="5840204" y="6045995"/>
                </a:cubicBezTo>
                <a:cubicBezTo>
                  <a:pt x="5830506" y="6045995"/>
                  <a:pt x="5850650" y="6055806"/>
                  <a:pt x="5830506" y="6065616"/>
                </a:cubicBezTo>
                <a:cubicBezTo>
                  <a:pt x="5780516" y="5986282"/>
                  <a:pt x="5721574" y="5976472"/>
                  <a:pt x="5671586" y="5966662"/>
                </a:cubicBezTo>
                <a:cubicBezTo>
                  <a:pt x="5701430" y="6025948"/>
                  <a:pt x="5770818" y="5986282"/>
                  <a:pt x="5790962" y="6065616"/>
                </a:cubicBezTo>
                <a:cubicBezTo>
                  <a:pt x="5780516" y="6035758"/>
                  <a:pt x="5731274" y="6065616"/>
                  <a:pt x="5731274" y="6025948"/>
                </a:cubicBezTo>
                <a:cubicBezTo>
                  <a:pt x="5691730" y="6036185"/>
                  <a:pt x="5682031" y="6045995"/>
                  <a:pt x="5661886" y="6055806"/>
                </a:cubicBezTo>
                <a:cubicBezTo>
                  <a:pt x="5661886" y="6075852"/>
                  <a:pt x="5681285" y="6075852"/>
                  <a:pt x="5701430" y="6085662"/>
                </a:cubicBezTo>
                <a:cubicBezTo>
                  <a:pt x="5740974" y="6095472"/>
                  <a:pt x="5731274" y="6055806"/>
                  <a:pt x="5761118" y="6055806"/>
                </a:cubicBezTo>
                <a:cubicBezTo>
                  <a:pt x="5761118" y="6055806"/>
                  <a:pt x="5761118" y="6055806"/>
                  <a:pt x="5761118" y="6115519"/>
                </a:cubicBezTo>
                <a:cubicBezTo>
                  <a:pt x="5731274" y="6075852"/>
                  <a:pt x="5731274" y="6115519"/>
                  <a:pt x="5701430" y="6125329"/>
                </a:cubicBezTo>
                <a:cubicBezTo>
                  <a:pt x="5681285" y="6065616"/>
                  <a:pt x="5602198" y="6075852"/>
                  <a:pt x="5602198" y="5986282"/>
                </a:cubicBezTo>
                <a:cubicBezTo>
                  <a:pt x="5562654" y="5976472"/>
                  <a:pt x="5512666" y="6025948"/>
                  <a:pt x="5512666" y="5966662"/>
                </a:cubicBezTo>
                <a:cubicBezTo>
                  <a:pt x="5562654" y="5966662"/>
                  <a:pt x="5572354" y="5986282"/>
                  <a:pt x="5611898" y="5966662"/>
                </a:cubicBezTo>
                <a:cubicBezTo>
                  <a:pt x="5602198" y="5996518"/>
                  <a:pt x="5652187" y="6006328"/>
                  <a:pt x="5632042" y="6006328"/>
                </a:cubicBezTo>
                <a:cubicBezTo>
                  <a:pt x="5641742" y="6025948"/>
                  <a:pt x="5661886" y="6025948"/>
                  <a:pt x="5682031" y="6025948"/>
                </a:cubicBezTo>
                <a:cubicBezTo>
                  <a:pt x="5691730" y="5986282"/>
                  <a:pt x="5641742" y="6006328"/>
                  <a:pt x="5652187" y="5966662"/>
                </a:cubicBezTo>
                <a:cubicBezTo>
                  <a:pt x="5671586" y="5956425"/>
                  <a:pt x="5671586" y="5936805"/>
                  <a:pt x="5701430" y="5946615"/>
                </a:cubicBezTo>
                <a:cubicBezTo>
                  <a:pt x="5701430" y="5936805"/>
                  <a:pt x="5691730" y="5926995"/>
                  <a:pt x="5671586" y="5926995"/>
                </a:cubicBezTo>
                <a:cubicBezTo>
                  <a:pt x="5641742" y="5897138"/>
                  <a:pt x="5711129" y="5946615"/>
                  <a:pt x="5711129" y="5906948"/>
                </a:cubicBezTo>
                <a:cubicBezTo>
                  <a:pt x="5721574" y="5926995"/>
                  <a:pt x="5751420" y="5946615"/>
                  <a:pt x="5731274" y="5966662"/>
                </a:cubicBezTo>
                <a:cubicBezTo>
                  <a:pt x="5751420" y="5976472"/>
                  <a:pt x="5781264" y="5966662"/>
                  <a:pt x="5781264" y="5996092"/>
                </a:cubicBezTo>
                <a:cubicBezTo>
                  <a:pt x="5800662" y="5976472"/>
                  <a:pt x="5790962" y="5946615"/>
                  <a:pt x="5830506" y="5946615"/>
                </a:cubicBezTo>
                <a:cubicBezTo>
                  <a:pt x="5840204" y="5996518"/>
                  <a:pt x="5900640" y="5966662"/>
                  <a:pt x="5920038" y="6025948"/>
                </a:cubicBezTo>
                <a:cubicBezTo>
                  <a:pt x="5910340" y="5986282"/>
                  <a:pt x="5959582" y="6016138"/>
                  <a:pt x="5989426" y="6025948"/>
                </a:cubicBezTo>
                <a:cubicBezTo>
                  <a:pt x="5999872" y="6025948"/>
                  <a:pt x="5999872" y="5966662"/>
                  <a:pt x="5970028" y="5986282"/>
                </a:cubicBezTo>
                <a:cubicBezTo>
                  <a:pt x="5999872" y="5966662"/>
                  <a:pt x="6039416" y="5956852"/>
                  <a:pt x="6069260" y="5916758"/>
                </a:cubicBezTo>
                <a:cubicBezTo>
                  <a:pt x="6088658" y="5926995"/>
                  <a:pt x="6088658" y="5956425"/>
                  <a:pt x="6108804" y="5946615"/>
                </a:cubicBezTo>
                <a:cubicBezTo>
                  <a:pt x="6118502" y="5897138"/>
                  <a:pt x="6078958" y="5897138"/>
                  <a:pt x="6039416" y="5897138"/>
                </a:cubicBezTo>
                <a:cubicBezTo>
                  <a:pt x="6028970" y="5926995"/>
                  <a:pt x="5999872" y="5936805"/>
                  <a:pt x="5959582" y="5956425"/>
                </a:cubicBezTo>
                <a:cubicBezTo>
                  <a:pt x="5970028" y="5946615"/>
                  <a:pt x="5979726" y="5897138"/>
                  <a:pt x="5959582" y="5887328"/>
                </a:cubicBezTo>
                <a:cubicBezTo>
                  <a:pt x="5949882" y="5877091"/>
                  <a:pt x="6009572" y="5867281"/>
                  <a:pt x="5989426" y="5897138"/>
                </a:cubicBezTo>
                <a:cubicBezTo>
                  <a:pt x="5999872" y="5897138"/>
                  <a:pt x="5999872" y="5887328"/>
                  <a:pt x="6009572" y="5887328"/>
                </a:cubicBezTo>
                <a:cubicBezTo>
                  <a:pt x="6009572" y="5857471"/>
                  <a:pt x="5970028" y="5857471"/>
                  <a:pt x="6019270" y="5857471"/>
                </a:cubicBezTo>
                <a:cubicBezTo>
                  <a:pt x="5999872" y="5837425"/>
                  <a:pt x="5999872" y="5847661"/>
                  <a:pt x="5999872" y="5807994"/>
                </a:cubicBezTo>
                <a:cubicBezTo>
                  <a:pt x="5970028" y="5857471"/>
                  <a:pt x="5949882" y="5807568"/>
                  <a:pt x="5949882" y="5877091"/>
                </a:cubicBezTo>
                <a:cubicBezTo>
                  <a:pt x="5910340" y="5877091"/>
                  <a:pt x="5970028" y="5827615"/>
                  <a:pt x="5920038" y="5837425"/>
                </a:cubicBezTo>
                <a:cubicBezTo>
                  <a:pt x="5920038" y="5827615"/>
                  <a:pt x="5929738" y="5827615"/>
                  <a:pt x="5940184" y="5827615"/>
                </a:cubicBezTo>
                <a:cubicBezTo>
                  <a:pt x="5940184" y="5807568"/>
                  <a:pt x="5910340" y="5817804"/>
                  <a:pt x="5920038" y="5787948"/>
                </a:cubicBezTo>
                <a:cubicBezTo>
                  <a:pt x="5900640" y="5817804"/>
                  <a:pt x="5870050" y="5857471"/>
                  <a:pt x="5860350" y="5897138"/>
                </a:cubicBezTo>
                <a:cubicBezTo>
                  <a:pt x="5830506" y="5897138"/>
                  <a:pt x="5860350" y="5877091"/>
                  <a:pt x="5850650" y="5847661"/>
                </a:cubicBezTo>
                <a:cubicBezTo>
                  <a:pt x="5830506" y="5867281"/>
                  <a:pt x="5820806" y="5867281"/>
                  <a:pt x="5830506" y="5906948"/>
                </a:cubicBezTo>
                <a:cubicBezTo>
                  <a:pt x="5810360" y="5897138"/>
                  <a:pt x="5800662" y="5906948"/>
                  <a:pt x="5810360" y="5926995"/>
                </a:cubicBezTo>
                <a:cubicBezTo>
                  <a:pt x="5780516" y="5936805"/>
                  <a:pt x="5761118" y="5916758"/>
                  <a:pt x="5740974" y="5916758"/>
                </a:cubicBezTo>
                <a:cubicBezTo>
                  <a:pt x="5740974" y="5897138"/>
                  <a:pt x="5770818" y="5916758"/>
                  <a:pt x="5781264" y="5916758"/>
                </a:cubicBezTo>
                <a:cubicBezTo>
                  <a:pt x="5790962" y="5916758"/>
                  <a:pt x="5780516" y="5887328"/>
                  <a:pt x="5790962" y="5877091"/>
                </a:cubicBezTo>
                <a:cubicBezTo>
                  <a:pt x="5751420" y="5916758"/>
                  <a:pt x="5691730" y="5847235"/>
                  <a:pt x="5682031" y="5897138"/>
                </a:cubicBezTo>
                <a:cubicBezTo>
                  <a:pt x="5661886" y="5906948"/>
                  <a:pt x="5652187" y="5857471"/>
                  <a:pt x="5641742" y="5897138"/>
                </a:cubicBezTo>
                <a:cubicBezTo>
                  <a:pt x="5602198" y="5877091"/>
                  <a:pt x="5661886" y="5877091"/>
                  <a:pt x="5641742" y="5847661"/>
                </a:cubicBezTo>
                <a:cubicBezTo>
                  <a:pt x="5652187" y="5857471"/>
                  <a:pt x="5682031" y="5847661"/>
                  <a:pt x="5671586" y="5877091"/>
                </a:cubicBezTo>
                <a:cubicBezTo>
                  <a:pt x="5711129" y="5857471"/>
                  <a:pt x="5780516" y="5867281"/>
                  <a:pt x="5790962" y="5807994"/>
                </a:cubicBezTo>
                <a:cubicBezTo>
                  <a:pt x="5820806" y="5787948"/>
                  <a:pt x="5800662" y="5847661"/>
                  <a:pt x="5820806" y="5837425"/>
                </a:cubicBezTo>
                <a:cubicBezTo>
                  <a:pt x="5830506" y="5837425"/>
                  <a:pt x="5830506" y="5827615"/>
                  <a:pt x="5820806" y="5827615"/>
                </a:cubicBezTo>
                <a:cubicBezTo>
                  <a:pt x="5820806" y="5797758"/>
                  <a:pt x="5840204" y="5837425"/>
                  <a:pt x="5860350" y="5827615"/>
                </a:cubicBezTo>
                <a:cubicBezTo>
                  <a:pt x="5810360" y="5758091"/>
                  <a:pt x="5751420" y="5807568"/>
                  <a:pt x="5711129" y="5827615"/>
                </a:cubicBezTo>
                <a:cubicBezTo>
                  <a:pt x="5721574" y="5797758"/>
                  <a:pt x="5671586" y="5787948"/>
                  <a:pt x="5671586" y="5748281"/>
                </a:cubicBezTo>
                <a:cubicBezTo>
                  <a:pt x="5661886" y="5758091"/>
                  <a:pt x="5641742" y="5767901"/>
                  <a:pt x="5641742" y="5797758"/>
                </a:cubicBezTo>
                <a:cubicBezTo>
                  <a:pt x="5622342" y="5787948"/>
                  <a:pt x="5661886" y="5768328"/>
                  <a:pt x="5632042" y="5748281"/>
                </a:cubicBezTo>
                <a:cubicBezTo>
                  <a:pt x="5661886" y="5738471"/>
                  <a:pt x="5652187" y="5678757"/>
                  <a:pt x="5701430" y="5708614"/>
                </a:cubicBezTo>
                <a:cubicBezTo>
                  <a:pt x="5661886" y="5659137"/>
                  <a:pt x="5602198" y="5718424"/>
                  <a:pt x="5562654" y="5678757"/>
                </a:cubicBezTo>
                <a:cubicBezTo>
                  <a:pt x="5572354" y="5659137"/>
                  <a:pt x="5611898" y="5659137"/>
                  <a:pt x="5632042" y="5648900"/>
                </a:cubicBezTo>
                <a:cubicBezTo>
                  <a:pt x="5602198" y="5648900"/>
                  <a:pt x="5582799" y="5619470"/>
                  <a:pt x="5532810" y="5629280"/>
                </a:cubicBezTo>
                <a:cubicBezTo>
                  <a:pt x="5532810" y="5668947"/>
                  <a:pt x="5542510" y="5678757"/>
                  <a:pt x="5562654" y="5698804"/>
                </a:cubicBezTo>
                <a:cubicBezTo>
                  <a:pt x="5542510" y="5728234"/>
                  <a:pt x="5512666" y="5678757"/>
                  <a:pt x="5532810" y="5738471"/>
                </a:cubicBezTo>
                <a:cubicBezTo>
                  <a:pt x="5493266" y="5728234"/>
                  <a:pt x="5512666" y="5708614"/>
                  <a:pt x="5512666" y="5668947"/>
                </a:cubicBezTo>
                <a:cubicBezTo>
                  <a:pt x="5502966" y="5639090"/>
                  <a:pt x="5463422" y="5668947"/>
                  <a:pt x="5463422" y="5678757"/>
                </a:cubicBezTo>
                <a:cubicBezTo>
                  <a:pt x="5463422" y="5698804"/>
                  <a:pt x="5493266" y="5668947"/>
                  <a:pt x="5493266" y="5698804"/>
                </a:cubicBezTo>
                <a:cubicBezTo>
                  <a:pt x="5483568" y="5738471"/>
                  <a:pt x="5473122" y="5718424"/>
                  <a:pt x="5443278" y="5738471"/>
                </a:cubicBezTo>
                <a:cubicBezTo>
                  <a:pt x="5443278" y="5698804"/>
                  <a:pt x="5403734" y="5708614"/>
                  <a:pt x="5403734" y="5668947"/>
                </a:cubicBezTo>
                <a:cubicBezTo>
                  <a:pt x="5394035" y="5668947"/>
                  <a:pt x="5383590" y="5688567"/>
                  <a:pt x="5373890" y="5678757"/>
                </a:cubicBezTo>
                <a:cubicBezTo>
                  <a:pt x="5383590" y="5648900"/>
                  <a:pt x="5373890" y="5659137"/>
                  <a:pt x="5363444" y="5629280"/>
                </a:cubicBezTo>
                <a:cubicBezTo>
                  <a:pt x="5314202" y="5609234"/>
                  <a:pt x="5264212" y="5688567"/>
                  <a:pt x="5304502" y="5698804"/>
                </a:cubicBezTo>
                <a:cubicBezTo>
                  <a:pt x="5304502" y="5718424"/>
                  <a:pt x="5284358" y="5718424"/>
                  <a:pt x="5264212" y="5728234"/>
                </a:cubicBezTo>
                <a:cubicBezTo>
                  <a:pt x="5274658" y="5718424"/>
                  <a:pt x="5274658" y="5698804"/>
                  <a:pt x="5284358" y="5678757"/>
                </a:cubicBezTo>
                <a:cubicBezTo>
                  <a:pt x="5254514" y="5678757"/>
                  <a:pt x="5214970" y="5748281"/>
                  <a:pt x="5214970" y="5678757"/>
                </a:cubicBezTo>
                <a:cubicBezTo>
                  <a:pt x="5235114" y="5678757"/>
                  <a:pt x="5244814" y="5698804"/>
                  <a:pt x="5264212" y="5678757"/>
                </a:cubicBezTo>
                <a:cubicBezTo>
                  <a:pt x="5254514" y="5659137"/>
                  <a:pt x="5214970" y="5678757"/>
                  <a:pt x="5235114" y="5639090"/>
                </a:cubicBezTo>
                <a:cubicBezTo>
                  <a:pt x="5205270" y="5619470"/>
                  <a:pt x="5185126" y="5648900"/>
                  <a:pt x="5164980" y="5619470"/>
                </a:cubicBezTo>
                <a:cubicBezTo>
                  <a:pt x="5135882" y="5619470"/>
                  <a:pt x="5125437" y="5639090"/>
                  <a:pt x="5115738" y="5668947"/>
                </a:cubicBezTo>
                <a:cubicBezTo>
                  <a:pt x="5125437" y="5698804"/>
                  <a:pt x="5135882" y="5639090"/>
                  <a:pt x="5155282" y="5659137"/>
                </a:cubicBezTo>
                <a:cubicBezTo>
                  <a:pt x="5164980" y="5659137"/>
                  <a:pt x="5125437" y="5698804"/>
                  <a:pt x="5095593" y="5688567"/>
                </a:cubicBezTo>
                <a:cubicBezTo>
                  <a:pt x="5115738" y="5629280"/>
                  <a:pt x="5135882" y="5619470"/>
                  <a:pt x="5135882" y="5559757"/>
                </a:cubicBezTo>
                <a:cubicBezTo>
                  <a:pt x="5175426" y="5589613"/>
                  <a:pt x="5185126" y="5599424"/>
                  <a:pt x="5235114" y="5579377"/>
                </a:cubicBezTo>
                <a:cubicBezTo>
                  <a:pt x="5224669" y="5569567"/>
                  <a:pt x="5194825" y="5559757"/>
                  <a:pt x="5164980" y="5549947"/>
                </a:cubicBezTo>
                <a:cubicBezTo>
                  <a:pt x="5145582" y="5549947"/>
                  <a:pt x="5115738" y="5549947"/>
                  <a:pt x="5085894" y="5559757"/>
                </a:cubicBezTo>
                <a:cubicBezTo>
                  <a:pt x="5106038" y="5510280"/>
                  <a:pt x="5155282" y="5529900"/>
                  <a:pt x="5175426" y="5549947"/>
                </a:cubicBezTo>
                <a:cubicBezTo>
                  <a:pt x="5205270" y="5529900"/>
                  <a:pt x="5135882" y="5509853"/>
                  <a:pt x="5164980" y="5489807"/>
                </a:cubicBezTo>
                <a:cubicBezTo>
                  <a:pt x="5095593" y="5499617"/>
                  <a:pt x="5056050" y="5470186"/>
                  <a:pt x="5006806" y="5450140"/>
                </a:cubicBezTo>
                <a:cubicBezTo>
                  <a:pt x="4976962" y="5459950"/>
                  <a:pt x="5016506" y="5479996"/>
                  <a:pt x="5006806" y="5499617"/>
                </a:cubicBezTo>
                <a:cubicBezTo>
                  <a:pt x="4976962" y="5499617"/>
                  <a:pt x="4967263" y="5470186"/>
                  <a:pt x="4947118" y="5489807"/>
                </a:cubicBezTo>
                <a:cubicBezTo>
                  <a:pt x="4947118" y="5509853"/>
                  <a:pt x="4966517" y="5529473"/>
                  <a:pt x="4976962" y="5509853"/>
                </a:cubicBezTo>
                <a:cubicBezTo>
                  <a:pt x="4996361" y="5519663"/>
                  <a:pt x="4947118" y="5539710"/>
                  <a:pt x="4926974" y="5529473"/>
                </a:cubicBezTo>
                <a:cubicBezTo>
                  <a:pt x="4917274" y="5549520"/>
                  <a:pt x="4976962" y="5559757"/>
                  <a:pt x="4976962" y="5539710"/>
                </a:cubicBezTo>
                <a:cubicBezTo>
                  <a:pt x="4986662" y="5529900"/>
                  <a:pt x="4956818" y="5599424"/>
                  <a:pt x="4986662" y="5559757"/>
                </a:cubicBezTo>
                <a:cubicBezTo>
                  <a:pt x="5006806" y="5569567"/>
                  <a:pt x="4956818" y="5589613"/>
                  <a:pt x="4976962" y="5629280"/>
                </a:cubicBezTo>
                <a:cubicBezTo>
                  <a:pt x="4966517" y="5589613"/>
                  <a:pt x="4917274" y="5609234"/>
                  <a:pt x="4926974" y="5579377"/>
                </a:cubicBezTo>
                <a:cubicBezTo>
                  <a:pt x="4887430" y="5579377"/>
                  <a:pt x="4917274" y="5599424"/>
                  <a:pt x="4907574" y="5639090"/>
                </a:cubicBezTo>
                <a:cubicBezTo>
                  <a:pt x="4897130" y="5609234"/>
                  <a:pt x="4876984" y="5599424"/>
                  <a:pt x="4837441" y="5599424"/>
                </a:cubicBezTo>
                <a:cubicBezTo>
                  <a:pt x="4847140" y="5569567"/>
                  <a:pt x="4887430" y="5579803"/>
                  <a:pt x="4917274" y="5569567"/>
                </a:cubicBezTo>
                <a:cubicBezTo>
                  <a:pt x="4867285" y="5549947"/>
                  <a:pt x="4837441" y="5569140"/>
                  <a:pt x="4797898" y="5529473"/>
                </a:cubicBezTo>
                <a:cubicBezTo>
                  <a:pt x="4788198" y="5539710"/>
                  <a:pt x="4797898" y="5549947"/>
                  <a:pt x="4807596" y="5559757"/>
                </a:cubicBezTo>
                <a:cubicBezTo>
                  <a:pt x="4768053" y="5599424"/>
                  <a:pt x="4768053" y="5519663"/>
                  <a:pt x="4738209" y="5529473"/>
                </a:cubicBezTo>
                <a:cubicBezTo>
                  <a:pt x="4718064" y="5529473"/>
                  <a:pt x="4738209" y="5559757"/>
                  <a:pt x="4747908" y="5549947"/>
                </a:cubicBezTo>
                <a:cubicBezTo>
                  <a:pt x="4747908" y="5589613"/>
                  <a:pt x="4698666" y="5549947"/>
                  <a:pt x="4688966" y="5579377"/>
                </a:cubicBezTo>
                <a:cubicBezTo>
                  <a:pt x="4668822" y="5549947"/>
                  <a:pt x="4718064" y="5539710"/>
                  <a:pt x="4718064" y="5529473"/>
                </a:cubicBezTo>
                <a:cubicBezTo>
                  <a:pt x="4718064" y="5519663"/>
                  <a:pt x="4708365" y="5509853"/>
                  <a:pt x="4708365" y="5499617"/>
                </a:cubicBezTo>
                <a:cubicBezTo>
                  <a:pt x="4678520" y="5489807"/>
                  <a:pt x="4668822" y="5539710"/>
                  <a:pt x="4659122" y="5499617"/>
                </a:cubicBezTo>
                <a:cubicBezTo>
                  <a:pt x="4648676" y="5539710"/>
                  <a:pt x="4619578" y="5539710"/>
                  <a:pt x="4599434" y="5529473"/>
                </a:cubicBezTo>
                <a:cubicBezTo>
                  <a:pt x="4569590" y="5529473"/>
                  <a:pt x="4549444" y="5529900"/>
                  <a:pt x="4559890" y="5559757"/>
                </a:cubicBezTo>
                <a:cubicBezTo>
                  <a:pt x="4539745" y="5559757"/>
                  <a:pt x="4539745" y="5549520"/>
                  <a:pt x="4530046" y="5529473"/>
                </a:cubicBezTo>
                <a:cubicBezTo>
                  <a:pt x="4530046" y="5529473"/>
                  <a:pt x="4530046" y="5519663"/>
                  <a:pt x="4530046" y="5519663"/>
                </a:cubicBezTo>
                <a:cubicBezTo>
                  <a:pt x="4520346" y="5519663"/>
                  <a:pt x="4520346" y="5529473"/>
                  <a:pt x="4509901" y="5529473"/>
                </a:cubicBezTo>
                <a:cubicBezTo>
                  <a:pt x="4509901" y="5539710"/>
                  <a:pt x="4520346" y="5539710"/>
                  <a:pt x="4530046" y="5539710"/>
                </a:cubicBezTo>
                <a:cubicBezTo>
                  <a:pt x="4480057" y="5579803"/>
                  <a:pt x="4460658" y="5509853"/>
                  <a:pt x="4421114" y="5509853"/>
                </a:cubicBezTo>
                <a:cubicBezTo>
                  <a:pt x="4421114" y="5509853"/>
                  <a:pt x="4421114" y="5509853"/>
                  <a:pt x="4410669" y="5529473"/>
                </a:cubicBezTo>
                <a:cubicBezTo>
                  <a:pt x="4421114" y="5549520"/>
                  <a:pt x="4460658" y="5520090"/>
                  <a:pt x="4480057" y="5549947"/>
                </a:cubicBezTo>
                <a:cubicBezTo>
                  <a:pt x="4440514" y="5579803"/>
                  <a:pt x="4490502" y="5559757"/>
                  <a:pt x="4520346" y="5559757"/>
                </a:cubicBezTo>
                <a:cubicBezTo>
                  <a:pt x="4520346" y="5629280"/>
                  <a:pt x="4480057" y="5549947"/>
                  <a:pt x="4470358" y="5599424"/>
                </a:cubicBezTo>
                <a:cubicBezTo>
                  <a:pt x="4430814" y="5559757"/>
                  <a:pt x="4380825" y="5529473"/>
                  <a:pt x="4380825" y="5479996"/>
                </a:cubicBezTo>
                <a:cubicBezTo>
                  <a:pt x="4371126" y="5479996"/>
                  <a:pt x="4371126" y="5499617"/>
                  <a:pt x="4361426" y="5519663"/>
                </a:cubicBezTo>
                <a:cubicBezTo>
                  <a:pt x="4350981" y="5509853"/>
                  <a:pt x="4341282" y="5500043"/>
                  <a:pt x="4350981" y="5470186"/>
                </a:cubicBezTo>
                <a:cubicBezTo>
                  <a:pt x="4360680" y="5479996"/>
                  <a:pt x="4371126" y="5479996"/>
                  <a:pt x="4380825" y="5470186"/>
                </a:cubicBezTo>
                <a:cubicBezTo>
                  <a:pt x="4380825" y="5450140"/>
                  <a:pt x="4330836" y="5459950"/>
                  <a:pt x="4330836" y="5479996"/>
                </a:cubicBezTo>
                <a:cubicBezTo>
                  <a:pt x="4311438" y="5470186"/>
                  <a:pt x="4321136" y="5450140"/>
                  <a:pt x="4300992" y="5440330"/>
                </a:cubicBezTo>
                <a:cubicBezTo>
                  <a:pt x="4291292" y="5459950"/>
                  <a:pt x="4261448" y="5470186"/>
                  <a:pt x="4231604" y="5470186"/>
                </a:cubicBezTo>
                <a:cubicBezTo>
                  <a:pt x="4231604" y="5420283"/>
                  <a:pt x="4271894" y="5459950"/>
                  <a:pt x="4281593" y="5440330"/>
                </a:cubicBezTo>
                <a:cubicBezTo>
                  <a:pt x="4261448" y="5420283"/>
                  <a:pt x="4231604" y="5390853"/>
                  <a:pt x="4201760" y="5420283"/>
                </a:cubicBezTo>
                <a:cubicBezTo>
                  <a:pt x="4192060" y="5370806"/>
                  <a:pt x="4152517" y="5370806"/>
                  <a:pt x="4102528" y="5370806"/>
                </a:cubicBezTo>
                <a:cubicBezTo>
                  <a:pt x="4062984" y="5370806"/>
                  <a:pt x="4023441" y="5380616"/>
                  <a:pt x="4013742" y="5331139"/>
                </a:cubicBezTo>
                <a:cubicBezTo>
                  <a:pt x="3993597" y="5351186"/>
                  <a:pt x="3974198" y="5360996"/>
                  <a:pt x="3954053" y="5360996"/>
                </a:cubicBezTo>
                <a:cubicBezTo>
                  <a:pt x="3933908" y="5351186"/>
                  <a:pt x="3914510" y="5351186"/>
                  <a:pt x="3894365" y="5360996"/>
                </a:cubicBezTo>
                <a:cubicBezTo>
                  <a:pt x="3874966" y="5331139"/>
                  <a:pt x="3933908" y="5351186"/>
                  <a:pt x="3933908" y="5331139"/>
                </a:cubicBezTo>
                <a:cubicBezTo>
                  <a:pt x="3944354" y="5301282"/>
                  <a:pt x="3834676" y="5311519"/>
                  <a:pt x="3884666" y="5281662"/>
                </a:cubicBezTo>
                <a:cubicBezTo>
                  <a:pt x="3845122" y="5271426"/>
                  <a:pt x="3774988" y="5281662"/>
                  <a:pt x="3765289" y="5241995"/>
                </a:cubicBezTo>
                <a:cubicBezTo>
                  <a:pt x="3795133" y="5231759"/>
                  <a:pt x="3845122" y="5261616"/>
                  <a:pt x="3845122" y="5231759"/>
                </a:cubicBezTo>
                <a:cubicBezTo>
                  <a:pt x="3864521" y="5202329"/>
                  <a:pt x="3814532" y="5241995"/>
                  <a:pt x="3824977" y="5212139"/>
                </a:cubicBezTo>
                <a:cubicBezTo>
                  <a:pt x="3814532" y="5241995"/>
                  <a:pt x="3774988" y="5212139"/>
                  <a:pt x="3795133" y="5172472"/>
                </a:cubicBezTo>
                <a:cubicBezTo>
                  <a:pt x="3784688" y="5172472"/>
                  <a:pt x="3774988" y="5182282"/>
                  <a:pt x="3754844" y="5182282"/>
                </a:cubicBezTo>
                <a:cubicBezTo>
                  <a:pt x="3795133" y="5212139"/>
                  <a:pt x="3765289" y="5212139"/>
                  <a:pt x="3725745" y="5202329"/>
                </a:cubicBezTo>
                <a:cubicBezTo>
                  <a:pt x="3735445" y="5172472"/>
                  <a:pt x="3735445" y="5162662"/>
                  <a:pt x="3735445" y="5142615"/>
                </a:cubicBezTo>
                <a:cubicBezTo>
                  <a:pt x="3645912" y="5152425"/>
                  <a:pt x="3616068" y="5053471"/>
                  <a:pt x="3527282" y="5043235"/>
                </a:cubicBezTo>
                <a:cubicBezTo>
                  <a:pt x="3546680" y="5033425"/>
                  <a:pt x="3527282" y="5023614"/>
                  <a:pt x="3546680" y="4993758"/>
                </a:cubicBezTo>
                <a:cubicBezTo>
                  <a:pt x="3557126" y="5003568"/>
                  <a:pt x="3566825" y="5003568"/>
                  <a:pt x="3576524" y="5013804"/>
                </a:cubicBezTo>
                <a:cubicBezTo>
                  <a:pt x="3566825" y="5023614"/>
                  <a:pt x="3557126" y="5003568"/>
                  <a:pt x="3546680" y="5013804"/>
                </a:cubicBezTo>
                <a:cubicBezTo>
                  <a:pt x="3557126" y="5053471"/>
                  <a:pt x="3586224" y="5043235"/>
                  <a:pt x="3626514" y="5073091"/>
                </a:cubicBezTo>
                <a:cubicBezTo>
                  <a:pt x="3645912" y="5073091"/>
                  <a:pt x="3655612" y="5023614"/>
                  <a:pt x="3675756" y="5023614"/>
                </a:cubicBezTo>
                <a:cubicBezTo>
                  <a:pt x="3666057" y="5043235"/>
                  <a:pt x="3655612" y="5082901"/>
                  <a:pt x="3675756" y="5102948"/>
                </a:cubicBezTo>
                <a:cubicBezTo>
                  <a:pt x="3725745" y="5093138"/>
                  <a:pt x="3695901" y="5102948"/>
                  <a:pt x="3745144" y="5102948"/>
                </a:cubicBezTo>
                <a:cubicBezTo>
                  <a:pt x="3745144" y="5102948"/>
                  <a:pt x="3745144" y="5102948"/>
                  <a:pt x="3725745" y="5132805"/>
                </a:cubicBezTo>
                <a:cubicBezTo>
                  <a:pt x="3755590" y="5132805"/>
                  <a:pt x="3745144" y="5152425"/>
                  <a:pt x="3765289" y="5162662"/>
                </a:cubicBezTo>
                <a:cubicBezTo>
                  <a:pt x="3795133" y="5172472"/>
                  <a:pt x="3804832" y="5112758"/>
                  <a:pt x="3824977" y="5122995"/>
                </a:cubicBezTo>
                <a:cubicBezTo>
                  <a:pt x="3804832" y="5152425"/>
                  <a:pt x="3814532" y="5152425"/>
                  <a:pt x="3814532" y="5182282"/>
                </a:cubicBezTo>
                <a:cubicBezTo>
                  <a:pt x="3864521" y="5162662"/>
                  <a:pt x="3845122" y="5182282"/>
                  <a:pt x="3884666" y="5202329"/>
                </a:cubicBezTo>
                <a:cubicBezTo>
                  <a:pt x="3874966" y="5231759"/>
                  <a:pt x="3854822" y="5221949"/>
                  <a:pt x="3845122" y="5241995"/>
                </a:cubicBezTo>
                <a:cubicBezTo>
                  <a:pt x="3845122" y="5251805"/>
                  <a:pt x="3854822" y="5251805"/>
                  <a:pt x="3845122" y="5261616"/>
                </a:cubicBezTo>
                <a:cubicBezTo>
                  <a:pt x="3904810" y="5271426"/>
                  <a:pt x="3894365" y="5192092"/>
                  <a:pt x="3954053" y="5221949"/>
                </a:cubicBezTo>
                <a:cubicBezTo>
                  <a:pt x="3963753" y="5202329"/>
                  <a:pt x="3904064" y="5162662"/>
                  <a:pt x="3904064" y="5202329"/>
                </a:cubicBezTo>
                <a:cubicBezTo>
                  <a:pt x="3874966" y="5221949"/>
                  <a:pt x="3904064" y="5172472"/>
                  <a:pt x="3914510" y="5162662"/>
                </a:cubicBezTo>
                <a:cubicBezTo>
                  <a:pt x="3894365" y="5152425"/>
                  <a:pt x="3884666" y="5152425"/>
                  <a:pt x="3884666" y="5182282"/>
                </a:cubicBezTo>
                <a:cubicBezTo>
                  <a:pt x="3884666" y="5122568"/>
                  <a:pt x="3814532" y="5132805"/>
                  <a:pt x="3814532" y="5093138"/>
                </a:cubicBezTo>
                <a:cubicBezTo>
                  <a:pt x="3784688" y="5093138"/>
                  <a:pt x="3814532" y="5132805"/>
                  <a:pt x="3784688" y="5142615"/>
                </a:cubicBezTo>
                <a:cubicBezTo>
                  <a:pt x="3774988" y="5132805"/>
                  <a:pt x="3774988" y="5112758"/>
                  <a:pt x="3784688" y="5082901"/>
                </a:cubicBezTo>
                <a:cubicBezTo>
                  <a:pt x="3754844" y="5073091"/>
                  <a:pt x="3715300" y="5053471"/>
                  <a:pt x="3685456" y="5073091"/>
                </a:cubicBezTo>
                <a:cubicBezTo>
                  <a:pt x="3675756" y="5053471"/>
                  <a:pt x="3705600" y="5043235"/>
                  <a:pt x="3715300" y="5043235"/>
                </a:cubicBezTo>
                <a:cubicBezTo>
                  <a:pt x="3725745" y="5013804"/>
                  <a:pt x="3655612" y="5023614"/>
                  <a:pt x="3675756" y="5003568"/>
                </a:cubicBezTo>
                <a:cubicBezTo>
                  <a:pt x="3645912" y="5033425"/>
                  <a:pt x="3616068" y="5023614"/>
                  <a:pt x="3586224" y="4983948"/>
                </a:cubicBezTo>
                <a:cubicBezTo>
                  <a:pt x="3586224" y="4974138"/>
                  <a:pt x="3596669" y="4983948"/>
                  <a:pt x="3606369" y="4974138"/>
                </a:cubicBezTo>
                <a:cubicBezTo>
                  <a:pt x="3576524" y="4934044"/>
                  <a:pt x="3546680" y="4854710"/>
                  <a:pt x="3477292" y="4904614"/>
                </a:cubicBezTo>
                <a:cubicBezTo>
                  <a:pt x="3477292" y="4884567"/>
                  <a:pt x="3467593" y="4864521"/>
                  <a:pt x="3486992" y="4834664"/>
                </a:cubicBezTo>
                <a:cubicBezTo>
                  <a:pt x="3467593" y="4824854"/>
                  <a:pt x="3437749" y="4804807"/>
                  <a:pt x="3457894" y="4774950"/>
                </a:cubicBezTo>
                <a:cubicBezTo>
                  <a:pt x="3447448" y="4774950"/>
                  <a:pt x="3447448" y="4785187"/>
                  <a:pt x="3437749" y="4785187"/>
                </a:cubicBezTo>
                <a:cubicBezTo>
                  <a:pt x="3417604" y="4824854"/>
                  <a:pt x="3477292" y="4835090"/>
                  <a:pt x="3437749" y="4884567"/>
                </a:cubicBezTo>
                <a:cubicBezTo>
                  <a:pt x="3417604" y="4844900"/>
                  <a:pt x="3398206" y="4804807"/>
                  <a:pt x="3368361" y="4765140"/>
                </a:cubicBezTo>
                <a:cubicBezTo>
                  <a:pt x="3338517" y="4735283"/>
                  <a:pt x="3298228" y="4705853"/>
                  <a:pt x="3248985" y="4685806"/>
                </a:cubicBezTo>
                <a:cubicBezTo>
                  <a:pt x="3258684" y="4666186"/>
                  <a:pt x="3268383" y="4675996"/>
                  <a:pt x="3278829" y="4666186"/>
                </a:cubicBezTo>
                <a:cubicBezTo>
                  <a:pt x="3258684" y="4666186"/>
                  <a:pt x="3179597" y="4655950"/>
                  <a:pt x="3198996" y="4606473"/>
                </a:cubicBezTo>
                <a:cubicBezTo>
                  <a:pt x="3209441" y="4655950"/>
                  <a:pt x="3248985" y="4616283"/>
                  <a:pt x="3258684" y="4655950"/>
                </a:cubicBezTo>
                <a:cubicBezTo>
                  <a:pt x="3268383" y="4626093"/>
                  <a:pt x="3278829" y="4606473"/>
                  <a:pt x="3248985" y="4596663"/>
                </a:cubicBezTo>
                <a:cubicBezTo>
                  <a:pt x="3298228" y="4527139"/>
                  <a:pt x="3308673" y="4626093"/>
                  <a:pt x="3288528" y="4655950"/>
                </a:cubicBezTo>
                <a:cubicBezTo>
                  <a:pt x="3337771" y="4685806"/>
                  <a:pt x="3338517" y="4675996"/>
                  <a:pt x="3358662" y="4695617"/>
                </a:cubicBezTo>
                <a:cubicBezTo>
                  <a:pt x="3378061" y="4655950"/>
                  <a:pt x="3348216" y="4626519"/>
                  <a:pt x="3348216" y="4596663"/>
                </a:cubicBezTo>
                <a:cubicBezTo>
                  <a:pt x="3318372" y="4626519"/>
                  <a:pt x="3288528" y="4536949"/>
                  <a:pt x="3219140" y="4546759"/>
                </a:cubicBezTo>
                <a:cubicBezTo>
                  <a:pt x="3219140" y="4507092"/>
                  <a:pt x="3288528" y="4566806"/>
                  <a:pt x="3308673" y="4527139"/>
                </a:cubicBezTo>
                <a:cubicBezTo>
                  <a:pt x="3328072" y="4507092"/>
                  <a:pt x="3278829" y="4536949"/>
                  <a:pt x="3308673" y="4497282"/>
                </a:cubicBezTo>
                <a:cubicBezTo>
                  <a:pt x="3328072" y="4507092"/>
                  <a:pt x="3358662" y="4527139"/>
                  <a:pt x="3368361" y="4536949"/>
                </a:cubicBezTo>
                <a:cubicBezTo>
                  <a:pt x="3338517" y="4586853"/>
                  <a:pt x="3337771" y="4517329"/>
                  <a:pt x="3318372" y="4536949"/>
                </a:cubicBezTo>
                <a:cubicBezTo>
                  <a:pt x="3308673" y="4596663"/>
                  <a:pt x="3407905" y="4576616"/>
                  <a:pt x="3398206" y="4626519"/>
                </a:cubicBezTo>
                <a:cubicBezTo>
                  <a:pt x="3398206" y="4596663"/>
                  <a:pt x="3447448" y="4626519"/>
                  <a:pt x="3467593" y="4606473"/>
                </a:cubicBezTo>
                <a:cubicBezTo>
                  <a:pt x="3467593" y="4636330"/>
                  <a:pt x="3467593" y="4626093"/>
                  <a:pt x="3447448" y="4646140"/>
                </a:cubicBezTo>
                <a:cubicBezTo>
                  <a:pt x="3467593" y="4666186"/>
                  <a:pt x="3477292" y="4616283"/>
                  <a:pt x="3497438" y="4655950"/>
                </a:cubicBezTo>
                <a:cubicBezTo>
                  <a:pt x="3477292" y="4666186"/>
                  <a:pt x="3457894" y="4655950"/>
                  <a:pt x="3447448" y="4685806"/>
                </a:cubicBezTo>
                <a:cubicBezTo>
                  <a:pt x="3428050" y="4675996"/>
                  <a:pt x="3428050" y="4655950"/>
                  <a:pt x="3428050" y="4646140"/>
                </a:cubicBezTo>
                <a:cubicBezTo>
                  <a:pt x="3407905" y="4636330"/>
                  <a:pt x="3398206" y="4655950"/>
                  <a:pt x="3378061" y="4666186"/>
                </a:cubicBezTo>
                <a:cubicBezTo>
                  <a:pt x="3378061" y="4725473"/>
                  <a:pt x="3467593" y="4715663"/>
                  <a:pt x="3477292" y="4735283"/>
                </a:cubicBezTo>
                <a:cubicBezTo>
                  <a:pt x="3486992" y="4715663"/>
                  <a:pt x="3467593" y="4715663"/>
                  <a:pt x="3457894" y="4705853"/>
                </a:cubicBezTo>
                <a:cubicBezTo>
                  <a:pt x="3497438" y="4685806"/>
                  <a:pt x="3516836" y="4695617"/>
                  <a:pt x="3527282" y="4725473"/>
                </a:cubicBezTo>
                <a:cubicBezTo>
                  <a:pt x="3536981" y="4745520"/>
                  <a:pt x="3536981" y="4774950"/>
                  <a:pt x="3546680" y="4804807"/>
                </a:cubicBezTo>
                <a:cubicBezTo>
                  <a:pt x="3566825" y="4814617"/>
                  <a:pt x="3576524" y="4765140"/>
                  <a:pt x="3596669" y="4785187"/>
                </a:cubicBezTo>
                <a:cubicBezTo>
                  <a:pt x="3586224" y="4804807"/>
                  <a:pt x="3576524" y="4785187"/>
                  <a:pt x="3566825" y="4814617"/>
                </a:cubicBezTo>
                <a:cubicBezTo>
                  <a:pt x="3606369" y="4824854"/>
                  <a:pt x="3645912" y="4824854"/>
                  <a:pt x="3685456" y="4834664"/>
                </a:cubicBezTo>
                <a:cubicBezTo>
                  <a:pt x="3735445" y="4844474"/>
                  <a:pt x="3774988" y="4854710"/>
                  <a:pt x="3804832" y="4884567"/>
                </a:cubicBezTo>
                <a:cubicBezTo>
                  <a:pt x="3814532" y="4854710"/>
                  <a:pt x="3774988" y="4854710"/>
                  <a:pt x="3795133" y="4814617"/>
                </a:cubicBezTo>
                <a:cubicBezTo>
                  <a:pt x="3804832" y="4834664"/>
                  <a:pt x="3834676" y="4844900"/>
                  <a:pt x="3814532" y="4884567"/>
                </a:cubicBezTo>
                <a:cubicBezTo>
                  <a:pt x="3834676" y="4894804"/>
                  <a:pt x="3854822" y="4924234"/>
                  <a:pt x="3874966" y="4944281"/>
                </a:cubicBezTo>
                <a:cubicBezTo>
                  <a:pt x="3894365" y="4963901"/>
                  <a:pt x="3924209" y="4983948"/>
                  <a:pt x="3963753" y="4963901"/>
                </a:cubicBezTo>
                <a:cubicBezTo>
                  <a:pt x="3944354" y="4983948"/>
                  <a:pt x="3974198" y="4983948"/>
                  <a:pt x="3983898" y="5013804"/>
                </a:cubicBezTo>
                <a:cubicBezTo>
                  <a:pt x="4003296" y="5013804"/>
                  <a:pt x="4013742" y="4974138"/>
                  <a:pt x="4013742" y="5013804"/>
                </a:cubicBezTo>
                <a:cubicBezTo>
                  <a:pt x="4033140" y="5013804"/>
                  <a:pt x="4013742" y="4983948"/>
                  <a:pt x="4023441" y="4963901"/>
                </a:cubicBezTo>
                <a:cubicBezTo>
                  <a:pt x="4045824" y="4971578"/>
                  <a:pt x="4029410" y="4995464"/>
                  <a:pt x="4031648" y="5011245"/>
                </a:cubicBezTo>
                <a:lnTo>
                  <a:pt x="4033886" y="5013804"/>
                </a:lnTo>
                <a:lnTo>
                  <a:pt x="4050301" y="5012951"/>
                </a:lnTo>
                <a:cubicBezTo>
                  <a:pt x="4068207" y="5018070"/>
                  <a:pt x="4090590" y="5038543"/>
                  <a:pt x="4112974" y="5053471"/>
                </a:cubicBezTo>
                <a:cubicBezTo>
                  <a:pt x="4142818" y="5073091"/>
                  <a:pt x="4172662" y="5083328"/>
                  <a:pt x="4192060" y="5053471"/>
                </a:cubicBezTo>
                <a:cubicBezTo>
                  <a:pt x="4201760" y="5053471"/>
                  <a:pt x="4192060" y="5073091"/>
                  <a:pt x="4192060" y="5082901"/>
                </a:cubicBezTo>
                <a:cubicBezTo>
                  <a:pt x="4212206" y="5082901"/>
                  <a:pt x="4242050" y="5112758"/>
                  <a:pt x="4271894" y="5122995"/>
                </a:cubicBezTo>
                <a:cubicBezTo>
                  <a:pt x="4291292" y="5132805"/>
                  <a:pt x="4261448" y="5093138"/>
                  <a:pt x="4291292" y="5102948"/>
                </a:cubicBezTo>
                <a:cubicBezTo>
                  <a:pt x="4311438" y="5132805"/>
                  <a:pt x="4400970" y="5192518"/>
                  <a:pt x="4440514" y="5082901"/>
                </a:cubicBezTo>
                <a:cubicBezTo>
                  <a:pt x="4460658" y="5102948"/>
                  <a:pt x="4430814" y="5112758"/>
                  <a:pt x="4430814" y="5152425"/>
                </a:cubicBezTo>
                <a:cubicBezTo>
                  <a:pt x="4430814" y="5162662"/>
                  <a:pt x="4440514" y="5162662"/>
                  <a:pt x="4440514" y="5172472"/>
                </a:cubicBezTo>
                <a:cubicBezTo>
                  <a:pt x="4450212" y="5182282"/>
                  <a:pt x="4450212" y="5142615"/>
                  <a:pt x="4460658" y="5122995"/>
                </a:cubicBezTo>
                <a:cubicBezTo>
                  <a:pt x="4509901" y="5122995"/>
                  <a:pt x="4549444" y="5112758"/>
                  <a:pt x="4579289" y="5053471"/>
                </a:cubicBezTo>
                <a:cubicBezTo>
                  <a:pt x="4579289" y="5043235"/>
                  <a:pt x="4569590" y="5033425"/>
                  <a:pt x="4559890" y="5033425"/>
                </a:cubicBezTo>
                <a:cubicBezTo>
                  <a:pt x="4549444" y="5033425"/>
                  <a:pt x="4549444" y="5053471"/>
                  <a:pt x="4549444" y="5073091"/>
                </a:cubicBezTo>
                <a:cubicBezTo>
                  <a:pt x="4539745" y="5033425"/>
                  <a:pt x="4530046" y="5063281"/>
                  <a:pt x="4509901" y="5043235"/>
                </a:cubicBezTo>
                <a:cubicBezTo>
                  <a:pt x="4500202" y="5063281"/>
                  <a:pt x="4500202" y="5073091"/>
                  <a:pt x="4509901" y="5073091"/>
                </a:cubicBezTo>
                <a:cubicBezTo>
                  <a:pt x="4500202" y="5102948"/>
                  <a:pt x="4480057" y="5122995"/>
                  <a:pt x="4460658" y="5102948"/>
                </a:cubicBezTo>
                <a:cubicBezTo>
                  <a:pt x="4480057" y="5093138"/>
                  <a:pt x="4500202" y="5083328"/>
                  <a:pt x="4490502" y="5043235"/>
                </a:cubicBezTo>
                <a:cubicBezTo>
                  <a:pt x="4520346" y="5043235"/>
                  <a:pt x="4530046" y="5033425"/>
                  <a:pt x="4549444" y="5023614"/>
                </a:cubicBezTo>
                <a:cubicBezTo>
                  <a:pt x="4549444" y="5013804"/>
                  <a:pt x="4544968" y="5008686"/>
                  <a:pt x="4537507" y="5006127"/>
                </a:cubicBezTo>
                <a:lnTo>
                  <a:pt x="4512886" y="5003568"/>
                </a:lnTo>
                <a:lnTo>
                  <a:pt x="4511394" y="5002288"/>
                </a:lnTo>
                <a:lnTo>
                  <a:pt x="4527062" y="4989919"/>
                </a:lnTo>
                <a:cubicBezTo>
                  <a:pt x="4533030" y="4976697"/>
                  <a:pt x="4512886" y="4963901"/>
                  <a:pt x="4520346" y="4934471"/>
                </a:cubicBezTo>
                <a:cubicBezTo>
                  <a:pt x="4490502" y="4963901"/>
                  <a:pt x="4509901" y="4963901"/>
                  <a:pt x="4490502" y="4944281"/>
                </a:cubicBezTo>
                <a:cubicBezTo>
                  <a:pt x="4485280" y="4963901"/>
                  <a:pt x="4490502" y="4974138"/>
                  <a:pt x="4497964" y="4982668"/>
                </a:cubicBezTo>
                <a:lnTo>
                  <a:pt x="4511394" y="5002288"/>
                </a:lnTo>
                <a:lnTo>
                  <a:pt x="4509901" y="5003568"/>
                </a:lnTo>
                <a:lnTo>
                  <a:pt x="4512886" y="5003568"/>
                </a:lnTo>
                <a:lnTo>
                  <a:pt x="4520346" y="5013804"/>
                </a:lnTo>
                <a:cubicBezTo>
                  <a:pt x="4500202" y="5033425"/>
                  <a:pt x="4480057" y="5023614"/>
                  <a:pt x="4470358" y="5023614"/>
                </a:cubicBezTo>
                <a:cubicBezTo>
                  <a:pt x="4480057" y="5003568"/>
                  <a:pt x="4460658" y="5003568"/>
                  <a:pt x="4450212" y="4993758"/>
                </a:cubicBezTo>
                <a:cubicBezTo>
                  <a:pt x="4460658" y="4983948"/>
                  <a:pt x="4470358" y="4983948"/>
                  <a:pt x="4480057" y="4963901"/>
                </a:cubicBezTo>
                <a:cubicBezTo>
                  <a:pt x="4470358" y="4934471"/>
                  <a:pt x="4421114" y="4954091"/>
                  <a:pt x="4400970" y="4934471"/>
                </a:cubicBezTo>
                <a:cubicBezTo>
                  <a:pt x="4410669" y="4924234"/>
                  <a:pt x="4421114" y="4924234"/>
                  <a:pt x="4421114" y="4914424"/>
                </a:cubicBezTo>
                <a:cubicBezTo>
                  <a:pt x="4391270" y="4924234"/>
                  <a:pt x="4380825" y="4884567"/>
                  <a:pt x="4361426" y="4944281"/>
                </a:cubicBezTo>
                <a:cubicBezTo>
                  <a:pt x="4350981" y="4924234"/>
                  <a:pt x="4350981" y="4894804"/>
                  <a:pt x="4330836" y="4884567"/>
                </a:cubicBezTo>
                <a:cubicBezTo>
                  <a:pt x="4321136" y="4894804"/>
                  <a:pt x="4330836" y="4904614"/>
                  <a:pt x="4321136" y="4914424"/>
                </a:cubicBezTo>
                <a:cubicBezTo>
                  <a:pt x="4311438" y="4894377"/>
                  <a:pt x="4300992" y="4874331"/>
                  <a:pt x="4300992" y="4844474"/>
                </a:cubicBezTo>
                <a:cubicBezTo>
                  <a:pt x="4271894" y="4854710"/>
                  <a:pt x="4201760" y="4904187"/>
                  <a:pt x="4201760" y="4844474"/>
                </a:cubicBezTo>
                <a:cubicBezTo>
                  <a:pt x="4182361" y="4834664"/>
                  <a:pt x="4172662" y="4844474"/>
                  <a:pt x="4162216" y="4864521"/>
                </a:cubicBezTo>
                <a:cubicBezTo>
                  <a:pt x="4152517" y="4834664"/>
                  <a:pt x="4132372" y="4834664"/>
                  <a:pt x="4092829" y="4814617"/>
                </a:cubicBezTo>
                <a:cubicBezTo>
                  <a:pt x="4102528" y="4774950"/>
                  <a:pt x="4132372" y="4794997"/>
                  <a:pt x="4152517" y="4804807"/>
                </a:cubicBezTo>
                <a:cubicBezTo>
                  <a:pt x="4162216" y="4765140"/>
                  <a:pt x="4122673" y="4794997"/>
                  <a:pt x="4112974" y="4765140"/>
                </a:cubicBezTo>
                <a:cubicBezTo>
                  <a:pt x="4112974" y="4765140"/>
                  <a:pt x="4083129" y="4785187"/>
                  <a:pt x="4092829" y="4794997"/>
                </a:cubicBezTo>
                <a:cubicBezTo>
                  <a:pt x="4073430" y="4815044"/>
                  <a:pt x="4053285" y="4774950"/>
                  <a:pt x="4073430" y="4745520"/>
                </a:cubicBezTo>
                <a:cubicBezTo>
                  <a:pt x="4043586" y="4725473"/>
                  <a:pt x="4033140" y="4695617"/>
                  <a:pt x="3993597" y="4715663"/>
                </a:cubicBezTo>
                <a:cubicBezTo>
                  <a:pt x="3983898" y="4745520"/>
                  <a:pt x="4033140" y="4705853"/>
                  <a:pt x="4003296" y="4745520"/>
                </a:cubicBezTo>
                <a:cubicBezTo>
                  <a:pt x="3974198" y="4755330"/>
                  <a:pt x="3974198" y="4705853"/>
                  <a:pt x="3944354" y="4695617"/>
                </a:cubicBezTo>
                <a:cubicBezTo>
                  <a:pt x="3933908" y="4695617"/>
                  <a:pt x="3944354" y="4705853"/>
                  <a:pt x="3924209" y="4725473"/>
                </a:cubicBezTo>
                <a:cubicBezTo>
                  <a:pt x="3871982" y="4643580"/>
                  <a:pt x="3780957" y="4623107"/>
                  <a:pt x="3717538" y="4563394"/>
                </a:cubicBezTo>
                <a:lnTo>
                  <a:pt x="3692171" y="4526286"/>
                </a:lnTo>
                <a:lnTo>
                  <a:pt x="3709331" y="4524580"/>
                </a:lnTo>
                <a:cubicBezTo>
                  <a:pt x="3718284" y="4524580"/>
                  <a:pt x="3725745" y="4527139"/>
                  <a:pt x="3725745" y="4536949"/>
                </a:cubicBezTo>
                <a:cubicBezTo>
                  <a:pt x="3735445" y="4487472"/>
                  <a:pt x="3745144" y="4536949"/>
                  <a:pt x="3765289" y="4497282"/>
                </a:cubicBezTo>
                <a:cubicBezTo>
                  <a:pt x="3774988" y="4507092"/>
                  <a:pt x="3765289" y="4527139"/>
                  <a:pt x="3754844" y="4546759"/>
                </a:cubicBezTo>
                <a:cubicBezTo>
                  <a:pt x="3795133" y="4527139"/>
                  <a:pt x="3765289" y="4586426"/>
                  <a:pt x="3795133" y="4586426"/>
                </a:cubicBezTo>
                <a:cubicBezTo>
                  <a:pt x="3814532" y="4596663"/>
                  <a:pt x="3804832" y="4556996"/>
                  <a:pt x="3804832" y="4556996"/>
                </a:cubicBezTo>
                <a:cubicBezTo>
                  <a:pt x="3824977" y="4536949"/>
                  <a:pt x="3815278" y="4586426"/>
                  <a:pt x="3845122" y="4556996"/>
                </a:cubicBezTo>
                <a:cubicBezTo>
                  <a:pt x="3884666" y="4596663"/>
                  <a:pt x="3894365" y="4646140"/>
                  <a:pt x="3974198" y="4616283"/>
                </a:cubicBezTo>
                <a:cubicBezTo>
                  <a:pt x="3974198" y="4616283"/>
                  <a:pt x="3974198" y="4616283"/>
                  <a:pt x="3954053" y="4655950"/>
                </a:cubicBezTo>
                <a:cubicBezTo>
                  <a:pt x="3974198" y="4636330"/>
                  <a:pt x="3963753" y="4655950"/>
                  <a:pt x="3983898" y="4666186"/>
                </a:cubicBezTo>
                <a:cubicBezTo>
                  <a:pt x="3993597" y="4666186"/>
                  <a:pt x="3983898" y="4626519"/>
                  <a:pt x="3983898" y="4606473"/>
                </a:cubicBezTo>
                <a:cubicBezTo>
                  <a:pt x="4003296" y="4606473"/>
                  <a:pt x="4023441" y="4606473"/>
                  <a:pt x="4033140" y="4556996"/>
                </a:cubicBezTo>
                <a:cubicBezTo>
                  <a:pt x="4043586" y="4566806"/>
                  <a:pt x="4043586" y="4636330"/>
                  <a:pt x="4062984" y="4586426"/>
                </a:cubicBezTo>
                <a:cubicBezTo>
                  <a:pt x="4073430" y="4606473"/>
                  <a:pt x="4043586" y="4636330"/>
                  <a:pt x="4033140" y="4646140"/>
                </a:cubicBezTo>
                <a:cubicBezTo>
                  <a:pt x="4043586" y="4685806"/>
                  <a:pt x="4073430" y="4655950"/>
                  <a:pt x="4102528" y="4616283"/>
                </a:cubicBezTo>
                <a:cubicBezTo>
                  <a:pt x="4112974" y="4616283"/>
                  <a:pt x="4122673" y="4626519"/>
                  <a:pt x="4132372" y="4616283"/>
                </a:cubicBezTo>
                <a:cubicBezTo>
                  <a:pt x="4142818" y="4636330"/>
                  <a:pt x="4112974" y="4636330"/>
                  <a:pt x="4102528" y="4626519"/>
                </a:cubicBezTo>
                <a:cubicBezTo>
                  <a:pt x="4033140" y="4705853"/>
                  <a:pt x="4132372" y="4745520"/>
                  <a:pt x="4172662" y="4685806"/>
                </a:cubicBezTo>
                <a:cubicBezTo>
                  <a:pt x="4201760" y="4695617"/>
                  <a:pt x="4142818" y="4735283"/>
                  <a:pt x="4182361" y="4735283"/>
                </a:cubicBezTo>
                <a:cubicBezTo>
                  <a:pt x="4172662" y="4745520"/>
                  <a:pt x="4162216" y="4735283"/>
                  <a:pt x="4162216" y="4735283"/>
                </a:cubicBezTo>
                <a:cubicBezTo>
                  <a:pt x="4162216" y="4785187"/>
                  <a:pt x="4212206" y="4715663"/>
                  <a:pt x="4212206" y="4755330"/>
                </a:cubicBezTo>
                <a:cubicBezTo>
                  <a:pt x="4221905" y="4745520"/>
                  <a:pt x="4212206" y="4735283"/>
                  <a:pt x="4231604" y="4715663"/>
                </a:cubicBezTo>
                <a:cubicBezTo>
                  <a:pt x="4251749" y="4755330"/>
                  <a:pt x="4281593" y="4715663"/>
                  <a:pt x="4291292" y="4755330"/>
                </a:cubicBezTo>
                <a:cubicBezTo>
                  <a:pt x="4311438" y="4715663"/>
                  <a:pt x="4321883" y="4755330"/>
                  <a:pt x="4361426" y="4715663"/>
                </a:cubicBezTo>
                <a:cubicBezTo>
                  <a:pt x="4361426" y="4745520"/>
                  <a:pt x="4350981" y="4725473"/>
                  <a:pt x="4341282" y="4745520"/>
                </a:cubicBezTo>
                <a:cubicBezTo>
                  <a:pt x="4341282" y="4774950"/>
                  <a:pt x="4391270" y="4765140"/>
                  <a:pt x="4400970" y="4725473"/>
                </a:cubicBezTo>
                <a:cubicBezTo>
                  <a:pt x="4421114" y="4745520"/>
                  <a:pt x="4391270" y="4755330"/>
                  <a:pt x="4410669" y="4774950"/>
                </a:cubicBezTo>
                <a:cubicBezTo>
                  <a:pt x="4440514" y="4774950"/>
                  <a:pt x="4430814" y="4735283"/>
                  <a:pt x="4450212" y="4774950"/>
                </a:cubicBezTo>
                <a:cubicBezTo>
                  <a:pt x="4480057" y="4745520"/>
                  <a:pt x="4450212" y="4725473"/>
                  <a:pt x="4460658" y="4695617"/>
                </a:cubicBezTo>
                <a:cubicBezTo>
                  <a:pt x="4480057" y="4685806"/>
                  <a:pt x="4490502" y="4695617"/>
                  <a:pt x="4490502" y="4715663"/>
                </a:cubicBezTo>
                <a:cubicBezTo>
                  <a:pt x="4509901" y="4695617"/>
                  <a:pt x="4530046" y="4705853"/>
                  <a:pt x="4539745" y="4685806"/>
                </a:cubicBezTo>
                <a:cubicBezTo>
                  <a:pt x="4549444" y="4655950"/>
                  <a:pt x="4530046" y="4695617"/>
                  <a:pt x="4520346" y="4675996"/>
                </a:cubicBezTo>
                <a:cubicBezTo>
                  <a:pt x="4539745" y="4626093"/>
                  <a:pt x="4530046" y="4655950"/>
                  <a:pt x="4530046" y="4616283"/>
                </a:cubicBezTo>
                <a:cubicBezTo>
                  <a:pt x="4559890" y="4636330"/>
                  <a:pt x="4589734" y="4636330"/>
                  <a:pt x="4589734" y="4685806"/>
                </a:cubicBezTo>
                <a:cubicBezTo>
                  <a:pt x="4629278" y="4655950"/>
                  <a:pt x="4668822" y="4636330"/>
                  <a:pt x="4698666" y="4636330"/>
                </a:cubicBezTo>
                <a:cubicBezTo>
                  <a:pt x="4668822" y="4695617"/>
                  <a:pt x="4619578" y="4646140"/>
                  <a:pt x="4619578" y="4705853"/>
                </a:cubicBezTo>
                <a:cubicBezTo>
                  <a:pt x="4629278" y="4735283"/>
                  <a:pt x="4659122" y="4745520"/>
                  <a:pt x="4648676" y="4804807"/>
                </a:cubicBezTo>
                <a:cubicBezTo>
                  <a:pt x="4618832" y="4794997"/>
                  <a:pt x="4619578" y="4735283"/>
                  <a:pt x="4569590" y="4725473"/>
                </a:cubicBezTo>
                <a:cubicBezTo>
                  <a:pt x="4569590" y="4765140"/>
                  <a:pt x="4599434" y="4765140"/>
                  <a:pt x="4609133" y="4785187"/>
                </a:cubicBezTo>
                <a:cubicBezTo>
                  <a:pt x="4589734" y="4794997"/>
                  <a:pt x="4569590" y="4785187"/>
                  <a:pt x="4549444" y="4765140"/>
                </a:cubicBezTo>
                <a:cubicBezTo>
                  <a:pt x="4530046" y="4755330"/>
                  <a:pt x="4500202" y="4745520"/>
                  <a:pt x="4480057" y="4755330"/>
                </a:cubicBezTo>
                <a:cubicBezTo>
                  <a:pt x="4480057" y="4774950"/>
                  <a:pt x="4500202" y="4814617"/>
                  <a:pt x="4470358" y="4844474"/>
                </a:cubicBezTo>
                <a:cubicBezTo>
                  <a:pt x="4470358" y="4884141"/>
                  <a:pt x="4519600" y="4864521"/>
                  <a:pt x="4559890" y="4864521"/>
                </a:cubicBezTo>
                <a:cubicBezTo>
                  <a:pt x="4559890" y="4844474"/>
                  <a:pt x="4549444" y="4844474"/>
                  <a:pt x="4559890" y="4824854"/>
                </a:cubicBezTo>
                <a:cubicBezTo>
                  <a:pt x="4579289" y="4834664"/>
                  <a:pt x="4579289" y="4844474"/>
                  <a:pt x="4589734" y="4804807"/>
                </a:cubicBezTo>
                <a:cubicBezTo>
                  <a:pt x="4589734" y="4824854"/>
                  <a:pt x="4599434" y="4834664"/>
                  <a:pt x="4619578" y="4844474"/>
                </a:cubicBezTo>
                <a:cubicBezTo>
                  <a:pt x="4624055" y="4844474"/>
                  <a:pt x="4624055" y="4837223"/>
                  <a:pt x="4621816" y="4831252"/>
                </a:cubicBezTo>
                <a:lnTo>
                  <a:pt x="4620324" y="4828692"/>
                </a:lnTo>
                <a:lnTo>
                  <a:pt x="4650168" y="4839782"/>
                </a:lnTo>
                <a:cubicBezTo>
                  <a:pt x="4663598" y="4844900"/>
                  <a:pt x="4678520" y="4849592"/>
                  <a:pt x="4698666" y="4854710"/>
                </a:cubicBezTo>
                <a:cubicBezTo>
                  <a:pt x="4708365" y="4854710"/>
                  <a:pt x="4718064" y="4864521"/>
                  <a:pt x="4728510" y="4864521"/>
                </a:cubicBezTo>
                <a:cubicBezTo>
                  <a:pt x="4738209" y="4864521"/>
                  <a:pt x="4758354" y="4864521"/>
                  <a:pt x="4768053" y="4874331"/>
                </a:cubicBezTo>
                <a:cubicBezTo>
                  <a:pt x="4777752" y="4874331"/>
                  <a:pt x="4777752" y="4854710"/>
                  <a:pt x="4788198" y="4854710"/>
                </a:cubicBezTo>
                <a:cubicBezTo>
                  <a:pt x="4788198" y="4834664"/>
                  <a:pt x="4777752" y="4824854"/>
                  <a:pt x="4758354" y="4824854"/>
                </a:cubicBezTo>
                <a:cubicBezTo>
                  <a:pt x="4797898" y="4814617"/>
                  <a:pt x="4777752" y="4785187"/>
                  <a:pt x="4747908" y="4774950"/>
                </a:cubicBezTo>
                <a:cubicBezTo>
                  <a:pt x="4738209" y="4785187"/>
                  <a:pt x="4738209" y="4824854"/>
                  <a:pt x="4718064" y="4834664"/>
                </a:cubicBezTo>
                <a:cubicBezTo>
                  <a:pt x="4713588" y="4824854"/>
                  <a:pt x="4715826" y="4812484"/>
                  <a:pt x="4718064" y="4798836"/>
                </a:cubicBezTo>
                <a:lnTo>
                  <a:pt x="4718064" y="4765140"/>
                </a:lnTo>
                <a:lnTo>
                  <a:pt x="4706872" y="4771538"/>
                </a:lnTo>
                <a:cubicBezTo>
                  <a:pt x="4697920" y="4782628"/>
                  <a:pt x="4696427" y="4804807"/>
                  <a:pt x="4688966" y="4804807"/>
                </a:cubicBezTo>
                <a:cubicBezTo>
                  <a:pt x="4659122" y="4774950"/>
                  <a:pt x="4708365" y="4705853"/>
                  <a:pt x="4659122" y="4715663"/>
                </a:cubicBezTo>
                <a:cubicBezTo>
                  <a:pt x="4659122" y="4675996"/>
                  <a:pt x="4688966" y="4705853"/>
                  <a:pt x="4698666" y="4705853"/>
                </a:cubicBezTo>
                <a:cubicBezTo>
                  <a:pt x="4698666" y="4715663"/>
                  <a:pt x="4698666" y="4725473"/>
                  <a:pt x="4698666" y="4745520"/>
                </a:cubicBezTo>
                <a:cubicBezTo>
                  <a:pt x="4708365" y="4745520"/>
                  <a:pt x="4718064" y="4745520"/>
                  <a:pt x="4718064" y="4745520"/>
                </a:cubicBezTo>
                <a:cubicBezTo>
                  <a:pt x="4747908" y="4745520"/>
                  <a:pt x="4747908" y="4695617"/>
                  <a:pt x="4738209" y="4675996"/>
                </a:cubicBezTo>
                <a:cubicBezTo>
                  <a:pt x="4728510" y="4666186"/>
                  <a:pt x="4718810" y="4666186"/>
                  <a:pt x="4698666" y="4666186"/>
                </a:cubicBezTo>
                <a:cubicBezTo>
                  <a:pt x="4708365" y="4666186"/>
                  <a:pt x="4708365" y="4655950"/>
                  <a:pt x="4708365" y="4646140"/>
                </a:cubicBezTo>
                <a:cubicBezTo>
                  <a:pt x="4708365" y="4646140"/>
                  <a:pt x="4728510" y="4646140"/>
                  <a:pt x="4738209" y="4655950"/>
                </a:cubicBezTo>
                <a:cubicBezTo>
                  <a:pt x="4747908" y="4655950"/>
                  <a:pt x="4758354" y="4666186"/>
                  <a:pt x="4747908" y="4675996"/>
                </a:cubicBezTo>
                <a:cubicBezTo>
                  <a:pt x="4768053" y="4666186"/>
                  <a:pt x="4747908" y="4636330"/>
                  <a:pt x="4768053" y="4626519"/>
                </a:cubicBezTo>
                <a:cubicBezTo>
                  <a:pt x="4758354" y="4626519"/>
                  <a:pt x="4758354" y="4626519"/>
                  <a:pt x="4747908" y="4626519"/>
                </a:cubicBezTo>
                <a:cubicBezTo>
                  <a:pt x="4718064" y="4616283"/>
                  <a:pt x="4708365" y="4586426"/>
                  <a:pt x="4668822" y="4596663"/>
                </a:cubicBezTo>
                <a:cubicBezTo>
                  <a:pt x="4668822" y="4616283"/>
                  <a:pt x="4629278" y="4626519"/>
                  <a:pt x="4638977" y="4626519"/>
                </a:cubicBezTo>
                <a:cubicBezTo>
                  <a:pt x="4609133" y="4626519"/>
                  <a:pt x="4579289" y="4596663"/>
                  <a:pt x="4539745" y="4596663"/>
                </a:cubicBezTo>
                <a:cubicBezTo>
                  <a:pt x="4569590" y="4586426"/>
                  <a:pt x="4579289" y="4576616"/>
                  <a:pt x="4569590" y="4536949"/>
                </a:cubicBezTo>
                <a:cubicBezTo>
                  <a:pt x="4589734" y="4536949"/>
                  <a:pt x="4599434" y="4556996"/>
                  <a:pt x="4579289" y="4566806"/>
                </a:cubicBezTo>
                <a:cubicBezTo>
                  <a:pt x="4599434" y="4556996"/>
                  <a:pt x="4619578" y="4566806"/>
                  <a:pt x="4599434" y="4596663"/>
                </a:cubicBezTo>
                <a:cubicBezTo>
                  <a:pt x="4619578" y="4606473"/>
                  <a:pt x="4619578" y="4556996"/>
                  <a:pt x="4629278" y="4566806"/>
                </a:cubicBezTo>
                <a:cubicBezTo>
                  <a:pt x="4638977" y="4536949"/>
                  <a:pt x="4589734" y="4566806"/>
                  <a:pt x="4599434" y="4536949"/>
                </a:cubicBezTo>
                <a:cubicBezTo>
                  <a:pt x="4599434" y="4497282"/>
                  <a:pt x="4619578" y="4536949"/>
                  <a:pt x="4629278" y="4517329"/>
                </a:cubicBezTo>
                <a:cubicBezTo>
                  <a:pt x="4638977" y="4487472"/>
                  <a:pt x="4619578" y="4497282"/>
                  <a:pt x="4619578" y="4477662"/>
                </a:cubicBezTo>
                <a:cubicBezTo>
                  <a:pt x="4619578" y="4507092"/>
                  <a:pt x="4579289" y="4517329"/>
                  <a:pt x="4569590" y="4487472"/>
                </a:cubicBezTo>
                <a:cubicBezTo>
                  <a:pt x="4579289" y="4527139"/>
                  <a:pt x="4569590" y="4527139"/>
                  <a:pt x="4530046" y="4536949"/>
                </a:cubicBezTo>
                <a:cubicBezTo>
                  <a:pt x="4569590" y="4477236"/>
                  <a:pt x="4480057" y="4467426"/>
                  <a:pt x="4450212" y="4517329"/>
                </a:cubicBezTo>
                <a:cubicBezTo>
                  <a:pt x="4421114" y="4527139"/>
                  <a:pt x="4440514" y="4497282"/>
                  <a:pt x="4421114" y="4487472"/>
                </a:cubicBezTo>
                <a:cubicBezTo>
                  <a:pt x="4421114" y="4467426"/>
                  <a:pt x="4440514" y="4487472"/>
                  <a:pt x="4450212" y="4467426"/>
                </a:cubicBezTo>
                <a:cubicBezTo>
                  <a:pt x="4450212" y="4437569"/>
                  <a:pt x="4430814" y="4477662"/>
                  <a:pt x="4421114" y="4457615"/>
                </a:cubicBezTo>
                <a:cubicBezTo>
                  <a:pt x="4410669" y="4457615"/>
                  <a:pt x="4400970" y="4487472"/>
                  <a:pt x="4391270" y="4487472"/>
                </a:cubicBezTo>
                <a:cubicBezTo>
                  <a:pt x="4400970" y="4497282"/>
                  <a:pt x="4410669" y="4517329"/>
                  <a:pt x="4421114" y="4527139"/>
                </a:cubicBezTo>
                <a:cubicBezTo>
                  <a:pt x="4410669" y="4546759"/>
                  <a:pt x="4400970" y="4556996"/>
                  <a:pt x="4391270" y="4596663"/>
                </a:cubicBezTo>
                <a:cubicBezTo>
                  <a:pt x="4391270" y="4606473"/>
                  <a:pt x="4391270" y="4616283"/>
                  <a:pt x="4400970" y="4616283"/>
                </a:cubicBezTo>
                <a:cubicBezTo>
                  <a:pt x="4400970" y="4556996"/>
                  <a:pt x="4450212" y="4636330"/>
                  <a:pt x="4460658" y="4596663"/>
                </a:cubicBezTo>
                <a:cubicBezTo>
                  <a:pt x="4440514" y="4646140"/>
                  <a:pt x="4480057" y="4646140"/>
                  <a:pt x="4490502" y="4655950"/>
                </a:cubicBezTo>
                <a:cubicBezTo>
                  <a:pt x="4509901" y="4626093"/>
                  <a:pt x="4490502" y="4626519"/>
                  <a:pt x="4500202" y="4596663"/>
                </a:cubicBezTo>
                <a:cubicBezTo>
                  <a:pt x="4520346" y="4616283"/>
                  <a:pt x="4500202" y="4636330"/>
                  <a:pt x="4500202" y="4675996"/>
                </a:cubicBezTo>
                <a:cubicBezTo>
                  <a:pt x="4480057" y="4675996"/>
                  <a:pt x="4470358" y="4666186"/>
                  <a:pt x="4450212" y="4666186"/>
                </a:cubicBezTo>
                <a:cubicBezTo>
                  <a:pt x="4440514" y="4685806"/>
                  <a:pt x="4440514" y="4695617"/>
                  <a:pt x="4450212" y="4705853"/>
                </a:cubicBezTo>
                <a:cubicBezTo>
                  <a:pt x="4440514" y="4735283"/>
                  <a:pt x="4421114" y="4715663"/>
                  <a:pt x="4410669" y="4735283"/>
                </a:cubicBezTo>
                <a:cubicBezTo>
                  <a:pt x="4406192" y="4725473"/>
                  <a:pt x="4412908" y="4720782"/>
                  <a:pt x="4421861" y="4714384"/>
                </a:cubicBezTo>
                <a:lnTo>
                  <a:pt x="4429322" y="4702867"/>
                </a:lnTo>
                <a:lnTo>
                  <a:pt x="4430814" y="4705853"/>
                </a:lnTo>
                <a:lnTo>
                  <a:pt x="4434544" y="4695190"/>
                </a:lnTo>
                <a:lnTo>
                  <a:pt x="4440514" y="4685806"/>
                </a:lnTo>
                <a:cubicBezTo>
                  <a:pt x="4440514" y="4685806"/>
                  <a:pt x="4438275" y="4688366"/>
                  <a:pt x="4435290" y="4692204"/>
                </a:cubicBezTo>
                <a:lnTo>
                  <a:pt x="4434544" y="4695190"/>
                </a:lnTo>
                <a:lnTo>
                  <a:pt x="4429322" y="4702867"/>
                </a:lnTo>
                <a:lnTo>
                  <a:pt x="4418876" y="4679835"/>
                </a:lnTo>
                <a:cubicBezTo>
                  <a:pt x="4410669" y="4675996"/>
                  <a:pt x="4400970" y="4680688"/>
                  <a:pt x="4400970" y="4705853"/>
                </a:cubicBezTo>
                <a:cubicBezTo>
                  <a:pt x="4380825" y="4705853"/>
                  <a:pt x="4391270" y="4685806"/>
                  <a:pt x="4391270" y="4666186"/>
                </a:cubicBezTo>
                <a:cubicBezTo>
                  <a:pt x="4371126" y="4655950"/>
                  <a:pt x="4341282" y="4675996"/>
                  <a:pt x="4341282" y="4636330"/>
                </a:cubicBezTo>
                <a:cubicBezTo>
                  <a:pt x="4330836" y="4636330"/>
                  <a:pt x="4341282" y="4646140"/>
                  <a:pt x="4330836" y="4666186"/>
                </a:cubicBezTo>
                <a:cubicBezTo>
                  <a:pt x="4321136" y="4636330"/>
                  <a:pt x="4300992" y="4626519"/>
                  <a:pt x="4271894" y="4616283"/>
                </a:cubicBezTo>
                <a:cubicBezTo>
                  <a:pt x="4251749" y="4616283"/>
                  <a:pt x="4221905" y="4616283"/>
                  <a:pt x="4201760" y="4626519"/>
                </a:cubicBezTo>
                <a:cubicBezTo>
                  <a:pt x="4162216" y="4596663"/>
                  <a:pt x="4142818" y="4596663"/>
                  <a:pt x="4092829" y="4536949"/>
                </a:cubicBezTo>
                <a:cubicBezTo>
                  <a:pt x="4083129" y="4556996"/>
                  <a:pt x="4092829" y="4566806"/>
                  <a:pt x="4083129" y="4586426"/>
                </a:cubicBezTo>
                <a:cubicBezTo>
                  <a:pt x="4090590" y="4549318"/>
                  <a:pt x="4070446" y="4556569"/>
                  <a:pt x="4063731" y="4541641"/>
                </a:cubicBezTo>
                <a:lnTo>
                  <a:pt x="4062984" y="4527139"/>
                </a:lnTo>
                <a:lnTo>
                  <a:pt x="4102528" y="4527139"/>
                </a:lnTo>
                <a:cubicBezTo>
                  <a:pt x="4115212" y="4529698"/>
                  <a:pt x="4127896" y="4532257"/>
                  <a:pt x="4142818" y="4527139"/>
                </a:cubicBezTo>
                <a:cubicBezTo>
                  <a:pt x="4152517" y="4527139"/>
                  <a:pt x="4142818" y="4546759"/>
                  <a:pt x="4132372" y="4566806"/>
                </a:cubicBezTo>
                <a:cubicBezTo>
                  <a:pt x="4162216" y="4556996"/>
                  <a:pt x="4182361" y="4566806"/>
                  <a:pt x="4201760" y="4576616"/>
                </a:cubicBezTo>
                <a:cubicBezTo>
                  <a:pt x="4221905" y="4576616"/>
                  <a:pt x="4242050" y="4576616"/>
                  <a:pt x="4271894" y="4556996"/>
                </a:cubicBezTo>
                <a:cubicBezTo>
                  <a:pt x="4261448" y="4536949"/>
                  <a:pt x="4221905" y="4536949"/>
                  <a:pt x="4182361" y="4517329"/>
                </a:cubicBezTo>
                <a:cubicBezTo>
                  <a:pt x="4201760" y="4487472"/>
                  <a:pt x="4231604" y="4527139"/>
                  <a:pt x="4261448" y="4507092"/>
                </a:cubicBezTo>
                <a:cubicBezTo>
                  <a:pt x="4261448" y="4497282"/>
                  <a:pt x="4221905" y="4487472"/>
                  <a:pt x="4261448" y="4467426"/>
                </a:cubicBezTo>
                <a:cubicBezTo>
                  <a:pt x="4231604" y="4467426"/>
                  <a:pt x="4231604" y="4467426"/>
                  <a:pt x="4231604" y="4447805"/>
                </a:cubicBezTo>
                <a:cubicBezTo>
                  <a:pt x="4261448" y="4467426"/>
                  <a:pt x="4330836" y="4398328"/>
                  <a:pt x="4291292" y="4368472"/>
                </a:cubicBezTo>
                <a:cubicBezTo>
                  <a:pt x="4271894" y="4368472"/>
                  <a:pt x="4281593" y="4397902"/>
                  <a:pt x="4261448" y="4408139"/>
                </a:cubicBezTo>
                <a:cubicBezTo>
                  <a:pt x="4251749" y="4408139"/>
                  <a:pt x="4251749" y="4388092"/>
                  <a:pt x="4261448" y="4368472"/>
                </a:cubicBezTo>
                <a:cubicBezTo>
                  <a:pt x="4231604" y="4398328"/>
                  <a:pt x="4242050" y="4338615"/>
                  <a:pt x="4221905" y="4368472"/>
                </a:cubicBezTo>
                <a:cubicBezTo>
                  <a:pt x="4201760" y="4348425"/>
                  <a:pt x="4242050" y="4328805"/>
                  <a:pt x="4251749" y="4289138"/>
                </a:cubicBezTo>
                <a:cubicBezTo>
                  <a:pt x="4242050" y="4318568"/>
                  <a:pt x="4231604" y="4378282"/>
                  <a:pt x="4261448" y="4338615"/>
                </a:cubicBezTo>
                <a:cubicBezTo>
                  <a:pt x="4261448" y="4338615"/>
                  <a:pt x="4261448" y="4289138"/>
                  <a:pt x="4281593" y="4318568"/>
                </a:cubicBezTo>
                <a:cubicBezTo>
                  <a:pt x="4291292" y="4289138"/>
                  <a:pt x="4251749" y="4298948"/>
                  <a:pt x="4271894" y="4269091"/>
                </a:cubicBezTo>
                <a:cubicBezTo>
                  <a:pt x="4291292" y="4269091"/>
                  <a:pt x="4291292" y="4289138"/>
                  <a:pt x="4300992" y="4278901"/>
                </a:cubicBezTo>
                <a:cubicBezTo>
                  <a:pt x="4311438" y="4259281"/>
                  <a:pt x="4311438" y="4259281"/>
                  <a:pt x="4300992" y="4259281"/>
                </a:cubicBezTo>
                <a:cubicBezTo>
                  <a:pt x="4311438" y="4249471"/>
                  <a:pt x="4330836" y="4259281"/>
                  <a:pt x="4350981" y="4239235"/>
                </a:cubicBezTo>
                <a:cubicBezTo>
                  <a:pt x="4350981" y="4259281"/>
                  <a:pt x="4330836" y="4259281"/>
                  <a:pt x="4330836" y="4289138"/>
                </a:cubicBezTo>
                <a:cubicBezTo>
                  <a:pt x="4350981" y="4269091"/>
                  <a:pt x="4371126" y="4289138"/>
                  <a:pt x="4350981" y="4318568"/>
                </a:cubicBezTo>
                <a:cubicBezTo>
                  <a:pt x="4371126" y="4318568"/>
                  <a:pt x="4371126" y="4308758"/>
                  <a:pt x="4380825" y="4278901"/>
                </a:cubicBezTo>
                <a:cubicBezTo>
                  <a:pt x="4391270" y="4318568"/>
                  <a:pt x="4421114" y="4289138"/>
                  <a:pt x="4430814" y="4328805"/>
                </a:cubicBezTo>
                <a:cubicBezTo>
                  <a:pt x="4421114" y="4348425"/>
                  <a:pt x="4410669" y="4328805"/>
                  <a:pt x="4400970" y="4328805"/>
                </a:cubicBezTo>
                <a:cubicBezTo>
                  <a:pt x="4371126" y="4417949"/>
                  <a:pt x="4450212" y="4318568"/>
                  <a:pt x="4450212" y="4358235"/>
                </a:cubicBezTo>
                <a:cubicBezTo>
                  <a:pt x="4440514" y="4368472"/>
                  <a:pt x="4430814" y="4358235"/>
                  <a:pt x="4421114" y="4368472"/>
                </a:cubicBezTo>
                <a:cubicBezTo>
                  <a:pt x="4421114" y="4388092"/>
                  <a:pt x="4440514" y="4397902"/>
                  <a:pt x="4440514" y="4408139"/>
                </a:cubicBezTo>
                <a:cubicBezTo>
                  <a:pt x="4450212" y="4408139"/>
                  <a:pt x="4450212" y="4378282"/>
                  <a:pt x="4460658" y="4378282"/>
                </a:cubicBezTo>
                <a:cubicBezTo>
                  <a:pt x="4470358" y="4368472"/>
                  <a:pt x="4460658" y="4368472"/>
                  <a:pt x="4450212" y="4378282"/>
                </a:cubicBezTo>
                <a:cubicBezTo>
                  <a:pt x="4440514" y="4348425"/>
                  <a:pt x="4470358" y="4368472"/>
                  <a:pt x="4480057" y="4348425"/>
                </a:cubicBezTo>
                <a:cubicBezTo>
                  <a:pt x="4480057" y="4358235"/>
                  <a:pt x="4470358" y="4408139"/>
                  <a:pt x="4460658" y="4388092"/>
                </a:cubicBezTo>
                <a:cubicBezTo>
                  <a:pt x="4450212" y="4417949"/>
                  <a:pt x="4460658" y="4427759"/>
                  <a:pt x="4450212" y="4457615"/>
                </a:cubicBezTo>
                <a:cubicBezTo>
                  <a:pt x="4470358" y="4467426"/>
                  <a:pt x="4480057" y="4437995"/>
                  <a:pt x="4490502" y="4457615"/>
                </a:cubicBezTo>
                <a:cubicBezTo>
                  <a:pt x="4500202" y="4417949"/>
                  <a:pt x="4470358" y="4457615"/>
                  <a:pt x="4470358" y="4427759"/>
                </a:cubicBezTo>
                <a:cubicBezTo>
                  <a:pt x="4480057" y="4417949"/>
                  <a:pt x="4490502" y="4417949"/>
                  <a:pt x="4500202" y="4417949"/>
                </a:cubicBezTo>
                <a:cubicBezTo>
                  <a:pt x="4509901" y="4427759"/>
                  <a:pt x="4509901" y="4378282"/>
                  <a:pt x="4520346" y="4397902"/>
                </a:cubicBezTo>
                <a:cubicBezTo>
                  <a:pt x="4520346" y="4417949"/>
                  <a:pt x="4509901" y="4427759"/>
                  <a:pt x="4500202" y="4437995"/>
                </a:cubicBezTo>
                <a:cubicBezTo>
                  <a:pt x="4490502" y="4477662"/>
                  <a:pt x="4530046" y="4467426"/>
                  <a:pt x="4549444" y="4477662"/>
                </a:cubicBezTo>
                <a:cubicBezTo>
                  <a:pt x="4559890" y="4457615"/>
                  <a:pt x="4579289" y="4437995"/>
                  <a:pt x="4579289" y="4397902"/>
                </a:cubicBezTo>
                <a:cubicBezTo>
                  <a:pt x="4589734" y="4408139"/>
                  <a:pt x="4589734" y="4437995"/>
                  <a:pt x="4569590" y="4457615"/>
                </a:cubicBezTo>
                <a:cubicBezTo>
                  <a:pt x="4569590" y="4487472"/>
                  <a:pt x="4599434" y="4457615"/>
                  <a:pt x="4609133" y="4457615"/>
                </a:cubicBezTo>
                <a:cubicBezTo>
                  <a:pt x="4599434" y="4447805"/>
                  <a:pt x="4619578" y="4417949"/>
                  <a:pt x="4609133" y="4408139"/>
                </a:cubicBezTo>
                <a:cubicBezTo>
                  <a:pt x="4629278" y="4397902"/>
                  <a:pt x="4599434" y="4457615"/>
                  <a:pt x="4629278" y="4457615"/>
                </a:cubicBezTo>
                <a:cubicBezTo>
                  <a:pt x="4659122" y="4447805"/>
                  <a:pt x="4648676" y="4378282"/>
                  <a:pt x="4678520" y="4378282"/>
                </a:cubicBezTo>
                <a:cubicBezTo>
                  <a:pt x="4678520" y="4358235"/>
                  <a:pt x="4648676" y="4368472"/>
                  <a:pt x="4648676" y="4388092"/>
                </a:cubicBezTo>
                <a:cubicBezTo>
                  <a:pt x="4638977" y="4378282"/>
                  <a:pt x="4638977" y="4368472"/>
                  <a:pt x="4648676" y="4358235"/>
                </a:cubicBezTo>
                <a:cubicBezTo>
                  <a:pt x="4648676" y="4348425"/>
                  <a:pt x="4638977" y="4358235"/>
                  <a:pt x="4638977" y="4368472"/>
                </a:cubicBezTo>
                <a:cubicBezTo>
                  <a:pt x="4629278" y="4368472"/>
                  <a:pt x="4629278" y="4358235"/>
                  <a:pt x="4638977" y="4338615"/>
                </a:cubicBezTo>
                <a:cubicBezTo>
                  <a:pt x="4609133" y="4308758"/>
                  <a:pt x="4589734" y="4308758"/>
                  <a:pt x="4559890" y="4278901"/>
                </a:cubicBezTo>
                <a:cubicBezTo>
                  <a:pt x="4569590" y="4249471"/>
                  <a:pt x="4579289" y="4259281"/>
                  <a:pt x="4579289" y="4229424"/>
                </a:cubicBezTo>
                <a:cubicBezTo>
                  <a:pt x="4599434" y="4278901"/>
                  <a:pt x="4629278" y="4229424"/>
                  <a:pt x="4638977" y="4269091"/>
                </a:cubicBezTo>
                <a:cubicBezTo>
                  <a:pt x="4648676" y="4239235"/>
                  <a:pt x="4648676" y="4219188"/>
                  <a:pt x="4638977" y="4199141"/>
                </a:cubicBezTo>
                <a:cubicBezTo>
                  <a:pt x="4638977" y="4189331"/>
                  <a:pt x="4629278" y="4169711"/>
                  <a:pt x="4619578" y="4159474"/>
                </a:cubicBezTo>
                <a:cubicBezTo>
                  <a:pt x="4609133" y="4129617"/>
                  <a:pt x="4579289" y="4119807"/>
                  <a:pt x="4559890" y="4109997"/>
                </a:cubicBezTo>
                <a:cubicBezTo>
                  <a:pt x="4549444" y="4130044"/>
                  <a:pt x="4549444" y="4139854"/>
                  <a:pt x="4530046" y="4169711"/>
                </a:cubicBezTo>
                <a:cubicBezTo>
                  <a:pt x="4530046" y="4159474"/>
                  <a:pt x="4530046" y="4149664"/>
                  <a:pt x="4530046" y="4149664"/>
                </a:cubicBezTo>
                <a:cubicBezTo>
                  <a:pt x="4539745" y="4109997"/>
                  <a:pt x="4520346" y="4139854"/>
                  <a:pt x="4530046" y="4109997"/>
                </a:cubicBezTo>
                <a:cubicBezTo>
                  <a:pt x="4530046" y="4100187"/>
                  <a:pt x="4539745" y="4109997"/>
                  <a:pt x="4549444" y="4109997"/>
                </a:cubicBezTo>
                <a:cubicBezTo>
                  <a:pt x="4539745" y="4100187"/>
                  <a:pt x="4530046" y="4080141"/>
                  <a:pt x="4530046" y="4060520"/>
                </a:cubicBezTo>
                <a:cubicBezTo>
                  <a:pt x="4520346" y="4050284"/>
                  <a:pt x="4509901" y="4040474"/>
                  <a:pt x="4490502" y="4070330"/>
                </a:cubicBezTo>
                <a:cubicBezTo>
                  <a:pt x="4500202" y="4050284"/>
                  <a:pt x="4520346" y="4030664"/>
                  <a:pt x="4520346" y="4010617"/>
                </a:cubicBezTo>
                <a:cubicBezTo>
                  <a:pt x="4500202" y="4010617"/>
                  <a:pt x="4480057" y="4010617"/>
                  <a:pt x="4470358" y="4000807"/>
                </a:cubicBezTo>
                <a:cubicBezTo>
                  <a:pt x="4460658" y="4000807"/>
                  <a:pt x="4450212" y="3990997"/>
                  <a:pt x="4421114" y="3981187"/>
                </a:cubicBezTo>
                <a:cubicBezTo>
                  <a:pt x="4440514" y="3970950"/>
                  <a:pt x="4460658" y="3931283"/>
                  <a:pt x="4430814" y="3951330"/>
                </a:cubicBezTo>
                <a:cubicBezTo>
                  <a:pt x="4440514" y="3901426"/>
                  <a:pt x="4460658" y="3941520"/>
                  <a:pt x="4470358" y="3921473"/>
                </a:cubicBezTo>
                <a:cubicBezTo>
                  <a:pt x="4480057" y="3901426"/>
                  <a:pt x="4440514" y="3901426"/>
                  <a:pt x="4430814" y="3921473"/>
                </a:cubicBezTo>
                <a:cubicBezTo>
                  <a:pt x="4430814" y="3911663"/>
                  <a:pt x="4430814" y="3891616"/>
                  <a:pt x="4440514" y="3871996"/>
                </a:cubicBezTo>
                <a:cubicBezTo>
                  <a:pt x="4421114" y="3881806"/>
                  <a:pt x="4410669" y="3871996"/>
                  <a:pt x="4391270" y="3901426"/>
                </a:cubicBezTo>
                <a:cubicBezTo>
                  <a:pt x="4391270" y="3871996"/>
                  <a:pt x="4371126" y="3891616"/>
                  <a:pt x="4371126" y="3871996"/>
                </a:cubicBezTo>
                <a:cubicBezTo>
                  <a:pt x="4380825" y="3851950"/>
                  <a:pt x="4410669" y="3812283"/>
                  <a:pt x="4380825" y="3812283"/>
                </a:cubicBezTo>
                <a:cubicBezTo>
                  <a:pt x="4400970" y="3802473"/>
                  <a:pt x="4410669" y="3802473"/>
                  <a:pt x="4421114" y="3772616"/>
                </a:cubicBezTo>
                <a:cubicBezTo>
                  <a:pt x="4421114" y="3792663"/>
                  <a:pt x="4440514" y="3822093"/>
                  <a:pt x="4470358" y="3782426"/>
                </a:cubicBezTo>
                <a:cubicBezTo>
                  <a:pt x="4460658" y="3822093"/>
                  <a:pt x="4460658" y="3842139"/>
                  <a:pt x="4480057" y="3851950"/>
                </a:cubicBezTo>
                <a:cubicBezTo>
                  <a:pt x="4490502" y="3861760"/>
                  <a:pt x="4509901" y="3851950"/>
                  <a:pt x="4539745" y="3851950"/>
                </a:cubicBezTo>
                <a:cubicBezTo>
                  <a:pt x="4530046" y="3871996"/>
                  <a:pt x="4530046" y="3861760"/>
                  <a:pt x="4520346" y="3871996"/>
                </a:cubicBezTo>
                <a:cubicBezTo>
                  <a:pt x="4520346" y="3871996"/>
                  <a:pt x="4520346" y="3881806"/>
                  <a:pt x="4520346" y="3891616"/>
                </a:cubicBezTo>
                <a:cubicBezTo>
                  <a:pt x="4530046" y="3891616"/>
                  <a:pt x="4539745" y="3861760"/>
                  <a:pt x="4549444" y="3842139"/>
                </a:cubicBezTo>
                <a:cubicBezTo>
                  <a:pt x="4559890" y="3851950"/>
                  <a:pt x="4539745" y="3881806"/>
                  <a:pt x="4539745" y="3881806"/>
                </a:cubicBezTo>
                <a:cubicBezTo>
                  <a:pt x="4559890" y="3881806"/>
                  <a:pt x="4559890" y="3871996"/>
                  <a:pt x="4569590" y="3842139"/>
                </a:cubicBezTo>
                <a:cubicBezTo>
                  <a:pt x="4559890" y="3911663"/>
                  <a:pt x="4599434" y="3851950"/>
                  <a:pt x="4579289" y="3921473"/>
                </a:cubicBezTo>
                <a:cubicBezTo>
                  <a:pt x="4599434" y="3931283"/>
                  <a:pt x="4618832" y="3901426"/>
                  <a:pt x="4638977" y="3901426"/>
                </a:cubicBezTo>
                <a:cubicBezTo>
                  <a:pt x="4638977" y="3911663"/>
                  <a:pt x="4629278" y="3931283"/>
                  <a:pt x="4638977" y="3941520"/>
                </a:cubicBezTo>
                <a:cubicBezTo>
                  <a:pt x="4648676" y="3921473"/>
                  <a:pt x="4648676" y="3881806"/>
                  <a:pt x="4668822" y="3861760"/>
                </a:cubicBezTo>
                <a:cubicBezTo>
                  <a:pt x="4678520" y="3861760"/>
                  <a:pt x="4659122" y="3891616"/>
                  <a:pt x="4678520" y="3881806"/>
                </a:cubicBezTo>
                <a:cubicBezTo>
                  <a:pt x="4659122" y="3901426"/>
                  <a:pt x="4638977" y="3931283"/>
                  <a:pt x="4668822" y="3931283"/>
                </a:cubicBezTo>
                <a:cubicBezTo>
                  <a:pt x="4668822" y="3901426"/>
                  <a:pt x="4678520" y="3881806"/>
                  <a:pt x="4698666" y="3861760"/>
                </a:cubicBezTo>
                <a:cubicBezTo>
                  <a:pt x="4668822" y="3931283"/>
                  <a:pt x="4708365" y="3911663"/>
                  <a:pt x="4718064" y="3901426"/>
                </a:cubicBezTo>
                <a:cubicBezTo>
                  <a:pt x="4728510" y="3901426"/>
                  <a:pt x="4698666" y="3941520"/>
                  <a:pt x="4718064" y="3941520"/>
                </a:cubicBezTo>
                <a:cubicBezTo>
                  <a:pt x="4747908" y="3901426"/>
                  <a:pt x="4728510" y="3851950"/>
                  <a:pt x="4698666" y="3881806"/>
                </a:cubicBezTo>
                <a:cubicBezTo>
                  <a:pt x="4728510" y="3832329"/>
                  <a:pt x="4728510" y="3881806"/>
                  <a:pt x="4747908" y="3861760"/>
                </a:cubicBezTo>
                <a:cubicBezTo>
                  <a:pt x="4747908" y="3881806"/>
                  <a:pt x="4728510" y="3941093"/>
                  <a:pt x="4738209" y="3961140"/>
                </a:cubicBezTo>
                <a:cubicBezTo>
                  <a:pt x="4747908" y="3951330"/>
                  <a:pt x="4768053" y="3941520"/>
                  <a:pt x="4768053" y="3901426"/>
                </a:cubicBezTo>
                <a:cubicBezTo>
                  <a:pt x="4758354" y="3901426"/>
                  <a:pt x="4758354" y="3931283"/>
                  <a:pt x="4747908" y="3931283"/>
                </a:cubicBezTo>
                <a:cubicBezTo>
                  <a:pt x="4738209" y="3881806"/>
                  <a:pt x="4788198" y="3881806"/>
                  <a:pt x="4768053" y="3861760"/>
                </a:cubicBezTo>
                <a:cubicBezTo>
                  <a:pt x="4777752" y="3842139"/>
                  <a:pt x="4788198" y="3861760"/>
                  <a:pt x="4807596" y="3861760"/>
                </a:cubicBezTo>
                <a:cubicBezTo>
                  <a:pt x="4797898" y="3881806"/>
                  <a:pt x="4768053" y="3871996"/>
                  <a:pt x="4768053" y="3931283"/>
                </a:cubicBezTo>
                <a:cubicBezTo>
                  <a:pt x="4788198" y="3941520"/>
                  <a:pt x="4797898" y="3921473"/>
                  <a:pt x="4807596" y="3901426"/>
                </a:cubicBezTo>
                <a:cubicBezTo>
                  <a:pt x="4797898" y="3931283"/>
                  <a:pt x="4837441" y="3931283"/>
                  <a:pt x="4837441" y="3881806"/>
                </a:cubicBezTo>
                <a:cubicBezTo>
                  <a:pt x="4867285" y="3881806"/>
                  <a:pt x="4887430" y="3901853"/>
                  <a:pt x="4897130" y="3842139"/>
                </a:cubicBezTo>
                <a:cubicBezTo>
                  <a:pt x="4907574" y="3851950"/>
                  <a:pt x="4887430" y="3881806"/>
                  <a:pt x="4897130" y="3881806"/>
                </a:cubicBezTo>
                <a:cubicBezTo>
                  <a:pt x="4867285" y="3911663"/>
                  <a:pt x="4867285" y="3951330"/>
                  <a:pt x="4867285" y="4000807"/>
                </a:cubicBezTo>
                <a:cubicBezTo>
                  <a:pt x="4897130" y="3981187"/>
                  <a:pt x="4887430" y="3961140"/>
                  <a:pt x="4897130" y="3921473"/>
                </a:cubicBezTo>
                <a:cubicBezTo>
                  <a:pt x="4907574" y="3931283"/>
                  <a:pt x="4907574" y="3931283"/>
                  <a:pt x="4907574" y="3941520"/>
                </a:cubicBezTo>
                <a:cubicBezTo>
                  <a:pt x="4917274" y="3951330"/>
                  <a:pt x="4926974" y="3951330"/>
                  <a:pt x="4937419" y="3970950"/>
                </a:cubicBezTo>
                <a:cubicBezTo>
                  <a:pt x="4996361" y="3941093"/>
                  <a:pt x="5046350" y="4000807"/>
                  <a:pt x="5095593" y="3961140"/>
                </a:cubicBezTo>
                <a:cubicBezTo>
                  <a:pt x="5095593" y="3931283"/>
                  <a:pt x="5065749" y="3951330"/>
                  <a:pt x="5076194" y="3911663"/>
                </a:cubicBezTo>
                <a:cubicBezTo>
                  <a:pt x="5085894" y="3921473"/>
                  <a:pt x="5095593" y="3931283"/>
                  <a:pt x="5095593" y="3911663"/>
                </a:cubicBezTo>
                <a:cubicBezTo>
                  <a:pt x="5106038" y="3921473"/>
                  <a:pt x="5106038" y="3931283"/>
                  <a:pt x="5106038" y="3951330"/>
                </a:cubicBezTo>
                <a:cubicBezTo>
                  <a:pt x="5135882" y="3951330"/>
                  <a:pt x="5145582" y="3911663"/>
                  <a:pt x="5175426" y="3911663"/>
                </a:cubicBezTo>
                <a:cubicBezTo>
                  <a:pt x="5175426" y="3921473"/>
                  <a:pt x="5164980" y="3921473"/>
                  <a:pt x="5155282" y="3941520"/>
                </a:cubicBezTo>
                <a:cubicBezTo>
                  <a:pt x="5214970" y="3941520"/>
                  <a:pt x="5264212" y="3951330"/>
                  <a:pt x="5304502" y="3961140"/>
                </a:cubicBezTo>
                <a:cubicBezTo>
                  <a:pt x="5344046" y="3970950"/>
                  <a:pt x="5384336" y="3981187"/>
                  <a:pt x="5443278" y="3981187"/>
                </a:cubicBezTo>
                <a:cubicBezTo>
                  <a:pt x="5423879" y="3961140"/>
                  <a:pt x="5403734" y="3951330"/>
                  <a:pt x="5383590" y="3951330"/>
                </a:cubicBezTo>
                <a:cubicBezTo>
                  <a:pt x="5433578" y="3861760"/>
                  <a:pt x="5493266" y="3981187"/>
                  <a:pt x="5532810" y="3921473"/>
                </a:cubicBezTo>
                <a:cubicBezTo>
                  <a:pt x="5523111" y="3901426"/>
                  <a:pt x="5512666" y="3911663"/>
                  <a:pt x="5523111" y="3871996"/>
                </a:cubicBezTo>
                <a:cubicBezTo>
                  <a:pt x="5582799" y="3881806"/>
                  <a:pt x="5632042" y="3931283"/>
                  <a:pt x="5652187" y="3842139"/>
                </a:cubicBezTo>
                <a:cubicBezTo>
                  <a:pt x="5622342" y="3832329"/>
                  <a:pt x="5572354" y="3851950"/>
                  <a:pt x="5582799" y="3752996"/>
                </a:cubicBezTo>
                <a:cubicBezTo>
                  <a:pt x="5592498" y="3752996"/>
                  <a:pt x="5602198" y="3752996"/>
                  <a:pt x="5611898" y="3752996"/>
                </a:cubicBezTo>
                <a:cubicBezTo>
                  <a:pt x="5611898" y="3703092"/>
                  <a:pt x="5602198" y="3683472"/>
                  <a:pt x="5582799" y="3663425"/>
                </a:cubicBezTo>
                <a:cubicBezTo>
                  <a:pt x="5562654" y="3663425"/>
                  <a:pt x="5592498" y="3693282"/>
                  <a:pt x="5572354" y="3703092"/>
                </a:cubicBezTo>
                <a:cubicBezTo>
                  <a:pt x="5562654" y="3603712"/>
                  <a:pt x="5483568" y="3564045"/>
                  <a:pt x="5433578" y="3683472"/>
                </a:cubicBezTo>
                <a:cubicBezTo>
                  <a:pt x="5413434" y="3643805"/>
                  <a:pt x="5463422" y="3623759"/>
                  <a:pt x="5483568" y="3604138"/>
                </a:cubicBezTo>
                <a:cubicBezTo>
                  <a:pt x="5483568" y="3564472"/>
                  <a:pt x="5453723" y="3564045"/>
                  <a:pt x="5443278" y="3524378"/>
                </a:cubicBezTo>
                <a:cubicBezTo>
                  <a:pt x="5423879" y="3553808"/>
                  <a:pt x="5413434" y="3534188"/>
                  <a:pt x="5413434" y="3564045"/>
                </a:cubicBezTo>
                <a:cubicBezTo>
                  <a:pt x="5394035" y="3564045"/>
                  <a:pt x="5413434" y="3504331"/>
                  <a:pt x="5403734" y="3504331"/>
                </a:cubicBezTo>
                <a:cubicBezTo>
                  <a:pt x="5394035" y="3504331"/>
                  <a:pt x="5383590" y="3534188"/>
                  <a:pt x="5373890" y="3534188"/>
                </a:cubicBezTo>
                <a:cubicBezTo>
                  <a:pt x="5363444" y="3464665"/>
                  <a:pt x="5334346" y="3514142"/>
                  <a:pt x="5304502" y="3534188"/>
                </a:cubicBezTo>
                <a:cubicBezTo>
                  <a:pt x="5274658" y="3474475"/>
                  <a:pt x="5205270" y="3504331"/>
                  <a:pt x="5194825" y="3454855"/>
                </a:cubicBezTo>
                <a:cubicBezTo>
                  <a:pt x="5175426" y="3454855"/>
                  <a:pt x="5164980" y="3484711"/>
                  <a:pt x="5135882" y="3494521"/>
                </a:cubicBezTo>
                <a:cubicBezTo>
                  <a:pt x="5135882" y="3464665"/>
                  <a:pt x="5115738" y="3464665"/>
                  <a:pt x="5125437" y="3434808"/>
                </a:cubicBezTo>
                <a:cubicBezTo>
                  <a:pt x="5106038" y="3434808"/>
                  <a:pt x="5085894" y="3434808"/>
                  <a:pt x="5076194" y="3434808"/>
                </a:cubicBezTo>
                <a:cubicBezTo>
                  <a:pt x="5065749" y="3434808"/>
                  <a:pt x="5056050" y="3434808"/>
                  <a:pt x="5046350" y="3434808"/>
                </a:cubicBezTo>
                <a:cubicBezTo>
                  <a:pt x="5046350" y="3434808"/>
                  <a:pt x="5036651" y="3434808"/>
                  <a:pt x="5026206" y="3434808"/>
                </a:cubicBezTo>
                <a:cubicBezTo>
                  <a:pt x="5026206" y="3424998"/>
                  <a:pt x="5026206" y="3415188"/>
                  <a:pt x="5036651" y="3415188"/>
                </a:cubicBezTo>
                <a:cubicBezTo>
                  <a:pt x="5036651" y="3415188"/>
                  <a:pt x="5046350" y="3415188"/>
                  <a:pt x="5046350" y="3415188"/>
                </a:cubicBezTo>
                <a:cubicBezTo>
                  <a:pt x="5046350" y="3415188"/>
                  <a:pt x="5036651" y="3404951"/>
                  <a:pt x="5036651" y="3395141"/>
                </a:cubicBezTo>
                <a:cubicBezTo>
                  <a:pt x="5036651" y="3375521"/>
                  <a:pt x="5036651" y="3355474"/>
                  <a:pt x="5036651" y="3345664"/>
                </a:cubicBezTo>
                <a:cubicBezTo>
                  <a:pt x="5026206" y="3355474"/>
                  <a:pt x="5026206" y="3365284"/>
                  <a:pt x="5016506" y="3375521"/>
                </a:cubicBezTo>
                <a:cubicBezTo>
                  <a:pt x="5016506" y="3365284"/>
                  <a:pt x="5016506" y="3355474"/>
                  <a:pt x="5016506" y="3325617"/>
                </a:cubicBezTo>
                <a:cubicBezTo>
                  <a:pt x="5036651" y="3296187"/>
                  <a:pt x="5026206" y="3345664"/>
                  <a:pt x="5036651" y="3305997"/>
                </a:cubicBezTo>
                <a:cubicBezTo>
                  <a:pt x="5046350" y="3315807"/>
                  <a:pt x="5056050" y="3315807"/>
                  <a:pt x="5056050" y="3305997"/>
                </a:cubicBezTo>
                <a:cubicBezTo>
                  <a:pt x="5065749" y="3305997"/>
                  <a:pt x="5076194" y="3296187"/>
                  <a:pt x="5076194" y="3285951"/>
                </a:cubicBezTo>
                <a:cubicBezTo>
                  <a:pt x="5085894" y="3276140"/>
                  <a:pt x="5095593" y="3256520"/>
                  <a:pt x="5095593" y="3236474"/>
                </a:cubicBezTo>
                <a:cubicBezTo>
                  <a:pt x="5115738" y="3206617"/>
                  <a:pt x="5106038" y="3266330"/>
                  <a:pt x="5095593" y="3276140"/>
                </a:cubicBezTo>
                <a:cubicBezTo>
                  <a:pt x="5125437" y="3246284"/>
                  <a:pt x="5115738" y="3296187"/>
                  <a:pt x="5155282" y="3285951"/>
                </a:cubicBezTo>
                <a:cubicBezTo>
                  <a:pt x="5164980" y="3285951"/>
                  <a:pt x="5164980" y="3246284"/>
                  <a:pt x="5185126" y="3256520"/>
                </a:cubicBezTo>
                <a:cubicBezTo>
                  <a:pt x="5185126" y="3236474"/>
                  <a:pt x="5175426" y="3236474"/>
                  <a:pt x="5185126" y="3216427"/>
                </a:cubicBezTo>
                <a:cubicBezTo>
                  <a:pt x="5205270" y="3226664"/>
                  <a:pt x="5254514" y="3236474"/>
                  <a:pt x="5274658" y="3186997"/>
                </a:cubicBezTo>
                <a:cubicBezTo>
                  <a:pt x="5304502" y="3216853"/>
                  <a:pt x="5344046" y="3186997"/>
                  <a:pt x="5363444" y="3246284"/>
                </a:cubicBezTo>
                <a:cubicBezTo>
                  <a:pt x="5393288" y="3166950"/>
                  <a:pt x="5443278" y="3266330"/>
                  <a:pt x="5463422" y="3206617"/>
                </a:cubicBezTo>
                <a:cubicBezTo>
                  <a:pt x="5473122" y="3216427"/>
                  <a:pt x="5463422" y="3246284"/>
                  <a:pt x="5473122" y="3266330"/>
                </a:cubicBezTo>
                <a:cubicBezTo>
                  <a:pt x="5473122" y="3226664"/>
                  <a:pt x="5483568" y="3226664"/>
                  <a:pt x="5483568" y="3266330"/>
                </a:cubicBezTo>
                <a:cubicBezTo>
                  <a:pt x="5532810" y="3246284"/>
                  <a:pt x="5602198" y="3315807"/>
                  <a:pt x="5641742" y="3246284"/>
                </a:cubicBezTo>
                <a:cubicBezTo>
                  <a:pt x="5652187" y="3296187"/>
                  <a:pt x="5701430" y="3296187"/>
                  <a:pt x="5721574" y="3266330"/>
                </a:cubicBezTo>
                <a:cubicBezTo>
                  <a:pt x="5721574" y="3256520"/>
                  <a:pt x="5711129" y="3246284"/>
                  <a:pt x="5711129" y="3226664"/>
                </a:cubicBezTo>
                <a:cubicBezTo>
                  <a:pt x="5770818" y="3176760"/>
                  <a:pt x="5820806" y="3246284"/>
                  <a:pt x="5850650" y="3127283"/>
                </a:cubicBezTo>
                <a:cubicBezTo>
                  <a:pt x="5830506" y="3087616"/>
                  <a:pt x="5830506" y="3166950"/>
                  <a:pt x="5810360" y="3157140"/>
                </a:cubicBezTo>
                <a:cubicBezTo>
                  <a:pt x="5830506" y="3097426"/>
                  <a:pt x="5870050" y="3087616"/>
                  <a:pt x="5899894" y="3087616"/>
                </a:cubicBezTo>
                <a:cubicBezTo>
                  <a:pt x="5939436" y="3087616"/>
                  <a:pt x="5970028" y="3087616"/>
                  <a:pt x="5999872" y="3047949"/>
                </a:cubicBezTo>
                <a:cubicBezTo>
                  <a:pt x="6009572" y="3077806"/>
                  <a:pt x="6028970" y="3057760"/>
                  <a:pt x="6039416" y="3047949"/>
                </a:cubicBezTo>
                <a:cubicBezTo>
                  <a:pt x="6049114" y="3027903"/>
                  <a:pt x="6058814" y="3008283"/>
                  <a:pt x="6069260" y="3047949"/>
                </a:cubicBezTo>
                <a:cubicBezTo>
                  <a:pt x="6078958" y="3047949"/>
                  <a:pt x="6088658" y="3038139"/>
                  <a:pt x="6088658" y="3018093"/>
                </a:cubicBezTo>
                <a:cubicBezTo>
                  <a:pt x="6099104" y="3028329"/>
                  <a:pt x="6108804" y="3047949"/>
                  <a:pt x="6108804" y="3057760"/>
                </a:cubicBezTo>
                <a:cubicBezTo>
                  <a:pt x="6118502" y="3057760"/>
                  <a:pt x="6118502" y="3038139"/>
                  <a:pt x="6118502" y="3038139"/>
                </a:cubicBezTo>
                <a:cubicBezTo>
                  <a:pt x="6128202" y="3018093"/>
                  <a:pt x="6138648" y="3027903"/>
                  <a:pt x="6148346" y="3047949"/>
                </a:cubicBezTo>
                <a:cubicBezTo>
                  <a:pt x="6198336" y="3027903"/>
                  <a:pt x="6227434" y="2988236"/>
                  <a:pt x="6287122" y="3008283"/>
                </a:cubicBezTo>
                <a:cubicBezTo>
                  <a:pt x="6297568" y="2968616"/>
                  <a:pt x="6326666" y="2958806"/>
                  <a:pt x="6346810" y="2958806"/>
                </a:cubicBezTo>
                <a:cubicBezTo>
                  <a:pt x="6376654" y="2958806"/>
                  <a:pt x="6406498" y="2968616"/>
                  <a:pt x="6425896" y="2968616"/>
                </a:cubicBezTo>
                <a:cubicBezTo>
                  <a:pt x="6515430" y="2879045"/>
                  <a:pt x="6634806" y="2928522"/>
                  <a:pt x="6684796" y="2829142"/>
                </a:cubicBezTo>
                <a:cubicBezTo>
                  <a:pt x="6694494" y="2858999"/>
                  <a:pt x="6704194" y="2849188"/>
                  <a:pt x="6714640" y="2879045"/>
                </a:cubicBezTo>
                <a:cubicBezTo>
                  <a:pt x="6724340" y="2879045"/>
                  <a:pt x="6714640" y="2849188"/>
                  <a:pt x="6704194" y="2819332"/>
                </a:cubicBezTo>
                <a:cubicBezTo>
                  <a:pt x="6724340" y="2819332"/>
                  <a:pt x="6724340" y="2849188"/>
                  <a:pt x="6744484" y="2858999"/>
                </a:cubicBezTo>
                <a:cubicBezTo>
                  <a:pt x="6734038" y="2819332"/>
                  <a:pt x="6743738" y="2839378"/>
                  <a:pt x="6763882" y="2839378"/>
                </a:cubicBezTo>
                <a:cubicBezTo>
                  <a:pt x="6754184" y="2789475"/>
                  <a:pt x="6734038" y="2839378"/>
                  <a:pt x="6724340" y="2799712"/>
                </a:cubicBezTo>
                <a:cubicBezTo>
                  <a:pt x="6754184" y="2809522"/>
                  <a:pt x="6803426" y="2799285"/>
                  <a:pt x="6813872" y="2839378"/>
                </a:cubicBezTo>
                <a:cubicBezTo>
                  <a:pt x="6833270" y="2839378"/>
                  <a:pt x="6823572" y="2819332"/>
                  <a:pt x="6813872" y="2789475"/>
                </a:cubicBezTo>
                <a:cubicBezTo>
                  <a:pt x="6843716" y="2779665"/>
                  <a:pt x="6872814" y="2789475"/>
                  <a:pt x="6892958" y="2789475"/>
                </a:cubicBezTo>
                <a:cubicBezTo>
                  <a:pt x="6922802" y="2799712"/>
                  <a:pt x="6942948" y="2789475"/>
                  <a:pt x="6963092" y="2749808"/>
                </a:cubicBezTo>
                <a:cubicBezTo>
                  <a:pt x="6963092" y="2769855"/>
                  <a:pt x="6972792" y="2769855"/>
                  <a:pt x="6982492" y="2779665"/>
                </a:cubicBezTo>
                <a:cubicBezTo>
                  <a:pt x="7002636" y="2769855"/>
                  <a:pt x="7002636" y="2760045"/>
                  <a:pt x="7002636" y="2730188"/>
                </a:cubicBezTo>
                <a:cubicBezTo>
                  <a:pt x="7012336" y="2719951"/>
                  <a:pt x="7022034" y="2749808"/>
                  <a:pt x="7042180" y="2749808"/>
                </a:cubicBezTo>
                <a:cubicBezTo>
                  <a:pt x="7072024" y="2730188"/>
                  <a:pt x="7042180" y="2680284"/>
                  <a:pt x="7072024" y="2670474"/>
                </a:cubicBezTo>
                <a:cubicBezTo>
                  <a:pt x="7081724" y="2730188"/>
                  <a:pt x="7121266" y="2660664"/>
                  <a:pt x="7151110" y="2690521"/>
                </a:cubicBezTo>
                <a:cubicBezTo>
                  <a:pt x="7161556" y="2670474"/>
                  <a:pt x="7151110" y="2640618"/>
                  <a:pt x="7171256" y="2620997"/>
                </a:cubicBezTo>
                <a:cubicBezTo>
                  <a:pt x="7180956" y="2650854"/>
                  <a:pt x="7161556" y="2640618"/>
                  <a:pt x="7171256" y="2660664"/>
                </a:cubicBezTo>
                <a:cubicBezTo>
                  <a:pt x="7240644" y="2640618"/>
                  <a:pt x="7240644" y="2611187"/>
                  <a:pt x="7310032" y="2591141"/>
                </a:cubicBezTo>
                <a:cubicBezTo>
                  <a:pt x="7349574" y="2581331"/>
                  <a:pt x="7379418" y="2541664"/>
                  <a:pt x="7399564" y="2541664"/>
                </a:cubicBezTo>
                <a:cubicBezTo>
                  <a:pt x="7429408" y="2541664"/>
                  <a:pt x="7448806" y="2561284"/>
                  <a:pt x="7468952" y="2561284"/>
                </a:cubicBezTo>
                <a:cubicBezTo>
                  <a:pt x="7508494" y="2551474"/>
                  <a:pt x="7548784" y="2481950"/>
                  <a:pt x="7578628" y="2521617"/>
                </a:cubicBezTo>
                <a:cubicBezTo>
                  <a:pt x="7608472" y="2481950"/>
                  <a:pt x="7637570" y="2462330"/>
                  <a:pt x="7677860" y="2442283"/>
                </a:cubicBezTo>
                <a:cubicBezTo>
                  <a:pt x="7707704" y="2422663"/>
                  <a:pt x="7747248" y="2412427"/>
                  <a:pt x="7796492" y="2382996"/>
                </a:cubicBezTo>
                <a:cubicBezTo>
                  <a:pt x="7777092" y="2342903"/>
                  <a:pt x="7876324" y="2333093"/>
                  <a:pt x="7895724" y="2333093"/>
                </a:cubicBezTo>
                <a:cubicBezTo>
                  <a:pt x="7915868" y="2313473"/>
                  <a:pt x="7895724" y="2313473"/>
                  <a:pt x="7886024" y="2283616"/>
                </a:cubicBezTo>
                <a:cubicBezTo>
                  <a:pt x="7906168" y="2283616"/>
                  <a:pt x="7935266" y="2303236"/>
                  <a:pt x="7965110" y="2273379"/>
                </a:cubicBezTo>
                <a:cubicBezTo>
                  <a:pt x="7975556" y="2253333"/>
                  <a:pt x="7955412" y="2243523"/>
                  <a:pt x="7935266" y="2223476"/>
                </a:cubicBezTo>
                <a:cubicBezTo>
                  <a:pt x="7955412" y="2213666"/>
                  <a:pt x="7965110" y="2223476"/>
                  <a:pt x="7975556" y="2243523"/>
                </a:cubicBezTo>
                <a:cubicBezTo>
                  <a:pt x="8054644" y="2233713"/>
                  <a:pt x="8084488" y="2094665"/>
                  <a:pt x="8183720" y="2114712"/>
                </a:cubicBezTo>
                <a:cubicBezTo>
                  <a:pt x="8194164" y="2064808"/>
                  <a:pt x="8303096" y="2075045"/>
                  <a:pt x="8282952" y="1995285"/>
                </a:cubicBezTo>
                <a:cubicBezTo>
                  <a:pt x="8303096" y="1995285"/>
                  <a:pt x="8323240" y="1975665"/>
                  <a:pt x="8342640" y="2005521"/>
                </a:cubicBezTo>
                <a:cubicBezTo>
                  <a:pt x="8362784" y="1995285"/>
                  <a:pt x="8342640" y="1965855"/>
                  <a:pt x="8342640" y="1955618"/>
                </a:cubicBezTo>
                <a:cubicBezTo>
                  <a:pt x="8362784" y="1985475"/>
                  <a:pt x="8392628" y="1975665"/>
                  <a:pt x="8412028" y="1945808"/>
                </a:cubicBezTo>
                <a:cubicBezTo>
                  <a:pt x="8432172" y="1926188"/>
                  <a:pt x="8451572" y="1886521"/>
                  <a:pt x="8471716" y="1876284"/>
                </a:cubicBezTo>
                <a:cubicBezTo>
                  <a:pt x="8501560" y="1856664"/>
                  <a:pt x="8571692" y="1886521"/>
                  <a:pt x="8561248" y="1816997"/>
                </a:cubicBezTo>
                <a:cubicBezTo>
                  <a:pt x="8641080" y="1856664"/>
                  <a:pt x="8660480" y="1767094"/>
                  <a:pt x="8729868" y="1717617"/>
                </a:cubicBezTo>
                <a:cubicBezTo>
                  <a:pt x="8740312" y="1707807"/>
                  <a:pt x="8720168" y="1697997"/>
                  <a:pt x="8720168" y="1687761"/>
                </a:cubicBezTo>
                <a:cubicBezTo>
                  <a:pt x="8829100" y="1657904"/>
                  <a:pt x="8868644" y="1568333"/>
                  <a:pt x="8918632" y="1518856"/>
                </a:cubicBezTo>
                <a:cubicBezTo>
                  <a:pt x="8948476" y="1498809"/>
                  <a:pt x="8978320" y="1509046"/>
                  <a:pt x="8997720" y="1528666"/>
                </a:cubicBezTo>
                <a:cubicBezTo>
                  <a:pt x="9047708" y="1509046"/>
                  <a:pt x="9028308" y="1469380"/>
                  <a:pt x="9058152" y="1449333"/>
                </a:cubicBezTo>
                <a:cubicBezTo>
                  <a:pt x="9077552" y="1498809"/>
                  <a:pt x="9127540" y="1399856"/>
                  <a:pt x="9146940" y="1439522"/>
                </a:cubicBezTo>
                <a:cubicBezTo>
                  <a:pt x="9156640" y="1392179"/>
                  <a:pt x="9211104" y="1372132"/>
                  <a:pt x="9250648" y="1352938"/>
                </a:cubicBezTo>
                <a:cubicBezTo>
                  <a:pt x="9250648" y="1356777"/>
                  <a:pt x="9318544" y="1347393"/>
                  <a:pt x="9335704" y="1330332"/>
                </a:cubicBezTo>
                <a:cubicBezTo>
                  <a:pt x="9365548" y="1320522"/>
                  <a:pt x="9365548" y="1290665"/>
                  <a:pt x="9385692" y="1270618"/>
                </a:cubicBezTo>
                <a:cubicBezTo>
                  <a:pt x="9414792" y="1250998"/>
                  <a:pt x="9474480" y="1260808"/>
                  <a:pt x="9504324" y="1241188"/>
                </a:cubicBezTo>
                <a:cubicBezTo>
                  <a:pt x="9534168" y="1230952"/>
                  <a:pt x="9564012" y="1211331"/>
                  <a:pt x="9604302" y="1191285"/>
                </a:cubicBezTo>
                <a:cubicBezTo>
                  <a:pt x="9623700" y="1181475"/>
                  <a:pt x="9653544" y="1171665"/>
                  <a:pt x="9673690" y="1151618"/>
                </a:cubicBezTo>
                <a:cubicBezTo>
                  <a:pt x="9683388" y="1141808"/>
                  <a:pt x="9683388" y="1141808"/>
                  <a:pt x="9693088" y="1131998"/>
                </a:cubicBezTo>
                <a:cubicBezTo>
                  <a:pt x="9693088" y="1131998"/>
                  <a:pt x="9703534" y="1121762"/>
                  <a:pt x="9703534" y="1121762"/>
                </a:cubicBezTo>
                <a:cubicBezTo>
                  <a:pt x="9722932" y="1131998"/>
                  <a:pt x="9722932" y="1131998"/>
                  <a:pt x="9743076" y="1161428"/>
                </a:cubicBezTo>
                <a:cubicBezTo>
                  <a:pt x="9733378" y="1062474"/>
                  <a:pt x="9812464" y="1122188"/>
                  <a:pt x="9842308" y="1082095"/>
                </a:cubicBezTo>
                <a:cubicBezTo>
                  <a:pt x="9822164" y="1062474"/>
                  <a:pt x="9812464" y="1072284"/>
                  <a:pt x="9792320" y="1042428"/>
                </a:cubicBezTo>
                <a:cubicBezTo>
                  <a:pt x="9822164" y="1072284"/>
                  <a:pt x="9842308" y="1062474"/>
                  <a:pt x="9872152" y="1032617"/>
                </a:cubicBezTo>
                <a:cubicBezTo>
                  <a:pt x="9881852" y="1032617"/>
                  <a:pt x="9881852" y="1022807"/>
                  <a:pt x="9891552" y="1012997"/>
                </a:cubicBezTo>
                <a:cubicBezTo>
                  <a:pt x="9901998" y="1012997"/>
                  <a:pt x="9901998" y="1002761"/>
                  <a:pt x="9911696" y="992951"/>
                </a:cubicBezTo>
                <a:cubicBezTo>
                  <a:pt x="9921396" y="983141"/>
                  <a:pt x="9941540" y="972904"/>
                  <a:pt x="9951240" y="962668"/>
                </a:cubicBezTo>
                <a:cubicBezTo>
                  <a:pt x="9921396" y="932811"/>
                  <a:pt x="9891552" y="1002334"/>
                  <a:pt x="9861708" y="943047"/>
                </a:cubicBezTo>
                <a:cubicBezTo>
                  <a:pt x="9872152" y="1012571"/>
                  <a:pt x="9812464" y="983141"/>
                  <a:pt x="9792320" y="1022807"/>
                </a:cubicBezTo>
                <a:cubicBezTo>
                  <a:pt x="9832610" y="913617"/>
                  <a:pt x="9971384" y="814237"/>
                  <a:pt x="10040772" y="734477"/>
                </a:cubicBezTo>
                <a:cubicBezTo>
                  <a:pt x="9990784" y="714856"/>
                  <a:pt x="9960940" y="744713"/>
                  <a:pt x="9921396" y="784380"/>
                </a:cubicBezTo>
                <a:cubicBezTo>
                  <a:pt x="9891552" y="813810"/>
                  <a:pt x="9861708" y="843667"/>
                  <a:pt x="9812464" y="804000"/>
                </a:cubicBezTo>
                <a:cubicBezTo>
                  <a:pt x="9802766" y="833857"/>
                  <a:pt x="9792320" y="843667"/>
                  <a:pt x="9792320" y="853477"/>
                </a:cubicBezTo>
                <a:cubicBezTo>
                  <a:pt x="9782620" y="863714"/>
                  <a:pt x="9772920" y="873524"/>
                  <a:pt x="9772920" y="893144"/>
                </a:cubicBezTo>
                <a:cubicBezTo>
                  <a:pt x="9762476" y="863714"/>
                  <a:pt x="9752776" y="843667"/>
                  <a:pt x="9722932" y="843667"/>
                </a:cubicBezTo>
                <a:cubicBezTo>
                  <a:pt x="9733378" y="893571"/>
                  <a:pt x="9703534" y="913191"/>
                  <a:pt x="9683388" y="923001"/>
                </a:cubicBezTo>
                <a:cubicBezTo>
                  <a:pt x="9653544" y="933237"/>
                  <a:pt x="9634146" y="953284"/>
                  <a:pt x="9643844" y="992951"/>
                </a:cubicBezTo>
                <a:cubicBezTo>
                  <a:pt x="9623700" y="972904"/>
                  <a:pt x="9614000" y="973330"/>
                  <a:pt x="9604302" y="983141"/>
                </a:cubicBezTo>
                <a:cubicBezTo>
                  <a:pt x="9604302" y="992951"/>
                  <a:pt x="9604302" y="992951"/>
                  <a:pt x="9604302" y="992951"/>
                </a:cubicBezTo>
                <a:cubicBezTo>
                  <a:pt x="9593856" y="1002761"/>
                  <a:pt x="9593856" y="1002761"/>
                  <a:pt x="9593856" y="1002761"/>
                </a:cubicBezTo>
                <a:cubicBezTo>
                  <a:pt x="9584156" y="1012997"/>
                  <a:pt x="9574458" y="1022807"/>
                  <a:pt x="9574458" y="1022807"/>
                </a:cubicBezTo>
                <a:cubicBezTo>
                  <a:pt x="9564012" y="1002761"/>
                  <a:pt x="9593856" y="992951"/>
                  <a:pt x="9584156" y="983141"/>
                </a:cubicBezTo>
                <a:cubicBezTo>
                  <a:pt x="9544614" y="933237"/>
                  <a:pt x="9444636" y="1062474"/>
                  <a:pt x="9474480" y="1072284"/>
                </a:cubicBezTo>
                <a:cubicBezTo>
                  <a:pt x="9434936" y="1062474"/>
                  <a:pt x="9405092" y="1082095"/>
                  <a:pt x="9375248" y="1102141"/>
                </a:cubicBezTo>
                <a:cubicBezTo>
                  <a:pt x="9365548" y="1121762"/>
                  <a:pt x="9345404" y="1131998"/>
                  <a:pt x="9335704" y="1151618"/>
                </a:cubicBezTo>
                <a:cubicBezTo>
                  <a:pt x="9326004" y="1171665"/>
                  <a:pt x="9315560" y="1181475"/>
                  <a:pt x="9305860" y="1201522"/>
                </a:cubicBezTo>
                <a:cubicBezTo>
                  <a:pt x="9246172" y="1191285"/>
                  <a:pt x="9067852" y="1260808"/>
                  <a:pt x="9067852" y="1349953"/>
                </a:cubicBezTo>
                <a:cubicBezTo>
                  <a:pt x="9058152" y="1349953"/>
                  <a:pt x="9038008" y="1340142"/>
                  <a:pt x="9028308" y="1320522"/>
                </a:cubicBezTo>
                <a:cubicBezTo>
                  <a:pt x="8948476" y="1390046"/>
                  <a:pt x="8899232" y="1439522"/>
                  <a:pt x="8789556" y="1459143"/>
                </a:cubicBezTo>
                <a:cubicBezTo>
                  <a:pt x="8819400" y="1429713"/>
                  <a:pt x="8858944" y="1409666"/>
                  <a:pt x="8888788" y="1390046"/>
                </a:cubicBezTo>
                <a:cubicBezTo>
                  <a:pt x="8918632" y="1360189"/>
                  <a:pt x="8948476" y="1340142"/>
                  <a:pt x="8958176" y="1300475"/>
                </a:cubicBezTo>
                <a:cubicBezTo>
                  <a:pt x="8938776" y="1290665"/>
                  <a:pt x="8928332" y="1300475"/>
                  <a:pt x="8918632" y="1280855"/>
                </a:cubicBezTo>
                <a:cubicBezTo>
                  <a:pt x="8888788" y="1310285"/>
                  <a:pt x="8888788" y="1310285"/>
                  <a:pt x="8858944" y="1310285"/>
                </a:cubicBezTo>
                <a:cubicBezTo>
                  <a:pt x="8839544" y="1360189"/>
                  <a:pt x="8799256" y="1409666"/>
                  <a:pt x="8759712" y="1399856"/>
                </a:cubicBezTo>
                <a:cubicBezTo>
                  <a:pt x="8759712" y="1459143"/>
                  <a:pt x="8700024" y="1469380"/>
                  <a:pt x="8690324" y="1528666"/>
                </a:cubicBezTo>
                <a:cubicBezTo>
                  <a:pt x="8710468" y="1469380"/>
                  <a:pt x="8660480" y="1509046"/>
                  <a:pt x="8630636" y="1518856"/>
                </a:cubicBezTo>
                <a:cubicBezTo>
                  <a:pt x="8720168" y="1369999"/>
                  <a:pt x="8879088" y="1300475"/>
                  <a:pt x="8968620" y="1191285"/>
                </a:cubicBezTo>
                <a:cubicBezTo>
                  <a:pt x="8988020" y="1191285"/>
                  <a:pt x="9058152" y="1211331"/>
                  <a:pt x="9038008" y="1161428"/>
                </a:cubicBezTo>
                <a:cubicBezTo>
                  <a:pt x="9067852" y="1151618"/>
                  <a:pt x="9097696" y="1171665"/>
                  <a:pt x="9117842" y="1171665"/>
                </a:cubicBezTo>
                <a:cubicBezTo>
                  <a:pt x="9097696" y="1161428"/>
                  <a:pt x="9117842" y="1151618"/>
                  <a:pt x="9127540" y="1111951"/>
                </a:cubicBezTo>
                <a:cubicBezTo>
                  <a:pt x="9146940" y="1102141"/>
                  <a:pt x="9157384" y="1131998"/>
                  <a:pt x="9176784" y="1121762"/>
                </a:cubicBezTo>
                <a:cubicBezTo>
                  <a:pt x="9217074" y="1102141"/>
                  <a:pt x="9157384" y="1062474"/>
                  <a:pt x="9196928" y="1052664"/>
                </a:cubicBezTo>
                <a:cubicBezTo>
                  <a:pt x="9206628" y="1062474"/>
                  <a:pt x="9216328" y="1062474"/>
                  <a:pt x="9226772" y="1052664"/>
                </a:cubicBezTo>
                <a:cubicBezTo>
                  <a:pt x="9246172" y="1002761"/>
                  <a:pt x="9305860" y="962668"/>
                  <a:pt x="9375248" y="923001"/>
                </a:cubicBezTo>
                <a:cubicBezTo>
                  <a:pt x="9405092" y="913191"/>
                  <a:pt x="9444636" y="893571"/>
                  <a:pt x="9464780" y="873524"/>
                </a:cubicBezTo>
                <a:cubicBezTo>
                  <a:pt x="9484924" y="863714"/>
                  <a:pt x="9494624" y="863714"/>
                  <a:pt x="9504324" y="853477"/>
                </a:cubicBezTo>
                <a:cubicBezTo>
                  <a:pt x="9514024" y="843667"/>
                  <a:pt x="9514024" y="833857"/>
                  <a:pt x="9524468" y="833857"/>
                </a:cubicBezTo>
                <a:cubicBezTo>
                  <a:pt x="9593856" y="843667"/>
                  <a:pt x="9593856" y="744713"/>
                  <a:pt x="9673690" y="734477"/>
                </a:cubicBezTo>
                <a:cubicBezTo>
                  <a:pt x="9683388" y="704620"/>
                  <a:pt x="9713232" y="645333"/>
                  <a:pt x="9752776" y="675190"/>
                </a:cubicBezTo>
                <a:cubicBezTo>
                  <a:pt x="9762476" y="664953"/>
                  <a:pt x="9752776" y="645333"/>
                  <a:pt x="9762476" y="625286"/>
                </a:cubicBezTo>
                <a:cubicBezTo>
                  <a:pt x="9752776" y="625286"/>
                  <a:pt x="9743076" y="635523"/>
                  <a:pt x="9733378" y="615476"/>
                </a:cubicBezTo>
                <a:cubicBezTo>
                  <a:pt x="9762476" y="635523"/>
                  <a:pt x="9762476" y="595856"/>
                  <a:pt x="9772920" y="585619"/>
                </a:cubicBezTo>
                <a:cubicBezTo>
                  <a:pt x="9812464" y="565999"/>
                  <a:pt x="9861708" y="536142"/>
                  <a:pt x="9901998" y="506286"/>
                </a:cubicBezTo>
                <a:cubicBezTo>
                  <a:pt x="9960940" y="466619"/>
                  <a:pt x="10010928" y="437189"/>
                  <a:pt x="10060172" y="397095"/>
                </a:cubicBezTo>
                <a:cubicBezTo>
                  <a:pt x="10080316" y="437189"/>
                  <a:pt x="10070616" y="426952"/>
                  <a:pt x="10050472" y="436762"/>
                </a:cubicBezTo>
                <a:cubicBezTo>
                  <a:pt x="10050472" y="446999"/>
                  <a:pt x="10060172" y="456809"/>
                  <a:pt x="10050472" y="466619"/>
                </a:cubicBezTo>
                <a:cubicBezTo>
                  <a:pt x="10060172" y="476855"/>
                  <a:pt x="10070616" y="456809"/>
                  <a:pt x="10070616" y="446999"/>
                </a:cubicBezTo>
                <a:cubicBezTo>
                  <a:pt x="10090762" y="446999"/>
                  <a:pt x="10070616" y="486665"/>
                  <a:pt x="10100460" y="476429"/>
                </a:cubicBezTo>
                <a:cubicBezTo>
                  <a:pt x="10090762" y="426952"/>
                  <a:pt x="10120606" y="397095"/>
                  <a:pt x="10160150" y="377475"/>
                </a:cubicBezTo>
                <a:cubicBezTo>
                  <a:pt x="10199692" y="367665"/>
                  <a:pt x="10249682" y="357428"/>
                  <a:pt x="10289226" y="327998"/>
                </a:cubicBezTo>
                <a:cubicBezTo>
                  <a:pt x="10278780" y="327998"/>
                  <a:pt x="10269080" y="327998"/>
                  <a:pt x="10259382" y="337808"/>
                </a:cubicBezTo>
                <a:cubicBezTo>
                  <a:pt x="10289226" y="278094"/>
                  <a:pt x="10319070" y="228191"/>
                  <a:pt x="10368312" y="198334"/>
                </a:cubicBezTo>
                <a:cubicBezTo>
                  <a:pt x="10407856" y="158668"/>
                  <a:pt x="10448146" y="139047"/>
                  <a:pt x="10487688" y="139047"/>
                </a:cubicBezTo>
                <a:cubicBezTo>
                  <a:pt x="10517534" y="119001"/>
                  <a:pt x="10457844" y="99380"/>
                  <a:pt x="10497388" y="79334"/>
                </a:cubicBezTo>
                <a:cubicBezTo>
                  <a:pt x="10487688" y="128811"/>
                  <a:pt x="10536932" y="69523"/>
                  <a:pt x="10557076" y="109190"/>
                </a:cubicBezTo>
                <a:cubicBezTo>
                  <a:pt x="10566776" y="69523"/>
                  <a:pt x="10607066" y="49477"/>
                  <a:pt x="10646610" y="79334"/>
                </a:cubicBezTo>
                <a:cubicBezTo>
                  <a:pt x="10636910" y="89144"/>
                  <a:pt x="10626464" y="79334"/>
                  <a:pt x="10616766" y="69523"/>
                </a:cubicBezTo>
                <a:cubicBezTo>
                  <a:pt x="10607066" y="109190"/>
                  <a:pt x="10666756" y="99380"/>
                  <a:pt x="10676454" y="99380"/>
                </a:cubicBezTo>
                <a:cubicBezTo>
                  <a:pt x="10676454" y="49477"/>
                  <a:pt x="10706298" y="20047"/>
                  <a:pt x="10736142" y="0"/>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0" name="Title">
            <a:extLst>
              <a:ext uri="{FF2B5EF4-FFF2-40B4-BE49-F238E27FC236}">
                <a16:creationId xmlns:a16="http://schemas.microsoft.com/office/drawing/2014/main" id="{6F6BA5F4-8890-4022-95C1-E70E87AF9023}"/>
              </a:ext>
            </a:extLst>
          </p:cNvPr>
          <p:cNvSpPr txBox="1">
            <a:spLocks noGrp="1"/>
          </p:cNvSpPr>
          <p:nvPr>
            <p:ph type="body" sz="quarter" idx="146" hasCustomPrompt="1"/>
          </p:nvPr>
        </p:nvSpPr>
        <p:spPr>
          <a:xfrm>
            <a:off x="2414719" y="2492276"/>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1" name="Double Click to edit text">
            <a:extLst>
              <a:ext uri="{FF2B5EF4-FFF2-40B4-BE49-F238E27FC236}">
                <a16:creationId xmlns:a16="http://schemas.microsoft.com/office/drawing/2014/main" id="{8B70508E-2087-477E-AAA5-6D62927420B4}"/>
              </a:ext>
            </a:extLst>
          </p:cNvPr>
          <p:cNvSpPr txBox="1">
            <a:spLocks noGrp="1"/>
          </p:cNvSpPr>
          <p:nvPr>
            <p:ph type="body" sz="quarter" idx="147" hasCustomPrompt="1"/>
          </p:nvPr>
        </p:nvSpPr>
        <p:spPr>
          <a:xfrm>
            <a:off x="2414719" y="3852229"/>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2" name="Double Click to edit text">
            <a:extLst>
              <a:ext uri="{FF2B5EF4-FFF2-40B4-BE49-F238E27FC236}">
                <a16:creationId xmlns:a16="http://schemas.microsoft.com/office/drawing/2014/main" id="{B2F04E6A-B08F-430A-9CD7-60BD7E66ECB1}"/>
              </a:ext>
            </a:extLst>
          </p:cNvPr>
          <p:cNvSpPr txBox="1">
            <a:spLocks noGrp="1"/>
          </p:cNvSpPr>
          <p:nvPr>
            <p:ph type="body" sz="quarter" idx="148" hasCustomPrompt="1"/>
          </p:nvPr>
        </p:nvSpPr>
        <p:spPr>
          <a:xfrm>
            <a:off x="2414719" y="5231820"/>
            <a:ext cx="7213601" cy="92017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Double Click to edit text">
            <a:extLst>
              <a:ext uri="{FF2B5EF4-FFF2-40B4-BE49-F238E27FC236}">
                <a16:creationId xmlns:a16="http://schemas.microsoft.com/office/drawing/2014/main" id="{6CC0523E-B90C-4092-809B-89929323EFA9}"/>
              </a:ext>
            </a:extLst>
          </p:cNvPr>
          <p:cNvSpPr txBox="1">
            <a:spLocks noGrp="1"/>
          </p:cNvSpPr>
          <p:nvPr>
            <p:ph type="body" sz="quarter" idx="149" hasCustomPrompt="1"/>
          </p:nvPr>
        </p:nvSpPr>
        <p:spPr>
          <a:xfrm>
            <a:off x="2404703" y="10643785"/>
            <a:ext cx="2951294"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8" name="Double Click to edit text">
            <a:extLst>
              <a:ext uri="{FF2B5EF4-FFF2-40B4-BE49-F238E27FC236}">
                <a16:creationId xmlns:a16="http://schemas.microsoft.com/office/drawing/2014/main" id="{4EF1337A-3323-4C1A-89F4-80AD0776BDD9}"/>
              </a:ext>
            </a:extLst>
          </p:cNvPr>
          <p:cNvSpPr txBox="1">
            <a:spLocks noGrp="1"/>
          </p:cNvSpPr>
          <p:nvPr>
            <p:ph type="body" sz="quarter" idx="150" hasCustomPrompt="1"/>
          </p:nvPr>
        </p:nvSpPr>
        <p:spPr>
          <a:xfrm>
            <a:off x="7017767" y="10643785"/>
            <a:ext cx="2957856"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9" name="number">
            <a:extLst>
              <a:ext uri="{FF2B5EF4-FFF2-40B4-BE49-F238E27FC236}">
                <a16:creationId xmlns:a16="http://schemas.microsoft.com/office/drawing/2014/main" id="{691373A8-4D9D-4FDE-98AE-DAA471147BCE}"/>
              </a:ext>
            </a:extLst>
          </p:cNvPr>
          <p:cNvSpPr txBox="1">
            <a:spLocks noGrp="1"/>
          </p:cNvSpPr>
          <p:nvPr>
            <p:ph type="body" sz="quarter" idx="141" hasCustomPrompt="1"/>
          </p:nvPr>
        </p:nvSpPr>
        <p:spPr>
          <a:xfrm>
            <a:off x="2414719" y="8930022"/>
            <a:ext cx="217822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40" name="number">
            <a:extLst>
              <a:ext uri="{FF2B5EF4-FFF2-40B4-BE49-F238E27FC236}">
                <a16:creationId xmlns:a16="http://schemas.microsoft.com/office/drawing/2014/main" id="{EC2C5391-9E49-4A93-BFFC-AD5C97AFA9C2}"/>
              </a:ext>
            </a:extLst>
          </p:cNvPr>
          <p:cNvSpPr txBox="1">
            <a:spLocks noGrp="1"/>
          </p:cNvSpPr>
          <p:nvPr>
            <p:ph type="body" sz="quarter" idx="151" hasCustomPrompt="1"/>
          </p:nvPr>
        </p:nvSpPr>
        <p:spPr>
          <a:xfrm>
            <a:off x="7030262" y="8930022"/>
            <a:ext cx="217822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Tree>
    <p:extLst>
      <p:ext uri="{BB962C8B-B14F-4D97-AF65-F5344CB8AC3E}">
        <p14:creationId xmlns:p14="http://schemas.microsoft.com/office/powerpoint/2010/main" val="3784967282"/>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80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49A222A-7A97-4216-848A-78280E016DE3}"/>
              </a:ext>
            </a:extLst>
          </p:cNvPr>
          <p:cNvSpPr>
            <a:spLocks noGrp="1"/>
          </p:cNvSpPr>
          <p:nvPr>
            <p:ph type="pic" sz="quarter" idx="135" hasCustomPrompt="1"/>
          </p:nvPr>
        </p:nvSpPr>
        <p:spPr>
          <a:xfrm>
            <a:off x="6135754" y="2407708"/>
            <a:ext cx="8853294" cy="8900717"/>
          </a:xfrm>
          <a:custGeom>
            <a:avLst/>
            <a:gdLst>
              <a:gd name="connsiteX0" fmla="*/ 4213512 w 8853294"/>
              <a:gd name="connsiteY0" fmla="*/ 0 h 8900717"/>
              <a:gd name="connsiteX1" fmla="*/ 4259418 w 8853294"/>
              <a:gd name="connsiteY1" fmla="*/ 80766 h 8900717"/>
              <a:gd name="connsiteX2" fmla="*/ 4750038 w 8853294"/>
              <a:gd name="connsiteY2" fmla="*/ 119500 h 8900717"/>
              <a:gd name="connsiteX3" fmla="*/ 4680769 w 8853294"/>
              <a:gd name="connsiteY3" fmla="*/ 180075 h 8900717"/>
              <a:gd name="connsiteX4" fmla="*/ 4836931 w 8853294"/>
              <a:gd name="connsiteY4" fmla="*/ 231995 h 8900717"/>
              <a:gd name="connsiteX5" fmla="*/ 4949647 w 8853294"/>
              <a:gd name="connsiteY5" fmla="*/ 241061 h 8900717"/>
              <a:gd name="connsiteX6" fmla="*/ 5193113 w 8853294"/>
              <a:gd name="connsiteY6" fmla="*/ 310289 h 8900717"/>
              <a:gd name="connsiteX7" fmla="*/ 5197211 w 8853294"/>
              <a:gd name="connsiteY7" fmla="*/ 332129 h 8900717"/>
              <a:gd name="connsiteX8" fmla="*/ 5045558 w 8853294"/>
              <a:gd name="connsiteY8" fmla="*/ 392703 h 8900717"/>
              <a:gd name="connsiteX9" fmla="*/ 5596429 w 8853294"/>
              <a:gd name="connsiteY9" fmla="*/ 501078 h 8900717"/>
              <a:gd name="connsiteX10" fmla="*/ 5592331 w 8853294"/>
              <a:gd name="connsiteY10" fmla="*/ 527038 h 8900717"/>
              <a:gd name="connsiteX11" fmla="*/ 5531669 w 8853294"/>
              <a:gd name="connsiteY11" fmla="*/ 531570 h 8900717"/>
              <a:gd name="connsiteX12" fmla="*/ 5453383 w 8853294"/>
              <a:gd name="connsiteY12" fmla="*/ 540224 h 8900717"/>
              <a:gd name="connsiteX13" fmla="*/ 5540277 w 8853294"/>
              <a:gd name="connsiteY13" fmla="*/ 618518 h 8900717"/>
              <a:gd name="connsiteX14" fmla="*/ 5001701 w 8853294"/>
              <a:gd name="connsiteY14" fmla="*/ 695986 h 8900717"/>
              <a:gd name="connsiteX15" fmla="*/ 4763154 w 8853294"/>
              <a:gd name="connsiteY15" fmla="*/ 747908 h 8900717"/>
              <a:gd name="connsiteX16" fmla="*/ 4636913 w 8853294"/>
              <a:gd name="connsiteY16" fmla="*/ 826201 h 8900717"/>
              <a:gd name="connsiteX17" fmla="*/ 4394267 w 8853294"/>
              <a:gd name="connsiteY17" fmla="*/ 909027 h 8900717"/>
              <a:gd name="connsiteX18" fmla="*/ 4445911 w 8853294"/>
              <a:gd name="connsiteY18" fmla="*/ 965069 h 8900717"/>
              <a:gd name="connsiteX19" fmla="*/ 3959800 w 8853294"/>
              <a:gd name="connsiteY19" fmla="*/ 1082097 h 8900717"/>
              <a:gd name="connsiteX20" fmla="*/ 4020461 w 8853294"/>
              <a:gd name="connsiteY20" fmla="*/ 1147204 h 8900717"/>
              <a:gd name="connsiteX21" fmla="*/ 4003247 w 8853294"/>
              <a:gd name="connsiteY21" fmla="*/ 1164511 h 8900717"/>
              <a:gd name="connsiteX22" fmla="*/ 4111863 w 8853294"/>
              <a:gd name="connsiteY22" fmla="*/ 1173164 h 8900717"/>
              <a:gd name="connsiteX23" fmla="*/ 3924960 w 8853294"/>
              <a:gd name="connsiteY23" fmla="*/ 1229618 h 8900717"/>
              <a:gd name="connsiteX24" fmla="*/ 3929469 w 8853294"/>
              <a:gd name="connsiteY24" fmla="*/ 1255578 h 8900717"/>
              <a:gd name="connsiteX25" fmla="*/ 4324588 w 8853294"/>
              <a:gd name="connsiteY25" fmla="*/ 1208190 h 8900717"/>
              <a:gd name="connsiteX26" fmla="*/ 4329097 w 8853294"/>
              <a:gd name="connsiteY26" fmla="*/ 1216844 h 8900717"/>
              <a:gd name="connsiteX27" fmla="*/ 4068417 w 8853294"/>
              <a:gd name="connsiteY27" fmla="*/ 1303378 h 8900717"/>
              <a:gd name="connsiteX28" fmla="*/ 3933568 w 8853294"/>
              <a:gd name="connsiteY28" fmla="*/ 1455020 h 8900717"/>
              <a:gd name="connsiteX29" fmla="*/ 3842575 w 8853294"/>
              <a:gd name="connsiteY29" fmla="*/ 1377139 h 8900717"/>
              <a:gd name="connsiteX30" fmla="*/ 3569189 w 8853294"/>
              <a:gd name="connsiteY30" fmla="*/ 1485513 h 8900717"/>
              <a:gd name="connsiteX31" fmla="*/ 3530251 w 8853294"/>
              <a:gd name="connsiteY31" fmla="*/ 1567927 h 8900717"/>
              <a:gd name="connsiteX32" fmla="*/ 3877415 w 8853294"/>
              <a:gd name="connsiteY32" fmla="*/ 1476860 h 8900717"/>
              <a:gd name="connsiteX33" fmla="*/ 3886022 w 8853294"/>
              <a:gd name="connsiteY33" fmla="*/ 1494167 h 8900717"/>
              <a:gd name="connsiteX34" fmla="*/ 3638458 w 8853294"/>
              <a:gd name="connsiteY34" fmla="*/ 1658995 h 8900717"/>
              <a:gd name="connsiteX35" fmla="*/ 3642967 w 8853294"/>
              <a:gd name="connsiteY35" fmla="*/ 1672181 h 8900717"/>
              <a:gd name="connsiteX36" fmla="*/ 3846674 w 8853294"/>
              <a:gd name="connsiteY36" fmla="*/ 1598421 h 8900717"/>
              <a:gd name="connsiteX37" fmla="*/ 4441813 w 8853294"/>
              <a:gd name="connsiteY37" fmla="*/ 1390325 h 8900717"/>
              <a:gd name="connsiteX38" fmla="*/ 4784467 w 8853294"/>
              <a:gd name="connsiteY38" fmla="*/ 1216844 h 8900717"/>
              <a:gd name="connsiteX39" fmla="*/ 5006210 w 8853294"/>
              <a:gd name="connsiteY39" fmla="*/ 1159978 h 8900717"/>
              <a:gd name="connsiteX40" fmla="*/ 5093103 w 8853294"/>
              <a:gd name="connsiteY40" fmla="*/ 1086630 h 8900717"/>
              <a:gd name="connsiteX41" fmla="*/ 5027933 w 8853294"/>
              <a:gd name="connsiteY41" fmla="*/ 1121243 h 8900717"/>
              <a:gd name="connsiteX42" fmla="*/ 5119335 w 8853294"/>
              <a:gd name="connsiteY42" fmla="*/ 1038829 h 8900717"/>
              <a:gd name="connsiteX43" fmla="*/ 4984487 w 8853294"/>
              <a:gd name="connsiteY43" fmla="*/ 1026055 h 8900717"/>
              <a:gd name="connsiteX44" fmla="*/ 5262381 w 8853294"/>
              <a:gd name="connsiteY44" fmla="*/ 1051604 h 8900717"/>
              <a:gd name="connsiteX45" fmla="*/ 5153765 w 8853294"/>
              <a:gd name="connsiteY45" fmla="*/ 1125364 h 8900717"/>
              <a:gd name="connsiteX46" fmla="*/ 5275497 w 8853294"/>
              <a:gd name="connsiteY46" fmla="*/ 1069323 h 8900717"/>
              <a:gd name="connsiteX47" fmla="*/ 5431660 w 8853294"/>
              <a:gd name="connsiteY47" fmla="*/ 1021522 h 8900717"/>
              <a:gd name="connsiteX48" fmla="*/ 5440267 w 8853294"/>
              <a:gd name="connsiteY48" fmla="*/ 1042950 h 8900717"/>
              <a:gd name="connsiteX49" fmla="*/ 5366489 w 8853294"/>
              <a:gd name="connsiteY49" fmla="*/ 1091162 h 8900717"/>
              <a:gd name="connsiteX50" fmla="*/ 5571017 w 8853294"/>
              <a:gd name="connsiteY50" fmla="*/ 1069323 h 8900717"/>
              <a:gd name="connsiteX51" fmla="*/ 5574706 w 8853294"/>
              <a:gd name="connsiteY51" fmla="*/ 1095283 h 8900717"/>
              <a:gd name="connsiteX52" fmla="*/ 5318945 w 8853294"/>
              <a:gd name="connsiteY52" fmla="*/ 1116711 h 8900717"/>
              <a:gd name="connsiteX53" fmla="*/ 5288203 w 8853294"/>
              <a:gd name="connsiteY53" fmla="*/ 1190471 h 8900717"/>
              <a:gd name="connsiteX54" fmla="*/ 5492731 w 8853294"/>
              <a:gd name="connsiteY54" fmla="*/ 1164511 h 8900717"/>
              <a:gd name="connsiteX55" fmla="*/ 5622661 w 8853294"/>
              <a:gd name="connsiteY55" fmla="*/ 1186351 h 8900717"/>
              <a:gd name="connsiteX56" fmla="*/ 5796039 w 8853294"/>
              <a:gd name="connsiteY56" fmla="*/ 1173164 h 8900717"/>
              <a:gd name="connsiteX57" fmla="*/ 5887441 w 8853294"/>
              <a:gd name="connsiteY57" fmla="*/ 1199537 h 8900717"/>
              <a:gd name="connsiteX58" fmla="*/ 5957119 w 8853294"/>
              <a:gd name="connsiteY58" fmla="*/ 1208190 h 8900717"/>
              <a:gd name="connsiteX59" fmla="*/ 6173943 w 8853294"/>
              <a:gd name="connsiteY59" fmla="*/ 1156269 h 8900717"/>
              <a:gd name="connsiteX60" fmla="*/ 5748493 w 8853294"/>
              <a:gd name="connsiteY60" fmla="*/ 1125364 h 8900717"/>
              <a:gd name="connsiteX61" fmla="*/ 5757510 w 8853294"/>
              <a:gd name="connsiteY61" fmla="*/ 1008336 h 8900717"/>
              <a:gd name="connsiteX62" fmla="*/ 5631679 w 8853294"/>
              <a:gd name="connsiteY62" fmla="*/ 1016989 h 8900717"/>
              <a:gd name="connsiteX63" fmla="*/ 5748493 w 8853294"/>
              <a:gd name="connsiteY63" fmla="*/ 930455 h 8900717"/>
              <a:gd name="connsiteX64" fmla="*/ 5822271 w 8853294"/>
              <a:gd name="connsiteY64" fmla="*/ 982788 h 8900717"/>
              <a:gd name="connsiteX65" fmla="*/ 5826779 w 8853294"/>
              <a:gd name="connsiteY65" fmla="*/ 909027 h 8900717"/>
              <a:gd name="connsiteX66" fmla="*/ 6061227 w 8853294"/>
              <a:gd name="connsiteY66" fmla="*/ 904495 h 8900717"/>
              <a:gd name="connsiteX67" fmla="*/ 5965727 w 8853294"/>
              <a:gd name="connsiteY67" fmla="*/ 930455 h 8900717"/>
              <a:gd name="connsiteX68" fmla="*/ 5957119 w 8853294"/>
              <a:gd name="connsiteY68" fmla="*/ 952294 h 8900717"/>
              <a:gd name="connsiteX69" fmla="*/ 6165335 w 8853294"/>
              <a:gd name="connsiteY69" fmla="*/ 999683 h 8900717"/>
              <a:gd name="connsiteX70" fmla="*/ 6165335 w 8853294"/>
              <a:gd name="connsiteY70" fmla="*/ 1016989 h 8900717"/>
              <a:gd name="connsiteX71" fmla="*/ 5974334 w 8853294"/>
              <a:gd name="connsiteY71" fmla="*/ 1042950 h 8900717"/>
              <a:gd name="connsiteX72" fmla="*/ 5987450 w 8853294"/>
              <a:gd name="connsiteY72" fmla="*/ 1069323 h 8900717"/>
              <a:gd name="connsiteX73" fmla="*/ 6230915 w 8853294"/>
              <a:gd name="connsiteY73" fmla="*/ 1099816 h 8900717"/>
              <a:gd name="connsiteX74" fmla="*/ 6347730 w 8853294"/>
              <a:gd name="connsiteY74" fmla="*/ 1086630 h 8900717"/>
              <a:gd name="connsiteX75" fmla="*/ 6300185 w 8853294"/>
              <a:gd name="connsiteY75" fmla="*/ 1026055 h 8900717"/>
              <a:gd name="connsiteX76" fmla="*/ 6365355 w 8853294"/>
              <a:gd name="connsiteY76" fmla="*/ 986496 h 8900717"/>
              <a:gd name="connsiteX77" fmla="*/ 6451838 w 8853294"/>
              <a:gd name="connsiteY77" fmla="*/ 995562 h 8900717"/>
              <a:gd name="connsiteX78" fmla="*/ 6534223 w 8853294"/>
              <a:gd name="connsiteY78" fmla="*/ 991029 h 8900717"/>
              <a:gd name="connsiteX79" fmla="*/ 6504302 w 8853294"/>
              <a:gd name="connsiteY79" fmla="*/ 934575 h 8900717"/>
              <a:gd name="connsiteX80" fmla="*/ 6543240 w 8853294"/>
              <a:gd name="connsiteY80" fmla="*/ 882655 h 8900717"/>
              <a:gd name="connsiteX81" fmla="*/ 6795313 w 8853294"/>
              <a:gd name="connsiteY81" fmla="*/ 982788 h 8900717"/>
              <a:gd name="connsiteX82" fmla="*/ 6790805 w 8853294"/>
              <a:gd name="connsiteY82" fmla="*/ 1004215 h 8900717"/>
              <a:gd name="connsiteX83" fmla="*/ 6725635 w 8853294"/>
              <a:gd name="connsiteY83" fmla="*/ 991029 h 8900717"/>
              <a:gd name="connsiteX84" fmla="*/ 6543240 w 8853294"/>
              <a:gd name="connsiteY84" fmla="*/ 1021522 h 8900717"/>
              <a:gd name="connsiteX85" fmla="*/ 6491186 w 8853294"/>
              <a:gd name="connsiteY85" fmla="*/ 1026055 h 8900717"/>
              <a:gd name="connsiteX86" fmla="*/ 6508811 w 8853294"/>
              <a:gd name="connsiteY86" fmla="*/ 1077976 h 8900717"/>
              <a:gd name="connsiteX87" fmla="*/ 6981806 w 8853294"/>
              <a:gd name="connsiteY87" fmla="*/ 1151737 h 8900717"/>
              <a:gd name="connsiteX88" fmla="*/ 7355202 w 8853294"/>
              <a:gd name="connsiteY88" fmla="*/ 1173164 h 8900717"/>
              <a:gd name="connsiteX89" fmla="*/ 7137969 w 8853294"/>
              <a:gd name="connsiteY89" fmla="*/ 1186351 h 8900717"/>
              <a:gd name="connsiteX90" fmla="*/ 7133869 w 8853294"/>
              <a:gd name="connsiteY90" fmla="*/ 1195004 h 8900717"/>
              <a:gd name="connsiteX91" fmla="*/ 7246585 w 8853294"/>
              <a:gd name="connsiteY91" fmla="*/ 1238271 h 8900717"/>
              <a:gd name="connsiteX92" fmla="*/ 7233879 w 8853294"/>
              <a:gd name="connsiteY92" fmla="*/ 1260111 h 8900717"/>
              <a:gd name="connsiteX93" fmla="*/ 7337577 w 8853294"/>
              <a:gd name="connsiteY93" fmla="*/ 1298846 h 8900717"/>
              <a:gd name="connsiteX94" fmla="*/ 7415863 w 8853294"/>
              <a:gd name="connsiteY94" fmla="*/ 1359832 h 8900717"/>
              <a:gd name="connsiteX95" fmla="*/ 7407256 w 8853294"/>
              <a:gd name="connsiteY95" fmla="*/ 1372606 h 8900717"/>
              <a:gd name="connsiteX96" fmla="*/ 7207647 w 8853294"/>
              <a:gd name="connsiteY96" fmla="*/ 1307499 h 8900717"/>
              <a:gd name="connsiteX97" fmla="*/ 7203139 w 8853294"/>
              <a:gd name="connsiteY97" fmla="*/ 1312032 h 8900717"/>
              <a:gd name="connsiteX98" fmla="*/ 6512909 w 8853294"/>
              <a:gd name="connsiteY98" fmla="*/ 1203657 h 8900717"/>
              <a:gd name="connsiteX99" fmla="*/ 6504302 w 8853294"/>
              <a:gd name="connsiteY99" fmla="*/ 1168631 h 8900717"/>
              <a:gd name="connsiteX100" fmla="*/ 6126397 w 8853294"/>
              <a:gd name="connsiteY100" fmla="*/ 1225085 h 8900717"/>
              <a:gd name="connsiteX101" fmla="*/ 6130906 w 8853294"/>
              <a:gd name="connsiteY101" fmla="*/ 1264644 h 8900717"/>
              <a:gd name="connsiteX102" fmla="*/ 6534223 w 8853294"/>
              <a:gd name="connsiteY102" fmla="*/ 1307499 h 8900717"/>
              <a:gd name="connsiteX103" fmla="*/ 6578079 w 8853294"/>
              <a:gd name="connsiteY103" fmla="*/ 1312032 h 8900717"/>
              <a:gd name="connsiteX104" fmla="*/ 6899011 w 8853294"/>
              <a:gd name="connsiteY104" fmla="*/ 1381672 h 8900717"/>
              <a:gd name="connsiteX105" fmla="*/ 6994922 w 8853294"/>
              <a:gd name="connsiteY105" fmla="*/ 1377139 h 8900717"/>
              <a:gd name="connsiteX106" fmla="*/ 7637195 w 8853294"/>
              <a:gd name="connsiteY106" fmla="*/ 1576581 h 8900717"/>
              <a:gd name="connsiteX107" fmla="*/ 7090423 w 8853294"/>
              <a:gd name="connsiteY107" fmla="*/ 1450900 h 8900717"/>
              <a:gd name="connsiteX108" fmla="*/ 7094931 w 8853294"/>
              <a:gd name="connsiteY108" fmla="*/ 1472327 h 8900717"/>
              <a:gd name="connsiteX109" fmla="*/ 7207647 w 8853294"/>
              <a:gd name="connsiteY109" fmla="*/ 1520127 h 8900717"/>
              <a:gd name="connsiteX110" fmla="*/ 6985905 w 8853294"/>
              <a:gd name="connsiteY110" fmla="*/ 1537434 h 8900717"/>
              <a:gd name="connsiteX111" fmla="*/ 8319227 w 8853294"/>
              <a:gd name="connsiteY111" fmla="*/ 2075186 h 8900717"/>
              <a:gd name="connsiteX112" fmla="*/ 8301603 w 8853294"/>
              <a:gd name="connsiteY112" fmla="*/ 2036451 h 8900717"/>
              <a:gd name="connsiteX113" fmla="*/ 8601221 w 8853294"/>
              <a:gd name="connsiteY113" fmla="*/ 2326961 h 8900717"/>
              <a:gd name="connsiteX114" fmla="*/ 8605730 w 8853294"/>
              <a:gd name="connsiteY114" fmla="*/ 2318307 h 8900717"/>
              <a:gd name="connsiteX115" fmla="*/ 8853294 w 8853294"/>
              <a:gd name="connsiteY115" fmla="*/ 2608817 h 8900717"/>
              <a:gd name="connsiteX116" fmla="*/ 8584006 w 8853294"/>
              <a:gd name="connsiteY116" fmla="*/ 2383414 h 8900717"/>
              <a:gd name="connsiteX117" fmla="*/ 8592614 w 8853294"/>
              <a:gd name="connsiteY117" fmla="*/ 2361575 h 8900717"/>
              <a:gd name="connsiteX118" fmla="*/ 8154047 w 8853294"/>
              <a:gd name="connsiteY118" fmla="*/ 2158012 h 8900717"/>
              <a:gd name="connsiteX119" fmla="*/ 8154047 w 8853294"/>
              <a:gd name="connsiteY119" fmla="*/ 2209933 h 8900717"/>
              <a:gd name="connsiteX120" fmla="*/ 8036823 w 8853294"/>
              <a:gd name="connsiteY120" fmla="*/ 2170374 h 8900717"/>
              <a:gd name="connsiteX121" fmla="*/ 8028216 w 8853294"/>
              <a:gd name="connsiteY121" fmla="*/ 2188093 h 8900717"/>
              <a:gd name="connsiteX122" fmla="*/ 8332343 w 8853294"/>
              <a:gd name="connsiteY122" fmla="*/ 2357042 h 8900717"/>
              <a:gd name="connsiteX123" fmla="*/ 8388496 w 8853294"/>
              <a:gd name="connsiteY123" fmla="*/ 2435335 h 8900717"/>
              <a:gd name="connsiteX124" fmla="*/ 8518836 w 8853294"/>
              <a:gd name="connsiteY124" fmla="*/ 2634365 h 8900717"/>
              <a:gd name="connsiteX125" fmla="*/ 8679507 w 8853294"/>
              <a:gd name="connsiteY125" fmla="*/ 2812379 h 8900717"/>
              <a:gd name="connsiteX126" fmla="*/ 8545068 w 8853294"/>
              <a:gd name="connsiteY126" fmla="*/ 2739031 h 8900717"/>
              <a:gd name="connsiteX127" fmla="*/ 8553676 w 8853294"/>
              <a:gd name="connsiteY127" fmla="*/ 2812379 h 8900717"/>
              <a:gd name="connsiteX128" fmla="*/ 8279879 w 8853294"/>
              <a:gd name="connsiteY128" fmla="*/ 2669391 h 8900717"/>
              <a:gd name="connsiteX129" fmla="*/ 7923698 w 8853294"/>
              <a:gd name="connsiteY129" fmla="*/ 2530523 h 8900717"/>
              <a:gd name="connsiteX130" fmla="*/ 7681053 w 8853294"/>
              <a:gd name="connsiteY130" fmla="*/ 2426682 h 8900717"/>
              <a:gd name="connsiteX131" fmla="*/ 7537596 w 8853294"/>
              <a:gd name="connsiteY131" fmla="*/ 2417616 h 8900717"/>
              <a:gd name="connsiteX132" fmla="*/ 7268309 w 8853294"/>
              <a:gd name="connsiteY132" fmla="*/ 2296468 h 8900717"/>
              <a:gd name="connsiteX133" fmla="*/ 7168709 w 8853294"/>
              <a:gd name="connsiteY133" fmla="*/ 2261854 h 8900717"/>
              <a:gd name="connsiteX134" fmla="*/ 7107637 w 8853294"/>
              <a:gd name="connsiteY134" fmla="*/ 2261854 h 8900717"/>
              <a:gd name="connsiteX135" fmla="*/ 7094931 w 8853294"/>
              <a:gd name="connsiteY135" fmla="*/ 2283281 h 8900717"/>
              <a:gd name="connsiteX136" fmla="*/ 7376925 w 8853294"/>
              <a:gd name="connsiteY136" fmla="*/ 2460884 h 8900717"/>
              <a:gd name="connsiteX137" fmla="*/ 7381434 w 8853294"/>
              <a:gd name="connsiteY137" fmla="*/ 2487256 h 8900717"/>
              <a:gd name="connsiteX138" fmla="*/ 7276916 w 8853294"/>
              <a:gd name="connsiteY138" fmla="*/ 2504563 h 8900717"/>
              <a:gd name="connsiteX139" fmla="*/ 6899011 w 8853294"/>
              <a:gd name="connsiteY139" fmla="*/ 2413495 h 8900717"/>
              <a:gd name="connsiteX140" fmla="*/ 6899011 w 8853294"/>
              <a:gd name="connsiteY140" fmla="*/ 2387535 h 8900717"/>
              <a:gd name="connsiteX141" fmla="*/ 7151085 w 8853294"/>
              <a:gd name="connsiteY141" fmla="*/ 2413495 h 8900717"/>
              <a:gd name="connsiteX142" fmla="*/ 6586687 w 8853294"/>
              <a:gd name="connsiteY142" fmla="*/ 2231360 h 8900717"/>
              <a:gd name="connsiteX143" fmla="*/ 6638741 w 8853294"/>
              <a:gd name="connsiteY143" fmla="*/ 2188093 h 8900717"/>
              <a:gd name="connsiteX144" fmla="*/ 6243621 w 8853294"/>
              <a:gd name="connsiteY144" fmla="*/ 2127107 h 8900717"/>
              <a:gd name="connsiteX145" fmla="*/ 6061227 w 8853294"/>
              <a:gd name="connsiteY145" fmla="*/ 2196747 h 8900717"/>
              <a:gd name="connsiteX146" fmla="*/ 6091558 w 8853294"/>
              <a:gd name="connsiteY146" fmla="*/ 2296468 h 8900717"/>
              <a:gd name="connsiteX147" fmla="*/ 6100165 w 8853294"/>
              <a:gd name="connsiteY147" fmla="*/ 2275040 h 8900717"/>
              <a:gd name="connsiteX148" fmla="*/ 6200175 w 8853294"/>
              <a:gd name="connsiteY148" fmla="*/ 2296468 h 8900717"/>
              <a:gd name="connsiteX149" fmla="*/ 6273953 w 8853294"/>
              <a:gd name="connsiteY149" fmla="*/ 2313774 h 8900717"/>
              <a:gd name="connsiteX150" fmla="*/ 6386668 w 8853294"/>
              <a:gd name="connsiteY150" fmla="*/ 2331081 h 8900717"/>
              <a:gd name="connsiteX151" fmla="*/ 6451838 w 8853294"/>
              <a:gd name="connsiteY151" fmla="*/ 2287402 h 8900717"/>
              <a:gd name="connsiteX152" fmla="*/ 6495695 w 8853294"/>
              <a:gd name="connsiteY152" fmla="*/ 2392068 h 8900717"/>
              <a:gd name="connsiteX153" fmla="*/ 5996057 w 8853294"/>
              <a:gd name="connsiteY153" fmla="*/ 2318307 h 8900717"/>
              <a:gd name="connsiteX154" fmla="*/ 5926789 w 8853294"/>
              <a:gd name="connsiteY154" fmla="*/ 2452642 h 8900717"/>
              <a:gd name="connsiteX155" fmla="*/ 6239113 w 8853294"/>
              <a:gd name="connsiteY155" fmla="*/ 2443989 h 8900717"/>
              <a:gd name="connsiteX156" fmla="*/ 6148121 w 8853294"/>
              <a:gd name="connsiteY156" fmla="*/ 2474070 h 8900717"/>
              <a:gd name="connsiteX157" fmla="*/ 6152629 w 8853294"/>
              <a:gd name="connsiteY157" fmla="*/ 2500442 h 8900717"/>
              <a:gd name="connsiteX158" fmla="*/ 5700947 w 8853294"/>
              <a:gd name="connsiteY158" fmla="*/ 2370228 h 8900717"/>
              <a:gd name="connsiteX159" fmla="*/ 5809155 w 8853294"/>
              <a:gd name="connsiteY159" fmla="*/ 2357042 h 8900717"/>
              <a:gd name="connsiteX160" fmla="*/ 5370589 w 8853294"/>
              <a:gd name="connsiteY160" fmla="*/ 2422149 h 8900717"/>
              <a:gd name="connsiteX161" fmla="*/ 4198347 w 8853294"/>
              <a:gd name="connsiteY161" fmla="*/ 2647551 h 8900717"/>
              <a:gd name="connsiteX162" fmla="*/ 4220480 w 8853294"/>
              <a:gd name="connsiteY162" fmla="*/ 2617470 h 8900717"/>
              <a:gd name="connsiteX163" fmla="*/ 4211463 w 8853294"/>
              <a:gd name="connsiteY163" fmla="*/ 2608817 h 8900717"/>
              <a:gd name="connsiteX164" fmla="*/ 4033577 w 8853294"/>
              <a:gd name="connsiteY164" fmla="*/ 2695352 h 8900717"/>
              <a:gd name="connsiteX165" fmla="*/ 2101428 w 8853294"/>
              <a:gd name="connsiteY165" fmla="*/ 4087325 h 8900717"/>
              <a:gd name="connsiteX166" fmla="*/ 1623924 w 8853294"/>
              <a:gd name="connsiteY166" fmla="*/ 4789905 h 8900717"/>
              <a:gd name="connsiteX167" fmla="*/ 1445628 w 8853294"/>
              <a:gd name="connsiteY167" fmla="*/ 5049921 h 8900717"/>
              <a:gd name="connsiteX168" fmla="*/ 1402591 w 8853294"/>
              <a:gd name="connsiteY168" fmla="*/ 5223815 h 8900717"/>
              <a:gd name="connsiteX169" fmla="*/ 1315698 w 8853294"/>
              <a:gd name="connsiteY169" fmla="*/ 5474765 h 8900717"/>
              <a:gd name="connsiteX170" fmla="*/ 1268152 w 8853294"/>
              <a:gd name="connsiteY170" fmla="*/ 5579431 h 8900717"/>
              <a:gd name="connsiteX171" fmla="*/ 1111580 w 8853294"/>
              <a:gd name="connsiteY171" fmla="*/ 6420054 h 8900717"/>
              <a:gd name="connsiteX172" fmla="*/ 1085348 w 8853294"/>
              <a:gd name="connsiteY172" fmla="*/ 6689136 h 8900717"/>
              <a:gd name="connsiteX173" fmla="*/ 1163634 w 8853294"/>
              <a:gd name="connsiteY173" fmla="*/ 7777414 h 8900717"/>
              <a:gd name="connsiteX174" fmla="*/ 1259135 w 8853294"/>
              <a:gd name="connsiteY174" fmla="*/ 8137563 h 8900717"/>
              <a:gd name="connsiteX175" fmla="*/ 1458744 w 8853294"/>
              <a:gd name="connsiteY175" fmla="*/ 8683968 h 8900717"/>
              <a:gd name="connsiteX176" fmla="*/ 1398082 w 8853294"/>
              <a:gd name="connsiteY176" fmla="*/ 8900717 h 8900717"/>
              <a:gd name="connsiteX177" fmla="*/ 1341930 w 8853294"/>
              <a:gd name="connsiteY177" fmla="*/ 8648942 h 8900717"/>
              <a:gd name="connsiteX178" fmla="*/ 1289466 w 8853294"/>
              <a:gd name="connsiteY178" fmla="*/ 8731768 h 8900717"/>
              <a:gd name="connsiteX179" fmla="*/ 1168143 w 8853294"/>
              <a:gd name="connsiteY179" fmla="*/ 8445379 h 8900717"/>
              <a:gd name="connsiteX180" fmla="*/ 1089857 w 8853294"/>
              <a:gd name="connsiteY180" fmla="*/ 8463098 h 8900717"/>
              <a:gd name="connsiteX181" fmla="*/ 1081249 w 8853294"/>
              <a:gd name="connsiteY181" fmla="*/ 8441259 h 8900717"/>
              <a:gd name="connsiteX182" fmla="*/ 1120187 w 8853294"/>
              <a:gd name="connsiteY182" fmla="*/ 8428072 h 8900717"/>
              <a:gd name="connsiteX183" fmla="*/ 1020178 w 8853294"/>
              <a:gd name="connsiteY183" fmla="*/ 8002816 h 8900717"/>
              <a:gd name="connsiteX184" fmla="*/ 972632 w 8853294"/>
              <a:gd name="connsiteY184" fmla="*/ 7795132 h 8900717"/>
              <a:gd name="connsiteX185" fmla="*/ 959517 w 8853294"/>
              <a:gd name="connsiteY185" fmla="*/ 7760106 h 8900717"/>
              <a:gd name="connsiteX186" fmla="*/ 885739 w 8853294"/>
              <a:gd name="connsiteY186" fmla="*/ 7651732 h 8900717"/>
              <a:gd name="connsiteX187" fmla="*/ 859507 w 8853294"/>
              <a:gd name="connsiteY187" fmla="*/ 7773293 h 8900717"/>
              <a:gd name="connsiteX188" fmla="*/ 790238 w 8853294"/>
              <a:gd name="connsiteY188" fmla="*/ 7695412 h 8900717"/>
              <a:gd name="connsiteX189" fmla="*/ 733676 w 8853294"/>
              <a:gd name="connsiteY189" fmla="*/ 8133030 h 8900717"/>
              <a:gd name="connsiteX190" fmla="*/ 616861 w 8853294"/>
              <a:gd name="connsiteY190" fmla="*/ 7673572 h 8900717"/>
              <a:gd name="connsiteX191" fmla="*/ 447173 w 8853294"/>
              <a:gd name="connsiteY191" fmla="*/ 7521930 h 8900717"/>
              <a:gd name="connsiteX192" fmla="*/ 443074 w 8853294"/>
              <a:gd name="connsiteY192" fmla="*/ 7209581 h 8900717"/>
              <a:gd name="connsiteX193" fmla="*/ 230349 w 8853294"/>
              <a:gd name="connsiteY193" fmla="*/ 7248728 h 8900717"/>
              <a:gd name="connsiteX194" fmla="*/ 299618 w 8853294"/>
              <a:gd name="connsiteY194" fmla="*/ 7109860 h 8900717"/>
              <a:gd name="connsiteX195" fmla="*/ 321342 w 8853294"/>
              <a:gd name="connsiteY195" fmla="*/ 7153127 h 8900717"/>
              <a:gd name="connsiteX196" fmla="*/ 304127 w 8853294"/>
              <a:gd name="connsiteY196" fmla="*/ 6988711 h 8900717"/>
              <a:gd name="connsiteX197" fmla="*/ 312734 w 8853294"/>
              <a:gd name="connsiteY197" fmla="*/ 6871683 h 8900717"/>
              <a:gd name="connsiteX198" fmla="*/ 221332 w 8853294"/>
              <a:gd name="connsiteY198" fmla="*/ 6919072 h 8900717"/>
              <a:gd name="connsiteX199" fmla="*/ 281994 w 8853294"/>
              <a:gd name="connsiteY199" fmla="*/ 6754243 h 8900717"/>
              <a:gd name="connsiteX200" fmla="*/ 121323 w 8853294"/>
              <a:gd name="connsiteY200" fmla="*/ 6845310 h 8900717"/>
              <a:gd name="connsiteX201" fmla="*/ 138947 w 8853294"/>
              <a:gd name="connsiteY201" fmla="*/ 6663176 h 8900717"/>
              <a:gd name="connsiteX202" fmla="*/ 52054 w 8853294"/>
              <a:gd name="connsiteY202" fmla="*/ 6663176 h 8900717"/>
              <a:gd name="connsiteX203" fmla="*/ 52054 w 8853294"/>
              <a:gd name="connsiteY203" fmla="*/ 6528428 h 8900717"/>
              <a:gd name="connsiteX204" fmla="*/ 0 w 8853294"/>
              <a:gd name="connsiteY204" fmla="*/ 6541615 h 8900717"/>
              <a:gd name="connsiteX205" fmla="*/ 30740 w 8853294"/>
              <a:gd name="connsiteY205" fmla="*/ 6303026 h 8900717"/>
              <a:gd name="connsiteX206" fmla="*/ 86893 w 8853294"/>
              <a:gd name="connsiteY206" fmla="*/ 6030236 h 8900717"/>
              <a:gd name="connsiteX207" fmla="*/ 221332 w 8853294"/>
              <a:gd name="connsiteY207" fmla="*/ 5886836 h 8900717"/>
              <a:gd name="connsiteX208" fmla="*/ 238957 w 8853294"/>
              <a:gd name="connsiteY208" fmla="*/ 5938756 h 8900717"/>
              <a:gd name="connsiteX209" fmla="*/ 268878 w 8853294"/>
              <a:gd name="connsiteY209" fmla="*/ 5991089 h 8900717"/>
              <a:gd name="connsiteX210" fmla="*/ 277895 w 8853294"/>
              <a:gd name="connsiteY210" fmla="*/ 5821728 h 8900717"/>
              <a:gd name="connsiteX211" fmla="*/ 277895 w 8853294"/>
              <a:gd name="connsiteY211" fmla="*/ 5648247 h 8900717"/>
              <a:gd name="connsiteX212" fmla="*/ 221332 w 8853294"/>
              <a:gd name="connsiteY212" fmla="*/ 5804834 h 8900717"/>
              <a:gd name="connsiteX213" fmla="*/ 186493 w 8853294"/>
              <a:gd name="connsiteY213" fmla="*/ 5713354 h 8900717"/>
              <a:gd name="connsiteX214" fmla="*/ 134439 w 8853294"/>
              <a:gd name="connsiteY214" fmla="*/ 5466112 h 8900717"/>
              <a:gd name="connsiteX215" fmla="*/ 169278 w 8853294"/>
              <a:gd name="connsiteY215" fmla="*/ 5349084 h 8900717"/>
              <a:gd name="connsiteX216" fmla="*/ 195100 w 8853294"/>
              <a:gd name="connsiteY216" fmla="*/ 5080414 h 8900717"/>
              <a:gd name="connsiteX217" fmla="*/ 181984 w 8853294"/>
              <a:gd name="connsiteY217" fmla="*/ 5080414 h 8900717"/>
              <a:gd name="connsiteX218" fmla="*/ 100009 w 8853294"/>
              <a:gd name="connsiteY218" fmla="*/ 5192909 h 8900717"/>
              <a:gd name="connsiteX219" fmla="*/ 78286 w 8853294"/>
              <a:gd name="connsiteY219" fmla="*/ 5184256 h 8900717"/>
              <a:gd name="connsiteX220" fmla="*/ 82385 w 8853294"/>
              <a:gd name="connsiteY220" fmla="*/ 5115028 h 8900717"/>
              <a:gd name="connsiteX221" fmla="*/ 195100 w 8853294"/>
              <a:gd name="connsiteY221" fmla="*/ 4803091 h 8900717"/>
              <a:gd name="connsiteX222" fmla="*/ 221332 w 8853294"/>
              <a:gd name="connsiteY222" fmla="*/ 4711611 h 8900717"/>
              <a:gd name="connsiteX223" fmla="*/ 420941 w 8853294"/>
              <a:gd name="connsiteY223" fmla="*/ 4018097 h 8900717"/>
              <a:gd name="connsiteX224" fmla="*/ 742693 w 8853294"/>
              <a:gd name="connsiteY224" fmla="*/ 3614680 h 8900717"/>
              <a:gd name="connsiteX225" fmla="*/ 698836 w 8853294"/>
              <a:gd name="connsiteY225" fmla="*/ 3705748 h 8900717"/>
              <a:gd name="connsiteX226" fmla="*/ 933285 w 8853294"/>
              <a:gd name="connsiteY226" fmla="*/ 3363317 h 8900717"/>
              <a:gd name="connsiteX227" fmla="*/ 864016 w 8853294"/>
              <a:gd name="connsiteY227" fmla="*/ 3389278 h 8900717"/>
              <a:gd name="connsiteX228" fmla="*/ 829586 w 8853294"/>
              <a:gd name="connsiteY228" fmla="*/ 3146568 h 8900717"/>
              <a:gd name="connsiteX229" fmla="*/ 759908 w 8853294"/>
              <a:gd name="connsiteY229" fmla="*/ 3111542 h 8900717"/>
              <a:gd name="connsiteX230" fmla="*/ 520951 w 8853294"/>
              <a:gd name="connsiteY230" fmla="*/ 3063742 h 8900717"/>
              <a:gd name="connsiteX231" fmla="*/ 429958 w 8853294"/>
              <a:gd name="connsiteY231" fmla="*/ 2938061 h 8900717"/>
              <a:gd name="connsiteX232" fmla="*/ 386512 w 8853294"/>
              <a:gd name="connsiteY232" fmla="*/ 2816500 h 8900717"/>
              <a:gd name="connsiteX233" fmla="*/ 382003 w 8853294"/>
              <a:gd name="connsiteY233" fmla="*/ 2795073 h 8900717"/>
              <a:gd name="connsiteX234" fmla="*/ 456190 w 8853294"/>
              <a:gd name="connsiteY234" fmla="*/ 2543710 h 8900717"/>
              <a:gd name="connsiteX235" fmla="*/ 638175 w 8853294"/>
              <a:gd name="connsiteY235" fmla="*/ 2374349 h 8900717"/>
              <a:gd name="connsiteX236" fmla="*/ 807453 w 8853294"/>
              <a:gd name="connsiteY236" fmla="*/ 2105267 h 8900717"/>
              <a:gd name="connsiteX237" fmla="*/ 894346 w 8853294"/>
              <a:gd name="connsiteY237" fmla="*/ 1984530 h 8900717"/>
              <a:gd name="connsiteX238" fmla="*/ 916070 w 8853294"/>
              <a:gd name="connsiteY238" fmla="*/ 1737288 h 8900717"/>
              <a:gd name="connsiteX239" fmla="*/ 759908 w 8853294"/>
              <a:gd name="connsiteY239" fmla="*/ 1884397 h 8900717"/>
              <a:gd name="connsiteX240" fmla="*/ 746792 w 8853294"/>
              <a:gd name="connsiteY240" fmla="*/ 1879865 h 8900717"/>
              <a:gd name="connsiteX241" fmla="*/ 855408 w 8853294"/>
              <a:gd name="connsiteY241" fmla="*/ 1728223 h 8900717"/>
              <a:gd name="connsiteX242" fmla="*/ 664407 w 8853294"/>
              <a:gd name="connsiteY242" fmla="*/ 1455020 h 8900717"/>
              <a:gd name="connsiteX243" fmla="*/ 499227 w 8853294"/>
              <a:gd name="connsiteY243" fmla="*/ 1537434 h 8900717"/>
              <a:gd name="connsiteX244" fmla="*/ 473405 w 8853294"/>
              <a:gd name="connsiteY244" fmla="*/ 1520127 h 8900717"/>
              <a:gd name="connsiteX245" fmla="*/ 603745 w 8853294"/>
              <a:gd name="connsiteY245" fmla="*/ 1290192 h 8900717"/>
              <a:gd name="connsiteX246" fmla="*/ 620550 w 8853294"/>
              <a:gd name="connsiteY246" fmla="*/ 1268765 h 8900717"/>
              <a:gd name="connsiteX247" fmla="*/ 633666 w 8853294"/>
              <a:gd name="connsiteY247" fmla="*/ 1255578 h 8900717"/>
              <a:gd name="connsiteX248" fmla="*/ 755809 w 8853294"/>
              <a:gd name="connsiteY248" fmla="*/ 1151737 h 8900717"/>
              <a:gd name="connsiteX249" fmla="*/ 742693 w 8853294"/>
              <a:gd name="connsiteY249" fmla="*/ 1134430 h 8900717"/>
              <a:gd name="connsiteX250" fmla="*/ 473405 w 8853294"/>
              <a:gd name="connsiteY250" fmla="*/ 1216844 h 8900717"/>
              <a:gd name="connsiteX251" fmla="*/ 494719 w 8853294"/>
              <a:gd name="connsiteY251" fmla="*/ 1147204 h 8900717"/>
              <a:gd name="connsiteX252" fmla="*/ 473405 w 8853294"/>
              <a:gd name="connsiteY252" fmla="*/ 1147204 h 8900717"/>
              <a:gd name="connsiteX253" fmla="*/ 343065 w 8853294"/>
              <a:gd name="connsiteY253" fmla="*/ 1199537 h 8900717"/>
              <a:gd name="connsiteX254" fmla="*/ 291011 w 8853294"/>
              <a:gd name="connsiteY254" fmla="*/ 1112590 h 8900717"/>
              <a:gd name="connsiteX255" fmla="*/ 351672 w 8853294"/>
              <a:gd name="connsiteY255" fmla="*/ 991029 h 8900717"/>
              <a:gd name="connsiteX256" fmla="*/ 195100 w 8853294"/>
              <a:gd name="connsiteY256" fmla="*/ 1042950 h 8900717"/>
              <a:gd name="connsiteX257" fmla="*/ 195100 w 8853294"/>
              <a:gd name="connsiteY257" fmla="*/ 1026055 h 8900717"/>
              <a:gd name="connsiteX258" fmla="*/ 494719 w 8853294"/>
              <a:gd name="connsiteY258" fmla="*/ 804773 h 8900717"/>
              <a:gd name="connsiteX259" fmla="*/ 798846 w 8853294"/>
              <a:gd name="connsiteY259" fmla="*/ 622638 h 8900717"/>
              <a:gd name="connsiteX260" fmla="*/ 981650 w 8853294"/>
              <a:gd name="connsiteY260" fmla="*/ 392703 h 8900717"/>
              <a:gd name="connsiteX261" fmla="*/ 1007062 w 8853294"/>
              <a:gd name="connsiteY261" fmla="*/ 353556 h 8900717"/>
              <a:gd name="connsiteX262" fmla="*/ 1319796 w 8853294"/>
              <a:gd name="connsiteY262" fmla="*/ 158235 h 8900717"/>
              <a:gd name="connsiteX263" fmla="*/ 1384966 w 8853294"/>
              <a:gd name="connsiteY263" fmla="*/ 206447 h 8900717"/>
              <a:gd name="connsiteX264" fmla="*/ 1706719 w 8853294"/>
              <a:gd name="connsiteY264" fmla="*/ 2473 h 8900717"/>
              <a:gd name="connsiteX265" fmla="*/ 1758363 w 8853294"/>
              <a:gd name="connsiteY265" fmla="*/ 2473 h 8900717"/>
              <a:gd name="connsiteX266" fmla="*/ 1728032 w 8853294"/>
              <a:gd name="connsiteY266" fmla="*/ 136807 h 8900717"/>
              <a:gd name="connsiteX267" fmla="*/ 1619415 w 8853294"/>
              <a:gd name="connsiteY267" fmla="*/ 210568 h 8900717"/>
              <a:gd name="connsiteX268" fmla="*/ 1649746 w 8853294"/>
              <a:gd name="connsiteY268" fmla="*/ 249715 h 8900717"/>
              <a:gd name="connsiteX269" fmla="*/ 1775987 w 8853294"/>
              <a:gd name="connsiteY269" fmla="*/ 193261 h 8900717"/>
              <a:gd name="connsiteX270" fmla="*/ 1784595 w 8853294"/>
              <a:gd name="connsiteY270" fmla="*/ 253835 h 8900717"/>
              <a:gd name="connsiteX271" fmla="*/ 2036258 w 8853294"/>
              <a:gd name="connsiteY271" fmla="*/ 98073 h 8900717"/>
              <a:gd name="connsiteX272" fmla="*/ 2049374 w 8853294"/>
              <a:gd name="connsiteY272" fmla="*/ 114968 h 8900717"/>
              <a:gd name="connsiteX273" fmla="*/ 2019043 w 8853294"/>
              <a:gd name="connsiteY273" fmla="*/ 154526 h 8900717"/>
              <a:gd name="connsiteX274" fmla="*/ 1619415 w 8853294"/>
              <a:gd name="connsiteY274" fmla="*/ 492424 h 8900717"/>
              <a:gd name="connsiteX275" fmla="*/ 1354636 w 8853294"/>
              <a:gd name="connsiteY275" fmla="*/ 713705 h 8900717"/>
              <a:gd name="connsiteX276" fmla="*/ 1841157 w 8853294"/>
              <a:gd name="connsiteY276" fmla="*/ 435970 h 8900717"/>
              <a:gd name="connsiteX277" fmla="*/ 3291294 w 8853294"/>
              <a:gd name="connsiteY277" fmla="*/ 93540 h 8900717"/>
              <a:gd name="connsiteX278" fmla="*/ 4177033 w 8853294"/>
              <a:gd name="connsiteY278" fmla="*/ 2473 h 8900717"/>
              <a:gd name="connsiteX279" fmla="*/ 4213512 w 8853294"/>
              <a:gd name="connsiteY279" fmla="*/ 0 h 8900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Lst>
            <a:rect l="l" t="t" r="r" b="b"/>
            <a:pathLst>
              <a:path w="8853294" h="8900717">
                <a:moveTo>
                  <a:pt x="4213512" y="0"/>
                </a:moveTo>
                <a:cubicBezTo>
                  <a:pt x="4249581" y="0"/>
                  <a:pt x="4279092" y="12362"/>
                  <a:pt x="4259418" y="80766"/>
                </a:cubicBezTo>
                <a:cubicBezTo>
                  <a:pt x="4415991" y="93540"/>
                  <a:pt x="4572153" y="106314"/>
                  <a:pt x="4750038" y="119500"/>
                </a:cubicBezTo>
                <a:cubicBezTo>
                  <a:pt x="4715199" y="149994"/>
                  <a:pt x="4702493" y="158647"/>
                  <a:pt x="4680769" y="180075"/>
                </a:cubicBezTo>
                <a:cubicBezTo>
                  <a:pt x="4736922" y="201914"/>
                  <a:pt x="4789386" y="219221"/>
                  <a:pt x="4836931" y="231995"/>
                </a:cubicBezTo>
                <a:cubicBezTo>
                  <a:pt x="4876279" y="236528"/>
                  <a:pt x="4910709" y="236528"/>
                  <a:pt x="4949647" y="241061"/>
                </a:cubicBezTo>
                <a:cubicBezTo>
                  <a:pt x="5036541" y="267021"/>
                  <a:pt x="5114827" y="288861"/>
                  <a:pt x="5193113" y="310289"/>
                </a:cubicBezTo>
                <a:cubicBezTo>
                  <a:pt x="5193113" y="318942"/>
                  <a:pt x="5193113" y="328008"/>
                  <a:pt x="5197211" y="332129"/>
                </a:cubicBezTo>
                <a:cubicBezTo>
                  <a:pt x="5149666" y="353968"/>
                  <a:pt x="5101711" y="371275"/>
                  <a:pt x="5045558" y="392703"/>
                </a:cubicBezTo>
                <a:cubicBezTo>
                  <a:pt x="5232051" y="431850"/>
                  <a:pt x="5414445" y="466463"/>
                  <a:pt x="5596429" y="501078"/>
                </a:cubicBezTo>
                <a:cubicBezTo>
                  <a:pt x="5596429" y="509731"/>
                  <a:pt x="5596429" y="518384"/>
                  <a:pt x="5592331" y="527038"/>
                </a:cubicBezTo>
                <a:cubicBezTo>
                  <a:pt x="5574706" y="527038"/>
                  <a:pt x="5553393" y="527038"/>
                  <a:pt x="5531669" y="531570"/>
                </a:cubicBezTo>
                <a:cubicBezTo>
                  <a:pt x="5514045" y="531570"/>
                  <a:pt x="5492321" y="535691"/>
                  <a:pt x="5453383" y="540224"/>
                </a:cubicBezTo>
                <a:cubicBezTo>
                  <a:pt x="5488223" y="570305"/>
                  <a:pt x="5505437" y="588024"/>
                  <a:pt x="5540277" y="618518"/>
                </a:cubicBezTo>
                <a:cubicBezTo>
                  <a:pt x="5353373" y="648598"/>
                  <a:pt x="5175488" y="670026"/>
                  <a:pt x="5001701" y="695986"/>
                </a:cubicBezTo>
                <a:cubicBezTo>
                  <a:pt x="4923415" y="709173"/>
                  <a:pt x="4841440" y="726480"/>
                  <a:pt x="4763154" y="747908"/>
                </a:cubicBezTo>
                <a:cubicBezTo>
                  <a:pt x="4719707" y="765627"/>
                  <a:pt x="4680359" y="808894"/>
                  <a:pt x="4636913" y="826201"/>
                </a:cubicBezTo>
                <a:cubicBezTo>
                  <a:pt x="4559037" y="856694"/>
                  <a:pt x="4480751" y="878534"/>
                  <a:pt x="4394267" y="909027"/>
                </a:cubicBezTo>
                <a:cubicBezTo>
                  <a:pt x="4406973" y="921801"/>
                  <a:pt x="4420089" y="934988"/>
                  <a:pt x="4445911" y="965069"/>
                </a:cubicBezTo>
                <a:cubicBezTo>
                  <a:pt x="4281141" y="1004215"/>
                  <a:pt x="4124979" y="1043362"/>
                  <a:pt x="3959800" y="1082097"/>
                </a:cubicBezTo>
                <a:cubicBezTo>
                  <a:pt x="3981523" y="1103936"/>
                  <a:pt x="3998738" y="1125776"/>
                  <a:pt x="4020461" y="1147204"/>
                </a:cubicBezTo>
                <a:cubicBezTo>
                  <a:pt x="4011854" y="1151737"/>
                  <a:pt x="4007345" y="1159978"/>
                  <a:pt x="4003247" y="1164511"/>
                </a:cubicBezTo>
                <a:cubicBezTo>
                  <a:pt x="4029069" y="1168631"/>
                  <a:pt x="4055301" y="1168631"/>
                  <a:pt x="4111863" y="1173164"/>
                </a:cubicBezTo>
                <a:cubicBezTo>
                  <a:pt x="4033577" y="1199125"/>
                  <a:pt x="3981523" y="1212311"/>
                  <a:pt x="3924960" y="1229618"/>
                </a:cubicBezTo>
                <a:cubicBezTo>
                  <a:pt x="3929469" y="1238271"/>
                  <a:pt x="3929469" y="1246925"/>
                  <a:pt x="3929469" y="1255578"/>
                </a:cubicBezTo>
                <a:cubicBezTo>
                  <a:pt x="4063908" y="1238271"/>
                  <a:pt x="4194248" y="1220964"/>
                  <a:pt x="4324588" y="1208190"/>
                </a:cubicBezTo>
                <a:cubicBezTo>
                  <a:pt x="4324588" y="1208190"/>
                  <a:pt x="4329097" y="1212311"/>
                  <a:pt x="4329097" y="1216844"/>
                </a:cubicBezTo>
                <a:cubicBezTo>
                  <a:pt x="4242203" y="1247337"/>
                  <a:pt x="4155310" y="1281539"/>
                  <a:pt x="4068417" y="1303378"/>
                </a:cubicBezTo>
                <a:cubicBezTo>
                  <a:pt x="3981523" y="1320685"/>
                  <a:pt x="3955291" y="1376727"/>
                  <a:pt x="3933568" y="1455020"/>
                </a:cubicBezTo>
                <a:cubicBezTo>
                  <a:pt x="3903237" y="1429060"/>
                  <a:pt x="3877005" y="1403099"/>
                  <a:pt x="3842575" y="1377139"/>
                </a:cubicBezTo>
                <a:cubicBezTo>
                  <a:pt x="3755682" y="1411753"/>
                  <a:pt x="3660181" y="1442246"/>
                  <a:pt x="3569189" y="1485513"/>
                </a:cubicBezTo>
                <a:cubicBezTo>
                  <a:pt x="3551565" y="1490046"/>
                  <a:pt x="3547466" y="1529193"/>
                  <a:pt x="3530251" y="1567927"/>
                </a:cubicBezTo>
                <a:cubicBezTo>
                  <a:pt x="3664690" y="1533314"/>
                  <a:pt x="3768798" y="1506941"/>
                  <a:pt x="3877415" y="1476860"/>
                </a:cubicBezTo>
                <a:cubicBezTo>
                  <a:pt x="3881923" y="1480981"/>
                  <a:pt x="3886022" y="1490046"/>
                  <a:pt x="3886022" y="1494167"/>
                </a:cubicBezTo>
                <a:cubicBezTo>
                  <a:pt x="3803637" y="1550620"/>
                  <a:pt x="3720843" y="1602541"/>
                  <a:pt x="3638458" y="1658995"/>
                </a:cubicBezTo>
                <a:cubicBezTo>
                  <a:pt x="3638458" y="1663116"/>
                  <a:pt x="3642967" y="1667648"/>
                  <a:pt x="3642967" y="1672181"/>
                </a:cubicBezTo>
                <a:cubicBezTo>
                  <a:pt x="3712235" y="1650341"/>
                  <a:pt x="3786013" y="1637155"/>
                  <a:pt x="3846674" y="1598421"/>
                </a:cubicBezTo>
                <a:cubicBezTo>
                  <a:pt x="4033577" y="1489634"/>
                  <a:pt x="4229087" y="1420406"/>
                  <a:pt x="4441813" y="1390325"/>
                </a:cubicBezTo>
                <a:cubicBezTo>
                  <a:pt x="4580760" y="1373018"/>
                  <a:pt x="4693475" y="1321097"/>
                  <a:pt x="4784467" y="1216844"/>
                </a:cubicBezTo>
                <a:cubicBezTo>
                  <a:pt x="4845539" y="1156269"/>
                  <a:pt x="4906201" y="1094871"/>
                  <a:pt x="5006210" y="1159978"/>
                </a:cubicBezTo>
                <a:cubicBezTo>
                  <a:pt x="5040639" y="1181818"/>
                  <a:pt x="5088595" y="1138550"/>
                  <a:pt x="5093103" y="1086630"/>
                </a:cubicBezTo>
                <a:cubicBezTo>
                  <a:pt x="5071380" y="1099816"/>
                  <a:pt x="5049657" y="1112590"/>
                  <a:pt x="5027933" y="1121243"/>
                </a:cubicBezTo>
                <a:cubicBezTo>
                  <a:pt x="5027933" y="1069323"/>
                  <a:pt x="5027933" y="1069323"/>
                  <a:pt x="5119335" y="1038829"/>
                </a:cubicBezTo>
                <a:cubicBezTo>
                  <a:pt x="5075889" y="1034709"/>
                  <a:pt x="5027933" y="1030176"/>
                  <a:pt x="4984487" y="1026055"/>
                </a:cubicBezTo>
                <a:cubicBezTo>
                  <a:pt x="5032442" y="973722"/>
                  <a:pt x="5032442" y="973722"/>
                  <a:pt x="5262381" y="1051604"/>
                </a:cubicBezTo>
                <a:cubicBezTo>
                  <a:pt x="5218935" y="1082097"/>
                  <a:pt x="5184095" y="1108057"/>
                  <a:pt x="5153765" y="1125364"/>
                </a:cubicBezTo>
                <a:cubicBezTo>
                  <a:pt x="5179587" y="1138550"/>
                  <a:pt x="5175488" y="1134430"/>
                  <a:pt x="5275497" y="1069323"/>
                </a:cubicBezTo>
                <a:cubicBezTo>
                  <a:pt x="5318945" y="1043362"/>
                  <a:pt x="5379605" y="1038829"/>
                  <a:pt x="5431660" y="1021522"/>
                </a:cubicBezTo>
                <a:cubicBezTo>
                  <a:pt x="5435759" y="1030176"/>
                  <a:pt x="5435759" y="1034297"/>
                  <a:pt x="5440267" y="1042950"/>
                </a:cubicBezTo>
                <a:cubicBezTo>
                  <a:pt x="5423053" y="1051604"/>
                  <a:pt x="5405428" y="1064790"/>
                  <a:pt x="5366489" y="1091162"/>
                </a:cubicBezTo>
                <a:cubicBezTo>
                  <a:pt x="5453383" y="1082509"/>
                  <a:pt x="5509946" y="1073443"/>
                  <a:pt x="5571017" y="1069323"/>
                </a:cubicBezTo>
                <a:cubicBezTo>
                  <a:pt x="5571017" y="1077976"/>
                  <a:pt x="5570607" y="1086630"/>
                  <a:pt x="5574706" y="1095283"/>
                </a:cubicBezTo>
                <a:cubicBezTo>
                  <a:pt x="5492321" y="1103936"/>
                  <a:pt x="5409937" y="1108057"/>
                  <a:pt x="5318945" y="1116711"/>
                </a:cubicBezTo>
                <a:cubicBezTo>
                  <a:pt x="5314435" y="1125364"/>
                  <a:pt x="5305419" y="1147204"/>
                  <a:pt x="5288203" y="1190471"/>
                </a:cubicBezTo>
                <a:cubicBezTo>
                  <a:pt x="5375097" y="1177697"/>
                  <a:pt x="5444776" y="1168631"/>
                  <a:pt x="5492731" y="1164511"/>
                </a:cubicBezTo>
                <a:cubicBezTo>
                  <a:pt x="5548884" y="1173164"/>
                  <a:pt x="5588232" y="1186351"/>
                  <a:pt x="5622661" y="1186351"/>
                </a:cubicBezTo>
                <a:cubicBezTo>
                  <a:pt x="5683733" y="1186351"/>
                  <a:pt x="5739885" y="1173164"/>
                  <a:pt x="5796039" y="1173164"/>
                </a:cubicBezTo>
                <a:cubicBezTo>
                  <a:pt x="5826779" y="1173164"/>
                  <a:pt x="5857110" y="1190883"/>
                  <a:pt x="5887441" y="1199537"/>
                </a:cubicBezTo>
                <a:cubicBezTo>
                  <a:pt x="5909164" y="1203657"/>
                  <a:pt x="5935396" y="1212311"/>
                  <a:pt x="5957119" y="1208190"/>
                </a:cubicBezTo>
                <a:cubicBezTo>
                  <a:pt x="6026388" y="1199537"/>
                  <a:pt x="6096067" y="1182230"/>
                  <a:pt x="6173943" y="1156269"/>
                </a:cubicBezTo>
                <a:cubicBezTo>
                  <a:pt x="6039504" y="1147616"/>
                  <a:pt x="5905065" y="1138550"/>
                  <a:pt x="5748493" y="1125364"/>
                </a:cubicBezTo>
                <a:cubicBezTo>
                  <a:pt x="5800547" y="1073443"/>
                  <a:pt x="5848503" y="1038829"/>
                  <a:pt x="5757510" y="1008336"/>
                </a:cubicBezTo>
                <a:cubicBezTo>
                  <a:pt x="5726769" y="1121243"/>
                  <a:pt x="5679224" y="1038829"/>
                  <a:pt x="5631679" y="1016989"/>
                </a:cubicBezTo>
                <a:cubicBezTo>
                  <a:pt x="5670617" y="986909"/>
                  <a:pt x="5705047" y="965069"/>
                  <a:pt x="5748493" y="930455"/>
                </a:cubicBezTo>
                <a:cubicBezTo>
                  <a:pt x="5761609" y="939108"/>
                  <a:pt x="5787841" y="960948"/>
                  <a:pt x="5822271" y="982788"/>
                </a:cubicBezTo>
                <a:cubicBezTo>
                  <a:pt x="5822271" y="948174"/>
                  <a:pt x="5818171" y="917681"/>
                  <a:pt x="5826779" y="909027"/>
                </a:cubicBezTo>
                <a:cubicBezTo>
                  <a:pt x="5896458" y="869880"/>
                  <a:pt x="5965727" y="865348"/>
                  <a:pt x="6061227" y="904495"/>
                </a:cubicBezTo>
                <a:cubicBezTo>
                  <a:pt x="6013682" y="917681"/>
                  <a:pt x="5987450" y="921801"/>
                  <a:pt x="5965727" y="930455"/>
                </a:cubicBezTo>
                <a:cubicBezTo>
                  <a:pt x="5961218" y="939108"/>
                  <a:pt x="5961218" y="943229"/>
                  <a:pt x="5957119" y="952294"/>
                </a:cubicBezTo>
                <a:cubicBezTo>
                  <a:pt x="6026388" y="965069"/>
                  <a:pt x="6095657" y="982376"/>
                  <a:pt x="6165335" y="999683"/>
                </a:cubicBezTo>
                <a:cubicBezTo>
                  <a:pt x="6165335" y="1004215"/>
                  <a:pt x="6165335" y="1008336"/>
                  <a:pt x="6165335" y="1016989"/>
                </a:cubicBezTo>
                <a:cubicBezTo>
                  <a:pt x="6104674" y="1026055"/>
                  <a:pt x="6039504" y="1034297"/>
                  <a:pt x="5974334" y="1042950"/>
                </a:cubicBezTo>
                <a:cubicBezTo>
                  <a:pt x="5974334" y="1042950"/>
                  <a:pt x="5978843" y="1064790"/>
                  <a:pt x="5987450" y="1069323"/>
                </a:cubicBezTo>
                <a:cubicBezTo>
                  <a:pt x="6065736" y="1095283"/>
                  <a:pt x="6139513" y="1129897"/>
                  <a:pt x="6230915" y="1099816"/>
                </a:cubicBezTo>
                <a:cubicBezTo>
                  <a:pt x="6261247" y="1091162"/>
                  <a:pt x="6304283" y="1077976"/>
                  <a:pt x="6347730" y="1086630"/>
                </a:cubicBezTo>
                <a:cubicBezTo>
                  <a:pt x="6326007" y="1073443"/>
                  <a:pt x="6313301" y="1056136"/>
                  <a:pt x="6300185" y="1026055"/>
                </a:cubicBezTo>
                <a:cubicBezTo>
                  <a:pt x="6313301" y="1017402"/>
                  <a:pt x="6339123" y="986496"/>
                  <a:pt x="6365355" y="986496"/>
                </a:cubicBezTo>
                <a:cubicBezTo>
                  <a:pt x="6395685" y="986496"/>
                  <a:pt x="6425606" y="991029"/>
                  <a:pt x="6451838" y="995562"/>
                </a:cubicBezTo>
                <a:cubicBezTo>
                  <a:pt x="6473561" y="995562"/>
                  <a:pt x="6499793" y="995150"/>
                  <a:pt x="6534223" y="991029"/>
                </a:cubicBezTo>
                <a:cubicBezTo>
                  <a:pt x="6517008" y="965069"/>
                  <a:pt x="6499793" y="947762"/>
                  <a:pt x="6504302" y="934575"/>
                </a:cubicBezTo>
                <a:cubicBezTo>
                  <a:pt x="6508401" y="913148"/>
                  <a:pt x="6534633" y="882655"/>
                  <a:pt x="6543240" y="882655"/>
                </a:cubicBezTo>
                <a:cubicBezTo>
                  <a:pt x="6630133" y="913148"/>
                  <a:pt x="6712519" y="948174"/>
                  <a:pt x="6795313" y="982788"/>
                </a:cubicBezTo>
                <a:cubicBezTo>
                  <a:pt x="6795313" y="986909"/>
                  <a:pt x="6795313" y="995562"/>
                  <a:pt x="6790805" y="1004215"/>
                </a:cubicBezTo>
                <a:cubicBezTo>
                  <a:pt x="6769081" y="999683"/>
                  <a:pt x="6747357" y="995150"/>
                  <a:pt x="6725635" y="991029"/>
                </a:cubicBezTo>
                <a:cubicBezTo>
                  <a:pt x="6660464" y="977843"/>
                  <a:pt x="6595294" y="930455"/>
                  <a:pt x="6543240" y="1021522"/>
                </a:cubicBezTo>
                <a:cubicBezTo>
                  <a:pt x="6538731" y="1030176"/>
                  <a:pt x="6517008" y="1030176"/>
                  <a:pt x="6491186" y="1026055"/>
                </a:cubicBezTo>
                <a:cubicBezTo>
                  <a:pt x="6499793" y="1038829"/>
                  <a:pt x="6508811" y="1056136"/>
                  <a:pt x="6508811" y="1077976"/>
                </a:cubicBezTo>
                <a:cubicBezTo>
                  <a:pt x="6669071" y="1103936"/>
                  <a:pt x="6825234" y="1125776"/>
                  <a:pt x="6981806" y="1151737"/>
                </a:cubicBezTo>
                <a:cubicBezTo>
                  <a:pt x="7042467" y="1047483"/>
                  <a:pt x="7229371" y="1051604"/>
                  <a:pt x="7355202" y="1173164"/>
                </a:cubicBezTo>
                <a:cubicBezTo>
                  <a:pt x="7272817" y="1177697"/>
                  <a:pt x="7207647" y="1181818"/>
                  <a:pt x="7137969" y="1186351"/>
                </a:cubicBezTo>
                <a:cubicBezTo>
                  <a:pt x="7133869" y="1186351"/>
                  <a:pt x="7133869" y="1190471"/>
                  <a:pt x="7133869" y="1195004"/>
                </a:cubicBezTo>
                <a:cubicBezTo>
                  <a:pt x="7172807" y="1208190"/>
                  <a:pt x="7207647" y="1225085"/>
                  <a:pt x="7246585" y="1238271"/>
                </a:cubicBezTo>
                <a:cubicBezTo>
                  <a:pt x="7242487" y="1246925"/>
                  <a:pt x="7237977" y="1251458"/>
                  <a:pt x="7233879" y="1260111"/>
                </a:cubicBezTo>
                <a:cubicBezTo>
                  <a:pt x="7268309" y="1272885"/>
                  <a:pt x="7302738" y="1281539"/>
                  <a:pt x="7337577" y="1298846"/>
                </a:cubicBezTo>
                <a:cubicBezTo>
                  <a:pt x="7367908" y="1312032"/>
                  <a:pt x="7389631" y="1337992"/>
                  <a:pt x="7415863" y="1359832"/>
                </a:cubicBezTo>
                <a:cubicBezTo>
                  <a:pt x="7411355" y="1363953"/>
                  <a:pt x="7407256" y="1368486"/>
                  <a:pt x="7407256" y="1372606"/>
                </a:cubicBezTo>
                <a:cubicBezTo>
                  <a:pt x="7337577" y="1351179"/>
                  <a:pt x="7272817" y="1329339"/>
                  <a:pt x="7207647" y="1307499"/>
                </a:cubicBezTo>
                <a:cubicBezTo>
                  <a:pt x="7203139" y="1312032"/>
                  <a:pt x="7203139" y="1312032"/>
                  <a:pt x="7203139" y="1312032"/>
                </a:cubicBezTo>
                <a:cubicBezTo>
                  <a:pt x="6990413" y="1281539"/>
                  <a:pt x="6751867" y="1242804"/>
                  <a:pt x="6512909" y="1203657"/>
                </a:cubicBezTo>
                <a:cubicBezTo>
                  <a:pt x="6512909" y="1190883"/>
                  <a:pt x="6508401" y="1177285"/>
                  <a:pt x="6504302" y="1168631"/>
                </a:cubicBezTo>
                <a:cubicBezTo>
                  <a:pt x="6378471" y="1190471"/>
                  <a:pt x="6252229" y="1207778"/>
                  <a:pt x="6126397" y="1225085"/>
                </a:cubicBezTo>
                <a:cubicBezTo>
                  <a:pt x="6126397" y="1238271"/>
                  <a:pt x="6126397" y="1251458"/>
                  <a:pt x="6130906" y="1264644"/>
                </a:cubicBezTo>
                <a:cubicBezTo>
                  <a:pt x="6265345" y="1277418"/>
                  <a:pt x="6399784" y="1294725"/>
                  <a:pt x="6534223" y="1307499"/>
                </a:cubicBezTo>
                <a:cubicBezTo>
                  <a:pt x="6551847" y="1307499"/>
                  <a:pt x="6569472" y="1307911"/>
                  <a:pt x="6578079" y="1312032"/>
                </a:cubicBezTo>
                <a:cubicBezTo>
                  <a:pt x="6673580" y="1398979"/>
                  <a:pt x="6790395" y="1373018"/>
                  <a:pt x="6899011" y="1381672"/>
                </a:cubicBezTo>
                <a:cubicBezTo>
                  <a:pt x="6929342" y="1381672"/>
                  <a:pt x="6964181" y="1377139"/>
                  <a:pt x="6994922" y="1377139"/>
                </a:cubicBezTo>
                <a:cubicBezTo>
                  <a:pt x="7159691" y="1294725"/>
                  <a:pt x="7437587" y="1429060"/>
                  <a:pt x="7637195" y="1576581"/>
                </a:cubicBezTo>
                <a:cubicBezTo>
                  <a:pt x="7454801" y="1532901"/>
                  <a:pt x="7272817" y="1494167"/>
                  <a:pt x="7090423" y="1450900"/>
                </a:cubicBezTo>
                <a:cubicBezTo>
                  <a:pt x="7090423" y="1459553"/>
                  <a:pt x="7094931" y="1463674"/>
                  <a:pt x="7094931" y="1472327"/>
                </a:cubicBezTo>
                <a:cubicBezTo>
                  <a:pt x="7099030" y="1489634"/>
                  <a:pt x="7168299" y="1498288"/>
                  <a:pt x="7207647" y="1520127"/>
                </a:cubicBezTo>
                <a:cubicBezTo>
                  <a:pt x="7124853" y="1506941"/>
                  <a:pt x="7046976" y="1489634"/>
                  <a:pt x="6985905" y="1537434"/>
                </a:cubicBezTo>
                <a:cubicBezTo>
                  <a:pt x="7433078" y="1719569"/>
                  <a:pt x="7880661" y="1897584"/>
                  <a:pt x="8319227" y="2075186"/>
                </a:cubicBezTo>
                <a:cubicBezTo>
                  <a:pt x="8319227" y="2075186"/>
                  <a:pt x="8310210" y="2057879"/>
                  <a:pt x="8301603" y="2036451"/>
                </a:cubicBezTo>
                <a:cubicBezTo>
                  <a:pt x="8410219" y="2057879"/>
                  <a:pt x="8518836" y="2162133"/>
                  <a:pt x="8601221" y="2326961"/>
                </a:cubicBezTo>
                <a:cubicBezTo>
                  <a:pt x="8601221" y="2322428"/>
                  <a:pt x="8601221" y="2322428"/>
                  <a:pt x="8605730" y="2318307"/>
                </a:cubicBezTo>
                <a:cubicBezTo>
                  <a:pt x="8709838" y="2400721"/>
                  <a:pt x="8822963" y="2465416"/>
                  <a:pt x="8853294" y="2608817"/>
                </a:cubicBezTo>
                <a:cubicBezTo>
                  <a:pt x="8766401" y="2535056"/>
                  <a:pt x="8679507" y="2461296"/>
                  <a:pt x="8584006" y="2383414"/>
                </a:cubicBezTo>
                <a:cubicBezTo>
                  <a:pt x="8588105" y="2378882"/>
                  <a:pt x="8588105" y="2370228"/>
                  <a:pt x="8592614" y="2361575"/>
                </a:cubicBezTo>
                <a:cubicBezTo>
                  <a:pt x="8440550" y="2291935"/>
                  <a:pt x="8301603" y="2227240"/>
                  <a:pt x="8154047" y="2158012"/>
                </a:cubicBezTo>
                <a:cubicBezTo>
                  <a:pt x="8154047" y="2175319"/>
                  <a:pt x="8154047" y="2188093"/>
                  <a:pt x="8154047" y="2209933"/>
                </a:cubicBezTo>
                <a:cubicBezTo>
                  <a:pt x="8115109" y="2196747"/>
                  <a:pt x="8076171" y="2183560"/>
                  <a:pt x="8036823" y="2170374"/>
                </a:cubicBezTo>
                <a:cubicBezTo>
                  <a:pt x="8036823" y="2179028"/>
                  <a:pt x="8032725" y="2183560"/>
                  <a:pt x="8028216" y="2188093"/>
                </a:cubicBezTo>
                <a:cubicBezTo>
                  <a:pt x="8128225" y="2244547"/>
                  <a:pt x="8232334" y="2296468"/>
                  <a:pt x="8332343" y="2357042"/>
                </a:cubicBezTo>
                <a:cubicBezTo>
                  <a:pt x="8358165" y="2374349"/>
                  <a:pt x="8371281" y="2409375"/>
                  <a:pt x="8388496" y="2435335"/>
                </a:cubicBezTo>
                <a:cubicBezTo>
                  <a:pt x="8431943" y="2500442"/>
                  <a:pt x="8466782" y="2573791"/>
                  <a:pt x="8518836" y="2634365"/>
                </a:cubicBezTo>
                <a:cubicBezTo>
                  <a:pt x="8566382" y="2695352"/>
                  <a:pt x="8631552" y="2742740"/>
                  <a:pt x="8679507" y="2812379"/>
                </a:cubicBezTo>
                <a:cubicBezTo>
                  <a:pt x="8640569" y="2790540"/>
                  <a:pt x="8597122" y="2764991"/>
                  <a:pt x="8545068" y="2739031"/>
                </a:cubicBezTo>
                <a:cubicBezTo>
                  <a:pt x="8549167" y="2769112"/>
                  <a:pt x="8549167" y="2790540"/>
                  <a:pt x="8553676" y="2812379"/>
                </a:cubicBezTo>
                <a:cubicBezTo>
                  <a:pt x="8458175" y="2760047"/>
                  <a:pt x="8370871" y="2712658"/>
                  <a:pt x="8279879" y="2669391"/>
                </a:cubicBezTo>
                <a:cubicBezTo>
                  <a:pt x="8162655" y="2617470"/>
                  <a:pt x="8040923" y="2578324"/>
                  <a:pt x="7923698" y="2530523"/>
                </a:cubicBezTo>
                <a:cubicBezTo>
                  <a:pt x="7841313" y="2495910"/>
                  <a:pt x="7763437" y="2452642"/>
                  <a:pt x="7681053" y="2426682"/>
                </a:cubicBezTo>
                <a:cubicBezTo>
                  <a:pt x="7637605" y="2413495"/>
                  <a:pt x="7581043" y="2434923"/>
                  <a:pt x="7537596" y="2417616"/>
                </a:cubicBezTo>
                <a:cubicBezTo>
                  <a:pt x="7442095" y="2387535"/>
                  <a:pt x="7337577" y="2357042"/>
                  <a:pt x="7268309" y="2296468"/>
                </a:cubicBezTo>
                <a:cubicBezTo>
                  <a:pt x="7228961" y="2257321"/>
                  <a:pt x="7220763" y="2231360"/>
                  <a:pt x="7168709" y="2261854"/>
                </a:cubicBezTo>
                <a:cubicBezTo>
                  <a:pt x="7151085" y="2265974"/>
                  <a:pt x="7129361" y="2261854"/>
                  <a:pt x="7107637" y="2261854"/>
                </a:cubicBezTo>
                <a:cubicBezTo>
                  <a:pt x="7103129" y="2270507"/>
                  <a:pt x="7099030" y="2278749"/>
                  <a:pt x="7094931" y="2283281"/>
                </a:cubicBezTo>
                <a:cubicBezTo>
                  <a:pt x="7190433" y="2343856"/>
                  <a:pt x="7281425" y="2404842"/>
                  <a:pt x="7376925" y="2460884"/>
                </a:cubicBezTo>
                <a:cubicBezTo>
                  <a:pt x="7376925" y="2469537"/>
                  <a:pt x="7381434" y="2478603"/>
                  <a:pt x="7381434" y="2487256"/>
                </a:cubicBezTo>
                <a:cubicBezTo>
                  <a:pt x="7346595" y="2495910"/>
                  <a:pt x="7307247" y="2509096"/>
                  <a:pt x="7276916" y="2504563"/>
                </a:cubicBezTo>
                <a:cubicBezTo>
                  <a:pt x="7151085" y="2478603"/>
                  <a:pt x="7024843" y="2443577"/>
                  <a:pt x="6899011" y="2413495"/>
                </a:cubicBezTo>
                <a:cubicBezTo>
                  <a:pt x="6899011" y="2404842"/>
                  <a:pt x="6899011" y="2396189"/>
                  <a:pt x="6899011" y="2387535"/>
                </a:cubicBezTo>
                <a:cubicBezTo>
                  <a:pt x="6985905" y="2396189"/>
                  <a:pt x="7068699" y="2404842"/>
                  <a:pt x="7151085" y="2413495"/>
                </a:cubicBezTo>
                <a:cubicBezTo>
                  <a:pt x="6990413" y="2279161"/>
                  <a:pt x="6764983" y="2335202"/>
                  <a:pt x="6586687" y="2231360"/>
                </a:cubicBezTo>
                <a:cubicBezTo>
                  <a:pt x="6604311" y="2218174"/>
                  <a:pt x="6621526" y="2205400"/>
                  <a:pt x="6638741" y="2188093"/>
                </a:cubicBezTo>
                <a:cubicBezTo>
                  <a:pt x="6647348" y="2127107"/>
                  <a:pt x="6330515" y="2079719"/>
                  <a:pt x="6243621" y="2127107"/>
                </a:cubicBezTo>
                <a:cubicBezTo>
                  <a:pt x="6187059" y="2153067"/>
                  <a:pt x="6122299" y="2170786"/>
                  <a:pt x="6061227" y="2196747"/>
                </a:cubicBezTo>
                <a:cubicBezTo>
                  <a:pt x="6069835" y="2231360"/>
                  <a:pt x="6082951" y="2265974"/>
                  <a:pt x="6091558" y="2296468"/>
                </a:cubicBezTo>
                <a:cubicBezTo>
                  <a:pt x="6095657" y="2291935"/>
                  <a:pt x="6100165" y="2283693"/>
                  <a:pt x="6100165" y="2275040"/>
                </a:cubicBezTo>
                <a:cubicBezTo>
                  <a:pt x="6135005" y="2283693"/>
                  <a:pt x="6169844" y="2287814"/>
                  <a:pt x="6200175" y="2296468"/>
                </a:cubicBezTo>
                <a:cubicBezTo>
                  <a:pt x="6226407" y="2300588"/>
                  <a:pt x="6248131" y="2309242"/>
                  <a:pt x="6273953" y="2313774"/>
                </a:cubicBezTo>
                <a:cubicBezTo>
                  <a:pt x="6313301" y="2318307"/>
                  <a:pt x="6356337" y="2275040"/>
                  <a:pt x="6386668" y="2331081"/>
                </a:cubicBezTo>
                <a:cubicBezTo>
                  <a:pt x="6408391" y="2318307"/>
                  <a:pt x="6425606" y="2309242"/>
                  <a:pt x="6451838" y="2287402"/>
                </a:cubicBezTo>
                <a:cubicBezTo>
                  <a:pt x="6460445" y="2317895"/>
                  <a:pt x="6473971" y="2339735"/>
                  <a:pt x="6495695" y="2392068"/>
                </a:cubicBezTo>
                <a:cubicBezTo>
                  <a:pt x="6313301" y="2366107"/>
                  <a:pt x="6152629" y="2339735"/>
                  <a:pt x="5996057" y="2318307"/>
                </a:cubicBezTo>
                <a:cubicBezTo>
                  <a:pt x="5974744" y="2357042"/>
                  <a:pt x="5953021" y="2396189"/>
                  <a:pt x="5926789" y="2452642"/>
                </a:cubicBezTo>
                <a:cubicBezTo>
                  <a:pt x="6030897" y="2366107"/>
                  <a:pt x="6121889" y="2426682"/>
                  <a:pt x="6239113" y="2443989"/>
                </a:cubicBezTo>
                <a:cubicBezTo>
                  <a:pt x="6191567" y="2456763"/>
                  <a:pt x="6169844" y="2465416"/>
                  <a:pt x="6148121" y="2474070"/>
                </a:cubicBezTo>
                <a:cubicBezTo>
                  <a:pt x="6152629" y="2482723"/>
                  <a:pt x="6152629" y="2491789"/>
                  <a:pt x="6152629" y="2500442"/>
                </a:cubicBezTo>
                <a:cubicBezTo>
                  <a:pt x="6000566" y="2465416"/>
                  <a:pt x="5826779" y="2513216"/>
                  <a:pt x="5700947" y="2370228"/>
                </a:cubicBezTo>
                <a:cubicBezTo>
                  <a:pt x="5735787" y="2365695"/>
                  <a:pt x="5765707" y="2361575"/>
                  <a:pt x="5809155" y="2357042"/>
                </a:cubicBezTo>
                <a:cubicBezTo>
                  <a:pt x="5635777" y="2261442"/>
                  <a:pt x="5414035" y="2305121"/>
                  <a:pt x="5370589" y="2422149"/>
                </a:cubicBezTo>
                <a:cubicBezTo>
                  <a:pt x="4971371" y="2500030"/>
                  <a:pt x="4576251" y="2573791"/>
                  <a:pt x="4198347" y="2647551"/>
                </a:cubicBezTo>
                <a:cubicBezTo>
                  <a:pt x="4194248" y="2652084"/>
                  <a:pt x="4207364" y="2634777"/>
                  <a:pt x="4220480" y="2617470"/>
                </a:cubicBezTo>
                <a:cubicBezTo>
                  <a:pt x="4215971" y="2617470"/>
                  <a:pt x="4215971" y="2612937"/>
                  <a:pt x="4211463" y="2608817"/>
                </a:cubicBezTo>
                <a:cubicBezTo>
                  <a:pt x="4150801" y="2638898"/>
                  <a:pt x="4094649" y="2668979"/>
                  <a:pt x="4033577" y="2695352"/>
                </a:cubicBezTo>
                <a:cubicBezTo>
                  <a:pt x="3291294" y="3024596"/>
                  <a:pt x="2609263" y="3437078"/>
                  <a:pt x="2101428" y="4087325"/>
                </a:cubicBezTo>
                <a:cubicBezTo>
                  <a:pt x="1927641" y="4308607"/>
                  <a:pt x="1784595" y="4555849"/>
                  <a:pt x="1623924" y="4789905"/>
                </a:cubicBezTo>
                <a:cubicBezTo>
                  <a:pt x="1563262" y="4876439"/>
                  <a:pt x="1497682" y="4958853"/>
                  <a:pt x="1445628" y="5049921"/>
                </a:cubicBezTo>
                <a:cubicBezTo>
                  <a:pt x="1419806" y="5097721"/>
                  <a:pt x="1419806" y="5167361"/>
                  <a:pt x="1402591" y="5223815"/>
                </a:cubicBezTo>
                <a:cubicBezTo>
                  <a:pt x="1376359" y="5310349"/>
                  <a:pt x="1346028" y="5392351"/>
                  <a:pt x="1315698" y="5474765"/>
                </a:cubicBezTo>
                <a:cubicBezTo>
                  <a:pt x="1302582" y="5509379"/>
                  <a:pt x="1276760" y="5540285"/>
                  <a:pt x="1268152" y="5579431"/>
                </a:cubicBezTo>
                <a:cubicBezTo>
                  <a:pt x="1215688" y="5856754"/>
                  <a:pt x="1163634" y="6138198"/>
                  <a:pt x="1111580" y="6420054"/>
                </a:cubicBezTo>
                <a:cubicBezTo>
                  <a:pt x="1094365" y="6507001"/>
                  <a:pt x="1089857" y="6598068"/>
                  <a:pt x="1085348" y="6689136"/>
                </a:cubicBezTo>
                <a:cubicBezTo>
                  <a:pt x="1076741" y="7053406"/>
                  <a:pt x="1107071" y="7417676"/>
                  <a:pt x="1163634" y="7777414"/>
                </a:cubicBezTo>
                <a:cubicBezTo>
                  <a:pt x="1185358" y="7898974"/>
                  <a:pt x="1228804" y="8016002"/>
                  <a:pt x="1259135" y="8137563"/>
                </a:cubicBezTo>
                <a:cubicBezTo>
                  <a:pt x="1302582" y="8328352"/>
                  <a:pt x="1384966" y="8501833"/>
                  <a:pt x="1458744" y="8683968"/>
                </a:cubicBezTo>
                <a:cubicBezTo>
                  <a:pt x="1493584" y="8766382"/>
                  <a:pt x="1519816" y="8840143"/>
                  <a:pt x="1398082" y="8900717"/>
                </a:cubicBezTo>
                <a:cubicBezTo>
                  <a:pt x="1380868" y="8822836"/>
                  <a:pt x="1363653" y="8748663"/>
                  <a:pt x="1341930" y="8648942"/>
                </a:cubicBezTo>
                <a:cubicBezTo>
                  <a:pt x="1315698" y="8688089"/>
                  <a:pt x="1302582" y="8709928"/>
                  <a:pt x="1289466" y="8731768"/>
                </a:cubicBezTo>
                <a:cubicBezTo>
                  <a:pt x="1246019" y="8632047"/>
                  <a:pt x="1207081" y="8540980"/>
                  <a:pt x="1168143" y="8445379"/>
                </a:cubicBezTo>
                <a:cubicBezTo>
                  <a:pt x="1146419" y="8449912"/>
                  <a:pt x="1115679" y="8458566"/>
                  <a:pt x="1089857" y="8463098"/>
                </a:cubicBezTo>
                <a:cubicBezTo>
                  <a:pt x="1085348" y="8454445"/>
                  <a:pt x="1085348" y="8449912"/>
                  <a:pt x="1081249" y="8441259"/>
                </a:cubicBezTo>
                <a:cubicBezTo>
                  <a:pt x="1098464" y="8436726"/>
                  <a:pt x="1111580" y="8428072"/>
                  <a:pt x="1120187" y="8428072"/>
                </a:cubicBezTo>
                <a:cubicBezTo>
                  <a:pt x="1085758" y="8285084"/>
                  <a:pt x="1050919" y="8146216"/>
                  <a:pt x="1020178" y="8002816"/>
                </a:cubicBezTo>
                <a:cubicBezTo>
                  <a:pt x="1002963" y="7933588"/>
                  <a:pt x="990257" y="7864360"/>
                  <a:pt x="972632" y="7795132"/>
                </a:cubicBezTo>
                <a:cubicBezTo>
                  <a:pt x="968534" y="7781946"/>
                  <a:pt x="964025" y="7760106"/>
                  <a:pt x="959517" y="7760106"/>
                </a:cubicBezTo>
                <a:cubicBezTo>
                  <a:pt x="877132" y="7755574"/>
                  <a:pt x="911971" y="7699532"/>
                  <a:pt x="885739" y="7651732"/>
                </a:cubicBezTo>
                <a:cubicBezTo>
                  <a:pt x="877132" y="7690879"/>
                  <a:pt x="868114" y="7730026"/>
                  <a:pt x="859507" y="7773293"/>
                </a:cubicBezTo>
                <a:cubicBezTo>
                  <a:pt x="842292" y="7751453"/>
                  <a:pt x="820569" y="7730026"/>
                  <a:pt x="790238" y="7695412"/>
                </a:cubicBezTo>
                <a:cubicBezTo>
                  <a:pt x="768515" y="7847054"/>
                  <a:pt x="751300" y="7976856"/>
                  <a:pt x="733676" y="8133030"/>
                </a:cubicBezTo>
                <a:cubicBezTo>
                  <a:pt x="690229" y="7964082"/>
                  <a:pt x="651291" y="7821093"/>
                  <a:pt x="616861" y="7673572"/>
                </a:cubicBezTo>
                <a:cubicBezTo>
                  <a:pt x="590629" y="7560664"/>
                  <a:pt x="564397" y="7530584"/>
                  <a:pt x="447173" y="7521930"/>
                </a:cubicBezTo>
                <a:cubicBezTo>
                  <a:pt x="473405" y="7413556"/>
                  <a:pt x="551281" y="7300648"/>
                  <a:pt x="443074" y="7209581"/>
                </a:cubicBezTo>
                <a:cubicBezTo>
                  <a:pt x="382003" y="7222767"/>
                  <a:pt x="316833" y="7235541"/>
                  <a:pt x="230349" y="7248728"/>
                </a:cubicBezTo>
                <a:cubicBezTo>
                  <a:pt x="260680" y="7192274"/>
                  <a:pt x="277895" y="7157660"/>
                  <a:pt x="299618" y="7109860"/>
                </a:cubicBezTo>
                <a:cubicBezTo>
                  <a:pt x="312734" y="7131700"/>
                  <a:pt x="317243" y="7140353"/>
                  <a:pt x="321342" y="7153127"/>
                </a:cubicBezTo>
                <a:cubicBezTo>
                  <a:pt x="382413" y="7079366"/>
                  <a:pt x="373396" y="7040632"/>
                  <a:pt x="304127" y="6988711"/>
                </a:cubicBezTo>
                <a:cubicBezTo>
                  <a:pt x="308226" y="6945032"/>
                  <a:pt x="312734" y="6906297"/>
                  <a:pt x="312734" y="6871683"/>
                </a:cubicBezTo>
                <a:cubicBezTo>
                  <a:pt x="291011" y="6884458"/>
                  <a:pt x="264779" y="6897232"/>
                  <a:pt x="221332" y="6919072"/>
                </a:cubicBezTo>
                <a:cubicBezTo>
                  <a:pt x="243055" y="6858497"/>
                  <a:pt x="260270" y="6806576"/>
                  <a:pt x="281994" y="6754243"/>
                </a:cubicBezTo>
                <a:cubicBezTo>
                  <a:pt x="243055" y="6741469"/>
                  <a:pt x="243055" y="6741057"/>
                  <a:pt x="121323" y="6845310"/>
                </a:cubicBezTo>
                <a:cubicBezTo>
                  <a:pt x="125831" y="6776083"/>
                  <a:pt x="134439" y="6723750"/>
                  <a:pt x="138947" y="6663176"/>
                </a:cubicBezTo>
                <a:cubicBezTo>
                  <a:pt x="108617" y="6663176"/>
                  <a:pt x="86893" y="6663176"/>
                  <a:pt x="52054" y="6663176"/>
                </a:cubicBezTo>
                <a:cubicBezTo>
                  <a:pt x="52054" y="6619908"/>
                  <a:pt x="52054" y="6572108"/>
                  <a:pt x="52054" y="6528428"/>
                </a:cubicBezTo>
                <a:cubicBezTo>
                  <a:pt x="38938" y="6532962"/>
                  <a:pt x="26232" y="6532962"/>
                  <a:pt x="0" y="6541615"/>
                </a:cubicBezTo>
                <a:cubicBezTo>
                  <a:pt x="8607" y="6459201"/>
                  <a:pt x="17624" y="6381320"/>
                  <a:pt x="30740" y="6303026"/>
                </a:cubicBezTo>
                <a:cubicBezTo>
                  <a:pt x="47955" y="6211958"/>
                  <a:pt x="78286" y="6125424"/>
                  <a:pt x="86893" y="6030236"/>
                </a:cubicBezTo>
                <a:cubicBezTo>
                  <a:pt x="100009" y="5921862"/>
                  <a:pt x="104108" y="5904143"/>
                  <a:pt x="221332" y="5886836"/>
                </a:cubicBezTo>
                <a:cubicBezTo>
                  <a:pt x="225841" y="5904143"/>
                  <a:pt x="234448" y="5921449"/>
                  <a:pt x="238957" y="5938756"/>
                </a:cubicBezTo>
                <a:cubicBezTo>
                  <a:pt x="243055" y="5956063"/>
                  <a:pt x="247564" y="5973782"/>
                  <a:pt x="268878" y="5991089"/>
                </a:cubicBezTo>
                <a:cubicBezTo>
                  <a:pt x="273386" y="5935048"/>
                  <a:pt x="273386" y="5878182"/>
                  <a:pt x="277895" y="5821728"/>
                </a:cubicBezTo>
                <a:cubicBezTo>
                  <a:pt x="281994" y="5765275"/>
                  <a:pt x="291011" y="5709233"/>
                  <a:pt x="277895" y="5648247"/>
                </a:cubicBezTo>
                <a:cubicBezTo>
                  <a:pt x="264779" y="5687394"/>
                  <a:pt x="247564" y="5731073"/>
                  <a:pt x="221332" y="5804834"/>
                </a:cubicBezTo>
                <a:cubicBezTo>
                  <a:pt x="204117" y="5761154"/>
                  <a:pt x="181984" y="5735194"/>
                  <a:pt x="186493" y="5713354"/>
                </a:cubicBezTo>
                <a:cubicBezTo>
                  <a:pt x="203707" y="5652780"/>
                  <a:pt x="160671" y="5518033"/>
                  <a:pt x="134439" y="5466112"/>
                </a:cubicBezTo>
                <a:cubicBezTo>
                  <a:pt x="121323" y="5440151"/>
                  <a:pt x="143456" y="5375044"/>
                  <a:pt x="169278" y="5349084"/>
                </a:cubicBezTo>
                <a:cubicBezTo>
                  <a:pt x="217233" y="5305817"/>
                  <a:pt x="243055" y="5123682"/>
                  <a:pt x="195100" y="5080414"/>
                </a:cubicBezTo>
                <a:cubicBezTo>
                  <a:pt x="186493" y="5075881"/>
                  <a:pt x="173377" y="5080414"/>
                  <a:pt x="181984" y="5080414"/>
                </a:cubicBezTo>
                <a:cubicBezTo>
                  <a:pt x="147555" y="5123682"/>
                  <a:pt x="126241" y="5158295"/>
                  <a:pt x="100009" y="5192909"/>
                </a:cubicBezTo>
                <a:cubicBezTo>
                  <a:pt x="95501" y="5188789"/>
                  <a:pt x="86893" y="5188789"/>
                  <a:pt x="78286" y="5184256"/>
                </a:cubicBezTo>
                <a:cubicBezTo>
                  <a:pt x="78286" y="5162828"/>
                  <a:pt x="73777" y="5136456"/>
                  <a:pt x="82385" y="5115028"/>
                </a:cubicBezTo>
                <a:cubicBezTo>
                  <a:pt x="117224" y="5010774"/>
                  <a:pt x="156162" y="4906933"/>
                  <a:pt x="195100" y="4803091"/>
                </a:cubicBezTo>
                <a:cubicBezTo>
                  <a:pt x="208216" y="4772598"/>
                  <a:pt x="221332" y="4742104"/>
                  <a:pt x="221332" y="4711611"/>
                </a:cubicBezTo>
                <a:cubicBezTo>
                  <a:pt x="229939" y="4464369"/>
                  <a:pt x="325440" y="4234846"/>
                  <a:pt x="420941" y="4018097"/>
                </a:cubicBezTo>
                <a:cubicBezTo>
                  <a:pt x="486111" y="3861922"/>
                  <a:pt x="625469" y="3740362"/>
                  <a:pt x="742693" y="3614680"/>
                </a:cubicBezTo>
                <a:cubicBezTo>
                  <a:pt x="729577" y="3645173"/>
                  <a:pt x="716051" y="3671134"/>
                  <a:pt x="698836" y="3705748"/>
                </a:cubicBezTo>
                <a:cubicBezTo>
                  <a:pt x="816060" y="3666601"/>
                  <a:pt x="950909" y="3471692"/>
                  <a:pt x="933285" y="3363317"/>
                </a:cubicBezTo>
                <a:cubicBezTo>
                  <a:pt x="902954" y="3371971"/>
                  <a:pt x="877132" y="3385157"/>
                  <a:pt x="864016" y="3389278"/>
                </a:cubicBezTo>
                <a:cubicBezTo>
                  <a:pt x="855408" y="3306864"/>
                  <a:pt x="846801" y="3224450"/>
                  <a:pt x="829586" y="3146568"/>
                </a:cubicBezTo>
                <a:cubicBezTo>
                  <a:pt x="829586" y="3129261"/>
                  <a:pt x="786139" y="3115663"/>
                  <a:pt x="759908" y="3111542"/>
                </a:cubicBezTo>
                <a:cubicBezTo>
                  <a:pt x="682031" y="3094235"/>
                  <a:pt x="599237" y="3081049"/>
                  <a:pt x="520951" y="3063742"/>
                </a:cubicBezTo>
                <a:cubicBezTo>
                  <a:pt x="455780" y="3046435"/>
                  <a:pt x="425450" y="3007289"/>
                  <a:pt x="429958" y="2938061"/>
                </a:cubicBezTo>
                <a:cubicBezTo>
                  <a:pt x="434057" y="2894794"/>
                  <a:pt x="460289" y="2833807"/>
                  <a:pt x="386512" y="2816500"/>
                </a:cubicBezTo>
                <a:cubicBezTo>
                  <a:pt x="382003" y="2816500"/>
                  <a:pt x="377904" y="2799605"/>
                  <a:pt x="382003" y="2795073"/>
                </a:cubicBezTo>
                <a:cubicBezTo>
                  <a:pt x="403726" y="2708538"/>
                  <a:pt x="412744" y="2617470"/>
                  <a:pt x="456190" y="2543710"/>
                </a:cubicBezTo>
                <a:cubicBezTo>
                  <a:pt x="499227" y="2474070"/>
                  <a:pt x="577513" y="2430802"/>
                  <a:pt x="638175" y="2374349"/>
                </a:cubicBezTo>
                <a:cubicBezTo>
                  <a:pt x="720560" y="2300588"/>
                  <a:pt x="785730" y="2222707"/>
                  <a:pt x="807453" y="2105267"/>
                </a:cubicBezTo>
                <a:cubicBezTo>
                  <a:pt x="816470" y="2062000"/>
                  <a:pt x="859917" y="2023265"/>
                  <a:pt x="894346" y="1984530"/>
                </a:cubicBezTo>
                <a:cubicBezTo>
                  <a:pt x="950909" y="1914891"/>
                  <a:pt x="976731" y="1841130"/>
                  <a:pt x="916070" y="1737288"/>
                </a:cubicBezTo>
                <a:cubicBezTo>
                  <a:pt x="864016" y="1789209"/>
                  <a:pt x="811962" y="1836597"/>
                  <a:pt x="759908" y="1884397"/>
                </a:cubicBezTo>
                <a:cubicBezTo>
                  <a:pt x="755809" y="1884397"/>
                  <a:pt x="751300" y="1879865"/>
                  <a:pt x="746792" y="1879865"/>
                </a:cubicBezTo>
                <a:cubicBezTo>
                  <a:pt x="781631" y="1827944"/>
                  <a:pt x="816060" y="1780556"/>
                  <a:pt x="855408" y="1728223"/>
                </a:cubicBezTo>
                <a:cubicBezTo>
                  <a:pt x="677113" y="1736876"/>
                  <a:pt x="629567" y="1667236"/>
                  <a:pt x="664407" y="1455020"/>
                </a:cubicBezTo>
                <a:cubicBezTo>
                  <a:pt x="607844" y="1480981"/>
                  <a:pt x="555790" y="1511474"/>
                  <a:pt x="499227" y="1537434"/>
                </a:cubicBezTo>
                <a:cubicBezTo>
                  <a:pt x="490620" y="1533314"/>
                  <a:pt x="482012" y="1524248"/>
                  <a:pt x="473405" y="1520127"/>
                </a:cubicBezTo>
                <a:cubicBezTo>
                  <a:pt x="516852" y="1441834"/>
                  <a:pt x="547183" y="1355299"/>
                  <a:pt x="603745" y="1290192"/>
                </a:cubicBezTo>
                <a:cubicBezTo>
                  <a:pt x="607844" y="1281539"/>
                  <a:pt x="616451" y="1277418"/>
                  <a:pt x="620550" y="1268765"/>
                </a:cubicBezTo>
                <a:cubicBezTo>
                  <a:pt x="625059" y="1264644"/>
                  <a:pt x="629567" y="1260111"/>
                  <a:pt x="633666" y="1255578"/>
                </a:cubicBezTo>
                <a:cubicBezTo>
                  <a:pt x="673014" y="1216844"/>
                  <a:pt x="712362" y="1182230"/>
                  <a:pt x="755809" y="1151737"/>
                </a:cubicBezTo>
                <a:cubicBezTo>
                  <a:pt x="751300" y="1147204"/>
                  <a:pt x="746792" y="1143083"/>
                  <a:pt x="742693" y="1134430"/>
                </a:cubicBezTo>
                <a:cubicBezTo>
                  <a:pt x="655799" y="1151737"/>
                  <a:pt x="590629" y="1260111"/>
                  <a:pt x="473405" y="1216844"/>
                </a:cubicBezTo>
                <a:cubicBezTo>
                  <a:pt x="482012" y="1190883"/>
                  <a:pt x="486111" y="1169044"/>
                  <a:pt x="494719" y="1147204"/>
                </a:cubicBezTo>
                <a:cubicBezTo>
                  <a:pt x="486111" y="1147204"/>
                  <a:pt x="477914" y="1147204"/>
                  <a:pt x="473405" y="1147204"/>
                </a:cubicBezTo>
                <a:cubicBezTo>
                  <a:pt x="429958" y="1164511"/>
                  <a:pt x="386512" y="1190883"/>
                  <a:pt x="343065" y="1199537"/>
                </a:cubicBezTo>
                <a:cubicBezTo>
                  <a:pt x="281994" y="1208190"/>
                  <a:pt x="260680" y="1173164"/>
                  <a:pt x="291011" y="1112590"/>
                </a:cubicBezTo>
                <a:cubicBezTo>
                  <a:pt x="308226" y="1077564"/>
                  <a:pt x="325440" y="1042950"/>
                  <a:pt x="351672" y="991029"/>
                </a:cubicBezTo>
                <a:cubicBezTo>
                  <a:pt x="277895" y="1012869"/>
                  <a:pt x="234448" y="1025643"/>
                  <a:pt x="195100" y="1042950"/>
                </a:cubicBezTo>
                <a:cubicBezTo>
                  <a:pt x="195100" y="1034297"/>
                  <a:pt x="195100" y="1030176"/>
                  <a:pt x="195100" y="1026055"/>
                </a:cubicBezTo>
                <a:cubicBezTo>
                  <a:pt x="295110" y="952294"/>
                  <a:pt x="390610" y="874413"/>
                  <a:pt x="494719" y="804773"/>
                </a:cubicBezTo>
                <a:cubicBezTo>
                  <a:pt x="590219" y="739666"/>
                  <a:pt x="698836" y="687745"/>
                  <a:pt x="798846" y="622638"/>
                </a:cubicBezTo>
                <a:cubicBezTo>
                  <a:pt x="885739" y="570717"/>
                  <a:pt x="964025" y="505610"/>
                  <a:pt x="981650" y="392703"/>
                </a:cubicBezTo>
                <a:cubicBezTo>
                  <a:pt x="981650" y="379929"/>
                  <a:pt x="994356" y="362210"/>
                  <a:pt x="1007062" y="353556"/>
                </a:cubicBezTo>
                <a:cubicBezTo>
                  <a:pt x="1111580" y="288449"/>
                  <a:pt x="1211589" y="223342"/>
                  <a:pt x="1319796" y="158235"/>
                </a:cubicBezTo>
                <a:cubicBezTo>
                  <a:pt x="1337421" y="171421"/>
                  <a:pt x="1359144" y="189140"/>
                  <a:pt x="1384966" y="206447"/>
                </a:cubicBezTo>
                <a:cubicBezTo>
                  <a:pt x="1493584" y="136807"/>
                  <a:pt x="1598102" y="67580"/>
                  <a:pt x="1706719" y="2473"/>
                </a:cubicBezTo>
                <a:cubicBezTo>
                  <a:pt x="1723933" y="2473"/>
                  <a:pt x="1741148" y="2473"/>
                  <a:pt x="1758363" y="2473"/>
                </a:cubicBezTo>
                <a:cubicBezTo>
                  <a:pt x="1797711" y="54393"/>
                  <a:pt x="1766970" y="102193"/>
                  <a:pt x="1728032" y="136807"/>
                </a:cubicBezTo>
                <a:cubicBezTo>
                  <a:pt x="1697701" y="167301"/>
                  <a:pt x="1654255" y="184607"/>
                  <a:pt x="1619415" y="210568"/>
                </a:cubicBezTo>
                <a:cubicBezTo>
                  <a:pt x="1632531" y="223754"/>
                  <a:pt x="1641139" y="236528"/>
                  <a:pt x="1649746" y="249715"/>
                </a:cubicBezTo>
                <a:cubicBezTo>
                  <a:pt x="1688684" y="232408"/>
                  <a:pt x="1728032" y="215101"/>
                  <a:pt x="1775987" y="193261"/>
                </a:cubicBezTo>
                <a:cubicBezTo>
                  <a:pt x="1775987" y="210568"/>
                  <a:pt x="1780496" y="227875"/>
                  <a:pt x="1784595" y="253835"/>
                </a:cubicBezTo>
                <a:cubicBezTo>
                  <a:pt x="1871488" y="201914"/>
                  <a:pt x="1953873" y="149994"/>
                  <a:pt x="2036258" y="98073"/>
                </a:cubicBezTo>
                <a:cubicBezTo>
                  <a:pt x="2040766" y="106726"/>
                  <a:pt x="2045275" y="110847"/>
                  <a:pt x="2049374" y="114968"/>
                </a:cubicBezTo>
                <a:cubicBezTo>
                  <a:pt x="2036258" y="128154"/>
                  <a:pt x="2031749" y="145873"/>
                  <a:pt x="2019043" y="154526"/>
                </a:cubicBezTo>
                <a:cubicBezTo>
                  <a:pt x="1884194" y="267021"/>
                  <a:pt x="1758363" y="388582"/>
                  <a:pt x="1619415" y="492424"/>
                </a:cubicBezTo>
                <a:cubicBezTo>
                  <a:pt x="1528423" y="562064"/>
                  <a:pt x="1437021" y="635412"/>
                  <a:pt x="1354636" y="713705"/>
                </a:cubicBezTo>
                <a:cubicBezTo>
                  <a:pt x="1510798" y="609452"/>
                  <a:pt x="1667371" y="492424"/>
                  <a:pt x="1841157" y="435970"/>
                </a:cubicBezTo>
                <a:cubicBezTo>
                  <a:pt x="2310054" y="275675"/>
                  <a:pt x="2787558" y="132687"/>
                  <a:pt x="3291294" y="93540"/>
                </a:cubicBezTo>
                <a:cubicBezTo>
                  <a:pt x="3586404" y="67580"/>
                  <a:pt x="3881923" y="32554"/>
                  <a:pt x="4177033" y="2473"/>
                </a:cubicBezTo>
                <a:cubicBezTo>
                  <a:pt x="4188920" y="1236"/>
                  <a:pt x="4201626" y="0"/>
                  <a:pt x="4213512" y="0"/>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4187197152"/>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129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49A222A-7A97-4216-848A-78280E016DE3}"/>
              </a:ext>
            </a:extLst>
          </p:cNvPr>
          <p:cNvSpPr>
            <a:spLocks noGrp="1"/>
          </p:cNvSpPr>
          <p:nvPr>
            <p:ph type="pic" sz="quarter" idx="135" hasCustomPrompt="1"/>
          </p:nvPr>
        </p:nvSpPr>
        <p:spPr>
          <a:xfrm>
            <a:off x="6135754" y="2407708"/>
            <a:ext cx="8853294" cy="8900717"/>
          </a:xfrm>
          <a:custGeom>
            <a:avLst/>
            <a:gdLst>
              <a:gd name="connsiteX0" fmla="*/ 4213512 w 8853294"/>
              <a:gd name="connsiteY0" fmla="*/ 0 h 8900717"/>
              <a:gd name="connsiteX1" fmla="*/ 4259418 w 8853294"/>
              <a:gd name="connsiteY1" fmla="*/ 80766 h 8900717"/>
              <a:gd name="connsiteX2" fmla="*/ 4750038 w 8853294"/>
              <a:gd name="connsiteY2" fmla="*/ 119500 h 8900717"/>
              <a:gd name="connsiteX3" fmla="*/ 4680769 w 8853294"/>
              <a:gd name="connsiteY3" fmla="*/ 180075 h 8900717"/>
              <a:gd name="connsiteX4" fmla="*/ 4836931 w 8853294"/>
              <a:gd name="connsiteY4" fmla="*/ 231995 h 8900717"/>
              <a:gd name="connsiteX5" fmla="*/ 4949647 w 8853294"/>
              <a:gd name="connsiteY5" fmla="*/ 241061 h 8900717"/>
              <a:gd name="connsiteX6" fmla="*/ 5193113 w 8853294"/>
              <a:gd name="connsiteY6" fmla="*/ 310289 h 8900717"/>
              <a:gd name="connsiteX7" fmla="*/ 5197211 w 8853294"/>
              <a:gd name="connsiteY7" fmla="*/ 332129 h 8900717"/>
              <a:gd name="connsiteX8" fmla="*/ 5045558 w 8853294"/>
              <a:gd name="connsiteY8" fmla="*/ 392703 h 8900717"/>
              <a:gd name="connsiteX9" fmla="*/ 5596429 w 8853294"/>
              <a:gd name="connsiteY9" fmla="*/ 501078 h 8900717"/>
              <a:gd name="connsiteX10" fmla="*/ 5592331 w 8853294"/>
              <a:gd name="connsiteY10" fmla="*/ 527038 h 8900717"/>
              <a:gd name="connsiteX11" fmla="*/ 5531669 w 8853294"/>
              <a:gd name="connsiteY11" fmla="*/ 531570 h 8900717"/>
              <a:gd name="connsiteX12" fmla="*/ 5453383 w 8853294"/>
              <a:gd name="connsiteY12" fmla="*/ 540224 h 8900717"/>
              <a:gd name="connsiteX13" fmla="*/ 5540277 w 8853294"/>
              <a:gd name="connsiteY13" fmla="*/ 618518 h 8900717"/>
              <a:gd name="connsiteX14" fmla="*/ 5001701 w 8853294"/>
              <a:gd name="connsiteY14" fmla="*/ 695986 h 8900717"/>
              <a:gd name="connsiteX15" fmla="*/ 4763154 w 8853294"/>
              <a:gd name="connsiteY15" fmla="*/ 747908 h 8900717"/>
              <a:gd name="connsiteX16" fmla="*/ 4636913 w 8853294"/>
              <a:gd name="connsiteY16" fmla="*/ 826201 h 8900717"/>
              <a:gd name="connsiteX17" fmla="*/ 4394267 w 8853294"/>
              <a:gd name="connsiteY17" fmla="*/ 909027 h 8900717"/>
              <a:gd name="connsiteX18" fmla="*/ 4445911 w 8853294"/>
              <a:gd name="connsiteY18" fmla="*/ 965069 h 8900717"/>
              <a:gd name="connsiteX19" fmla="*/ 3959800 w 8853294"/>
              <a:gd name="connsiteY19" fmla="*/ 1082097 h 8900717"/>
              <a:gd name="connsiteX20" fmla="*/ 4020461 w 8853294"/>
              <a:gd name="connsiteY20" fmla="*/ 1147204 h 8900717"/>
              <a:gd name="connsiteX21" fmla="*/ 4003247 w 8853294"/>
              <a:gd name="connsiteY21" fmla="*/ 1164511 h 8900717"/>
              <a:gd name="connsiteX22" fmla="*/ 4111863 w 8853294"/>
              <a:gd name="connsiteY22" fmla="*/ 1173164 h 8900717"/>
              <a:gd name="connsiteX23" fmla="*/ 3924960 w 8853294"/>
              <a:gd name="connsiteY23" fmla="*/ 1229618 h 8900717"/>
              <a:gd name="connsiteX24" fmla="*/ 3929469 w 8853294"/>
              <a:gd name="connsiteY24" fmla="*/ 1255578 h 8900717"/>
              <a:gd name="connsiteX25" fmla="*/ 4324588 w 8853294"/>
              <a:gd name="connsiteY25" fmla="*/ 1208190 h 8900717"/>
              <a:gd name="connsiteX26" fmla="*/ 4329097 w 8853294"/>
              <a:gd name="connsiteY26" fmla="*/ 1216844 h 8900717"/>
              <a:gd name="connsiteX27" fmla="*/ 4068417 w 8853294"/>
              <a:gd name="connsiteY27" fmla="*/ 1303378 h 8900717"/>
              <a:gd name="connsiteX28" fmla="*/ 3933568 w 8853294"/>
              <a:gd name="connsiteY28" fmla="*/ 1455020 h 8900717"/>
              <a:gd name="connsiteX29" fmla="*/ 3842575 w 8853294"/>
              <a:gd name="connsiteY29" fmla="*/ 1377139 h 8900717"/>
              <a:gd name="connsiteX30" fmla="*/ 3569189 w 8853294"/>
              <a:gd name="connsiteY30" fmla="*/ 1485513 h 8900717"/>
              <a:gd name="connsiteX31" fmla="*/ 3530251 w 8853294"/>
              <a:gd name="connsiteY31" fmla="*/ 1567927 h 8900717"/>
              <a:gd name="connsiteX32" fmla="*/ 3877415 w 8853294"/>
              <a:gd name="connsiteY32" fmla="*/ 1476860 h 8900717"/>
              <a:gd name="connsiteX33" fmla="*/ 3886022 w 8853294"/>
              <a:gd name="connsiteY33" fmla="*/ 1494167 h 8900717"/>
              <a:gd name="connsiteX34" fmla="*/ 3638458 w 8853294"/>
              <a:gd name="connsiteY34" fmla="*/ 1658995 h 8900717"/>
              <a:gd name="connsiteX35" fmla="*/ 3642967 w 8853294"/>
              <a:gd name="connsiteY35" fmla="*/ 1672181 h 8900717"/>
              <a:gd name="connsiteX36" fmla="*/ 3846674 w 8853294"/>
              <a:gd name="connsiteY36" fmla="*/ 1598421 h 8900717"/>
              <a:gd name="connsiteX37" fmla="*/ 4441813 w 8853294"/>
              <a:gd name="connsiteY37" fmla="*/ 1390325 h 8900717"/>
              <a:gd name="connsiteX38" fmla="*/ 4784467 w 8853294"/>
              <a:gd name="connsiteY38" fmla="*/ 1216844 h 8900717"/>
              <a:gd name="connsiteX39" fmla="*/ 5006210 w 8853294"/>
              <a:gd name="connsiteY39" fmla="*/ 1159978 h 8900717"/>
              <a:gd name="connsiteX40" fmla="*/ 5093103 w 8853294"/>
              <a:gd name="connsiteY40" fmla="*/ 1086630 h 8900717"/>
              <a:gd name="connsiteX41" fmla="*/ 5027933 w 8853294"/>
              <a:gd name="connsiteY41" fmla="*/ 1121243 h 8900717"/>
              <a:gd name="connsiteX42" fmla="*/ 5119335 w 8853294"/>
              <a:gd name="connsiteY42" fmla="*/ 1038829 h 8900717"/>
              <a:gd name="connsiteX43" fmla="*/ 4984487 w 8853294"/>
              <a:gd name="connsiteY43" fmla="*/ 1026055 h 8900717"/>
              <a:gd name="connsiteX44" fmla="*/ 5262381 w 8853294"/>
              <a:gd name="connsiteY44" fmla="*/ 1051604 h 8900717"/>
              <a:gd name="connsiteX45" fmla="*/ 5153765 w 8853294"/>
              <a:gd name="connsiteY45" fmla="*/ 1125364 h 8900717"/>
              <a:gd name="connsiteX46" fmla="*/ 5275497 w 8853294"/>
              <a:gd name="connsiteY46" fmla="*/ 1069323 h 8900717"/>
              <a:gd name="connsiteX47" fmla="*/ 5431660 w 8853294"/>
              <a:gd name="connsiteY47" fmla="*/ 1021522 h 8900717"/>
              <a:gd name="connsiteX48" fmla="*/ 5440267 w 8853294"/>
              <a:gd name="connsiteY48" fmla="*/ 1042950 h 8900717"/>
              <a:gd name="connsiteX49" fmla="*/ 5366489 w 8853294"/>
              <a:gd name="connsiteY49" fmla="*/ 1091162 h 8900717"/>
              <a:gd name="connsiteX50" fmla="*/ 5571017 w 8853294"/>
              <a:gd name="connsiteY50" fmla="*/ 1069323 h 8900717"/>
              <a:gd name="connsiteX51" fmla="*/ 5574706 w 8853294"/>
              <a:gd name="connsiteY51" fmla="*/ 1095283 h 8900717"/>
              <a:gd name="connsiteX52" fmla="*/ 5318945 w 8853294"/>
              <a:gd name="connsiteY52" fmla="*/ 1116711 h 8900717"/>
              <a:gd name="connsiteX53" fmla="*/ 5288203 w 8853294"/>
              <a:gd name="connsiteY53" fmla="*/ 1190471 h 8900717"/>
              <a:gd name="connsiteX54" fmla="*/ 5492731 w 8853294"/>
              <a:gd name="connsiteY54" fmla="*/ 1164511 h 8900717"/>
              <a:gd name="connsiteX55" fmla="*/ 5622661 w 8853294"/>
              <a:gd name="connsiteY55" fmla="*/ 1186351 h 8900717"/>
              <a:gd name="connsiteX56" fmla="*/ 5796039 w 8853294"/>
              <a:gd name="connsiteY56" fmla="*/ 1173164 h 8900717"/>
              <a:gd name="connsiteX57" fmla="*/ 5887441 w 8853294"/>
              <a:gd name="connsiteY57" fmla="*/ 1199537 h 8900717"/>
              <a:gd name="connsiteX58" fmla="*/ 5957119 w 8853294"/>
              <a:gd name="connsiteY58" fmla="*/ 1208190 h 8900717"/>
              <a:gd name="connsiteX59" fmla="*/ 6173943 w 8853294"/>
              <a:gd name="connsiteY59" fmla="*/ 1156269 h 8900717"/>
              <a:gd name="connsiteX60" fmla="*/ 5748493 w 8853294"/>
              <a:gd name="connsiteY60" fmla="*/ 1125364 h 8900717"/>
              <a:gd name="connsiteX61" fmla="*/ 5757510 w 8853294"/>
              <a:gd name="connsiteY61" fmla="*/ 1008336 h 8900717"/>
              <a:gd name="connsiteX62" fmla="*/ 5631679 w 8853294"/>
              <a:gd name="connsiteY62" fmla="*/ 1016989 h 8900717"/>
              <a:gd name="connsiteX63" fmla="*/ 5748493 w 8853294"/>
              <a:gd name="connsiteY63" fmla="*/ 930455 h 8900717"/>
              <a:gd name="connsiteX64" fmla="*/ 5822271 w 8853294"/>
              <a:gd name="connsiteY64" fmla="*/ 982788 h 8900717"/>
              <a:gd name="connsiteX65" fmla="*/ 5826779 w 8853294"/>
              <a:gd name="connsiteY65" fmla="*/ 909027 h 8900717"/>
              <a:gd name="connsiteX66" fmla="*/ 6061227 w 8853294"/>
              <a:gd name="connsiteY66" fmla="*/ 904495 h 8900717"/>
              <a:gd name="connsiteX67" fmla="*/ 5965727 w 8853294"/>
              <a:gd name="connsiteY67" fmla="*/ 930455 h 8900717"/>
              <a:gd name="connsiteX68" fmla="*/ 5957119 w 8853294"/>
              <a:gd name="connsiteY68" fmla="*/ 952294 h 8900717"/>
              <a:gd name="connsiteX69" fmla="*/ 6165335 w 8853294"/>
              <a:gd name="connsiteY69" fmla="*/ 999683 h 8900717"/>
              <a:gd name="connsiteX70" fmla="*/ 6165335 w 8853294"/>
              <a:gd name="connsiteY70" fmla="*/ 1016989 h 8900717"/>
              <a:gd name="connsiteX71" fmla="*/ 5974334 w 8853294"/>
              <a:gd name="connsiteY71" fmla="*/ 1042950 h 8900717"/>
              <a:gd name="connsiteX72" fmla="*/ 5987450 w 8853294"/>
              <a:gd name="connsiteY72" fmla="*/ 1069323 h 8900717"/>
              <a:gd name="connsiteX73" fmla="*/ 6230915 w 8853294"/>
              <a:gd name="connsiteY73" fmla="*/ 1099816 h 8900717"/>
              <a:gd name="connsiteX74" fmla="*/ 6347730 w 8853294"/>
              <a:gd name="connsiteY74" fmla="*/ 1086630 h 8900717"/>
              <a:gd name="connsiteX75" fmla="*/ 6300185 w 8853294"/>
              <a:gd name="connsiteY75" fmla="*/ 1026055 h 8900717"/>
              <a:gd name="connsiteX76" fmla="*/ 6365355 w 8853294"/>
              <a:gd name="connsiteY76" fmla="*/ 986496 h 8900717"/>
              <a:gd name="connsiteX77" fmla="*/ 6451838 w 8853294"/>
              <a:gd name="connsiteY77" fmla="*/ 995562 h 8900717"/>
              <a:gd name="connsiteX78" fmla="*/ 6534223 w 8853294"/>
              <a:gd name="connsiteY78" fmla="*/ 991029 h 8900717"/>
              <a:gd name="connsiteX79" fmla="*/ 6504302 w 8853294"/>
              <a:gd name="connsiteY79" fmla="*/ 934575 h 8900717"/>
              <a:gd name="connsiteX80" fmla="*/ 6543240 w 8853294"/>
              <a:gd name="connsiteY80" fmla="*/ 882655 h 8900717"/>
              <a:gd name="connsiteX81" fmla="*/ 6795313 w 8853294"/>
              <a:gd name="connsiteY81" fmla="*/ 982788 h 8900717"/>
              <a:gd name="connsiteX82" fmla="*/ 6790805 w 8853294"/>
              <a:gd name="connsiteY82" fmla="*/ 1004215 h 8900717"/>
              <a:gd name="connsiteX83" fmla="*/ 6725635 w 8853294"/>
              <a:gd name="connsiteY83" fmla="*/ 991029 h 8900717"/>
              <a:gd name="connsiteX84" fmla="*/ 6543240 w 8853294"/>
              <a:gd name="connsiteY84" fmla="*/ 1021522 h 8900717"/>
              <a:gd name="connsiteX85" fmla="*/ 6491186 w 8853294"/>
              <a:gd name="connsiteY85" fmla="*/ 1026055 h 8900717"/>
              <a:gd name="connsiteX86" fmla="*/ 6508811 w 8853294"/>
              <a:gd name="connsiteY86" fmla="*/ 1077976 h 8900717"/>
              <a:gd name="connsiteX87" fmla="*/ 6981806 w 8853294"/>
              <a:gd name="connsiteY87" fmla="*/ 1151737 h 8900717"/>
              <a:gd name="connsiteX88" fmla="*/ 7355202 w 8853294"/>
              <a:gd name="connsiteY88" fmla="*/ 1173164 h 8900717"/>
              <a:gd name="connsiteX89" fmla="*/ 7137969 w 8853294"/>
              <a:gd name="connsiteY89" fmla="*/ 1186351 h 8900717"/>
              <a:gd name="connsiteX90" fmla="*/ 7133869 w 8853294"/>
              <a:gd name="connsiteY90" fmla="*/ 1195004 h 8900717"/>
              <a:gd name="connsiteX91" fmla="*/ 7246585 w 8853294"/>
              <a:gd name="connsiteY91" fmla="*/ 1238271 h 8900717"/>
              <a:gd name="connsiteX92" fmla="*/ 7233879 w 8853294"/>
              <a:gd name="connsiteY92" fmla="*/ 1260111 h 8900717"/>
              <a:gd name="connsiteX93" fmla="*/ 7337577 w 8853294"/>
              <a:gd name="connsiteY93" fmla="*/ 1298846 h 8900717"/>
              <a:gd name="connsiteX94" fmla="*/ 7415863 w 8853294"/>
              <a:gd name="connsiteY94" fmla="*/ 1359832 h 8900717"/>
              <a:gd name="connsiteX95" fmla="*/ 7407256 w 8853294"/>
              <a:gd name="connsiteY95" fmla="*/ 1372606 h 8900717"/>
              <a:gd name="connsiteX96" fmla="*/ 7207647 w 8853294"/>
              <a:gd name="connsiteY96" fmla="*/ 1307499 h 8900717"/>
              <a:gd name="connsiteX97" fmla="*/ 7203139 w 8853294"/>
              <a:gd name="connsiteY97" fmla="*/ 1312032 h 8900717"/>
              <a:gd name="connsiteX98" fmla="*/ 6512909 w 8853294"/>
              <a:gd name="connsiteY98" fmla="*/ 1203657 h 8900717"/>
              <a:gd name="connsiteX99" fmla="*/ 6504302 w 8853294"/>
              <a:gd name="connsiteY99" fmla="*/ 1168631 h 8900717"/>
              <a:gd name="connsiteX100" fmla="*/ 6126397 w 8853294"/>
              <a:gd name="connsiteY100" fmla="*/ 1225085 h 8900717"/>
              <a:gd name="connsiteX101" fmla="*/ 6130906 w 8853294"/>
              <a:gd name="connsiteY101" fmla="*/ 1264644 h 8900717"/>
              <a:gd name="connsiteX102" fmla="*/ 6534223 w 8853294"/>
              <a:gd name="connsiteY102" fmla="*/ 1307499 h 8900717"/>
              <a:gd name="connsiteX103" fmla="*/ 6578079 w 8853294"/>
              <a:gd name="connsiteY103" fmla="*/ 1312032 h 8900717"/>
              <a:gd name="connsiteX104" fmla="*/ 6899011 w 8853294"/>
              <a:gd name="connsiteY104" fmla="*/ 1381672 h 8900717"/>
              <a:gd name="connsiteX105" fmla="*/ 6994922 w 8853294"/>
              <a:gd name="connsiteY105" fmla="*/ 1377139 h 8900717"/>
              <a:gd name="connsiteX106" fmla="*/ 7637195 w 8853294"/>
              <a:gd name="connsiteY106" fmla="*/ 1576581 h 8900717"/>
              <a:gd name="connsiteX107" fmla="*/ 7090423 w 8853294"/>
              <a:gd name="connsiteY107" fmla="*/ 1450900 h 8900717"/>
              <a:gd name="connsiteX108" fmla="*/ 7094931 w 8853294"/>
              <a:gd name="connsiteY108" fmla="*/ 1472327 h 8900717"/>
              <a:gd name="connsiteX109" fmla="*/ 7207647 w 8853294"/>
              <a:gd name="connsiteY109" fmla="*/ 1520127 h 8900717"/>
              <a:gd name="connsiteX110" fmla="*/ 6985905 w 8853294"/>
              <a:gd name="connsiteY110" fmla="*/ 1537434 h 8900717"/>
              <a:gd name="connsiteX111" fmla="*/ 8319227 w 8853294"/>
              <a:gd name="connsiteY111" fmla="*/ 2075186 h 8900717"/>
              <a:gd name="connsiteX112" fmla="*/ 8301603 w 8853294"/>
              <a:gd name="connsiteY112" fmla="*/ 2036451 h 8900717"/>
              <a:gd name="connsiteX113" fmla="*/ 8601221 w 8853294"/>
              <a:gd name="connsiteY113" fmla="*/ 2326961 h 8900717"/>
              <a:gd name="connsiteX114" fmla="*/ 8605730 w 8853294"/>
              <a:gd name="connsiteY114" fmla="*/ 2318307 h 8900717"/>
              <a:gd name="connsiteX115" fmla="*/ 8853294 w 8853294"/>
              <a:gd name="connsiteY115" fmla="*/ 2608817 h 8900717"/>
              <a:gd name="connsiteX116" fmla="*/ 8584006 w 8853294"/>
              <a:gd name="connsiteY116" fmla="*/ 2383414 h 8900717"/>
              <a:gd name="connsiteX117" fmla="*/ 8592614 w 8853294"/>
              <a:gd name="connsiteY117" fmla="*/ 2361575 h 8900717"/>
              <a:gd name="connsiteX118" fmla="*/ 8154047 w 8853294"/>
              <a:gd name="connsiteY118" fmla="*/ 2158012 h 8900717"/>
              <a:gd name="connsiteX119" fmla="*/ 8154047 w 8853294"/>
              <a:gd name="connsiteY119" fmla="*/ 2209933 h 8900717"/>
              <a:gd name="connsiteX120" fmla="*/ 8036823 w 8853294"/>
              <a:gd name="connsiteY120" fmla="*/ 2170374 h 8900717"/>
              <a:gd name="connsiteX121" fmla="*/ 8028216 w 8853294"/>
              <a:gd name="connsiteY121" fmla="*/ 2188093 h 8900717"/>
              <a:gd name="connsiteX122" fmla="*/ 8332343 w 8853294"/>
              <a:gd name="connsiteY122" fmla="*/ 2357042 h 8900717"/>
              <a:gd name="connsiteX123" fmla="*/ 8388496 w 8853294"/>
              <a:gd name="connsiteY123" fmla="*/ 2435335 h 8900717"/>
              <a:gd name="connsiteX124" fmla="*/ 8518836 w 8853294"/>
              <a:gd name="connsiteY124" fmla="*/ 2634365 h 8900717"/>
              <a:gd name="connsiteX125" fmla="*/ 8679507 w 8853294"/>
              <a:gd name="connsiteY125" fmla="*/ 2812379 h 8900717"/>
              <a:gd name="connsiteX126" fmla="*/ 8545068 w 8853294"/>
              <a:gd name="connsiteY126" fmla="*/ 2739031 h 8900717"/>
              <a:gd name="connsiteX127" fmla="*/ 8553676 w 8853294"/>
              <a:gd name="connsiteY127" fmla="*/ 2812379 h 8900717"/>
              <a:gd name="connsiteX128" fmla="*/ 8279879 w 8853294"/>
              <a:gd name="connsiteY128" fmla="*/ 2669391 h 8900717"/>
              <a:gd name="connsiteX129" fmla="*/ 7923698 w 8853294"/>
              <a:gd name="connsiteY129" fmla="*/ 2530523 h 8900717"/>
              <a:gd name="connsiteX130" fmla="*/ 7681053 w 8853294"/>
              <a:gd name="connsiteY130" fmla="*/ 2426682 h 8900717"/>
              <a:gd name="connsiteX131" fmla="*/ 7537596 w 8853294"/>
              <a:gd name="connsiteY131" fmla="*/ 2417616 h 8900717"/>
              <a:gd name="connsiteX132" fmla="*/ 7268309 w 8853294"/>
              <a:gd name="connsiteY132" fmla="*/ 2296468 h 8900717"/>
              <a:gd name="connsiteX133" fmla="*/ 7168709 w 8853294"/>
              <a:gd name="connsiteY133" fmla="*/ 2261854 h 8900717"/>
              <a:gd name="connsiteX134" fmla="*/ 7107637 w 8853294"/>
              <a:gd name="connsiteY134" fmla="*/ 2261854 h 8900717"/>
              <a:gd name="connsiteX135" fmla="*/ 7094931 w 8853294"/>
              <a:gd name="connsiteY135" fmla="*/ 2283281 h 8900717"/>
              <a:gd name="connsiteX136" fmla="*/ 7376925 w 8853294"/>
              <a:gd name="connsiteY136" fmla="*/ 2460884 h 8900717"/>
              <a:gd name="connsiteX137" fmla="*/ 7381434 w 8853294"/>
              <a:gd name="connsiteY137" fmla="*/ 2487256 h 8900717"/>
              <a:gd name="connsiteX138" fmla="*/ 7276916 w 8853294"/>
              <a:gd name="connsiteY138" fmla="*/ 2504563 h 8900717"/>
              <a:gd name="connsiteX139" fmla="*/ 6899011 w 8853294"/>
              <a:gd name="connsiteY139" fmla="*/ 2413495 h 8900717"/>
              <a:gd name="connsiteX140" fmla="*/ 6899011 w 8853294"/>
              <a:gd name="connsiteY140" fmla="*/ 2387535 h 8900717"/>
              <a:gd name="connsiteX141" fmla="*/ 7151085 w 8853294"/>
              <a:gd name="connsiteY141" fmla="*/ 2413495 h 8900717"/>
              <a:gd name="connsiteX142" fmla="*/ 6586687 w 8853294"/>
              <a:gd name="connsiteY142" fmla="*/ 2231360 h 8900717"/>
              <a:gd name="connsiteX143" fmla="*/ 6638741 w 8853294"/>
              <a:gd name="connsiteY143" fmla="*/ 2188093 h 8900717"/>
              <a:gd name="connsiteX144" fmla="*/ 6243621 w 8853294"/>
              <a:gd name="connsiteY144" fmla="*/ 2127107 h 8900717"/>
              <a:gd name="connsiteX145" fmla="*/ 6061227 w 8853294"/>
              <a:gd name="connsiteY145" fmla="*/ 2196747 h 8900717"/>
              <a:gd name="connsiteX146" fmla="*/ 6091558 w 8853294"/>
              <a:gd name="connsiteY146" fmla="*/ 2296468 h 8900717"/>
              <a:gd name="connsiteX147" fmla="*/ 6100165 w 8853294"/>
              <a:gd name="connsiteY147" fmla="*/ 2275040 h 8900717"/>
              <a:gd name="connsiteX148" fmla="*/ 6200175 w 8853294"/>
              <a:gd name="connsiteY148" fmla="*/ 2296468 h 8900717"/>
              <a:gd name="connsiteX149" fmla="*/ 6273953 w 8853294"/>
              <a:gd name="connsiteY149" fmla="*/ 2313774 h 8900717"/>
              <a:gd name="connsiteX150" fmla="*/ 6386668 w 8853294"/>
              <a:gd name="connsiteY150" fmla="*/ 2331081 h 8900717"/>
              <a:gd name="connsiteX151" fmla="*/ 6451838 w 8853294"/>
              <a:gd name="connsiteY151" fmla="*/ 2287402 h 8900717"/>
              <a:gd name="connsiteX152" fmla="*/ 6495695 w 8853294"/>
              <a:gd name="connsiteY152" fmla="*/ 2392068 h 8900717"/>
              <a:gd name="connsiteX153" fmla="*/ 5996057 w 8853294"/>
              <a:gd name="connsiteY153" fmla="*/ 2318307 h 8900717"/>
              <a:gd name="connsiteX154" fmla="*/ 5926789 w 8853294"/>
              <a:gd name="connsiteY154" fmla="*/ 2452642 h 8900717"/>
              <a:gd name="connsiteX155" fmla="*/ 6239113 w 8853294"/>
              <a:gd name="connsiteY155" fmla="*/ 2443989 h 8900717"/>
              <a:gd name="connsiteX156" fmla="*/ 6148121 w 8853294"/>
              <a:gd name="connsiteY156" fmla="*/ 2474070 h 8900717"/>
              <a:gd name="connsiteX157" fmla="*/ 6152629 w 8853294"/>
              <a:gd name="connsiteY157" fmla="*/ 2500442 h 8900717"/>
              <a:gd name="connsiteX158" fmla="*/ 5700947 w 8853294"/>
              <a:gd name="connsiteY158" fmla="*/ 2370228 h 8900717"/>
              <a:gd name="connsiteX159" fmla="*/ 5809155 w 8853294"/>
              <a:gd name="connsiteY159" fmla="*/ 2357042 h 8900717"/>
              <a:gd name="connsiteX160" fmla="*/ 5370589 w 8853294"/>
              <a:gd name="connsiteY160" fmla="*/ 2422149 h 8900717"/>
              <a:gd name="connsiteX161" fmla="*/ 4198347 w 8853294"/>
              <a:gd name="connsiteY161" fmla="*/ 2647551 h 8900717"/>
              <a:gd name="connsiteX162" fmla="*/ 4220480 w 8853294"/>
              <a:gd name="connsiteY162" fmla="*/ 2617470 h 8900717"/>
              <a:gd name="connsiteX163" fmla="*/ 4211463 w 8853294"/>
              <a:gd name="connsiteY163" fmla="*/ 2608817 h 8900717"/>
              <a:gd name="connsiteX164" fmla="*/ 4033577 w 8853294"/>
              <a:gd name="connsiteY164" fmla="*/ 2695352 h 8900717"/>
              <a:gd name="connsiteX165" fmla="*/ 2101428 w 8853294"/>
              <a:gd name="connsiteY165" fmla="*/ 4087325 h 8900717"/>
              <a:gd name="connsiteX166" fmla="*/ 1623924 w 8853294"/>
              <a:gd name="connsiteY166" fmla="*/ 4789905 h 8900717"/>
              <a:gd name="connsiteX167" fmla="*/ 1445628 w 8853294"/>
              <a:gd name="connsiteY167" fmla="*/ 5049921 h 8900717"/>
              <a:gd name="connsiteX168" fmla="*/ 1402591 w 8853294"/>
              <a:gd name="connsiteY168" fmla="*/ 5223815 h 8900717"/>
              <a:gd name="connsiteX169" fmla="*/ 1315698 w 8853294"/>
              <a:gd name="connsiteY169" fmla="*/ 5474765 h 8900717"/>
              <a:gd name="connsiteX170" fmla="*/ 1268152 w 8853294"/>
              <a:gd name="connsiteY170" fmla="*/ 5579431 h 8900717"/>
              <a:gd name="connsiteX171" fmla="*/ 1111580 w 8853294"/>
              <a:gd name="connsiteY171" fmla="*/ 6420054 h 8900717"/>
              <a:gd name="connsiteX172" fmla="*/ 1085348 w 8853294"/>
              <a:gd name="connsiteY172" fmla="*/ 6689136 h 8900717"/>
              <a:gd name="connsiteX173" fmla="*/ 1163634 w 8853294"/>
              <a:gd name="connsiteY173" fmla="*/ 7777414 h 8900717"/>
              <a:gd name="connsiteX174" fmla="*/ 1259135 w 8853294"/>
              <a:gd name="connsiteY174" fmla="*/ 8137563 h 8900717"/>
              <a:gd name="connsiteX175" fmla="*/ 1458744 w 8853294"/>
              <a:gd name="connsiteY175" fmla="*/ 8683968 h 8900717"/>
              <a:gd name="connsiteX176" fmla="*/ 1398082 w 8853294"/>
              <a:gd name="connsiteY176" fmla="*/ 8900717 h 8900717"/>
              <a:gd name="connsiteX177" fmla="*/ 1341930 w 8853294"/>
              <a:gd name="connsiteY177" fmla="*/ 8648942 h 8900717"/>
              <a:gd name="connsiteX178" fmla="*/ 1289466 w 8853294"/>
              <a:gd name="connsiteY178" fmla="*/ 8731768 h 8900717"/>
              <a:gd name="connsiteX179" fmla="*/ 1168143 w 8853294"/>
              <a:gd name="connsiteY179" fmla="*/ 8445379 h 8900717"/>
              <a:gd name="connsiteX180" fmla="*/ 1089857 w 8853294"/>
              <a:gd name="connsiteY180" fmla="*/ 8463098 h 8900717"/>
              <a:gd name="connsiteX181" fmla="*/ 1081249 w 8853294"/>
              <a:gd name="connsiteY181" fmla="*/ 8441259 h 8900717"/>
              <a:gd name="connsiteX182" fmla="*/ 1120187 w 8853294"/>
              <a:gd name="connsiteY182" fmla="*/ 8428072 h 8900717"/>
              <a:gd name="connsiteX183" fmla="*/ 1020178 w 8853294"/>
              <a:gd name="connsiteY183" fmla="*/ 8002816 h 8900717"/>
              <a:gd name="connsiteX184" fmla="*/ 972632 w 8853294"/>
              <a:gd name="connsiteY184" fmla="*/ 7795132 h 8900717"/>
              <a:gd name="connsiteX185" fmla="*/ 959517 w 8853294"/>
              <a:gd name="connsiteY185" fmla="*/ 7760106 h 8900717"/>
              <a:gd name="connsiteX186" fmla="*/ 885739 w 8853294"/>
              <a:gd name="connsiteY186" fmla="*/ 7651732 h 8900717"/>
              <a:gd name="connsiteX187" fmla="*/ 859507 w 8853294"/>
              <a:gd name="connsiteY187" fmla="*/ 7773293 h 8900717"/>
              <a:gd name="connsiteX188" fmla="*/ 790238 w 8853294"/>
              <a:gd name="connsiteY188" fmla="*/ 7695412 h 8900717"/>
              <a:gd name="connsiteX189" fmla="*/ 733676 w 8853294"/>
              <a:gd name="connsiteY189" fmla="*/ 8133030 h 8900717"/>
              <a:gd name="connsiteX190" fmla="*/ 616861 w 8853294"/>
              <a:gd name="connsiteY190" fmla="*/ 7673572 h 8900717"/>
              <a:gd name="connsiteX191" fmla="*/ 447173 w 8853294"/>
              <a:gd name="connsiteY191" fmla="*/ 7521930 h 8900717"/>
              <a:gd name="connsiteX192" fmla="*/ 443074 w 8853294"/>
              <a:gd name="connsiteY192" fmla="*/ 7209581 h 8900717"/>
              <a:gd name="connsiteX193" fmla="*/ 230349 w 8853294"/>
              <a:gd name="connsiteY193" fmla="*/ 7248728 h 8900717"/>
              <a:gd name="connsiteX194" fmla="*/ 299618 w 8853294"/>
              <a:gd name="connsiteY194" fmla="*/ 7109860 h 8900717"/>
              <a:gd name="connsiteX195" fmla="*/ 321342 w 8853294"/>
              <a:gd name="connsiteY195" fmla="*/ 7153127 h 8900717"/>
              <a:gd name="connsiteX196" fmla="*/ 304127 w 8853294"/>
              <a:gd name="connsiteY196" fmla="*/ 6988711 h 8900717"/>
              <a:gd name="connsiteX197" fmla="*/ 312734 w 8853294"/>
              <a:gd name="connsiteY197" fmla="*/ 6871683 h 8900717"/>
              <a:gd name="connsiteX198" fmla="*/ 221332 w 8853294"/>
              <a:gd name="connsiteY198" fmla="*/ 6919072 h 8900717"/>
              <a:gd name="connsiteX199" fmla="*/ 281994 w 8853294"/>
              <a:gd name="connsiteY199" fmla="*/ 6754243 h 8900717"/>
              <a:gd name="connsiteX200" fmla="*/ 121323 w 8853294"/>
              <a:gd name="connsiteY200" fmla="*/ 6845310 h 8900717"/>
              <a:gd name="connsiteX201" fmla="*/ 138947 w 8853294"/>
              <a:gd name="connsiteY201" fmla="*/ 6663176 h 8900717"/>
              <a:gd name="connsiteX202" fmla="*/ 52054 w 8853294"/>
              <a:gd name="connsiteY202" fmla="*/ 6663176 h 8900717"/>
              <a:gd name="connsiteX203" fmla="*/ 52054 w 8853294"/>
              <a:gd name="connsiteY203" fmla="*/ 6528428 h 8900717"/>
              <a:gd name="connsiteX204" fmla="*/ 0 w 8853294"/>
              <a:gd name="connsiteY204" fmla="*/ 6541615 h 8900717"/>
              <a:gd name="connsiteX205" fmla="*/ 30740 w 8853294"/>
              <a:gd name="connsiteY205" fmla="*/ 6303026 h 8900717"/>
              <a:gd name="connsiteX206" fmla="*/ 86893 w 8853294"/>
              <a:gd name="connsiteY206" fmla="*/ 6030236 h 8900717"/>
              <a:gd name="connsiteX207" fmla="*/ 221332 w 8853294"/>
              <a:gd name="connsiteY207" fmla="*/ 5886836 h 8900717"/>
              <a:gd name="connsiteX208" fmla="*/ 238957 w 8853294"/>
              <a:gd name="connsiteY208" fmla="*/ 5938756 h 8900717"/>
              <a:gd name="connsiteX209" fmla="*/ 268878 w 8853294"/>
              <a:gd name="connsiteY209" fmla="*/ 5991089 h 8900717"/>
              <a:gd name="connsiteX210" fmla="*/ 277895 w 8853294"/>
              <a:gd name="connsiteY210" fmla="*/ 5821728 h 8900717"/>
              <a:gd name="connsiteX211" fmla="*/ 277895 w 8853294"/>
              <a:gd name="connsiteY211" fmla="*/ 5648247 h 8900717"/>
              <a:gd name="connsiteX212" fmla="*/ 221332 w 8853294"/>
              <a:gd name="connsiteY212" fmla="*/ 5804834 h 8900717"/>
              <a:gd name="connsiteX213" fmla="*/ 186493 w 8853294"/>
              <a:gd name="connsiteY213" fmla="*/ 5713354 h 8900717"/>
              <a:gd name="connsiteX214" fmla="*/ 134439 w 8853294"/>
              <a:gd name="connsiteY214" fmla="*/ 5466112 h 8900717"/>
              <a:gd name="connsiteX215" fmla="*/ 169278 w 8853294"/>
              <a:gd name="connsiteY215" fmla="*/ 5349084 h 8900717"/>
              <a:gd name="connsiteX216" fmla="*/ 195100 w 8853294"/>
              <a:gd name="connsiteY216" fmla="*/ 5080414 h 8900717"/>
              <a:gd name="connsiteX217" fmla="*/ 181984 w 8853294"/>
              <a:gd name="connsiteY217" fmla="*/ 5080414 h 8900717"/>
              <a:gd name="connsiteX218" fmla="*/ 100009 w 8853294"/>
              <a:gd name="connsiteY218" fmla="*/ 5192909 h 8900717"/>
              <a:gd name="connsiteX219" fmla="*/ 78286 w 8853294"/>
              <a:gd name="connsiteY219" fmla="*/ 5184256 h 8900717"/>
              <a:gd name="connsiteX220" fmla="*/ 82385 w 8853294"/>
              <a:gd name="connsiteY220" fmla="*/ 5115028 h 8900717"/>
              <a:gd name="connsiteX221" fmla="*/ 195100 w 8853294"/>
              <a:gd name="connsiteY221" fmla="*/ 4803091 h 8900717"/>
              <a:gd name="connsiteX222" fmla="*/ 221332 w 8853294"/>
              <a:gd name="connsiteY222" fmla="*/ 4711611 h 8900717"/>
              <a:gd name="connsiteX223" fmla="*/ 420941 w 8853294"/>
              <a:gd name="connsiteY223" fmla="*/ 4018097 h 8900717"/>
              <a:gd name="connsiteX224" fmla="*/ 742693 w 8853294"/>
              <a:gd name="connsiteY224" fmla="*/ 3614680 h 8900717"/>
              <a:gd name="connsiteX225" fmla="*/ 698836 w 8853294"/>
              <a:gd name="connsiteY225" fmla="*/ 3705748 h 8900717"/>
              <a:gd name="connsiteX226" fmla="*/ 933285 w 8853294"/>
              <a:gd name="connsiteY226" fmla="*/ 3363317 h 8900717"/>
              <a:gd name="connsiteX227" fmla="*/ 864016 w 8853294"/>
              <a:gd name="connsiteY227" fmla="*/ 3389278 h 8900717"/>
              <a:gd name="connsiteX228" fmla="*/ 829586 w 8853294"/>
              <a:gd name="connsiteY228" fmla="*/ 3146568 h 8900717"/>
              <a:gd name="connsiteX229" fmla="*/ 759908 w 8853294"/>
              <a:gd name="connsiteY229" fmla="*/ 3111542 h 8900717"/>
              <a:gd name="connsiteX230" fmla="*/ 520951 w 8853294"/>
              <a:gd name="connsiteY230" fmla="*/ 3063742 h 8900717"/>
              <a:gd name="connsiteX231" fmla="*/ 429958 w 8853294"/>
              <a:gd name="connsiteY231" fmla="*/ 2938061 h 8900717"/>
              <a:gd name="connsiteX232" fmla="*/ 386512 w 8853294"/>
              <a:gd name="connsiteY232" fmla="*/ 2816500 h 8900717"/>
              <a:gd name="connsiteX233" fmla="*/ 382003 w 8853294"/>
              <a:gd name="connsiteY233" fmla="*/ 2795073 h 8900717"/>
              <a:gd name="connsiteX234" fmla="*/ 456190 w 8853294"/>
              <a:gd name="connsiteY234" fmla="*/ 2543710 h 8900717"/>
              <a:gd name="connsiteX235" fmla="*/ 638175 w 8853294"/>
              <a:gd name="connsiteY235" fmla="*/ 2374349 h 8900717"/>
              <a:gd name="connsiteX236" fmla="*/ 807453 w 8853294"/>
              <a:gd name="connsiteY236" fmla="*/ 2105267 h 8900717"/>
              <a:gd name="connsiteX237" fmla="*/ 894346 w 8853294"/>
              <a:gd name="connsiteY237" fmla="*/ 1984530 h 8900717"/>
              <a:gd name="connsiteX238" fmla="*/ 916070 w 8853294"/>
              <a:gd name="connsiteY238" fmla="*/ 1737288 h 8900717"/>
              <a:gd name="connsiteX239" fmla="*/ 759908 w 8853294"/>
              <a:gd name="connsiteY239" fmla="*/ 1884397 h 8900717"/>
              <a:gd name="connsiteX240" fmla="*/ 746792 w 8853294"/>
              <a:gd name="connsiteY240" fmla="*/ 1879865 h 8900717"/>
              <a:gd name="connsiteX241" fmla="*/ 855408 w 8853294"/>
              <a:gd name="connsiteY241" fmla="*/ 1728223 h 8900717"/>
              <a:gd name="connsiteX242" fmla="*/ 664407 w 8853294"/>
              <a:gd name="connsiteY242" fmla="*/ 1455020 h 8900717"/>
              <a:gd name="connsiteX243" fmla="*/ 499227 w 8853294"/>
              <a:gd name="connsiteY243" fmla="*/ 1537434 h 8900717"/>
              <a:gd name="connsiteX244" fmla="*/ 473405 w 8853294"/>
              <a:gd name="connsiteY244" fmla="*/ 1520127 h 8900717"/>
              <a:gd name="connsiteX245" fmla="*/ 603745 w 8853294"/>
              <a:gd name="connsiteY245" fmla="*/ 1290192 h 8900717"/>
              <a:gd name="connsiteX246" fmla="*/ 620550 w 8853294"/>
              <a:gd name="connsiteY246" fmla="*/ 1268765 h 8900717"/>
              <a:gd name="connsiteX247" fmla="*/ 633666 w 8853294"/>
              <a:gd name="connsiteY247" fmla="*/ 1255578 h 8900717"/>
              <a:gd name="connsiteX248" fmla="*/ 755809 w 8853294"/>
              <a:gd name="connsiteY248" fmla="*/ 1151737 h 8900717"/>
              <a:gd name="connsiteX249" fmla="*/ 742693 w 8853294"/>
              <a:gd name="connsiteY249" fmla="*/ 1134430 h 8900717"/>
              <a:gd name="connsiteX250" fmla="*/ 473405 w 8853294"/>
              <a:gd name="connsiteY250" fmla="*/ 1216844 h 8900717"/>
              <a:gd name="connsiteX251" fmla="*/ 494719 w 8853294"/>
              <a:gd name="connsiteY251" fmla="*/ 1147204 h 8900717"/>
              <a:gd name="connsiteX252" fmla="*/ 473405 w 8853294"/>
              <a:gd name="connsiteY252" fmla="*/ 1147204 h 8900717"/>
              <a:gd name="connsiteX253" fmla="*/ 343065 w 8853294"/>
              <a:gd name="connsiteY253" fmla="*/ 1199537 h 8900717"/>
              <a:gd name="connsiteX254" fmla="*/ 291011 w 8853294"/>
              <a:gd name="connsiteY254" fmla="*/ 1112590 h 8900717"/>
              <a:gd name="connsiteX255" fmla="*/ 351672 w 8853294"/>
              <a:gd name="connsiteY255" fmla="*/ 991029 h 8900717"/>
              <a:gd name="connsiteX256" fmla="*/ 195100 w 8853294"/>
              <a:gd name="connsiteY256" fmla="*/ 1042950 h 8900717"/>
              <a:gd name="connsiteX257" fmla="*/ 195100 w 8853294"/>
              <a:gd name="connsiteY257" fmla="*/ 1026055 h 8900717"/>
              <a:gd name="connsiteX258" fmla="*/ 494719 w 8853294"/>
              <a:gd name="connsiteY258" fmla="*/ 804773 h 8900717"/>
              <a:gd name="connsiteX259" fmla="*/ 798846 w 8853294"/>
              <a:gd name="connsiteY259" fmla="*/ 622638 h 8900717"/>
              <a:gd name="connsiteX260" fmla="*/ 981650 w 8853294"/>
              <a:gd name="connsiteY260" fmla="*/ 392703 h 8900717"/>
              <a:gd name="connsiteX261" fmla="*/ 1007062 w 8853294"/>
              <a:gd name="connsiteY261" fmla="*/ 353556 h 8900717"/>
              <a:gd name="connsiteX262" fmla="*/ 1319796 w 8853294"/>
              <a:gd name="connsiteY262" fmla="*/ 158235 h 8900717"/>
              <a:gd name="connsiteX263" fmla="*/ 1384966 w 8853294"/>
              <a:gd name="connsiteY263" fmla="*/ 206447 h 8900717"/>
              <a:gd name="connsiteX264" fmla="*/ 1706719 w 8853294"/>
              <a:gd name="connsiteY264" fmla="*/ 2473 h 8900717"/>
              <a:gd name="connsiteX265" fmla="*/ 1758363 w 8853294"/>
              <a:gd name="connsiteY265" fmla="*/ 2473 h 8900717"/>
              <a:gd name="connsiteX266" fmla="*/ 1728032 w 8853294"/>
              <a:gd name="connsiteY266" fmla="*/ 136807 h 8900717"/>
              <a:gd name="connsiteX267" fmla="*/ 1619415 w 8853294"/>
              <a:gd name="connsiteY267" fmla="*/ 210568 h 8900717"/>
              <a:gd name="connsiteX268" fmla="*/ 1649746 w 8853294"/>
              <a:gd name="connsiteY268" fmla="*/ 249715 h 8900717"/>
              <a:gd name="connsiteX269" fmla="*/ 1775987 w 8853294"/>
              <a:gd name="connsiteY269" fmla="*/ 193261 h 8900717"/>
              <a:gd name="connsiteX270" fmla="*/ 1784595 w 8853294"/>
              <a:gd name="connsiteY270" fmla="*/ 253835 h 8900717"/>
              <a:gd name="connsiteX271" fmla="*/ 2036258 w 8853294"/>
              <a:gd name="connsiteY271" fmla="*/ 98073 h 8900717"/>
              <a:gd name="connsiteX272" fmla="*/ 2049374 w 8853294"/>
              <a:gd name="connsiteY272" fmla="*/ 114968 h 8900717"/>
              <a:gd name="connsiteX273" fmla="*/ 2019043 w 8853294"/>
              <a:gd name="connsiteY273" fmla="*/ 154526 h 8900717"/>
              <a:gd name="connsiteX274" fmla="*/ 1619415 w 8853294"/>
              <a:gd name="connsiteY274" fmla="*/ 492424 h 8900717"/>
              <a:gd name="connsiteX275" fmla="*/ 1354636 w 8853294"/>
              <a:gd name="connsiteY275" fmla="*/ 713705 h 8900717"/>
              <a:gd name="connsiteX276" fmla="*/ 1841157 w 8853294"/>
              <a:gd name="connsiteY276" fmla="*/ 435970 h 8900717"/>
              <a:gd name="connsiteX277" fmla="*/ 3291294 w 8853294"/>
              <a:gd name="connsiteY277" fmla="*/ 93540 h 8900717"/>
              <a:gd name="connsiteX278" fmla="*/ 4177033 w 8853294"/>
              <a:gd name="connsiteY278" fmla="*/ 2473 h 8900717"/>
              <a:gd name="connsiteX279" fmla="*/ 4213512 w 8853294"/>
              <a:gd name="connsiteY279" fmla="*/ 0 h 8900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Lst>
            <a:rect l="l" t="t" r="r" b="b"/>
            <a:pathLst>
              <a:path w="8853294" h="8900717">
                <a:moveTo>
                  <a:pt x="4213512" y="0"/>
                </a:moveTo>
                <a:cubicBezTo>
                  <a:pt x="4249581" y="0"/>
                  <a:pt x="4279092" y="12362"/>
                  <a:pt x="4259418" y="80766"/>
                </a:cubicBezTo>
                <a:cubicBezTo>
                  <a:pt x="4415991" y="93540"/>
                  <a:pt x="4572153" y="106314"/>
                  <a:pt x="4750038" y="119500"/>
                </a:cubicBezTo>
                <a:cubicBezTo>
                  <a:pt x="4715199" y="149994"/>
                  <a:pt x="4702493" y="158647"/>
                  <a:pt x="4680769" y="180075"/>
                </a:cubicBezTo>
                <a:cubicBezTo>
                  <a:pt x="4736922" y="201914"/>
                  <a:pt x="4789386" y="219221"/>
                  <a:pt x="4836931" y="231995"/>
                </a:cubicBezTo>
                <a:cubicBezTo>
                  <a:pt x="4876279" y="236528"/>
                  <a:pt x="4910709" y="236528"/>
                  <a:pt x="4949647" y="241061"/>
                </a:cubicBezTo>
                <a:cubicBezTo>
                  <a:pt x="5036541" y="267021"/>
                  <a:pt x="5114827" y="288861"/>
                  <a:pt x="5193113" y="310289"/>
                </a:cubicBezTo>
                <a:cubicBezTo>
                  <a:pt x="5193113" y="318942"/>
                  <a:pt x="5193113" y="328008"/>
                  <a:pt x="5197211" y="332129"/>
                </a:cubicBezTo>
                <a:cubicBezTo>
                  <a:pt x="5149666" y="353968"/>
                  <a:pt x="5101711" y="371275"/>
                  <a:pt x="5045558" y="392703"/>
                </a:cubicBezTo>
                <a:cubicBezTo>
                  <a:pt x="5232051" y="431850"/>
                  <a:pt x="5414445" y="466463"/>
                  <a:pt x="5596429" y="501078"/>
                </a:cubicBezTo>
                <a:cubicBezTo>
                  <a:pt x="5596429" y="509731"/>
                  <a:pt x="5596429" y="518384"/>
                  <a:pt x="5592331" y="527038"/>
                </a:cubicBezTo>
                <a:cubicBezTo>
                  <a:pt x="5574706" y="527038"/>
                  <a:pt x="5553393" y="527038"/>
                  <a:pt x="5531669" y="531570"/>
                </a:cubicBezTo>
                <a:cubicBezTo>
                  <a:pt x="5514045" y="531570"/>
                  <a:pt x="5492321" y="535691"/>
                  <a:pt x="5453383" y="540224"/>
                </a:cubicBezTo>
                <a:cubicBezTo>
                  <a:pt x="5488223" y="570305"/>
                  <a:pt x="5505437" y="588024"/>
                  <a:pt x="5540277" y="618518"/>
                </a:cubicBezTo>
                <a:cubicBezTo>
                  <a:pt x="5353373" y="648598"/>
                  <a:pt x="5175488" y="670026"/>
                  <a:pt x="5001701" y="695986"/>
                </a:cubicBezTo>
                <a:cubicBezTo>
                  <a:pt x="4923415" y="709173"/>
                  <a:pt x="4841440" y="726480"/>
                  <a:pt x="4763154" y="747908"/>
                </a:cubicBezTo>
                <a:cubicBezTo>
                  <a:pt x="4719707" y="765627"/>
                  <a:pt x="4680359" y="808894"/>
                  <a:pt x="4636913" y="826201"/>
                </a:cubicBezTo>
                <a:cubicBezTo>
                  <a:pt x="4559037" y="856694"/>
                  <a:pt x="4480751" y="878534"/>
                  <a:pt x="4394267" y="909027"/>
                </a:cubicBezTo>
                <a:cubicBezTo>
                  <a:pt x="4406973" y="921801"/>
                  <a:pt x="4420089" y="934988"/>
                  <a:pt x="4445911" y="965069"/>
                </a:cubicBezTo>
                <a:cubicBezTo>
                  <a:pt x="4281141" y="1004215"/>
                  <a:pt x="4124979" y="1043362"/>
                  <a:pt x="3959800" y="1082097"/>
                </a:cubicBezTo>
                <a:cubicBezTo>
                  <a:pt x="3981523" y="1103936"/>
                  <a:pt x="3998738" y="1125776"/>
                  <a:pt x="4020461" y="1147204"/>
                </a:cubicBezTo>
                <a:cubicBezTo>
                  <a:pt x="4011854" y="1151737"/>
                  <a:pt x="4007345" y="1159978"/>
                  <a:pt x="4003247" y="1164511"/>
                </a:cubicBezTo>
                <a:cubicBezTo>
                  <a:pt x="4029069" y="1168631"/>
                  <a:pt x="4055301" y="1168631"/>
                  <a:pt x="4111863" y="1173164"/>
                </a:cubicBezTo>
                <a:cubicBezTo>
                  <a:pt x="4033577" y="1199125"/>
                  <a:pt x="3981523" y="1212311"/>
                  <a:pt x="3924960" y="1229618"/>
                </a:cubicBezTo>
                <a:cubicBezTo>
                  <a:pt x="3929469" y="1238271"/>
                  <a:pt x="3929469" y="1246925"/>
                  <a:pt x="3929469" y="1255578"/>
                </a:cubicBezTo>
                <a:cubicBezTo>
                  <a:pt x="4063908" y="1238271"/>
                  <a:pt x="4194248" y="1220964"/>
                  <a:pt x="4324588" y="1208190"/>
                </a:cubicBezTo>
                <a:cubicBezTo>
                  <a:pt x="4324588" y="1208190"/>
                  <a:pt x="4329097" y="1212311"/>
                  <a:pt x="4329097" y="1216844"/>
                </a:cubicBezTo>
                <a:cubicBezTo>
                  <a:pt x="4242203" y="1247337"/>
                  <a:pt x="4155310" y="1281539"/>
                  <a:pt x="4068417" y="1303378"/>
                </a:cubicBezTo>
                <a:cubicBezTo>
                  <a:pt x="3981523" y="1320685"/>
                  <a:pt x="3955291" y="1376727"/>
                  <a:pt x="3933568" y="1455020"/>
                </a:cubicBezTo>
                <a:cubicBezTo>
                  <a:pt x="3903237" y="1429060"/>
                  <a:pt x="3877005" y="1403099"/>
                  <a:pt x="3842575" y="1377139"/>
                </a:cubicBezTo>
                <a:cubicBezTo>
                  <a:pt x="3755682" y="1411753"/>
                  <a:pt x="3660181" y="1442246"/>
                  <a:pt x="3569189" y="1485513"/>
                </a:cubicBezTo>
                <a:cubicBezTo>
                  <a:pt x="3551565" y="1490046"/>
                  <a:pt x="3547466" y="1529193"/>
                  <a:pt x="3530251" y="1567927"/>
                </a:cubicBezTo>
                <a:cubicBezTo>
                  <a:pt x="3664690" y="1533314"/>
                  <a:pt x="3768798" y="1506941"/>
                  <a:pt x="3877415" y="1476860"/>
                </a:cubicBezTo>
                <a:cubicBezTo>
                  <a:pt x="3881923" y="1480981"/>
                  <a:pt x="3886022" y="1490046"/>
                  <a:pt x="3886022" y="1494167"/>
                </a:cubicBezTo>
                <a:cubicBezTo>
                  <a:pt x="3803637" y="1550620"/>
                  <a:pt x="3720843" y="1602541"/>
                  <a:pt x="3638458" y="1658995"/>
                </a:cubicBezTo>
                <a:cubicBezTo>
                  <a:pt x="3638458" y="1663116"/>
                  <a:pt x="3642967" y="1667648"/>
                  <a:pt x="3642967" y="1672181"/>
                </a:cubicBezTo>
                <a:cubicBezTo>
                  <a:pt x="3712235" y="1650341"/>
                  <a:pt x="3786013" y="1637155"/>
                  <a:pt x="3846674" y="1598421"/>
                </a:cubicBezTo>
                <a:cubicBezTo>
                  <a:pt x="4033577" y="1489634"/>
                  <a:pt x="4229087" y="1420406"/>
                  <a:pt x="4441813" y="1390325"/>
                </a:cubicBezTo>
                <a:cubicBezTo>
                  <a:pt x="4580760" y="1373018"/>
                  <a:pt x="4693475" y="1321097"/>
                  <a:pt x="4784467" y="1216844"/>
                </a:cubicBezTo>
                <a:cubicBezTo>
                  <a:pt x="4845539" y="1156269"/>
                  <a:pt x="4906201" y="1094871"/>
                  <a:pt x="5006210" y="1159978"/>
                </a:cubicBezTo>
                <a:cubicBezTo>
                  <a:pt x="5040639" y="1181818"/>
                  <a:pt x="5088595" y="1138550"/>
                  <a:pt x="5093103" y="1086630"/>
                </a:cubicBezTo>
                <a:cubicBezTo>
                  <a:pt x="5071380" y="1099816"/>
                  <a:pt x="5049657" y="1112590"/>
                  <a:pt x="5027933" y="1121243"/>
                </a:cubicBezTo>
                <a:cubicBezTo>
                  <a:pt x="5027933" y="1069323"/>
                  <a:pt x="5027933" y="1069323"/>
                  <a:pt x="5119335" y="1038829"/>
                </a:cubicBezTo>
                <a:cubicBezTo>
                  <a:pt x="5075889" y="1034709"/>
                  <a:pt x="5027933" y="1030176"/>
                  <a:pt x="4984487" y="1026055"/>
                </a:cubicBezTo>
                <a:cubicBezTo>
                  <a:pt x="5032442" y="973722"/>
                  <a:pt x="5032442" y="973722"/>
                  <a:pt x="5262381" y="1051604"/>
                </a:cubicBezTo>
                <a:cubicBezTo>
                  <a:pt x="5218935" y="1082097"/>
                  <a:pt x="5184095" y="1108057"/>
                  <a:pt x="5153765" y="1125364"/>
                </a:cubicBezTo>
                <a:cubicBezTo>
                  <a:pt x="5179587" y="1138550"/>
                  <a:pt x="5175488" y="1134430"/>
                  <a:pt x="5275497" y="1069323"/>
                </a:cubicBezTo>
                <a:cubicBezTo>
                  <a:pt x="5318945" y="1043362"/>
                  <a:pt x="5379605" y="1038829"/>
                  <a:pt x="5431660" y="1021522"/>
                </a:cubicBezTo>
                <a:cubicBezTo>
                  <a:pt x="5435759" y="1030176"/>
                  <a:pt x="5435759" y="1034297"/>
                  <a:pt x="5440267" y="1042950"/>
                </a:cubicBezTo>
                <a:cubicBezTo>
                  <a:pt x="5423053" y="1051604"/>
                  <a:pt x="5405428" y="1064790"/>
                  <a:pt x="5366489" y="1091162"/>
                </a:cubicBezTo>
                <a:cubicBezTo>
                  <a:pt x="5453383" y="1082509"/>
                  <a:pt x="5509946" y="1073443"/>
                  <a:pt x="5571017" y="1069323"/>
                </a:cubicBezTo>
                <a:cubicBezTo>
                  <a:pt x="5571017" y="1077976"/>
                  <a:pt x="5570607" y="1086630"/>
                  <a:pt x="5574706" y="1095283"/>
                </a:cubicBezTo>
                <a:cubicBezTo>
                  <a:pt x="5492321" y="1103936"/>
                  <a:pt x="5409937" y="1108057"/>
                  <a:pt x="5318945" y="1116711"/>
                </a:cubicBezTo>
                <a:cubicBezTo>
                  <a:pt x="5314435" y="1125364"/>
                  <a:pt x="5305419" y="1147204"/>
                  <a:pt x="5288203" y="1190471"/>
                </a:cubicBezTo>
                <a:cubicBezTo>
                  <a:pt x="5375097" y="1177697"/>
                  <a:pt x="5444776" y="1168631"/>
                  <a:pt x="5492731" y="1164511"/>
                </a:cubicBezTo>
                <a:cubicBezTo>
                  <a:pt x="5548884" y="1173164"/>
                  <a:pt x="5588232" y="1186351"/>
                  <a:pt x="5622661" y="1186351"/>
                </a:cubicBezTo>
                <a:cubicBezTo>
                  <a:pt x="5683733" y="1186351"/>
                  <a:pt x="5739885" y="1173164"/>
                  <a:pt x="5796039" y="1173164"/>
                </a:cubicBezTo>
                <a:cubicBezTo>
                  <a:pt x="5826779" y="1173164"/>
                  <a:pt x="5857110" y="1190883"/>
                  <a:pt x="5887441" y="1199537"/>
                </a:cubicBezTo>
                <a:cubicBezTo>
                  <a:pt x="5909164" y="1203657"/>
                  <a:pt x="5935396" y="1212311"/>
                  <a:pt x="5957119" y="1208190"/>
                </a:cubicBezTo>
                <a:cubicBezTo>
                  <a:pt x="6026388" y="1199537"/>
                  <a:pt x="6096067" y="1182230"/>
                  <a:pt x="6173943" y="1156269"/>
                </a:cubicBezTo>
                <a:cubicBezTo>
                  <a:pt x="6039504" y="1147616"/>
                  <a:pt x="5905065" y="1138550"/>
                  <a:pt x="5748493" y="1125364"/>
                </a:cubicBezTo>
                <a:cubicBezTo>
                  <a:pt x="5800547" y="1073443"/>
                  <a:pt x="5848503" y="1038829"/>
                  <a:pt x="5757510" y="1008336"/>
                </a:cubicBezTo>
                <a:cubicBezTo>
                  <a:pt x="5726769" y="1121243"/>
                  <a:pt x="5679224" y="1038829"/>
                  <a:pt x="5631679" y="1016989"/>
                </a:cubicBezTo>
                <a:cubicBezTo>
                  <a:pt x="5670617" y="986909"/>
                  <a:pt x="5705047" y="965069"/>
                  <a:pt x="5748493" y="930455"/>
                </a:cubicBezTo>
                <a:cubicBezTo>
                  <a:pt x="5761609" y="939108"/>
                  <a:pt x="5787841" y="960948"/>
                  <a:pt x="5822271" y="982788"/>
                </a:cubicBezTo>
                <a:cubicBezTo>
                  <a:pt x="5822271" y="948174"/>
                  <a:pt x="5818171" y="917681"/>
                  <a:pt x="5826779" y="909027"/>
                </a:cubicBezTo>
                <a:cubicBezTo>
                  <a:pt x="5896458" y="869880"/>
                  <a:pt x="5965727" y="865348"/>
                  <a:pt x="6061227" y="904495"/>
                </a:cubicBezTo>
                <a:cubicBezTo>
                  <a:pt x="6013682" y="917681"/>
                  <a:pt x="5987450" y="921801"/>
                  <a:pt x="5965727" y="930455"/>
                </a:cubicBezTo>
                <a:cubicBezTo>
                  <a:pt x="5961218" y="939108"/>
                  <a:pt x="5961218" y="943229"/>
                  <a:pt x="5957119" y="952294"/>
                </a:cubicBezTo>
                <a:cubicBezTo>
                  <a:pt x="6026388" y="965069"/>
                  <a:pt x="6095657" y="982376"/>
                  <a:pt x="6165335" y="999683"/>
                </a:cubicBezTo>
                <a:cubicBezTo>
                  <a:pt x="6165335" y="1004215"/>
                  <a:pt x="6165335" y="1008336"/>
                  <a:pt x="6165335" y="1016989"/>
                </a:cubicBezTo>
                <a:cubicBezTo>
                  <a:pt x="6104674" y="1026055"/>
                  <a:pt x="6039504" y="1034297"/>
                  <a:pt x="5974334" y="1042950"/>
                </a:cubicBezTo>
                <a:cubicBezTo>
                  <a:pt x="5974334" y="1042950"/>
                  <a:pt x="5978843" y="1064790"/>
                  <a:pt x="5987450" y="1069323"/>
                </a:cubicBezTo>
                <a:cubicBezTo>
                  <a:pt x="6065736" y="1095283"/>
                  <a:pt x="6139513" y="1129897"/>
                  <a:pt x="6230915" y="1099816"/>
                </a:cubicBezTo>
                <a:cubicBezTo>
                  <a:pt x="6261247" y="1091162"/>
                  <a:pt x="6304283" y="1077976"/>
                  <a:pt x="6347730" y="1086630"/>
                </a:cubicBezTo>
                <a:cubicBezTo>
                  <a:pt x="6326007" y="1073443"/>
                  <a:pt x="6313301" y="1056136"/>
                  <a:pt x="6300185" y="1026055"/>
                </a:cubicBezTo>
                <a:cubicBezTo>
                  <a:pt x="6313301" y="1017402"/>
                  <a:pt x="6339123" y="986496"/>
                  <a:pt x="6365355" y="986496"/>
                </a:cubicBezTo>
                <a:cubicBezTo>
                  <a:pt x="6395685" y="986496"/>
                  <a:pt x="6425606" y="991029"/>
                  <a:pt x="6451838" y="995562"/>
                </a:cubicBezTo>
                <a:cubicBezTo>
                  <a:pt x="6473561" y="995562"/>
                  <a:pt x="6499793" y="995150"/>
                  <a:pt x="6534223" y="991029"/>
                </a:cubicBezTo>
                <a:cubicBezTo>
                  <a:pt x="6517008" y="965069"/>
                  <a:pt x="6499793" y="947762"/>
                  <a:pt x="6504302" y="934575"/>
                </a:cubicBezTo>
                <a:cubicBezTo>
                  <a:pt x="6508401" y="913148"/>
                  <a:pt x="6534633" y="882655"/>
                  <a:pt x="6543240" y="882655"/>
                </a:cubicBezTo>
                <a:cubicBezTo>
                  <a:pt x="6630133" y="913148"/>
                  <a:pt x="6712519" y="948174"/>
                  <a:pt x="6795313" y="982788"/>
                </a:cubicBezTo>
                <a:cubicBezTo>
                  <a:pt x="6795313" y="986909"/>
                  <a:pt x="6795313" y="995562"/>
                  <a:pt x="6790805" y="1004215"/>
                </a:cubicBezTo>
                <a:cubicBezTo>
                  <a:pt x="6769081" y="999683"/>
                  <a:pt x="6747357" y="995150"/>
                  <a:pt x="6725635" y="991029"/>
                </a:cubicBezTo>
                <a:cubicBezTo>
                  <a:pt x="6660464" y="977843"/>
                  <a:pt x="6595294" y="930455"/>
                  <a:pt x="6543240" y="1021522"/>
                </a:cubicBezTo>
                <a:cubicBezTo>
                  <a:pt x="6538731" y="1030176"/>
                  <a:pt x="6517008" y="1030176"/>
                  <a:pt x="6491186" y="1026055"/>
                </a:cubicBezTo>
                <a:cubicBezTo>
                  <a:pt x="6499793" y="1038829"/>
                  <a:pt x="6508811" y="1056136"/>
                  <a:pt x="6508811" y="1077976"/>
                </a:cubicBezTo>
                <a:cubicBezTo>
                  <a:pt x="6669071" y="1103936"/>
                  <a:pt x="6825234" y="1125776"/>
                  <a:pt x="6981806" y="1151737"/>
                </a:cubicBezTo>
                <a:cubicBezTo>
                  <a:pt x="7042467" y="1047483"/>
                  <a:pt x="7229371" y="1051604"/>
                  <a:pt x="7355202" y="1173164"/>
                </a:cubicBezTo>
                <a:cubicBezTo>
                  <a:pt x="7272817" y="1177697"/>
                  <a:pt x="7207647" y="1181818"/>
                  <a:pt x="7137969" y="1186351"/>
                </a:cubicBezTo>
                <a:cubicBezTo>
                  <a:pt x="7133869" y="1186351"/>
                  <a:pt x="7133869" y="1190471"/>
                  <a:pt x="7133869" y="1195004"/>
                </a:cubicBezTo>
                <a:cubicBezTo>
                  <a:pt x="7172807" y="1208190"/>
                  <a:pt x="7207647" y="1225085"/>
                  <a:pt x="7246585" y="1238271"/>
                </a:cubicBezTo>
                <a:cubicBezTo>
                  <a:pt x="7242487" y="1246925"/>
                  <a:pt x="7237977" y="1251458"/>
                  <a:pt x="7233879" y="1260111"/>
                </a:cubicBezTo>
                <a:cubicBezTo>
                  <a:pt x="7268309" y="1272885"/>
                  <a:pt x="7302738" y="1281539"/>
                  <a:pt x="7337577" y="1298846"/>
                </a:cubicBezTo>
                <a:cubicBezTo>
                  <a:pt x="7367908" y="1312032"/>
                  <a:pt x="7389631" y="1337992"/>
                  <a:pt x="7415863" y="1359832"/>
                </a:cubicBezTo>
                <a:cubicBezTo>
                  <a:pt x="7411355" y="1363953"/>
                  <a:pt x="7407256" y="1368486"/>
                  <a:pt x="7407256" y="1372606"/>
                </a:cubicBezTo>
                <a:cubicBezTo>
                  <a:pt x="7337577" y="1351179"/>
                  <a:pt x="7272817" y="1329339"/>
                  <a:pt x="7207647" y="1307499"/>
                </a:cubicBezTo>
                <a:cubicBezTo>
                  <a:pt x="7203139" y="1312032"/>
                  <a:pt x="7203139" y="1312032"/>
                  <a:pt x="7203139" y="1312032"/>
                </a:cubicBezTo>
                <a:cubicBezTo>
                  <a:pt x="6990413" y="1281539"/>
                  <a:pt x="6751867" y="1242804"/>
                  <a:pt x="6512909" y="1203657"/>
                </a:cubicBezTo>
                <a:cubicBezTo>
                  <a:pt x="6512909" y="1190883"/>
                  <a:pt x="6508401" y="1177285"/>
                  <a:pt x="6504302" y="1168631"/>
                </a:cubicBezTo>
                <a:cubicBezTo>
                  <a:pt x="6378471" y="1190471"/>
                  <a:pt x="6252229" y="1207778"/>
                  <a:pt x="6126397" y="1225085"/>
                </a:cubicBezTo>
                <a:cubicBezTo>
                  <a:pt x="6126397" y="1238271"/>
                  <a:pt x="6126397" y="1251458"/>
                  <a:pt x="6130906" y="1264644"/>
                </a:cubicBezTo>
                <a:cubicBezTo>
                  <a:pt x="6265345" y="1277418"/>
                  <a:pt x="6399784" y="1294725"/>
                  <a:pt x="6534223" y="1307499"/>
                </a:cubicBezTo>
                <a:cubicBezTo>
                  <a:pt x="6551847" y="1307499"/>
                  <a:pt x="6569472" y="1307911"/>
                  <a:pt x="6578079" y="1312032"/>
                </a:cubicBezTo>
                <a:cubicBezTo>
                  <a:pt x="6673580" y="1398979"/>
                  <a:pt x="6790395" y="1373018"/>
                  <a:pt x="6899011" y="1381672"/>
                </a:cubicBezTo>
                <a:cubicBezTo>
                  <a:pt x="6929342" y="1381672"/>
                  <a:pt x="6964181" y="1377139"/>
                  <a:pt x="6994922" y="1377139"/>
                </a:cubicBezTo>
                <a:cubicBezTo>
                  <a:pt x="7159691" y="1294725"/>
                  <a:pt x="7437587" y="1429060"/>
                  <a:pt x="7637195" y="1576581"/>
                </a:cubicBezTo>
                <a:cubicBezTo>
                  <a:pt x="7454801" y="1532901"/>
                  <a:pt x="7272817" y="1494167"/>
                  <a:pt x="7090423" y="1450900"/>
                </a:cubicBezTo>
                <a:cubicBezTo>
                  <a:pt x="7090423" y="1459553"/>
                  <a:pt x="7094931" y="1463674"/>
                  <a:pt x="7094931" y="1472327"/>
                </a:cubicBezTo>
                <a:cubicBezTo>
                  <a:pt x="7099030" y="1489634"/>
                  <a:pt x="7168299" y="1498288"/>
                  <a:pt x="7207647" y="1520127"/>
                </a:cubicBezTo>
                <a:cubicBezTo>
                  <a:pt x="7124853" y="1506941"/>
                  <a:pt x="7046976" y="1489634"/>
                  <a:pt x="6985905" y="1537434"/>
                </a:cubicBezTo>
                <a:cubicBezTo>
                  <a:pt x="7433078" y="1719569"/>
                  <a:pt x="7880661" y="1897584"/>
                  <a:pt x="8319227" y="2075186"/>
                </a:cubicBezTo>
                <a:cubicBezTo>
                  <a:pt x="8319227" y="2075186"/>
                  <a:pt x="8310210" y="2057879"/>
                  <a:pt x="8301603" y="2036451"/>
                </a:cubicBezTo>
                <a:cubicBezTo>
                  <a:pt x="8410219" y="2057879"/>
                  <a:pt x="8518836" y="2162133"/>
                  <a:pt x="8601221" y="2326961"/>
                </a:cubicBezTo>
                <a:cubicBezTo>
                  <a:pt x="8601221" y="2322428"/>
                  <a:pt x="8601221" y="2322428"/>
                  <a:pt x="8605730" y="2318307"/>
                </a:cubicBezTo>
                <a:cubicBezTo>
                  <a:pt x="8709838" y="2400721"/>
                  <a:pt x="8822963" y="2465416"/>
                  <a:pt x="8853294" y="2608817"/>
                </a:cubicBezTo>
                <a:cubicBezTo>
                  <a:pt x="8766401" y="2535056"/>
                  <a:pt x="8679507" y="2461296"/>
                  <a:pt x="8584006" y="2383414"/>
                </a:cubicBezTo>
                <a:cubicBezTo>
                  <a:pt x="8588105" y="2378882"/>
                  <a:pt x="8588105" y="2370228"/>
                  <a:pt x="8592614" y="2361575"/>
                </a:cubicBezTo>
                <a:cubicBezTo>
                  <a:pt x="8440550" y="2291935"/>
                  <a:pt x="8301603" y="2227240"/>
                  <a:pt x="8154047" y="2158012"/>
                </a:cubicBezTo>
                <a:cubicBezTo>
                  <a:pt x="8154047" y="2175319"/>
                  <a:pt x="8154047" y="2188093"/>
                  <a:pt x="8154047" y="2209933"/>
                </a:cubicBezTo>
                <a:cubicBezTo>
                  <a:pt x="8115109" y="2196747"/>
                  <a:pt x="8076171" y="2183560"/>
                  <a:pt x="8036823" y="2170374"/>
                </a:cubicBezTo>
                <a:cubicBezTo>
                  <a:pt x="8036823" y="2179028"/>
                  <a:pt x="8032725" y="2183560"/>
                  <a:pt x="8028216" y="2188093"/>
                </a:cubicBezTo>
                <a:cubicBezTo>
                  <a:pt x="8128225" y="2244547"/>
                  <a:pt x="8232334" y="2296468"/>
                  <a:pt x="8332343" y="2357042"/>
                </a:cubicBezTo>
                <a:cubicBezTo>
                  <a:pt x="8358165" y="2374349"/>
                  <a:pt x="8371281" y="2409375"/>
                  <a:pt x="8388496" y="2435335"/>
                </a:cubicBezTo>
                <a:cubicBezTo>
                  <a:pt x="8431943" y="2500442"/>
                  <a:pt x="8466782" y="2573791"/>
                  <a:pt x="8518836" y="2634365"/>
                </a:cubicBezTo>
                <a:cubicBezTo>
                  <a:pt x="8566382" y="2695352"/>
                  <a:pt x="8631552" y="2742740"/>
                  <a:pt x="8679507" y="2812379"/>
                </a:cubicBezTo>
                <a:cubicBezTo>
                  <a:pt x="8640569" y="2790540"/>
                  <a:pt x="8597122" y="2764991"/>
                  <a:pt x="8545068" y="2739031"/>
                </a:cubicBezTo>
                <a:cubicBezTo>
                  <a:pt x="8549167" y="2769112"/>
                  <a:pt x="8549167" y="2790540"/>
                  <a:pt x="8553676" y="2812379"/>
                </a:cubicBezTo>
                <a:cubicBezTo>
                  <a:pt x="8458175" y="2760047"/>
                  <a:pt x="8370871" y="2712658"/>
                  <a:pt x="8279879" y="2669391"/>
                </a:cubicBezTo>
                <a:cubicBezTo>
                  <a:pt x="8162655" y="2617470"/>
                  <a:pt x="8040923" y="2578324"/>
                  <a:pt x="7923698" y="2530523"/>
                </a:cubicBezTo>
                <a:cubicBezTo>
                  <a:pt x="7841313" y="2495910"/>
                  <a:pt x="7763437" y="2452642"/>
                  <a:pt x="7681053" y="2426682"/>
                </a:cubicBezTo>
                <a:cubicBezTo>
                  <a:pt x="7637605" y="2413495"/>
                  <a:pt x="7581043" y="2434923"/>
                  <a:pt x="7537596" y="2417616"/>
                </a:cubicBezTo>
                <a:cubicBezTo>
                  <a:pt x="7442095" y="2387535"/>
                  <a:pt x="7337577" y="2357042"/>
                  <a:pt x="7268309" y="2296468"/>
                </a:cubicBezTo>
                <a:cubicBezTo>
                  <a:pt x="7228961" y="2257321"/>
                  <a:pt x="7220763" y="2231360"/>
                  <a:pt x="7168709" y="2261854"/>
                </a:cubicBezTo>
                <a:cubicBezTo>
                  <a:pt x="7151085" y="2265974"/>
                  <a:pt x="7129361" y="2261854"/>
                  <a:pt x="7107637" y="2261854"/>
                </a:cubicBezTo>
                <a:cubicBezTo>
                  <a:pt x="7103129" y="2270507"/>
                  <a:pt x="7099030" y="2278749"/>
                  <a:pt x="7094931" y="2283281"/>
                </a:cubicBezTo>
                <a:cubicBezTo>
                  <a:pt x="7190433" y="2343856"/>
                  <a:pt x="7281425" y="2404842"/>
                  <a:pt x="7376925" y="2460884"/>
                </a:cubicBezTo>
                <a:cubicBezTo>
                  <a:pt x="7376925" y="2469537"/>
                  <a:pt x="7381434" y="2478603"/>
                  <a:pt x="7381434" y="2487256"/>
                </a:cubicBezTo>
                <a:cubicBezTo>
                  <a:pt x="7346595" y="2495910"/>
                  <a:pt x="7307247" y="2509096"/>
                  <a:pt x="7276916" y="2504563"/>
                </a:cubicBezTo>
                <a:cubicBezTo>
                  <a:pt x="7151085" y="2478603"/>
                  <a:pt x="7024843" y="2443577"/>
                  <a:pt x="6899011" y="2413495"/>
                </a:cubicBezTo>
                <a:cubicBezTo>
                  <a:pt x="6899011" y="2404842"/>
                  <a:pt x="6899011" y="2396189"/>
                  <a:pt x="6899011" y="2387535"/>
                </a:cubicBezTo>
                <a:cubicBezTo>
                  <a:pt x="6985905" y="2396189"/>
                  <a:pt x="7068699" y="2404842"/>
                  <a:pt x="7151085" y="2413495"/>
                </a:cubicBezTo>
                <a:cubicBezTo>
                  <a:pt x="6990413" y="2279161"/>
                  <a:pt x="6764983" y="2335202"/>
                  <a:pt x="6586687" y="2231360"/>
                </a:cubicBezTo>
                <a:cubicBezTo>
                  <a:pt x="6604311" y="2218174"/>
                  <a:pt x="6621526" y="2205400"/>
                  <a:pt x="6638741" y="2188093"/>
                </a:cubicBezTo>
                <a:cubicBezTo>
                  <a:pt x="6647348" y="2127107"/>
                  <a:pt x="6330515" y="2079719"/>
                  <a:pt x="6243621" y="2127107"/>
                </a:cubicBezTo>
                <a:cubicBezTo>
                  <a:pt x="6187059" y="2153067"/>
                  <a:pt x="6122299" y="2170786"/>
                  <a:pt x="6061227" y="2196747"/>
                </a:cubicBezTo>
                <a:cubicBezTo>
                  <a:pt x="6069835" y="2231360"/>
                  <a:pt x="6082951" y="2265974"/>
                  <a:pt x="6091558" y="2296468"/>
                </a:cubicBezTo>
                <a:cubicBezTo>
                  <a:pt x="6095657" y="2291935"/>
                  <a:pt x="6100165" y="2283693"/>
                  <a:pt x="6100165" y="2275040"/>
                </a:cubicBezTo>
                <a:cubicBezTo>
                  <a:pt x="6135005" y="2283693"/>
                  <a:pt x="6169844" y="2287814"/>
                  <a:pt x="6200175" y="2296468"/>
                </a:cubicBezTo>
                <a:cubicBezTo>
                  <a:pt x="6226407" y="2300588"/>
                  <a:pt x="6248131" y="2309242"/>
                  <a:pt x="6273953" y="2313774"/>
                </a:cubicBezTo>
                <a:cubicBezTo>
                  <a:pt x="6313301" y="2318307"/>
                  <a:pt x="6356337" y="2275040"/>
                  <a:pt x="6386668" y="2331081"/>
                </a:cubicBezTo>
                <a:cubicBezTo>
                  <a:pt x="6408391" y="2318307"/>
                  <a:pt x="6425606" y="2309242"/>
                  <a:pt x="6451838" y="2287402"/>
                </a:cubicBezTo>
                <a:cubicBezTo>
                  <a:pt x="6460445" y="2317895"/>
                  <a:pt x="6473971" y="2339735"/>
                  <a:pt x="6495695" y="2392068"/>
                </a:cubicBezTo>
                <a:cubicBezTo>
                  <a:pt x="6313301" y="2366107"/>
                  <a:pt x="6152629" y="2339735"/>
                  <a:pt x="5996057" y="2318307"/>
                </a:cubicBezTo>
                <a:cubicBezTo>
                  <a:pt x="5974744" y="2357042"/>
                  <a:pt x="5953021" y="2396189"/>
                  <a:pt x="5926789" y="2452642"/>
                </a:cubicBezTo>
                <a:cubicBezTo>
                  <a:pt x="6030897" y="2366107"/>
                  <a:pt x="6121889" y="2426682"/>
                  <a:pt x="6239113" y="2443989"/>
                </a:cubicBezTo>
                <a:cubicBezTo>
                  <a:pt x="6191567" y="2456763"/>
                  <a:pt x="6169844" y="2465416"/>
                  <a:pt x="6148121" y="2474070"/>
                </a:cubicBezTo>
                <a:cubicBezTo>
                  <a:pt x="6152629" y="2482723"/>
                  <a:pt x="6152629" y="2491789"/>
                  <a:pt x="6152629" y="2500442"/>
                </a:cubicBezTo>
                <a:cubicBezTo>
                  <a:pt x="6000566" y="2465416"/>
                  <a:pt x="5826779" y="2513216"/>
                  <a:pt x="5700947" y="2370228"/>
                </a:cubicBezTo>
                <a:cubicBezTo>
                  <a:pt x="5735787" y="2365695"/>
                  <a:pt x="5765707" y="2361575"/>
                  <a:pt x="5809155" y="2357042"/>
                </a:cubicBezTo>
                <a:cubicBezTo>
                  <a:pt x="5635777" y="2261442"/>
                  <a:pt x="5414035" y="2305121"/>
                  <a:pt x="5370589" y="2422149"/>
                </a:cubicBezTo>
                <a:cubicBezTo>
                  <a:pt x="4971371" y="2500030"/>
                  <a:pt x="4576251" y="2573791"/>
                  <a:pt x="4198347" y="2647551"/>
                </a:cubicBezTo>
                <a:cubicBezTo>
                  <a:pt x="4194248" y="2652084"/>
                  <a:pt x="4207364" y="2634777"/>
                  <a:pt x="4220480" y="2617470"/>
                </a:cubicBezTo>
                <a:cubicBezTo>
                  <a:pt x="4215971" y="2617470"/>
                  <a:pt x="4215971" y="2612937"/>
                  <a:pt x="4211463" y="2608817"/>
                </a:cubicBezTo>
                <a:cubicBezTo>
                  <a:pt x="4150801" y="2638898"/>
                  <a:pt x="4094649" y="2668979"/>
                  <a:pt x="4033577" y="2695352"/>
                </a:cubicBezTo>
                <a:cubicBezTo>
                  <a:pt x="3291294" y="3024596"/>
                  <a:pt x="2609263" y="3437078"/>
                  <a:pt x="2101428" y="4087325"/>
                </a:cubicBezTo>
                <a:cubicBezTo>
                  <a:pt x="1927641" y="4308607"/>
                  <a:pt x="1784595" y="4555849"/>
                  <a:pt x="1623924" y="4789905"/>
                </a:cubicBezTo>
                <a:cubicBezTo>
                  <a:pt x="1563262" y="4876439"/>
                  <a:pt x="1497682" y="4958853"/>
                  <a:pt x="1445628" y="5049921"/>
                </a:cubicBezTo>
                <a:cubicBezTo>
                  <a:pt x="1419806" y="5097721"/>
                  <a:pt x="1419806" y="5167361"/>
                  <a:pt x="1402591" y="5223815"/>
                </a:cubicBezTo>
                <a:cubicBezTo>
                  <a:pt x="1376359" y="5310349"/>
                  <a:pt x="1346028" y="5392351"/>
                  <a:pt x="1315698" y="5474765"/>
                </a:cubicBezTo>
                <a:cubicBezTo>
                  <a:pt x="1302582" y="5509379"/>
                  <a:pt x="1276760" y="5540285"/>
                  <a:pt x="1268152" y="5579431"/>
                </a:cubicBezTo>
                <a:cubicBezTo>
                  <a:pt x="1215688" y="5856754"/>
                  <a:pt x="1163634" y="6138198"/>
                  <a:pt x="1111580" y="6420054"/>
                </a:cubicBezTo>
                <a:cubicBezTo>
                  <a:pt x="1094365" y="6507001"/>
                  <a:pt x="1089857" y="6598068"/>
                  <a:pt x="1085348" y="6689136"/>
                </a:cubicBezTo>
                <a:cubicBezTo>
                  <a:pt x="1076741" y="7053406"/>
                  <a:pt x="1107071" y="7417676"/>
                  <a:pt x="1163634" y="7777414"/>
                </a:cubicBezTo>
                <a:cubicBezTo>
                  <a:pt x="1185358" y="7898974"/>
                  <a:pt x="1228804" y="8016002"/>
                  <a:pt x="1259135" y="8137563"/>
                </a:cubicBezTo>
                <a:cubicBezTo>
                  <a:pt x="1302582" y="8328352"/>
                  <a:pt x="1384966" y="8501833"/>
                  <a:pt x="1458744" y="8683968"/>
                </a:cubicBezTo>
                <a:cubicBezTo>
                  <a:pt x="1493584" y="8766382"/>
                  <a:pt x="1519816" y="8840143"/>
                  <a:pt x="1398082" y="8900717"/>
                </a:cubicBezTo>
                <a:cubicBezTo>
                  <a:pt x="1380868" y="8822836"/>
                  <a:pt x="1363653" y="8748663"/>
                  <a:pt x="1341930" y="8648942"/>
                </a:cubicBezTo>
                <a:cubicBezTo>
                  <a:pt x="1315698" y="8688089"/>
                  <a:pt x="1302582" y="8709928"/>
                  <a:pt x="1289466" y="8731768"/>
                </a:cubicBezTo>
                <a:cubicBezTo>
                  <a:pt x="1246019" y="8632047"/>
                  <a:pt x="1207081" y="8540980"/>
                  <a:pt x="1168143" y="8445379"/>
                </a:cubicBezTo>
                <a:cubicBezTo>
                  <a:pt x="1146419" y="8449912"/>
                  <a:pt x="1115679" y="8458566"/>
                  <a:pt x="1089857" y="8463098"/>
                </a:cubicBezTo>
                <a:cubicBezTo>
                  <a:pt x="1085348" y="8454445"/>
                  <a:pt x="1085348" y="8449912"/>
                  <a:pt x="1081249" y="8441259"/>
                </a:cubicBezTo>
                <a:cubicBezTo>
                  <a:pt x="1098464" y="8436726"/>
                  <a:pt x="1111580" y="8428072"/>
                  <a:pt x="1120187" y="8428072"/>
                </a:cubicBezTo>
                <a:cubicBezTo>
                  <a:pt x="1085758" y="8285084"/>
                  <a:pt x="1050919" y="8146216"/>
                  <a:pt x="1020178" y="8002816"/>
                </a:cubicBezTo>
                <a:cubicBezTo>
                  <a:pt x="1002963" y="7933588"/>
                  <a:pt x="990257" y="7864360"/>
                  <a:pt x="972632" y="7795132"/>
                </a:cubicBezTo>
                <a:cubicBezTo>
                  <a:pt x="968534" y="7781946"/>
                  <a:pt x="964025" y="7760106"/>
                  <a:pt x="959517" y="7760106"/>
                </a:cubicBezTo>
                <a:cubicBezTo>
                  <a:pt x="877132" y="7755574"/>
                  <a:pt x="911971" y="7699532"/>
                  <a:pt x="885739" y="7651732"/>
                </a:cubicBezTo>
                <a:cubicBezTo>
                  <a:pt x="877132" y="7690879"/>
                  <a:pt x="868114" y="7730026"/>
                  <a:pt x="859507" y="7773293"/>
                </a:cubicBezTo>
                <a:cubicBezTo>
                  <a:pt x="842292" y="7751453"/>
                  <a:pt x="820569" y="7730026"/>
                  <a:pt x="790238" y="7695412"/>
                </a:cubicBezTo>
                <a:cubicBezTo>
                  <a:pt x="768515" y="7847054"/>
                  <a:pt x="751300" y="7976856"/>
                  <a:pt x="733676" y="8133030"/>
                </a:cubicBezTo>
                <a:cubicBezTo>
                  <a:pt x="690229" y="7964082"/>
                  <a:pt x="651291" y="7821093"/>
                  <a:pt x="616861" y="7673572"/>
                </a:cubicBezTo>
                <a:cubicBezTo>
                  <a:pt x="590629" y="7560664"/>
                  <a:pt x="564397" y="7530584"/>
                  <a:pt x="447173" y="7521930"/>
                </a:cubicBezTo>
                <a:cubicBezTo>
                  <a:pt x="473405" y="7413556"/>
                  <a:pt x="551281" y="7300648"/>
                  <a:pt x="443074" y="7209581"/>
                </a:cubicBezTo>
                <a:cubicBezTo>
                  <a:pt x="382003" y="7222767"/>
                  <a:pt x="316833" y="7235541"/>
                  <a:pt x="230349" y="7248728"/>
                </a:cubicBezTo>
                <a:cubicBezTo>
                  <a:pt x="260680" y="7192274"/>
                  <a:pt x="277895" y="7157660"/>
                  <a:pt x="299618" y="7109860"/>
                </a:cubicBezTo>
                <a:cubicBezTo>
                  <a:pt x="312734" y="7131700"/>
                  <a:pt x="317243" y="7140353"/>
                  <a:pt x="321342" y="7153127"/>
                </a:cubicBezTo>
                <a:cubicBezTo>
                  <a:pt x="382413" y="7079366"/>
                  <a:pt x="373396" y="7040632"/>
                  <a:pt x="304127" y="6988711"/>
                </a:cubicBezTo>
                <a:cubicBezTo>
                  <a:pt x="308226" y="6945032"/>
                  <a:pt x="312734" y="6906297"/>
                  <a:pt x="312734" y="6871683"/>
                </a:cubicBezTo>
                <a:cubicBezTo>
                  <a:pt x="291011" y="6884458"/>
                  <a:pt x="264779" y="6897232"/>
                  <a:pt x="221332" y="6919072"/>
                </a:cubicBezTo>
                <a:cubicBezTo>
                  <a:pt x="243055" y="6858497"/>
                  <a:pt x="260270" y="6806576"/>
                  <a:pt x="281994" y="6754243"/>
                </a:cubicBezTo>
                <a:cubicBezTo>
                  <a:pt x="243055" y="6741469"/>
                  <a:pt x="243055" y="6741057"/>
                  <a:pt x="121323" y="6845310"/>
                </a:cubicBezTo>
                <a:cubicBezTo>
                  <a:pt x="125831" y="6776083"/>
                  <a:pt x="134439" y="6723750"/>
                  <a:pt x="138947" y="6663176"/>
                </a:cubicBezTo>
                <a:cubicBezTo>
                  <a:pt x="108617" y="6663176"/>
                  <a:pt x="86893" y="6663176"/>
                  <a:pt x="52054" y="6663176"/>
                </a:cubicBezTo>
                <a:cubicBezTo>
                  <a:pt x="52054" y="6619908"/>
                  <a:pt x="52054" y="6572108"/>
                  <a:pt x="52054" y="6528428"/>
                </a:cubicBezTo>
                <a:cubicBezTo>
                  <a:pt x="38938" y="6532962"/>
                  <a:pt x="26232" y="6532962"/>
                  <a:pt x="0" y="6541615"/>
                </a:cubicBezTo>
                <a:cubicBezTo>
                  <a:pt x="8607" y="6459201"/>
                  <a:pt x="17624" y="6381320"/>
                  <a:pt x="30740" y="6303026"/>
                </a:cubicBezTo>
                <a:cubicBezTo>
                  <a:pt x="47955" y="6211958"/>
                  <a:pt x="78286" y="6125424"/>
                  <a:pt x="86893" y="6030236"/>
                </a:cubicBezTo>
                <a:cubicBezTo>
                  <a:pt x="100009" y="5921862"/>
                  <a:pt x="104108" y="5904143"/>
                  <a:pt x="221332" y="5886836"/>
                </a:cubicBezTo>
                <a:cubicBezTo>
                  <a:pt x="225841" y="5904143"/>
                  <a:pt x="234448" y="5921449"/>
                  <a:pt x="238957" y="5938756"/>
                </a:cubicBezTo>
                <a:cubicBezTo>
                  <a:pt x="243055" y="5956063"/>
                  <a:pt x="247564" y="5973782"/>
                  <a:pt x="268878" y="5991089"/>
                </a:cubicBezTo>
                <a:cubicBezTo>
                  <a:pt x="273386" y="5935048"/>
                  <a:pt x="273386" y="5878182"/>
                  <a:pt x="277895" y="5821728"/>
                </a:cubicBezTo>
                <a:cubicBezTo>
                  <a:pt x="281994" y="5765275"/>
                  <a:pt x="291011" y="5709233"/>
                  <a:pt x="277895" y="5648247"/>
                </a:cubicBezTo>
                <a:cubicBezTo>
                  <a:pt x="264779" y="5687394"/>
                  <a:pt x="247564" y="5731073"/>
                  <a:pt x="221332" y="5804834"/>
                </a:cubicBezTo>
                <a:cubicBezTo>
                  <a:pt x="204117" y="5761154"/>
                  <a:pt x="181984" y="5735194"/>
                  <a:pt x="186493" y="5713354"/>
                </a:cubicBezTo>
                <a:cubicBezTo>
                  <a:pt x="203707" y="5652780"/>
                  <a:pt x="160671" y="5518033"/>
                  <a:pt x="134439" y="5466112"/>
                </a:cubicBezTo>
                <a:cubicBezTo>
                  <a:pt x="121323" y="5440151"/>
                  <a:pt x="143456" y="5375044"/>
                  <a:pt x="169278" y="5349084"/>
                </a:cubicBezTo>
                <a:cubicBezTo>
                  <a:pt x="217233" y="5305817"/>
                  <a:pt x="243055" y="5123682"/>
                  <a:pt x="195100" y="5080414"/>
                </a:cubicBezTo>
                <a:cubicBezTo>
                  <a:pt x="186493" y="5075881"/>
                  <a:pt x="173377" y="5080414"/>
                  <a:pt x="181984" y="5080414"/>
                </a:cubicBezTo>
                <a:cubicBezTo>
                  <a:pt x="147555" y="5123682"/>
                  <a:pt x="126241" y="5158295"/>
                  <a:pt x="100009" y="5192909"/>
                </a:cubicBezTo>
                <a:cubicBezTo>
                  <a:pt x="95501" y="5188789"/>
                  <a:pt x="86893" y="5188789"/>
                  <a:pt x="78286" y="5184256"/>
                </a:cubicBezTo>
                <a:cubicBezTo>
                  <a:pt x="78286" y="5162828"/>
                  <a:pt x="73777" y="5136456"/>
                  <a:pt x="82385" y="5115028"/>
                </a:cubicBezTo>
                <a:cubicBezTo>
                  <a:pt x="117224" y="5010774"/>
                  <a:pt x="156162" y="4906933"/>
                  <a:pt x="195100" y="4803091"/>
                </a:cubicBezTo>
                <a:cubicBezTo>
                  <a:pt x="208216" y="4772598"/>
                  <a:pt x="221332" y="4742104"/>
                  <a:pt x="221332" y="4711611"/>
                </a:cubicBezTo>
                <a:cubicBezTo>
                  <a:pt x="229939" y="4464369"/>
                  <a:pt x="325440" y="4234846"/>
                  <a:pt x="420941" y="4018097"/>
                </a:cubicBezTo>
                <a:cubicBezTo>
                  <a:pt x="486111" y="3861922"/>
                  <a:pt x="625469" y="3740362"/>
                  <a:pt x="742693" y="3614680"/>
                </a:cubicBezTo>
                <a:cubicBezTo>
                  <a:pt x="729577" y="3645173"/>
                  <a:pt x="716051" y="3671134"/>
                  <a:pt x="698836" y="3705748"/>
                </a:cubicBezTo>
                <a:cubicBezTo>
                  <a:pt x="816060" y="3666601"/>
                  <a:pt x="950909" y="3471692"/>
                  <a:pt x="933285" y="3363317"/>
                </a:cubicBezTo>
                <a:cubicBezTo>
                  <a:pt x="902954" y="3371971"/>
                  <a:pt x="877132" y="3385157"/>
                  <a:pt x="864016" y="3389278"/>
                </a:cubicBezTo>
                <a:cubicBezTo>
                  <a:pt x="855408" y="3306864"/>
                  <a:pt x="846801" y="3224450"/>
                  <a:pt x="829586" y="3146568"/>
                </a:cubicBezTo>
                <a:cubicBezTo>
                  <a:pt x="829586" y="3129261"/>
                  <a:pt x="786139" y="3115663"/>
                  <a:pt x="759908" y="3111542"/>
                </a:cubicBezTo>
                <a:cubicBezTo>
                  <a:pt x="682031" y="3094235"/>
                  <a:pt x="599237" y="3081049"/>
                  <a:pt x="520951" y="3063742"/>
                </a:cubicBezTo>
                <a:cubicBezTo>
                  <a:pt x="455780" y="3046435"/>
                  <a:pt x="425450" y="3007289"/>
                  <a:pt x="429958" y="2938061"/>
                </a:cubicBezTo>
                <a:cubicBezTo>
                  <a:pt x="434057" y="2894794"/>
                  <a:pt x="460289" y="2833807"/>
                  <a:pt x="386512" y="2816500"/>
                </a:cubicBezTo>
                <a:cubicBezTo>
                  <a:pt x="382003" y="2816500"/>
                  <a:pt x="377904" y="2799605"/>
                  <a:pt x="382003" y="2795073"/>
                </a:cubicBezTo>
                <a:cubicBezTo>
                  <a:pt x="403726" y="2708538"/>
                  <a:pt x="412744" y="2617470"/>
                  <a:pt x="456190" y="2543710"/>
                </a:cubicBezTo>
                <a:cubicBezTo>
                  <a:pt x="499227" y="2474070"/>
                  <a:pt x="577513" y="2430802"/>
                  <a:pt x="638175" y="2374349"/>
                </a:cubicBezTo>
                <a:cubicBezTo>
                  <a:pt x="720560" y="2300588"/>
                  <a:pt x="785730" y="2222707"/>
                  <a:pt x="807453" y="2105267"/>
                </a:cubicBezTo>
                <a:cubicBezTo>
                  <a:pt x="816470" y="2062000"/>
                  <a:pt x="859917" y="2023265"/>
                  <a:pt x="894346" y="1984530"/>
                </a:cubicBezTo>
                <a:cubicBezTo>
                  <a:pt x="950909" y="1914891"/>
                  <a:pt x="976731" y="1841130"/>
                  <a:pt x="916070" y="1737288"/>
                </a:cubicBezTo>
                <a:cubicBezTo>
                  <a:pt x="864016" y="1789209"/>
                  <a:pt x="811962" y="1836597"/>
                  <a:pt x="759908" y="1884397"/>
                </a:cubicBezTo>
                <a:cubicBezTo>
                  <a:pt x="755809" y="1884397"/>
                  <a:pt x="751300" y="1879865"/>
                  <a:pt x="746792" y="1879865"/>
                </a:cubicBezTo>
                <a:cubicBezTo>
                  <a:pt x="781631" y="1827944"/>
                  <a:pt x="816060" y="1780556"/>
                  <a:pt x="855408" y="1728223"/>
                </a:cubicBezTo>
                <a:cubicBezTo>
                  <a:pt x="677113" y="1736876"/>
                  <a:pt x="629567" y="1667236"/>
                  <a:pt x="664407" y="1455020"/>
                </a:cubicBezTo>
                <a:cubicBezTo>
                  <a:pt x="607844" y="1480981"/>
                  <a:pt x="555790" y="1511474"/>
                  <a:pt x="499227" y="1537434"/>
                </a:cubicBezTo>
                <a:cubicBezTo>
                  <a:pt x="490620" y="1533314"/>
                  <a:pt x="482012" y="1524248"/>
                  <a:pt x="473405" y="1520127"/>
                </a:cubicBezTo>
                <a:cubicBezTo>
                  <a:pt x="516852" y="1441834"/>
                  <a:pt x="547183" y="1355299"/>
                  <a:pt x="603745" y="1290192"/>
                </a:cubicBezTo>
                <a:cubicBezTo>
                  <a:pt x="607844" y="1281539"/>
                  <a:pt x="616451" y="1277418"/>
                  <a:pt x="620550" y="1268765"/>
                </a:cubicBezTo>
                <a:cubicBezTo>
                  <a:pt x="625059" y="1264644"/>
                  <a:pt x="629567" y="1260111"/>
                  <a:pt x="633666" y="1255578"/>
                </a:cubicBezTo>
                <a:cubicBezTo>
                  <a:pt x="673014" y="1216844"/>
                  <a:pt x="712362" y="1182230"/>
                  <a:pt x="755809" y="1151737"/>
                </a:cubicBezTo>
                <a:cubicBezTo>
                  <a:pt x="751300" y="1147204"/>
                  <a:pt x="746792" y="1143083"/>
                  <a:pt x="742693" y="1134430"/>
                </a:cubicBezTo>
                <a:cubicBezTo>
                  <a:pt x="655799" y="1151737"/>
                  <a:pt x="590629" y="1260111"/>
                  <a:pt x="473405" y="1216844"/>
                </a:cubicBezTo>
                <a:cubicBezTo>
                  <a:pt x="482012" y="1190883"/>
                  <a:pt x="486111" y="1169044"/>
                  <a:pt x="494719" y="1147204"/>
                </a:cubicBezTo>
                <a:cubicBezTo>
                  <a:pt x="486111" y="1147204"/>
                  <a:pt x="477914" y="1147204"/>
                  <a:pt x="473405" y="1147204"/>
                </a:cubicBezTo>
                <a:cubicBezTo>
                  <a:pt x="429958" y="1164511"/>
                  <a:pt x="386512" y="1190883"/>
                  <a:pt x="343065" y="1199537"/>
                </a:cubicBezTo>
                <a:cubicBezTo>
                  <a:pt x="281994" y="1208190"/>
                  <a:pt x="260680" y="1173164"/>
                  <a:pt x="291011" y="1112590"/>
                </a:cubicBezTo>
                <a:cubicBezTo>
                  <a:pt x="308226" y="1077564"/>
                  <a:pt x="325440" y="1042950"/>
                  <a:pt x="351672" y="991029"/>
                </a:cubicBezTo>
                <a:cubicBezTo>
                  <a:pt x="277895" y="1012869"/>
                  <a:pt x="234448" y="1025643"/>
                  <a:pt x="195100" y="1042950"/>
                </a:cubicBezTo>
                <a:cubicBezTo>
                  <a:pt x="195100" y="1034297"/>
                  <a:pt x="195100" y="1030176"/>
                  <a:pt x="195100" y="1026055"/>
                </a:cubicBezTo>
                <a:cubicBezTo>
                  <a:pt x="295110" y="952294"/>
                  <a:pt x="390610" y="874413"/>
                  <a:pt x="494719" y="804773"/>
                </a:cubicBezTo>
                <a:cubicBezTo>
                  <a:pt x="590219" y="739666"/>
                  <a:pt x="698836" y="687745"/>
                  <a:pt x="798846" y="622638"/>
                </a:cubicBezTo>
                <a:cubicBezTo>
                  <a:pt x="885739" y="570717"/>
                  <a:pt x="964025" y="505610"/>
                  <a:pt x="981650" y="392703"/>
                </a:cubicBezTo>
                <a:cubicBezTo>
                  <a:pt x="981650" y="379929"/>
                  <a:pt x="994356" y="362210"/>
                  <a:pt x="1007062" y="353556"/>
                </a:cubicBezTo>
                <a:cubicBezTo>
                  <a:pt x="1111580" y="288449"/>
                  <a:pt x="1211589" y="223342"/>
                  <a:pt x="1319796" y="158235"/>
                </a:cubicBezTo>
                <a:cubicBezTo>
                  <a:pt x="1337421" y="171421"/>
                  <a:pt x="1359144" y="189140"/>
                  <a:pt x="1384966" y="206447"/>
                </a:cubicBezTo>
                <a:cubicBezTo>
                  <a:pt x="1493584" y="136807"/>
                  <a:pt x="1598102" y="67580"/>
                  <a:pt x="1706719" y="2473"/>
                </a:cubicBezTo>
                <a:cubicBezTo>
                  <a:pt x="1723933" y="2473"/>
                  <a:pt x="1741148" y="2473"/>
                  <a:pt x="1758363" y="2473"/>
                </a:cubicBezTo>
                <a:cubicBezTo>
                  <a:pt x="1797711" y="54393"/>
                  <a:pt x="1766970" y="102193"/>
                  <a:pt x="1728032" y="136807"/>
                </a:cubicBezTo>
                <a:cubicBezTo>
                  <a:pt x="1697701" y="167301"/>
                  <a:pt x="1654255" y="184607"/>
                  <a:pt x="1619415" y="210568"/>
                </a:cubicBezTo>
                <a:cubicBezTo>
                  <a:pt x="1632531" y="223754"/>
                  <a:pt x="1641139" y="236528"/>
                  <a:pt x="1649746" y="249715"/>
                </a:cubicBezTo>
                <a:cubicBezTo>
                  <a:pt x="1688684" y="232408"/>
                  <a:pt x="1728032" y="215101"/>
                  <a:pt x="1775987" y="193261"/>
                </a:cubicBezTo>
                <a:cubicBezTo>
                  <a:pt x="1775987" y="210568"/>
                  <a:pt x="1780496" y="227875"/>
                  <a:pt x="1784595" y="253835"/>
                </a:cubicBezTo>
                <a:cubicBezTo>
                  <a:pt x="1871488" y="201914"/>
                  <a:pt x="1953873" y="149994"/>
                  <a:pt x="2036258" y="98073"/>
                </a:cubicBezTo>
                <a:cubicBezTo>
                  <a:pt x="2040766" y="106726"/>
                  <a:pt x="2045275" y="110847"/>
                  <a:pt x="2049374" y="114968"/>
                </a:cubicBezTo>
                <a:cubicBezTo>
                  <a:pt x="2036258" y="128154"/>
                  <a:pt x="2031749" y="145873"/>
                  <a:pt x="2019043" y="154526"/>
                </a:cubicBezTo>
                <a:cubicBezTo>
                  <a:pt x="1884194" y="267021"/>
                  <a:pt x="1758363" y="388582"/>
                  <a:pt x="1619415" y="492424"/>
                </a:cubicBezTo>
                <a:cubicBezTo>
                  <a:pt x="1528423" y="562064"/>
                  <a:pt x="1437021" y="635412"/>
                  <a:pt x="1354636" y="713705"/>
                </a:cubicBezTo>
                <a:cubicBezTo>
                  <a:pt x="1510798" y="609452"/>
                  <a:pt x="1667371" y="492424"/>
                  <a:pt x="1841157" y="435970"/>
                </a:cubicBezTo>
                <a:cubicBezTo>
                  <a:pt x="2310054" y="275675"/>
                  <a:pt x="2787558" y="132687"/>
                  <a:pt x="3291294" y="93540"/>
                </a:cubicBezTo>
                <a:cubicBezTo>
                  <a:pt x="3586404" y="67580"/>
                  <a:pt x="3881923" y="32554"/>
                  <a:pt x="4177033" y="2473"/>
                </a:cubicBezTo>
                <a:cubicBezTo>
                  <a:pt x="4188920" y="1236"/>
                  <a:pt x="4201626" y="0"/>
                  <a:pt x="4213512" y="0"/>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0" name="Title">
            <a:extLst>
              <a:ext uri="{FF2B5EF4-FFF2-40B4-BE49-F238E27FC236}">
                <a16:creationId xmlns:a16="http://schemas.microsoft.com/office/drawing/2014/main" id="{66331651-4E81-48C4-9C50-AE71462C58B9}"/>
              </a:ext>
            </a:extLst>
          </p:cNvPr>
          <p:cNvSpPr txBox="1">
            <a:spLocks noGrp="1"/>
          </p:cNvSpPr>
          <p:nvPr>
            <p:ph type="body" sz="quarter" idx="146" hasCustomPrompt="1"/>
          </p:nvPr>
        </p:nvSpPr>
        <p:spPr>
          <a:xfrm>
            <a:off x="11024992" y="6933208"/>
            <a:ext cx="6326961"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1" name="Double Click to edit text">
            <a:extLst>
              <a:ext uri="{FF2B5EF4-FFF2-40B4-BE49-F238E27FC236}">
                <a16:creationId xmlns:a16="http://schemas.microsoft.com/office/drawing/2014/main" id="{1D719018-7B9D-4CF6-8D12-B4D6DDB73BE4}"/>
              </a:ext>
            </a:extLst>
          </p:cNvPr>
          <p:cNvSpPr txBox="1">
            <a:spLocks noGrp="1"/>
          </p:cNvSpPr>
          <p:nvPr>
            <p:ph type="body" sz="quarter" idx="147" hasCustomPrompt="1"/>
          </p:nvPr>
        </p:nvSpPr>
        <p:spPr>
          <a:xfrm>
            <a:off x="11024992" y="8293161"/>
            <a:ext cx="6326961"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2" name="Double Click to edit text">
            <a:extLst>
              <a:ext uri="{FF2B5EF4-FFF2-40B4-BE49-F238E27FC236}">
                <a16:creationId xmlns:a16="http://schemas.microsoft.com/office/drawing/2014/main" id="{C4CCD9B5-F461-45B2-B743-554567D4E046}"/>
              </a:ext>
            </a:extLst>
          </p:cNvPr>
          <p:cNvSpPr txBox="1">
            <a:spLocks noGrp="1"/>
          </p:cNvSpPr>
          <p:nvPr>
            <p:ph type="body" sz="quarter" idx="148" hasCustomPrompt="1"/>
          </p:nvPr>
        </p:nvSpPr>
        <p:spPr>
          <a:xfrm>
            <a:off x="11023624" y="9672752"/>
            <a:ext cx="7224622" cy="92017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3784584681"/>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82_Main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10DA68AD-72B9-4C83-BDB6-046C9D82D372}"/>
              </a:ext>
            </a:extLst>
          </p:cNvPr>
          <p:cNvSpPr>
            <a:spLocks noGrp="1"/>
          </p:cNvSpPr>
          <p:nvPr>
            <p:ph type="pic" sz="quarter" idx="135" hasCustomPrompt="1"/>
          </p:nvPr>
        </p:nvSpPr>
        <p:spPr>
          <a:xfrm>
            <a:off x="2545263" y="1209278"/>
            <a:ext cx="9973773" cy="11297445"/>
          </a:xfrm>
          <a:custGeom>
            <a:avLst/>
            <a:gdLst>
              <a:gd name="connsiteX0" fmla="*/ 5542841 w 9973773"/>
              <a:gd name="connsiteY0" fmla="*/ 11178717 h 11297445"/>
              <a:gd name="connsiteX1" fmla="*/ 5594149 w 9973773"/>
              <a:gd name="connsiteY1" fmla="*/ 11259787 h 11297445"/>
              <a:gd name="connsiteX2" fmla="*/ 5562255 w 9973773"/>
              <a:gd name="connsiteY2" fmla="*/ 11284369 h 11297445"/>
              <a:gd name="connsiteX3" fmla="*/ 5504937 w 9973773"/>
              <a:gd name="connsiteY3" fmla="*/ 11209576 h 11297445"/>
              <a:gd name="connsiteX4" fmla="*/ 5542841 w 9973773"/>
              <a:gd name="connsiteY4" fmla="*/ 11178717 h 11297445"/>
              <a:gd name="connsiteX5" fmla="*/ 5778120 w 9973773"/>
              <a:gd name="connsiteY5" fmla="*/ 11122753 h 11297445"/>
              <a:gd name="connsiteX6" fmla="*/ 5834514 w 9973773"/>
              <a:gd name="connsiteY6" fmla="*/ 11216375 h 11297445"/>
              <a:gd name="connsiteX7" fmla="*/ 5765178 w 9973773"/>
              <a:gd name="connsiteY7" fmla="*/ 11297445 h 11297445"/>
              <a:gd name="connsiteX8" fmla="*/ 5696304 w 9973773"/>
              <a:gd name="connsiteY8" fmla="*/ 11228928 h 11297445"/>
              <a:gd name="connsiteX9" fmla="*/ 5778120 w 9973773"/>
              <a:gd name="connsiteY9" fmla="*/ 11122753 h 11297445"/>
              <a:gd name="connsiteX10" fmla="*/ 5203557 w 9973773"/>
              <a:gd name="connsiteY10" fmla="*/ 9776474 h 11297445"/>
              <a:gd name="connsiteX11" fmla="*/ 5280289 w 9973773"/>
              <a:gd name="connsiteY11" fmla="*/ 9851267 h 11297445"/>
              <a:gd name="connsiteX12" fmla="*/ 5222509 w 9973773"/>
              <a:gd name="connsiteY12" fmla="*/ 9888403 h 11297445"/>
              <a:gd name="connsiteX13" fmla="*/ 5171662 w 9973773"/>
              <a:gd name="connsiteY13" fmla="*/ 9795303 h 11297445"/>
              <a:gd name="connsiteX14" fmla="*/ 5203557 w 9973773"/>
              <a:gd name="connsiteY14" fmla="*/ 9776474 h 11297445"/>
              <a:gd name="connsiteX15" fmla="*/ 3692034 w 9973773"/>
              <a:gd name="connsiteY15" fmla="*/ 9410353 h 11297445"/>
              <a:gd name="connsiteX16" fmla="*/ 3832093 w 9973773"/>
              <a:gd name="connsiteY16" fmla="*/ 9537450 h 11297445"/>
              <a:gd name="connsiteX17" fmla="*/ 3800198 w 9973773"/>
              <a:gd name="connsiteY17" fmla="*/ 9575631 h 11297445"/>
              <a:gd name="connsiteX18" fmla="*/ 3660139 w 9973773"/>
              <a:gd name="connsiteY18" fmla="*/ 9461087 h 11297445"/>
              <a:gd name="connsiteX19" fmla="*/ 3692034 w 9973773"/>
              <a:gd name="connsiteY19" fmla="*/ 9410353 h 11297445"/>
              <a:gd name="connsiteX20" fmla="*/ 5525738 w 9973773"/>
              <a:gd name="connsiteY20" fmla="*/ 9399893 h 11297445"/>
              <a:gd name="connsiteX21" fmla="*/ 5639911 w 9973773"/>
              <a:gd name="connsiteY21" fmla="*/ 9562032 h 11297445"/>
              <a:gd name="connsiteX22" fmla="*/ 5583055 w 9973773"/>
              <a:gd name="connsiteY22" fmla="*/ 9604920 h 11297445"/>
              <a:gd name="connsiteX23" fmla="*/ 5475354 w 9973773"/>
              <a:gd name="connsiteY23" fmla="*/ 9474686 h 11297445"/>
              <a:gd name="connsiteX24" fmla="*/ 5525738 w 9973773"/>
              <a:gd name="connsiteY24" fmla="*/ 9399893 h 11297445"/>
              <a:gd name="connsiteX25" fmla="*/ 6085047 w 9973773"/>
              <a:gd name="connsiteY25" fmla="*/ 9077183 h 11297445"/>
              <a:gd name="connsiteX26" fmla="*/ 6280112 w 9973773"/>
              <a:gd name="connsiteY26" fmla="*/ 9266520 h 11297445"/>
              <a:gd name="connsiteX27" fmla="*/ 6091519 w 9973773"/>
              <a:gd name="connsiteY27" fmla="*/ 9463179 h 11297445"/>
              <a:gd name="connsiteX28" fmla="*/ 5877501 w 9973773"/>
              <a:gd name="connsiteY28" fmla="*/ 9323530 h 11297445"/>
              <a:gd name="connsiteX29" fmla="*/ 6085047 w 9973773"/>
              <a:gd name="connsiteY29" fmla="*/ 9077183 h 11297445"/>
              <a:gd name="connsiteX30" fmla="*/ 2262790 w 9973773"/>
              <a:gd name="connsiteY30" fmla="*/ 9014420 h 11297445"/>
              <a:gd name="connsiteX31" fmla="*/ 2363558 w 9973773"/>
              <a:gd name="connsiteY31" fmla="*/ 9121118 h 11297445"/>
              <a:gd name="connsiteX32" fmla="*/ 2249847 w 9973773"/>
              <a:gd name="connsiteY32" fmla="*/ 9215786 h 11297445"/>
              <a:gd name="connsiteX33" fmla="*/ 2155088 w 9973773"/>
              <a:gd name="connsiteY33" fmla="*/ 9114841 h 11297445"/>
              <a:gd name="connsiteX34" fmla="*/ 2262790 w 9973773"/>
              <a:gd name="connsiteY34" fmla="*/ 9014420 h 11297445"/>
              <a:gd name="connsiteX35" fmla="*/ 5506324 w 9973773"/>
              <a:gd name="connsiteY35" fmla="*/ 8978331 h 11297445"/>
              <a:gd name="connsiteX36" fmla="*/ 5512795 w 9973773"/>
              <a:gd name="connsiteY36" fmla="*/ 9147792 h 11297445"/>
              <a:gd name="connsiteX37" fmla="*/ 5462873 w 9973773"/>
              <a:gd name="connsiteY37" fmla="*/ 9185973 h 11297445"/>
              <a:gd name="connsiteX38" fmla="*/ 5318655 w 9973773"/>
              <a:gd name="connsiteY38" fmla="*/ 9167144 h 11297445"/>
              <a:gd name="connsiteX39" fmla="*/ 5293694 w 9973773"/>
              <a:gd name="connsiteY39" fmla="*/ 9142039 h 11297445"/>
              <a:gd name="connsiteX40" fmla="*/ 5406480 w 9973773"/>
              <a:gd name="connsiteY40" fmla="*/ 9034818 h 11297445"/>
              <a:gd name="connsiteX41" fmla="*/ 5506324 w 9973773"/>
              <a:gd name="connsiteY41" fmla="*/ 8978331 h 11297445"/>
              <a:gd name="connsiteX42" fmla="*/ 3225172 w 9973773"/>
              <a:gd name="connsiteY42" fmla="*/ 8922366 h 11297445"/>
              <a:gd name="connsiteX43" fmla="*/ 3313922 w 9973773"/>
              <a:gd name="connsiteY43" fmla="*/ 8984607 h 11297445"/>
              <a:gd name="connsiteX44" fmla="*/ 3218701 w 9973773"/>
              <a:gd name="connsiteY44" fmla="*/ 9041094 h 11297445"/>
              <a:gd name="connsiteX45" fmla="*/ 3155374 w 9973773"/>
              <a:gd name="connsiteY45" fmla="*/ 8978331 h 11297445"/>
              <a:gd name="connsiteX46" fmla="*/ 3225172 w 9973773"/>
              <a:gd name="connsiteY46" fmla="*/ 8922366 h 11297445"/>
              <a:gd name="connsiteX47" fmla="*/ 1827822 w 9973773"/>
              <a:gd name="connsiteY47" fmla="*/ 8895692 h 11297445"/>
              <a:gd name="connsiteX48" fmla="*/ 1908252 w 9973773"/>
              <a:gd name="connsiteY48" fmla="*/ 8958455 h 11297445"/>
              <a:gd name="connsiteX49" fmla="*/ 1827822 w 9973773"/>
              <a:gd name="connsiteY49" fmla="*/ 9014420 h 11297445"/>
              <a:gd name="connsiteX50" fmla="*/ 1759411 w 9973773"/>
              <a:gd name="connsiteY50" fmla="*/ 8958455 h 11297445"/>
              <a:gd name="connsiteX51" fmla="*/ 1827822 w 9973773"/>
              <a:gd name="connsiteY51" fmla="*/ 8895692 h 11297445"/>
              <a:gd name="connsiteX52" fmla="*/ 6936955 w 9973773"/>
              <a:gd name="connsiteY52" fmla="*/ 8895169 h 11297445"/>
              <a:gd name="connsiteX53" fmla="*/ 7131557 w 9973773"/>
              <a:gd name="connsiteY53" fmla="*/ 9096535 h 11297445"/>
              <a:gd name="connsiteX54" fmla="*/ 6930483 w 9973773"/>
              <a:gd name="connsiteY54" fmla="*/ 9284826 h 11297445"/>
              <a:gd name="connsiteX55" fmla="*/ 6741889 w 9973773"/>
              <a:gd name="connsiteY55" fmla="*/ 9090259 h 11297445"/>
              <a:gd name="connsiteX56" fmla="*/ 6936955 w 9973773"/>
              <a:gd name="connsiteY56" fmla="*/ 8895169 h 11297445"/>
              <a:gd name="connsiteX57" fmla="*/ 2664476 w 9973773"/>
              <a:gd name="connsiteY57" fmla="*/ 8859603 h 11297445"/>
              <a:gd name="connsiteX58" fmla="*/ 2676956 w 9973773"/>
              <a:gd name="connsiteY58" fmla="*/ 8859603 h 11297445"/>
              <a:gd name="connsiteX59" fmla="*/ 2508239 w 9973773"/>
              <a:gd name="connsiteY59" fmla="*/ 9185973 h 11297445"/>
              <a:gd name="connsiteX60" fmla="*/ 2495296 w 9973773"/>
              <a:gd name="connsiteY60" fmla="*/ 9185973 h 11297445"/>
              <a:gd name="connsiteX61" fmla="*/ 2601611 w 9973773"/>
              <a:gd name="connsiteY61" fmla="*/ 8922366 h 11297445"/>
              <a:gd name="connsiteX62" fmla="*/ 2583122 w 9973773"/>
              <a:gd name="connsiteY62" fmla="*/ 8915567 h 11297445"/>
              <a:gd name="connsiteX63" fmla="*/ 2664476 w 9973773"/>
              <a:gd name="connsiteY63" fmla="*/ 8859603 h 11297445"/>
              <a:gd name="connsiteX64" fmla="*/ 3704514 w 9973773"/>
              <a:gd name="connsiteY64" fmla="*/ 8852803 h 11297445"/>
              <a:gd name="connsiteX65" fmla="*/ 3742880 w 9973773"/>
              <a:gd name="connsiteY65" fmla="*/ 8914521 h 11297445"/>
              <a:gd name="connsiteX66" fmla="*/ 3704514 w 9973773"/>
              <a:gd name="connsiteY66" fmla="*/ 8951656 h 11297445"/>
              <a:gd name="connsiteX67" fmla="*/ 3660139 w 9973773"/>
              <a:gd name="connsiteY67" fmla="*/ 8914521 h 11297445"/>
              <a:gd name="connsiteX68" fmla="*/ 3704514 w 9973773"/>
              <a:gd name="connsiteY68" fmla="*/ 8852803 h 11297445"/>
              <a:gd name="connsiteX69" fmla="*/ 5691219 w 9973773"/>
              <a:gd name="connsiteY69" fmla="*/ 8826652 h 11297445"/>
              <a:gd name="connsiteX70" fmla="*/ 5727736 w 9973773"/>
              <a:gd name="connsiteY70" fmla="*/ 8829790 h 11297445"/>
              <a:gd name="connsiteX71" fmla="*/ 5776271 w 9973773"/>
              <a:gd name="connsiteY71" fmla="*/ 8882093 h 11297445"/>
              <a:gd name="connsiteX72" fmla="*/ 5801695 w 9973773"/>
              <a:gd name="connsiteY72" fmla="*/ 8995068 h 11297445"/>
              <a:gd name="connsiteX73" fmla="*/ 5782743 w 9973773"/>
              <a:gd name="connsiteY73" fmla="*/ 8989314 h 11297445"/>
              <a:gd name="connsiteX74" fmla="*/ 5700926 w 9973773"/>
              <a:gd name="connsiteY74" fmla="*/ 9077183 h 11297445"/>
              <a:gd name="connsiteX75" fmla="*/ 5625119 w 9973773"/>
              <a:gd name="connsiteY75" fmla="*/ 8976762 h 11297445"/>
              <a:gd name="connsiteX76" fmla="*/ 5650542 w 9973773"/>
              <a:gd name="connsiteY76" fmla="*/ 8838159 h 11297445"/>
              <a:gd name="connsiteX77" fmla="*/ 5691219 w 9973773"/>
              <a:gd name="connsiteY77" fmla="*/ 8826652 h 11297445"/>
              <a:gd name="connsiteX78" fmla="*/ 7943249 w 9973773"/>
              <a:gd name="connsiteY78" fmla="*/ 8796316 h 11297445"/>
              <a:gd name="connsiteX79" fmla="*/ 8032461 w 9973773"/>
              <a:gd name="connsiteY79" fmla="*/ 8796316 h 11297445"/>
              <a:gd name="connsiteX80" fmla="*/ 8095789 w 9973773"/>
              <a:gd name="connsiteY80" fmla="*/ 8815145 h 11297445"/>
              <a:gd name="connsiteX81" fmla="*/ 8102260 w 9973773"/>
              <a:gd name="connsiteY81" fmla="*/ 8883662 h 11297445"/>
              <a:gd name="connsiteX82" fmla="*/ 7968673 w 9973773"/>
              <a:gd name="connsiteY82" fmla="*/ 9008143 h 11297445"/>
              <a:gd name="connsiteX83" fmla="*/ 7924760 w 9973773"/>
              <a:gd name="connsiteY83" fmla="*/ 9021219 h 11297445"/>
              <a:gd name="connsiteX84" fmla="*/ 7797644 w 9973773"/>
              <a:gd name="connsiteY84" fmla="*/ 8889939 h 11297445"/>
              <a:gd name="connsiteX85" fmla="*/ 7943249 w 9973773"/>
              <a:gd name="connsiteY85" fmla="*/ 8796316 h 11297445"/>
              <a:gd name="connsiteX86" fmla="*/ 5280289 w 9973773"/>
              <a:gd name="connsiteY86" fmla="*/ 8750290 h 11297445"/>
              <a:gd name="connsiteX87" fmla="*/ 5380132 w 9973773"/>
              <a:gd name="connsiteY87" fmla="*/ 8826129 h 11297445"/>
              <a:gd name="connsiteX88" fmla="*/ 5504937 w 9973773"/>
              <a:gd name="connsiteY88" fmla="*/ 8978331 h 11297445"/>
              <a:gd name="connsiteX89" fmla="*/ 5330210 w 9973773"/>
              <a:gd name="connsiteY89" fmla="*/ 8876863 h 11297445"/>
              <a:gd name="connsiteX90" fmla="*/ 5317730 w 9973773"/>
              <a:gd name="connsiteY90" fmla="*/ 8927074 h 11297445"/>
              <a:gd name="connsiteX91" fmla="*/ 5242847 w 9973773"/>
              <a:gd name="connsiteY91" fmla="*/ 8946426 h 11297445"/>
              <a:gd name="connsiteX92" fmla="*/ 5230829 w 9973773"/>
              <a:gd name="connsiteY92" fmla="*/ 8858034 h 11297445"/>
              <a:gd name="connsiteX93" fmla="*/ 5280289 w 9973773"/>
              <a:gd name="connsiteY93" fmla="*/ 8750290 h 11297445"/>
              <a:gd name="connsiteX94" fmla="*/ 6911531 w 9973773"/>
              <a:gd name="connsiteY94" fmla="*/ 8694325 h 11297445"/>
              <a:gd name="connsiteX95" fmla="*/ 6943425 w 9973773"/>
              <a:gd name="connsiteY95" fmla="*/ 8769642 h 11297445"/>
              <a:gd name="connsiteX96" fmla="*/ 6815847 w 9973773"/>
              <a:gd name="connsiteY96" fmla="*/ 8902491 h 11297445"/>
              <a:gd name="connsiteX97" fmla="*/ 6815847 w 9973773"/>
              <a:gd name="connsiteY97" fmla="*/ 8775918 h 11297445"/>
              <a:gd name="connsiteX98" fmla="*/ 6867156 w 9973773"/>
              <a:gd name="connsiteY98" fmla="*/ 8744536 h 11297445"/>
              <a:gd name="connsiteX99" fmla="*/ 6911531 w 9973773"/>
              <a:gd name="connsiteY99" fmla="*/ 8694325 h 11297445"/>
              <a:gd name="connsiteX100" fmla="*/ 6306922 w 9973773"/>
              <a:gd name="connsiteY100" fmla="*/ 8638361 h 11297445"/>
              <a:gd name="connsiteX101" fmla="*/ 6432189 w 9973773"/>
              <a:gd name="connsiteY101" fmla="*/ 8739306 h 11297445"/>
              <a:gd name="connsiteX102" fmla="*/ 6331883 w 9973773"/>
              <a:gd name="connsiteY102" fmla="*/ 8872156 h 11297445"/>
              <a:gd name="connsiteX103" fmla="*/ 6188127 w 9973773"/>
              <a:gd name="connsiteY103" fmla="*/ 8859603 h 11297445"/>
              <a:gd name="connsiteX104" fmla="*/ 6200145 w 9973773"/>
              <a:gd name="connsiteY104" fmla="*/ 8764411 h 11297445"/>
              <a:gd name="connsiteX105" fmla="*/ 6306922 w 9973773"/>
              <a:gd name="connsiteY105" fmla="*/ 8638361 h 11297445"/>
              <a:gd name="connsiteX106" fmla="*/ 5908934 w 9973773"/>
              <a:gd name="connsiteY106" fmla="*/ 8575598 h 11297445"/>
              <a:gd name="connsiteX107" fmla="*/ 6003231 w 9973773"/>
              <a:gd name="connsiteY107" fmla="*/ 8662944 h 11297445"/>
              <a:gd name="connsiteX108" fmla="*/ 5915405 w 9973773"/>
              <a:gd name="connsiteY108" fmla="*/ 8750290 h 11297445"/>
              <a:gd name="connsiteX109" fmla="*/ 5814637 w 9973773"/>
              <a:gd name="connsiteY109" fmla="*/ 8656667 h 11297445"/>
              <a:gd name="connsiteX110" fmla="*/ 5908934 w 9973773"/>
              <a:gd name="connsiteY110" fmla="*/ 8575598 h 11297445"/>
              <a:gd name="connsiteX111" fmla="*/ 1808408 w 9973773"/>
              <a:gd name="connsiteY111" fmla="*/ 8381030 h 11297445"/>
              <a:gd name="connsiteX112" fmla="*/ 1820889 w 9973773"/>
              <a:gd name="connsiteY112" fmla="*/ 8381030 h 11297445"/>
              <a:gd name="connsiteX113" fmla="*/ 1898545 w 9973773"/>
              <a:gd name="connsiteY113" fmla="*/ 8694325 h 11297445"/>
              <a:gd name="connsiteX114" fmla="*/ 1776051 w 9973773"/>
              <a:gd name="connsiteY114" fmla="*/ 8456347 h 11297445"/>
              <a:gd name="connsiteX115" fmla="*/ 1814880 w 9973773"/>
              <a:gd name="connsiteY115" fmla="*/ 8568798 h 11297445"/>
              <a:gd name="connsiteX116" fmla="*/ 1808408 w 9973773"/>
              <a:gd name="connsiteY116" fmla="*/ 8381030 h 11297445"/>
              <a:gd name="connsiteX117" fmla="*/ 8838145 w 9973773"/>
              <a:gd name="connsiteY117" fmla="*/ 7813020 h 11297445"/>
              <a:gd name="connsiteX118" fmla="*/ 8963412 w 9973773"/>
              <a:gd name="connsiteY118" fmla="*/ 7876306 h 11297445"/>
              <a:gd name="connsiteX119" fmla="*/ 8838145 w 9973773"/>
              <a:gd name="connsiteY119" fmla="*/ 8047338 h 11297445"/>
              <a:gd name="connsiteX120" fmla="*/ 8725358 w 9973773"/>
              <a:gd name="connsiteY120" fmla="*/ 7933317 h 11297445"/>
              <a:gd name="connsiteX121" fmla="*/ 8838145 w 9973773"/>
              <a:gd name="connsiteY121" fmla="*/ 7813020 h 11297445"/>
              <a:gd name="connsiteX122" fmla="*/ 763979 w 9973773"/>
              <a:gd name="connsiteY122" fmla="*/ 7420290 h 11297445"/>
              <a:gd name="connsiteX123" fmla="*/ 799340 w 9973773"/>
              <a:gd name="connsiteY123" fmla="*/ 7423363 h 11297445"/>
              <a:gd name="connsiteX124" fmla="*/ 711977 w 9973773"/>
              <a:gd name="connsiteY124" fmla="*/ 7526400 h 11297445"/>
              <a:gd name="connsiteX125" fmla="*/ 736937 w 9973773"/>
              <a:gd name="connsiteY125" fmla="*/ 7420748 h 11297445"/>
              <a:gd name="connsiteX126" fmla="*/ 763979 w 9973773"/>
              <a:gd name="connsiteY126" fmla="*/ 7420290 h 11297445"/>
              <a:gd name="connsiteX127" fmla="*/ 1128454 w 9973773"/>
              <a:gd name="connsiteY127" fmla="*/ 7337586 h 11297445"/>
              <a:gd name="connsiteX128" fmla="*/ 1235232 w 9973773"/>
              <a:gd name="connsiteY128" fmla="*/ 7406103 h 11297445"/>
              <a:gd name="connsiteX129" fmla="*/ 1128454 w 9973773"/>
              <a:gd name="connsiteY129" fmla="*/ 7480896 h 11297445"/>
              <a:gd name="connsiteX130" fmla="*/ 1053572 w 9973773"/>
              <a:gd name="connsiteY130" fmla="*/ 7412379 h 11297445"/>
              <a:gd name="connsiteX131" fmla="*/ 1128454 w 9973773"/>
              <a:gd name="connsiteY131" fmla="*/ 7337586 h 11297445"/>
              <a:gd name="connsiteX132" fmla="*/ 883467 w 9973773"/>
              <a:gd name="connsiteY132" fmla="*/ 7143542 h 11297445"/>
              <a:gd name="connsiteX133" fmla="*/ 914900 w 9973773"/>
              <a:gd name="connsiteY133" fmla="*/ 7161848 h 11297445"/>
              <a:gd name="connsiteX134" fmla="*/ 821065 w 9973773"/>
              <a:gd name="connsiteY134" fmla="*/ 7285283 h 11297445"/>
              <a:gd name="connsiteX135" fmla="*/ 796104 w 9973773"/>
              <a:gd name="connsiteY135" fmla="*/ 7266977 h 11297445"/>
              <a:gd name="connsiteX136" fmla="*/ 883467 w 9973773"/>
              <a:gd name="connsiteY136" fmla="*/ 7143542 h 11297445"/>
              <a:gd name="connsiteX137" fmla="*/ 681007 w 9973773"/>
              <a:gd name="connsiteY137" fmla="*/ 7110591 h 11297445"/>
              <a:gd name="connsiteX138" fmla="*/ 649112 w 9973773"/>
              <a:gd name="connsiteY138" fmla="*/ 7199506 h 11297445"/>
              <a:gd name="connsiteX139" fmla="*/ 592719 w 9973773"/>
              <a:gd name="connsiteY139" fmla="*/ 7275346 h 11297445"/>
              <a:gd name="connsiteX140" fmla="*/ 542335 w 9973773"/>
              <a:gd name="connsiteY140" fmla="*/ 7230888 h 11297445"/>
              <a:gd name="connsiteX141" fmla="*/ 579776 w 9973773"/>
              <a:gd name="connsiteY141" fmla="*/ 7141973 h 11297445"/>
              <a:gd name="connsiteX142" fmla="*/ 681007 w 9973773"/>
              <a:gd name="connsiteY142" fmla="*/ 7110591 h 11297445"/>
              <a:gd name="connsiteX143" fmla="*/ 95826 w 9973773"/>
              <a:gd name="connsiteY143" fmla="*/ 7040440 h 11297445"/>
              <a:gd name="connsiteX144" fmla="*/ 159138 w 9973773"/>
              <a:gd name="connsiteY144" fmla="*/ 7059857 h 11297445"/>
              <a:gd name="connsiteX145" fmla="*/ 121235 w 9973773"/>
              <a:gd name="connsiteY145" fmla="*/ 7135697 h 11297445"/>
              <a:gd name="connsiteX146" fmla="*/ 32485 w 9973773"/>
              <a:gd name="connsiteY146" fmla="*/ 7192706 h 11297445"/>
              <a:gd name="connsiteX147" fmla="*/ 1052 w 9973773"/>
              <a:gd name="connsiteY147" fmla="*/ 7123667 h 11297445"/>
              <a:gd name="connsiteX148" fmla="*/ 82869 w 9973773"/>
              <a:gd name="connsiteY148" fmla="*/ 7041028 h 11297445"/>
              <a:gd name="connsiteX149" fmla="*/ 95826 w 9973773"/>
              <a:gd name="connsiteY149" fmla="*/ 7040440 h 11297445"/>
              <a:gd name="connsiteX150" fmla="*/ 588097 w 9973773"/>
              <a:gd name="connsiteY150" fmla="*/ 6865813 h 11297445"/>
              <a:gd name="connsiteX151" fmla="*/ 651423 w 9973773"/>
              <a:gd name="connsiteY151" fmla="*/ 6916547 h 11297445"/>
              <a:gd name="connsiteX152" fmla="*/ 632472 w 9973773"/>
              <a:gd name="connsiteY152" fmla="*/ 6978788 h 11297445"/>
              <a:gd name="connsiteX153" fmla="*/ 550655 w 9973773"/>
              <a:gd name="connsiteY153" fmla="*/ 7016969 h 11297445"/>
              <a:gd name="connsiteX154" fmla="*/ 487328 w 9973773"/>
              <a:gd name="connsiteY154" fmla="*/ 7003893 h 11297445"/>
              <a:gd name="connsiteX155" fmla="*/ 234946 w 9973773"/>
              <a:gd name="connsiteY155" fmla="*/ 7054627 h 11297445"/>
              <a:gd name="connsiteX156" fmla="*/ 234946 w 9973773"/>
              <a:gd name="connsiteY156" fmla="*/ 7035275 h 11297445"/>
              <a:gd name="connsiteX157" fmla="*/ 449425 w 9973773"/>
              <a:gd name="connsiteY157" fmla="*/ 6960482 h 11297445"/>
              <a:gd name="connsiteX158" fmla="*/ 588097 w 9973773"/>
              <a:gd name="connsiteY158" fmla="*/ 6865813 h 11297445"/>
              <a:gd name="connsiteX159" fmla="*/ 876996 w 9973773"/>
              <a:gd name="connsiteY159" fmla="*/ 6859014 h 11297445"/>
              <a:gd name="connsiteX160" fmla="*/ 907966 w 9973773"/>
              <a:gd name="connsiteY160" fmla="*/ 6859014 h 11297445"/>
              <a:gd name="connsiteX161" fmla="*/ 938936 w 9973773"/>
              <a:gd name="connsiteY161" fmla="*/ 6872090 h 11297445"/>
              <a:gd name="connsiteX162" fmla="*/ 1007348 w 9973773"/>
              <a:gd name="connsiteY162" fmla="*/ 6928054 h 11297445"/>
              <a:gd name="connsiteX163" fmla="*/ 1000876 w 9973773"/>
              <a:gd name="connsiteY163" fmla="*/ 6959436 h 11297445"/>
              <a:gd name="connsiteX164" fmla="*/ 895486 w 9973773"/>
              <a:gd name="connsiteY164" fmla="*/ 6959436 h 11297445"/>
              <a:gd name="connsiteX165" fmla="*/ 852035 w 9973773"/>
              <a:gd name="connsiteY165" fmla="*/ 6909225 h 11297445"/>
              <a:gd name="connsiteX166" fmla="*/ 876996 w 9973773"/>
              <a:gd name="connsiteY166" fmla="*/ 6859014 h 11297445"/>
              <a:gd name="connsiteX167" fmla="*/ 9738587 w 9973773"/>
              <a:gd name="connsiteY167" fmla="*/ 6394563 h 11297445"/>
              <a:gd name="connsiteX168" fmla="*/ 9941048 w 9973773"/>
              <a:gd name="connsiteY168" fmla="*/ 6438498 h 11297445"/>
              <a:gd name="connsiteX169" fmla="*/ 9972480 w 9973773"/>
              <a:gd name="connsiteY169" fmla="*/ 6507015 h 11297445"/>
              <a:gd name="connsiteX170" fmla="*/ 9909616 w 9973773"/>
              <a:gd name="connsiteY170" fmla="*/ 6582331 h 11297445"/>
              <a:gd name="connsiteX171" fmla="*/ 9694212 w 9973773"/>
              <a:gd name="connsiteY171" fmla="*/ 6526367 h 11297445"/>
              <a:gd name="connsiteX172" fmla="*/ 9668789 w 9973773"/>
              <a:gd name="connsiteY172" fmla="*/ 6451051 h 11297445"/>
              <a:gd name="connsiteX173" fmla="*/ 9738587 w 9973773"/>
              <a:gd name="connsiteY173" fmla="*/ 6394563 h 11297445"/>
              <a:gd name="connsiteX174" fmla="*/ 827537 w 9973773"/>
              <a:gd name="connsiteY174" fmla="*/ 6136710 h 11297445"/>
              <a:gd name="connsiteX175" fmla="*/ 901957 w 9973773"/>
              <a:gd name="connsiteY175" fmla="*/ 6149262 h 11297445"/>
              <a:gd name="connsiteX176" fmla="*/ 813207 w 9973773"/>
              <a:gd name="connsiteY176" fmla="*/ 6216733 h 11297445"/>
              <a:gd name="connsiteX177" fmla="*/ 756351 w 9973773"/>
              <a:gd name="connsiteY177" fmla="*/ 6216733 h 11297445"/>
              <a:gd name="connsiteX178" fmla="*/ 762361 w 9973773"/>
              <a:gd name="connsiteY178" fmla="*/ 6161292 h 11297445"/>
              <a:gd name="connsiteX179" fmla="*/ 827537 w 9973773"/>
              <a:gd name="connsiteY179" fmla="*/ 6136710 h 11297445"/>
              <a:gd name="connsiteX180" fmla="*/ 7409363 w 9973773"/>
              <a:gd name="connsiteY180" fmla="*/ 6060870 h 11297445"/>
              <a:gd name="connsiteX181" fmla="*/ 7435249 w 9973773"/>
              <a:gd name="connsiteY181" fmla="*/ 6104282 h 11297445"/>
              <a:gd name="connsiteX182" fmla="*/ 7428777 w 9973773"/>
              <a:gd name="connsiteY182" fmla="*/ 6147693 h 11297445"/>
              <a:gd name="connsiteX183" fmla="*/ 7383940 w 9973773"/>
              <a:gd name="connsiteY183" fmla="*/ 6153447 h 11297445"/>
              <a:gd name="connsiteX184" fmla="*/ 7346036 w 9973773"/>
              <a:gd name="connsiteY184" fmla="*/ 6116834 h 11297445"/>
              <a:gd name="connsiteX185" fmla="*/ 7383940 w 9973773"/>
              <a:gd name="connsiteY185" fmla="*/ 6104282 h 11297445"/>
              <a:gd name="connsiteX186" fmla="*/ 7409363 w 9973773"/>
              <a:gd name="connsiteY186" fmla="*/ 6060870 h 11297445"/>
              <a:gd name="connsiteX187" fmla="*/ 846026 w 9973773"/>
              <a:gd name="connsiteY187" fmla="*/ 6021643 h 11297445"/>
              <a:gd name="connsiteX188" fmla="*/ 852035 w 9973773"/>
              <a:gd name="connsiteY188" fmla="*/ 6034196 h 11297445"/>
              <a:gd name="connsiteX189" fmla="*/ 606124 w 9973773"/>
              <a:gd name="connsiteY189" fmla="*/ 6103759 h 11297445"/>
              <a:gd name="connsiteX190" fmla="*/ 681931 w 9973773"/>
              <a:gd name="connsiteY190" fmla="*/ 6330231 h 11297445"/>
              <a:gd name="connsiteX191" fmla="*/ 548806 w 9973773"/>
              <a:gd name="connsiteY191" fmla="*/ 6537874 h 11297445"/>
              <a:gd name="connsiteX192" fmla="*/ 530316 w 9973773"/>
              <a:gd name="connsiteY192" fmla="*/ 6714658 h 11297445"/>
              <a:gd name="connsiteX193" fmla="*/ 517836 w 9973773"/>
              <a:gd name="connsiteY193" fmla="*/ 6582331 h 11297445"/>
              <a:gd name="connsiteX194" fmla="*/ 543259 w 9973773"/>
              <a:gd name="connsiteY194" fmla="*/ 6500215 h 11297445"/>
              <a:gd name="connsiteX195" fmla="*/ 473461 w 9973773"/>
              <a:gd name="connsiteY195" fmla="*/ 6412346 h 11297445"/>
              <a:gd name="connsiteX196" fmla="*/ 473461 w 9973773"/>
              <a:gd name="connsiteY196" fmla="*/ 6368412 h 11297445"/>
              <a:gd name="connsiteX197" fmla="*/ 366222 w 9973773"/>
              <a:gd name="connsiteY197" fmla="*/ 6204180 h 11297445"/>
              <a:gd name="connsiteX198" fmla="*/ 353279 w 9973773"/>
              <a:gd name="connsiteY198" fmla="*/ 6128864 h 11297445"/>
              <a:gd name="connsiteX199" fmla="*/ 454509 w 9973773"/>
              <a:gd name="connsiteY199" fmla="*/ 6053025 h 11297445"/>
              <a:gd name="connsiteX200" fmla="*/ 846026 w 9973773"/>
              <a:gd name="connsiteY200" fmla="*/ 6021643 h 11297445"/>
              <a:gd name="connsiteX201" fmla="*/ 7742175 w 9973773"/>
              <a:gd name="connsiteY201" fmla="*/ 5922267 h 11297445"/>
              <a:gd name="connsiteX202" fmla="*/ 7900261 w 9973773"/>
              <a:gd name="connsiteY202" fmla="*/ 6079176 h 11297445"/>
              <a:gd name="connsiteX203" fmla="*/ 7748647 w 9973773"/>
              <a:gd name="connsiteY203" fmla="*/ 6229809 h 11297445"/>
              <a:gd name="connsiteX204" fmla="*/ 7590099 w 9973773"/>
              <a:gd name="connsiteY204" fmla="*/ 6085453 h 11297445"/>
              <a:gd name="connsiteX205" fmla="*/ 7742175 w 9973773"/>
              <a:gd name="connsiteY205" fmla="*/ 5922267 h 11297445"/>
              <a:gd name="connsiteX206" fmla="*/ 7565600 w 9973773"/>
              <a:gd name="connsiteY206" fmla="*/ 5797263 h 11297445"/>
              <a:gd name="connsiteX207" fmla="*/ 7577618 w 9973773"/>
              <a:gd name="connsiteY207" fmla="*/ 5809816 h 11297445"/>
              <a:gd name="connsiteX208" fmla="*/ 7534630 w 9973773"/>
              <a:gd name="connsiteY208" fmla="*/ 5896116 h 11297445"/>
              <a:gd name="connsiteX209" fmla="*/ 7590099 w 9973773"/>
              <a:gd name="connsiteY209" fmla="*/ 5921221 h 11297445"/>
              <a:gd name="connsiteX210" fmla="*/ 7590099 w 9973773"/>
              <a:gd name="connsiteY210" fmla="*/ 5940050 h 11297445"/>
              <a:gd name="connsiteX211" fmla="*/ 7534630 w 9973773"/>
              <a:gd name="connsiteY211" fmla="*/ 5945804 h 11297445"/>
              <a:gd name="connsiteX212" fmla="*/ 7497189 w 9973773"/>
              <a:gd name="connsiteY212" fmla="*/ 5859504 h 11297445"/>
              <a:gd name="connsiteX213" fmla="*/ 7565600 w 9973773"/>
              <a:gd name="connsiteY213" fmla="*/ 5797263 h 11297445"/>
              <a:gd name="connsiteX214" fmla="*/ 8352331 w 9973773"/>
              <a:gd name="connsiteY214" fmla="*/ 5764312 h 11297445"/>
              <a:gd name="connsiteX215" fmla="*/ 8484532 w 9973773"/>
              <a:gd name="connsiteY215" fmla="*/ 5942666 h 11297445"/>
              <a:gd name="connsiteX216" fmla="*/ 8352331 w 9973773"/>
              <a:gd name="connsiteY216" fmla="*/ 5764312 h 11297445"/>
              <a:gd name="connsiteX217" fmla="*/ 106905 w 9973773"/>
              <a:gd name="connsiteY217" fmla="*/ 5394530 h 11297445"/>
              <a:gd name="connsiteX218" fmla="*/ 175779 w 9973773"/>
              <a:gd name="connsiteY218" fmla="*/ 5437942 h 11297445"/>
              <a:gd name="connsiteX219" fmla="*/ 100434 w 9973773"/>
              <a:gd name="connsiteY219" fmla="*/ 5487630 h 11297445"/>
              <a:gd name="connsiteX220" fmla="*/ 43579 w 9973773"/>
              <a:gd name="connsiteY220" fmla="*/ 5437942 h 11297445"/>
              <a:gd name="connsiteX221" fmla="*/ 106905 w 9973773"/>
              <a:gd name="connsiteY221" fmla="*/ 5394530 h 11297445"/>
              <a:gd name="connsiteX222" fmla="*/ 7995945 w 9973773"/>
              <a:gd name="connsiteY222" fmla="*/ 5298816 h 11297445"/>
              <a:gd name="connsiteX223" fmla="*/ 7995945 w 9973773"/>
              <a:gd name="connsiteY223" fmla="*/ 5493383 h 11297445"/>
              <a:gd name="connsiteX224" fmla="*/ 7995945 w 9973773"/>
              <a:gd name="connsiteY224" fmla="*/ 5298816 h 11297445"/>
              <a:gd name="connsiteX225" fmla="*/ 7843405 w 9973773"/>
              <a:gd name="connsiteY225" fmla="*/ 5223499 h 11297445"/>
              <a:gd name="connsiteX226" fmla="*/ 7881771 w 9973773"/>
              <a:gd name="connsiteY226" fmla="*/ 5424343 h 11297445"/>
              <a:gd name="connsiteX227" fmla="*/ 7849877 w 9973773"/>
              <a:gd name="connsiteY227" fmla="*/ 5424343 h 11297445"/>
              <a:gd name="connsiteX228" fmla="*/ 7817983 w 9973773"/>
              <a:gd name="connsiteY228" fmla="*/ 5254881 h 11297445"/>
              <a:gd name="connsiteX229" fmla="*/ 7862820 w 9973773"/>
              <a:gd name="connsiteY229" fmla="*/ 5261158 h 11297445"/>
              <a:gd name="connsiteX230" fmla="*/ 7843405 w 9973773"/>
              <a:gd name="connsiteY230" fmla="*/ 5223499 h 11297445"/>
              <a:gd name="connsiteX231" fmla="*/ 1039242 w 9973773"/>
              <a:gd name="connsiteY231" fmla="*/ 5143999 h 11297445"/>
              <a:gd name="connsiteX232" fmla="*/ 1076684 w 9973773"/>
              <a:gd name="connsiteY232" fmla="*/ 5198917 h 11297445"/>
              <a:gd name="connsiteX233" fmla="*/ 1045251 w 9973773"/>
              <a:gd name="connsiteY233" fmla="*/ 5216700 h 11297445"/>
              <a:gd name="connsiteX234" fmla="*/ 969906 w 9973773"/>
              <a:gd name="connsiteY234" fmla="*/ 5223499 h 11297445"/>
              <a:gd name="connsiteX235" fmla="*/ 957426 w 9973773"/>
              <a:gd name="connsiteY235" fmla="*/ 5192641 h 11297445"/>
              <a:gd name="connsiteX236" fmla="*/ 1014281 w 9973773"/>
              <a:gd name="connsiteY236" fmla="*/ 5156029 h 11297445"/>
              <a:gd name="connsiteX237" fmla="*/ 1039242 w 9973773"/>
              <a:gd name="connsiteY237" fmla="*/ 5143999 h 11297445"/>
              <a:gd name="connsiteX238" fmla="*/ 7855424 w 9973773"/>
              <a:gd name="connsiteY238" fmla="*/ 5081235 h 11297445"/>
              <a:gd name="connsiteX239" fmla="*/ 7880847 w 9973773"/>
              <a:gd name="connsiteY239" fmla="*/ 5200486 h 11297445"/>
              <a:gd name="connsiteX240" fmla="*/ 7774995 w 9973773"/>
              <a:gd name="connsiteY240" fmla="*/ 5181134 h 11297445"/>
              <a:gd name="connsiteX241" fmla="*/ 7855424 w 9973773"/>
              <a:gd name="connsiteY241" fmla="*/ 5081235 h 11297445"/>
              <a:gd name="connsiteX242" fmla="*/ 952341 w 9973773"/>
              <a:gd name="connsiteY242" fmla="*/ 4902882 h 11297445"/>
              <a:gd name="connsiteX243" fmla="*/ 1083155 w 9973773"/>
              <a:gd name="connsiteY243" fmla="*/ 5023179 h 11297445"/>
              <a:gd name="connsiteX244" fmla="*/ 952341 w 9973773"/>
              <a:gd name="connsiteY244" fmla="*/ 5137723 h 11297445"/>
              <a:gd name="connsiteX245" fmla="*/ 802576 w 9973773"/>
              <a:gd name="connsiteY245" fmla="*/ 5042531 h 11297445"/>
              <a:gd name="connsiteX246" fmla="*/ 952341 w 9973773"/>
              <a:gd name="connsiteY246" fmla="*/ 4902882 h 11297445"/>
              <a:gd name="connsiteX247" fmla="*/ 9469102 w 9973773"/>
              <a:gd name="connsiteY247" fmla="*/ 4833319 h 11297445"/>
              <a:gd name="connsiteX248" fmla="*/ 9675723 w 9973773"/>
              <a:gd name="connsiteY248" fmla="*/ 4979245 h 11297445"/>
              <a:gd name="connsiteX249" fmla="*/ 9475111 w 9973773"/>
              <a:gd name="connsiteY249" fmla="*/ 5131446 h 11297445"/>
              <a:gd name="connsiteX250" fmla="*/ 9312402 w 9973773"/>
              <a:gd name="connsiteY250" fmla="*/ 4966692 h 11297445"/>
              <a:gd name="connsiteX251" fmla="*/ 9469102 w 9973773"/>
              <a:gd name="connsiteY251" fmla="*/ 4833319 h 11297445"/>
              <a:gd name="connsiteX252" fmla="*/ 492875 w 9973773"/>
              <a:gd name="connsiteY252" fmla="*/ 4741266 h 11297445"/>
              <a:gd name="connsiteX253" fmla="*/ 575154 w 9973773"/>
              <a:gd name="connsiteY253" fmla="*/ 4810829 h 11297445"/>
              <a:gd name="connsiteX254" fmla="*/ 499347 w 9973773"/>
              <a:gd name="connsiteY254" fmla="*/ 4873592 h 11297445"/>
              <a:gd name="connsiteX255" fmla="*/ 429549 w 9973773"/>
              <a:gd name="connsiteY255" fmla="*/ 4798276 h 11297445"/>
              <a:gd name="connsiteX256" fmla="*/ 492875 w 9973773"/>
              <a:gd name="connsiteY256" fmla="*/ 4741266 h 11297445"/>
              <a:gd name="connsiteX257" fmla="*/ 8642618 w 9973773"/>
              <a:gd name="connsiteY257" fmla="*/ 4570235 h 11297445"/>
              <a:gd name="connsiteX258" fmla="*/ 8692077 w 9973773"/>
              <a:gd name="connsiteY258" fmla="*/ 4658104 h 11297445"/>
              <a:gd name="connsiteX259" fmla="*/ 8593620 w 9973773"/>
              <a:gd name="connsiteY259" fmla="*/ 4715114 h 11297445"/>
              <a:gd name="connsiteX260" fmla="*/ 8605638 w 9973773"/>
              <a:gd name="connsiteY260" fmla="*/ 4645551 h 11297445"/>
              <a:gd name="connsiteX261" fmla="*/ 8642618 w 9973773"/>
              <a:gd name="connsiteY261" fmla="*/ 4570235 h 11297445"/>
              <a:gd name="connsiteX262" fmla="*/ 9040143 w 9973773"/>
              <a:gd name="connsiteY262" fmla="*/ 4332257 h 11297445"/>
              <a:gd name="connsiteX263" fmla="*/ 9057709 w 9973773"/>
              <a:gd name="connsiteY263" fmla="*/ 4336180 h 11297445"/>
              <a:gd name="connsiteX264" fmla="*/ 9083126 w 9973773"/>
              <a:gd name="connsiteY264" fmla="*/ 4344222 h 11297445"/>
              <a:gd name="connsiteX265" fmla="*/ 9083132 w 9973773"/>
              <a:gd name="connsiteY265" fmla="*/ 4344286 h 11297445"/>
              <a:gd name="connsiteX266" fmla="*/ 9083265 w 9973773"/>
              <a:gd name="connsiteY266" fmla="*/ 4344266 h 11297445"/>
              <a:gd name="connsiteX267" fmla="*/ 9084981 w 9973773"/>
              <a:gd name="connsiteY267" fmla="*/ 4344809 h 11297445"/>
              <a:gd name="connsiteX268" fmla="*/ 9021192 w 9973773"/>
              <a:gd name="connsiteY268" fmla="*/ 4451507 h 11297445"/>
              <a:gd name="connsiteX269" fmla="*/ 8919499 w 9973773"/>
              <a:gd name="connsiteY269" fmla="*/ 4438955 h 11297445"/>
              <a:gd name="connsiteX270" fmla="*/ 9040143 w 9973773"/>
              <a:gd name="connsiteY270" fmla="*/ 4332257 h 11297445"/>
              <a:gd name="connsiteX271" fmla="*/ 9070651 w 9973773"/>
              <a:gd name="connsiteY271" fmla="*/ 4249617 h 11297445"/>
              <a:gd name="connsiteX272" fmla="*/ 9133516 w 9973773"/>
              <a:gd name="connsiteY272" fmla="*/ 4293552 h 11297445"/>
              <a:gd name="connsiteX273" fmla="*/ 9209323 w 9973773"/>
              <a:gd name="connsiteY273" fmla="*/ 4255894 h 11297445"/>
              <a:gd name="connsiteX274" fmla="*/ 9234746 w 9973773"/>
              <a:gd name="connsiteY274" fmla="*/ 4293552 h 11297445"/>
              <a:gd name="connsiteX275" fmla="*/ 9171882 w 9973773"/>
              <a:gd name="connsiteY275" fmla="*/ 4324934 h 11297445"/>
              <a:gd name="connsiteX276" fmla="*/ 9190833 w 9973773"/>
              <a:gd name="connsiteY276" fmla="*/ 4388221 h 11297445"/>
              <a:gd name="connsiteX277" fmla="*/ 9209323 w 9973773"/>
              <a:gd name="connsiteY277" fmla="*/ 4388221 h 11297445"/>
              <a:gd name="connsiteX278" fmla="*/ 9354928 w 9973773"/>
              <a:gd name="connsiteY278" fmla="*/ 4457261 h 11297445"/>
              <a:gd name="connsiteX279" fmla="*/ 9487591 w 9973773"/>
              <a:gd name="connsiteY279" fmla="*/ 4620969 h 11297445"/>
              <a:gd name="connsiteX280" fmla="*/ 9392832 w 9973773"/>
              <a:gd name="connsiteY280" fmla="*/ 4802983 h 11297445"/>
              <a:gd name="connsiteX281" fmla="*/ 9184362 w 9973773"/>
              <a:gd name="connsiteY281" fmla="*/ 4802983 h 11297445"/>
              <a:gd name="connsiteX282" fmla="*/ 9133516 w 9973773"/>
              <a:gd name="connsiteY282" fmla="*/ 4759049 h 11297445"/>
              <a:gd name="connsiteX283" fmla="*/ 9064180 w 9973773"/>
              <a:gd name="connsiteY283" fmla="*/ 4802983 h 11297445"/>
              <a:gd name="connsiteX284" fmla="*/ 9045228 w 9973773"/>
              <a:gd name="connsiteY284" fmla="*/ 4790431 h 11297445"/>
              <a:gd name="connsiteX285" fmla="*/ 9089603 w 9973773"/>
              <a:gd name="connsiteY285" fmla="*/ 4721391 h 11297445"/>
              <a:gd name="connsiteX286" fmla="*/ 9177891 w 9973773"/>
              <a:gd name="connsiteY286" fmla="*/ 4482366 h 11297445"/>
              <a:gd name="connsiteX287" fmla="*/ 9096074 w 9973773"/>
              <a:gd name="connsiteY287" fmla="*/ 4419603 h 11297445"/>
              <a:gd name="connsiteX288" fmla="*/ 9139987 w 9973773"/>
              <a:gd name="connsiteY288" fmla="*/ 4331734 h 11297445"/>
              <a:gd name="connsiteX289" fmla="*/ 9109133 w 9973773"/>
              <a:gd name="connsiteY289" fmla="*/ 4340364 h 11297445"/>
              <a:gd name="connsiteX290" fmla="*/ 9083265 w 9973773"/>
              <a:gd name="connsiteY290" fmla="*/ 4344266 h 11297445"/>
              <a:gd name="connsiteX291" fmla="*/ 9083126 w 9973773"/>
              <a:gd name="connsiteY291" fmla="*/ 4344222 h 11297445"/>
              <a:gd name="connsiteX292" fmla="*/ 9079145 w 9973773"/>
              <a:gd name="connsiteY292" fmla="*/ 4304013 h 11297445"/>
              <a:gd name="connsiteX293" fmla="*/ 9070651 w 9973773"/>
              <a:gd name="connsiteY293" fmla="*/ 4249617 h 11297445"/>
              <a:gd name="connsiteX294" fmla="*/ 9312402 w 9973773"/>
              <a:gd name="connsiteY294" fmla="*/ 4206729 h 11297445"/>
              <a:gd name="connsiteX295" fmla="*/ 9375267 w 9973773"/>
              <a:gd name="connsiteY295" fmla="*/ 4281000 h 11297445"/>
              <a:gd name="connsiteX296" fmla="*/ 9312402 w 9973773"/>
              <a:gd name="connsiteY296" fmla="*/ 4348994 h 11297445"/>
              <a:gd name="connsiteX297" fmla="*/ 9236595 w 9973773"/>
              <a:gd name="connsiteY297" fmla="*/ 4293552 h 11297445"/>
              <a:gd name="connsiteX298" fmla="*/ 9312402 w 9973773"/>
              <a:gd name="connsiteY298" fmla="*/ 4206729 h 11297445"/>
              <a:gd name="connsiteX299" fmla="*/ 8774356 w 9973773"/>
              <a:gd name="connsiteY299" fmla="*/ 4091139 h 11297445"/>
              <a:gd name="connsiteX300" fmla="*/ 8850625 w 9973773"/>
              <a:gd name="connsiteY300" fmla="*/ 4148673 h 11297445"/>
              <a:gd name="connsiteX301" fmla="*/ 8787299 w 9973773"/>
              <a:gd name="connsiteY301" fmla="*/ 4180578 h 11297445"/>
              <a:gd name="connsiteX302" fmla="*/ 8787299 w 9973773"/>
              <a:gd name="connsiteY302" fmla="*/ 4168025 h 11297445"/>
              <a:gd name="connsiteX303" fmla="*/ 8692077 w 9973773"/>
              <a:gd name="connsiteY303" fmla="*/ 4148673 h 11297445"/>
              <a:gd name="connsiteX304" fmla="*/ 8774356 w 9973773"/>
              <a:gd name="connsiteY304" fmla="*/ 4091139 h 11297445"/>
              <a:gd name="connsiteX305" fmla="*/ 8784525 w 9973773"/>
              <a:gd name="connsiteY305" fmla="*/ 3955152 h 11297445"/>
              <a:gd name="connsiteX306" fmla="*/ 8857097 w 9973773"/>
              <a:gd name="connsiteY306" fmla="*/ 3991764 h 11297445"/>
              <a:gd name="connsiteX307" fmla="*/ 8717963 w 9973773"/>
              <a:gd name="connsiteY307" fmla="*/ 4091139 h 11297445"/>
              <a:gd name="connsiteX308" fmla="*/ 8661107 w 9973773"/>
              <a:gd name="connsiteY308" fmla="*/ 4079110 h 11297445"/>
              <a:gd name="connsiteX309" fmla="*/ 8629675 w 9973773"/>
              <a:gd name="connsiteY309" fmla="*/ 4047728 h 11297445"/>
              <a:gd name="connsiteX310" fmla="*/ 8711491 w 9973773"/>
              <a:gd name="connsiteY310" fmla="*/ 3979211 h 11297445"/>
              <a:gd name="connsiteX311" fmla="*/ 8784525 w 9973773"/>
              <a:gd name="connsiteY311" fmla="*/ 3955152 h 11297445"/>
              <a:gd name="connsiteX312" fmla="*/ 8536303 w 9973773"/>
              <a:gd name="connsiteY312" fmla="*/ 3556603 h 11297445"/>
              <a:gd name="connsiteX313" fmla="*/ 8668041 w 9973773"/>
              <a:gd name="connsiteY313" fmla="*/ 3588508 h 11297445"/>
              <a:gd name="connsiteX314" fmla="*/ 8649551 w 9973773"/>
              <a:gd name="connsiteY314" fmla="*/ 3708282 h 11297445"/>
              <a:gd name="connsiteX315" fmla="*/ 8624128 w 9973773"/>
              <a:gd name="connsiteY315" fmla="*/ 3815503 h 11297445"/>
              <a:gd name="connsiteX316" fmla="*/ 8724434 w 9973773"/>
              <a:gd name="connsiteY316" fmla="*/ 3683176 h 11297445"/>
              <a:gd name="connsiteX317" fmla="*/ 8862644 w 9973773"/>
              <a:gd name="connsiteY317" fmla="*/ 3702005 h 11297445"/>
              <a:gd name="connsiteX318" fmla="*/ 8856172 w 9973773"/>
              <a:gd name="connsiteY318" fmla="*/ 3865714 h 11297445"/>
              <a:gd name="connsiteX319" fmla="*/ 8705944 w 9973773"/>
              <a:gd name="connsiteY319" fmla="*/ 3891342 h 11297445"/>
              <a:gd name="connsiteX320" fmla="*/ 8523822 w 9973773"/>
              <a:gd name="connsiteY320" fmla="*/ 3695729 h 11297445"/>
              <a:gd name="connsiteX321" fmla="*/ 8561726 w 9973773"/>
              <a:gd name="connsiteY321" fmla="*/ 3626166 h 11297445"/>
              <a:gd name="connsiteX322" fmla="*/ 8624128 w 9973773"/>
              <a:gd name="connsiteY322" fmla="*/ 3658071 h 11297445"/>
              <a:gd name="connsiteX323" fmla="*/ 8618119 w 9973773"/>
              <a:gd name="connsiteY323" fmla="*/ 3594784 h 11297445"/>
              <a:gd name="connsiteX324" fmla="*/ 8536303 w 9973773"/>
              <a:gd name="connsiteY324" fmla="*/ 3582231 h 11297445"/>
              <a:gd name="connsiteX325" fmla="*/ 8536303 w 9973773"/>
              <a:gd name="connsiteY325" fmla="*/ 3556603 h 11297445"/>
              <a:gd name="connsiteX326" fmla="*/ 133253 w 9973773"/>
              <a:gd name="connsiteY326" fmla="*/ 3533590 h 11297445"/>
              <a:gd name="connsiteX327" fmla="*/ 222003 w 9973773"/>
              <a:gd name="connsiteY327" fmla="*/ 3659117 h 11297445"/>
              <a:gd name="connsiteX328" fmla="*/ 145734 w 9973773"/>
              <a:gd name="connsiteY328" fmla="*/ 3709328 h 11297445"/>
              <a:gd name="connsiteX329" fmla="*/ 50050 w 9973773"/>
              <a:gd name="connsiteY329" fmla="*/ 3609429 h 11297445"/>
              <a:gd name="connsiteX330" fmla="*/ 133253 w 9973773"/>
              <a:gd name="connsiteY330" fmla="*/ 3533590 h 11297445"/>
              <a:gd name="connsiteX331" fmla="*/ 8770658 w 9973773"/>
              <a:gd name="connsiteY331" fmla="*/ 3303456 h 11297445"/>
              <a:gd name="connsiteX332" fmla="*/ 8830749 w 9973773"/>
              <a:gd name="connsiteY332" fmla="*/ 3306072 h 11297445"/>
              <a:gd name="connsiteX333" fmla="*/ 8755866 w 9973773"/>
              <a:gd name="connsiteY333" fmla="*/ 3368835 h 11297445"/>
              <a:gd name="connsiteX334" fmla="*/ 8755866 w 9973773"/>
              <a:gd name="connsiteY334" fmla="*/ 3412770 h 11297445"/>
              <a:gd name="connsiteX335" fmla="*/ 8618119 w 9973773"/>
              <a:gd name="connsiteY335" fmla="*/ 3493839 h 11297445"/>
              <a:gd name="connsiteX336" fmla="*/ 8593158 w 9973773"/>
              <a:gd name="connsiteY336" fmla="*/ 3418523 h 11297445"/>
              <a:gd name="connsiteX337" fmla="*/ 8724434 w 9973773"/>
              <a:gd name="connsiteY337" fmla="*/ 3393418 h 11297445"/>
              <a:gd name="connsiteX338" fmla="*/ 8624590 w 9973773"/>
              <a:gd name="connsiteY338" fmla="*/ 3324378 h 11297445"/>
              <a:gd name="connsiteX339" fmla="*/ 8724434 w 9973773"/>
              <a:gd name="connsiteY339" fmla="*/ 3306072 h 11297445"/>
              <a:gd name="connsiteX340" fmla="*/ 8770658 w 9973773"/>
              <a:gd name="connsiteY340" fmla="*/ 3303456 h 11297445"/>
              <a:gd name="connsiteX341" fmla="*/ 538637 w 9973773"/>
              <a:gd name="connsiteY341" fmla="*/ 3037234 h 11297445"/>
              <a:gd name="connsiteX342" fmla="*/ 548806 w 9973773"/>
              <a:gd name="connsiteY342" fmla="*/ 3041419 h 11297445"/>
              <a:gd name="connsiteX343" fmla="*/ 618142 w 9973773"/>
              <a:gd name="connsiteY343" fmla="*/ 3135564 h 11297445"/>
              <a:gd name="connsiteX344" fmla="*/ 586248 w 9973773"/>
              <a:gd name="connsiteY344" fmla="*/ 3154393 h 11297445"/>
              <a:gd name="connsiteX345" fmla="*/ 485942 w 9973773"/>
              <a:gd name="connsiteY345" fmla="*/ 3091629 h 11297445"/>
              <a:gd name="connsiteX346" fmla="*/ 485942 w 9973773"/>
              <a:gd name="connsiteY346" fmla="*/ 3053971 h 11297445"/>
              <a:gd name="connsiteX347" fmla="*/ 521996 w 9973773"/>
              <a:gd name="connsiteY347" fmla="*/ 3040895 h 11297445"/>
              <a:gd name="connsiteX348" fmla="*/ 538637 w 9973773"/>
              <a:gd name="connsiteY348" fmla="*/ 3037234 h 11297445"/>
              <a:gd name="connsiteX349" fmla="*/ 972218 w 9973773"/>
              <a:gd name="connsiteY349" fmla="*/ 2916415 h 11297445"/>
              <a:gd name="connsiteX350" fmla="*/ 1034158 w 9973773"/>
              <a:gd name="connsiteY350" fmla="*/ 2972902 h 11297445"/>
              <a:gd name="connsiteX351" fmla="*/ 984235 w 9973773"/>
              <a:gd name="connsiteY351" fmla="*/ 3041942 h 11297445"/>
              <a:gd name="connsiteX352" fmla="*/ 934776 w 9973773"/>
              <a:gd name="connsiteY352" fmla="*/ 2954596 h 11297445"/>
              <a:gd name="connsiteX353" fmla="*/ 972218 w 9973773"/>
              <a:gd name="connsiteY353" fmla="*/ 2916415 h 11297445"/>
              <a:gd name="connsiteX354" fmla="*/ 8960638 w 9973773"/>
              <a:gd name="connsiteY354" fmla="*/ 2902293 h 11297445"/>
              <a:gd name="connsiteX355" fmla="*/ 8995768 w 9973773"/>
              <a:gd name="connsiteY355" fmla="*/ 2903339 h 11297445"/>
              <a:gd name="connsiteX356" fmla="*/ 9104857 w 9973773"/>
              <a:gd name="connsiteY356" fmla="*/ 2972379 h 11297445"/>
              <a:gd name="connsiteX357" fmla="*/ 8995768 w 9973773"/>
              <a:gd name="connsiteY357" fmla="*/ 3048741 h 11297445"/>
              <a:gd name="connsiteX358" fmla="*/ 8919499 w 9973773"/>
              <a:gd name="connsiteY358" fmla="*/ 2979178 h 11297445"/>
              <a:gd name="connsiteX359" fmla="*/ 8960638 w 9973773"/>
              <a:gd name="connsiteY359" fmla="*/ 2902293 h 11297445"/>
              <a:gd name="connsiteX360" fmla="*/ 297810 w 9973773"/>
              <a:gd name="connsiteY360" fmla="*/ 2860450 h 11297445"/>
              <a:gd name="connsiteX361" fmla="*/ 374080 w 9973773"/>
              <a:gd name="connsiteY361" fmla="*/ 2873003 h 11297445"/>
              <a:gd name="connsiteX362" fmla="*/ 348657 w 9973773"/>
              <a:gd name="connsiteY362" fmla="*/ 2966102 h 11297445"/>
              <a:gd name="connsiteX363" fmla="*/ 304281 w 9973773"/>
              <a:gd name="connsiteY363" fmla="*/ 2959826 h 11297445"/>
              <a:gd name="connsiteX364" fmla="*/ 297810 w 9973773"/>
              <a:gd name="connsiteY364" fmla="*/ 2860450 h 11297445"/>
              <a:gd name="connsiteX365" fmla="*/ 8391159 w 9973773"/>
              <a:gd name="connsiteY365" fmla="*/ 2691512 h 11297445"/>
              <a:gd name="connsiteX366" fmla="*/ 8448015 w 9973773"/>
              <a:gd name="connsiteY366" fmla="*/ 2722370 h 11297445"/>
              <a:gd name="connsiteX367" fmla="*/ 8448015 w 9973773"/>
              <a:gd name="connsiteY367" fmla="*/ 2765259 h 11297445"/>
              <a:gd name="connsiteX368" fmla="*/ 8329219 w 9973773"/>
              <a:gd name="connsiteY368" fmla="*/ 2746953 h 11297445"/>
              <a:gd name="connsiteX369" fmla="*/ 8329219 w 9973773"/>
              <a:gd name="connsiteY369" fmla="*/ 2715571 h 11297445"/>
              <a:gd name="connsiteX370" fmla="*/ 8391159 w 9973773"/>
              <a:gd name="connsiteY370" fmla="*/ 2691512 h 11297445"/>
              <a:gd name="connsiteX371" fmla="*/ 436020 w 9973773"/>
              <a:gd name="connsiteY371" fmla="*/ 2563892 h 11297445"/>
              <a:gd name="connsiteX372" fmla="*/ 524770 w 9973773"/>
              <a:gd name="connsiteY372" fmla="*/ 2588998 h 11297445"/>
              <a:gd name="connsiteX373" fmla="*/ 575154 w 9973773"/>
              <a:gd name="connsiteY373" fmla="*/ 2646008 h 11297445"/>
              <a:gd name="connsiteX374" fmla="*/ 556202 w 9973773"/>
              <a:gd name="connsiteY374" fmla="*/ 2696219 h 11297445"/>
              <a:gd name="connsiteX375" fmla="*/ 480395 w 9973773"/>
              <a:gd name="connsiteY375" fmla="*/ 2696219 h 11297445"/>
              <a:gd name="connsiteX376" fmla="*/ 417068 w 9973773"/>
              <a:gd name="connsiteY376" fmla="*/ 2576445 h 11297445"/>
              <a:gd name="connsiteX377" fmla="*/ 436020 w 9973773"/>
              <a:gd name="connsiteY377" fmla="*/ 2563892 h 11297445"/>
              <a:gd name="connsiteX378" fmla="*/ 6659611 w 9973773"/>
              <a:gd name="connsiteY378" fmla="*/ 2375602 h 11297445"/>
              <a:gd name="connsiteX379" fmla="*/ 6716004 w 9973773"/>
              <a:gd name="connsiteY379" fmla="*/ 2388154 h 11297445"/>
              <a:gd name="connsiteX380" fmla="*/ 6722475 w 9973773"/>
              <a:gd name="connsiteY380" fmla="*/ 2432612 h 11297445"/>
              <a:gd name="connsiteX381" fmla="*/ 6665620 w 9973773"/>
              <a:gd name="connsiteY381" fmla="*/ 2458240 h 11297445"/>
              <a:gd name="connsiteX382" fmla="*/ 6520939 w 9973773"/>
              <a:gd name="connsiteY382" fmla="*/ 2407507 h 11297445"/>
              <a:gd name="connsiteX383" fmla="*/ 6659611 w 9973773"/>
              <a:gd name="connsiteY383" fmla="*/ 2375602 h 11297445"/>
              <a:gd name="connsiteX384" fmla="*/ 6491355 w 9973773"/>
              <a:gd name="connsiteY384" fmla="*/ 2136577 h 11297445"/>
              <a:gd name="connsiteX385" fmla="*/ 6544051 w 9973773"/>
              <a:gd name="connsiteY385" fmla="*/ 2155929 h 11297445"/>
              <a:gd name="connsiteX386" fmla="*/ 6531571 w 9973773"/>
              <a:gd name="connsiteY386" fmla="*/ 2283025 h 11297445"/>
              <a:gd name="connsiteX387" fmla="*/ 6395672 w 9973773"/>
              <a:gd name="connsiteY387" fmla="*/ 2238568 h 11297445"/>
              <a:gd name="connsiteX388" fmla="*/ 6491355 w 9973773"/>
              <a:gd name="connsiteY388" fmla="*/ 2136577 h 11297445"/>
              <a:gd name="connsiteX389" fmla="*/ 1015321 w 9973773"/>
              <a:gd name="connsiteY389" fmla="*/ 2027689 h 11297445"/>
              <a:gd name="connsiteX390" fmla="*/ 1033233 w 9973773"/>
              <a:gd name="connsiteY390" fmla="*/ 2029356 h 11297445"/>
              <a:gd name="connsiteX391" fmla="*/ 1090089 w 9973773"/>
              <a:gd name="connsiteY391" fmla="*/ 2093166 h 11297445"/>
              <a:gd name="connsiteX392" fmla="*/ 976840 w 9973773"/>
              <a:gd name="connsiteY392" fmla="*/ 2144945 h 11297445"/>
              <a:gd name="connsiteX393" fmla="*/ 964359 w 9973773"/>
              <a:gd name="connsiteY393" fmla="*/ 2054461 h 11297445"/>
              <a:gd name="connsiteX394" fmla="*/ 1015321 w 9973773"/>
              <a:gd name="connsiteY394" fmla="*/ 2027689 h 11297445"/>
              <a:gd name="connsiteX395" fmla="*/ 5178134 w 9973773"/>
              <a:gd name="connsiteY395" fmla="*/ 1999543 h 11297445"/>
              <a:gd name="connsiteX396" fmla="*/ 5178134 w 9973773"/>
              <a:gd name="connsiteY396" fmla="*/ 2006343 h 11297445"/>
              <a:gd name="connsiteX397" fmla="*/ 5171662 w 9973773"/>
              <a:gd name="connsiteY397" fmla="*/ 2012619 h 11297445"/>
              <a:gd name="connsiteX398" fmla="*/ 5171662 w 9973773"/>
              <a:gd name="connsiteY398" fmla="*/ 2011573 h 11297445"/>
              <a:gd name="connsiteX399" fmla="*/ 5178134 w 9973773"/>
              <a:gd name="connsiteY399" fmla="*/ 1999543 h 11297445"/>
              <a:gd name="connsiteX400" fmla="*/ 1079457 w 9973773"/>
              <a:gd name="connsiteY400" fmla="*/ 1973392 h 11297445"/>
              <a:gd name="connsiteX401" fmla="*/ 1304105 w 9973773"/>
              <a:gd name="connsiteY401" fmla="*/ 2129778 h 11297445"/>
              <a:gd name="connsiteX402" fmla="*/ 1292087 w 9973773"/>
              <a:gd name="connsiteY402" fmla="*/ 2154883 h 11297445"/>
              <a:gd name="connsiteX403" fmla="*/ 1066977 w 9973773"/>
              <a:gd name="connsiteY403" fmla="*/ 1991698 h 11297445"/>
              <a:gd name="connsiteX404" fmla="*/ 1079457 w 9973773"/>
              <a:gd name="connsiteY404" fmla="*/ 1973392 h 11297445"/>
              <a:gd name="connsiteX405" fmla="*/ 669451 w 9973773"/>
              <a:gd name="connsiteY405" fmla="*/ 1949856 h 11297445"/>
              <a:gd name="connsiteX406" fmla="*/ 700421 w 9973773"/>
              <a:gd name="connsiteY406" fmla="*/ 2056030 h 11297445"/>
              <a:gd name="connsiteX407" fmla="*/ 631547 w 9973773"/>
              <a:gd name="connsiteY407" fmla="*/ 2118794 h 11297445"/>
              <a:gd name="connsiteX408" fmla="*/ 505355 w 9973773"/>
              <a:gd name="connsiteY408" fmla="*/ 2062307 h 11297445"/>
              <a:gd name="connsiteX409" fmla="*/ 442491 w 9973773"/>
              <a:gd name="connsiteY409" fmla="*/ 2368802 h 11297445"/>
              <a:gd name="connsiteX410" fmla="*/ 278396 w 9973773"/>
              <a:gd name="connsiteY410" fmla="*/ 2162729 h 11297445"/>
              <a:gd name="connsiteX411" fmla="*/ 290876 w 9973773"/>
              <a:gd name="connsiteY411" fmla="*/ 2131347 h 11297445"/>
              <a:gd name="connsiteX412" fmla="*/ 385635 w 9973773"/>
              <a:gd name="connsiteY412" fmla="*/ 2125070 h 11297445"/>
              <a:gd name="connsiteX413" fmla="*/ 372693 w 9973773"/>
              <a:gd name="connsiteY413" fmla="*/ 2112517 h 11297445"/>
              <a:gd name="connsiteX414" fmla="*/ 498884 w 9973773"/>
              <a:gd name="connsiteY414" fmla="*/ 2018895 h 11297445"/>
              <a:gd name="connsiteX415" fmla="*/ 587172 w 9973773"/>
              <a:gd name="connsiteY415" fmla="*/ 2056030 h 11297445"/>
              <a:gd name="connsiteX416" fmla="*/ 669451 w 9973773"/>
              <a:gd name="connsiteY416" fmla="*/ 1949856 h 11297445"/>
              <a:gd name="connsiteX417" fmla="*/ 5109260 w 9973773"/>
              <a:gd name="connsiteY417" fmla="*/ 1930503 h 11297445"/>
              <a:gd name="connsiteX418" fmla="*/ 5127750 w 9973773"/>
              <a:gd name="connsiteY418" fmla="*/ 1955608 h 11297445"/>
              <a:gd name="connsiteX419" fmla="*/ 5171662 w 9973773"/>
              <a:gd name="connsiteY419" fmla="*/ 2011573 h 11297445"/>
              <a:gd name="connsiteX420" fmla="*/ 5078290 w 9973773"/>
              <a:gd name="connsiteY420" fmla="*/ 2174235 h 11297445"/>
              <a:gd name="connsiteX421" fmla="*/ 5053329 w 9973773"/>
              <a:gd name="connsiteY421" fmla="*/ 2161682 h 11297445"/>
              <a:gd name="connsiteX422" fmla="*/ 5078290 w 9973773"/>
              <a:gd name="connsiteY422" fmla="*/ 2099442 h 11297445"/>
              <a:gd name="connsiteX423" fmla="*/ 5040849 w 9973773"/>
              <a:gd name="connsiteY423" fmla="*/ 2036678 h 11297445"/>
              <a:gd name="connsiteX424" fmla="*/ 5009879 w 9973773"/>
              <a:gd name="connsiteY424" fmla="*/ 2005297 h 11297445"/>
              <a:gd name="connsiteX425" fmla="*/ 5090770 w 9973773"/>
              <a:gd name="connsiteY425" fmla="*/ 1980191 h 11297445"/>
              <a:gd name="connsiteX426" fmla="*/ 5109260 w 9973773"/>
              <a:gd name="connsiteY426" fmla="*/ 1930503 h 11297445"/>
              <a:gd name="connsiteX427" fmla="*/ 145271 w 9973773"/>
              <a:gd name="connsiteY427" fmla="*/ 1930503 h 11297445"/>
              <a:gd name="connsiteX428" fmla="*/ 220616 w 9973773"/>
              <a:gd name="connsiteY428" fmla="*/ 2029879 h 11297445"/>
              <a:gd name="connsiteX429" fmla="*/ 258520 w 9973773"/>
              <a:gd name="connsiteY429" fmla="*/ 2111472 h 11297445"/>
              <a:gd name="connsiteX430" fmla="*/ 195193 w 9973773"/>
              <a:gd name="connsiteY430" fmla="*/ 2223923 h 11297445"/>
              <a:gd name="connsiteX431" fmla="*/ 145271 w 9973773"/>
              <a:gd name="connsiteY431" fmla="*/ 1930503 h 11297445"/>
              <a:gd name="connsiteX432" fmla="*/ 7610437 w 9973773"/>
              <a:gd name="connsiteY432" fmla="*/ 1928411 h 11297445"/>
              <a:gd name="connsiteX433" fmla="*/ 7679311 w 9973773"/>
              <a:gd name="connsiteY433" fmla="*/ 2000066 h 11297445"/>
              <a:gd name="connsiteX434" fmla="*/ 7546648 w 9973773"/>
              <a:gd name="connsiteY434" fmla="*/ 2088981 h 11297445"/>
              <a:gd name="connsiteX435" fmla="*/ 7471303 w 9973773"/>
              <a:gd name="connsiteY435" fmla="*/ 2018895 h 11297445"/>
              <a:gd name="connsiteX436" fmla="*/ 7578543 w 9973773"/>
              <a:gd name="connsiteY436" fmla="*/ 1929980 h 11297445"/>
              <a:gd name="connsiteX437" fmla="*/ 7610437 w 9973773"/>
              <a:gd name="connsiteY437" fmla="*/ 1928411 h 11297445"/>
              <a:gd name="connsiteX438" fmla="*/ 5400009 w 9973773"/>
              <a:gd name="connsiteY438" fmla="*/ 1672650 h 11297445"/>
              <a:gd name="connsiteX439" fmla="*/ 5418960 w 9973773"/>
              <a:gd name="connsiteY439" fmla="*/ 1704554 h 11297445"/>
              <a:gd name="connsiteX440" fmla="*/ 5197548 w 9973773"/>
              <a:gd name="connsiteY440" fmla="*/ 1818052 h 11297445"/>
              <a:gd name="connsiteX441" fmla="*/ 5191539 w 9973773"/>
              <a:gd name="connsiteY441" fmla="*/ 1799223 h 11297445"/>
              <a:gd name="connsiteX442" fmla="*/ 5400009 w 9973773"/>
              <a:gd name="connsiteY442" fmla="*/ 1672650 h 11297445"/>
              <a:gd name="connsiteX443" fmla="*/ 4568902 w 9973773"/>
              <a:gd name="connsiteY443" fmla="*/ 1646498 h 11297445"/>
              <a:gd name="connsiteX444" fmla="*/ 4600797 w 9973773"/>
              <a:gd name="connsiteY444" fmla="*/ 1646498 h 11297445"/>
              <a:gd name="connsiteX445" fmla="*/ 4568902 w 9973773"/>
              <a:gd name="connsiteY445" fmla="*/ 2092119 h 11297445"/>
              <a:gd name="connsiteX446" fmla="*/ 4524527 w 9973773"/>
              <a:gd name="connsiteY446" fmla="*/ 2092119 h 11297445"/>
              <a:gd name="connsiteX447" fmla="*/ 4537470 w 9973773"/>
              <a:gd name="connsiteY447" fmla="*/ 1954039 h 11297445"/>
              <a:gd name="connsiteX448" fmla="*/ 4568902 w 9973773"/>
              <a:gd name="connsiteY448" fmla="*/ 1803407 h 11297445"/>
              <a:gd name="connsiteX449" fmla="*/ 4568902 w 9973773"/>
              <a:gd name="connsiteY449" fmla="*/ 1646498 h 11297445"/>
              <a:gd name="connsiteX450" fmla="*/ 1853245 w 9973773"/>
              <a:gd name="connsiteY450" fmla="*/ 1646498 h 11297445"/>
              <a:gd name="connsiteX451" fmla="*/ 1878669 w 9973773"/>
              <a:gd name="connsiteY451" fmla="*/ 1728614 h 11297445"/>
              <a:gd name="connsiteX452" fmla="*/ 1834294 w 9973773"/>
              <a:gd name="connsiteY452" fmla="*/ 1790854 h 11297445"/>
              <a:gd name="connsiteX453" fmla="*/ 1821351 w 9973773"/>
              <a:gd name="connsiteY453" fmla="*/ 1759996 h 11297445"/>
              <a:gd name="connsiteX454" fmla="*/ 1732601 w 9973773"/>
              <a:gd name="connsiteY454" fmla="*/ 1766272 h 11297445"/>
              <a:gd name="connsiteX455" fmla="*/ 1751553 w 9973773"/>
              <a:gd name="connsiteY455" fmla="*/ 1841588 h 11297445"/>
              <a:gd name="connsiteX456" fmla="*/ 1719658 w 9973773"/>
              <a:gd name="connsiteY456" fmla="*/ 1847865 h 11297445"/>
              <a:gd name="connsiteX457" fmla="*/ 1713649 w 9973773"/>
              <a:gd name="connsiteY457" fmla="*/ 1723384 h 11297445"/>
              <a:gd name="connsiteX458" fmla="*/ 1713649 w 9973773"/>
              <a:gd name="connsiteY458" fmla="*/ 1721814 h 11297445"/>
              <a:gd name="connsiteX459" fmla="*/ 1776976 w 9973773"/>
              <a:gd name="connsiteY459" fmla="*/ 1677880 h 11297445"/>
              <a:gd name="connsiteX460" fmla="*/ 1853245 w 9973773"/>
              <a:gd name="connsiteY460" fmla="*/ 1646498 h 11297445"/>
              <a:gd name="connsiteX461" fmla="*/ 4000348 w 9973773"/>
              <a:gd name="connsiteY461" fmla="*/ 1622962 h 11297445"/>
              <a:gd name="connsiteX462" fmla="*/ 4049345 w 9973773"/>
              <a:gd name="connsiteY462" fmla="*/ 1835312 h 11297445"/>
              <a:gd name="connsiteX463" fmla="*/ 4006819 w 9973773"/>
              <a:gd name="connsiteY463" fmla="*/ 1848387 h 11297445"/>
              <a:gd name="connsiteX464" fmla="*/ 4000348 w 9973773"/>
              <a:gd name="connsiteY464" fmla="*/ 1622962 h 11297445"/>
              <a:gd name="connsiteX465" fmla="*/ 1224600 w 9973773"/>
              <a:gd name="connsiteY465" fmla="*/ 1603610 h 11297445"/>
              <a:gd name="connsiteX466" fmla="*/ 1318897 w 9973773"/>
              <a:gd name="connsiteY466" fmla="*/ 1748489 h 11297445"/>
              <a:gd name="connsiteX467" fmla="*/ 1374366 w 9973773"/>
              <a:gd name="connsiteY467" fmla="*/ 1717630 h 11297445"/>
              <a:gd name="connsiteX468" fmla="*/ 1376677 w 9973773"/>
              <a:gd name="connsiteY468" fmla="*/ 1718676 h 11297445"/>
              <a:gd name="connsiteX469" fmla="*/ 1410421 w 9973773"/>
              <a:gd name="connsiteY469" fmla="*/ 1792947 h 11297445"/>
              <a:gd name="connsiteX470" fmla="*/ 1482992 w 9973773"/>
              <a:gd name="connsiteY470" fmla="*/ 1836358 h 11297445"/>
              <a:gd name="connsiteX471" fmla="*/ 1602250 w 9973773"/>
              <a:gd name="connsiteY471" fmla="*/ 1886569 h 11297445"/>
              <a:gd name="connsiteX472" fmla="*/ 1703018 w 9973773"/>
              <a:gd name="connsiteY472" fmla="*/ 1955608 h 11297445"/>
              <a:gd name="connsiteX473" fmla="*/ 1841689 w 9973773"/>
              <a:gd name="connsiteY473" fmla="*/ 1949332 h 11297445"/>
              <a:gd name="connsiteX474" fmla="*/ 1904554 w 9973773"/>
              <a:gd name="connsiteY474" fmla="*/ 1955608 h 11297445"/>
              <a:gd name="connsiteX475" fmla="*/ 2049697 w 9973773"/>
              <a:gd name="connsiteY475" fmla="*/ 2024649 h 11297445"/>
              <a:gd name="connsiteX476" fmla="*/ 2156937 w 9973773"/>
              <a:gd name="connsiteY476" fmla="*/ 2194110 h 11297445"/>
              <a:gd name="connsiteX477" fmla="*/ 2207321 w 9973773"/>
              <a:gd name="connsiteY477" fmla="*/ 2251121 h 11297445"/>
              <a:gd name="connsiteX478" fmla="*/ 2244762 w 9973773"/>
              <a:gd name="connsiteY478" fmla="*/ 2150176 h 11297445"/>
              <a:gd name="connsiteX479" fmla="*/ 2276195 w 9973773"/>
              <a:gd name="connsiteY479" fmla="*/ 2037201 h 11297445"/>
              <a:gd name="connsiteX480" fmla="*/ 2320107 w 9973773"/>
              <a:gd name="connsiteY480" fmla="*/ 1817529 h 11297445"/>
              <a:gd name="connsiteX481" fmla="*/ 2376963 w 9973773"/>
              <a:gd name="connsiteY481" fmla="*/ 1911674 h 11297445"/>
              <a:gd name="connsiteX482" fmla="*/ 2433818 w 9973773"/>
              <a:gd name="connsiteY482" fmla="*/ 2005820 h 11297445"/>
              <a:gd name="connsiteX483" fmla="*/ 2710700 w 9973773"/>
              <a:gd name="connsiteY483" fmla="*/ 2031448 h 11297445"/>
              <a:gd name="connsiteX484" fmla="*/ 2805459 w 9973773"/>
              <a:gd name="connsiteY484" fmla="*/ 2100488 h 11297445"/>
              <a:gd name="connsiteX485" fmla="*/ 3057379 w 9973773"/>
              <a:gd name="connsiteY485" fmla="*/ 2175804 h 11297445"/>
              <a:gd name="connsiteX486" fmla="*/ 3158147 w 9973773"/>
              <a:gd name="connsiteY486" fmla="*/ 2018372 h 11297445"/>
              <a:gd name="connsiteX487" fmla="*/ 3183108 w 9973773"/>
              <a:gd name="connsiteY487" fmla="*/ 2024649 h 11297445"/>
              <a:gd name="connsiteX488" fmla="*/ 3196051 w 9973773"/>
              <a:gd name="connsiteY488" fmla="*/ 2100488 h 11297445"/>
              <a:gd name="connsiteX489" fmla="*/ 3410068 w 9973773"/>
              <a:gd name="connsiteY489" fmla="*/ 2194110 h 11297445"/>
              <a:gd name="connsiteX490" fmla="*/ 3466461 w 9973773"/>
              <a:gd name="connsiteY490" fmla="*/ 2263673 h 11297445"/>
              <a:gd name="connsiteX491" fmla="*/ 3510836 w 9973773"/>
              <a:gd name="connsiteY491" fmla="*/ 2357819 h 11297445"/>
              <a:gd name="connsiteX492" fmla="*/ 3542268 w 9973773"/>
              <a:gd name="connsiteY492" fmla="*/ 2345266 h 11297445"/>
              <a:gd name="connsiteX493" fmla="*/ 3479404 w 9973773"/>
              <a:gd name="connsiteY493" fmla="*/ 2200910 h 11297445"/>
              <a:gd name="connsiteX494" fmla="*/ 3472933 w 9973773"/>
              <a:gd name="connsiteY494" fmla="*/ 2169528 h 11297445"/>
              <a:gd name="connsiteX495" fmla="*/ 3548740 w 9973773"/>
              <a:gd name="connsiteY495" fmla="*/ 2112517 h 11297445"/>
              <a:gd name="connsiteX496" fmla="*/ 3605595 w 9973773"/>
              <a:gd name="connsiteY496" fmla="*/ 2131870 h 11297445"/>
              <a:gd name="connsiteX497" fmla="*/ 3674469 w 9973773"/>
              <a:gd name="connsiteY497" fmla="*/ 2131870 h 11297445"/>
              <a:gd name="connsiteX498" fmla="*/ 3743805 w 9973773"/>
              <a:gd name="connsiteY498" fmla="*/ 2069106 h 11297445"/>
              <a:gd name="connsiteX499" fmla="*/ 3750276 w 9973773"/>
              <a:gd name="connsiteY499" fmla="*/ 2106764 h 11297445"/>
              <a:gd name="connsiteX500" fmla="*/ 3926389 w 9973773"/>
              <a:gd name="connsiteY500" fmla="*/ 2187834 h 11297445"/>
              <a:gd name="connsiteX501" fmla="*/ 3976773 w 9973773"/>
              <a:gd name="connsiteY501" fmla="*/ 2118794 h 11297445"/>
              <a:gd name="connsiteX502" fmla="*/ 3970764 w 9973773"/>
              <a:gd name="connsiteY502" fmla="*/ 2024649 h 11297445"/>
              <a:gd name="connsiteX503" fmla="*/ 4071533 w 9973773"/>
              <a:gd name="connsiteY503" fmla="*/ 2081136 h 11297445"/>
              <a:gd name="connsiteX504" fmla="*/ 4084013 w 9973773"/>
              <a:gd name="connsiteY504" fmla="*/ 2056030 h 11297445"/>
              <a:gd name="connsiteX505" fmla="*/ 4040100 w 9973773"/>
              <a:gd name="connsiteY505" fmla="*/ 2043478 h 11297445"/>
              <a:gd name="connsiteX506" fmla="*/ 4033629 w 9973773"/>
              <a:gd name="connsiteY506" fmla="*/ 2024649 h 11297445"/>
              <a:gd name="connsiteX507" fmla="*/ 4159358 w 9973773"/>
              <a:gd name="connsiteY507" fmla="*/ 2018372 h 11297445"/>
              <a:gd name="connsiteX508" fmla="*/ 4108974 w 9973773"/>
              <a:gd name="connsiteY508" fmla="*/ 2093689 h 11297445"/>
              <a:gd name="connsiteX509" fmla="*/ 4209742 w 9973773"/>
              <a:gd name="connsiteY509" fmla="*/ 2069106 h 11297445"/>
              <a:gd name="connsiteX510" fmla="*/ 4209742 w 9973773"/>
              <a:gd name="connsiteY510" fmla="*/ 2024649 h 11297445"/>
              <a:gd name="connsiteX511" fmla="*/ 4373837 w 9973773"/>
              <a:gd name="connsiteY511" fmla="*/ 1961885 h 11297445"/>
              <a:gd name="connsiteX512" fmla="*/ 4341943 w 9973773"/>
              <a:gd name="connsiteY512" fmla="*/ 2012096 h 11297445"/>
              <a:gd name="connsiteX513" fmla="*/ 4354885 w 9973773"/>
              <a:gd name="connsiteY513" fmla="*/ 2018372 h 11297445"/>
              <a:gd name="connsiteX514" fmla="*/ 4436702 w 9973773"/>
              <a:gd name="connsiteY514" fmla="*/ 1974438 h 11297445"/>
              <a:gd name="connsiteX515" fmla="*/ 4512509 w 9973773"/>
              <a:gd name="connsiteY515" fmla="*/ 2112517 h 11297445"/>
              <a:gd name="connsiteX516" fmla="*/ 4574911 w 9973773"/>
              <a:gd name="connsiteY516" fmla="*/ 2118794 h 11297445"/>
              <a:gd name="connsiteX517" fmla="*/ 4613277 w 9973773"/>
              <a:gd name="connsiteY517" fmla="*/ 2182081 h 11297445"/>
              <a:gd name="connsiteX518" fmla="*/ 4619286 w 9973773"/>
              <a:gd name="connsiteY518" fmla="*/ 2257397 h 11297445"/>
              <a:gd name="connsiteX519" fmla="*/ 4593863 w 9973773"/>
              <a:gd name="connsiteY519" fmla="*/ 2313884 h 11297445"/>
              <a:gd name="connsiteX520" fmla="*/ 4663661 w 9973773"/>
              <a:gd name="connsiteY520" fmla="*/ 2332713 h 11297445"/>
              <a:gd name="connsiteX521" fmla="*/ 4953023 w 9973773"/>
              <a:gd name="connsiteY521" fmla="*/ 2263673 h 11297445"/>
              <a:gd name="connsiteX522" fmla="*/ 5022359 w 9973773"/>
              <a:gd name="connsiteY522" fmla="*/ 2213462 h 11297445"/>
              <a:gd name="connsiteX523" fmla="*/ 5028830 w 9973773"/>
              <a:gd name="connsiteY523" fmla="*/ 2269950 h 11297445"/>
              <a:gd name="connsiteX524" fmla="*/ 5098166 w 9973773"/>
              <a:gd name="connsiteY524" fmla="*/ 2244844 h 11297445"/>
              <a:gd name="connsiteX525" fmla="*/ 5223895 w 9973773"/>
              <a:gd name="connsiteY525" fmla="*/ 2150176 h 11297445"/>
              <a:gd name="connsiteX526" fmla="*/ 5343615 w 9973773"/>
              <a:gd name="connsiteY526" fmla="*/ 2031448 h 11297445"/>
              <a:gd name="connsiteX527" fmla="*/ 5211415 w 9973773"/>
              <a:gd name="connsiteY527" fmla="*/ 2043478 h 11297445"/>
              <a:gd name="connsiteX528" fmla="*/ 5179983 w 9973773"/>
              <a:gd name="connsiteY528" fmla="*/ 1999543 h 11297445"/>
              <a:gd name="connsiteX529" fmla="*/ 5261799 w 9973773"/>
              <a:gd name="connsiteY529" fmla="*/ 1879770 h 11297445"/>
              <a:gd name="connsiteX530" fmla="*/ 5249319 w 9973773"/>
              <a:gd name="connsiteY530" fmla="*/ 1924227 h 11297445"/>
              <a:gd name="connsiteX531" fmla="*/ 5343615 w 9973773"/>
              <a:gd name="connsiteY531" fmla="*/ 1930503 h 11297445"/>
              <a:gd name="connsiteX532" fmla="*/ 5349625 w 9973773"/>
              <a:gd name="connsiteY532" fmla="*/ 1917951 h 11297445"/>
              <a:gd name="connsiteX533" fmla="*/ 5293231 w 9973773"/>
              <a:gd name="connsiteY533" fmla="*/ 1886569 h 11297445"/>
              <a:gd name="connsiteX534" fmla="*/ 5299240 w 9973773"/>
              <a:gd name="connsiteY534" fmla="*/ 1867740 h 11297445"/>
              <a:gd name="connsiteX535" fmla="*/ 5463335 w 9973773"/>
              <a:gd name="connsiteY535" fmla="*/ 1905398 h 11297445"/>
              <a:gd name="connsiteX536" fmla="*/ 5526200 w 9973773"/>
              <a:gd name="connsiteY536" fmla="*/ 1855187 h 11297445"/>
              <a:gd name="connsiteX537" fmla="*/ 5564104 w 9973773"/>
              <a:gd name="connsiteY537" fmla="*/ 1905398 h 11297445"/>
              <a:gd name="connsiteX538" fmla="*/ 5583055 w 9973773"/>
              <a:gd name="connsiteY538" fmla="*/ 1955608 h 11297445"/>
              <a:gd name="connsiteX539" fmla="*/ 5601545 w 9973773"/>
              <a:gd name="connsiteY539" fmla="*/ 1943056 h 11297445"/>
              <a:gd name="connsiteX540" fmla="*/ 5620959 w 9973773"/>
              <a:gd name="connsiteY540" fmla="*/ 1899122 h 11297445"/>
              <a:gd name="connsiteX541" fmla="*/ 5708785 w 9973773"/>
              <a:gd name="connsiteY541" fmla="*/ 1986991 h 11297445"/>
              <a:gd name="connsiteX542" fmla="*/ 5840985 w 9973773"/>
              <a:gd name="connsiteY542" fmla="*/ 2062307 h 11297445"/>
              <a:gd name="connsiteX543" fmla="*/ 5809553 w 9973773"/>
              <a:gd name="connsiteY543" fmla="*/ 1974438 h 11297445"/>
              <a:gd name="connsiteX544" fmla="*/ 5677352 w 9973773"/>
              <a:gd name="connsiteY544" fmla="*/ 1855187 h 11297445"/>
              <a:gd name="connsiteX545" fmla="*/ 5753160 w 9973773"/>
              <a:gd name="connsiteY545" fmla="*/ 1760519 h 11297445"/>
              <a:gd name="connsiteX546" fmla="*/ 5809553 w 9973773"/>
              <a:gd name="connsiteY546" fmla="*/ 1741690 h 11297445"/>
              <a:gd name="connsiteX547" fmla="*/ 5897840 w 9973773"/>
              <a:gd name="connsiteY547" fmla="*/ 1729137 h 11297445"/>
              <a:gd name="connsiteX548" fmla="*/ 5797072 w 9973773"/>
              <a:gd name="connsiteY548" fmla="*/ 1823805 h 11297445"/>
              <a:gd name="connsiteX549" fmla="*/ 5828967 w 9973773"/>
              <a:gd name="connsiteY549" fmla="*/ 1961885 h 11297445"/>
              <a:gd name="connsiteX550" fmla="*/ 5941753 w 9973773"/>
              <a:gd name="connsiteY550" fmla="*/ 1999543 h 11297445"/>
              <a:gd name="connsiteX551" fmla="*/ 5941753 w 9973773"/>
              <a:gd name="connsiteY551" fmla="*/ 2106764 h 11297445"/>
              <a:gd name="connsiteX552" fmla="*/ 6011551 w 9973773"/>
              <a:gd name="connsiteY552" fmla="*/ 2162729 h 11297445"/>
              <a:gd name="connsiteX553" fmla="*/ 6112319 w 9973773"/>
              <a:gd name="connsiteY553" fmla="*/ 1917951 h 11297445"/>
              <a:gd name="connsiteX554" fmla="*/ 6351297 w 9973773"/>
              <a:gd name="connsiteY554" fmla="*/ 1968162 h 11297445"/>
              <a:gd name="connsiteX555" fmla="*/ 6363777 w 9973773"/>
              <a:gd name="connsiteY555" fmla="*/ 2200910 h 11297445"/>
              <a:gd name="connsiteX556" fmla="*/ 6382729 w 9973773"/>
              <a:gd name="connsiteY556" fmla="*/ 2313884 h 11297445"/>
              <a:gd name="connsiteX557" fmla="*/ 6300913 w 9973773"/>
              <a:gd name="connsiteY557" fmla="*/ 2320161 h 11297445"/>
              <a:gd name="connsiteX558" fmla="*/ 6288433 w 9973773"/>
              <a:gd name="connsiteY558" fmla="*/ 2338990 h 11297445"/>
              <a:gd name="connsiteX559" fmla="*/ 6376258 w 9973773"/>
              <a:gd name="connsiteY559" fmla="*/ 2445688 h 11297445"/>
              <a:gd name="connsiteX560" fmla="*/ 6483497 w 9973773"/>
              <a:gd name="connsiteY560" fmla="*/ 2539833 h 11297445"/>
              <a:gd name="connsiteX561" fmla="*/ 6483497 w 9973773"/>
              <a:gd name="connsiteY561" fmla="*/ 2546109 h 11297445"/>
              <a:gd name="connsiteX562" fmla="*/ 6527873 w 9973773"/>
              <a:gd name="connsiteY562" fmla="*/ 2577491 h 11297445"/>
              <a:gd name="connsiteX563" fmla="*/ 6553295 w 9973773"/>
              <a:gd name="connsiteY563" fmla="*/ 2502175 h 11297445"/>
              <a:gd name="connsiteX564" fmla="*/ 6622169 w 9973773"/>
              <a:gd name="connsiteY564" fmla="*/ 2539833 h 11297445"/>
              <a:gd name="connsiteX565" fmla="*/ 6779793 w 9973773"/>
              <a:gd name="connsiteY565" fmla="*/ 2628225 h 11297445"/>
              <a:gd name="connsiteX566" fmla="*/ 6647593 w 9973773"/>
              <a:gd name="connsiteY566" fmla="*/ 2798210 h 11297445"/>
              <a:gd name="connsiteX567" fmla="*/ 6754370 w 9973773"/>
              <a:gd name="connsiteY567" fmla="*/ 2778858 h 11297445"/>
              <a:gd name="connsiteX568" fmla="*/ 6741889 w 9973773"/>
              <a:gd name="connsiteY568" fmla="*/ 2848421 h 11297445"/>
              <a:gd name="connsiteX569" fmla="*/ 6792273 w 9973773"/>
              <a:gd name="connsiteY569" fmla="*/ 2515251 h 11297445"/>
              <a:gd name="connsiteX570" fmla="*/ 6811225 w 9973773"/>
              <a:gd name="connsiteY570" fmla="*/ 2942566 h 11297445"/>
              <a:gd name="connsiteX571" fmla="*/ 6962377 w 9973773"/>
              <a:gd name="connsiteY571" fmla="*/ 2904908 h 11297445"/>
              <a:gd name="connsiteX572" fmla="*/ 6968387 w 9973773"/>
              <a:gd name="connsiteY572" fmla="*/ 2929490 h 11297445"/>
              <a:gd name="connsiteX573" fmla="*/ 6823705 w 9973773"/>
              <a:gd name="connsiteY573" fmla="*/ 2980224 h 11297445"/>
              <a:gd name="connsiteX574" fmla="*/ 6823705 w 9973773"/>
              <a:gd name="connsiteY574" fmla="*/ 3130857 h 11297445"/>
              <a:gd name="connsiteX575" fmla="*/ 7100587 w 9973773"/>
              <a:gd name="connsiteY575" fmla="*/ 2860450 h 11297445"/>
              <a:gd name="connsiteX576" fmla="*/ 7289643 w 9973773"/>
              <a:gd name="connsiteY576" fmla="*/ 2791410 h 11297445"/>
              <a:gd name="connsiteX577" fmla="*/ 7302585 w 9973773"/>
              <a:gd name="connsiteY577" fmla="*/ 2810763 h 11297445"/>
              <a:gd name="connsiteX578" fmla="*/ 7188875 w 9973773"/>
              <a:gd name="connsiteY578" fmla="*/ 2886079 h 11297445"/>
              <a:gd name="connsiteX579" fmla="*/ 6930945 w 9973773"/>
              <a:gd name="connsiteY579" fmla="*/ 3055540 h 11297445"/>
              <a:gd name="connsiteX580" fmla="*/ 6955906 w 9973773"/>
              <a:gd name="connsiteY580" fmla="*/ 3143409 h 11297445"/>
              <a:gd name="connsiteX581" fmla="*/ 6880561 w 9973773"/>
              <a:gd name="connsiteY581" fmla="*/ 3156485 h 11297445"/>
              <a:gd name="connsiteX582" fmla="*/ 6823705 w 9973773"/>
              <a:gd name="connsiteY582" fmla="*/ 3199897 h 11297445"/>
              <a:gd name="connsiteX583" fmla="*/ 6836649 w 9973773"/>
              <a:gd name="connsiteY583" fmla="*/ 3307118 h 11297445"/>
              <a:gd name="connsiteX584" fmla="*/ 7138491 w 9973773"/>
              <a:gd name="connsiteY584" fmla="*/ 3288289 h 11297445"/>
              <a:gd name="connsiteX585" fmla="*/ 7144962 w 9973773"/>
              <a:gd name="connsiteY585" fmla="*/ 3294565 h 11297445"/>
              <a:gd name="connsiteX586" fmla="*/ 6905522 w 9973773"/>
              <a:gd name="connsiteY586" fmla="*/ 3420092 h 11297445"/>
              <a:gd name="connsiteX587" fmla="*/ 6874089 w 9973773"/>
              <a:gd name="connsiteY587" fmla="*/ 3520514 h 11297445"/>
              <a:gd name="connsiteX588" fmla="*/ 6943425 w 9973773"/>
              <a:gd name="connsiteY588" fmla="*/ 3640288 h 11297445"/>
              <a:gd name="connsiteX589" fmla="*/ 7144962 w 9973773"/>
              <a:gd name="connsiteY589" fmla="*/ 3564971 h 11297445"/>
              <a:gd name="connsiteX590" fmla="*/ 7157443 w 9973773"/>
              <a:gd name="connsiteY590" fmla="*/ 3583800 h 11297445"/>
              <a:gd name="connsiteX591" fmla="*/ 7201355 w 9973773"/>
              <a:gd name="connsiteY591" fmla="*/ 3457750 h 11297445"/>
              <a:gd name="connsiteX592" fmla="*/ 7100587 w 9973773"/>
              <a:gd name="connsiteY592" fmla="*/ 3407539 h 11297445"/>
              <a:gd name="connsiteX593" fmla="*/ 7170385 w 9973773"/>
              <a:gd name="connsiteY593" fmla="*/ 3401263 h 11297445"/>
              <a:gd name="connsiteX594" fmla="*/ 7025242 w 9973773"/>
              <a:gd name="connsiteY594" fmla="*/ 3156485 h 11297445"/>
              <a:gd name="connsiteX595" fmla="*/ 7144962 w 9973773"/>
              <a:gd name="connsiteY595" fmla="*/ 3156485 h 11297445"/>
              <a:gd name="connsiteX596" fmla="*/ 7277163 w 9973773"/>
              <a:gd name="connsiteY596" fmla="*/ 3168515 h 11297445"/>
              <a:gd name="connsiteX597" fmla="*/ 7529083 w 9973773"/>
              <a:gd name="connsiteY597" fmla="*/ 3319670 h 11297445"/>
              <a:gd name="connsiteX598" fmla="*/ 7680235 w 9973773"/>
              <a:gd name="connsiteY598" fmla="*/ 3432645 h 11297445"/>
              <a:gd name="connsiteX599" fmla="*/ 7617371 w 9973773"/>
              <a:gd name="connsiteY599" fmla="*/ 3250630 h 11297445"/>
              <a:gd name="connsiteX600" fmla="*/ 7422305 w 9973773"/>
              <a:gd name="connsiteY600" fmla="*/ 2854174 h 11297445"/>
              <a:gd name="connsiteX601" fmla="*/ 7252201 w 9973773"/>
              <a:gd name="connsiteY601" fmla="*/ 2421105 h 11297445"/>
              <a:gd name="connsiteX602" fmla="*/ 7226779 w 9973773"/>
              <a:gd name="connsiteY602" fmla="*/ 2370371 h 11297445"/>
              <a:gd name="connsiteX603" fmla="*/ 6993809 w 9973773"/>
              <a:gd name="connsiteY603" fmla="*/ 2496421 h 11297445"/>
              <a:gd name="connsiteX604" fmla="*/ 6848667 w 9973773"/>
              <a:gd name="connsiteY604" fmla="*/ 2357819 h 11297445"/>
              <a:gd name="connsiteX605" fmla="*/ 6754370 w 9973773"/>
              <a:gd name="connsiteY605" fmla="*/ 2320161 h 11297445"/>
              <a:gd name="connsiteX606" fmla="*/ 6823705 w 9973773"/>
              <a:gd name="connsiteY606" fmla="*/ 2257397 h 11297445"/>
              <a:gd name="connsiteX607" fmla="*/ 6880561 w 9973773"/>
              <a:gd name="connsiteY607" fmla="*/ 2200910 h 11297445"/>
              <a:gd name="connsiteX608" fmla="*/ 6691505 w 9973773"/>
              <a:gd name="connsiteY608" fmla="*/ 2074860 h 11297445"/>
              <a:gd name="connsiteX609" fmla="*/ 7144962 w 9973773"/>
              <a:gd name="connsiteY609" fmla="*/ 2037201 h 11297445"/>
              <a:gd name="connsiteX610" fmla="*/ 7120001 w 9973773"/>
              <a:gd name="connsiteY610" fmla="*/ 2125070 h 11297445"/>
              <a:gd name="connsiteX611" fmla="*/ 7138491 w 9973773"/>
              <a:gd name="connsiteY611" fmla="*/ 2138146 h 11297445"/>
              <a:gd name="connsiteX612" fmla="*/ 7195346 w 9973773"/>
              <a:gd name="connsiteY612" fmla="*/ 2024649 h 11297445"/>
              <a:gd name="connsiteX613" fmla="*/ 7308595 w 9973773"/>
              <a:gd name="connsiteY613" fmla="*/ 1961885 h 11297445"/>
              <a:gd name="connsiteX614" fmla="*/ 7491179 w 9973773"/>
              <a:gd name="connsiteY614" fmla="*/ 1899122 h 11297445"/>
              <a:gd name="connsiteX615" fmla="*/ 7352969 w 9973773"/>
              <a:gd name="connsiteY615" fmla="*/ 2012096 h 11297445"/>
              <a:gd name="connsiteX616" fmla="*/ 7321537 w 9973773"/>
              <a:gd name="connsiteY616" fmla="*/ 2056030 h 11297445"/>
              <a:gd name="connsiteX617" fmla="*/ 7409363 w 9973773"/>
              <a:gd name="connsiteY617" fmla="*/ 2414829 h 11297445"/>
              <a:gd name="connsiteX618" fmla="*/ 7352969 w 9973773"/>
              <a:gd name="connsiteY618" fmla="*/ 2477070 h 11297445"/>
              <a:gd name="connsiteX619" fmla="*/ 7428315 w 9973773"/>
              <a:gd name="connsiteY619" fmla="*/ 2584291 h 11297445"/>
              <a:gd name="connsiteX620" fmla="*/ 7623380 w 9973773"/>
              <a:gd name="connsiteY620" fmla="*/ 2898631 h 11297445"/>
              <a:gd name="connsiteX621" fmla="*/ 7774532 w 9973773"/>
              <a:gd name="connsiteY621" fmla="*/ 2948842 h 11297445"/>
              <a:gd name="connsiteX622" fmla="*/ 7869291 w 9973773"/>
              <a:gd name="connsiteY622" fmla="*/ 2936290 h 11297445"/>
              <a:gd name="connsiteX623" fmla="*/ 7806427 w 9973773"/>
              <a:gd name="connsiteY623" fmla="*/ 2546109 h 11297445"/>
              <a:gd name="connsiteX624" fmla="*/ 8127683 w 9973773"/>
              <a:gd name="connsiteY624" fmla="*/ 2458764 h 11297445"/>
              <a:gd name="connsiteX625" fmla="*/ 8291315 w 9973773"/>
              <a:gd name="connsiteY625" fmla="*/ 2747476 h 11297445"/>
              <a:gd name="connsiteX626" fmla="*/ 7989011 w 9973773"/>
              <a:gd name="connsiteY626" fmla="*/ 2980224 h 11297445"/>
              <a:gd name="connsiteX627" fmla="*/ 7945099 w 9973773"/>
              <a:gd name="connsiteY627" fmla="*/ 3143409 h 11297445"/>
              <a:gd name="connsiteX628" fmla="*/ 7712129 w 9973773"/>
              <a:gd name="connsiteY628" fmla="*/ 3017882 h 11297445"/>
              <a:gd name="connsiteX629" fmla="*/ 7692715 w 9973773"/>
              <a:gd name="connsiteY629" fmla="*/ 3036711 h 11297445"/>
              <a:gd name="connsiteX630" fmla="*/ 7837859 w 9973773"/>
              <a:gd name="connsiteY630" fmla="*/ 3250630 h 11297445"/>
              <a:gd name="connsiteX631" fmla="*/ 7957117 w 9973773"/>
              <a:gd name="connsiteY631" fmla="*/ 3243831 h 11297445"/>
              <a:gd name="connsiteX632" fmla="*/ 7963588 w 9973773"/>
              <a:gd name="connsiteY632" fmla="*/ 3269460 h 11297445"/>
              <a:gd name="connsiteX633" fmla="*/ 7894715 w 9973773"/>
              <a:gd name="connsiteY633" fmla="*/ 3313394 h 11297445"/>
              <a:gd name="connsiteX634" fmla="*/ 8209037 w 9973773"/>
              <a:gd name="connsiteY634" fmla="*/ 3564971 h 11297445"/>
              <a:gd name="connsiteX635" fmla="*/ 8234460 w 9973773"/>
              <a:gd name="connsiteY635" fmla="*/ 3546142 h 11297445"/>
              <a:gd name="connsiteX636" fmla="*/ 8158653 w 9973773"/>
              <a:gd name="connsiteY636" fmla="*/ 3426368 h 11297445"/>
              <a:gd name="connsiteX637" fmla="*/ 8146635 w 9973773"/>
              <a:gd name="connsiteY637" fmla="*/ 3313394 h 11297445"/>
              <a:gd name="connsiteX638" fmla="*/ 8007501 w 9973773"/>
              <a:gd name="connsiteY638" fmla="*/ 3332223 h 11297445"/>
              <a:gd name="connsiteX639" fmla="*/ 8001491 w 9973773"/>
              <a:gd name="connsiteY639" fmla="*/ 3313394 h 11297445"/>
              <a:gd name="connsiteX640" fmla="*/ 8077299 w 9973773"/>
              <a:gd name="connsiteY640" fmla="*/ 3269460 h 11297445"/>
              <a:gd name="connsiteX641" fmla="*/ 8013972 w 9973773"/>
              <a:gd name="connsiteY641" fmla="*/ 3074369 h 11297445"/>
              <a:gd name="connsiteX642" fmla="*/ 8114740 w 9973773"/>
              <a:gd name="connsiteY642" fmla="*/ 3024159 h 11297445"/>
              <a:gd name="connsiteX643" fmla="*/ 8089779 w 9973773"/>
              <a:gd name="connsiteY643" fmla="*/ 2973948 h 11297445"/>
              <a:gd name="connsiteX644" fmla="*/ 8215509 w 9973773"/>
              <a:gd name="connsiteY644" fmla="*/ 3011606 h 11297445"/>
              <a:gd name="connsiteX645" fmla="*/ 8178067 w 9973773"/>
              <a:gd name="connsiteY645" fmla="*/ 2961395 h 11297445"/>
              <a:gd name="connsiteX646" fmla="*/ 8228451 w 9973773"/>
              <a:gd name="connsiteY646" fmla="*/ 2973948 h 11297445"/>
              <a:gd name="connsiteX647" fmla="*/ 8284845 w 9973773"/>
              <a:gd name="connsiteY647" fmla="*/ 2980224 h 11297445"/>
              <a:gd name="connsiteX648" fmla="*/ 8234460 w 9973773"/>
              <a:gd name="connsiteY648" fmla="*/ 3168515 h 11297445"/>
              <a:gd name="connsiteX649" fmla="*/ 8366661 w 9973773"/>
              <a:gd name="connsiteY649" fmla="*/ 3137133 h 11297445"/>
              <a:gd name="connsiteX650" fmla="*/ 8373132 w 9973773"/>
              <a:gd name="connsiteY650" fmla="*/ 3168515 h 11297445"/>
              <a:gd name="connsiteX651" fmla="*/ 8215509 w 9973773"/>
              <a:gd name="connsiteY651" fmla="*/ 3219249 h 11297445"/>
              <a:gd name="connsiteX652" fmla="*/ 8165125 w 9973773"/>
              <a:gd name="connsiteY652" fmla="*/ 3275736 h 11297445"/>
              <a:gd name="connsiteX653" fmla="*/ 8203028 w 9973773"/>
              <a:gd name="connsiteY653" fmla="*/ 3338499 h 11297445"/>
              <a:gd name="connsiteX654" fmla="*/ 8291315 w 9973773"/>
              <a:gd name="connsiteY654" fmla="*/ 3344776 h 11297445"/>
              <a:gd name="connsiteX655" fmla="*/ 8240931 w 9973773"/>
              <a:gd name="connsiteY655" fmla="*/ 3401263 h 11297445"/>
              <a:gd name="connsiteX656" fmla="*/ 8373132 w 9973773"/>
              <a:gd name="connsiteY656" fmla="*/ 3438921 h 11297445"/>
              <a:gd name="connsiteX657" fmla="*/ 8461420 w 9973773"/>
              <a:gd name="connsiteY657" fmla="*/ 3369881 h 11297445"/>
              <a:gd name="connsiteX658" fmla="*/ 8492852 w 9973773"/>
              <a:gd name="connsiteY658" fmla="*/ 3413816 h 11297445"/>
              <a:gd name="connsiteX659" fmla="*/ 8442006 w 9973773"/>
              <a:gd name="connsiteY659" fmla="*/ 3495931 h 11297445"/>
              <a:gd name="connsiteX660" fmla="*/ 8498861 w 9973773"/>
              <a:gd name="connsiteY660" fmla="*/ 3514238 h 11297445"/>
              <a:gd name="connsiteX661" fmla="*/ 8486843 w 9973773"/>
              <a:gd name="connsiteY661" fmla="*/ 3684222 h 11297445"/>
              <a:gd name="connsiteX662" fmla="*/ 8398093 w 9973773"/>
              <a:gd name="connsiteY662" fmla="*/ 3746986 h 11297445"/>
              <a:gd name="connsiteX663" fmla="*/ 8373132 w 9973773"/>
              <a:gd name="connsiteY663" fmla="*/ 3646564 h 11297445"/>
              <a:gd name="connsiteX664" fmla="*/ 8379603 w 9973773"/>
              <a:gd name="connsiteY664" fmla="*/ 3816549 h 11297445"/>
              <a:gd name="connsiteX665" fmla="*/ 8404564 w 9973773"/>
              <a:gd name="connsiteY665" fmla="*/ 3809749 h 11297445"/>
              <a:gd name="connsiteX666" fmla="*/ 8448477 w 9973773"/>
              <a:gd name="connsiteY666" fmla="*/ 3784644 h 11297445"/>
              <a:gd name="connsiteX667" fmla="*/ 8473900 w 9973773"/>
              <a:gd name="connsiteY667" fmla="*/ 3903895 h 11297445"/>
              <a:gd name="connsiteX668" fmla="*/ 8524284 w 9973773"/>
              <a:gd name="connsiteY668" fmla="*/ 3916971 h 11297445"/>
              <a:gd name="connsiteX669" fmla="*/ 8599629 w 9973773"/>
              <a:gd name="connsiteY669" fmla="*/ 3910171 h 11297445"/>
              <a:gd name="connsiteX670" fmla="*/ 8555717 w 9973773"/>
              <a:gd name="connsiteY670" fmla="*/ 4042498 h 11297445"/>
              <a:gd name="connsiteX671" fmla="*/ 8662956 w 9973773"/>
              <a:gd name="connsiteY671" fmla="*/ 4086432 h 11297445"/>
              <a:gd name="connsiteX672" fmla="*/ 8675437 w 9973773"/>
              <a:gd name="connsiteY672" fmla="*/ 4136643 h 11297445"/>
              <a:gd name="connsiteX673" fmla="*/ 8631524 w 9973773"/>
              <a:gd name="connsiteY673" fmla="*/ 4117814 h 11297445"/>
              <a:gd name="connsiteX674" fmla="*/ 8480372 w 9973773"/>
              <a:gd name="connsiteY674" fmla="*/ 4105261 h 11297445"/>
              <a:gd name="connsiteX675" fmla="*/ 8669427 w 9973773"/>
              <a:gd name="connsiteY675" fmla="*/ 4344286 h 11297445"/>
              <a:gd name="connsiteX676" fmla="*/ 8606101 w 9973773"/>
              <a:gd name="connsiteY676" fmla="*/ 4388221 h 11297445"/>
              <a:gd name="connsiteX677" fmla="*/ 8625053 w 9973773"/>
              <a:gd name="connsiteY677" fmla="*/ 4388221 h 11297445"/>
              <a:gd name="connsiteX678" fmla="*/ 8581140 w 9973773"/>
              <a:gd name="connsiteY678" fmla="*/ 4563959 h 11297445"/>
              <a:gd name="connsiteX679" fmla="*/ 8536765 w 9973773"/>
              <a:gd name="connsiteY679" fmla="*/ 4558205 h 11297445"/>
              <a:gd name="connsiteX680" fmla="*/ 8448477 w 9973773"/>
              <a:gd name="connsiteY680" fmla="*/ 4733944 h 11297445"/>
              <a:gd name="connsiteX681" fmla="*/ 8517813 w 9973773"/>
              <a:gd name="connsiteY681" fmla="*/ 4740220 h 11297445"/>
              <a:gd name="connsiteX682" fmla="*/ 8498861 w 9973773"/>
              <a:gd name="connsiteY682" fmla="*/ 4884576 h 11297445"/>
              <a:gd name="connsiteX683" fmla="*/ 8310267 w 9973773"/>
              <a:gd name="connsiteY683" fmla="*/ 4991274 h 11297445"/>
              <a:gd name="connsiteX684" fmla="*/ 8197019 w 9973773"/>
              <a:gd name="connsiteY684" fmla="*/ 4935310 h 11297445"/>
              <a:gd name="connsiteX685" fmla="*/ 8133692 w 9973773"/>
              <a:gd name="connsiteY685" fmla="*/ 4935310 h 11297445"/>
              <a:gd name="connsiteX686" fmla="*/ 8039395 w 9973773"/>
              <a:gd name="connsiteY686" fmla="*/ 5035732 h 11297445"/>
              <a:gd name="connsiteX687" fmla="*/ 8178067 w 9973773"/>
              <a:gd name="connsiteY687" fmla="*/ 5079666 h 11297445"/>
              <a:gd name="connsiteX688" fmla="*/ 8404564 w 9973773"/>
              <a:gd name="connsiteY688" fmla="*/ 5136153 h 11297445"/>
              <a:gd name="connsiteX689" fmla="*/ 8417045 w 9973773"/>
              <a:gd name="connsiteY689" fmla="*/ 5356349 h 11297445"/>
              <a:gd name="connsiteX690" fmla="*/ 8203028 w 9973773"/>
              <a:gd name="connsiteY690" fmla="*/ 5444218 h 11297445"/>
              <a:gd name="connsiteX691" fmla="*/ 8121211 w 9973773"/>
              <a:gd name="connsiteY691" fmla="*/ 5406560 h 11297445"/>
              <a:gd name="connsiteX692" fmla="*/ 8051875 w 9973773"/>
              <a:gd name="connsiteY692" fmla="*/ 5406560 h 11297445"/>
              <a:gd name="connsiteX693" fmla="*/ 8013972 w 9973773"/>
              <a:gd name="connsiteY693" fmla="*/ 5343273 h 11297445"/>
              <a:gd name="connsiteX694" fmla="*/ 8057885 w 9973773"/>
              <a:gd name="connsiteY694" fmla="*/ 5331244 h 11297445"/>
              <a:gd name="connsiteX695" fmla="*/ 8064356 w 9973773"/>
              <a:gd name="connsiteY695" fmla="*/ 5167535 h 11297445"/>
              <a:gd name="connsiteX696" fmla="*/ 7963588 w 9973773"/>
              <a:gd name="connsiteY696" fmla="*/ 5111048 h 11297445"/>
              <a:gd name="connsiteX697" fmla="*/ 7989011 w 9973773"/>
              <a:gd name="connsiteY697" fmla="*/ 5073390 h 11297445"/>
              <a:gd name="connsiteX698" fmla="*/ 7963588 w 9973773"/>
              <a:gd name="connsiteY698" fmla="*/ 5060837 h 11297445"/>
              <a:gd name="connsiteX699" fmla="*/ 7888243 w 9973773"/>
              <a:gd name="connsiteY699" fmla="*/ 5042008 h 11297445"/>
              <a:gd name="connsiteX700" fmla="*/ 7762514 w 9973773"/>
              <a:gd name="connsiteY700" fmla="*/ 5085943 h 11297445"/>
              <a:gd name="connsiteX701" fmla="*/ 7743100 w 9973773"/>
              <a:gd name="connsiteY701" fmla="*/ 5142953 h 11297445"/>
              <a:gd name="connsiteX702" fmla="*/ 7705659 w 9973773"/>
              <a:gd name="connsiteY702" fmla="*/ 5211993 h 11297445"/>
              <a:gd name="connsiteX703" fmla="*/ 7642331 w 9973773"/>
              <a:gd name="connsiteY703" fmla="*/ 5173812 h 11297445"/>
              <a:gd name="connsiteX704" fmla="*/ 7535555 w 9973773"/>
              <a:gd name="connsiteY704" fmla="*/ 5180611 h 11297445"/>
              <a:gd name="connsiteX705" fmla="*/ 7478699 w 9973773"/>
              <a:gd name="connsiteY705" fmla="*/ 5236575 h 11297445"/>
              <a:gd name="connsiteX706" fmla="*/ 7396883 w 9973773"/>
              <a:gd name="connsiteY706" fmla="*/ 5362625 h 11297445"/>
              <a:gd name="connsiteX707" fmla="*/ 7491179 w 9973773"/>
              <a:gd name="connsiteY707" fmla="*/ 5387731 h 11297445"/>
              <a:gd name="connsiteX708" fmla="*/ 7453738 w 9973773"/>
              <a:gd name="connsiteY708" fmla="*/ 5456771 h 11297445"/>
              <a:gd name="connsiteX709" fmla="*/ 7440795 w 9973773"/>
              <a:gd name="connsiteY709" fmla="*/ 5550916 h 11297445"/>
              <a:gd name="connsiteX710" fmla="*/ 7579467 w 9973773"/>
              <a:gd name="connsiteY710" fmla="*/ 5469324 h 11297445"/>
              <a:gd name="connsiteX711" fmla="*/ 7642331 w 9973773"/>
              <a:gd name="connsiteY711" fmla="*/ 5538363 h 11297445"/>
              <a:gd name="connsiteX712" fmla="*/ 7459747 w 9973773"/>
              <a:gd name="connsiteY712" fmla="*/ 5550916 h 11297445"/>
              <a:gd name="connsiteX713" fmla="*/ 7403354 w 9973773"/>
              <a:gd name="connsiteY713" fmla="*/ 5727177 h 11297445"/>
              <a:gd name="connsiteX714" fmla="*/ 7150971 w 9973773"/>
              <a:gd name="connsiteY714" fmla="*/ 5909715 h 11297445"/>
              <a:gd name="connsiteX715" fmla="*/ 7120001 w 9973773"/>
              <a:gd name="connsiteY715" fmla="*/ 6016413 h 11297445"/>
              <a:gd name="connsiteX716" fmla="*/ 7150971 w 9973773"/>
              <a:gd name="connsiteY716" fmla="*/ 6141940 h 11297445"/>
              <a:gd name="connsiteX717" fmla="*/ 7182865 w 9973773"/>
              <a:gd name="connsiteY717" fmla="*/ 6091729 h 11297445"/>
              <a:gd name="connsiteX718" fmla="*/ 7188875 w 9973773"/>
              <a:gd name="connsiteY718" fmla="*/ 6091729 h 11297445"/>
              <a:gd name="connsiteX719" fmla="*/ 7182865 w 9973773"/>
              <a:gd name="connsiteY719" fmla="*/ 6129387 h 11297445"/>
              <a:gd name="connsiteX720" fmla="*/ 7352969 w 9973773"/>
              <a:gd name="connsiteY720" fmla="*/ 6179598 h 11297445"/>
              <a:gd name="connsiteX721" fmla="*/ 7453738 w 9973773"/>
              <a:gd name="connsiteY721" fmla="*/ 6236085 h 11297445"/>
              <a:gd name="connsiteX722" fmla="*/ 7655275 w 9973773"/>
              <a:gd name="connsiteY722" fmla="*/ 6230332 h 11297445"/>
              <a:gd name="connsiteX723" fmla="*/ 7812435 w 9973773"/>
              <a:gd name="connsiteY723" fmla="*/ 6330754 h 11297445"/>
              <a:gd name="connsiteX724" fmla="*/ 7787475 w 9973773"/>
              <a:gd name="connsiteY724" fmla="*/ 6248638 h 11297445"/>
              <a:gd name="connsiteX725" fmla="*/ 7812435 w 9973773"/>
              <a:gd name="connsiteY725" fmla="*/ 6242362 h 11297445"/>
              <a:gd name="connsiteX726" fmla="*/ 7869291 w 9973773"/>
              <a:gd name="connsiteY726" fmla="*/ 6387241 h 11297445"/>
              <a:gd name="connsiteX727" fmla="*/ 8039395 w 9973773"/>
              <a:gd name="connsiteY727" fmla="*/ 6506492 h 11297445"/>
              <a:gd name="connsiteX728" fmla="*/ 8121211 w 9973773"/>
              <a:gd name="connsiteY728" fmla="*/ 6576055 h 11297445"/>
              <a:gd name="connsiteX729" fmla="*/ 8215509 w 9973773"/>
              <a:gd name="connsiteY729" fmla="*/ 6669677 h 11297445"/>
              <a:gd name="connsiteX730" fmla="*/ 8398093 w 9973773"/>
              <a:gd name="connsiteY730" fmla="*/ 6720411 h 11297445"/>
              <a:gd name="connsiteX731" fmla="*/ 8341700 w 9973773"/>
              <a:gd name="connsiteY731" fmla="*/ 6613713 h 11297445"/>
              <a:gd name="connsiteX732" fmla="*/ 8096251 w 9973773"/>
              <a:gd name="connsiteY732" fmla="*/ 6236085 h 11297445"/>
              <a:gd name="connsiteX733" fmla="*/ 8020443 w 9973773"/>
              <a:gd name="connsiteY733" fmla="*/ 6141940 h 11297445"/>
              <a:gd name="connsiteX734" fmla="*/ 8007501 w 9973773"/>
              <a:gd name="connsiteY734" fmla="*/ 6079176 h 11297445"/>
              <a:gd name="connsiteX735" fmla="*/ 8032924 w 9973773"/>
              <a:gd name="connsiteY735" fmla="*/ 6072900 h 11297445"/>
              <a:gd name="connsiteX736" fmla="*/ 8146635 w 9973773"/>
              <a:gd name="connsiteY736" fmla="*/ 6230332 h 11297445"/>
              <a:gd name="connsiteX737" fmla="*/ 8404564 w 9973773"/>
              <a:gd name="connsiteY737" fmla="*/ 6607436 h 11297445"/>
              <a:gd name="connsiteX738" fmla="*/ 8524284 w 9973773"/>
              <a:gd name="connsiteY738" fmla="*/ 6751793 h 11297445"/>
              <a:gd name="connsiteX739" fmla="*/ 8731830 w 9973773"/>
              <a:gd name="connsiteY739" fmla="*/ 6839662 h 11297445"/>
              <a:gd name="connsiteX740" fmla="*/ 8788685 w 9973773"/>
              <a:gd name="connsiteY740" fmla="*/ 6890396 h 11297445"/>
              <a:gd name="connsiteX741" fmla="*/ 8832598 w 9973773"/>
              <a:gd name="connsiteY741" fmla="*/ 6908702 h 11297445"/>
              <a:gd name="connsiteX742" fmla="*/ 8914877 w 9973773"/>
              <a:gd name="connsiteY742" fmla="*/ 6883596 h 11297445"/>
              <a:gd name="connsiteX743" fmla="*/ 9047077 w 9973773"/>
              <a:gd name="connsiteY743" fmla="*/ 6789451 h 11297445"/>
              <a:gd name="connsiteX744" fmla="*/ 9223190 w 9973773"/>
              <a:gd name="connsiteY744" fmla="*/ 6783175 h 11297445"/>
              <a:gd name="connsiteX745" fmla="*/ 8990222 w 9973773"/>
              <a:gd name="connsiteY745" fmla="*/ 6984018 h 11297445"/>
              <a:gd name="connsiteX746" fmla="*/ 8763724 w 9973773"/>
              <a:gd name="connsiteY746" fmla="*/ 6965712 h 11297445"/>
              <a:gd name="connsiteX747" fmla="*/ 8719812 w 9973773"/>
              <a:gd name="connsiteY747" fmla="*/ 6959436 h 11297445"/>
              <a:gd name="connsiteX748" fmla="*/ 8644004 w 9973773"/>
              <a:gd name="connsiteY748" fmla="*/ 7122621 h 11297445"/>
              <a:gd name="connsiteX749" fmla="*/ 8625053 w 9973773"/>
              <a:gd name="connsiteY749" fmla="*/ 7122621 h 11297445"/>
              <a:gd name="connsiteX750" fmla="*/ 8694388 w 9973773"/>
              <a:gd name="connsiteY750" fmla="*/ 7191660 h 11297445"/>
              <a:gd name="connsiteX751" fmla="*/ 8480372 w 9973773"/>
              <a:gd name="connsiteY751" fmla="*/ 7216766 h 11297445"/>
              <a:gd name="connsiteX752" fmla="*/ 8448477 w 9973773"/>
              <a:gd name="connsiteY752" fmla="*/ 7229318 h 11297445"/>
              <a:gd name="connsiteX753" fmla="*/ 8398093 w 9973773"/>
              <a:gd name="connsiteY753" fmla="*/ 7248148 h 11297445"/>
              <a:gd name="connsiteX754" fmla="*/ 8240931 w 9973773"/>
              <a:gd name="connsiteY754" fmla="*/ 7298358 h 11297445"/>
              <a:gd name="connsiteX755" fmla="*/ 8064356 w 9973773"/>
              <a:gd name="connsiteY755" fmla="*/ 7386750 h 11297445"/>
              <a:gd name="connsiteX756" fmla="*/ 7869291 w 9973773"/>
              <a:gd name="connsiteY756" fmla="*/ 7304635 h 11297445"/>
              <a:gd name="connsiteX757" fmla="*/ 7844330 w 9973773"/>
              <a:gd name="connsiteY757" fmla="*/ 7273776 h 11297445"/>
              <a:gd name="connsiteX758" fmla="*/ 7787475 w 9973773"/>
              <a:gd name="connsiteY758" fmla="*/ 7329740 h 11297445"/>
              <a:gd name="connsiteX759" fmla="*/ 7648803 w 9973773"/>
              <a:gd name="connsiteY759" fmla="*/ 7154003 h 11297445"/>
              <a:gd name="connsiteX760" fmla="*/ 7510131 w 9973773"/>
              <a:gd name="connsiteY760" fmla="*/ 6984018 h 11297445"/>
              <a:gd name="connsiteX761" fmla="*/ 7485170 w 9973773"/>
              <a:gd name="connsiteY761" fmla="*/ 6890396 h 11297445"/>
              <a:gd name="connsiteX762" fmla="*/ 7428315 w 9973773"/>
              <a:gd name="connsiteY762" fmla="*/ 7072410 h 11297445"/>
              <a:gd name="connsiteX763" fmla="*/ 7510131 w 9973773"/>
              <a:gd name="connsiteY763" fmla="*/ 7292082 h 11297445"/>
              <a:gd name="connsiteX764" fmla="*/ 7680235 w 9973773"/>
              <a:gd name="connsiteY764" fmla="*/ 7367398 h 11297445"/>
              <a:gd name="connsiteX765" fmla="*/ 7737091 w 9973773"/>
              <a:gd name="connsiteY765" fmla="*/ 7386750 h 11297445"/>
              <a:gd name="connsiteX766" fmla="*/ 7837859 w 9973773"/>
              <a:gd name="connsiteY766" fmla="*/ 7474620 h 11297445"/>
              <a:gd name="connsiteX767" fmla="*/ 7705659 w 9973773"/>
              <a:gd name="connsiteY767" fmla="*/ 7474620 h 11297445"/>
              <a:gd name="connsiteX768" fmla="*/ 7655275 w 9973773"/>
              <a:gd name="connsiteY768" fmla="*/ 7380474 h 11297445"/>
              <a:gd name="connsiteX769" fmla="*/ 7642331 w 9973773"/>
              <a:gd name="connsiteY769" fmla="*/ 7386750 h 11297445"/>
              <a:gd name="connsiteX770" fmla="*/ 7686707 w 9973773"/>
              <a:gd name="connsiteY770" fmla="*/ 7543660 h 11297445"/>
              <a:gd name="connsiteX771" fmla="*/ 7781003 w 9973773"/>
              <a:gd name="connsiteY771" fmla="*/ 7637805 h 11297445"/>
              <a:gd name="connsiteX772" fmla="*/ 7938627 w 9973773"/>
              <a:gd name="connsiteY772" fmla="*/ 7788960 h 11297445"/>
              <a:gd name="connsiteX773" fmla="*/ 8001491 w 9973773"/>
              <a:gd name="connsiteY773" fmla="*/ 7864277 h 11297445"/>
              <a:gd name="connsiteX774" fmla="*/ 7995483 w 9973773"/>
              <a:gd name="connsiteY774" fmla="*/ 7958422 h 11297445"/>
              <a:gd name="connsiteX775" fmla="*/ 7989011 w 9973773"/>
              <a:gd name="connsiteY775" fmla="*/ 8002357 h 11297445"/>
              <a:gd name="connsiteX776" fmla="*/ 7850339 w 9973773"/>
              <a:gd name="connsiteY776" fmla="*/ 8065120 h 11297445"/>
              <a:gd name="connsiteX777" fmla="*/ 7781003 w 9973773"/>
              <a:gd name="connsiteY777" fmla="*/ 8084472 h 11297445"/>
              <a:gd name="connsiteX778" fmla="*/ 7680235 w 9973773"/>
              <a:gd name="connsiteY778" fmla="*/ 8159789 h 11297445"/>
              <a:gd name="connsiteX779" fmla="*/ 7661745 w 9973773"/>
              <a:gd name="connsiteY779" fmla="*/ 8411366 h 11297445"/>
              <a:gd name="connsiteX780" fmla="*/ 7718139 w 9973773"/>
              <a:gd name="connsiteY780" fmla="*/ 8681773 h 11297445"/>
              <a:gd name="connsiteX781" fmla="*/ 7642331 w 9973773"/>
              <a:gd name="connsiteY781" fmla="*/ 8543170 h 11297445"/>
              <a:gd name="connsiteX782" fmla="*/ 7529083 w 9973773"/>
              <a:gd name="connsiteY782" fmla="*/ 8593381 h 11297445"/>
              <a:gd name="connsiteX783" fmla="*/ 7485170 w 9973773"/>
              <a:gd name="connsiteY783" fmla="*/ 8637838 h 11297445"/>
              <a:gd name="connsiteX784" fmla="*/ 7485170 w 9973773"/>
              <a:gd name="connsiteY784" fmla="*/ 8832405 h 11297445"/>
              <a:gd name="connsiteX785" fmla="*/ 7120001 w 9973773"/>
              <a:gd name="connsiteY785" fmla="*/ 8637838 h 11297445"/>
              <a:gd name="connsiteX786" fmla="*/ 7120001 w 9973773"/>
              <a:gd name="connsiteY786" fmla="*/ 8700079 h 11297445"/>
              <a:gd name="connsiteX787" fmla="*/ 7094578 w 9973773"/>
              <a:gd name="connsiteY787" fmla="*/ 8757089 h 11297445"/>
              <a:gd name="connsiteX788" fmla="*/ 7056675 w 9973773"/>
              <a:gd name="connsiteY788" fmla="*/ 8744536 h 11297445"/>
              <a:gd name="connsiteX789" fmla="*/ 7050203 w 9973773"/>
              <a:gd name="connsiteY789" fmla="*/ 8687526 h 11297445"/>
              <a:gd name="connsiteX790" fmla="*/ 7100587 w 9973773"/>
              <a:gd name="connsiteY790" fmla="*/ 8587104 h 11297445"/>
              <a:gd name="connsiteX791" fmla="*/ 7038185 w 9973773"/>
              <a:gd name="connsiteY791" fmla="*/ 8606456 h 11297445"/>
              <a:gd name="connsiteX792" fmla="*/ 6999819 w 9973773"/>
              <a:gd name="connsiteY792" fmla="*/ 8480406 h 11297445"/>
              <a:gd name="connsiteX793" fmla="*/ 6911993 w 9973773"/>
              <a:gd name="connsiteY793" fmla="*/ 8555722 h 11297445"/>
              <a:gd name="connsiteX794" fmla="*/ 6867619 w 9973773"/>
              <a:gd name="connsiteY794" fmla="*/ 8587104 h 11297445"/>
              <a:gd name="connsiteX795" fmla="*/ 6792273 w 9973773"/>
              <a:gd name="connsiteY795" fmla="*/ 8662421 h 11297445"/>
              <a:gd name="connsiteX796" fmla="*/ 6697977 w 9973773"/>
              <a:gd name="connsiteY796" fmla="*/ 8530617 h 11297445"/>
              <a:gd name="connsiteX797" fmla="*/ 6521401 w 9973773"/>
              <a:gd name="connsiteY797" fmla="*/ 8449024 h 11297445"/>
              <a:gd name="connsiteX798" fmla="*/ 6458537 w 9973773"/>
              <a:gd name="connsiteY798" fmla="*/ 8423919 h 11297445"/>
              <a:gd name="connsiteX799" fmla="*/ 6338817 w 9973773"/>
              <a:gd name="connsiteY799" fmla="*/ 8599657 h 11297445"/>
              <a:gd name="connsiteX800" fmla="*/ 6225105 w 9973773"/>
              <a:gd name="connsiteY800" fmla="*/ 8555722 h 11297445"/>
              <a:gd name="connsiteX801" fmla="*/ 6294904 w 9973773"/>
              <a:gd name="connsiteY801" fmla="*/ 8568275 h 11297445"/>
              <a:gd name="connsiteX802" fmla="*/ 6300913 w 9973773"/>
              <a:gd name="connsiteY802" fmla="*/ 8555722 h 11297445"/>
              <a:gd name="connsiteX803" fmla="*/ 6250529 w 9973773"/>
              <a:gd name="connsiteY803" fmla="*/ 8524341 h 11297445"/>
              <a:gd name="connsiteX804" fmla="*/ 5967176 w 9973773"/>
              <a:gd name="connsiteY804" fmla="*/ 8511788 h 11297445"/>
              <a:gd name="connsiteX805" fmla="*/ 5840985 w 9973773"/>
              <a:gd name="connsiteY805" fmla="*/ 8461577 h 11297445"/>
              <a:gd name="connsiteX806" fmla="*/ 5651929 w 9973773"/>
              <a:gd name="connsiteY806" fmla="*/ 8392537 h 11297445"/>
              <a:gd name="connsiteX807" fmla="*/ 5633440 w 9973773"/>
              <a:gd name="connsiteY807" fmla="*/ 8530617 h 11297445"/>
              <a:gd name="connsiteX808" fmla="*/ 5551161 w 9973773"/>
              <a:gd name="connsiteY808" fmla="*/ 8624762 h 11297445"/>
              <a:gd name="connsiteX809" fmla="*/ 5356096 w 9973773"/>
              <a:gd name="connsiteY809" fmla="*/ 8675496 h 11297445"/>
              <a:gd name="connsiteX810" fmla="*/ 5242847 w 9973773"/>
              <a:gd name="connsiteY810" fmla="*/ 8675496 h 11297445"/>
              <a:gd name="connsiteX811" fmla="*/ 5217424 w 9973773"/>
              <a:gd name="connsiteY811" fmla="*/ 8631039 h 11297445"/>
              <a:gd name="connsiteX812" fmla="*/ 5161031 w 9973773"/>
              <a:gd name="connsiteY812" fmla="*/ 8769119 h 11297445"/>
              <a:gd name="connsiteX813" fmla="*/ 5167040 w 9973773"/>
              <a:gd name="connsiteY813" fmla="*/ 8832405 h 11297445"/>
              <a:gd name="connsiteX814" fmla="*/ 5249319 w 9973773"/>
              <a:gd name="connsiteY814" fmla="*/ 9184404 h 11297445"/>
              <a:gd name="connsiteX815" fmla="*/ 5242847 w 9973773"/>
              <a:gd name="connsiteY815" fmla="*/ 9498745 h 11297445"/>
              <a:gd name="connsiteX816" fmla="*/ 4934071 w 9973773"/>
              <a:gd name="connsiteY816" fmla="*/ 9592891 h 11297445"/>
              <a:gd name="connsiteX817" fmla="*/ 4883687 w 9973773"/>
              <a:gd name="connsiteY817" fmla="*/ 9574062 h 11297445"/>
              <a:gd name="connsiteX818" fmla="*/ 5041311 w 9973773"/>
              <a:gd name="connsiteY818" fmla="*/ 9818840 h 11297445"/>
              <a:gd name="connsiteX819" fmla="*/ 4883687 w 9973773"/>
              <a:gd name="connsiteY819" fmla="*/ 9825639 h 11297445"/>
              <a:gd name="connsiteX820" fmla="*/ 4990927 w 9973773"/>
              <a:gd name="connsiteY820" fmla="*/ 9900955 h 11297445"/>
              <a:gd name="connsiteX821" fmla="*/ 4978446 w 9973773"/>
              <a:gd name="connsiteY821" fmla="*/ 9919784 h 11297445"/>
              <a:gd name="connsiteX822" fmla="*/ 4921591 w 9973773"/>
              <a:gd name="connsiteY822" fmla="*/ 9919784 h 11297445"/>
              <a:gd name="connsiteX823" fmla="*/ 4971975 w 9973773"/>
              <a:gd name="connsiteY823" fmla="*/ 9995101 h 11297445"/>
              <a:gd name="connsiteX824" fmla="*/ 4990927 w 9973773"/>
              <a:gd name="connsiteY824" fmla="*/ 10013930 h 11297445"/>
              <a:gd name="connsiteX825" fmla="*/ 5072743 w 9973773"/>
              <a:gd name="connsiteY825" fmla="*/ 10234125 h 11297445"/>
              <a:gd name="connsiteX826" fmla="*/ 5059800 w 9973773"/>
              <a:gd name="connsiteY826" fmla="*/ 10290613 h 11297445"/>
              <a:gd name="connsiteX827" fmla="*/ 5066272 w 9973773"/>
              <a:gd name="connsiteY827" fmla="*/ 10359652 h 11297445"/>
              <a:gd name="connsiteX828" fmla="*/ 5154560 w 9973773"/>
              <a:gd name="connsiteY828" fmla="*/ 10365929 h 11297445"/>
              <a:gd name="connsiteX829" fmla="*/ 5198935 w 9973773"/>
              <a:gd name="connsiteY829" fmla="*/ 10397311 h 11297445"/>
              <a:gd name="connsiteX830" fmla="*/ 5236838 w 9973773"/>
              <a:gd name="connsiteY830" fmla="*/ 10447521 h 11297445"/>
              <a:gd name="connsiteX831" fmla="*/ 5198935 w 9973773"/>
              <a:gd name="connsiteY831" fmla="*/ 10498255 h 11297445"/>
              <a:gd name="connsiteX832" fmla="*/ 4978446 w 9973773"/>
              <a:gd name="connsiteY832" fmla="*/ 10504532 h 11297445"/>
              <a:gd name="connsiteX833" fmla="*/ 4871207 w 9973773"/>
              <a:gd name="connsiteY833" fmla="*/ 10485180 h 11297445"/>
              <a:gd name="connsiteX834" fmla="*/ 4751487 w 9973773"/>
              <a:gd name="connsiteY834" fmla="*/ 10473150 h 11297445"/>
              <a:gd name="connsiteX835" fmla="*/ 4814814 w 9973773"/>
              <a:gd name="connsiteY835" fmla="*/ 10743556 h 11297445"/>
              <a:gd name="connsiteX836" fmla="*/ 4745478 w 9973773"/>
              <a:gd name="connsiteY836" fmla="*/ 10661441 h 11297445"/>
              <a:gd name="connsiteX837" fmla="*/ 4593863 w 9973773"/>
              <a:gd name="connsiteY837" fmla="*/ 10969505 h 11297445"/>
              <a:gd name="connsiteX838" fmla="*/ 4795862 w 9973773"/>
              <a:gd name="connsiteY838" fmla="*/ 11076203 h 11297445"/>
              <a:gd name="connsiteX839" fmla="*/ 4877216 w 9973773"/>
              <a:gd name="connsiteY839" fmla="*/ 11013440 h 11297445"/>
              <a:gd name="connsiteX840" fmla="*/ 4858726 w 9973773"/>
              <a:gd name="connsiteY840" fmla="*/ 10856531 h 11297445"/>
              <a:gd name="connsiteX841" fmla="*/ 4902639 w 9973773"/>
              <a:gd name="connsiteY841" fmla="*/ 11107585 h 11297445"/>
              <a:gd name="connsiteX842" fmla="*/ 4852255 w 9973773"/>
              <a:gd name="connsiteY842" fmla="*/ 11133214 h 11297445"/>
              <a:gd name="connsiteX843" fmla="*/ 4613277 w 9973773"/>
              <a:gd name="connsiteY843" fmla="*/ 11019716 h 11297445"/>
              <a:gd name="connsiteX844" fmla="*/ 4090484 w 9973773"/>
              <a:gd name="connsiteY844" fmla="*/ 10617506 h 11297445"/>
              <a:gd name="connsiteX845" fmla="*/ 3756285 w 9973773"/>
              <a:gd name="connsiteY845" fmla="*/ 10504532 h 11297445"/>
              <a:gd name="connsiteX846" fmla="*/ 3599124 w 9973773"/>
              <a:gd name="connsiteY846" fmla="*/ 10403587 h 11297445"/>
              <a:gd name="connsiteX847" fmla="*/ 3630556 w 9973773"/>
              <a:gd name="connsiteY847" fmla="*/ 10252954 h 11297445"/>
              <a:gd name="connsiteX848" fmla="*/ 3813141 w 9973773"/>
              <a:gd name="connsiteY848" fmla="*/ 10252954 h 11297445"/>
              <a:gd name="connsiteX849" fmla="*/ 3869534 w 9973773"/>
              <a:gd name="connsiteY849" fmla="*/ 10309442 h 11297445"/>
              <a:gd name="connsiteX850" fmla="*/ 4398798 w 9973773"/>
              <a:gd name="connsiteY850" fmla="*/ 10824626 h 11297445"/>
              <a:gd name="connsiteX851" fmla="*/ 4499566 w 9973773"/>
              <a:gd name="connsiteY851" fmla="*/ 10259231 h 11297445"/>
              <a:gd name="connsiteX852" fmla="*/ 4411279 w 9973773"/>
              <a:gd name="connsiteY852" fmla="*/ 10171362 h 11297445"/>
              <a:gd name="connsiteX853" fmla="*/ 4335471 w 9973773"/>
              <a:gd name="connsiteY853" fmla="*/ 9944890 h 11297445"/>
              <a:gd name="connsiteX854" fmla="*/ 4260126 w 9973773"/>
              <a:gd name="connsiteY854" fmla="*/ 9850744 h 11297445"/>
              <a:gd name="connsiteX855" fmla="*/ 4127926 w 9973773"/>
              <a:gd name="connsiteY855" fmla="*/ 9737247 h 11297445"/>
              <a:gd name="connsiteX856" fmla="*/ 4058590 w 9973773"/>
              <a:gd name="connsiteY856" fmla="*/ 9687559 h 11297445"/>
              <a:gd name="connsiteX857" fmla="*/ 4001734 w 9973773"/>
              <a:gd name="connsiteY857" fmla="*/ 9611720 h 11297445"/>
              <a:gd name="connsiteX858" fmla="*/ 3894957 w 9973773"/>
              <a:gd name="connsiteY858" fmla="*/ 9435459 h 11297445"/>
              <a:gd name="connsiteX859" fmla="*/ 3844573 w 9973773"/>
              <a:gd name="connsiteY859" fmla="*/ 9109088 h 11297445"/>
              <a:gd name="connsiteX860" fmla="*/ 3900966 w 9973773"/>
              <a:gd name="connsiteY860" fmla="*/ 9065154 h 11297445"/>
              <a:gd name="connsiteX861" fmla="*/ 3775237 w 9973773"/>
              <a:gd name="connsiteY861" fmla="*/ 8731461 h 11297445"/>
              <a:gd name="connsiteX862" fmla="*/ 3693421 w 9973773"/>
              <a:gd name="connsiteY862" fmla="*/ 8826129 h 11297445"/>
              <a:gd name="connsiteX863" fmla="*/ 3674469 w 9973773"/>
              <a:gd name="connsiteY863" fmla="*/ 8813576 h 11297445"/>
              <a:gd name="connsiteX864" fmla="*/ 3743805 w 9973773"/>
              <a:gd name="connsiteY864" fmla="*/ 8687526 h 11297445"/>
              <a:gd name="connsiteX865" fmla="*/ 3718382 w 9973773"/>
              <a:gd name="connsiteY865" fmla="*/ 8675496 h 11297445"/>
              <a:gd name="connsiteX866" fmla="*/ 3832093 w 9973773"/>
              <a:gd name="connsiteY866" fmla="*/ 8454778 h 11297445"/>
              <a:gd name="connsiteX867" fmla="*/ 3756285 w 9973773"/>
              <a:gd name="connsiteY867" fmla="*/ 8191170 h 11297445"/>
              <a:gd name="connsiteX868" fmla="*/ 3737796 w 9973773"/>
              <a:gd name="connsiteY868" fmla="*/ 8191170 h 11297445"/>
              <a:gd name="connsiteX869" fmla="*/ 3737796 w 9973773"/>
              <a:gd name="connsiteY869" fmla="*/ 8228829 h 11297445"/>
              <a:gd name="connsiteX870" fmla="*/ 3699892 w 9973773"/>
              <a:gd name="connsiteY870" fmla="*/ 8480406 h 11297445"/>
              <a:gd name="connsiteX871" fmla="*/ 3466461 w 9973773"/>
              <a:gd name="connsiteY871" fmla="*/ 8379462 h 11297445"/>
              <a:gd name="connsiteX872" fmla="*/ 3145205 w 9973773"/>
              <a:gd name="connsiteY872" fmla="*/ 8310422 h 11297445"/>
              <a:gd name="connsiteX873" fmla="*/ 3082340 w 9973773"/>
              <a:gd name="connsiteY873" fmla="*/ 8461577 h 11297445"/>
              <a:gd name="connsiteX874" fmla="*/ 3050908 w 9973773"/>
              <a:gd name="connsiteY874" fmla="*/ 8644115 h 11297445"/>
              <a:gd name="connsiteX875" fmla="*/ 3132724 w 9973773"/>
              <a:gd name="connsiteY875" fmla="*/ 8813576 h 11297445"/>
              <a:gd name="connsiteX876" fmla="*/ 2950140 w 9973773"/>
              <a:gd name="connsiteY876" fmla="*/ 8649868 h 11297445"/>
              <a:gd name="connsiteX877" fmla="*/ 2849371 w 9973773"/>
              <a:gd name="connsiteY877" fmla="*/ 8725184 h 11297445"/>
              <a:gd name="connsiteX878" fmla="*/ 2622874 w 9973773"/>
              <a:gd name="connsiteY878" fmla="*/ 8442748 h 11297445"/>
              <a:gd name="connsiteX879" fmla="*/ 2622874 w 9973773"/>
              <a:gd name="connsiteY879" fmla="*/ 8561999 h 11297445"/>
              <a:gd name="connsiteX880" fmla="*/ 2622874 w 9973773"/>
              <a:gd name="connsiteY880" fmla="*/ 8687526 h 11297445"/>
              <a:gd name="connsiteX881" fmla="*/ 2603460 w 9973773"/>
              <a:gd name="connsiteY881" fmla="*/ 8687526 h 11297445"/>
              <a:gd name="connsiteX882" fmla="*/ 2547067 w 9973773"/>
              <a:gd name="connsiteY882" fmla="*/ 8279040 h 11297445"/>
              <a:gd name="connsiteX883" fmla="*/ 2509163 w 9973773"/>
              <a:gd name="connsiteY883" fmla="*/ 7851724 h 11297445"/>
              <a:gd name="connsiteX884" fmla="*/ 2352002 w 9973773"/>
              <a:gd name="connsiteY884" fmla="*/ 7952146 h 11297445"/>
              <a:gd name="connsiteX885" fmla="*/ 2251234 w 9973773"/>
              <a:gd name="connsiteY885" fmla="*/ 7933317 h 11297445"/>
              <a:gd name="connsiteX886" fmla="*/ 1992842 w 9973773"/>
              <a:gd name="connsiteY886" fmla="*/ 8172342 h 11297445"/>
              <a:gd name="connsiteX887" fmla="*/ 1992842 w 9973773"/>
              <a:gd name="connsiteY887" fmla="*/ 8304145 h 11297445"/>
              <a:gd name="connsiteX888" fmla="*/ 1822738 w 9973773"/>
              <a:gd name="connsiteY888" fmla="*/ 8260210 h 11297445"/>
              <a:gd name="connsiteX889" fmla="*/ 1848161 w 9973773"/>
              <a:gd name="connsiteY889" fmla="*/ 8197447 h 11297445"/>
              <a:gd name="connsiteX890" fmla="*/ 1810257 w 9973773"/>
              <a:gd name="connsiteY890" fmla="*/ 8203724 h 11297445"/>
              <a:gd name="connsiteX891" fmla="*/ 1621202 w 9973773"/>
              <a:gd name="connsiteY891" fmla="*/ 8033738 h 11297445"/>
              <a:gd name="connsiteX892" fmla="*/ 1564808 w 9973773"/>
              <a:gd name="connsiteY892" fmla="*/ 7927040 h 11297445"/>
              <a:gd name="connsiteX893" fmla="*/ 1274984 w 9973773"/>
              <a:gd name="connsiteY893" fmla="*/ 7600147 h 11297445"/>
              <a:gd name="connsiteX894" fmla="*/ 1262042 w 9973773"/>
              <a:gd name="connsiteY894" fmla="*/ 7399304 h 11297445"/>
              <a:gd name="connsiteX895" fmla="*/ 1243090 w 9973773"/>
              <a:gd name="connsiteY895" fmla="*/ 7292082 h 11297445"/>
              <a:gd name="connsiteX896" fmla="*/ 1155264 w 9973773"/>
              <a:gd name="connsiteY896" fmla="*/ 7292082 h 11297445"/>
              <a:gd name="connsiteX897" fmla="*/ 1110889 w 9973773"/>
              <a:gd name="connsiteY897" fmla="*/ 7311434 h 11297445"/>
              <a:gd name="connsiteX898" fmla="*/ 1016592 w 9973773"/>
              <a:gd name="connsiteY898" fmla="*/ 7311434 h 11297445"/>
              <a:gd name="connsiteX899" fmla="*/ 998103 w 9973773"/>
              <a:gd name="connsiteY899" fmla="*/ 7204214 h 11297445"/>
              <a:gd name="connsiteX900" fmla="*/ 1073448 w 9973773"/>
              <a:gd name="connsiteY900" fmla="*/ 7128897 h 11297445"/>
              <a:gd name="connsiteX901" fmla="*/ 1155264 w 9973773"/>
              <a:gd name="connsiteY901" fmla="*/ 7172832 h 11297445"/>
              <a:gd name="connsiteX902" fmla="*/ 1299945 w 9973773"/>
              <a:gd name="connsiteY902" fmla="*/ 7242394 h 11297445"/>
              <a:gd name="connsiteX903" fmla="*/ 1464040 w 9973773"/>
              <a:gd name="connsiteY903" fmla="*/ 7003370 h 11297445"/>
              <a:gd name="connsiteX904" fmla="*/ 1501482 w 9973773"/>
              <a:gd name="connsiteY904" fmla="*/ 6990817 h 11297445"/>
              <a:gd name="connsiteX905" fmla="*/ 1621202 w 9973773"/>
              <a:gd name="connsiteY905" fmla="*/ 6883596 h 11297445"/>
              <a:gd name="connsiteX906" fmla="*/ 1621202 w 9973773"/>
              <a:gd name="connsiteY906" fmla="*/ 6695306 h 11297445"/>
              <a:gd name="connsiteX907" fmla="*/ 1501482 w 9973773"/>
              <a:gd name="connsiteY907" fmla="*/ 6764345 h 11297445"/>
              <a:gd name="connsiteX908" fmla="*/ 1539385 w 9973773"/>
              <a:gd name="connsiteY908" fmla="*/ 6833385 h 11297445"/>
              <a:gd name="connsiteX909" fmla="*/ 1299945 w 9973773"/>
              <a:gd name="connsiteY909" fmla="*/ 6556703 h 11297445"/>
              <a:gd name="connsiteX910" fmla="*/ 1262042 w 9973773"/>
              <a:gd name="connsiteY910" fmla="*/ 6323954 h 11297445"/>
              <a:gd name="connsiteX911" fmla="*/ 1274984 w 9973773"/>
              <a:gd name="connsiteY911" fmla="*/ 6179598 h 11297445"/>
              <a:gd name="connsiteX912" fmla="*/ 1142784 w 9973773"/>
              <a:gd name="connsiteY912" fmla="*/ 6242362 h 11297445"/>
              <a:gd name="connsiteX913" fmla="*/ 1042016 w 9973773"/>
              <a:gd name="connsiteY913" fmla="*/ 6135664 h 11297445"/>
              <a:gd name="connsiteX914" fmla="*/ 1155264 w 9973773"/>
              <a:gd name="connsiteY914" fmla="*/ 6135664 h 11297445"/>
              <a:gd name="connsiteX915" fmla="*/ 1123832 w 9973773"/>
              <a:gd name="connsiteY915" fmla="*/ 6035242 h 11297445"/>
              <a:gd name="connsiteX916" fmla="*/ 1293474 w 9973773"/>
              <a:gd name="connsiteY916" fmla="*/ 5783664 h 11297445"/>
              <a:gd name="connsiteX917" fmla="*/ 1299945 w 9973773"/>
              <a:gd name="connsiteY917" fmla="*/ 5852704 h 11297445"/>
              <a:gd name="connsiteX918" fmla="*/ 1495010 w 9973773"/>
              <a:gd name="connsiteY918" fmla="*/ 5840675 h 11297445"/>
              <a:gd name="connsiteX919" fmla="*/ 1432608 w 9973773"/>
              <a:gd name="connsiteY919" fmla="*/ 5695795 h 11297445"/>
              <a:gd name="connsiteX920" fmla="*/ 1400713 w 9973773"/>
              <a:gd name="connsiteY920" fmla="*/ 5657614 h 11297445"/>
              <a:gd name="connsiteX921" fmla="*/ 1362810 w 9973773"/>
              <a:gd name="connsiteY921" fmla="*/ 5456771 h 11297445"/>
              <a:gd name="connsiteX922" fmla="*/ 1256032 w 9973773"/>
              <a:gd name="connsiteY922" fmla="*/ 5526334 h 11297445"/>
              <a:gd name="connsiteX923" fmla="*/ 1180688 w 9973773"/>
              <a:gd name="connsiteY923" fmla="*/ 5563992 h 11297445"/>
              <a:gd name="connsiteX924" fmla="*/ 1023064 w 9973773"/>
              <a:gd name="connsiteY924" fmla="*/ 5884086 h 11297445"/>
              <a:gd name="connsiteX925" fmla="*/ 1003650 w 9973773"/>
              <a:gd name="connsiteY925" fmla="*/ 5878333 h 11297445"/>
              <a:gd name="connsiteX926" fmla="*/ 985160 w 9973773"/>
              <a:gd name="connsiteY926" fmla="*/ 5783664 h 11297445"/>
              <a:gd name="connsiteX927" fmla="*/ 1029073 w 9973773"/>
              <a:gd name="connsiteY927" fmla="*/ 5619956 h 11297445"/>
              <a:gd name="connsiteX928" fmla="*/ 1003650 w 9973773"/>
              <a:gd name="connsiteY928" fmla="*/ 5481876 h 11297445"/>
              <a:gd name="connsiteX929" fmla="*/ 1104880 w 9973773"/>
              <a:gd name="connsiteY929" fmla="*/ 5324967 h 11297445"/>
              <a:gd name="connsiteX930" fmla="*/ 1079457 w 9973773"/>
              <a:gd name="connsiteY930" fmla="*/ 5198917 h 11297445"/>
              <a:gd name="connsiteX931" fmla="*/ 1098409 w 9973773"/>
              <a:gd name="connsiteY931" fmla="*/ 5111048 h 11297445"/>
              <a:gd name="connsiteX932" fmla="*/ 1104880 w 9973773"/>
              <a:gd name="connsiteY932" fmla="*/ 5060837 h 11297445"/>
              <a:gd name="connsiteX933" fmla="*/ 1218129 w 9973773"/>
              <a:gd name="connsiteY933" fmla="*/ 4872023 h 11297445"/>
              <a:gd name="connsiteX934" fmla="*/ 1262042 w 9973773"/>
              <a:gd name="connsiteY934" fmla="*/ 4935310 h 11297445"/>
              <a:gd name="connsiteX935" fmla="*/ 1274984 w 9973773"/>
              <a:gd name="connsiteY935" fmla="*/ 4929034 h 11297445"/>
              <a:gd name="connsiteX936" fmla="*/ 1211658 w 9973773"/>
              <a:gd name="connsiteY936" fmla="*/ 4740220 h 11297445"/>
              <a:gd name="connsiteX937" fmla="*/ 1042016 w 9973773"/>
              <a:gd name="connsiteY937" fmla="*/ 4507472 h 11297445"/>
              <a:gd name="connsiteX938" fmla="*/ 1003650 w 9973773"/>
              <a:gd name="connsiteY938" fmla="*/ 4482889 h 11297445"/>
              <a:gd name="connsiteX939" fmla="*/ 985160 w 9973773"/>
              <a:gd name="connsiteY939" fmla="*/ 4432155 h 11297445"/>
              <a:gd name="connsiteX940" fmla="*/ 1029073 w 9973773"/>
              <a:gd name="connsiteY940" fmla="*/ 4425879 h 11297445"/>
              <a:gd name="connsiteX941" fmla="*/ 1079457 w 9973773"/>
              <a:gd name="connsiteY941" fmla="*/ 4419603 h 11297445"/>
              <a:gd name="connsiteX942" fmla="*/ 1029073 w 9973773"/>
              <a:gd name="connsiteY942" fmla="*/ 4331734 h 11297445"/>
              <a:gd name="connsiteX943" fmla="*/ 978689 w 9973773"/>
              <a:gd name="connsiteY943" fmla="*/ 4331734 h 11297445"/>
              <a:gd name="connsiteX944" fmla="*/ 821065 w 9973773"/>
              <a:gd name="connsiteY944" fmla="*/ 3979211 h 11297445"/>
              <a:gd name="connsiteX945" fmla="*/ 783624 w 9973773"/>
              <a:gd name="connsiteY945" fmla="*/ 3992287 h 11297445"/>
              <a:gd name="connsiteX946" fmla="*/ 619529 w 9973773"/>
              <a:gd name="connsiteY946" fmla="*/ 3854207 h 11297445"/>
              <a:gd name="connsiteX947" fmla="*/ 708279 w 9973773"/>
              <a:gd name="connsiteY947" fmla="*/ 3822302 h 11297445"/>
              <a:gd name="connsiteX948" fmla="*/ 808585 w 9973773"/>
              <a:gd name="connsiteY948" fmla="*/ 3859960 h 11297445"/>
              <a:gd name="connsiteX949" fmla="*/ 909353 w 9973773"/>
              <a:gd name="connsiteY949" fmla="*/ 3790920 h 11297445"/>
              <a:gd name="connsiteX950" fmla="*/ 770681 w 9973773"/>
              <a:gd name="connsiteY950" fmla="*/ 3514238 h 11297445"/>
              <a:gd name="connsiteX951" fmla="*/ 752192 w 9973773"/>
              <a:gd name="connsiteY951" fmla="*/ 3464550 h 11297445"/>
              <a:gd name="connsiteX952" fmla="*/ 871911 w 9973773"/>
              <a:gd name="connsiteY952" fmla="*/ 3577524 h 11297445"/>
              <a:gd name="connsiteX953" fmla="*/ 1142784 w 9973773"/>
              <a:gd name="connsiteY953" fmla="*/ 3602630 h 11297445"/>
              <a:gd name="connsiteX954" fmla="*/ 1148793 w 9973773"/>
              <a:gd name="connsiteY954" fmla="*/ 3558172 h 11297445"/>
              <a:gd name="connsiteX955" fmla="*/ 1016592 w 9973773"/>
              <a:gd name="connsiteY955" fmla="*/ 3526790 h 11297445"/>
              <a:gd name="connsiteX956" fmla="*/ 978689 w 9973773"/>
              <a:gd name="connsiteY956" fmla="*/ 3482856 h 11297445"/>
              <a:gd name="connsiteX957" fmla="*/ 1029073 w 9973773"/>
              <a:gd name="connsiteY957" fmla="*/ 3451474 h 11297445"/>
              <a:gd name="connsiteX958" fmla="*/ 1136312 w 9973773"/>
              <a:gd name="connsiteY958" fmla="*/ 3457750 h 11297445"/>
              <a:gd name="connsiteX959" fmla="*/ 1256032 w 9973773"/>
              <a:gd name="connsiteY959" fmla="*/ 3432645 h 11297445"/>
              <a:gd name="connsiteX960" fmla="*/ 1205648 w 9973773"/>
              <a:gd name="connsiteY960" fmla="*/ 3325947 h 11297445"/>
              <a:gd name="connsiteX961" fmla="*/ 1155264 w 9973773"/>
              <a:gd name="connsiteY961" fmla="*/ 3263183 h 11297445"/>
              <a:gd name="connsiteX962" fmla="*/ 1262042 w 9973773"/>
              <a:gd name="connsiteY962" fmla="*/ 3332223 h 11297445"/>
              <a:gd name="connsiteX963" fmla="*/ 1218129 w 9973773"/>
              <a:gd name="connsiteY963" fmla="*/ 3105751 h 11297445"/>
              <a:gd name="connsiteX964" fmla="*/ 1293474 w 9973773"/>
              <a:gd name="connsiteY964" fmla="*/ 3055540 h 11297445"/>
              <a:gd name="connsiteX965" fmla="*/ 1312425 w 9973773"/>
              <a:gd name="connsiteY965" fmla="*/ 3294565 h 11297445"/>
              <a:gd name="connsiteX966" fmla="*/ 1312425 w 9973773"/>
              <a:gd name="connsiteY966" fmla="*/ 3181591 h 11297445"/>
              <a:gd name="connsiteX967" fmla="*/ 1362810 w 9973773"/>
              <a:gd name="connsiteY967" fmla="*/ 3130857 h 11297445"/>
              <a:gd name="connsiteX968" fmla="*/ 1539385 w 9973773"/>
              <a:gd name="connsiteY968" fmla="*/ 3005329 h 11297445"/>
              <a:gd name="connsiteX969" fmla="*/ 1577289 w 9973773"/>
              <a:gd name="connsiteY969" fmla="*/ 3024159 h 11297445"/>
              <a:gd name="connsiteX970" fmla="*/ 1564808 w 9973773"/>
              <a:gd name="connsiteY970" fmla="*/ 2911184 h 11297445"/>
              <a:gd name="connsiteX971" fmla="*/ 1532914 w 9973773"/>
              <a:gd name="connsiteY971" fmla="*/ 2822792 h 11297445"/>
              <a:gd name="connsiteX972" fmla="*/ 1482992 w 9973773"/>
              <a:gd name="connsiteY972" fmla="*/ 2842144 h 11297445"/>
              <a:gd name="connsiteX973" fmla="*/ 1193168 w 9973773"/>
              <a:gd name="connsiteY973" fmla="*/ 2879803 h 11297445"/>
              <a:gd name="connsiteX974" fmla="*/ 985160 w 9973773"/>
              <a:gd name="connsiteY974" fmla="*/ 2603120 h 11297445"/>
              <a:gd name="connsiteX975" fmla="*/ 1237081 w 9973773"/>
              <a:gd name="connsiteY975" fmla="*/ 2288779 h 11297445"/>
              <a:gd name="connsiteX976" fmla="*/ 1331840 w 9973773"/>
              <a:gd name="connsiteY976" fmla="*/ 2257397 h 11297445"/>
              <a:gd name="connsiteX977" fmla="*/ 1444626 w 9973773"/>
              <a:gd name="connsiteY977" fmla="*/ 2301332 h 11297445"/>
              <a:gd name="connsiteX978" fmla="*/ 1482992 w 9973773"/>
              <a:gd name="connsiteY978" fmla="*/ 2320161 h 11297445"/>
              <a:gd name="connsiteX979" fmla="*/ 1507953 w 9973773"/>
              <a:gd name="connsiteY979" fmla="*/ 2251121 h 11297445"/>
              <a:gd name="connsiteX980" fmla="*/ 1388233 w 9973773"/>
              <a:gd name="connsiteY980" fmla="*/ 2144423 h 11297445"/>
              <a:gd name="connsiteX981" fmla="*/ 1343858 w 9973773"/>
              <a:gd name="connsiteY981" fmla="*/ 2100488 h 11297445"/>
              <a:gd name="connsiteX982" fmla="*/ 1256032 w 9973773"/>
              <a:gd name="connsiteY982" fmla="*/ 2043478 h 11297445"/>
              <a:gd name="connsiteX983" fmla="*/ 1205648 w 9973773"/>
              <a:gd name="connsiteY983" fmla="*/ 1986991 h 11297445"/>
              <a:gd name="connsiteX984" fmla="*/ 1180688 w 9973773"/>
              <a:gd name="connsiteY984" fmla="*/ 1830081 h 11297445"/>
              <a:gd name="connsiteX985" fmla="*/ 1136312 w 9973773"/>
              <a:gd name="connsiteY985" fmla="*/ 1773071 h 11297445"/>
              <a:gd name="connsiteX986" fmla="*/ 1262042 w 9973773"/>
              <a:gd name="connsiteY986" fmla="*/ 1735413 h 11297445"/>
              <a:gd name="connsiteX987" fmla="*/ 1211658 w 9973773"/>
              <a:gd name="connsiteY987" fmla="*/ 1609886 h 11297445"/>
              <a:gd name="connsiteX988" fmla="*/ 1224600 w 9973773"/>
              <a:gd name="connsiteY988" fmla="*/ 1603610 h 11297445"/>
              <a:gd name="connsiteX989" fmla="*/ 2085290 w 9973773"/>
              <a:gd name="connsiteY989" fmla="*/ 1576935 h 11297445"/>
              <a:gd name="connsiteX990" fmla="*/ 2149079 w 9973773"/>
              <a:gd name="connsiteY990" fmla="*/ 1634469 h 11297445"/>
              <a:gd name="connsiteX991" fmla="*/ 2072809 w 9973773"/>
              <a:gd name="connsiteY991" fmla="*/ 1659574 h 11297445"/>
              <a:gd name="connsiteX992" fmla="*/ 2059866 w 9973773"/>
              <a:gd name="connsiteY992" fmla="*/ 1590011 h 11297445"/>
              <a:gd name="connsiteX993" fmla="*/ 2085290 w 9973773"/>
              <a:gd name="connsiteY993" fmla="*/ 1576935 h 11297445"/>
              <a:gd name="connsiteX994" fmla="*/ 505818 w 9973773"/>
              <a:gd name="connsiteY994" fmla="*/ 1540846 h 11297445"/>
              <a:gd name="connsiteX995" fmla="*/ 499347 w 9973773"/>
              <a:gd name="connsiteY995" fmla="*/ 1608317 h 11297445"/>
              <a:gd name="connsiteX996" fmla="*/ 429086 w 9973773"/>
              <a:gd name="connsiteY996" fmla="*/ 1626623 h 11297445"/>
              <a:gd name="connsiteX997" fmla="*/ 410134 w 9973773"/>
              <a:gd name="connsiteY997" fmla="*/ 1559152 h 11297445"/>
              <a:gd name="connsiteX998" fmla="*/ 505818 w 9973773"/>
              <a:gd name="connsiteY998" fmla="*/ 1540846 h 11297445"/>
              <a:gd name="connsiteX999" fmla="*/ 6570399 w 9973773"/>
              <a:gd name="connsiteY999" fmla="*/ 1382368 h 11297445"/>
              <a:gd name="connsiteX1000" fmla="*/ 6689194 w 9973773"/>
              <a:gd name="connsiteY1000" fmla="*/ 1509464 h 11297445"/>
              <a:gd name="connsiteX1001" fmla="*/ 6570399 w 9973773"/>
              <a:gd name="connsiteY1001" fmla="*/ 1616685 h 11297445"/>
              <a:gd name="connsiteX1002" fmla="*/ 6458075 w 9973773"/>
              <a:gd name="connsiteY1002" fmla="*/ 1503188 h 11297445"/>
              <a:gd name="connsiteX1003" fmla="*/ 6570399 w 9973773"/>
              <a:gd name="connsiteY1003" fmla="*/ 1382368 h 11297445"/>
              <a:gd name="connsiteX1004" fmla="*/ 1462191 w 9973773"/>
              <a:gd name="connsiteY1004" fmla="*/ 1230689 h 11297445"/>
              <a:gd name="connsiteX1005" fmla="*/ 1525056 w 9973773"/>
              <a:gd name="connsiteY1005" fmla="*/ 1350986 h 11297445"/>
              <a:gd name="connsiteX1006" fmla="*/ 1518585 w 9973773"/>
              <a:gd name="connsiteY1006" fmla="*/ 1477036 h 11297445"/>
              <a:gd name="connsiteX1007" fmla="*/ 1543545 w 9973773"/>
              <a:gd name="connsiteY1007" fmla="*/ 1477036 h 11297445"/>
              <a:gd name="connsiteX1008" fmla="*/ 1562497 w 9973773"/>
              <a:gd name="connsiteY1008" fmla="*/ 1420549 h 11297445"/>
              <a:gd name="connsiteX1009" fmla="*/ 1581449 w 9973773"/>
              <a:gd name="connsiteY1009" fmla="*/ 1426826 h 11297445"/>
              <a:gd name="connsiteX1010" fmla="*/ 1568968 w 9973773"/>
              <a:gd name="connsiteY1010" fmla="*/ 1490112 h 11297445"/>
              <a:gd name="connsiteX1011" fmla="*/ 1581449 w 9973773"/>
              <a:gd name="connsiteY1011" fmla="*/ 1483313 h 11297445"/>
              <a:gd name="connsiteX1012" fmla="*/ 1663265 w 9973773"/>
              <a:gd name="connsiteY1012" fmla="*/ 1597333 h 11297445"/>
              <a:gd name="connsiteX1013" fmla="*/ 1713649 w 9973773"/>
              <a:gd name="connsiteY1013" fmla="*/ 1723384 h 11297445"/>
              <a:gd name="connsiteX1014" fmla="*/ 1625361 w 9973773"/>
              <a:gd name="connsiteY1014" fmla="*/ 1736459 h 11297445"/>
              <a:gd name="connsiteX1015" fmla="*/ 1480681 w 9973773"/>
              <a:gd name="connsiteY1015" fmla="*/ 1666896 h 11297445"/>
              <a:gd name="connsiteX1016" fmla="*/ 1436768 w 9973773"/>
              <a:gd name="connsiteY1016" fmla="*/ 1742735 h 11297445"/>
              <a:gd name="connsiteX1017" fmla="*/ 1412732 w 9973773"/>
              <a:gd name="connsiteY1017" fmla="*/ 1734890 h 11297445"/>
              <a:gd name="connsiteX1018" fmla="*/ 1376677 w 9973773"/>
              <a:gd name="connsiteY1018" fmla="*/ 1718676 h 11297445"/>
              <a:gd name="connsiteX1019" fmla="*/ 1375753 w 9973773"/>
              <a:gd name="connsiteY1019" fmla="*/ 1717107 h 11297445"/>
              <a:gd name="connsiteX1020" fmla="*/ 1374366 w 9973773"/>
              <a:gd name="connsiteY1020" fmla="*/ 1717630 h 11297445"/>
              <a:gd name="connsiteX1021" fmla="*/ 1374366 w 9973773"/>
              <a:gd name="connsiteY1021" fmla="*/ 1717107 h 11297445"/>
              <a:gd name="connsiteX1022" fmla="*/ 1374366 w 9973773"/>
              <a:gd name="connsiteY1022" fmla="*/ 1591057 h 11297445"/>
              <a:gd name="connsiteX1023" fmla="*/ 1317510 w 9973773"/>
              <a:gd name="connsiteY1023" fmla="*/ 1578504 h 11297445"/>
              <a:gd name="connsiteX1024" fmla="*/ 1317510 w 9973773"/>
              <a:gd name="connsiteY1024" fmla="*/ 1565429 h 11297445"/>
              <a:gd name="connsiteX1025" fmla="*/ 1462191 w 9973773"/>
              <a:gd name="connsiteY1025" fmla="*/ 1565429 h 11297445"/>
              <a:gd name="connsiteX1026" fmla="*/ 1462191 w 9973773"/>
              <a:gd name="connsiteY1026" fmla="*/ 1230689 h 11297445"/>
              <a:gd name="connsiteX1027" fmla="*/ 2103317 w 9973773"/>
              <a:gd name="connsiteY1027" fmla="*/ 1023569 h 11297445"/>
              <a:gd name="connsiteX1028" fmla="*/ 2154626 w 9973773"/>
              <a:gd name="connsiteY1028" fmla="*/ 1057044 h 11297445"/>
              <a:gd name="connsiteX1029" fmla="*/ 2141683 w 9973773"/>
              <a:gd name="connsiteY1029" fmla="*/ 1164265 h 11297445"/>
              <a:gd name="connsiteX1030" fmla="*/ 2103779 w 9973773"/>
              <a:gd name="connsiteY1030" fmla="*/ 1220752 h 11297445"/>
              <a:gd name="connsiteX1031" fmla="*/ 1997464 w 9973773"/>
              <a:gd name="connsiteY1031" fmla="*/ 1075873 h 11297445"/>
              <a:gd name="connsiteX1032" fmla="*/ 2047848 w 9973773"/>
              <a:gd name="connsiteY1032" fmla="*/ 1057044 h 11297445"/>
              <a:gd name="connsiteX1033" fmla="*/ 2103317 w 9973773"/>
              <a:gd name="connsiteY1033" fmla="*/ 1023569 h 11297445"/>
              <a:gd name="connsiteX1034" fmla="*/ 681007 w 9973773"/>
              <a:gd name="connsiteY1034" fmla="*/ 1018339 h 11297445"/>
              <a:gd name="connsiteX1035" fmla="*/ 845102 w 9973773"/>
              <a:gd name="connsiteY1035" fmla="*/ 1081626 h 11297445"/>
              <a:gd name="connsiteX1036" fmla="*/ 927380 w 9973773"/>
              <a:gd name="connsiteY1036" fmla="*/ 1238535 h 11297445"/>
              <a:gd name="connsiteX1037" fmla="*/ 914438 w 9973773"/>
              <a:gd name="connsiteY1037" fmla="*/ 1276193 h 11297445"/>
              <a:gd name="connsiteX1038" fmla="*/ 927380 w 9973773"/>
              <a:gd name="connsiteY1038" fmla="*/ 1333203 h 11297445"/>
              <a:gd name="connsiteX1039" fmla="*/ 1097022 w 9973773"/>
              <a:gd name="connsiteY1039" fmla="*/ 1389690 h 11297445"/>
              <a:gd name="connsiteX1040" fmla="*/ 1172367 w 9973773"/>
              <a:gd name="connsiteY1040" fmla="*/ 1389690 h 11297445"/>
              <a:gd name="connsiteX1041" fmla="*/ 1248174 w 9973773"/>
              <a:gd name="connsiteY1041" fmla="*/ 1522017 h 11297445"/>
              <a:gd name="connsiteX1042" fmla="*/ 1141397 w 9973773"/>
              <a:gd name="connsiteY1042" fmla="*/ 1452977 h 11297445"/>
              <a:gd name="connsiteX1043" fmla="*/ 1128454 w 9973773"/>
              <a:gd name="connsiteY1043" fmla="*/ 1478083 h 11297445"/>
              <a:gd name="connsiteX1044" fmla="*/ 1109965 w 9973773"/>
              <a:gd name="connsiteY1044" fmla="*/ 1553922 h 11297445"/>
              <a:gd name="connsiteX1045" fmla="*/ 1065590 w 9973773"/>
              <a:gd name="connsiteY1045" fmla="*/ 1496911 h 11297445"/>
              <a:gd name="connsiteX1046" fmla="*/ 1053109 w 9973773"/>
              <a:gd name="connsiteY1046" fmla="*/ 1484359 h 11297445"/>
              <a:gd name="connsiteX1047" fmla="*/ 1021677 w 9973773"/>
              <a:gd name="connsiteY1047" fmla="*/ 1490635 h 11297445"/>
              <a:gd name="connsiteX1048" fmla="*/ 1021677 w 9973773"/>
              <a:gd name="connsiteY1048" fmla="*/ 1609886 h 11297445"/>
              <a:gd name="connsiteX1049" fmla="*/ 1065590 w 9973773"/>
              <a:gd name="connsiteY1049" fmla="*/ 1698278 h 11297445"/>
              <a:gd name="connsiteX1050" fmla="*/ 983774 w 9973773"/>
              <a:gd name="connsiteY1050" fmla="*/ 1666896 h 11297445"/>
              <a:gd name="connsiteX1051" fmla="*/ 927380 w 9973773"/>
              <a:gd name="connsiteY1051" fmla="*/ 1818052 h 11297445"/>
              <a:gd name="connsiteX1052" fmla="*/ 920909 w 9973773"/>
              <a:gd name="connsiteY1052" fmla="*/ 1811775 h 11297445"/>
              <a:gd name="connsiteX1053" fmla="*/ 782237 w 9973773"/>
              <a:gd name="connsiteY1053" fmla="*/ 1698278 h 11297445"/>
              <a:gd name="connsiteX1054" fmla="*/ 624614 w 9973773"/>
              <a:gd name="connsiteY1054" fmla="*/ 1704554 h 11297445"/>
              <a:gd name="connsiteX1055" fmla="*/ 574229 w 9973773"/>
              <a:gd name="connsiteY1055" fmla="*/ 1685725 h 11297445"/>
              <a:gd name="connsiteX1056" fmla="*/ 549268 w 9973773"/>
              <a:gd name="connsiteY1056" fmla="*/ 1522017 h 11297445"/>
              <a:gd name="connsiteX1057" fmla="*/ 467452 w 9973773"/>
              <a:gd name="connsiteY1057" fmla="*/ 1409043 h 11297445"/>
              <a:gd name="connsiteX1058" fmla="*/ 423077 w 9973773"/>
              <a:gd name="connsiteY1058" fmla="*/ 1383414 h 11297445"/>
              <a:gd name="connsiteX1059" fmla="*/ 479933 w 9973773"/>
              <a:gd name="connsiteY1059" fmla="*/ 1352032 h 11297445"/>
              <a:gd name="connsiteX1060" fmla="*/ 511365 w 9973773"/>
              <a:gd name="connsiteY1060" fmla="*/ 1087379 h 11297445"/>
              <a:gd name="connsiteX1061" fmla="*/ 681007 w 9973773"/>
              <a:gd name="connsiteY1061" fmla="*/ 1018339 h 11297445"/>
              <a:gd name="connsiteX1062" fmla="*/ 6992423 w 9973773"/>
              <a:gd name="connsiteY1062" fmla="*/ 897519 h 11297445"/>
              <a:gd name="connsiteX1063" fmla="*/ 7098276 w 9973773"/>
              <a:gd name="connsiteY1063" fmla="*/ 960283 h 11297445"/>
              <a:gd name="connsiteX1064" fmla="*/ 6998432 w 9973773"/>
              <a:gd name="connsiteY1064" fmla="*/ 1029846 h 11297445"/>
              <a:gd name="connsiteX1065" fmla="*/ 6929559 w 9973773"/>
              <a:gd name="connsiteY1065" fmla="*/ 960283 h 11297445"/>
              <a:gd name="connsiteX1066" fmla="*/ 6992423 w 9973773"/>
              <a:gd name="connsiteY1066" fmla="*/ 897519 h 11297445"/>
              <a:gd name="connsiteX1067" fmla="*/ 7471765 w 9973773"/>
              <a:gd name="connsiteY1067" fmla="*/ 689876 h 11297445"/>
              <a:gd name="connsiteX1068" fmla="*/ 7540639 w 9973773"/>
              <a:gd name="connsiteY1068" fmla="*/ 740610 h 11297445"/>
              <a:gd name="connsiteX1069" fmla="*/ 7465756 w 9973773"/>
              <a:gd name="connsiteY1069" fmla="*/ 778792 h 11297445"/>
              <a:gd name="connsiteX1070" fmla="*/ 7428777 w 9973773"/>
              <a:gd name="connsiteY1070" fmla="*/ 734334 h 11297445"/>
              <a:gd name="connsiteX1071" fmla="*/ 7471765 w 9973773"/>
              <a:gd name="connsiteY1071" fmla="*/ 689876 h 11297445"/>
              <a:gd name="connsiteX1072" fmla="*/ 2772640 w 9973773"/>
              <a:gd name="connsiteY1072" fmla="*/ 668955 h 11297445"/>
              <a:gd name="connsiteX1073" fmla="*/ 2835504 w 9973773"/>
              <a:gd name="connsiteY1073" fmla="*/ 672617 h 11297445"/>
              <a:gd name="connsiteX1074" fmla="*/ 2835504 w 9973773"/>
              <a:gd name="connsiteY1074" fmla="*/ 703998 h 11297445"/>
              <a:gd name="connsiteX1075" fmla="*/ 2753688 w 9973773"/>
              <a:gd name="connsiteY1075" fmla="*/ 691446 h 11297445"/>
              <a:gd name="connsiteX1076" fmla="*/ 2753688 w 9973773"/>
              <a:gd name="connsiteY1076" fmla="*/ 956621 h 11297445"/>
              <a:gd name="connsiteX1077" fmla="*/ 2728727 w 9973773"/>
              <a:gd name="connsiteY1077" fmla="*/ 678893 h 11297445"/>
              <a:gd name="connsiteX1078" fmla="*/ 2772640 w 9973773"/>
              <a:gd name="connsiteY1078" fmla="*/ 668955 h 11297445"/>
              <a:gd name="connsiteX1079" fmla="*/ 6657761 w 9973773"/>
              <a:gd name="connsiteY1079" fmla="*/ 484849 h 11297445"/>
              <a:gd name="connsiteX1080" fmla="*/ 6752521 w 9973773"/>
              <a:gd name="connsiteY1080" fmla="*/ 598346 h 11297445"/>
              <a:gd name="connsiteX1081" fmla="*/ 6657761 w 9973773"/>
              <a:gd name="connsiteY1081" fmla="*/ 679939 h 11297445"/>
              <a:gd name="connsiteX1082" fmla="*/ 6563927 w 9973773"/>
              <a:gd name="connsiteY1082" fmla="*/ 578994 h 11297445"/>
              <a:gd name="connsiteX1083" fmla="*/ 6657761 w 9973773"/>
              <a:gd name="connsiteY1083" fmla="*/ 484849 h 11297445"/>
              <a:gd name="connsiteX1084" fmla="*/ 4517594 w 9973773"/>
              <a:gd name="connsiteY1084" fmla="*/ 208166 h 11297445"/>
              <a:gd name="connsiteX1085" fmla="*/ 4713121 w 9973773"/>
              <a:gd name="connsiteY1085" fmla="*/ 426793 h 11297445"/>
              <a:gd name="connsiteX1086" fmla="*/ 4498180 w 9973773"/>
              <a:gd name="connsiteY1086" fmla="*/ 627113 h 11297445"/>
              <a:gd name="connsiteX1087" fmla="*/ 4290172 w 9973773"/>
              <a:gd name="connsiteY1087" fmla="*/ 395934 h 11297445"/>
              <a:gd name="connsiteX1088" fmla="*/ 4517594 w 9973773"/>
              <a:gd name="connsiteY1088" fmla="*/ 208166 h 11297445"/>
              <a:gd name="connsiteX1089" fmla="*/ 7200893 w 9973773"/>
              <a:gd name="connsiteY1089" fmla="*/ 0 h 11297445"/>
              <a:gd name="connsiteX1090" fmla="*/ 7372384 w 9973773"/>
              <a:gd name="connsiteY1090" fmla="*/ 169985 h 11297445"/>
              <a:gd name="connsiteX1091" fmla="*/ 7200893 w 9973773"/>
              <a:gd name="connsiteY1091" fmla="*/ 339969 h 11297445"/>
              <a:gd name="connsiteX1092" fmla="*/ 7035873 w 9973773"/>
              <a:gd name="connsiteY1092" fmla="*/ 169985 h 11297445"/>
              <a:gd name="connsiteX1093" fmla="*/ 7200893 w 9973773"/>
              <a:gd name="connsiteY1093" fmla="*/ 0 h 11297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Lst>
            <a:rect l="l" t="t" r="r" b="b"/>
            <a:pathLst>
              <a:path w="9973773" h="11297445">
                <a:moveTo>
                  <a:pt x="5542841" y="11178717"/>
                </a:moveTo>
                <a:cubicBezTo>
                  <a:pt x="5594149" y="11184994"/>
                  <a:pt x="5600621" y="11222652"/>
                  <a:pt x="5594149" y="11259787"/>
                </a:cubicBezTo>
                <a:cubicBezTo>
                  <a:pt x="5581669" y="11272340"/>
                  <a:pt x="5574735" y="11278093"/>
                  <a:pt x="5562255" y="11284369"/>
                </a:cubicBezTo>
                <a:cubicBezTo>
                  <a:pt x="5542841" y="11259264"/>
                  <a:pt x="5523889" y="11234681"/>
                  <a:pt x="5504937" y="11209576"/>
                </a:cubicBezTo>
                <a:cubicBezTo>
                  <a:pt x="5504937" y="11203300"/>
                  <a:pt x="5530360" y="11178717"/>
                  <a:pt x="5542841" y="11178717"/>
                </a:cubicBezTo>
                <a:close/>
                <a:moveTo>
                  <a:pt x="5778120" y="11122753"/>
                </a:moveTo>
                <a:cubicBezTo>
                  <a:pt x="5803081" y="11172964"/>
                  <a:pt x="5834514" y="11197546"/>
                  <a:pt x="5834514" y="11216375"/>
                </a:cubicBezTo>
                <a:cubicBezTo>
                  <a:pt x="5822033" y="11247757"/>
                  <a:pt x="5790601" y="11272340"/>
                  <a:pt x="5765178" y="11297445"/>
                </a:cubicBezTo>
                <a:cubicBezTo>
                  <a:pt x="5740217" y="11272340"/>
                  <a:pt x="5696304" y="11253510"/>
                  <a:pt x="5696304" y="11228928"/>
                </a:cubicBezTo>
                <a:cubicBezTo>
                  <a:pt x="5696304" y="11197546"/>
                  <a:pt x="5733745" y="11172964"/>
                  <a:pt x="5778120" y="11122753"/>
                </a:cubicBezTo>
                <a:close/>
                <a:moveTo>
                  <a:pt x="5203557" y="9776474"/>
                </a:moveTo>
                <a:cubicBezTo>
                  <a:pt x="5229442" y="9801580"/>
                  <a:pt x="5254865" y="9826162"/>
                  <a:pt x="5280289" y="9851267"/>
                </a:cubicBezTo>
                <a:cubicBezTo>
                  <a:pt x="5260875" y="9863820"/>
                  <a:pt x="5241923" y="9875850"/>
                  <a:pt x="5222509" y="9888403"/>
                </a:cubicBezTo>
                <a:cubicBezTo>
                  <a:pt x="5210028" y="9857544"/>
                  <a:pt x="5190614" y="9826685"/>
                  <a:pt x="5171662" y="9795303"/>
                </a:cubicBezTo>
                <a:cubicBezTo>
                  <a:pt x="5184143" y="9789027"/>
                  <a:pt x="5191076" y="9782751"/>
                  <a:pt x="5203557" y="9776474"/>
                </a:cubicBezTo>
                <a:close/>
                <a:moveTo>
                  <a:pt x="3692034" y="9410353"/>
                </a:moveTo>
                <a:cubicBezTo>
                  <a:pt x="3768304" y="9410353"/>
                  <a:pt x="3838564" y="9479916"/>
                  <a:pt x="3832093" y="9537450"/>
                </a:cubicBezTo>
                <a:cubicBezTo>
                  <a:pt x="3832093" y="9550002"/>
                  <a:pt x="3813141" y="9575631"/>
                  <a:pt x="3800198" y="9575631"/>
                </a:cubicBezTo>
                <a:cubicBezTo>
                  <a:pt x="3736409" y="9581907"/>
                  <a:pt x="3653668" y="9511821"/>
                  <a:pt x="3660139" y="9461087"/>
                </a:cubicBezTo>
                <a:cubicBezTo>
                  <a:pt x="3660139" y="9442258"/>
                  <a:pt x="3685563" y="9422906"/>
                  <a:pt x="3692034" y="9410353"/>
                </a:cubicBezTo>
                <a:close/>
                <a:moveTo>
                  <a:pt x="5525738" y="9399893"/>
                </a:moveTo>
                <a:cubicBezTo>
                  <a:pt x="5576584" y="9393616"/>
                  <a:pt x="5639911" y="9474686"/>
                  <a:pt x="5639911" y="9562032"/>
                </a:cubicBezTo>
                <a:cubicBezTo>
                  <a:pt x="5626968" y="9568308"/>
                  <a:pt x="5608479" y="9599167"/>
                  <a:pt x="5583055" y="9604920"/>
                </a:cubicBezTo>
                <a:cubicBezTo>
                  <a:pt x="5532209" y="9611197"/>
                  <a:pt x="5475354" y="9530650"/>
                  <a:pt x="5475354" y="9474686"/>
                </a:cubicBezTo>
                <a:cubicBezTo>
                  <a:pt x="5475354" y="9437028"/>
                  <a:pt x="5475354" y="9399893"/>
                  <a:pt x="5525738" y="9399893"/>
                </a:cubicBezTo>
                <a:close/>
                <a:moveTo>
                  <a:pt x="6085047" y="9077183"/>
                </a:moveTo>
                <a:cubicBezTo>
                  <a:pt x="6192287" y="9070384"/>
                  <a:pt x="6280112" y="9158776"/>
                  <a:pt x="6280112" y="9266520"/>
                </a:cubicBezTo>
                <a:cubicBezTo>
                  <a:pt x="6280112" y="9374264"/>
                  <a:pt x="6198296" y="9456903"/>
                  <a:pt x="6091519" y="9463179"/>
                </a:cubicBezTo>
                <a:cubicBezTo>
                  <a:pt x="6022183" y="9463179"/>
                  <a:pt x="5877501" y="9367988"/>
                  <a:pt x="5877501" y="9323530"/>
                </a:cubicBezTo>
                <a:cubicBezTo>
                  <a:pt x="5889982" y="9171852"/>
                  <a:pt x="5965789" y="9077183"/>
                  <a:pt x="6085047" y="9077183"/>
                </a:cubicBezTo>
                <a:close/>
                <a:moveTo>
                  <a:pt x="2262790" y="9014420"/>
                </a:moveTo>
                <a:cubicBezTo>
                  <a:pt x="2319645" y="9014420"/>
                  <a:pt x="2363558" y="9064631"/>
                  <a:pt x="2363558" y="9121118"/>
                </a:cubicBezTo>
                <a:cubicBezTo>
                  <a:pt x="2363558" y="9178128"/>
                  <a:pt x="2313174" y="9222063"/>
                  <a:pt x="2249847" y="9215786"/>
                </a:cubicBezTo>
                <a:cubicBezTo>
                  <a:pt x="2193454" y="9209510"/>
                  <a:pt x="2155088" y="9178128"/>
                  <a:pt x="2155088" y="9114841"/>
                </a:cubicBezTo>
                <a:cubicBezTo>
                  <a:pt x="2149079" y="9058354"/>
                  <a:pt x="2205934" y="9014420"/>
                  <a:pt x="2262790" y="9014420"/>
                </a:cubicBezTo>
                <a:close/>
                <a:moveTo>
                  <a:pt x="5506324" y="8978331"/>
                </a:moveTo>
                <a:cubicBezTo>
                  <a:pt x="5600621" y="9034818"/>
                  <a:pt x="5600621" y="9091305"/>
                  <a:pt x="5512795" y="9147792"/>
                </a:cubicBezTo>
                <a:cubicBezTo>
                  <a:pt x="5493843" y="9160345"/>
                  <a:pt x="5475354" y="9173421"/>
                  <a:pt x="5462873" y="9185973"/>
                </a:cubicBezTo>
                <a:cubicBezTo>
                  <a:pt x="5400009" y="9255536"/>
                  <a:pt x="5356558" y="9248737"/>
                  <a:pt x="5318655" y="9167144"/>
                </a:cubicBezTo>
                <a:cubicBezTo>
                  <a:pt x="5312645" y="9154592"/>
                  <a:pt x="5300165" y="9148315"/>
                  <a:pt x="5293694" y="9142039"/>
                </a:cubicBezTo>
                <a:cubicBezTo>
                  <a:pt x="5331135" y="9104381"/>
                  <a:pt x="5369039" y="9066200"/>
                  <a:pt x="5406480" y="9034818"/>
                </a:cubicBezTo>
                <a:cubicBezTo>
                  <a:pt x="5437912" y="9015989"/>
                  <a:pt x="5475354" y="8997160"/>
                  <a:pt x="5506324" y="8978331"/>
                </a:cubicBezTo>
                <a:close/>
                <a:moveTo>
                  <a:pt x="3225172" y="8922366"/>
                </a:moveTo>
                <a:cubicBezTo>
                  <a:pt x="3244124" y="8922366"/>
                  <a:pt x="3269547" y="8953225"/>
                  <a:pt x="3313922" y="8984607"/>
                </a:cubicBezTo>
                <a:cubicBezTo>
                  <a:pt x="3269547" y="9015989"/>
                  <a:pt x="3237653" y="9047371"/>
                  <a:pt x="3218701" y="9041094"/>
                </a:cubicBezTo>
                <a:cubicBezTo>
                  <a:pt x="3193740" y="9034818"/>
                  <a:pt x="3174326" y="9003436"/>
                  <a:pt x="3155374" y="8978331"/>
                </a:cubicBezTo>
                <a:cubicBezTo>
                  <a:pt x="3180797" y="8959502"/>
                  <a:pt x="3199749" y="8922366"/>
                  <a:pt x="3225172" y="8922366"/>
                </a:cubicBezTo>
                <a:close/>
                <a:moveTo>
                  <a:pt x="1827822" y="8895692"/>
                </a:moveTo>
                <a:cubicBezTo>
                  <a:pt x="1846312" y="8895692"/>
                  <a:pt x="1871273" y="8927074"/>
                  <a:pt x="1908252" y="8958455"/>
                </a:cubicBezTo>
                <a:cubicBezTo>
                  <a:pt x="1871273" y="8983038"/>
                  <a:pt x="1846312" y="9014420"/>
                  <a:pt x="1827822" y="9014420"/>
                </a:cubicBezTo>
                <a:cubicBezTo>
                  <a:pt x="1802861" y="9008143"/>
                  <a:pt x="1784372" y="8976762"/>
                  <a:pt x="1759411" y="8958455"/>
                </a:cubicBezTo>
                <a:cubicBezTo>
                  <a:pt x="1784372" y="8933350"/>
                  <a:pt x="1802861" y="8901968"/>
                  <a:pt x="1827822" y="8895692"/>
                </a:cubicBezTo>
                <a:close/>
                <a:moveTo>
                  <a:pt x="6936955" y="8895169"/>
                </a:moveTo>
                <a:cubicBezTo>
                  <a:pt x="7037260" y="8888892"/>
                  <a:pt x="7131557" y="8989314"/>
                  <a:pt x="7131557" y="9096535"/>
                </a:cubicBezTo>
                <a:cubicBezTo>
                  <a:pt x="7125085" y="9203233"/>
                  <a:pt x="7043731" y="9284826"/>
                  <a:pt x="6930483" y="9284826"/>
                </a:cubicBezTo>
                <a:cubicBezTo>
                  <a:pt x="6823705" y="9284826"/>
                  <a:pt x="6741889" y="9196957"/>
                  <a:pt x="6741889" y="9090259"/>
                </a:cubicBezTo>
                <a:cubicBezTo>
                  <a:pt x="6748361" y="8964209"/>
                  <a:pt x="6842657" y="8901445"/>
                  <a:pt x="6936955" y="8895169"/>
                </a:cubicBezTo>
                <a:close/>
                <a:moveTo>
                  <a:pt x="2664476" y="8859603"/>
                </a:moveTo>
                <a:cubicBezTo>
                  <a:pt x="2670485" y="8859603"/>
                  <a:pt x="2670947" y="8859603"/>
                  <a:pt x="2676956" y="8859603"/>
                </a:cubicBezTo>
                <a:cubicBezTo>
                  <a:pt x="2620563" y="8972577"/>
                  <a:pt x="2564170" y="9079275"/>
                  <a:pt x="2508239" y="9185973"/>
                </a:cubicBezTo>
                <a:cubicBezTo>
                  <a:pt x="2508239" y="9185973"/>
                  <a:pt x="2501767" y="9185973"/>
                  <a:pt x="2495296" y="9185973"/>
                </a:cubicBezTo>
                <a:cubicBezTo>
                  <a:pt x="2532737" y="9098104"/>
                  <a:pt x="2564170" y="9010235"/>
                  <a:pt x="2601611" y="8922366"/>
                </a:cubicBezTo>
                <a:cubicBezTo>
                  <a:pt x="2595602" y="8922366"/>
                  <a:pt x="2589131" y="8915567"/>
                  <a:pt x="2583122" y="8915567"/>
                </a:cubicBezTo>
                <a:cubicBezTo>
                  <a:pt x="2608082" y="8896738"/>
                  <a:pt x="2639515" y="8878432"/>
                  <a:pt x="2664476" y="8859603"/>
                </a:cubicBezTo>
                <a:close/>
                <a:moveTo>
                  <a:pt x="3704514" y="8852803"/>
                </a:moveTo>
                <a:cubicBezTo>
                  <a:pt x="3723466" y="8883662"/>
                  <a:pt x="3742880" y="8901968"/>
                  <a:pt x="3742880" y="8914521"/>
                </a:cubicBezTo>
                <a:cubicBezTo>
                  <a:pt x="3742880" y="8933350"/>
                  <a:pt x="3717457" y="8957932"/>
                  <a:pt x="3704514" y="8951656"/>
                </a:cubicBezTo>
                <a:cubicBezTo>
                  <a:pt x="3685563" y="8951656"/>
                  <a:pt x="3666611" y="8933350"/>
                  <a:pt x="3660139" y="8914521"/>
                </a:cubicBezTo>
                <a:cubicBezTo>
                  <a:pt x="3660139" y="8901968"/>
                  <a:pt x="3679091" y="8883662"/>
                  <a:pt x="3704514" y="8852803"/>
                </a:cubicBezTo>
                <a:close/>
                <a:moveTo>
                  <a:pt x="5691219" y="8826652"/>
                </a:moveTo>
                <a:cubicBezTo>
                  <a:pt x="5704624" y="8825083"/>
                  <a:pt x="5716643" y="8826129"/>
                  <a:pt x="5727736" y="8829790"/>
                </a:cubicBezTo>
                <a:cubicBezTo>
                  <a:pt x="5749462" y="8836590"/>
                  <a:pt x="5767027" y="8853849"/>
                  <a:pt x="5776271" y="8882093"/>
                </a:cubicBezTo>
                <a:cubicBezTo>
                  <a:pt x="5788752" y="8919751"/>
                  <a:pt x="5795686" y="8957409"/>
                  <a:pt x="5801695" y="8995068"/>
                </a:cubicBezTo>
                <a:cubicBezTo>
                  <a:pt x="5795686" y="8995068"/>
                  <a:pt x="5789214" y="8989314"/>
                  <a:pt x="5782743" y="8989314"/>
                </a:cubicBezTo>
                <a:cubicBezTo>
                  <a:pt x="5751311" y="9020696"/>
                  <a:pt x="5726350" y="9051555"/>
                  <a:pt x="5700926" y="9077183"/>
                </a:cubicBezTo>
                <a:cubicBezTo>
                  <a:pt x="5681975" y="9051555"/>
                  <a:pt x="5650542" y="9014420"/>
                  <a:pt x="5625119" y="8976762"/>
                </a:cubicBezTo>
                <a:cubicBezTo>
                  <a:pt x="5593687" y="8926028"/>
                  <a:pt x="5606630" y="8863787"/>
                  <a:pt x="5650542" y="8838159"/>
                </a:cubicBezTo>
                <a:cubicBezTo>
                  <a:pt x="5664872" y="8831882"/>
                  <a:pt x="5678277" y="8828221"/>
                  <a:pt x="5691219" y="8826652"/>
                </a:cubicBezTo>
                <a:close/>
                <a:moveTo>
                  <a:pt x="7943249" y="8796316"/>
                </a:moveTo>
                <a:cubicBezTo>
                  <a:pt x="7968673" y="8802593"/>
                  <a:pt x="8000567" y="8796316"/>
                  <a:pt x="8032461" y="8796316"/>
                </a:cubicBezTo>
                <a:cubicBezTo>
                  <a:pt x="8057423" y="8796316"/>
                  <a:pt x="8089317" y="8802593"/>
                  <a:pt x="8095789" y="8815145"/>
                </a:cubicBezTo>
                <a:cubicBezTo>
                  <a:pt x="8108269" y="8833974"/>
                  <a:pt x="8114740" y="8871109"/>
                  <a:pt x="8102260" y="8883662"/>
                </a:cubicBezTo>
                <a:cubicBezTo>
                  <a:pt x="8063894" y="8933350"/>
                  <a:pt x="8013047" y="8971008"/>
                  <a:pt x="7968673" y="9008143"/>
                </a:cubicBezTo>
                <a:cubicBezTo>
                  <a:pt x="7956192" y="9020696"/>
                  <a:pt x="7937241" y="9021219"/>
                  <a:pt x="7924760" y="9021219"/>
                </a:cubicBezTo>
                <a:cubicBezTo>
                  <a:pt x="7848491" y="9021219"/>
                  <a:pt x="7791173" y="8958455"/>
                  <a:pt x="7797644" y="8889939"/>
                </a:cubicBezTo>
                <a:cubicBezTo>
                  <a:pt x="7804115" y="8833974"/>
                  <a:pt x="7879923" y="8790040"/>
                  <a:pt x="7943249" y="8796316"/>
                </a:cubicBezTo>
                <a:close/>
                <a:moveTo>
                  <a:pt x="5280289" y="8750290"/>
                </a:moveTo>
                <a:cubicBezTo>
                  <a:pt x="5311259" y="8769119"/>
                  <a:pt x="5342691" y="8801023"/>
                  <a:pt x="5380132" y="8826129"/>
                </a:cubicBezTo>
                <a:cubicBezTo>
                  <a:pt x="5486447" y="8870586"/>
                  <a:pt x="5504937" y="8883139"/>
                  <a:pt x="5504937" y="8978331"/>
                </a:cubicBezTo>
                <a:cubicBezTo>
                  <a:pt x="5485985" y="8889416"/>
                  <a:pt x="5398622" y="8895692"/>
                  <a:pt x="5330210" y="8876863"/>
                </a:cubicBezTo>
                <a:cubicBezTo>
                  <a:pt x="5330210" y="8895692"/>
                  <a:pt x="5330210" y="8920797"/>
                  <a:pt x="5317730" y="8927074"/>
                </a:cubicBezTo>
                <a:cubicBezTo>
                  <a:pt x="5298778" y="8940149"/>
                  <a:pt x="5267808" y="8940149"/>
                  <a:pt x="5242847" y="8946426"/>
                </a:cubicBezTo>
                <a:cubicBezTo>
                  <a:pt x="5236838" y="8914521"/>
                  <a:pt x="5224358" y="8883139"/>
                  <a:pt x="5230829" y="8858034"/>
                </a:cubicBezTo>
                <a:cubicBezTo>
                  <a:pt x="5236838" y="8826129"/>
                  <a:pt x="5261337" y="8794747"/>
                  <a:pt x="5280289" y="8750290"/>
                </a:cubicBezTo>
                <a:close/>
                <a:moveTo>
                  <a:pt x="6911531" y="8694325"/>
                </a:moveTo>
                <a:cubicBezTo>
                  <a:pt x="6924011" y="8725707"/>
                  <a:pt x="6930483" y="8744536"/>
                  <a:pt x="6943425" y="8769642"/>
                </a:cubicBezTo>
                <a:cubicBezTo>
                  <a:pt x="6905060" y="8807300"/>
                  <a:pt x="6860685" y="8858034"/>
                  <a:pt x="6815847" y="8902491"/>
                </a:cubicBezTo>
                <a:cubicBezTo>
                  <a:pt x="6752059" y="8839205"/>
                  <a:pt x="6752059" y="8820376"/>
                  <a:pt x="6815847" y="8775918"/>
                </a:cubicBezTo>
                <a:cubicBezTo>
                  <a:pt x="6834799" y="8769642"/>
                  <a:pt x="6854213" y="8757089"/>
                  <a:pt x="6867156" y="8744536"/>
                </a:cubicBezTo>
                <a:cubicBezTo>
                  <a:pt x="6879637" y="8725707"/>
                  <a:pt x="6892117" y="8713154"/>
                  <a:pt x="6911531" y="8694325"/>
                </a:cubicBezTo>
                <a:close/>
                <a:moveTo>
                  <a:pt x="6306922" y="8638361"/>
                </a:moveTo>
                <a:cubicBezTo>
                  <a:pt x="6369787" y="8638361"/>
                  <a:pt x="6419709" y="8682296"/>
                  <a:pt x="6432189" y="8739306"/>
                </a:cubicBezTo>
                <a:cubicBezTo>
                  <a:pt x="6438661" y="8808869"/>
                  <a:pt x="6400757" y="8865879"/>
                  <a:pt x="6331883" y="8872156"/>
                </a:cubicBezTo>
                <a:cubicBezTo>
                  <a:pt x="6281961" y="8878432"/>
                  <a:pt x="6213087" y="8935442"/>
                  <a:pt x="6188127" y="8859603"/>
                </a:cubicBezTo>
                <a:cubicBezTo>
                  <a:pt x="6194135" y="8815145"/>
                  <a:pt x="6200145" y="8790040"/>
                  <a:pt x="6200145" y="8764411"/>
                </a:cubicBezTo>
                <a:cubicBezTo>
                  <a:pt x="6206616" y="8694848"/>
                  <a:pt x="6250529" y="8644638"/>
                  <a:pt x="6306922" y="8638361"/>
                </a:cubicBezTo>
                <a:close/>
                <a:moveTo>
                  <a:pt x="5908934" y="8575598"/>
                </a:moveTo>
                <a:cubicBezTo>
                  <a:pt x="5965327" y="8575598"/>
                  <a:pt x="6003231" y="8606979"/>
                  <a:pt x="6003231" y="8662944"/>
                </a:cubicBezTo>
                <a:cubicBezTo>
                  <a:pt x="6009702" y="8725707"/>
                  <a:pt x="5959318" y="8744013"/>
                  <a:pt x="5915405" y="8750290"/>
                </a:cubicBezTo>
                <a:cubicBezTo>
                  <a:pt x="5852541" y="8750290"/>
                  <a:pt x="5814637" y="8718908"/>
                  <a:pt x="5814637" y="8656667"/>
                </a:cubicBezTo>
                <a:cubicBezTo>
                  <a:pt x="5814637" y="8600180"/>
                  <a:pt x="5852541" y="8575598"/>
                  <a:pt x="5908934" y="8575598"/>
                </a:cubicBezTo>
                <a:close/>
                <a:moveTo>
                  <a:pt x="1808408" y="8381030"/>
                </a:moveTo>
                <a:cubicBezTo>
                  <a:pt x="1814880" y="8381030"/>
                  <a:pt x="1814417" y="8381030"/>
                  <a:pt x="1820889" y="8381030"/>
                </a:cubicBezTo>
                <a:cubicBezTo>
                  <a:pt x="1846774" y="8480929"/>
                  <a:pt x="1872660" y="8587627"/>
                  <a:pt x="1898545" y="8694325"/>
                </a:cubicBezTo>
                <a:cubicBezTo>
                  <a:pt x="1808408" y="8688049"/>
                  <a:pt x="1782523" y="8637838"/>
                  <a:pt x="1776051" y="8456347"/>
                </a:cubicBezTo>
                <a:cubicBezTo>
                  <a:pt x="1795466" y="8500281"/>
                  <a:pt x="1801937" y="8531140"/>
                  <a:pt x="1814880" y="8568798"/>
                </a:cubicBezTo>
                <a:cubicBezTo>
                  <a:pt x="1814880" y="8499758"/>
                  <a:pt x="1814880" y="8443271"/>
                  <a:pt x="1808408" y="8381030"/>
                </a:cubicBezTo>
                <a:close/>
                <a:moveTo>
                  <a:pt x="8838145" y="7813020"/>
                </a:moveTo>
                <a:cubicBezTo>
                  <a:pt x="8881595" y="7819296"/>
                  <a:pt x="8963412" y="7813020"/>
                  <a:pt x="8963412" y="7876306"/>
                </a:cubicBezTo>
                <a:cubicBezTo>
                  <a:pt x="8975892" y="7977774"/>
                  <a:pt x="8913028" y="8047338"/>
                  <a:pt x="8838145" y="8047338"/>
                </a:cubicBezTo>
                <a:cubicBezTo>
                  <a:pt x="8775280" y="8047338"/>
                  <a:pt x="8725358" y="7997126"/>
                  <a:pt x="8725358" y="7933317"/>
                </a:cubicBezTo>
                <a:cubicBezTo>
                  <a:pt x="8725358" y="7870030"/>
                  <a:pt x="8775280" y="7806744"/>
                  <a:pt x="8838145" y="7813020"/>
                </a:cubicBezTo>
                <a:close/>
                <a:moveTo>
                  <a:pt x="763979" y="7420290"/>
                </a:moveTo>
                <a:cubicBezTo>
                  <a:pt x="774379" y="7420747"/>
                  <a:pt x="786166" y="7421794"/>
                  <a:pt x="799340" y="7423363"/>
                </a:cubicBezTo>
                <a:cubicBezTo>
                  <a:pt x="768370" y="7462067"/>
                  <a:pt x="743409" y="7487696"/>
                  <a:pt x="711977" y="7526400"/>
                </a:cubicBezTo>
                <a:cubicBezTo>
                  <a:pt x="688865" y="7454222"/>
                  <a:pt x="689789" y="7425455"/>
                  <a:pt x="736937" y="7420748"/>
                </a:cubicBezTo>
                <a:cubicBezTo>
                  <a:pt x="744565" y="7419963"/>
                  <a:pt x="753578" y="7419832"/>
                  <a:pt x="763979" y="7420290"/>
                </a:cubicBezTo>
                <a:close/>
                <a:moveTo>
                  <a:pt x="1128454" y="7337586"/>
                </a:moveTo>
                <a:cubicBezTo>
                  <a:pt x="1159887" y="7343862"/>
                  <a:pt x="1185310" y="7375244"/>
                  <a:pt x="1235232" y="7406103"/>
                </a:cubicBezTo>
                <a:cubicBezTo>
                  <a:pt x="1185310" y="7443238"/>
                  <a:pt x="1159887" y="7474620"/>
                  <a:pt x="1128454" y="7480896"/>
                </a:cubicBezTo>
                <a:cubicBezTo>
                  <a:pt x="1084541" y="7492926"/>
                  <a:pt x="1053572" y="7462067"/>
                  <a:pt x="1053572" y="7412379"/>
                </a:cubicBezTo>
                <a:cubicBezTo>
                  <a:pt x="1053572" y="7362692"/>
                  <a:pt x="1078533" y="7331832"/>
                  <a:pt x="1128454" y="7337586"/>
                </a:cubicBezTo>
                <a:close/>
                <a:moveTo>
                  <a:pt x="883467" y="7143542"/>
                </a:moveTo>
                <a:cubicBezTo>
                  <a:pt x="889939" y="7149295"/>
                  <a:pt x="902419" y="7156095"/>
                  <a:pt x="914900" y="7161848"/>
                </a:cubicBezTo>
                <a:cubicBezTo>
                  <a:pt x="883467" y="7205260"/>
                  <a:pt x="852498" y="7242394"/>
                  <a:pt x="821065" y="7285283"/>
                </a:cubicBezTo>
                <a:cubicBezTo>
                  <a:pt x="815056" y="7279006"/>
                  <a:pt x="802576" y="7272730"/>
                  <a:pt x="796104" y="7266977"/>
                </a:cubicBezTo>
                <a:cubicBezTo>
                  <a:pt x="821065" y="7223566"/>
                  <a:pt x="852498" y="7186430"/>
                  <a:pt x="883467" y="7143542"/>
                </a:cubicBezTo>
                <a:close/>
                <a:moveTo>
                  <a:pt x="681007" y="7110591"/>
                </a:moveTo>
                <a:cubicBezTo>
                  <a:pt x="668064" y="7148249"/>
                  <a:pt x="661592" y="7180154"/>
                  <a:pt x="649112" y="7199506"/>
                </a:cubicBezTo>
                <a:cubicBezTo>
                  <a:pt x="636631" y="7230888"/>
                  <a:pt x="611671" y="7250240"/>
                  <a:pt x="592719" y="7275346"/>
                </a:cubicBezTo>
                <a:cubicBezTo>
                  <a:pt x="573767" y="7262792"/>
                  <a:pt x="542335" y="7243964"/>
                  <a:pt x="542335" y="7230888"/>
                </a:cubicBezTo>
                <a:cubicBezTo>
                  <a:pt x="548806" y="7199506"/>
                  <a:pt x="554815" y="7161325"/>
                  <a:pt x="579776" y="7141973"/>
                </a:cubicBezTo>
                <a:cubicBezTo>
                  <a:pt x="605199" y="7123144"/>
                  <a:pt x="649112" y="7116868"/>
                  <a:pt x="681007" y="7110591"/>
                </a:cubicBezTo>
                <a:close/>
                <a:moveTo>
                  <a:pt x="95826" y="7040440"/>
                </a:moveTo>
                <a:cubicBezTo>
                  <a:pt x="111730" y="7043382"/>
                  <a:pt x="135564" y="7055150"/>
                  <a:pt x="159138" y="7059857"/>
                </a:cubicBezTo>
                <a:cubicBezTo>
                  <a:pt x="146658" y="7085486"/>
                  <a:pt x="140187" y="7116868"/>
                  <a:pt x="121235" y="7135697"/>
                </a:cubicBezTo>
                <a:cubicBezTo>
                  <a:pt x="95811" y="7161325"/>
                  <a:pt x="63917" y="7173878"/>
                  <a:pt x="32485" y="7192706"/>
                </a:cubicBezTo>
                <a:cubicBezTo>
                  <a:pt x="19542" y="7167601"/>
                  <a:pt x="-5419" y="7136220"/>
                  <a:pt x="1052" y="7123667"/>
                </a:cubicBezTo>
                <a:cubicBezTo>
                  <a:pt x="20004" y="7091762"/>
                  <a:pt x="51437" y="7059857"/>
                  <a:pt x="82869" y="7041028"/>
                </a:cubicBezTo>
                <a:cubicBezTo>
                  <a:pt x="86105" y="7039459"/>
                  <a:pt x="90525" y="7039459"/>
                  <a:pt x="95826" y="7040440"/>
                </a:cubicBezTo>
                <a:close/>
                <a:moveTo>
                  <a:pt x="588097" y="6865813"/>
                </a:moveTo>
                <a:cubicBezTo>
                  <a:pt x="613519" y="6872090"/>
                  <a:pt x="638943" y="6891442"/>
                  <a:pt x="651423" y="6916547"/>
                </a:cubicBezTo>
                <a:cubicBezTo>
                  <a:pt x="657895" y="6929100"/>
                  <a:pt x="651423" y="6966235"/>
                  <a:pt x="632472" y="6978788"/>
                </a:cubicBezTo>
                <a:cubicBezTo>
                  <a:pt x="613519" y="7004416"/>
                  <a:pt x="582087" y="7010693"/>
                  <a:pt x="550655" y="7016969"/>
                </a:cubicBezTo>
                <a:cubicBezTo>
                  <a:pt x="531703" y="7023245"/>
                  <a:pt x="506280" y="7003893"/>
                  <a:pt x="487328" y="7003893"/>
                </a:cubicBezTo>
                <a:cubicBezTo>
                  <a:pt x="405512" y="7022722"/>
                  <a:pt x="323233" y="7035798"/>
                  <a:pt x="234946" y="7054627"/>
                </a:cubicBezTo>
                <a:cubicBezTo>
                  <a:pt x="234946" y="7048351"/>
                  <a:pt x="234946" y="7041551"/>
                  <a:pt x="234946" y="7035275"/>
                </a:cubicBezTo>
                <a:cubicBezTo>
                  <a:pt x="304281" y="7010169"/>
                  <a:pt x="373618" y="6985587"/>
                  <a:pt x="449425" y="6960482"/>
                </a:cubicBezTo>
                <a:cubicBezTo>
                  <a:pt x="461905" y="6922823"/>
                  <a:pt x="537713" y="6859537"/>
                  <a:pt x="588097" y="6865813"/>
                </a:cubicBezTo>
                <a:close/>
                <a:moveTo>
                  <a:pt x="876996" y="6859014"/>
                </a:moveTo>
                <a:cubicBezTo>
                  <a:pt x="886241" y="6855876"/>
                  <a:pt x="896872" y="6856399"/>
                  <a:pt x="907966" y="6859014"/>
                </a:cubicBezTo>
                <a:cubicBezTo>
                  <a:pt x="918598" y="6861106"/>
                  <a:pt x="929692" y="6865813"/>
                  <a:pt x="938936" y="6872090"/>
                </a:cubicBezTo>
                <a:cubicBezTo>
                  <a:pt x="963897" y="6890396"/>
                  <a:pt x="982387" y="6909225"/>
                  <a:pt x="1007348" y="6928054"/>
                </a:cubicBezTo>
                <a:cubicBezTo>
                  <a:pt x="1001338" y="6940083"/>
                  <a:pt x="1000876" y="6946883"/>
                  <a:pt x="1000876" y="6959436"/>
                </a:cubicBezTo>
                <a:cubicBezTo>
                  <a:pt x="963897" y="6959436"/>
                  <a:pt x="926456" y="6965189"/>
                  <a:pt x="895486" y="6959436"/>
                </a:cubicBezTo>
                <a:cubicBezTo>
                  <a:pt x="876996" y="6959436"/>
                  <a:pt x="858044" y="6928054"/>
                  <a:pt x="852035" y="6909225"/>
                </a:cubicBezTo>
                <a:cubicBezTo>
                  <a:pt x="845564" y="6890396"/>
                  <a:pt x="864515" y="6859014"/>
                  <a:pt x="876996" y="6859014"/>
                </a:cubicBezTo>
                <a:close/>
                <a:moveTo>
                  <a:pt x="9738587" y="6394563"/>
                </a:moveTo>
                <a:cubicBezTo>
                  <a:pt x="9807923" y="6400840"/>
                  <a:pt x="9877721" y="6413392"/>
                  <a:pt x="9941048" y="6438498"/>
                </a:cubicBezTo>
                <a:cubicBezTo>
                  <a:pt x="9960000" y="6444774"/>
                  <a:pt x="9978952" y="6488186"/>
                  <a:pt x="9972480" y="6507015"/>
                </a:cubicBezTo>
                <a:cubicBezTo>
                  <a:pt x="9960000" y="6538397"/>
                  <a:pt x="9928568" y="6563502"/>
                  <a:pt x="9909616" y="6582331"/>
                </a:cubicBezTo>
                <a:cubicBezTo>
                  <a:pt x="9820866" y="6557749"/>
                  <a:pt x="9757539" y="6551472"/>
                  <a:pt x="9694212" y="6526367"/>
                </a:cubicBezTo>
                <a:cubicBezTo>
                  <a:pt x="9674798" y="6520090"/>
                  <a:pt x="9662318" y="6469357"/>
                  <a:pt x="9668789" y="6451051"/>
                </a:cubicBezTo>
                <a:cubicBezTo>
                  <a:pt x="9681269" y="6425945"/>
                  <a:pt x="9719635" y="6394563"/>
                  <a:pt x="9738587" y="6394563"/>
                </a:cubicBezTo>
                <a:close/>
                <a:moveTo>
                  <a:pt x="827537" y="6136710"/>
                </a:moveTo>
                <a:cubicBezTo>
                  <a:pt x="857582" y="6135141"/>
                  <a:pt x="889014" y="6139848"/>
                  <a:pt x="901957" y="6149262"/>
                </a:cubicBezTo>
                <a:cubicBezTo>
                  <a:pt x="870062" y="6173845"/>
                  <a:pt x="845102" y="6198427"/>
                  <a:pt x="813207" y="6216733"/>
                </a:cubicBezTo>
                <a:cubicBezTo>
                  <a:pt x="800727" y="6223010"/>
                  <a:pt x="775303" y="6216733"/>
                  <a:pt x="756351" y="6216733"/>
                </a:cubicBezTo>
                <a:cubicBezTo>
                  <a:pt x="756351" y="6198427"/>
                  <a:pt x="749880" y="6180121"/>
                  <a:pt x="762361" y="6161292"/>
                </a:cubicBezTo>
                <a:cubicBezTo>
                  <a:pt x="768832" y="6146124"/>
                  <a:pt x="797491" y="6138279"/>
                  <a:pt x="827537" y="6136710"/>
                </a:cubicBezTo>
                <a:close/>
                <a:moveTo>
                  <a:pt x="7409363" y="6060870"/>
                </a:moveTo>
                <a:cubicBezTo>
                  <a:pt x="7415835" y="6073423"/>
                  <a:pt x="7428777" y="6085976"/>
                  <a:pt x="7435249" y="6104282"/>
                </a:cubicBezTo>
                <a:cubicBezTo>
                  <a:pt x="7435249" y="6116834"/>
                  <a:pt x="7441719" y="6141417"/>
                  <a:pt x="7428777" y="6147693"/>
                </a:cubicBezTo>
                <a:cubicBezTo>
                  <a:pt x="7422768" y="6153970"/>
                  <a:pt x="7396883" y="6153447"/>
                  <a:pt x="7383940" y="6153447"/>
                </a:cubicBezTo>
                <a:cubicBezTo>
                  <a:pt x="7364988" y="6147170"/>
                  <a:pt x="7358979" y="6128864"/>
                  <a:pt x="7346036" y="6116834"/>
                </a:cubicBezTo>
                <a:cubicBezTo>
                  <a:pt x="7358979" y="6110558"/>
                  <a:pt x="7377931" y="6116834"/>
                  <a:pt x="7383940" y="6104282"/>
                </a:cubicBezTo>
                <a:cubicBezTo>
                  <a:pt x="7396883" y="6092252"/>
                  <a:pt x="7403354" y="6073423"/>
                  <a:pt x="7409363" y="6060870"/>
                </a:cubicBezTo>
                <a:close/>
                <a:moveTo>
                  <a:pt x="846026" y="6021643"/>
                </a:moveTo>
                <a:cubicBezTo>
                  <a:pt x="846026" y="6027919"/>
                  <a:pt x="846026" y="6027919"/>
                  <a:pt x="852035" y="6034196"/>
                </a:cubicBezTo>
                <a:cubicBezTo>
                  <a:pt x="770219" y="6059301"/>
                  <a:pt x="688402" y="6078130"/>
                  <a:pt x="606124" y="6103759"/>
                </a:cubicBezTo>
                <a:cubicBezTo>
                  <a:pt x="631547" y="6185351"/>
                  <a:pt x="662979" y="6266944"/>
                  <a:pt x="681931" y="6330231"/>
                </a:cubicBezTo>
                <a:cubicBezTo>
                  <a:pt x="631547" y="6411823"/>
                  <a:pt x="593181" y="6475110"/>
                  <a:pt x="548806" y="6537874"/>
                </a:cubicBezTo>
                <a:cubicBezTo>
                  <a:pt x="586710" y="6645095"/>
                  <a:pt x="587172" y="6645618"/>
                  <a:pt x="530316" y="6714658"/>
                </a:cubicBezTo>
                <a:cubicBezTo>
                  <a:pt x="473461" y="6676999"/>
                  <a:pt x="473461" y="6632542"/>
                  <a:pt x="517836" y="6582331"/>
                </a:cubicBezTo>
                <a:cubicBezTo>
                  <a:pt x="530316" y="6563502"/>
                  <a:pt x="536788" y="6532120"/>
                  <a:pt x="543259" y="6500215"/>
                </a:cubicBezTo>
                <a:cubicBezTo>
                  <a:pt x="454509" y="6500215"/>
                  <a:pt x="442029" y="6487663"/>
                  <a:pt x="473461" y="6412346"/>
                </a:cubicBezTo>
                <a:cubicBezTo>
                  <a:pt x="479933" y="6399794"/>
                  <a:pt x="479933" y="6374688"/>
                  <a:pt x="473461" y="6368412"/>
                </a:cubicBezTo>
                <a:cubicBezTo>
                  <a:pt x="442029" y="6311402"/>
                  <a:pt x="397654" y="6261191"/>
                  <a:pt x="366222" y="6204180"/>
                </a:cubicBezTo>
                <a:cubicBezTo>
                  <a:pt x="353279" y="6185351"/>
                  <a:pt x="340798" y="6141417"/>
                  <a:pt x="353279" y="6128864"/>
                </a:cubicBezTo>
                <a:cubicBezTo>
                  <a:pt x="378702" y="6097482"/>
                  <a:pt x="416606" y="6059301"/>
                  <a:pt x="454509" y="6053025"/>
                </a:cubicBezTo>
                <a:cubicBezTo>
                  <a:pt x="587172" y="6034196"/>
                  <a:pt x="713364" y="6034196"/>
                  <a:pt x="846026" y="6021643"/>
                </a:cubicBezTo>
                <a:close/>
                <a:moveTo>
                  <a:pt x="7742175" y="5922267"/>
                </a:moveTo>
                <a:cubicBezTo>
                  <a:pt x="7830925" y="5915991"/>
                  <a:pt x="7900261" y="5991307"/>
                  <a:pt x="7900261" y="6079176"/>
                </a:cubicBezTo>
                <a:cubicBezTo>
                  <a:pt x="7906733" y="6160769"/>
                  <a:pt x="7837397" y="6229809"/>
                  <a:pt x="7748647" y="6229809"/>
                </a:cubicBezTo>
                <a:cubicBezTo>
                  <a:pt x="7665906" y="6236085"/>
                  <a:pt x="7596570" y="6167045"/>
                  <a:pt x="7590099" y="6085453"/>
                </a:cubicBezTo>
                <a:cubicBezTo>
                  <a:pt x="7590099" y="5997584"/>
                  <a:pt x="7659897" y="5922267"/>
                  <a:pt x="7742175" y="5922267"/>
                </a:cubicBezTo>
                <a:close/>
                <a:moveTo>
                  <a:pt x="7565600" y="5797263"/>
                </a:moveTo>
                <a:cubicBezTo>
                  <a:pt x="7571609" y="5797263"/>
                  <a:pt x="7577618" y="5803540"/>
                  <a:pt x="7577618" y="5809816"/>
                </a:cubicBezTo>
                <a:cubicBezTo>
                  <a:pt x="7565600" y="5834921"/>
                  <a:pt x="7553119" y="5865257"/>
                  <a:pt x="7534630" y="5896116"/>
                </a:cubicBezTo>
                <a:cubicBezTo>
                  <a:pt x="7553119" y="5908669"/>
                  <a:pt x="7571609" y="5914945"/>
                  <a:pt x="7590099" y="5921221"/>
                </a:cubicBezTo>
                <a:cubicBezTo>
                  <a:pt x="7590099" y="5927498"/>
                  <a:pt x="7590099" y="5933774"/>
                  <a:pt x="7590099" y="5940050"/>
                </a:cubicBezTo>
                <a:cubicBezTo>
                  <a:pt x="7571609" y="5940050"/>
                  <a:pt x="7540639" y="5952080"/>
                  <a:pt x="7534630" y="5945804"/>
                </a:cubicBezTo>
                <a:cubicBezTo>
                  <a:pt x="7516140" y="5921221"/>
                  <a:pt x="7491179" y="5884086"/>
                  <a:pt x="7497189" y="5859504"/>
                </a:cubicBezTo>
                <a:cubicBezTo>
                  <a:pt x="7503660" y="5834398"/>
                  <a:pt x="7540639" y="5815569"/>
                  <a:pt x="7565600" y="5797263"/>
                </a:cubicBezTo>
                <a:close/>
                <a:moveTo>
                  <a:pt x="8352331" y="5764312"/>
                </a:moveTo>
                <a:cubicBezTo>
                  <a:pt x="8459109" y="5770589"/>
                  <a:pt x="8484532" y="5840675"/>
                  <a:pt x="8484532" y="5942666"/>
                </a:cubicBezTo>
                <a:cubicBezTo>
                  <a:pt x="8434148" y="5872580"/>
                  <a:pt x="8389773" y="5815046"/>
                  <a:pt x="8352331" y="5764312"/>
                </a:cubicBezTo>
                <a:close/>
                <a:moveTo>
                  <a:pt x="106905" y="5394530"/>
                </a:moveTo>
                <a:cubicBezTo>
                  <a:pt x="119386" y="5394530"/>
                  <a:pt x="144347" y="5419636"/>
                  <a:pt x="175779" y="5437942"/>
                </a:cubicBezTo>
                <a:cubicBezTo>
                  <a:pt x="144347" y="5462524"/>
                  <a:pt x="119386" y="5493906"/>
                  <a:pt x="100434" y="5487630"/>
                </a:cubicBezTo>
                <a:cubicBezTo>
                  <a:pt x="81482" y="5487630"/>
                  <a:pt x="62530" y="5456771"/>
                  <a:pt x="43579" y="5437942"/>
                </a:cubicBezTo>
                <a:cubicBezTo>
                  <a:pt x="62530" y="5425389"/>
                  <a:pt x="81944" y="5400807"/>
                  <a:pt x="106905" y="5394530"/>
                </a:cubicBezTo>
                <a:close/>
                <a:moveTo>
                  <a:pt x="7995945" y="5298816"/>
                </a:moveTo>
                <a:cubicBezTo>
                  <a:pt x="7995945" y="5368379"/>
                  <a:pt x="7995945" y="5424343"/>
                  <a:pt x="7995945" y="5493383"/>
                </a:cubicBezTo>
                <a:cubicBezTo>
                  <a:pt x="7913666" y="5411790"/>
                  <a:pt x="7913666" y="5355826"/>
                  <a:pt x="7995945" y="5298816"/>
                </a:cubicBezTo>
                <a:close/>
                <a:moveTo>
                  <a:pt x="7843405" y="5223499"/>
                </a:moveTo>
                <a:cubicBezTo>
                  <a:pt x="7907195" y="5236052"/>
                  <a:pt x="7926609" y="5323921"/>
                  <a:pt x="7881771" y="5424343"/>
                </a:cubicBezTo>
                <a:cubicBezTo>
                  <a:pt x="7868829" y="5424343"/>
                  <a:pt x="7862357" y="5424343"/>
                  <a:pt x="7849877" y="5424343"/>
                </a:cubicBezTo>
                <a:cubicBezTo>
                  <a:pt x="7843405" y="5367856"/>
                  <a:pt x="7830925" y="5317645"/>
                  <a:pt x="7817983" y="5254881"/>
                </a:cubicBezTo>
                <a:cubicBezTo>
                  <a:pt x="7830925" y="5254881"/>
                  <a:pt x="7843405" y="5261158"/>
                  <a:pt x="7862820" y="5261158"/>
                </a:cubicBezTo>
                <a:cubicBezTo>
                  <a:pt x="7856349" y="5248605"/>
                  <a:pt x="7849877" y="5236052"/>
                  <a:pt x="7843405" y="5223499"/>
                </a:cubicBezTo>
                <a:close/>
                <a:moveTo>
                  <a:pt x="1039242" y="5143999"/>
                </a:moveTo>
                <a:cubicBezTo>
                  <a:pt x="1051723" y="5162305"/>
                  <a:pt x="1063741" y="5180611"/>
                  <a:pt x="1076684" y="5198917"/>
                </a:cubicBezTo>
                <a:cubicBezTo>
                  <a:pt x="1063741" y="5204670"/>
                  <a:pt x="1057732" y="5216700"/>
                  <a:pt x="1045251" y="5216700"/>
                </a:cubicBezTo>
                <a:cubicBezTo>
                  <a:pt x="1019828" y="5222976"/>
                  <a:pt x="995330" y="5223499"/>
                  <a:pt x="969906" y="5223499"/>
                </a:cubicBezTo>
                <a:cubicBezTo>
                  <a:pt x="963897" y="5223499"/>
                  <a:pt x="950955" y="5198917"/>
                  <a:pt x="957426" y="5192641"/>
                </a:cubicBezTo>
                <a:cubicBezTo>
                  <a:pt x="969906" y="5180611"/>
                  <a:pt x="995330" y="5168581"/>
                  <a:pt x="1014281" y="5156029"/>
                </a:cubicBezTo>
                <a:cubicBezTo>
                  <a:pt x="1020290" y="5150275"/>
                  <a:pt x="1026762" y="5143999"/>
                  <a:pt x="1039242" y="5143999"/>
                </a:cubicBezTo>
                <a:close/>
                <a:moveTo>
                  <a:pt x="7855424" y="5081235"/>
                </a:moveTo>
                <a:cubicBezTo>
                  <a:pt x="7867905" y="5118894"/>
                  <a:pt x="7868367" y="5156552"/>
                  <a:pt x="7880847" y="5200486"/>
                </a:cubicBezTo>
                <a:cubicBezTo>
                  <a:pt x="7843405" y="5194210"/>
                  <a:pt x="7812435" y="5187410"/>
                  <a:pt x="7774995" y="5181134"/>
                </a:cubicBezTo>
                <a:cubicBezTo>
                  <a:pt x="7799955" y="5149752"/>
                  <a:pt x="7824454" y="5118894"/>
                  <a:pt x="7855424" y="5081235"/>
                </a:cubicBezTo>
                <a:close/>
                <a:moveTo>
                  <a:pt x="952341" y="4902882"/>
                </a:moveTo>
                <a:cubicBezTo>
                  <a:pt x="1027224" y="4902882"/>
                  <a:pt x="1077146" y="4947340"/>
                  <a:pt x="1083155" y="5023179"/>
                </a:cubicBezTo>
                <a:cubicBezTo>
                  <a:pt x="1083155" y="5086466"/>
                  <a:pt x="1027224" y="5137723"/>
                  <a:pt x="952341" y="5137723"/>
                </a:cubicBezTo>
                <a:cubicBezTo>
                  <a:pt x="877458" y="5137723"/>
                  <a:pt x="802576" y="5086466"/>
                  <a:pt x="802576" y="5042531"/>
                </a:cubicBezTo>
                <a:cubicBezTo>
                  <a:pt x="796566" y="4966169"/>
                  <a:pt x="870987" y="4902882"/>
                  <a:pt x="952341" y="4902882"/>
                </a:cubicBezTo>
                <a:close/>
                <a:moveTo>
                  <a:pt x="9469102" y="4833319"/>
                </a:moveTo>
                <a:cubicBezTo>
                  <a:pt x="9581888" y="4833319"/>
                  <a:pt x="9682194" y="4909682"/>
                  <a:pt x="9675723" y="4979245"/>
                </a:cubicBezTo>
                <a:cubicBezTo>
                  <a:pt x="9669251" y="5055084"/>
                  <a:pt x="9562936" y="5137723"/>
                  <a:pt x="9475111" y="5131446"/>
                </a:cubicBezTo>
                <a:cubicBezTo>
                  <a:pt x="9393757" y="5124647"/>
                  <a:pt x="9305931" y="5036255"/>
                  <a:pt x="9312402" y="4966692"/>
                </a:cubicBezTo>
                <a:cubicBezTo>
                  <a:pt x="9318412" y="4903405"/>
                  <a:pt x="9406237" y="4827043"/>
                  <a:pt x="9469102" y="4833319"/>
                </a:cubicBezTo>
                <a:close/>
                <a:moveTo>
                  <a:pt x="492875" y="4741266"/>
                </a:moveTo>
                <a:cubicBezTo>
                  <a:pt x="518298" y="4747542"/>
                  <a:pt x="537250" y="4779447"/>
                  <a:pt x="575154" y="4810829"/>
                </a:cubicBezTo>
                <a:cubicBezTo>
                  <a:pt x="537250" y="4842211"/>
                  <a:pt x="505818" y="4879869"/>
                  <a:pt x="499347" y="4873592"/>
                </a:cubicBezTo>
                <a:cubicBezTo>
                  <a:pt x="467914" y="4854763"/>
                  <a:pt x="442029" y="4829658"/>
                  <a:pt x="429549" y="4798276"/>
                </a:cubicBezTo>
                <a:cubicBezTo>
                  <a:pt x="423077" y="4785723"/>
                  <a:pt x="473923" y="4741266"/>
                  <a:pt x="492875" y="4741266"/>
                </a:cubicBezTo>
                <a:close/>
                <a:moveTo>
                  <a:pt x="8642618" y="4570235"/>
                </a:moveTo>
                <a:cubicBezTo>
                  <a:pt x="8661107" y="4601617"/>
                  <a:pt x="8673588" y="4626722"/>
                  <a:pt x="8692077" y="4658104"/>
                </a:cubicBezTo>
                <a:cubicBezTo>
                  <a:pt x="8661569" y="4676933"/>
                  <a:pt x="8630599" y="4695762"/>
                  <a:pt x="8593620" y="4715114"/>
                </a:cubicBezTo>
                <a:cubicBezTo>
                  <a:pt x="8575131" y="4689486"/>
                  <a:pt x="8550170" y="4670657"/>
                  <a:pt x="8605638" y="4645551"/>
                </a:cubicBezTo>
                <a:cubicBezTo>
                  <a:pt x="8624128" y="4639275"/>
                  <a:pt x="8630137" y="4601617"/>
                  <a:pt x="8642618" y="4570235"/>
                </a:cubicBezTo>
                <a:close/>
                <a:moveTo>
                  <a:pt x="9040143" y="4332257"/>
                </a:moveTo>
                <a:cubicBezTo>
                  <a:pt x="9043379" y="4332257"/>
                  <a:pt x="9049735" y="4333826"/>
                  <a:pt x="9057709" y="4336180"/>
                </a:cubicBezTo>
                <a:lnTo>
                  <a:pt x="9083126" y="4344222"/>
                </a:lnTo>
                <a:lnTo>
                  <a:pt x="9083132" y="4344286"/>
                </a:lnTo>
                <a:lnTo>
                  <a:pt x="9083265" y="4344266"/>
                </a:lnTo>
                <a:lnTo>
                  <a:pt x="9084981" y="4344809"/>
                </a:lnTo>
                <a:cubicBezTo>
                  <a:pt x="9084981" y="4395020"/>
                  <a:pt x="9072038" y="4438955"/>
                  <a:pt x="9021192" y="4451507"/>
                </a:cubicBezTo>
                <a:cubicBezTo>
                  <a:pt x="8995768" y="4457784"/>
                  <a:pt x="8963874" y="4445231"/>
                  <a:pt x="8919499" y="4438955"/>
                </a:cubicBezTo>
                <a:cubicBezTo>
                  <a:pt x="8970345" y="4395020"/>
                  <a:pt x="9002240" y="4363638"/>
                  <a:pt x="9040143" y="4332257"/>
                </a:cubicBezTo>
                <a:close/>
                <a:moveTo>
                  <a:pt x="9070651" y="4249617"/>
                </a:moveTo>
                <a:cubicBezTo>
                  <a:pt x="9102084" y="4274723"/>
                  <a:pt x="9121035" y="4287276"/>
                  <a:pt x="9133516" y="4293552"/>
                </a:cubicBezTo>
                <a:cubicBezTo>
                  <a:pt x="9158939" y="4281000"/>
                  <a:pt x="9183900" y="4268447"/>
                  <a:pt x="9209323" y="4255894"/>
                </a:cubicBezTo>
                <a:cubicBezTo>
                  <a:pt x="9215794" y="4268447"/>
                  <a:pt x="9222266" y="4281000"/>
                  <a:pt x="9234746" y="4293552"/>
                </a:cubicBezTo>
                <a:cubicBezTo>
                  <a:pt x="9215794" y="4299829"/>
                  <a:pt x="9190833" y="4312381"/>
                  <a:pt x="9171882" y="4324934"/>
                </a:cubicBezTo>
                <a:cubicBezTo>
                  <a:pt x="9152930" y="4350040"/>
                  <a:pt x="9127507" y="4381944"/>
                  <a:pt x="9190833" y="4388221"/>
                </a:cubicBezTo>
                <a:cubicBezTo>
                  <a:pt x="9197305" y="4388221"/>
                  <a:pt x="9209323" y="4388221"/>
                  <a:pt x="9209323" y="4388221"/>
                </a:cubicBezTo>
                <a:cubicBezTo>
                  <a:pt x="9222266" y="4482366"/>
                  <a:pt x="9304544" y="4438432"/>
                  <a:pt x="9354928" y="4457261"/>
                </a:cubicBezTo>
                <a:cubicBezTo>
                  <a:pt x="9430736" y="4488643"/>
                  <a:pt x="9475111" y="4538853"/>
                  <a:pt x="9487591" y="4620969"/>
                </a:cubicBezTo>
                <a:cubicBezTo>
                  <a:pt x="9494063" y="4696285"/>
                  <a:pt x="9462168" y="4765325"/>
                  <a:pt x="9392832" y="4802983"/>
                </a:cubicBezTo>
                <a:cubicBezTo>
                  <a:pt x="9329505" y="4846918"/>
                  <a:pt x="9253698" y="4840642"/>
                  <a:pt x="9184362" y="4802983"/>
                </a:cubicBezTo>
                <a:cubicBezTo>
                  <a:pt x="9165410" y="4790431"/>
                  <a:pt x="9152468" y="4771602"/>
                  <a:pt x="9133516" y="4759049"/>
                </a:cubicBezTo>
                <a:cubicBezTo>
                  <a:pt x="9108093" y="4777878"/>
                  <a:pt x="9083132" y="4790431"/>
                  <a:pt x="9064180" y="4802983"/>
                </a:cubicBezTo>
                <a:cubicBezTo>
                  <a:pt x="9057709" y="4802983"/>
                  <a:pt x="9051237" y="4796707"/>
                  <a:pt x="9045228" y="4790431"/>
                </a:cubicBezTo>
                <a:cubicBezTo>
                  <a:pt x="9064180" y="4771602"/>
                  <a:pt x="9077123" y="4746496"/>
                  <a:pt x="9089603" y="4721391"/>
                </a:cubicBezTo>
                <a:cubicBezTo>
                  <a:pt x="9083132" y="4639275"/>
                  <a:pt x="9096074" y="4551406"/>
                  <a:pt x="9177891" y="4482366"/>
                </a:cubicBezTo>
                <a:cubicBezTo>
                  <a:pt x="9152930" y="4457261"/>
                  <a:pt x="9127507" y="4438432"/>
                  <a:pt x="9096074" y="4419603"/>
                </a:cubicBezTo>
                <a:cubicBezTo>
                  <a:pt x="9108555" y="4394497"/>
                  <a:pt x="9121035" y="4369392"/>
                  <a:pt x="9139987" y="4331734"/>
                </a:cubicBezTo>
                <a:cubicBezTo>
                  <a:pt x="9127276" y="4334872"/>
                  <a:pt x="9117800" y="4338010"/>
                  <a:pt x="9109133" y="4340364"/>
                </a:cubicBezTo>
                <a:lnTo>
                  <a:pt x="9083265" y="4344266"/>
                </a:lnTo>
                <a:lnTo>
                  <a:pt x="9083126" y="4344222"/>
                </a:lnTo>
                <a:lnTo>
                  <a:pt x="9079145" y="4304013"/>
                </a:lnTo>
                <a:cubicBezTo>
                  <a:pt x="9076776" y="4288976"/>
                  <a:pt x="9073656" y="4271585"/>
                  <a:pt x="9070651" y="4249617"/>
                </a:cubicBezTo>
                <a:close/>
                <a:moveTo>
                  <a:pt x="9312402" y="4206729"/>
                </a:moveTo>
                <a:cubicBezTo>
                  <a:pt x="9337363" y="4237588"/>
                  <a:pt x="9375267" y="4268970"/>
                  <a:pt x="9375267" y="4281000"/>
                </a:cubicBezTo>
                <a:cubicBezTo>
                  <a:pt x="9368796" y="4311858"/>
                  <a:pt x="9337363" y="4342717"/>
                  <a:pt x="9312402" y="4348994"/>
                </a:cubicBezTo>
                <a:cubicBezTo>
                  <a:pt x="9286979" y="4348994"/>
                  <a:pt x="9262018" y="4311858"/>
                  <a:pt x="9236595" y="4293552"/>
                </a:cubicBezTo>
                <a:cubicBezTo>
                  <a:pt x="9262018" y="4268970"/>
                  <a:pt x="9280508" y="4243864"/>
                  <a:pt x="9312402" y="4206729"/>
                </a:cubicBezTo>
                <a:close/>
                <a:moveTo>
                  <a:pt x="8774356" y="4091139"/>
                </a:moveTo>
                <a:cubicBezTo>
                  <a:pt x="8793308" y="4110492"/>
                  <a:pt x="8818731" y="4123044"/>
                  <a:pt x="8850625" y="4148673"/>
                </a:cubicBezTo>
                <a:cubicBezTo>
                  <a:pt x="8825202" y="4161225"/>
                  <a:pt x="8806250" y="4168025"/>
                  <a:pt x="8787299" y="4180578"/>
                </a:cubicBezTo>
                <a:cubicBezTo>
                  <a:pt x="8787299" y="4174301"/>
                  <a:pt x="8787299" y="4168025"/>
                  <a:pt x="8787299" y="4168025"/>
                </a:cubicBezTo>
                <a:cubicBezTo>
                  <a:pt x="8755404" y="4161748"/>
                  <a:pt x="8730443" y="4154949"/>
                  <a:pt x="8692077" y="4148673"/>
                </a:cubicBezTo>
                <a:cubicBezTo>
                  <a:pt x="8730443" y="4123044"/>
                  <a:pt x="8748933" y="4110492"/>
                  <a:pt x="8774356" y="4091139"/>
                </a:cubicBezTo>
                <a:close/>
                <a:moveTo>
                  <a:pt x="8784525" y="3955152"/>
                </a:moveTo>
                <a:cubicBezTo>
                  <a:pt x="8809486" y="3953060"/>
                  <a:pt x="8834909" y="3960905"/>
                  <a:pt x="8857097" y="3991764"/>
                </a:cubicBezTo>
                <a:cubicBezTo>
                  <a:pt x="8812722" y="4022623"/>
                  <a:pt x="8730905" y="3998040"/>
                  <a:pt x="8717963" y="4091139"/>
                </a:cubicBezTo>
                <a:cubicBezTo>
                  <a:pt x="8705482" y="4085386"/>
                  <a:pt x="8680059" y="4085386"/>
                  <a:pt x="8661107" y="4079110"/>
                </a:cubicBezTo>
                <a:cubicBezTo>
                  <a:pt x="8642155" y="4066557"/>
                  <a:pt x="8629675" y="4047728"/>
                  <a:pt x="8629675" y="4047728"/>
                </a:cubicBezTo>
                <a:cubicBezTo>
                  <a:pt x="8654636" y="4022623"/>
                  <a:pt x="8680059" y="3998040"/>
                  <a:pt x="8711491" y="3979211"/>
                </a:cubicBezTo>
                <a:cubicBezTo>
                  <a:pt x="8733679" y="3970320"/>
                  <a:pt x="8759102" y="3957767"/>
                  <a:pt x="8784525" y="3955152"/>
                </a:cubicBezTo>
                <a:close/>
                <a:moveTo>
                  <a:pt x="8536303" y="3556603"/>
                </a:moveTo>
                <a:cubicBezTo>
                  <a:pt x="8580215" y="3569156"/>
                  <a:pt x="8636608" y="3563402"/>
                  <a:pt x="8668041" y="3588508"/>
                </a:cubicBezTo>
                <a:cubicBezTo>
                  <a:pt x="8686993" y="3601060"/>
                  <a:pt x="8655560" y="3670623"/>
                  <a:pt x="8649551" y="3708282"/>
                </a:cubicBezTo>
                <a:cubicBezTo>
                  <a:pt x="8643080" y="3740186"/>
                  <a:pt x="8636608" y="3771568"/>
                  <a:pt x="8624128" y="3815503"/>
                </a:cubicBezTo>
                <a:cubicBezTo>
                  <a:pt x="8668041" y="3759015"/>
                  <a:pt x="8686993" y="3714558"/>
                  <a:pt x="8724434" y="3683176"/>
                </a:cubicBezTo>
                <a:cubicBezTo>
                  <a:pt x="8774356" y="3638719"/>
                  <a:pt x="8824740" y="3670623"/>
                  <a:pt x="8862644" y="3702005"/>
                </a:cubicBezTo>
                <a:cubicBezTo>
                  <a:pt x="8900085" y="3739663"/>
                  <a:pt x="8893614" y="3821779"/>
                  <a:pt x="8856172" y="3865714"/>
                </a:cubicBezTo>
                <a:cubicBezTo>
                  <a:pt x="8812259" y="3916447"/>
                  <a:pt x="8762338" y="3910171"/>
                  <a:pt x="8705944" y="3891342"/>
                </a:cubicBezTo>
                <a:cubicBezTo>
                  <a:pt x="8618119" y="3853684"/>
                  <a:pt x="8593158" y="3759015"/>
                  <a:pt x="8523822" y="3695729"/>
                </a:cubicBezTo>
                <a:cubicBezTo>
                  <a:pt x="8536303" y="3676900"/>
                  <a:pt x="8549245" y="3651271"/>
                  <a:pt x="8561726" y="3626166"/>
                </a:cubicBezTo>
                <a:cubicBezTo>
                  <a:pt x="8580678" y="3638719"/>
                  <a:pt x="8605176" y="3645518"/>
                  <a:pt x="8624128" y="3658071"/>
                </a:cubicBezTo>
                <a:cubicBezTo>
                  <a:pt x="8624128" y="3639242"/>
                  <a:pt x="8618119" y="3619890"/>
                  <a:pt x="8618119" y="3594784"/>
                </a:cubicBezTo>
                <a:cubicBezTo>
                  <a:pt x="8593158" y="3588508"/>
                  <a:pt x="8561263" y="3588508"/>
                  <a:pt x="8536303" y="3582231"/>
                </a:cubicBezTo>
                <a:cubicBezTo>
                  <a:pt x="8536303" y="3575955"/>
                  <a:pt x="8536303" y="3569156"/>
                  <a:pt x="8536303" y="3556603"/>
                </a:cubicBezTo>
                <a:close/>
                <a:moveTo>
                  <a:pt x="133253" y="3533590"/>
                </a:moveTo>
                <a:cubicBezTo>
                  <a:pt x="196580" y="3533590"/>
                  <a:pt x="215532" y="3577524"/>
                  <a:pt x="222003" y="3659117"/>
                </a:cubicBezTo>
                <a:cubicBezTo>
                  <a:pt x="203051" y="3671669"/>
                  <a:pt x="177628" y="3703051"/>
                  <a:pt x="145734" y="3709328"/>
                </a:cubicBezTo>
                <a:cubicBezTo>
                  <a:pt x="94887" y="3721880"/>
                  <a:pt x="43579" y="3659117"/>
                  <a:pt x="50050" y="3609429"/>
                </a:cubicBezTo>
                <a:cubicBezTo>
                  <a:pt x="56521" y="3559218"/>
                  <a:pt x="88416" y="3533590"/>
                  <a:pt x="133253" y="3533590"/>
                </a:cubicBezTo>
                <a:close/>
                <a:moveTo>
                  <a:pt x="8770658" y="3303456"/>
                </a:moveTo>
                <a:cubicBezTo>
                  <a:pt x="8786836" y="3304503"/>
                  <a:pt x="8805788" y="3306072"/>
                  <a:pt x="8830749" y="3306072"/>
                </a:cubicBezTo>
                <a:cubicBezTo>
                  <a:pt x="8793308" y="3337453"/>
                  <a:pt x="8768347" y="3350006"/>
                  <a:pt x="8755866" y="3368835"/>
                </a:cubicBezTo>
                <a:cubicBezTo>
                  <a:pt x="8749395" y="3381388"/>
                  <a:pt x="8755866" y="3406493"/>
                  <a:pt x="8755866" y="3412770"/>
                </a:cubicBezTo>
                <a:cubicBezTo>
                  <a:pt x="8711954" y="3437875"/>
                  <a:pt x="8668041" y="3462458"/>
                  <a:pt x="8618119" y="3493839"/>
                </a:cubicBezTo>
                <a:cubicBezTo>
                  <a:pt x="8611648" y="3468734"/>
                  <a:pt x="8605638" y="3449905"/>
                  <a:pt x="8593158" y="3418523"/>
                </a:cubicBezTo>
                <a:cubicBezTo>
                  <a:pt x="8636608" y="3412247"/>
                  <a:pt x="8674512" y="3406493"/>
                  <a:pt x="8724434" y="3393418"/>
                </a:cubicBezTo>
                <a:cubicBezTo>
                  <a:pt x="8686993" y="3368312"/>
                  <a:pt x="8662032" y="3349483"/>
                  <a:pt x="8624590" y="3324378"/>
                </a:cubicBezTo>
                <a:cubicBezTo>
                  <a:pt x="8668041" y="3311825"/>
                  <a:pt x="8699473" y="3306072"/>
                  <a:pt x="8724434" y="3306072"/>
                </a:cubicBezTo>
                <a:cubicBezTo>
                  <a:pt x="8740150" y="3302933"/>
                  <a:pt x="8754017" y="3302933"/>
                  <a:pt x="8770658" y="3303456"/>
                </a:cubicBezTo>
                <a:close/>
                <a:moveTo>
                  <a:pt x="538637" y="3037234"/>
                </a:moveTo>
                <a:cubicBezTo>
                  <a:pt x="543259" y="3037234"/>
                  <a:pt x="546957" y="3038280"/>
                  <a:pt x="548806" y="3041419"/>
                </a:cubicBezTo>
                <a:cubicBezTo>
                  <a:pt x="573767" y="3066524"/>
                  <a:pt x="592719" y="3104182"/>
                  <a:pt x="618142" y="3135564"/>
                </a:cubicBezTo>
                <a:cubicBezTo>
                  <a:pt x="605662" y="3141840"/>
                  <a:pt x="598728" y="3148117"/>
                  <a:pt x="586248" y="3154393"/>
                </a:cubicBezTo>
                <a:cubicBezTo>
                  <a:pt x="548344" y="3135564"/>
                  <a:pt x="517374" y="3116735"/>
                  <a:pt x="485942" y="3091629"/>
                </a:cubicBezTo>
                <a:cubicBezTo>
                  <a:pt x="479470" y="3091629"/>
                  <a:pt x="479470" y="3060248"/>
                  <a:pt x="485942" y="3053971"/>
                </a:cubicBezTo>
                <a:cubicBezTo>
                  <a:pt x="495187" y="3050833"/>
                  <a:pt x="509516" y="3044557"/>
                  <a:pt x="521996" y="3040895"/>
                </a:cubicBezTo>
                <a:cubicBezTo>
                  <a:pt x="528467" y="3038803"/>
                  <a:pt x="534014" y="3037234"/>
                  <a:pt x="538637" y="3037234"/>
                </a:cubicBezTo>
                <a:close/>
                <a:moveTo>
                  <a:pt x="972218" y="2916415"/>
                </a:moveTo>
                <a:cubicBezTo>
                  <a:pt x="996716" y="2928967"/>
                  <a:pt x="1021677" y="2947796"/>
                  <a:pt x="1034158" y="2972902"/>
                </a:cubicBezTo>
                <a:cubicBezTo>
                  <a:pt x="1040167" y="2979178"/>
                  <a:pt x="1009197" y="3010560"/>
                  <a:pt x="984235" y="3041942"/>
                </a:cubicBezTo>
                <a:cubicBezTo>
                  <a:pt x="959737" y="3004283"/>
                  <a:pt x="940785" y="2979701"/>
                  <a:pt x="934776" y="2954596"/>
                </a:cubicBezTo>
                <a:cubicBezTo>
                  <a:pt x="934776" y="2941520"/>
                  <a:pt x="972218" y="2910138"/>
                  <a:pt x="972218" y="2916415"/>
                </a:cubicBezTo>
                <a:close/>
                <a:moveTo>
                  <a:pt x="8960638" y="2902293"/>
                </a:moveTo>
                <a:cubicBezTo>
                  <a:pt x="8971270" y="2899678"/>
                  <a:pt x="8983288" y="2900201"/>
                  <a:pt x="8995768" y="2903339"/>
                </a:cubicBezTo>
                <a:cubicBezTo>
                  <a:pt x="9021654" y="2903339"/>
                  <a:pt x="9053548" y="2934721"/>
                  <a:pt x="9104857" y="2972379"/>
                </a:cubicBezTo>
                <a:cubicBezTo>
                  <a:pt x="9053548" y="3010560"/>
                  <a:pt x="9021654" y="3048741"/>
                  <a:pt x="8995768" y="3048741"/>
                </a:cubicBezTo>
                <a:cubicBezTo>
                  <a:pt x="8970345" y="3042465"/>
                  <a:pt x="8925508" y="3004283"/>
                  <a:pt x="8919499" y="2979178"/>
                </a:cubicBezTo>
                <a:cubicBezTo>
                  <a:pt x="8909792" y="2940997"/>
                  <a:pt x="8928744" y="2910138"/>
                  <a:pt x="8960638" y="2902293"/>
                </a:cubicBezTo>
                <a:close/>
                <a:moveTo>
                  <a:pt x="297810" y="2860450"/>
                </a:moveTo>
                <a:cubicBezTo>
                  <a:pt x="323233" y="2866727"/>
                  <a:pt x="348657" y="2866727"/>
                  <a:pt x="374080" y="2873003"/>
                </a:cubicBezTo>
                <a:cubicBezTo>
                  <a:pt x="367608" y="2903862"/>
                  <a:pt x="355128" y="2935243"/>
                  <a:pt x="348657" y="2966102"/>
                </a:cubicBezTo>
                <a:cubicBezTo>
                  <a:pt x="336176" y="2966102"/>
                  <a:pt x="323233" y="2959826"/>
                  <a:pt x="304281" y="2959826"/>
                </a:cubicBezTo>
                <a:cubicBezTo>
                  <a:pt x="304281" y="2928967"/>
                  <a:pt x="297810" y="2898109"/>
                  <a:pt x="297810" y="2860450"/>
                </a:cubicBezTo>
                <a:close/>
                <a:moveTo>
                  <a:pt x="8391159" y="2691512"/>
                </a:moveTo>
                <a:cubicBezTo>
                  <a:pt x="8410573" y="2693081"/>
                  <a:pt x="8429525" y="2703541"/>
                  <a:pt x="8448015" y="2722370"/>
                </a:cubicBezTo>
                <a:cubicBezTo>
                  <a:pt x="8454486" y="2728124"/>
                  <a:pt x="8448015" y="2746430"/>
                  <a:pt x="8448015" y="2765259"/>
                </a:cubicBezTo>
                <a:cubicBezTo>
                  <a:pt x="8410573" y="2758983"/>
                  <a:pt x="8366661" y="2752706"/>
                  <a:pt x="8329219" y="2746953"/>
                </a:cubicBezTo>
                <a:cubicBezTo>
                  <a:pt x="8329219" y="2740677"/>
                  <a:pt x="8329219" y="2728124"/>
                  <a:pt x="8329219" y="2715571"/>
                </a:cubicBezTo>
                <a:cubicBezTo>
                  <a:pt x="8350945" y="2697265"/>
                  <a:pt x="8371283" y="2689943"/>
                  <a:pt x="8391159" y="2691512"/>
                </a:cubicBezTo>
                <a:close/>
                <a:moveTo>
                  <a:pt x="436020" y="2563892"/>
                </a:moveTo>
                <a:cubicBezTo>
                  <a:pt x="467452" y="2570169"/>
                  <a:pt x="499347" y="2569646"/>
                  <a:pt x="524770" y="2588998"/>
                </a:cubicBezTo>
                <a:cubicBezTo>
                  <a:pt x="550193" y="2601551"/>
                  <a:pt x="568682" y="2620903"/>
                  <a:pt x="575154" y="2646008"/>
                </a:cubicBezTo>
                <a:cubicBezTo>
                  <a:pt x="581625" y="2658561"/>
                  <a:pt x="568682" y="2689943"/>
                  <a:pt x="556202" y="2696219"/>
                </a:cubicBezTo>
                <a:cubicBezTo>
                  <a:pt x="530779" y="2702495"/>
                  <a:pt x="486866" y="2708772"/>
                  <a:pt x="480395" y="2696219"/>
                </a:cubicBezTo>
                <a:cubicBezTo>
                  <a:pt x="448500" y="2658561"/>
                  <a:pt x="436020" y="2614626"/>
                  <a:pt x="417068" y="2576445"/>
                </a:cubicBezTo>
                <a:cubicBezTo>
                  <a:pt x="423077" y="2570169"/>
                  <a:pt x="429549" y="2563892"/>
                  <a:pt x="436020" y="2563892"/>
                </a:cubicBezTo>
                <a:close/>
                <a:moveTo>
                  <a:pt x="6659611" y="2375602"/>
                </a:moveTo>
                <a:cubicBezTo>
                  <a:pt x="6678563" y="2375602"/>
                  <a:pt x="6697515" y="2375602"/>
                  <a:pt x="6716004" y="2388154"/>
                </a:cubicBezTo>
                <a:cubicBezTo>
                  <a:pt x="6722475" y="2394954"/>
                  <a:pt x="6728947" y="2426336"/>
                  <a:pt x="6722475" y="2432612"/>
                </a:cubicBezTo>
                <a:cubicBezTo>
                  <a:pt x="6709995" y="2445688"/>
                  <a:pt x="6684571" y="2458240"/>
                  <a:pt x="6665620" y="2458240"/>
                </a:cubicBezTo>
                <a:cubicBezTo>
                  <a:pt x="6621707" y="2445688"/>
                  <a:pt x="6577795" y="2426336"/>
                  <a:pt x="6520939" y="2407507"/>
                </a:cubicBezTo>
                <a:cubicBezTo>
                  <a:pt x="6577795" y="2394954"/>
                  <a:pt x="6615235" y="2381878"/>
                  <a:pt x="6659611" y="2375602"/>
                </a:cubicBezTo>
                <a:close/>
                <a:moveTo>
                  <a:pt x="6491355" y="2136577"/>
                </a:moveTo>
                <a:cubicBezTo>
                  <a:pt x="6505223" y="2135531"/>
                  <a:pt x="6522325" y="2141284"/>
                  <a:pt x="6544051" y="2155929"/>
                </a:cubicBezTo>
                <a:cubicBezTo>
                  <a:pt x="6537579" y="2194110"/>
                  <a:pt x="6538041" y="2226015"/>
                  <a:pt x="6531571" y="2283025"/>
                </a:cubicBezTo>
                <a:cubicBezTo>
                  <a:pt x="6488120" y="2270473"/>
                  <a:pt x="6445131" y="2257920"/>
                  <a:pt x="6395672" y="2238568"/>
                </a:cubicBezTo>
                <a:cubicBezTo>
                  <a:pt x="6432651" y="2195679"/>
                  <a:pt x="6448829" y="2138146"/>
                  <a:pt x="6491355" y="2136577"/>
                </a:cubicBezTo>
                <a:close/>
                <a:moveTo>
                  <a:pt x="1015321" y="2027689"/>
                </a:moveTo>
                <a:cubicBezTo>
                  <a:pt x="1022197" y="2027166"/>
                  <a:pt x="1028495" y="2027656"/>
                  <a:pt x="1033233" y="2029356"/>
                </a:cubicBezTo>
                <a:cubicBezTo>
                  <a:pt x="1052185" y="2035632"/>
                  <a:pt x="1064665" y="2067537"/>
                  <a:pt x="1090089" y="2093166"/>
                </a:cubicBezTo>
                <a:cubicBezTo>
                  <a:pt x="1046176" y="2112517"/>
                  <a:pt x="1020753" y="2125593"/>
                  <a:pt x="976840" y="2144945"/>
                </a:cubicBezTo>
                <a:cubicBezTo>
                  <a:pt x="970369" y="2106241"/>
                  <a:pt x="957888" y="2073814"/>
                  <a:pt x="964359" y="2054461"/>
                </a:cubicBezTo>
                <a:cubicBezTo>
                  <a:pt x="968866" y="2039947"/>
                  <a:pt x="994694" y="2029258"/>
                  <a:pt x="1015321" y="2027689"/>
                </a:cubicBezTo>
                <a:close/>
                <a:moveTo>
                  <a:pt x="5178134" y="1999543"/>
                </a:moveTo>
                <a:cubicBezTo>
                  <a:pt x="5178134" y="1999543"/>
                  <a:pt x="5178134" y="2006343"/>
                  <a:pt x="5178134" y="2006343"/>
                </a:cubicBezTo>
                <a:cubicBezTo>
                  <a:pt x="5178134" y="2006343"/>
                  <a:pt x="5171662" y="2012619"/>
                  <a:pt x="5171662" y="2012619"/>
                </a:cubicBezTo>
                <a:cubicBezTo>
                  <a:pt x="5171662" y="2012096"/>
                  <a:pt x="5171662" y="2012096"/>
                  <a:pt x="5171662" y="2011573"/>
                </a:cubicBezTo>
                <a:cubicBezTo>
                  <a:pt x="5171662" y="2005297"/>
                  <a:pt x="5172125" y="1999543"/>
                  <a:pt x="5178134" y="1999543"/>
                </a:cubicBezTo>
                <a:close/>
                <a:moveTo>
                  <a:pt x="1079457" y="1973392"/>
                </a:moveTo>
                <a:cubicBezTo>
                  <a:pt x="1154340" y="2023079"/>
                  <a:pt x="1229222" y="2079567"/>
                  <a:pt x="1304105" y="2129778"/>
                </a:cubicBezTo>
                <a:cubicBezTo>
                  <a:pt x="1298096" y="2136054"/>
                  <a:pt x="1292087" y="2148607"/>
                  <a:pt x="1292087" y="2154883"/>
                </a:cubicBezTo>
                <a:cubicBezTo>
                  <a:pt x="1216742" y="2098396"/>
                  <a:pt x="1141859" y="2048185"/>
                  <a:pt x="1066977" y="1991698"/>
                </a:cubicBezTo>
                <a:cubicBezTo>
                  <a:pt x="1072985" y="1985422"/>
                  <a:pt x="1072985" y="1979668"/>
                  <a:pt x="1079457" y="1973392"/>
                </a:cubicBezTo>
                <a:close/>
                <a:moveTo>
                  <a:pt x="669451" y="1949856"/>
                </a:moveTo>
                <a:cubicBezTo>
                  <a:pt x="681931" y="1987514"/>
                  <a:pt x="706892" y="2025171"/>
                  <a:pt x="700421" y="2056030"/>
                </a:cubicBezTo>
                <a:cubicBezTo>
                  <a:pt x="700421" y="2081136"/>
                  <a:pt x="656970" y="2118794"/>
                  <a:pt x="631547" y="2118794"/>
                </a:cubicBezTo>
                <a:cubicBezTo>
                  <a:pt x="593644" y="2112517"/>
                  <a:pt x="555740" y="2087412"/>
                  <a:pt x="505355" y="2062307"/>
                </a:cubicBezTo>
                <a:cubicBezTo>
                  <a:pt x="429549" y="2137623"/>
                  <a:pt x="385635" y="2237522"/>
                  <a:pt x="442491" y="2368802"/>
                </a:cubicBezTo>
                <a:cubicBezTo>
                  <a:pt x="322309" y="2331667"/>
                  <a:pt x="417068" y="2169005"/>
                  <a:pt x="278396" y="2162729"/>
                </a:cubicBezTo>
                <a:cubicBezTo>
                  <a:pt x="278396" y="2150176"/>
                  <a:pt x="284405" y="2143900"/>
                  <a:pt x="290876" y="2131347"/>
                </a:cubicBezTo>
                <a:cubicBezTo>
                  <a:pt x="322309" y="2131347"/>
                  <a:pt x="353741" y="2125070"/>
                  <a:pt x="385635" y="2125070"/>
                </a:cubicBezTo>
                <a:cubicBezTo>
                  <a:pt x="379164" y="2118794"/>
                  <a:pt x="379164" y="2118794"/>
                  <a:pt x="372693" y="2112517"/>
                </a:cubicBezTo>
                <a:cubicBezTo>
                  <a:pt x="417068" y="2081136"/>
                  <a:pt x="454972" y="2044001"/>
                  <a:pt x="498884" y="2018895"/>
                </a:cubicBezTo>
                <a:cubicBezTo>
                  <a:pt x="517836" y="2012619"/>
                  <a:pt x="549268" y="2037201"/>
                  <a:pt x="587172" y="2056030"/>
                </a:cubicBezTo>
                <a:cubicBezTo>
                  <a:pt x="606124" y="2037201"/>
                  <a:pt x="631547" y="2000066"/>
                  <a:pt x="669451" y="1949856"/>
                </a:cubicBezTo>
                <a:close/>
                <a:moveTo>
                  <a:pt x="5109260" y="1930503"/>
                </a:moveTo>
                <a:cubicBezTo>
                  <a:pt x="5121741" y="1943056"/>
                  <a:pt x="5121741" y="1949332"/>
                  <a:pt x="5127750" y="1955608"/>
                </a:cubicBezTo>
                <a:cubicBezTo>
                  <a:pt x="5140230" y="1974438"/>
                  <a:pt x="5152711" y="1992744"/>
                  <a:pt x="5171662" y="2011573"/>
                </a:cubicBezTo>
                <a:cubicBezTo>
                  <a:pt x="5140230" y="2068060"/>
                  <a:pt x="5109260" y="2118271"/>
                  <a:pt x="5078290" y="2174235"/>
                </a:cubicBezTo>
                <a:cubicBezTo>
                  <a:pt x="5071819" y="2174235"/>
                  <a:pt x="5065810" y="2167959"/>
                  <a:pt x="5053329" y="2161682"/>
                </a:cubicBezTo>
                <a:cubicBezTo>
                  <a:pt x="5065810" y="2142853"/>
                  <a:pt x="5065810" y="2118271"/>
                  <a:pt x="5078290" y="2099442"/>
                </a:cubicBezTo>
                <a:cubicBezTo>
                  <a:pt x="5115731" y="2049231"/>
                  <a:pt x="5109260" y="2024126"/>
                  <a:pt x="5040849" y="2036678"/>
                </a:cubicBezTo>
                <a:cubicBezTo>
                  <a:pt x="5028368" y="2036678"/>
                  <a:pt x="5022359" y="2030402"/>
                  <a:pt x="5009879" y="2005297"/>
                </a:cubicBezTo>
                <a:cubicBezTo>
                  <a:pt x="5034840" y="1999020"/>
                  <a:pt x="5059338" y="1992744"/>
                  <a:pt x="5090770" y="1980191"/>
                </a:cubicBezTo>
                <a:cubicBezTo>
                  <a:pt x="5096780" y="1973915"/>
                  <a:pt x="5102789" y="1955608"/>
                  <a:pt x="5109260" y="1930503"/>
                </a:cubicBezTo>
                <a:close/>
                <a:moveTo>
                  <a:pt x="145271" y="1930503"/>
                </a:moveTo>
                <a:cubicBezTo>
                  <a:pt x="239568" y="1930503"/>
                  <a:pt x="258520" y="1948809"/>
                  <a:pt x="220616" y="2029879"/>
                </a:cubicBezTo>
                <a:cubicBezTo>
                  <a:pt x="202126" y="2073814"/>
                  <a:pt x="195655" y="2105195"/>
                  <a:pt x="258520" y="2111472"/>
                </a:cubicBezTo>
                <a:cubicBezTo>
                  <a:pt x="239568" y="2148607"/>
                  <a:pt x="220616" y="2180512"/>
                  <a:pt x="195193" y="2223923"/>
                </a:cubicBezTo>
                <a:cubicBezTo>
                  <a:pt x="151280" y="2124024"/>
                  <a:pt x="126319" y="2030402"/>
                  <a:pt x="145271" y="1930503"/>
                </a:cubicBezTo>
                <a:close/>
                <a:moveTo>
                  <a:pt x="7610437" y="1928411"/>
                </a:moveTo>
                <a:cubicBezTo>
                  <a:pt x="7644181" y="1931026"/>
                  <a:pt x="7679311" y="1947763"/>
                  <a:pt x="7679311" y="2000066"/>
                </a:cubicBezTo>
                <a:cubicBezTo>
                  <a:pt x="7685782" y="2044524"/>
                  <a:pt x="7628927" y="2088981"/>
                  <a:pt x="7546648" y="2088981"/>
                </a:cubicBezTo>
                <a:cubicBezTo>
                  <a:pt x="7528159" y="2075905"/>
                  <a:pt x="7503197" y="2044524"/>
                  <a:pt x="7471303" y="2018895"/>
                </a:cubicBezTo>
                <a:cubicBezTo>
                  <a:pt x="7509207" y="1986991"/>
                  <a:pt x="7540639" y="1942533"/>
                  <a:pt x="7578543" y="1929980"/>
                </a:cubicBezTo>
                <a:cubicBezTo>
                  <a:pt x="7588249" y="1928411"/>
                  <a:pt x="7599343" y="1927365"/>
                  <a:pt x="7610437" y="1928411"/>
                </a:cubicBezTo>
                <a:close/>
                <a:moveTo>
                  <a:pt x="5400009" y="1672650"/>
                </a:moveTo>
                <a:cubicBezTo>
                  <a:pt x="5406480" y="1685202"/>
                  <a:pt x="5412489" y="1692001"/>
                  <a:pt x="5418960" y="1704554"/>
                </a:cubicBezTo>
                <a:cubicBezTo>
                  <a:pt x="5349162" y="1742213"/>
                  <a:pt x="5273817" y="1780394"/>
                  <a:pt x="5197548" y="1818052"/>
                </a:cubicBezTo>
                <a:cubicBezTo>
                  <a:pt x="5197548" y="1811775"/>
                  <a:pt x="5191539" y="1805499"/>
                  <a:pt x="5191539" y="1799223"/>
                </a:cubicBezTo>
                <a:cubicBezTo>
                  <a:pt x="5260875" y="1754765"/>
                  <a:pt x="5330673" y="1717107"/>
                  <a:pt x="5400009" y="1672650"/>
                </a:cubicBezTo>
                <a:close/>
                <a:moveTo>
                  <a:pt x="4568902" y="1646498"/>
                </a:moveTo>
                <a:cubicBezTo>
                  <a:pt x="4581845" y="1646498"/>
                  <a:pt x="4588316" y="1646498"/>
                  <a:pt x="4600797" y="1646498"/>
                </a:cubicBezTo>
                <a:cubicBezTo>
                  <a:pt x="4588316" y="1797131"/>
                  <a:pt x="4575374" y="1941487"/>
                  <a:pt x="4568902" y="2092119"/>
                </a:cubicBezTo>
                <a:cubicBezTo>
                  <a:pt x="4549950" y="2092119"/>
                  <a:pt x="4537470" y="2092119"/>
                  <a:pt x="4524527" y="2092119"/>
                </a:cubicBezTo>
                <a:cubicBezTo>
                  <a:pt x="4530999" y="2048185"/>
                  <a:pt x="4530999" y="1997974"/>
                  <a:pt x="4537470" y="1954039"/>
                </a:cubicBezTo>
                <a:cubicBezTo>
                  <a:pt x="4549950" y="1903829"/>
                  <a:pt x="4562893" y="1853618"/>
                  <a:pt x="4568902" y="1803407"/>
                </a:cubicBezTo>
                <a:cubicBezTo>
                  <a:pt x="4568902" y="1753196"/>
                  <a:pt x="4568902" y="1702985"/>
                  <a:pt x="4568902" y="1646498"/>
                </a:cubicBezTo>
                <a:close/>
                <a:moveTo>
                  <a:pt x="1853245" y="1646498"/>
                </a:moveTo>
                <a:cubicBezTo>
                  <a:pt x="1865726" y="1671603"/>
                  <a:pt x="1878669" y="1702985"/>
                  <a:pt x="1878669" y="1728614"/>
                </a:cubicBezTo>
                <a:cubicBezTo>
                  <a:pt x="1872197" y="1747443"/>
                  <a:pt x="1846774" y="1772025"/>
                  <a:pt x="1834294" y="1790854"/>
                </a:cubicBezTo>
                <a:cubicBezTo>
                  <a:pt x="1827822" y="1784578"/>
                  <a:pt x="1827822" y="1772548"/>
                  <a:pt x="1821351" y="1759996"/>
                </a:cubicBezTo>
                <a:cubicBezTo>
                  <a:pt x="1789919" y="1766272"/>
                  <a:pt x="1764033" y="1766272"/>
                  <a:pt x="1732601" y="1766272"/>
                </a:cubicBezTo>
                <a:cubicBezTo>
                  <a:pt x="1739072" y="1791377"/>
                  <a:pt x="1745081" y="1816483"/>
                  <a:pt x="1751553" y="1841588"/>
                </a:cubicBezTo>
                <a:cubicBezTo>
                  <a:pt x="1739072" y="1847865"/>
                  <a:pt x="1732601" y="1847865"/>
                  <a:pt x="1719658" y="1847865"/>
                </a:cubicBezTo>
                <a:cubicBezTo>
                  <a:pt x="1719658" y="1810730"/>
                  <a:pt x="1713649" y="1767318"/>
                  <a:pt x="1713649" y="1723384"/>
                </a:cubicBezTo>
                <a:cubicBezTo>
                  <a:pt x="1713649" y="1722860"/>
                  <a:pt x="1713649" y="1722338"/>
                  <a:pt x="1713649" y="1721814"/>
                </a:cubicBezTo>
                <a:cubicBezTo>
                  <a:pt x="1732601" y="1709262"/>
                  <a:pt x="1783447" y="1740644"/>
                  <a:pt x="1776976" y="1677880"/>
                </a:cubicBezTo>
                <a:cubicBezTo>
                  <a:pt x="1776976" y="1671603"/>
                  <a:pt x="1827822" y="1659051"/>
                  <a:pt x="1853245" y="1646498"/>
                </a:cubicBezTo>
                <a:close/>
                <a:moveTo>
                  <a:pt x="4000348" y="1622962"/>
                </a:moveTo>
                <a:cubicBezTo>
                  <a:pt x="4018837" y="1698278"/>
                  <a:pt x="4037327" y="1766795"/>
                  <a:pt x="4049345" y="1835312"/>
                </a:cubicBezTo>
                <a:cubicBezTo>
                  <a:pt x="4049345" y="1835312"/>
                  <a:pt x="4012828" y="1854664"/>
                  <a:pt x="4006819" y="1848387"/>
                </a:cubicBezTo>
                <a:cubicBezTo>
                  <a:pt x="3963369" y="1817006"/>
                  <a:pt x="3957359" y="1692001"/>
                  <a:pt x="4000348" y="1622962"/>
                </a:cubicBezTo>
                <a:close/>
                <a:moveTo>
                  <a:pt x="1224600" y="1603610"/>
                </a:moveTo>
                <a:cubicBezTo>
                  <a:pt x="1256032" y="1647544"/>
                  <a:pt x="1287464" y="1697755"/>
                  <a:pt x="1318897" y="1748489"/>
                </a:cubicBezTo>
                <a:lnTo>
                  <a:pt x="1374366" y="1717630"/>
                </a:lnTo>
                <a:lnTo>
                  <a:pt x="1376677" y="1718676"/>
                </a:lnTo>
                <a:lnTo>
                  <a:pt x="1410421" y="1792947"/>
                </a:lnTo>
                <a:cubicBezTo>
                  <a:pt x="1426137" y="1814391"/>
                  <a:pt x="1448324" y="1830081"/>
                  <a:pt x="1482992" y="1836358"/>
                </a:cubicBezTo>
                <a:cubicBezTo>
                  <a:pt x="1520896" y="1848911"/>
                  <a:pt x="1532914" y="1917951"/>
                  <a:pt x="1602250" y="1886569"/>
                </a:cubicBezTo>
                <a:cubicBezTo>
                  <a:pt x="1621202" y="1874016"/>
                  <a:pt x="1671585" y="1930503"/>
                  <a:pt x="1703018" y="1955608"/>
                </a:cubicBezTo>
                <a:cubicBezTo>
                  <a:pt x="1740921" y="1892322"/>
                  <a:pt x="1791305" y="1892845"/>
                  <a:pt x="1841689" y="1949332"/>
                </a:cubicBezTo>
                <a:cubicBezTo>
                  <a:pt x="1854170" y="1961885"/>
                  <a:pt x="1886064" y="1961885"/>
                  <a:pt x="1904554" y="1955608"/>
                </a:cubicBezTo>
                <a:cubicBezTo>
                  <a:pt x="1992842" y="1930503"/>
                  <a:pt x="2018265" y="1949332"/>
                  <a:pt x="2049697" y="2024649"/>
                </a:cubicBezTo>
                <a:cubicBezTo>
                  <a:pt x="2074658" y="2087935"/>
                  <a:pt x="2119033" y="2137623"/>
                  <a:pt x="2156937" y="2194110"/>
                </a:cubicBezTo>
                <a:cubicBezTo>
                  <a:pt x="2169417" y="2212939"/>
                  <a:pt x="2188369" y="2232291"/>
                  <a:pt x="2207321" y="2251121"/>
                </a:cubicBezTo>
                <a:cubicBezTo>
                  <a:pt x="2219801" y="2213462"/>
                  <a:pt x="2232282" y="2181557"/>
                  <a:pt x="2244762" y="2150176"/>
                </a:cubicBezTo>
                <a:cubicBezTo>
                  <a:pt x="2251234" y="2118794"/>
                  <a:pt x="2263714" y="2087412"/>
                  <a:pt x="2276195" y="2037201"/>
                </a:cubicBezTo>
                <a:cubicBezTo>
                  <a:pt x="2194378" y="1961885"/>
                  <a:pt x="2326579" y="1892845"/>
                  <a:pt x="2320107" y="1817529"/>
                </a:cubicBezTo>
                <a:cubicBezTo>
                  <a:pt x="2320107" y="1848911"/>
                  <a:pt x="2320570" y="1886569"/>
                  <a:pt x="2376963" y="1911674"/>
                </a:cubicBezTo>
                <a:cubicBezTo>
                  <a:pt x="2402386" y="1917951"/>
                  <a:pt x="2414866" y="1968162"/>
                  <a:pt x="2433818" y="2005820"/>
                </a:cubicBezTo>
                <a:cubicBezTo>
                  <a:pt x="2528115" y="1936780"/>
                  <a:pt x="2628883" y="2094211"/>
                  <a:pt x="2710700" y="2031448"/>
                </a:cubicBezTo>
                <a:cubicBezTo>
                  <a:pt x="2748603" y="2056554"/>
                  <a:pt x="2774026" y="2087935"/>
                  <a:pt x="2805459" y="2100488"/>
                </a:cubicBezTo>
                <a:cubicBezTo>
                  <a:pt x="2887275" y="2131870"/>
                  <a:pt x="2969091" y="2150699"/>
                  <a:pt x="3057379" y="2175804"/>
                </a:cubicBezTo>
                <a:cubicBezTo>
                  <a:pt x="3095283" y="2125593"/>
                  <a:pt x="3126715" y="2074860"/>
                  <a:pt x="3158147" y="2018372"/>
                </a:cubicBezTo>
                <a:cubicBezTo>
                  <a:pt x="3170628" y="2018372"/>
                  <a:pt x="3176637" y="2024649"/>
                  <a:pt x="3183108" y="2024649"/>
                </a:cubicBezTo>
                <a:cubicBezTo>
                  <a:pt x="3183108" y="2049754"/>
                  <a:pt x="3189580" y="2074860"/>
                  <a:pt x="3196051" y="2100488"/>
                </a:cubicBezTo>
                <a:cubicBezTo>
                  <a:pt x="3334261" y="2062307"/>
                  <a:pt x="3353675" y="2049754"/>
                  <a:pt x="3410068" y="2194110"/>
                </a:cubicBezTo>
                <a:cubicBezTo>
                  <a:pt x="3422548" y="2225492"/>
                  <a:pt x="3441500" y="2251121"/>
                  <a:pt x="3466461" y="2263673"/>
                </a:cubicBezTo>
                <a:cubicBezTo>
                  <a:pt x="3478942" y="2295055"/>
                  <a:pt x="3498356" y="2326437"/>
                  <a:pt x="3510836" y="2357819"/>
                </a:cubicBezTo>
                <a:cubicBezTo>
                  <a:pt x="3523779" y="2357819"/>
                  <a:pt x="3535797" y="2351542"/>
                  <a:pt x="3542268" y="2345266"/>
                </a:cubicBezTo>
                <a:cubicBezTo>
                  <a:pt x="3523317" y="2301332"/>
                  <a:pt x="3504365" y="2251121"/>
                  <a:pt x="3479404" y="2200910"/>
                </a:cubicBezTo>
                <a:cubicBezTo>
                  <a:pt x="3479404" y="2188357"/>
                  <a:pt x="3472933" y="2169528"/>
                  <a:pt x="3472933" y="2169528"/>
                </a:cubicBezTo>
                <a:cubicBezTo>
                  <a:pt x="3497893" y="2144423"/>
                  <a:pt x="3517308" y="2118794"/>
                  <a:pt x="3548740" y="2112517"/>
                </a:cubicBezTo>
                <a:cubicBezTo>
                  <a:pt x="3561220" y="2106241"/>
                  <a:pt x="3586643" y="2131870"/>
                  <a:pt x="3605595" y="2131870"/>
                </a:cubicBezTo>
                <a:cubicBezTo>
                  <a:pt x="3630556" y="2138146"/>
                  <a:pt x="3655517" y="2138146"/>
                  <a:pt x="3674469" y="2131870"/>
                </a:cubicBezTo>
                <a:cubicBezTo>
                  <a:pt x="3699892" y="2112517"/>
                  <a:pt x="3718844" y="2094211"/>
                  <a:pt x="3743805" y="2069106"/>
                </a:cubicBezTo>
                <a:cubicBezTo>
                  <a:pt x="3743805" y="2081659"/>
                  <a:pt x="3743805" y="2094211"/>
                  <a:pt x="3750276" y="2106764"/>
                </a:cubicBezTo>
                <a:cubicBezTo>
                  <a:pt x="3807132" y="2131870"/>
                  <a:pt x="3869996" y="2169005"/>
                  <a:pt x="3926389" y="2187834"/>
                </a:cubicBezTo>
                <a:cubicBezTo>
                  <a:pt x="3938870" y="2194110"/>
                  <a:pt x="3970764" y="2150176"/>
                  <a:pt x="3976773" y="2118794"/>
                </a:cubicBezTo>
                <a:cubicBezTo>
                  <a:pt x="3983245" y="2093689"/>
                  <a:pt x="3976773" y="2062830"/>
                  <a:pt x="3970764" y="2024649"/>
                </a:cubicBezTo>
                <a:cubicBezTo>
                  <a:pt x="4014677" y="2049754"/>
                  <a:pt x="4046109" y="2062307"/>
                  <a:pt x="4071533" y="2081136"/>
                </a:cubicBezTo>
                <a:cubicBezTo>
                  <a:pt x="4077542" y="2074860"/>
                  <a:pt x="4084013" y="2068583"/>
                  <a:pt x="4084013" y="2056030"/>
                </a:cubicBezTo>
                <a:cubicBezTo>
                  <a:pt x="4071533" y="2056030"/>
                  <a:pt x="4052581" y="2049754"/>
                  <a:pt x="4040100" y="2043478"/>
                </a:cubicBezTo>
                <a:cubicBezTo>
                  <a:pt x="4033629" y="2037201"/>
                  <a:pt x="4033629" y="2030925"/>
                  <a:pt x="4033629" y="2024649"/>
                </a:cubicBezTo>
                <a:cubicBezTo>
                  <a:pt x="4071533" y="2018372"/>
                  <a:pt x="4102965" y="2018372"/>
                  <a:pt x="4159358" y="2018372"/>
                </a:cubicBezTo>
                <a:cubicBezTo>
                  <a:pt x="4134397" y="2049754"/>
                  <a:pt x="4121454" y="2068583"/>
                  <a:pt x="4108974" y="2093689"/>
                </a:cubicBezTo>
                <a:cubicBezTo>
                  <a:pt x="4146878" y="2081136"/>
                  <a:pt x="4178310" y="2075383"/>
                  <a:pt x="4209742" y="2069106"/>
                </a:cubicBezTo>
                <a:cubicBezTo>
                  <a:pt x="4216214" y="2062830"/>
                  <a:pt x="4209742" y="2037201"/>
                  <a:pt x="4209742" y="2024649"/>
                </a:cubicBezTo>
                <a:cubicBezTo>
                  <a:pt x="4241175" y="1936780"/>
                  <a:pt x="4254117" y="1930503"/>
                  <a:pt x="4373837" y="1961885"/>
                </a:cubicBezTo>
                <a:cubicBezTo>
                  <a:pt x="4367366" y="1974438"/>
                  <a:pt x="4354423" y="1993267"/>
                  <a:pt x="4341943" y="2012096"/>
                </a:cubicBezTo>
                <a:cubicBezTo>
                  <a:pt x="4348414" y="2012096"/>
                  <a:pt x="4348414" y="2018372"/>
                  <a:pt x="4354885" y="2018372"/>
                </a:cubicBezTo>
                <a:cubicBezTo>
                  <a:pt x="4379846" y="2005820"/>
                  <a:pt x="4398798" y="1993267"/>
                  <a:pt x="4436702" y="1974438"/>
                </a:cubicBezTo>
                <a:cubicBezTo>
                  <a:pt x="4461663" y="2018372"/>
                  <a:pt x="4480615" y="2062307"/>
                  <a:pt x="4512509" y="2112517"/>
                </a:cubicBezTo>
                <a:cubicBezTo>
                  <a:pt x="4524989" y="2118794"/>
                  <a:pt x="4549950" y="2118794"/>
                  <a:pt x="4574911" y="2118794"/>
                </a:cubicBezTo>
                <a:cubicBezTo>
                  <a:pt x="4587392" y="2137623"/>
                  <a:pt x="4530999" y="2200910"/>
                  <a:pt x="4613277" y="2182081"/>
                </a:cubicBezTo>
                <a:cubicBezTo>
                  <a:pt x="4613277" y="2207186"/>
                  <a:pt x="4619286" y="2232291"/>
                  <a:pt x="4619286" y="2257397"/>
                </a:cubicBezTo>
                <a:cubicBezTo>
                  <a:pt x="4613277" y="2276226"/>
                  <a:pt x="4600335" y="2295055"/>
                  <a:pt x="4593863" y="2313884"/>
                </a:cubicBezTo>
                <a:cubicBezTo>
                  <a:pt x="4619286" y="2320161"/>
                  <a:pt x="4644709" y="2338990"/>
                  <a:pt x="4663661" y="2332713"/>
                </a:cubicBezTo>
                <a:cubicBezTo>
                  <a:pt x="4764429" y="2313884"/>
                  <a:pt x="4858726" y="2288779"/>
                  <a:pt x="4953023" y="2263673"/>
                </a:cubicBezTo>
                <a:cubicBezTo>
                  <a:pt x="4978446" y="2257397"/>
                  <a:pt x="5003407" y="2226015"/>
                  <a:pt x="5022359" y="2213462"/>
                </a:cubicBezTo>
                <a:cubicBezTo>
                  <a:pt x="5022359" y="2226015"/>
                  <a:pt x="5022359" y="2244844"/>
                  <a:pt x="5028830" y="2269950"/>
                </a:cubicBezTo>
                <a:cubicBezTo>
                  <a:pt x="5047320" y="2257397"/>
                  <a:pt x="5072743" y="2257397"/>
                  <a:pt x="5098166" y="2244844"/>
                </a:cubicBezTo>
                <a:cubicBezTo>
                  <a:pt x="5142079" y="2213462"/>
                  <a:pt x="5179983" y="2181557"/>
                  <a:pt x="5223895" y="2150176"/>
                </a:cubicBezTo>
                <a:cubicBezTo>
                  <a:pt x="5261799" y="2118794"/>
                  <a:pt x="5293231" y="2081659"/>
                  <a:pt x="5343615" y="2031448"/>
                </a:cubicBezTo>
                <a:cubicBezTo>
                  <a:pt x="5293231" y="2037724"/>
                  <a:pt x="5261799" y="2037201"/>
                  <a:pt x="5211415" y="2043478"/>
                </a:cubicBezTo>
                <a:cubicBezTo>
                  <a:pt x="5211415" y="2037201"/>
                  <a:pt x="5192463" y="2018372"/>
                  <a:pt x="5179983" y="1999543"/>
                </a:cubicBezTo>
                <a:cubicBezTo>
                  <a:pt x="5204944" y="1961885"/>
                  <a:pt x="5161031" y="1873493"/>
                  <a:pt x="5261799" y="1879770"/>
                </a:cubicBezTo>
                <a:cubicBezTo>
                  <a:pt x="5255328" y="1892322"/>
                  <a:pt x="5249319" y="1905398"/>
                  <a:pt x="5249319" y="1924227"/>
                </a:cubicBezTo>
                <a:cubicBezTo>
                  <a:pt x="5280751" y="1924227"/>
                  <a:pt x="5312183" y="1930503"/>
                  <a:pt x="5343615" y="1930503"/>
                </a:cubicBezTo>
                <a:cubicBezTo>
                  <a:pt x="5343615" y="1924227"/>
                  <a:pt x="5349625" y="1924227"/>
                  <a:pt x="5349625" y="1917951"/>
                </a:cubicBezTo>
                <a:cubicBezTo>
                  <a:pt x="5330673" y="1911674"/>
                  <a:pt x="5312183" y="1899122"/>
                  <a:pt x="5293231" y="1886569"/>
                </a:cubicBezTo>
                <a:cubicBezTo>
                  <a:pt x="5299703" y="1880293"/>
                  <a:pt x="5299240" y="1874016"/>
                  <a:pt x="5299240" y="1867740"/>
                </a:cubicBezTo>
                <a:cubicBezTo>
                  <a:pt x="5356096" y="1880293"/>
                  <a:pt x="5412951" y="1892845"/>
                  <a:pt x="5463335" y="1905398"/>
                </a:cubicBezTo>
                <a:cubicBezTo>
                  <a:pt x="5488296" y="1886569"/>
                  <a:pt x="5507248" y="1874016"/>
                  <a:pt x="5526200" y="1855187"/>
                </a:cubicBezTo>
                <a:cubicBezTo>
                  <a:pt x="5539143" y="1874016"/>
                  <a:pt x="5551623" y="1886569"/>
                  <a:pt x="5564104" y="1905398"/>
                </a:cubicBezTo>
                <a:cubicBezTo>
                  <a:pt x="5570113" y="1917951"/>
                  <a:pt x="5576584" y="1936780"/>
                  <a:pt x="5583055" y="1955608"/>
                </a:cubicBezTo>
                <a:cubicBezTo>
                  <a:pt x="5589527" y="1949332"/>
                  <a:pt x="5595536" y="1949332"/>
                  <a:pt x="5601545" y="1943056"/>
                </a:cubicBezTo>
                <a:cubicBezTo>
                  <a:pt x="5608016" y="1930503"/>
                  <a:pt x="5614488" y="1911674"/>
                  <a:pt x="5620959" y="1899122"/>
                </a:cubicBezTo>
                <a:cubicBezTo>
                  <a:pt x="5652391" y="1930503"/>
                  <a:pt x="5677352" y="1961885"/>
                  <a:pt x="5708785" y="1986991"/>
                </a:cubicBezTo>
                <a:cubicBezTo>
                  <a:pt x="5740217" y="2012096"/>
                  <a:pt x="5778120" y="2030925"/>
                  <a:pt x="5840985" y="2062307"/>
                </a:cubicBezTo>
                <a:cubicBezTo>
                  <a:pt x="5822033" y="2018372"/>
                  <a:pt x="5816024" y="1999543"/>
                  <a:pt x="5809553" y="1974438"/>
                </a:cubicBezTo>
                <a:cubicBezTo>
                  <a:pt x="5765640" y="1936780"/>
                  <a:pt x="5715256" y="1899122"/>
                  <a:pt x="5677352" y="1855187"/>
                </a:cubicBezTo>
                <a:cubicBezTo>
                  <a:pt x="5652391" y="1823805"/>
                  <a:pt x="5708785" y="1760519"/>
                  <a:pt x="5753160" y="1760519"/>
                </a:cubicBezTo>
                <a:cubicBezTo>
                  <a:pt x="5771649" y="1760519"/>
                  <a:pt x="5790601" y="1747966"/>
                  <a:pt x="5809553" y="1741690"/>
                </a:cubicBezTo>
                <a:cubicBezTo>
                  <a:pt x="5840985" y="1735413"/>
                  <a:pt x="5866408" y="1729137"/>
                  <a:pt x="5897840" y="1729137"/>
                </a:cubicBezTo>
                <a:cubicBezTo>
                  <a:pt x="5859937" y="1760519"/>
                  <a:pt x="5803081" y="1786147"/>
                  <a:pt x="5797072" y="1823805"/>
                </a:cubicBezTo>
                <a:cubicBezTo>
                  <a:pt x="5784592" y="1861463"/>
                  <a:pt x="5816024" y="1911674"/>
                  <a:pt x="5828967" y="1961885"/>
                </a:cubicBezTo>
                <a:cubicBezTo>
                  <a:pt x="5866408" y="1974438"/>
                  <a:pt x="5916792" y="1974438"/>
                  <a:pt x="5941753" y="1999543"/>
                </a:cubicBezTo>
                <a:cubicBezTo>
                  <a:pt x="5954695" y="2018372"/>
                  <a:pt x="5941753" y="2062830"/>
                  <a:pt x="5941753" y="2106764"/>
                </a:cubicBezTo>
                <a:cubicBezTo>
                  <a:pt x="5954695" y="2119317"/>
                  <a:pt x="5979657" y="2137623"/>
                  <a:pt x="6011551" y="2162729"/>
                </a:cubicBezTo>
                <a:cubicBezTo>
                  <a:pt x="5986128" y="2056030"/>
                  <a:pt x="6017560" y="1961885"/>
                  <a:pt x="6112319" y="1917951"/>
                </a:cubicBezTo>
                <a:cubicBezTo>
                  <a:pt x="6200145" y="1873493"/>
                  <a:pt x="6288433" y="1899122"/>
                  <a:pt x="6351297" y="1968162"/>
                </a:cubicBezTo>
                <a:cubicBezTo>
                  <a:pt x="6408153" y="2037201"/>
                  <a:pt x="6407690" y="2112517"/>
                  <a:pt x="6363777" y="2200910"/>
                </a:cubicBezTo>
                <a:cubicBezTo>
                  <a:pt x="6370249" y="2251121"/>
                  <a:pt x="6376720" y="2282502"/>
                  <a:pt x="6382729" y="2313884"/>
                </a:cubicBezTo>
                <a:cubicBezTo>
                  <a:pt x="6351297" y="2313884"/>
                  <a:pt x="6326336" y="2320161"/>
                  <a:pt x="6300913" y="2320161"/>
                </a:cubicBezTo>
                <a:cubicBezTo>
                  <a:pt x="6294904" y="2320161"/>
                  <a:pt x="6294441" y="2332713"/>
                  <a:pt x="6288433" y="2338990"/>
                </a:cubicBezTo>
                <a:cubicBezTo>
                  <a:pt x="6319865" y="2376648"/>
                  <a:pt x="6344825" y="2408030"/>
                  <a:pt x="6376258" y="2445688"/>
                </a:cubicBezTo>
                <a:cubicBezTo>
                  <a:pt x="6452065" y="2426859"/>
                  <a:pt x="6464545" y="2489622"/>
                  <a:pt x="6483497" y="2539833"/>
                </a:cubicBezTo>
                <a:cubicBezTo>
                  <a:pt x="6483497" y="2546109"/>
                  <a:pt x="6483497" y="2546109"/>
                  <a:pt x="6483497" y="2546109"/>
                </a:cubicBezTo>
                <a:cubicBezTo>
                  <a:pt x="6502449" y="2558662"/>
                  <a:pt x="6514930" y="2571215"/>
                  <a:pt x="6527873" y="2577491"/>
                </a:cubicBezTo>
                <a:cubicBezTo>
                  <a:pt x="6533881" y="2552386"/>
                  <a:pt x="6546825" y="2527280"/>
                  <a:pt x="6553295" y="2502175"/>
                </a:cubicBezTo>
                <a:cubicBezTo>
                  <a:pt x="6578257" y="2514727"/>
                  <a:pt x="6596746" y="2527280"/>
                  <a:pt x="6622169" y="2539833"/>
                </a:cubicBezTo>
                <a:cubicBezTo>
                  <a:pt x="6666082" y="2571215"/>
                  <a:pt x="6716929" y="2590567"/>
                  <a:pt x="6779793" y="2628225"/>
                </a:cubicBezTo>
                <a:cubicBezTo>
                  <a:pt x="6735418" y="2678436"/>
                  <a:pt x="6697977" y="2734923"/>
                  <a:pt x="6647593" y="2798210"/>
                </a:cubicBezTo>
                <a:cubicBezTo>
                  <a:pt x="6685496" y="2791934"/>
                  <a:pt x="6716466" y="2785134"/>
                  <a:pt x="6754370" y="2778858"/>
                </a:cubicBezTo>
                <a:cubicBezTo>
                  <a:pt x="6747899" y="2803963"/>
                  <a:pt x="6741889" y="2829591"/>
                  <a:pt x="6741889" y="2848421"/>
                </a:cubicBezTo>
                <a:cubicBezTo>
                  <a:pt x="6798745" y="2879803"/>
                  <a:pt x="6823705" y="2741200"/>
                  <a:pt x="6792273" y="2515251"/>
                </a:cubicBezTo>
                <a:cubicBezTo>
                  <a:pt x="6855600" y="2678436"/>
                  <a:pt x="6817235" y="2816516"/>
                  <a:pt x="6811225" y="2942566"/>
                </a:cubicBezTo>
                <a:cubicBezTo>
                  <a:pt x="6867619" y="2930013"/>
                  <a:pt x="6911993" y="2917461"/>
                  <a:pt x="6962377" y="2904908"/>
                </a:cubicBezTo>
                <a:cubicBezTo>
                  <a:pt x="6962377" y="2917461"/>
                  <a:pt x="6968387" y="2923214"/>
                  <a:pt x="6968387" y="2929490"/>
                </a:cubicBezTo>
                <a:cubicBezTo>
                  <a:pt x="6918003" y="2948842"/>
                  <a:pt x="6874089" y="2961395"/>
                  <a:pt x="6823705" y="2980224"/>
                </a:cubicBezTo>
                <a:cubicBezTo>
                  <a:pt x="6823705" y="3024159"/>
                  <a:pt x="6823705" y="3068093"/>
                  <a:pt x="6823705" y="3130857"/>
                </a:cubicBezTo>
                <a:cubicBezTo>
                  <a:pt x="6918003" y="3030435"/>
                  <a:pt x="7012761" y="2948842"/>
                  <a:pt x="7100587" y="2860450"/>
                </a:cubicBezTo>
                <a:cubicBezTo>
                  <a:pt x="7150971" y="2803963"/>
                  <a:pt x="7220307" y="2791410"/>
                  <a:pt x="7289643" y="2791410"/>
                </a:cubicBezTo>
                <a:cubicBezTo>
                  <a:pt x="7289643" y="2797687"/>
                  <a:pt x="7296115" y="2804486"/>
                  <a:pt x="7302585" y="2810763"/>
                </a:cubicBezTo>
                <a:cubicBezTo>
                  <a:pt x="7264682" y="2835868"/>
                  <a:pt x="7232787" y="2867250"/>
                  <a:pt x="7188875" y="2886079"/>
                </a:cubicBezTo>
                <a:cubicBezTo>
                  <a:pt x="7088107" y="2923737"/>
                  <a:pt x="7000281" y="2980224"/>
                  <a:pt x="6930945" y="3055540"/>
                </a:cubicBezTo>
                <a:cubicBezTo>
                  <a:pt x="6937417" y="3093198"/>
                  <a:pt x="6949435" y="3118304"/>
                  <a:pt x="6955906" y="3143409"/>
                </a:cubicBezTo>
                <a:cubicBezTo>
                  <a:pt x="6930483" y="3149686"/>
                  <a:pt x="6905522" y="3143932"/>
                  <a:pt x="6880561" y="3156485"/>
                </a:cubicBezTo>
                <a:cubicBezTo>
                  <a:pt x="6861609" y="3162761"/>
                  <a:pt x="6830177" y="3181067"/>
                  <a:pt x="6823705" y="3199897"/>
                </a:cubicBezTo>
                <a:cubicBezTo>
                  <a:pt x="6817235" y="3231278"/>
                  <a:pt x="6836649" y="3269460"/>
                  <a:pt x="6836649" y="3307118"/>
                </a:cubicBezTo>
                <a:cubicBezTo>
                  <a:pt x="6937417" y="3300842"/>
                  <a:pt x="7037723" y="3294565"/>
                  <a:pt x="7138491" y="3288289"/>
                </a:cubicBezTo>
                <a:cubicBezTo>
                  <a:pt x="7144962" y="3288289"/>
                  <a:pt x="7144962" y="3294565"/>
                  <a:pt x="7144962" y="3294565"/>
                </a:cubicBezTo>
                <a:cubicBezTo>
                  <a:pt x="7069155" y="3338499"/>
                  <a:pt x="6987339" y="3382434"/>
                  <a:pt x="6905522" y="3420092"/>
                </a:cubicBezTo>
                <a:cubicBezTo>
                  <a:pt x="6855138" y="3445198"/>
                  <a:pt x="6842657" y="3476579"/>
                  <a:pt x="6874089" y="3520514"/>
                </a:cubicBezTo>
                <a:cubicBezTo>
                  <a:pt x="6899513" y="3564448"/>
                  <a:pt x="6924474" y="3608906"/>
                  <a:pt x="6943425" y="3640288"/>
                </a:cubicBezTo>
                <a:cubicBezTo>
                  <a:pt x="7012299" y="3615182"/>
                  <a:pt x="7075626" y="3590077"/>
                  <a:pt x="7144962" y="3564971"/>
                </a:cubicBezTo>
                <a:cubicBezTo>
                  <a:pt x="7144962" y="3571248"/>
                  <a:pt x="7151433" y="3577524"/>
                  <a:pt x="7157443" y="3583800"/>
                </a:cubicBezTo>
                <a:cubicBezTo>
                  <a:pt x="7169923" y="3539866"/>
                  <a:pt x="7182865" y="3502208"/>
                  <a:pt x="7201355" y="3457750"/>
                </a:cubicBezTo>
                <a:cubicBezTo>
                  <a:pt x="7163914" y="3438921"/>
                  <a:pt x="7138491" y="3426368"/>
                  <a:pt x="7100587" y="3407539"/>
                </a:cubicBezTo>
                <a:cubicBezTo>
                  <a:pt x="7132481" y="3407539"/>
                  <a:pt x="7151433" y="3401263"/>
                  <a:pt x="7170385" y="3401263"/>
                </a:cubicBezTo>
                <a:cubicBezTo>
                  <a:pt x="7170385" y="3237555"/>
                  <a:pt x="7170385" y="3238078"/>
                  <a:pt x="7025242" y="3156485"/>
                </a:cubicBezTo>
                <a:cubicBezTo>
                  <a:pt x="7069617" y="3156485"/>
                  <a:pt x="7107059" y="3156485"/>
                  <a:pt x="7144962" y="3156485"/>
                </a:cubicBezTo>
                <a:cubicBezTo>
                  <a:pt x="7188875" y="3162761"/>
                  <a:pt x="7233249" y="3174791"/>
                  <a:pt x="7277163" y="3168515"/>
                </a:cubicBezTo>
                <a:cubicBezTo>
                  <a:pt x="7377931" y="3162238"/>
                  <a:pt x="7491179" y="3225002"/>
                  <a:pt x="7529083" y="3319670"/>
                </a:cubicBezTo>
                <a:cubicBezTo>
                  <a:pt x="7554044" y="3394987"/>
                  <a:pt x="7617371" y="3413816"/>
                  <a:pt x="7680235" y="3432645"/>
                </a:cubicBezTo>
                <a:cubicBezTo>
                  <a:pt x="7661283" y="3369881"/>
                  <a:pt x="7642794" y="3307118"/>
                  <a:pt x="7617371" y="3250630"/>
                </a:cubicBezTo>
                <a:cubicBezTo>
                  <a:pt x="7554506" y="3118304"/>
                  <a:pt x="7497651" y="2980224"/>
                  <a:pt x="7422305" y="2854174"/>
                </a:cubicBezTo>
                <a:cubicBezTo>
                  <a:pt x="7346499" y="2716094"/>
                  <a:pt x="7277163" y="2578014"/>
                  <a:pt x="7252201" y="2421105"/>
                </a:cubicBezTo>
                <a:cubicBezTo>
                  <a:pt x="7252201" y="2408553"/>
                  <a:pt x="7239721" y="2395477"/>
                  <a:pt x="7226779" y="2370371"/>
                </a:cubicBezTo>
                <a:cubicBezTo>
                  <a:pt x="7170385" y="2465040"/>
                  <a:pt x="7100587" y="2508974"/>
                  <a:pt x="6993809" y="2496421"/>
                </a:cubicBezTo>
                <a:cubicBezTo>
                  <a:pt x="6905522" y="2477593"/>
                  <a:pt x="6867619" y="2420582"/>
                  <a:pt x="6848667" y="2357819"/>
                </a:cubicBezTo>
                <a:cubicBezTo>
                  <a:pt x="6810763" y="2345266"/>
                  <a:pt x="6760379" y="2338990"/>
                  <a:pt x="6754370" y="2320161"/>
                </a:cubicBezTo>
                <a:cubicBezTo>
                  <a:pt x="6741889" y="2276226"/>
                  <a:pt x="6779793" y="2263673"/>
                  <a:pt x="6823705" y="2257397"/>
                </a:cubicBezTo>
                <a:cubicBezTo>
                  <a:pt x="6842657" y="2251121"/>
                  <a:pt x="6861609" y="2219739"/>
                  <a:pt x="6880561" y="2200910"/>
                </a:cubicBezTo>
                <a:cubicBezTo>
                  <a:pt x="6817697" y="2156452"/>
                  <a:pt x="6767313" y="2125070"/>
                  <a:pt x="6691505" y="2074860"/>
                </a:cubicBezTo>
                <a:cubicBezTo>
                  <a:pt x="6849129" y="2099965"/>
                  <a:pt x="6993809" y="2156452"/>
                  <a:pt x="7144962" y="2037201"/>
                </a:cubicBezTo>
                <a:cubicBezTo>
                  <a:pt x="7132019" y="2087412"/>
                  <a:pt x="7126010" y="2106241"/>
                  <a:pt x="7120001" y="2125070"/>
                </a:cubicBezTo>
                <a:cubicBezTo>
                  <a:pt x="7126010" y="2131347"/>
                  <a:pt x="7132019" y="2138146"/>
                  <a:pt x="7138491" y="2138146"/>
                </a:cubicBezTo>
                <a:cubicBezTo>
                  <a:pt x="7157443" y="2100488"/>
                  <a:pt x="7188875" y="2069106"/>
                  <a:pt x="7195346" y="2024649"/>
                </a:cubicBezTo>
                <a:cubicBezTo>
                  <a:pt x="7214298" y="1968162"/>
                  <a:pt x="7239259" y="1930503"/>
                  <a:pt x="7308595" y="1961885"/>
                </a:cubicBezTo>
                <a:cubicBezTo>
                  <a:pt x="7340027" y="1873493"/>
                  <a:pt x="7415835" y="1886569"/>
                  <a:pt x="7491179" y="1899122"/>
                </a:cubicBezTo>
                <a:cubicBezTo>
                  <a:pt x="7440795" y="1936780"/>
                  <a:pt x="7396883" y="1974438"/>
                  <a:pt x="7352969" y="2012096"/>
                </a:cubicBezTo>
                <a:cubicBezTo>
                  <a:pt x="7340027" y="2024649"/>
                  <a:pt x="7321537" y="2043478"/>
                  <a:pt x="7321537" y="2056030"/>
                </a:cubicBezTo>
                <a:cubicBezTo>
                  <a:pt x="7327547" y="2182081"/>
                  <a:pt x="7315066" y="2307608"/>
                  <a:pt x="7409363" y="2414829"/>
                </a:cubicBezTo>
                <a:cubicBezTo>
                  <a:pt x="7390873" y="2433658"/>
                  <a:pt x="7377931" y="2451964"/>
                  <a:pt x="7352969" y="2477070"/>
                </a:cubicBezTo>
                <a:cubicBezTo>
                  <a:pt x="7377931" y="2515251"/>
                  <a:pt x="7409363" y="2546109"/>
                  <a:pt x="7428315" y="2584291"/>
                </a:cubicBezTo>
                <a:cubicBezTo>
                  <a:pt x="7497651" y="2690989"/>
                  <a:pt x="7560515" y="2791410"/>
                  <a:pt x="7623380" y="2898631"/>
                </a:cubicBezTo>
                <a:cubicBezTo>
                  <a:pt x="7661283" y="2973948"/>
                  <a:pt x="7692715" y="2986500"/>
                  <a:pt x="7774532" y="2948842"/>
                </a:cubicBezTo>
                <a:cubicBezTo>
                  <a:pt x="7805965" y="2936290"/>
                  <a:pt x="7837859" y="2942566"/>
                  <a:pt x="7869291" y="2936290"/>
                </a:cubicBezTo>
                <a:cubicBezTo>
                  <a:pt x="7743100" y="2797687"/>
                  <a:pt x="7724610" y="2665883"/>
                  <a:pt x="7806427" y="2546109"/>
                </a:cubicBezTo>
                <a:cubicBezTo>
                  <a:pt x="7882234" y="2445688"/>
                  <a:pt x="8013972" y="2408553"/>
                  <a:pt x="8127683" y="2458764"/>
                </a:cubicBezTo>
                <a:cubicBezTo>
                  <a:pt x="8247403" y="2508974"/>
                  <a:pt x="8310267" y="2628225"/>
                  <a:pt x="8291315" y="2747476"/>
                </a:cubicBezTo>
                <a:cubicBezTo>
                  <a:pt x="8272364" y="2886079"/>
                  <a:pt x="8165125" y="2967672"/>
                  <a:pt x="7989011" y="2980224"/>
                </a:cubicBezTo>
                <a:cubicBezTo>
                  <a:pt x="7976531" y="3030435"/>
                  <a:pt x="7957579" y="3086922"/>
                  <a:pt x="7945099" y="3143409"/>
                </a:cubicBezTo>
                <a:cubicBezTo>
                  <a:pt x="7863282" y="3124580"/>
                  <a:pt x="7749571" y="3155962"/>
                  <a:pt x="7712129" y="3017882"/>
                </a:cubicBezTo>
                <a:cubicBezTo>
                  <a:pt x="7705659" y="3024159"/>
                  <a:pt x="7699187" y="3030435"/>
                  <a:pt x="7692715" y="3036711"/>
                </a:cubicBezTo>
                <a:cubicBezTo>
                  <a:pt x="7743100" y="3112551"/>
                  <a:pt x="7799955" y="3187344"/>
                  <a:pt x="7837859" y="3250630"/>
                </a:cubicBezTo>
                <a:cubicBezTo>
                  <a:pt x="7888243" y="3250630"/>
                  <a:pt x="7925685" y="3243831"/>
                  <a:pt x="7957117" y="3243831"/>
                </a:cubicBezTo>
                <a:cubicBezTo>
                  <a:pt x="7963588" y="3250107"/>
                  <a:pt x="7963588" y="3256907"/>
                  <a:pt x="7963588" y="3269460"/>
                </a:cubicBezTo>
                <a:cubicBezTo>
                  <a:pt x="7944636" y="3282012"/>
                  <a:pt x="7926147" y="3294565"/>
                  <a:pt x="7894715" y="3313394"/>
                </a:cubicBezTo>
                <a:cubicBezTo>
                  <a:pt x="8001491" y="3394987"/>
                  <a:pt x="8108269" y="3482856"/>
                  <a:pt x="8209037" y="3564971"/>
                </a:cubicBezTo>
                <a:cubicBezTo>
                  <a:pt x="8215509" y="3558695"/>
                  <a:pt x="8221980" y="3552419"/>
                  <a:pt x="8234460" y="3546142"/>
                </a:cubicBezTo>
                <a:cubicBezTo>
                  <a:pt x="8209499" y="3502208"/>
                  <a:pt x="8184076" y="3464550"/>
                  <a:pt x="8158653" y="3426368"/>
                </a:cubicBezTo>
                <a:cubicBezTo>
                  <a:pt x="8158653" y="3388710"/>
                  <a:pt x="8152644" y="3351052"/>
                  <a:pt x="8146635" y="3313394"/>
                </a:cubicBezTo>
                <a:cubicBezTo>
                  <a:pt x="8096251" y="3319670"/>
                  <a:pt x="8051875" y="3325947"/>
                  <a:pt x="8007501" y="3332223"/>
                </a:cubicBezTo>
                <a:cubicBezTo>
                  <a:pt x="8001491" y="3325947"/>
                  <a:pt x="8001491" y="3319670"/>
                  <a:pt x="8001491" y="3313394"/>
                </a:cubicBezTo>
                <a:cubicBezTo>
                  <a:pt x="8033386" y="3300842"/>
                  <a:pt x="8064356" y="3282012"/>
                  <a:pt x="8077299" y="3269460"/>
                </a:cubicBezTo>
                <a:cubicBezTo>
                  <a:pt x="8051875" y="3194143"/>
                  <a:pt x="8032924" y="3137656"/>
                  <a:pt x="8013972" y="3074369"/>
                </a:cubicBezTo>
                <a:cubicBezTo>
                  <a:pt x="8057885" y="3049264"/>
                  <a:pt x="8083308" y="3036711"/>
                  <a:pt x="8114740" y="3024159"/>
                </a:cubicBezTo>
                <a:cubicBezTo>
                  <a:pt x="8108731" y="3011606"/>
                  <a:pt x="8102260" y="2999053"/>
                  <a:pt x="8089779" y="2973948"/>
                </a:cubicBezTo>
                <a:cubicBezTo>
                  <a:pt x="8140163" y="2992777"/>
                  <a:pt x="8177605" y="2999053"/>
                  <a:pt x="8215509" y="3011606"/>
                </a:cubicBezTo>
                <a:cubicBezTo>
                  <a:pt x="8203028" y="2992777"/>
                  <a:pt x="8190547" y="2980224"/>
                  <a:pt x="8178067" y="2961395"/>
                </a:cubicBezTo>
                <a:cubicBezTo>
                  <a:pt x="8197019" y="2967672"/>
                  <a:pt x="8215509" y="2967672"/>
                  <a:pt x="8228451" y="2973948"/>
                </a:cubicBezTo>
                <a:cubicBezTo>
                  <a:pt x="8247403" y="2973948"/>
                  <a:pt x="8272364" y="2973948"/>
                  <a:pt x="8284845" y="2980224"/>
                </a:cubicBezTo>
                <a:cubicBezTo>
                  <a:pt x="8266355" y="3042988"/>
                  <a:pt x="8253412" y="3105751"/>
                  <a:pt x="8234460" y="3168515"/>
                </a:cubicBezTo>
                <a:cubicBezTo>
                  <a:pt x="8284845" y="3155962"/>
                  <a:pt x="8329219" y="3149686"/>
                  <a:pt x="8366661" y="3137133"/>
                </a:cubicBezTo>
                <a:cubicBezTo>
                  <a:pt x="8366661" y="3149686"/>
                  <a:pt x="8373132" y="3155962"/>
                  <a:pt x="8373132" y="3168515"/>
                </a:cubicBezTo>
                <a:cubicBezTo>
                  <a:pt x="8310267" y="3155962"/>
                  <a:pt x="8303796" y="3282012"/>
                  <a:pt x="8215509" y="3219249"/>
                </a:cubicBezTo>
                <a:cubicBezTo>
                  <a:pt x="8203028" y="3231801"/>
                  <a:pt x="8184076" y="3250630"/>
                  <a:pt x="8165125" y="3275736"/>
                </a:cubicBezTo>
                <a:cubicBezTo>
                  <a:pt x="8177605" y="3300842"/>
                  <a:pt x="8196557" y="3325947"/>
                  <a:pt x="8203028" y="3338499"/>
                </a:cubicBezTo>
                <a:cubicBezTo>
                  <a:pt x="8240931" y="3338499"/>
                  <a:pt x="8266355" y="3344776"/>
                  <a:pt x="8291315" y="3344776"/>
                </a:cubicBezTo>
                <a:cubicBezTo>
                  <a:pt x="8278835" y="3357329"/>
                  <a:pt x="8266355" y="3369881"/>
                  <a:pt x="8240931" y="3401263"/>
                </a:cubicBezTo>
                <a:cubicBezTo>
                  <a:pt x="8291315" y="3413816"/>
                  <a:pt x="8335229" y="3432645"/>
                  <a:pt x="8373132" y="3438921"/>
                </a:cubicBezTo>
                <a:cubicBezTo>
                  <a:pt x="8404564" y="3413816"/>
                  <a:pt x="8435997" y="3394987"/>
                  <a:pt x="8461420" y="3369881"/>
                </a:cubicBezTo>
                <a:cubicBezTo>
                  <a:pt x="8473900" y="3382434"/>
                  <a:pt x="8492852" y="3401263"/>
                  <a:pt x="8492852" y="3413816"/>
                </a:cubicBezTo>
                <a:cubicBezTo>
                  <a:pt x="8479909" y="3438921"/>
                  <a:pt x="8460958" y="3464027"/>
                  <a:pt x="8442006" y="3495931"/>
                </a:cubicBezTo>
                <a:cubicBezTo>
                  <a:pt x="8454948" y="3495931"/>
                  <a:pt x="8479909" y="3507961"/>
                  <a:pt x="8498861" y="3514238"/>
                </a:cubicBezTo>
                <a:cubicBezTo>
                  <a:pt x="8492852" y="3577001"/>
                  <a:pt x="8486843" y="3634011"/>
                  <a:pt x="8486843" y="3684222"/>
                </a:cubicBezTo>
                <a:cubicBezTo>
                  <a:pt x="8486843" y="3772091"/>
                  <a:pt x="8423516" y="3740709"/>
                  <a:pt x="8398093" y="3746986"/>
                </a:cubicBezTo>
                <a:cubicBezTo>
                  <a:pt x="8385613" y="3715604"/>
                  <a:pt x="8379603" y="3684222"/>
                  <a:pt x="8373132" y="3646564"/>
                </a:cubicBezTo>
                <a:cubicBezTo>
                  <a:pt x="8316277" y="3709328"/>
                  <a:pt x="8329219" y="3759539"/>
                  <a:pt x="8379603" y="3816549"/>
                </a:cubicBezTo>
                <a:cubicBezTo>
                  <a:pt x="8379603" y="3816549"/>
                  <a:pt x="8392084" y="3809749"/>
                  <a:pt x="8404564" y="3809749"/>
                </a:cubicBezTo>
                <a:cubicBezTo>
                  <a:pt x="8411036" y="3803473"/>
                  <a:pt x="8423516" y="3797197"/>
                  <a:pt x="8448477" y="3784644"/>
                </a:cubicBezTo>
                <a:cubicBezTo>
                  <a:pt x="8460958" y="3822302"/>
                  <a:pt x="8467891" y="3853684"/>
                  <a:pt x="8473900" y="3903895"/>
                </a:cubicBezTo>
                <a:cubicBezTo>
                  <a:pt x="8480372" y="3903895"/>
                  <a:pt x="8499323" y="3916971"/>
                  <a:pt x="8524284" y="3916971"/>
                </a:cubicBezTo>
                <a:cubicBezTo>
                  <a:pt x="8549707" y="3916971"/>
                  <a:pt x="8568197" y="3910171"/>
                  <a:pt x="8599629" y="3910171"/>
                </a:cubicBezTo>
                <a:cubicBezTo>
                  <a:pt x="8580678" y="3960905"/>
                  <a:pt x="8568197" y="3998563"/>
                  <a:pt x="8555717" y="4042498"/>
                </a:cubicBezTo>
                <a:cubicBezTo>
                  <a:pt x="8587149" y="4055050"/>
                  <a:pt x="8625053" y="4067603"/>
                  <a:pt x="8662956" y="4086432"/>
                </a:cubicBezTo>
                <a:cubicBezTo>
                  <a:pt x="8669427" y="4098985"/>
                  <a:pt x="8675437" y="4117814"/>
                  <a:pt x="8675437" y="4136643"/>
                </a:cubicBezTo>
                <a:cubicBezTo>
                  <a:pt x="8662956" y="4130367"/>
                  <a:pt x="8644004" y="4117814"/>
                  <a:pt x="8631524" y="4117814"/>
                </a:cubicBezTo>
                <a:cubicBezTo>
                  <a:pt x="8581140" y="4111538"/>
                  <a:pt x="8530756" y="4036221"/>
                  <a:pt x="8480372" y="4105261"/>
                </a:cubicBezTo>
                <a:cubicBezTo>
                  <a:pt x="8543236" y="4186854"/>
                  <a:pt x="8606101" y="4262694"/>
                  <a:pt x="8669427" y="4344286"/>
                </a:cubicBezTo>
                <a:cubicBezTo>
                  <a:pt x="8650476" y="4356839"/>
                  <a:pt x="8631524" y="4369392"/>
                  <a:pt x="8606101" y="4388221"/>
                </a:cubicBezTo>
                <a:cubicBezTo>
                  <a:pt x="8612572" y="4388221"/>
                  <a:pt x="8619043" y="4388221"/>
                  <a:pt x="8625053" y="4388221"/>
                </a:cubicBezTo>
                <a:cubicBezTo>
                  <a:pt x="8612572" y="4444708"/>
                  <a:pt x="8600092" y="4501195"/>
                  <a:pt x="8581140" y="4563959"/>
                </a:cubicBezTo>
                <a:cubicBezTo>
                  <a:pt x="8581140" y="4563959"/>
                  <a:pt x="8542774" y="4558205"/>
                  <a:pt x="8536765" y="4558205"/>
                </a:cubicBezTo>
                <a:cubicBezTo>
                  <a:pt x="8505333" y="4614693"/>
                  <a:pt x="8479909" y="4671180"/>
                  <a:pt x="8448477" y="4733944"/>
                </a:cubicBezTo>
                <a:cubicBezTo>
                  <a:pt x="8467429" y="4733944"/>
                  <a:pt x="8499323" y="4740220"/>
                  <a:pt x="8517813" y="4740220"/>
                </a:cubicBezTo>
                <a:cubicBezTo>
                  <a:pt x="8511804" y="4796707"/>
                  <a:pt x="8498861" y="4840642"/>
                  <a:pt x="8498861" y="4884576"/>
                </a:cubicBezTo>
                <a:cubicBezTo>
                  <a:pt x="8486381" y="4966692"/>
                  <a:pt x="8385613" y="5029455"/>
                  <a:pt x="8310267" y="4991274"/>
                </a:cubicBezTo>
                <a:cubicBezTo>
                  <a:pt x="8272364" y="4972445"/>
                  <a:pt x="8234923" y="4954139"/>
                  <a:pt x="8197019" y="4935310"/>
                </a:cubicBezTo>
                <a:cubicBezTo>
                  <a:pt x="8178067" y="4929034"/>
                  <a:pt x="8146635" y="4922757"/>
                  <a:pt x="8133692" y="4935310"/>
                </a:cubicBezTo>
                <a:cubicBezTo>
                  <a:pt x="8102260" y="4966692"/>
                  <a:pt x="8070827" y="5004350"/>
                  <a:pt x="8039395" y="5035732"/>
                </a:cubicBezTo>
                <a:cubicBezTo>
                  <a:pt x="8077299" y="5104772"/>
                  <a:pt x="8121211" y="5104772"/>
                  <a:pt x="8178067" y="5079666"/>
                </a:cubicBezTo>
                <a:cubicBezTo>
                  <a:pt x="8265893" y="5048284"/>
                  <a:pt x="8341700" y="5060837"/>
                  <a:pt x="8404564" y="5136153"/>
                </a:cubicBezTo>
                <a:cubicBezTo>
                  <a:pt x="8448477" y="5199440"/>
                  <a:pt x="8454948" y="5293585"/>
                  <a:pt x="8417045" y="5356349"/>
                </a:cubicBezTo>
                <a:cubicBezTo>
                  <a:pt x="8373132" y="5431665"/>
                  <a:pt x="8291315" y="5463047"/>
                  <a:pt x="8203028" y="5444218"/>
                </a:cubicBezTo>
                <a:cubicBezTo>
                  <a:pt x="8171595" y="5437942"/>
                  <a:pt x="8152644" y="5419113"/>
                  <a:pt x="8121211" y="5406560"/>
                </a:cubicBezTo>
                <a:cubicBezTo>
                  <a:pt x="8102260" y="5400284"/>
                  <a:pt x="8077299" y="5406560"/>
                  <a:pt x="8051875" y="5406560"/>
                </a:cubicBezTo>
                <a:cubicBezTo>
                  <a:pt x="8045867" y="5387731"/>
                  <a:pt x="8032924" y="5368902"/>
                  <a:pt x="8013972" y="5343273"/>
                </a:cubicBezTo>
                <a:cubicBezTo>
                  <a:pt x="8032924" y="5336997"/>
                  <a:pt x="8051875" y="5331244"/>
                  <a:pt x="8057885" y="5331244"/>
                </a:cubicBezTo>
                <a:cubicBezTo>
                  <a:pt x="8057885" y="5274756"/>
                  <a:pt x="8064356" y="5224023"/>
                  <a:pt x="8064356" y="5167535"/>
                </a:cubicBezTo>
                <a:cubicBezTo>
                  <a:pt x="8039395" y="5148706"/>
                  <a:pt x="8001491" y="5129877"/>
                  <a:pt x="7963588" y="5111048"/>
                </a:cubicBezTo>
                <a:cubicBezTo>
                  <a:pt x="7970059" y="5104772"/>
                  <a:pt x="7982540" y="5085943"/>
                  <a:pt x="7989011" y="5073390"/>
                </a:cubicBezTo>
                <a:cubicBezTo>
                  <a:pt x="7982540" y="5067114"/>
                  <a:pt x="7976069" y="5067114"/>
                  <a:pt x="7963588" y="5060837"/>
                </a:cubicBezTo>
                <a:cubicBezTo>
                  <a:pt x="7938627" y="5054561"/>
                  <a:pt x="7913204" y="5054561"/>
                  <a:pt x="7888243" y="5042008"/>
                </a:cubicBezTo>
                <a:cubicBezTo>
                  <a:pt x="7825379" y="5010626"/>
                  <a:pt x="7787475" y="5023179"/>
                  <a:pt x="7762514" y="5085943"/>
                </a:cubicBezTo>
                <a:cubicBezTo>
                  <a:pt x="7749571" y="5104772"/>
                  <a:pt x="7749571" y="5123601"/>
                  <a:pt x="7743100" y="5142953"/>
                </a:cubicBezTo>
                <a:cubicBezTo>
                  <a:pt x="7730619" y="5168058"/>
                  <a:pt x="7718139" y="5193164"/>
                  <a:pt x="7705659" y="5211993"/>
                </a:cubicBezTo>
                <a:cubicBezTo>
                  <a:pt x="7680235" y="5199440"/>
                  <a:pt x="7655275" y="5193164"/>
                  <a:pt x="7642331" y="5173812"/>
                </a:cubicBezTo>
                <a:cubicBezTo>
                  <a:pt x="7598419" y="5129877"/>
                  <a:pt x="7566987" y="5098495"/>
                  <a:pt x="7535555" y="5180611"/>
                </a:cubicBezTo>
                <a:cubicBezTo>
                  <a:pt x="7522611" y="5205716"/>
                  <a:pt x="7491179" y="5217746"/>
                  <a:pt x="7478699" y="5236575"/>
                </a:cubicBezTo>
                <a:cubicBezTo>
                  <a:pt x="7447267" y="5280510"/>
                  <a:pt x="7421843" y="5324967"/>
                  <a:pt x="7396883" y="5362625"/>
                </a:cubicBezTo>
                <a:cubicBezTo>
                  <a:pt x="7440795" y="5375178"/>
                  <a:pt x="7466219" y="5381454"/>
                  <a:pt x="7491179" y="5387731"/>
                </a:cubicBezTo>
                <a:cubicBezTo>
                  <a:pt x="7478699" y="5406560"/>
                  <a:pt x="7466219" y="5431665"/>
                  <a:pt x="7453738" y="5456771"/>
                </a:cubicBezTo>
                <a:cubicBezTo>
                  <a:pt x="7447267" y="5481876"/>
                  <a:pt x="7447267" y="5506982"/>
                  <a:pt x="7440795" y="5550916"/>
                </a:cubicBezTo>
                <a:cubicBezTo>
                  <a:pt x="7497651" y="5519534"/>
                  <a:pt x="7535092" y="5494429"/>
                  <a:pt x="7579467" y="5469324"/>
                </a:cubicBezTo>
                <a:cubicBezTo>
                  <a:pt x="7591947" y="5481876"/>
                  <a:pt x="7610899" y="5506982"/>
                  <a:pt x="7642331" y="5538363"/>
                </a:cubicBezTo>
                <a:cubicBezTo>
                  <a:pt x="7573458" y="5544640"/>
                  <a:pt x="7516603" y="5550916"/>
                  <a:pt x="7459747" y="5550916"/>
                </a:cubicBezTo>
                <a:cubicBezTo>
                  <a:pt x="7441257" y="5614203"/>
                  <a:pt x="7428315" y="5676966"/>
                  <a:pt x="7403354" y="5727177"/>
                </a:cubicBezTo>
                <a:cubicBezTo>
                  <a:pt x="7352969" y="5834398"/>
                  <a:pt x="7258211" y="5884086"/>
                  <a:pt x="7150971" y="5909715"/>
                </a:cubicBezTo>
                <a:cubicBezTo>
                  <a:pt x="7088107" y="5922267"/>
                  <a:pt x="7082097" y="5966202"/>
                  <a:pt x="7120001" y="6016413"/>
                </a:cubicBezTo>
                <a:cubicBezTo>
                  <a:pt x="7138491" y="6047795"/>
                  <a:pt x="7138491" y="6091729"/>
                  <a:pt x="7150971" y="6141940"/>
                </a:cubicBezTo>
                <a:cubicBezTo>
                  <a:pt x="7163914" y="6116834"/>
                  <a:pt x="7176857" y="6104282"/>
                  <a:pt x="7182865" y="6091729"/>
                </a:cubicBezTo>
                <a:cubicBezTo>
                  <a:pt x="7189337" y="6091729"/>
                  <a:pt x="7188875" y="6091729"/>
                  <a:pt x="7188875" y="6091729"/>
                </a:cubicBezTo>
                <a:cubicBezTo>
                  <a:pt x="7188875" y="6104282"/>
                  <a:pt x="7182865" y="6116834"/>
                  <a:pt x="7182865" y="6129387"/>
                </a:cubicBezTo>
                <a:cubicBezTo>
                  <a:pt x="7239721" y="6141940"/>
                  <a:pt x="7296115" y="6160769"/>
                  <a:pt x="7352969" y="6179598"/>
                </a:cubicBezTo>
                <a:cubicBezTo>
                  <a:pt x="7390411" y="6192151"/>
                  <a:pt x="7428315" y="6210980"/>
                  <a:pt x="7453738" y="6236085"/>
                </a:cubicBezTo>
                <a:cubicBezTo>
                  <a:pt x="7523074" y="6305125"/>
                  <a:pt x="7592409" y="6299372"/>
                  <a:pt x="7655275" y="6230332"/>
                </a:cubicBezTo>
                <a:cubicBezTo>
                  <a:pt x="7705659" y="6267990"/>
                  <a:pt x="7755580" y="6293096"/>
                  <a:pt x="7812435" y="6330754"/>
                </a:cubicBezTo>
                <a:cubicBezTo>
                  <a:pt x="7799955" y="6299372"/>
                  <a:pt x="7793484" y="6273743"/>
                  <a:pt x="7787475" y="6248638"/>
                </a:cubicBezTo>
                <a:cubicBezTo>
                  <a:pt x="7793484" y="6248638"/>
                  <a:pt x="7805965" y="6248638"/>
                  <a:pt x="7812435" y="6242362"/>
                </a:cubicBezTo>
                <a:cubicBezTo>
                  <a:pt x="7831387" y="6292573"/>
                  <a:pt x="7850339" y="6337030"/>
                  <a:pt x="7869291" y="6387241"/>
                </a:cubicBezTo>
                <a:cubicBezTo>
                  <a:pt x="7900723" y="6468834"/>
                  <a:pt x="7982540" y="6468834"/>
                  <a:pt x="8039395" y="6506492"/>
                </a:cubicBezTo>
                <a:cubicBezTo>
                  <a:pt x="8070827" y="6525321"/>
                  <a:pt x="8095789" y="6550426"/>
                  <a:pt x="8121211" y="6576055"/>
                </a:cubicBezTo>
                <a:cubicBezTo>
                  <a:pt x="8159115" y="6607436"/>
                  <a:pt x="8184076" y="6638295"/>
                  <a:pt x="8215509" y="6669677"/>
                </a:cubicBezTo>
                <a:cubicBezTo>
                  <a:pt x="8272364" y="6682230"/>
                  <a:pt x="8328757" y="6701582"/>
                  <a:pt x="8398093" y="6720411"/>
                </a:cubicBezTo>
                <a:cubicBezTo>
                  <a:pt x="8379141" y="6682753"/>
                  <a:pt x="8360651" y="6651371"/>
                  <a:pt x="8341700" y="6613713"/>
                </a:cubicBezTo>
                <a:cubicBezTo>
                  <a:pt x="8259883" y="6487663"/>
                  <a:pt x="8178067" y="6361612"/>
                  <a:pt x="8096251" y="6236085"/>
                </a:cubicBezTo>
                <a:cubicBezTo>
                  <a:pt x="8070827" y="6204703"/>
                  <a:pt x="8039395" y="6173322"/>
                  <a:pt x="8020443" y="6141940"/>
                </a:cubicBezTo>
                <a:cubicBezTo>
                  <a:pt x="8007963" y="6123111"/>
                  <a:pt x="8007501" y="6098005"/>
                  <a:pt x="8007501" y="6079176"/>
                </a:cubicBezTo>
                <a:cubicBezTo>
                  <a:pt x="8013972" y="6072900"/>
                  <a:pt x="8020443" y="6072900"/>
                  <a:pt x="8032924" y="6072900"/>
                </a:cubicBezTo>
                <a:cubicBezTo>
                  <a:pt x="8070827" y="6123111"/>
                  <a:pt x="8108731" y="6179598"/>
                  <a:pt x="8146635" y="6230332"/>
                </a:cubicBezTo>
                <a:cubicBezTo>
                  <a:pt x="8234923" y="6355859"/>
                  <a:pt x="8316277" y="6481386"/>
                  <a:pt x="8404564" y="6607436"/>
                </a:cubicBezTo>
                <a:cubicBezTo>
                  <a:pt x="8442468" y="6657647"/>
                  <a:pt x="8473900" y="6720411"/>
                  <a:pt x="8524284" y="6751793"/>
                </a:cubicBezTo>
                <a:cubicBezTo>
                  <a:pt x="8587149" y="6789451"/>
                  <a:pt x="8662494" y="6808280"/>
                  <a:pt x="8731830" y="6839662"/>
                </a:cubicBezTo>
                <a:cubicBezTo>
                  <a:pt x="8757253" y="6845938"/>
                  <a:pt x="8807637" y="6833385"/>
                  <a:pt x="8788685" y="6890396"/>
                </a:cubicBezTo>
                <a:cubicBezTo>
                  <a:pt x="8788685" y="6890396"/>
                  <a:pt x="8820118" y="6914978"/>
                  <a:pt x="8832598" y="6908702"/>
                </a:cubicBezTo>
                <a:cubicBezTo>
                  <a:pt x="8864030" y="6908702"/>
                  <a:pt x="8914877" y="6896149"/>
                  <a:pt x="8914877" y="6883596"/>
                </a:cubicBezTo>
                <a:cubicBezTo>
                  <a:pt x="8914877" y="6783175"/>
                  <a:pt x="8996693" y="6802004"/>
                  <a:pt x="9047077" y="6789451"/>
                </a:cubicBezTo>
                <a:cubicBezTo>
                  <a:pt x="9097461" y="6770622"/>
                  <a:pt x="9160326" y="6783175"/>
                  <a:pt x="9223190" y="6783175"/>
                </a:cubicBezTo>
                <a:cubicBezTo>
                  <a:pt x="9166797" y="6889873"/>
                  <a:pt x="9078509" y="6933807"/>
                  <a:pt x="8990222" y="6984018"/>
                </a:cubicBezTo>
                <a:cubicBezTo>
                  <a:pt x="8883444" y="7047305"/>
                  <a:pt x="8839069" y="6971988"/>
                  <a:pt x="8763724" y="6965712"/>
                </a:cubicBezTo>
                <a:cubicBezTo>
                  <a:pt x="8751244" y="6959436"/>
                  <a:pt x="8738763" y="6959436"/>
                  <a:pt x="8719812" y="6959436"/>
                </a:cubicBezTo>
                <a:cubicBezTo>
                  <a:pt x="8694388" y="7009646"/>
                  <a:pt x="8675437" y="7059857"/>
                  <a:pt x="8644004" y="7122621"/>
                </a:cubicBezTo>
                <a:cubicBezTo>
                  <a:pt x="8650013" y="7122621"/>
                  <a:pt x="8644004" y="7122621"/>
                  <a:pt x="8625053" y="7122621"/>
                </a:cubicBezTo>
                <a:cubicBezTo>
                  <a:pt x="8644004" y="7141450"/>
                  <a:pt x="8656485" y="7160279"/>
                  <a:pt x="8694388" y="7191660"/>
                </a:cubicBezTo>
                <a:cubicBezTo>
                  <a:pt x="8612572" y="7197937"/>
                  <a:pt x="8543236" y="7210490"/>
                  <a:pt x="8480372" y="7216766"/>
                </a:cubicBezTo>
                <a:cubicBezTo>
                  <a:pt x="8467891" y="7216766"/>
                  <a:pt x="8460958" y="7223042"/>
                  <a:pt x="8448477" y="7229318"/>
                </a:cubicBezTo>
                <a:cubicBezTo>
                  <a:pt x="8429525" y="7235595"/>
                  <a:pt x="8410573" y="7254424"/>
                  <a:pt x="8398093" y="7248148"/>
                </a:cubicBezTo>
                <a:cubicBezTo>
                  <a:pt x="8335229" y="7229318"/>
                  <a:pt x="8291315" y="7254424"/>
                  <a:pt x="8240931" y="7298358"/>
                </a:cubicBezTo>
                <a:cubicBezTo>
                  <a:pt x="8197019" y="7336017"/>
                  <a:pt x="8127221" y="7355369"/>
                  <a:pt x="8064356" y="7386750"/>
                </a:cubicBezTo>
                <a:cubicBezTo>
                  <a:pt x="8020443" y="7411856"/>
                  <a:pt x="7900723" y="7361646"/>
                  <a:pt x="7869291" y="7304635"/>
                </a:cubicBezTo>
                <a:cubicBezTo>
                  <a:pt x="7862820" y="7298358"/>
                  <a:pt x="7856811" y="7292606"/>
                  <a:pt x="7844330" y="7273776"/>
                </a:cubicBezTo>
                <a:cubicBezTo>
                  <a:pt x="7825379" y="7286329"/>
                  <a:pt x="7812435" y="7304635"/>
                  <a:pt x="7787475" y="7329740"/>
                </a:cubicBezTo>
                <a:cubicBezTo>
                  <a:pt x="7743100" y="7273253"/>
                  <a:pt x="7699187" y="7223042"/>
                  <a:pt x="7648803" y="7154003"/>
                </a:cubicBezTo>
                <a:cubicBezTo>
                  <a:pt x="7554506" y="7166555"/>
                  <a:pt x="7497651" y="7103792"/>
                  <a:pt x="7510131" y="6984018"/>
                </a:cubicBezTo>
                <a:cubicBezTo>
                  <a:pt x="7510131" y="6958913"/>
                  <a:pt x="7497651" y="6928054"/>
                  <a:pt x="7485170" y="6890396"/>
                </a:cubicBezTo>
                <a:cubicBezTo>
                  <a:pt x="7428315" y="6946883"/>
                  <a:pt x="7377931" y="6990817"/>
                  <a:pt x="7428315" y="7072410"/>
                </a:cubicBezTo>
                <a:cubicBezTo>
                  <a:pt x="7466219" y="7135174"/>
                  <a:pt x="7478699" y="7216766"/>
                  <a:pt x="7510131" y="7292082"/>
                </a:cubicBezTo>
                <a:cubicBezTo>
                  <a:pt x="7598419" y="7254424"/>
                  <a:pt x="7661283" y="7273253"/>
                  <a:pt x="7680235" y="7367398"/>
                </a:cubicBezTo>
                <a:cubicBezTo>
                  <a:pt x="7680235" y="7379952"/>
                  <a:pt x="7718139" y="7374198"/>
                  <a:pt x="7737091" y="7386750"/>
                </a:cubicBezTo>
                <a:cubicBezTo>
                  <a:pt x="7762051" y="7405580"/>
                  <a:pt x="7793484" y="7436962"/>
                  <a:pt x="7837859" y="7474620"/>
                </a:cubicBezTo>
                <a:cubicBezTo>
                  <a:pt x="7774995" y="7474620"/>
                  <a:pt x="7737091" y="7474620"/>
                  <a:pt x="7705659" y="7474620"/>
                </a:cubicBezTo>
                <a:cubicBezTo>
                  <a:pt x="7686707" y="7436962"/>
                  <a:pt x="7674226" y="7411856"/>
                  <a:pt x="7655275" y="7380474"/>
                </a:cubicBezTo>
                <a:cubicBezTo>
                  <a:pt x="7648803" y="7380474"/>
                  <a:pt x="7642331" y="7386750"/>
                  <a:pt x="7642331" y="7386750"/>
                </a:cubicBezTo>
                <a:cubicBezTo>
                  <a:pt x="7655275" y="7443238"/>
                  <a:pt x="7661283" y="7499725"/>
                  <a:pt x="7686707" y="7543660"/>
                </a:cubicBezTo>
                <a:cubicBezTo>
                  <a:pt x="7705659" y="7581318"/>
                  <a:pt x="7743100" y="7625252"/>
                  <a:pt x="7781003" y="7637805"/>
                </a:cubicBezTo>
                <a:cubicBezTo>
                  <a:pt x="7862820" y="7656634"/>
                  <a:pt x="7888243" y="7738750"/>
                  <a:pt x="7938627" y="7788960"/>
                </a:cubicBezTo>
                <a:cubicBezTo>
                  <a:pt x="7963588" y="7807790"/>
                  <a:pt x="7989011" y="7832895"/>
                  <a:pt x="8001491" y="7864277"/>
                </a:cubicBezTo>
                <a:cubicBezTo>
                  <a:pt x="8007963" y="7889382"/>
                  <a:pt x="8001491" y="7927040"/>
                  <a:pt x="7995483" y="7958422"/>
                </a:cubicBezTo>
                <a:cubicBezTo>
                  <a:pt x="7995483" y="7970975"/>
                  <a:pt x="7995483" y="7983528"/>
                  <a:pt x="7989011" y="8002357"/>
                </a:cubicBezTo>
                <a:cubicBezTo>
                  <a:pt x="7938627" y="7989804"/>
                  <a:pt x="7875763" y="7970975"/>
                  <a:pt x="7850339" y="8065120"/>
                </a:cubicBezTo>
                <a:cubicBezTo>
                  <a:pt x="7844330" y="8077673"/>
                  <a:pt x="7799955" y="8090749"/>
                  <a:pt x="7781003" y="8084472"/>
                </a:cubicBezTo>
                <a:cubicBezTo>
                  <a:pt x="7724148" y="8084472"/>
                  <a:pt x="7699187" y="8103302"/>
                  <a:pt x="7680235" y="8159789"/>
                </a:cubicBezTo>
                <a:cubicBezTo>
                  <a:pt x="7642331" y="8241382"/>
                  <a:pt x="7636323" y="8323497"/>
                  <a:pt x="7661745" y="8411366"/>
                </a:cubicBezTo>
                <a:cubicBezTo>
                  <a:pt x="7686707" y="8499235"/>
                  <a:pt x="7699187" y="8587104"/>
                  <a:pt x="7718139" y="8681773"/>
                </a:cubicBezTo>
                <a:cubicBezTo>
                  <a:pt x="7686245" y="8631562"/>
                  <a:pt x="7661283" y="8580828"/>
                  <a:pt x="7642331" y="8543170"/>
                </a:cubicBezTo>
                <a:cubicBezTo>
                  <a:pt x="7598419" y="8561999"/>
                  <a:pt x="7560515" y="8574552"/>
                  <a:pt x="7529083" y="8593381"/>
                </a:cubicBezTo>
                <a:cubicBezTo>
                  <a:pt x="7510131" y="8599657"/>
                  <a:pt x="7497651" y="8624762"/>
                  <a:pt x="7485170" y="8637838"/>
                </a:cubicBezTo>
                <a:cubicBezTo>
                  <a:pt x="7421843" y="8700602"/>
                  <a:pt x="7466219" y="8763365"/>
                  <a:pt x="7485170" y="8832405"/>
                </a:cubicBezTo>
                <a:cubicBezTo>
                  <a:pt x="7428315" y="8650391"/>
                  <a:pt x="7271153" y="8644115"/>
                  <a:pt x="7120001" y="8637838"/>
                </a:cubicBezTo>
                <a:cubicBezTo>
                  <a:pt x="7120001" y="8644115"/>
                  <a:pt x="7126010" y="8674973"/>
                  <a:pt x="7120001" y="8700079"/>
                </a:cubicBezTo>
                <a:cubicBezTo>
                  <a:pt x="7120001" y="8718908"/>
                  <a:pt x="7107059" y="8738260"/>
                  <a:pt x="7094578" y="8757089"/>
                </a:cubicBezTo>
                <a:cubicBezTo>
                  <a:pt x="7088107" y="8757089"/>
                  <a:pt x="7063145" y="8750813"/>
                  <a:pt x="7056675" y="8744536"/>
                </a:cubicBezTo>
                <a:cubicBezTo>
                  <a:pt x="7050203" y="8725707"/>
                  <a:pt x="7044194" y="8700079"/>
                  <a:pt x="7050203" y="8687526"/>
                </a:cubicBezTo>
                <a:cubicBezTo>
                  <a:pt x="7063145" y="8656144"/>
                  <a:pt x="7082097" y="8624762"/>
                  <a:pt x="7100587" y="8587104"/>
                </a:cubicBezTo>
                <a:cubicBezTo>
                  <a:pt x="7082097" y="8593381"/>
                  <a:pt x="7063145" y="8600180"/>
                  <a:pt x="7038185" y="8606456"/>
                </a:cubicBezTo>
                <a:cubicBezTo>
                  <a:pt x="7075626" y="8543170"/>
                  <a:pt x="7075626" y="8499235"/>
                  <a:pt x="6999819" y="8480406"/>
                </a:cubicBezTo>
                <a:cubicBezTo>
                  <a:pt x="6918003" y="8461577"/>
                  <a:pt x="6955906" y="8543170"/>
                  <a:pt x="6911993" y="8555722"/>
                </a:cubicBezTo>
                <a:cubicBezTo>
                  <a:pt x="6899051" y="8568275"/>
                  <a:pt x="6874089" y="8574552"/>
                  <a:pt x="6867619" y="8587104"/>
                </a:cubicBezTo>
                <a:cubicBezTo>
                  <a:pt x="6849129" y="8624762"/>
                  <a:pt x="6842657" y="8687526"/>
                  <a:pt x="6792273" y="8662421"/>
                </a:cubicBezTo>
                <a:cubicBezTo>
                  <a:pt x="6748361" y="8643591"/>
                  <a:pt x="6729409" y="8580828"/>
                  <a:pt x="6697977" y="8530617"/>
                </a:cubicBezTo>
                <a:cubicBezTo>
                  <a:pt x="6622169" y="8561999"/>
                  <a:pt x="6559305" y="8543170"/>
                  <a:pt x="6521401" y="8449024"/>
                </a:cubicBezTo>
                <a:cubicBezTo>
                  <a:pt x="6489969" y="8467853"/>
                  <a:pt x="6452527" y="8486683"/>
                  <a:pt x="6458537" y="8423919"/>
                </a:cubicBezTo>
                <a:cubicBezTo>
                  <a:pt x="6301375" y="8492959"/>
                  <a:pt x="6300913" y="8492959"/>
                  <a:pt x="6338817" y="8599657"/>
                </a:cubicBezTo>
                <a:cubicBezTo>
                  <a:pt x="6231577" y="8593381"/>
                  <a:pt x="6231577" y="8593381"/>
                  <a:pt x="6225105" y="8555722"/>
                </a:cubicBezTo>
                <a:cubicBezTo>
                  <a:pt x="6250529" y="8561999"/>
                  <a:pt x="6269481" y="8561999"/>
                  <a:pt x="6294904" y="8568275"/>
                </a:cubicBezTo>
                <a:cubicBezTo>
                  <a:pt x="6300913" y="8561999"/>
                  <a:pt x="6300913" y="8561999"/>
                  <a:pt x="6300913" y="8555722"/>
                </a:cubicBezTo>
                <a:cubicBezTo>
                  <a:pt x="6288433" y="8543170"/>
                  <a:pt x="6269481" y="8524341"/>
                  <a:pt x="6250529" y="8524341"/>
                </a:cubicBezTo>
                <a:cubicBezTo>
                  <a:pt x="6156232" y="8518064"/>
                  <a:pt x="6061935" y="8518064"/>
                  <a:pt x="5967176" y="8511788"/>
                </a:cubicBezTo>
                <a:cubicBezTo>
                  <a:pt x="5923263" y="8505512"/>
                  <a:pt x="5866408" y="8492959"/>
                  <a:pt x="5840985" y="8461577"/>
                </a:cubicBezTo>
                <a:cubicBezTo>
                  <a:pt x="5790601" y="8385738"/>
                  <a:pt x="5721265" y="8411366"/>
                  <a:pt x="5651929" y="8392537"/>
                </a:cubicBezTo>
                <a:cubicBezTo>
                  <a:pt x="5689833" y="8455301"/>
                  <a:pt x="5696304" y="8492959"/>
                  <a:pt x="5633440" y="8530617"/>
                </a:cubicBezTo>
                <a:cubicBezTo>
                  <a:pt x="5595536" y="8549446"/>
                  <a:pt x="5576584" y="8593381"/>
                  <a:pt x="5551161" y="8624762"/>
                </a:cubicBezTo>
                <a:cubicBezTo>
                  <a:pt x="5488296" y="8706355"/>
                  <a:pt x="5450393" y="8713154"/>
                  <a:pt x="5356096" y="8675496"/>
                </a:cubicBezTo>
                <a:cubicBezTo>
                  <a:pt x="5324664" y="8669220"/>
                  <a:pt x="5287222" y="8675496"/>
                  <a:pt x="5242847" y="8675496"/>
                </a:cubicBezTo>
                <a:cubicBezTo>
                  <a:pt x="5242847" y="8675496"/>
                  <a:pt x="5230367" y="8649868"/>
                  <a:pt x="5217424" y="8631039"/>
                </a:cubicBezTo>
                <a:cubicBezTo>
                  <a:pt x="5148088" y="8662421"/>
                  <a:pt x="5116656" y="8700079"/>
                  <a:pt x="5161031" y="8769119"/>
                </a:cubicBezTo>
                <a:cubicBezTo>
                  <a:pt x="5167040" y="8787948"/>
                  <a:pt x="5173511" y="8813576"/>
                  <a:pt x="5167040" y="8832405"/>
                </a:cubicBezTo>
                <a:cubicBezTo>
                  <a:pt x="5135608" y="8964209"/>
                  <a:pt x="5179983" y="9077706"/>
                  <a:pt x="5249319" y="9184404"/>
                </a:cubicBezTo>
                <a:cubicBezTo>
                  <a:pt x="5312183" y="9284826"/>
                  <a:pt x="5312183" y="9410876"/>
                  <a:pt x="5242847" y="9498745"/>
                </a:cubicBezTo>
                <a:cubicBezTo>
                  <a:pt x="5167502" y="9592891"/>
                  <a:pt x="5047782" y="9630549"/>
                  <a:pt x="4934071" y="9592891"/>
                </a:cubicBezTo>
                <a:cubicBezTo>
                  <a:pt x="4915120" y="9586614"/>
                  <a:pt x="4896168" y="9580338"/>
                  <a:pt x="4883687" y="9574062"/>
                </a:cubicBezTo>
                <a:cubicBezTo>
                  <a:pt x="4864735" y="9687559"/>
                  <a:pt x="4940543" y="9787458"/>
                  <a:pt x="5041311" y="9818840"/>
                </a:cubicBezTo>
                <a:cubicBezTo>
                  <a:pt x="4997398" y="9818840"/>
                  <a:pt x="4946552" y="9819363"/>
                  <a:pt x="4883687" y="9825639"/>
                </a:cubicBezTo>
                <a:cubicBezTo>
                  <a:pt x="4928062" y="9857021"/>
                  <a:pt x="4959495" y="9875850"/>
                  <a:pt x="4990927" y="9900955"/>
                </a:cubicBezTo>
                <a:cubicBezTo>
                  <a:pt x="4984455" y="9907232"/>
                  <a:pt x="4984455" y="9913508"/>
                  <a:pt x="4978446" y="9919784"/>
                </a:cubicBezTo>
                <a:cubicBezTo>
                  <a:pt x="4965504" y="9919784"/>
                  <a:pt x="4946552" y="9919784"/>
                  <a:pt x="4921591" y="9919784"/>
                </a:cubicBezTo>
                <a:cubicBezTo>
                  <a:pt x="4940543" y="9951166"/>
                  <a:pt x="4953023" y="9969995"/>
                  <a:pt x="4971975" y="9995101"/>
                </a:cubicBezTo>
                <a:cubicBezTo>
                  <a:pt x="4971975" y="10001377"/>
                  <a:pt x="4990927" y="10007653"/>
                  <a:pt x="4990927" y="10013930"/>
                </a:cubicBezTo>
                <a:cubicBezTo>
                  <a:pt x="5003407" y="10095522"/>
                  <a:pt x="5009879" y="10177638"/>
                  <a:pt x="5072743" y="10234125"/>
                </a:cubicBezTo>
                <a:cubicBezTo>
                  <a:pt x="5079215" y="10240402"/>
                  <a:pt x="5059800" y="10271783"/>
                  <a:pt x="5059800" y="10290613"/>
                </a:cubicBezTo>
                <a:cubicBezTo>
                  <a:pt x="5053791" y="10315718"/>
                  <a:pt x="5053791" y="10347100"/>
                  <a:pt x="5066272" y="10359652"/>
                </a:cubicBezTo>
                <a:cubicBezTo>
                  <a:pt x="5085224" y="10372205"/>
                  <a:pt x="5116656" y="10365929"/>
                  <a:pt x="5154560" y="10365929"/>
                </a:cubicBezTo>
                <a:cubicBezTo>
                  <a:pt x="5160569" y="10372205"/>
                  <a:pt x="5186454" y="10378482"/>
                  <a:pt x="5198935" y="10397311"/>
                </a:cubicBezTo>
                <a:cubicBezTo>
                  <a:pt x="5217886" y="10409863"/>
                  <a:pt x="5242847" y="10428692"/>
                  <a:pt x="5236838" y="10447521"/>
                </a:cubicBezTo>
                <a:cubicBezTo>
                  <a:pt x="5236838" y="10466351"/>
                  <a:pt x="5217886" y="10498255"/>
                  <a:pt x="5198935" y="10498255"/>
                </a:cubicBezTo>
                <a:cubicBezTo>
                  <a:pt x="5123127" y="10510808"/>
                  <a:pt x="5053791" y="10554743"/>
                  <a:pt x="4978446" y="10504532"/>
                </a:cubicBezTo>
                <a:cubicBezTo>
                  <a:pt x="4946552" y="10491979"/>
                  <a:pt x="4902639" y="10491979"/>
                  <a:pt x="4871207" y="10485180"/>
                </a:cubicBezTo>
                <a:cubicBezTo>
                  <a:pt x="4833303" y="10485180"/>
                  <a:pt x="4801871" y="10479426"/>
                  <a:pt x="4751487" y="10473150"/>
                </a:cubicBezTo>
                <a:cubicBezTo>
                  <a:pt x="4770439" y="10554743"/>
                  <a:pt x="4789390" y="10648888"/>
                  <a:pt x="4814814" y="10743556"/>
                </a:cubicBezTo>
                <a:cubicBezTo>
                  <a:pt x="4795862" y="10718451"/>
                  <a:pt x="4776910" y="10692822"/>
                  <a:pt x="4745478" y="10661441"/>
                </a:cubicBezTo>
                <a:cubicBezTo>
                  <a:pt x="4695094" y="10768662"/>
                  <a:pt x="4726526" y="10906742"/>
                  <a:pt x="4593863" y="10969505"/>
                </a:cubicBezTo>
                <a:cubicBezTo>
                  <a:pt x="4669670" y="11007163"/>
                  <a:pt x="4726526" y="11044822"/>
                  <a:pt x="4795862" y="11076203"/>
                </a:cubicBezTo>
                <a:cubicBezTo>
                  <a:pt x="4846246" y="11101309"/>
                  <a:pt x="4877216" y="11076726"/>
                  <a:pt x="4877216" y="11013440"/>
                </a:cubicBezTo>
                <a:cubicBezTo>
                  <a:pt x="4871207" y="10963229"/>
                  <a:pt x="4865198" y="10913018"/>
                  <a:pt x="4858726" y="10856531"/>
                </a:cubicBezTo>
                <a:cubicBezTo>
                  <a:pt x="4915582" y="10938123"/>
                  <a:pt x="4928062" y="11019716"/>
                  <a:pt x="4902639" y="11107585"/>
                </a:cubicBezTo>
                <a:cubicBezTo>
                  <a:pt x="4902639" y="11120138"/>
                  <a:pt x="4865198" y="11139490"/>
                  <a:pt x="4852255" y="11133214"/>
                </a:cubicBezTo>
                <a:cubicBezTo>
                  <a:pt x="4770439" y="11101832"/>
                  <a:pt x="4688622" y="11057374"/>
                  <a:pt x="4613277" y="11019716"/>
                </a:cubicBezTo>
                <a:cubicBezTo>
                  <a:pt x="4411741" y="10919294"/>
                  <a:pt x="4266598" y="10749833"/>
                  <a:pt x="4090484" y="10617506"/>
                </a:cubicBezTo>
                <a:cubicBezTo>
                  <a:pt x="3989716" y="10542190"/>
                  <a:pt x="3894957" y="10473150"/>
                  <a:pt x="3756285" y="10504532"/>
                </a:cubicBezTo>
                <a:cubicBezTo>
                  <a:pt x="3680478" y="10523361"/>
                  <a:pt x="3630556" y="10466351"/>
                  <a:pt x="3599124" y="10403587"/>
                </a:cubicBezTo>
                <a:cubicBezTo>
                  <a:pt x="3573701" y="10347100"/>
                  <a:pt x="3580172" y="10296889"/>
                  <a:pt x="3630556" y="10252954"/>
                </a:cubicBezTo>
                <a:cubicBezTo>
                  <a:pt x="3686949" y="10202744"/>
                  <a:pt x="3749814" y="10215296"/>
                  <a:pt x="3813141" y="10252954"/>
                </a:cubicBezTo>
                <a:cubicBezTo>
                  <a:pt x="3838102" y="10265507"/>
                  <a:pt x="3857053" y="10284336"/>
                  <a:pt x="3869534" y="10309442"/>
                </a:cubicBezTo>
                <a:cubicBezTo>
                  <a:pt x="3989254" y="10535914"/>
                  <a:pt x="4209742" y="10661441"/>
                  <a:pt x="4398798" y="10824626"/>
                </a:cubicBezTo>
                <a:cubicBezTo>
                  <a:pt x="4461663" y="10636335"/>
                  <a:pt x="4493095" y="10448045"/>
                  <a:pt x="4499566" y="10259231"/>
                </a:cubicBezTo>
                <a:cubicBezTo>
                  <a:pt x="4499566" y="10209020"/>
                  <a:pt x="4480615" y="10165085"/>
                  <a:pt x="4411279" y="10171362"/>
                </a:cubicBezTo>
                <a:cubicBezTo>
                  <a:pt x="4443173" y="10032759"/>
                  <a:pt x="4442711" y="10032759"/>
                  <a:pt x="4335471" y="9944890"/>
                </a:cubicBezTo>
                <a:cubicBezTo>
                  <a:pt x="4304039" y="9926061"/>
                  <a:pt x="4273069" y="9888403"/>
                  <a:pt x="4260126" y="9850744"/>
                </a:cubicBezTo>
                <a:cubicBezTo>
                  <a:pt x="4228694" y="9787981"/>
                  <a:pt x="4228694" y="9705865"/>
                  <a:pt x="4127926" y="9737247"/>
                </a:cubicBezTo>
                <a:cubicBezTo>
                  <a:pt x="4109436" y="9743523"/>
                  <a:pt x="4084013" y="9712665"/>
                  <a:pt x="4058590" y="9687559"/>
                </a:cubicBezTo>
                <a:cubicBezTo>
                  <a:pt x="4058590" y="9661931"/>
                  <a:pt x="4065061" y="9630549"/>
                  <a:pt x="4001734" y="9611720"/>
                </a:cubicBezTo>
                <a:cubicBezTo>
                  <a:pt x="3932398" y="9592891"/>
                  <a:pt x="3901428" y="9511298"/>
                  <a:pt x="3894957" y="9435459"/>
                </a:cubicBezTo>
                <a:cubicBezTo>
                  <a:pt x="3844573" y="9328761"/>
                  <a:pt x="3788180" y="9228339"/>
                  <a:pt x="3844573" y="9109088"/>
                </a:cubicBezTo>
                <a:cubicBezTo>
                  <a:pt x="3851044" y="9090259"/>
                  <a:pt x="3876005" y="9083983"/>
                  <a:pt x="3900966" y="9065154"/>
                </a:cubicBezTo>
                <a:cubicBezTo>
                  <a:pt x="3863525" y="8964209"/>
                  <a:pt x="3819150" y="8851234"/>
                  <a:pt x="3775237" y="8731461"/>
                </a:cubicBezTo>
                <a:cubicBezTo>
                  <a:pt x="3743805" y="8775395"/>
                  <a:pt x="3718844" y="8801023"/>
                  <a:pt x="3693421" y="8826129"/>
                </a:cubicBezTo>
                <a:cubicBezTo>
                  <a:pt x="3687412" y="8819853"/>
                  <a:pt x="3680940" y="8819853"/>
                  <a:pt x="3674469" y="8813576"/>
                </a:cubicBezTo>
                <a:cubicBezTo>
                  <a:pt x="3699892" y="8769642"/>
                  <a:pt x="3718844" y="8731461"/>
                  <a:pt x="3743805" y="8687526"/>
                </a:cubicBezTo>
                <a:cubicBezTo>
                  <a:pt x="3750276" y="8687526"/>
                  <a:pt x="3737333" y="8681773"/>
                  <a:pt x="3718382" y="8675496"/>
                </a:cubicBezTo>
                <a:cubicBezTo>
                  <a:pt x="3813141" y="8631039"/>
                  <a:pt x="3863525" y="8561999"/>
                  <a:pt x="3832093" y="8454778"/>
                </a:cubicBezTo>
                <a:cubicBezTo>
                  <a:pt x="3813141" y="8366908"/>
                  <a:pt x="3781246" y="8279040"/>
                  <a:pt x="3756285" y="8191170"/>
                </a:cubicBezTo>
                <a:cubicBezTo>
                  <a:pt x="3749814" y="8191170"/>
                  <a:pt x="3743805" y="8191170"/>
                  <a:pt x="3737796" y="8191170"/>
                </a:cubicBezTo>
                <a:cubicBezTo>
                  <a:pt x="3737796" y="8203724"/>
                  <a:pt x="3731324" y="8222552"/>
                  <a:pt x="3737796" y="8228829"/>
                </a:cubicBezTo>
                <a:cubicBezTo>
                  <a:pt x="3800660" y="8341804"/>
                  <a:pt x="3788180" y="8430195"/>
                  <a:pt x="3699892" y="8480406"/>
                </a:cubicBezTo>
                <a:cubicBezTo>
                  <a:pt x="3611604" y="8530617"/>
                  <a:pt x="3529326" y="8492959"/>
                  <a:pt x="3466461" y="8379462"/>
                </a:cubicBezTo>
                <a:cubicBezTo>
                  <a:pt x="3346741" y="8423396"/>
                  <a:pt x="3347203" y="8423919"/>
                  <a:pt x="3145205" y="8310422"/>
                </a:cubicBezTo>
                <a:cubicBezTo>
                  <a:pt x="3126715" y="8360632"/>
                  <a:pt x="3107301" y="8410843"/>
                  <a:pt x="3082340" y="8461577"/>
                </a:cubicBezTo>
                <a:cubicBezTo>
                  <a:pt x="3145205" y="8568275"/>
                  <a:pt x="3139195" y="8593904"/>
                  <a:pt x="3050908" y="8644115"/>
                </a:cubicBezTo>
                <a:cubicBezTo>
                  <a:pt x="3076331" y="8700602"/>
                  <a:pt x="3107763" y="8750290"/>
                  <a:pt x="3132724" y="8813576"/>
                </a:cubicBezTo>
                <a:cubicBezTo>
                  <a:pt x="2981572" y="8838682"/>
                  <a:pt x="2994052" y="8725184"/>
                  <a:pt x="2950140" y="8649868"/>
                </a:cubicBezTo>
                <a:cubicBezTo>
                  <a:pt x="2912236" y="8674973"/>
                  <a:pt x="2880804" y="8700079"/>
                  <a:pt x="2849371" y="8725184"/>
                </a:cubicBezTo>
                <a:cubicBezTo>
                  <a:pt x="2704690" y="8599657"/>
                  <a:pt x="2641826" y="8530617"/>
                  <a:pt x="2622874" y="8442748"/>
                </a:cubicBezTo>
                <a:cubicBezTo>
                  <a:pt x="2622874" y="8480406"/>
                  <a:pt x="2622874" y="8524341"/>
                  <a:pt x="2622874" y="8561999"/>
                </a:cubicBezTo>
                <a:cubicBezTo>
                  <a:pt x="2622874" y="8605933"/>
                  <a:pt x="2622874" y="8643591"/>
                  <a:pt x="2622874" y="8687526"/>
                </a:cubicBezTo>
                <a:cubicBezTo>
                  <a:pt x="2616403" y="8687526"/>
                  <a:pt x="2609931" y="8687526"/>
                  <a:pt x="2603460" y="8687526"/>
                </a:cubicBezTo>
                <a:cubicBezTo>
                  <a:pt x="2584970" y="8555722"/>
                  <a:pt x="2566019" y="8417643"/>
                  <a:pt x="2547067" y="8279040"/>
                </a:cubicBezTo>
                <a:cubicBezTo>
                  <a:pt x="2534124" y="8140960"/>
                  <a:pt x="2521644" y="8002880"/>
                  <a:pt x="2509163" y="7851724"/>
                </a:cubicBezTo>
                <a:cubicBezTo>
                  <a:pt x="2465250" y="7883106"/>
                  <a:pt x="2408857" y="7914488"/>
                  <a:pt x="2352002" y="7952146"/>
                </a:cubicBezTo>
                <a:cubicBezTo>
                  <a:pt x="2333050" y="7876830"/>
                  <a:pt x="2289137" y="7901935"/>
                  <a:pt x="2251234" y="7933317"/>
                </a:cubicBezTo>
                <a:cubicBezTo>
                  <a:pt x="2169417" y="8009156"/>
                  <a:pt x="2081129" y="8090749"/>
                  <a:pt x="1992842" y="8172342"/>
                </a:cubicBezTo>
                <a:cubicBezTo>
                  <a:pt x="2018265" y="8216276"/>
                  <a:pt x="2049697" y="8260210"/>
                  <a:pt x="1992842" y="8304145"/>
                </a:cubicBezTo>
                <a:cubicBezTo>
                  <a:pt x="1917497" y="8348080"/>
                  <a:pt x="1873122" y="8310422"/>
                  <a:pt x="1822738" y="8260210"/>
                </a:cubicBezTo>
                <a:cubicBezTo>
                  <a:pt x="1828747" y="8241382"/>
                  <a:pt x="1835218" y="8222552"/>
                  <a:pt x="1848161" y="8197447"/>
                </a:cubicBezTo>
                <a:cubicBezTo>
                  <a:pt x="1829209" y="8203724"/>
                  <a:pt x="1822738" y="8203724"/>
                  <a:pt x="1810257" y="8203724"/>
                </a:cubicBezTo>
                <a:cubicBezTo>
                  <a:pt x="1678057" y="8228829"/>
                  <a:pt x="1602712" y="8159789"/>
                  <a:pt x="1621202" y="8033738"/>
                </a:cubicBezTo>
                <a:cubicBezTo>
                  <a:pt x="1627673" y="7983528"/>
                  <a:pt x="1615193" y="7945870"/>
                  <a:pt x="1564808" y="7927040"/>
                </a:cubicBezTo>
                <a:cubicBezTo>
                  <a:pt x="1407184" y="7870554"/>
                  <a:pt x="1325368" y="7744503"/>
                  <a:pt x="1274984" y="7600147"/>
                </a:cubicBezTo>
                <a:cubicBezTo>
                  <a:pt x="1256032" y="7543660"/>
                  <a:pt x="1268513" y="7468344"/>
                  <a:pt x="1262042" y="7399304"/>
                </a:cubicBezTo>
                <a:cubicBezTo>
                  <a:pt x="1262042" y="7361646"/>
                  <a:pt x="1262042" y="7323464"/>
                  <a:pt x="1243090" y="7292082"/>
                </a:cubicBezTo>
                <a:cubicBezTo>
                  <a:pt x="1237081" y="7279530"/>
                  <a:pt x="1186697" y="7292082"/>
                  <a:pt x="1155264" y="7292082"/>
                </a:cubicBezTo>
                <a:cubicBezTo>
                  <a:pt x="1142322" y="7298358"/>
                  <a:pt x="1129841" y="7311434"/>
                  <a:pt x="1110889" y="7311434"/>
                </a:cubicBezTo>
                <a:cubicBezTo>
                  <a:pt x="1079457" y="7311434"/>
                  <a:pt x="1029073" y="7330264"/>
                  <a:pt x="1016592" y="7311434"/>
                </a:cubicBezTo>
                <a:cubicBezTo>
                  <a:pt x="997640" y="7286329"/>
                  <a:pt x="985160" y="7236118"/>
                  <a:pt x="998103" y="7204214"/>
                </a:cubicBezTo>
                <a:cubicBezTo>
                  <a:pt x="1010583" y="7172832"/>
                  <a:pt x="1042016" y="7141450"/>
                  <a:pt x="1073448" y="7128897"/>
                </a:cubicBezTo>
                <a:cubicBezTo>
                  <a:pt x="1098409" y="7122621"/>
                  <a:pt x="1142322" y="7147726"/>
                  <a:pt x="1155264" y="7172832"/>
                </a:cubicBezTo>
                <a:cubicBezTo>
                  <a:pt x="1192705" y="7241872"/>
                  <a:pt x="1243090" y="7254947"/>
                  <a:pt x="1299945" y="7242394"/>
                </a:cubicBezTo>
                <a:cubicBezTo>
                  <a:pt x="1356801" y="7160279"/>
                  <a:pt x="1407184" y="7078686"/>
                  <a:pt x="1464040" y="7003370"/>
                </a:cubicBezTo>
                <a:cubicBezTo>
                  <a:pt x="1470049" y="6997094"/>
                  <a:pt x="1489001" y="6990817"/>
                  <a:pt x="1501482" y="6990817"/>
                </a:cubicBezTo>
                <a:cubicBezTo>
                  <a:pt x="1589769" y="7003370"/>
                  <a:pt x="1615193" y="6946883"/>
                  <a:pt x="1621202" y="6883596"/>
                </a:cubicBezTo>
                <a:cubicBezTo>
                  <a:pt x="1621202" y="6827109"/>
                  <a:pt x="1621202" y="6770622"/>
                  <a:pt x="1621202" y="6695306"/>
                </a:cubicBezTo>
                <a:cubicBezTo>
                  <a:pt x="1570817" y="6726687"/>
                  <a:pt x="1539385" y="6739240"/>
                  <a:pt x="1501482" y="6764345"/>
                </a:cubicBezTo>
                <a:cubicBezTo>
                  <a:pt x="1507953" y="6783175"/>
                  <a:pt x="1520433" y="6802004"/>
                  <a:pt x="1539385" y="6833385"/>
                </a:cubicBezTo>
                <a:cubicBezTo>
                  <a:pt x="1400713" y="6770622"/>
                  <a:pt x="1324906" y="6689029"/>
                  <a:pt x="1299945" y="6556703"/>
                </a:cubicBezTo>
                <a:cubicBezTo>
                  <a:pt x="1287464" y="6475110"/>
                  <a:pt x="1268513" y="6399794"/>
                  <a:pt x="1262042" y="6323954"/>
                </a:cubicBezTo>
                <a:cubicBezTo>
                  <a:pt x="1256032" y="6280020"/>
                  <a:pt x="1268513" y="6229809"/>
                  <a:pt x="1274984" y="6179598"/>
                </a:cubicBezTo>
                <a:cubicBezTo>
                  <a:pt x="1224600" y="6204703"/>
                  <a:pt x="1180688" y="6248638"/>
                  <a:pt x="1142784" y="6242362"/>
                </a:cubicBezTo>
                <a:cubicBezTo>
                  <a:pt x="1111351" y="6236085"/>
                  <a:pt x="1079919" y="6179598"/>
                  <a:pt x="1042016" y="6135664"/>
                </a:cubicBezTo>
                <a:cubicBezTo>
                  <a:pt x="1085928" y="6135664"/>
                  <a:pt x="1110889" y="6135664"/>
                  <a:pt x="1155264" y="6135664"/>
                </a:cubicBezTo>
                <a:cubicBezTo>
                  <a:pt x="1066977" y="6104282"/>
                  <a:pt x="1092399" y="6072900"/>
                  <a:pt x="1123832" y="6035242"/>
                </a:cubicBezTo>
                <a:cubicBezTo>
                  <a:pt x="1180225" y="5953649"/>
                  <a:pt x="1237081" y="5871533"/>
                  <a:pt x="1293474" y="5783664"/>
                </a:cubicBezTo>
                <a:cubicBezTo>
                  <a:pt x="1299945" y="5808770"/>
                  <a:pt x="1299945" y="5833875"/>
                  <a:pt x="1299945" y="5852704"/>
                </a:cubicBezTo>
                <a:cubicBezTo>
                  <a:pt x="1362810" y="5846428"/>
                  <a:pt x="1426137" y="5840152"/>
                  <a:pt x="1495010" y="5840675"/>
                </a:cubicBezTo>
                <a:cubicBezTo>
                  <a:pt x="1495010" y="5777388"/>
                  <a:pt x="1495473" y="5720901"/>
                  <a:pt x="1432608" y="5695795"/>
                </a:cubicBezTo>
                <a:cubicBezTo>
                  <a:pt x="1419665" y="5689519"/>
                  <a:pt x="1407184" y="5670167"/>
                  <a:pt x="1400713" y="5657614"/>
                </a:cubicBezTo>
                <a:cubicBezTo>
                  <a:pt x="1388233" y="5594851"/>
                  <a:pt x="1375753" y="5525811"/>
                  <a:pt x="1362810" y="5456771"/>
                </a:cubicBezTo>
                <a:cubicBezTo>
                  <a:pt x="1325368" y="5481876"/>
                  <a:pt x="1287464" y="5500705"/>
                  <a:pt x="1256032" y="5526334"/>
                </a:cubicBezTo>
                <a:cubicBezTo>
                  <a:pt x="1230609" y="5538886"/>
                  <a:pt x="1205648" y="5551439"/>
                  <a:pt x="1180688" y="5563992"/>
                </a:cubicBezTo>
                <a:cubicBezTo>
                  <a:pt x="1073448" y="5639308"/>
                  <a:pt x="1073448" y="5771112"/>
                  <a:pt x="1023064" y="5884086"/>
                </a:cubicBezTo>
                <a:cubicBezTo>
                  <a:pt x="1016592" y="5884086"/>
                  <a:pt x="1010121" y="5878333"/>
                  <a:pt x="1003650" y="5878333"/>
                </a:cubicBezTo>
                <a:cubicBezTo>
                  <a:pt x="997640" y="5846428"/>
                  <a:pt x="991631" y="5815046"/>
                  <a:pt x="985160" y="5783664"/>
                </a:cubicBezTo>
                <a:cubicBezTo>
                  <a:pt x="1060968" y="5752283"/>
                  <a:pt x="1066977" y="5683243"/>
                  <a:pt x="1029073" y="5619956"/>
                </a:cubicBezTo>
                <a:cubicBezTo>
                  <a:pt x="1004112" y="5582298"/>
                  <a:pt x="991169" y="5525811"/>
                  <a:pt x="1003650" y="5481876"/>
                </a:cubicBezTo>
                <a:cubicBezTo>
                  <a:pt x="1022602" y="5425389"/>
                  <a:pt x="1066977" y="5381454"/>
                  <a:pt x="1104880" y="5324967"/>
                </a:cubicBezTo>
                <a:cubicBezTo>
                  <a:pt x="1041553" y="5287309"/>
                  <a:pt x="1048025" y="5242852"/>
                  <a:pt x="1079457" y="5198917"/>
                </a:cubicBezTo>
                <a:cubicBezTo>
                  <a:pt x="1104880" y="5173812"/>
                  <a:pt x="1136312" y="5148706"/>
                  <a:pt x="1098409" y="5111048"/>
                </a:cubicBezTo>
                <a:cubicBezTo>
                  <a:pt x="1091938" y="5098495"/>
                  <a:pt x="1098409" y="5060837"/>
                  <a:pt x="1104880" y="5060837"/>
                </a:cubicBezTo>
                <a:cubicBezTo>
                  <a:pt x="1180225" y="5029455"/>
                  <a:pt x="1211658" y="4966169"/>
                  <a:pt x="1218129" y="4872023"/>
                </a:cubicBezTo>
                <a:cubicBezTo>
                  <a:pt x="1243552" y="4909682"/>
                  <a:pt x="1249561" y="4922757"/>
                  <a:pt x="1262042" y="4935310"/>
                </a:cubicBezTo>
                <a:cubicBezTo>
                  <a:pt x="1268513" y="4929034"/>
                  <a:pt x="1274984" y="4929034"/>
                  <a:pt x="1274984" y="4929034"/>
                </a:cubicBezTo>
                <a:cubicBezTo>
                  <a:pt x="1299945" y="4840642"/>
                  <a:pt x="1287464" y="4790431"/>
                  <a:pt x="1211658" y="4740220"/>
                </a:cubicBezTo>
                <a:cubicBezTo>
                  <a:pt x="1136312" y="4683733"/>
                  <a:pt x="1054496" y="4620969"/>
                  <a:pt x="1042016" y="4507472"/>
                </a:cubicBezTo>
                <a:cubicBezTo>
                  <a:pt x="1042016" y="4501195"/>
                  <a:pt x="1016592" y="4495442"/>
                  <a:pt x="1003650" y="4482889"/>
                </a:cubicBezTo>
                <a:cubicBezTo>
                  <a:pt x="997640" y="4470336"/>
                  <a:pt x="991631" y="4450984"/>
                  <a:pt x="985160" y="4432155"/>
                </a:cubicBezTo>
                <a:cubicBezTo>
                  <a:pt x="997640" y="4432155"/>
                  <a:pt x="1016592" y="4425879"/>
                  <a:pt x="1029073" y="4425879"/>
                </a:cubicBezTo>
                <a:cubicBezTo>
                  <a:pt x="1048025" y="4425879"/>
                  <a:pt x="1066977" y="4425879"/>
                  <a:pt x="1079457" y="4419603"/>
                </a:cubicBezTo>
                <a:cubicBezTo>
                  <a:pt x="1060968" y="4381944"/>
                  <a:pt x="1048025" y="4363115"/>
                  <a:pt x="1029073" y="4331734"/>
                </a:cubicBezTo>
                <a:cubicBezTo>
                  <a:pt x="1016592" y="4331734"/>
                  <a:pt x="997640" y="4331734"/>
                  <a:pt x="978689" y="4331734"/>
                </a:cubicBezTo>
                <a:cubicBezTo>
                  <a:pt x="928305" y="4218236"/>
                  <a:pt x="871449" y="4098985"/>
                  <a:pt x="821065" y="3979211"/>
                </a:cubicBezTo>
                <a:cubicBezTo>
                  <a:pt x="808585" y="3986010"/>
                  <a:pt x="796104" y="3986010"/>
                  <a:pt x="783624" y="3992287"/>
                </a:cubicBezTo>
                <a:cubicBezTo>
                  <a:pt x="657433" y="4036221"/>
                  <a:pt x="588097" y="3986010"/>
                  <a:pt x="619529" y="3854207"/>
                </a:cubicBezTo>
                <a:cubicBezTo>
                  <a:pt x="619529" y="3835378"/>
                  <a:pt x="676846" y="3816026"/>
                  <a:pt x="708279" y="3822302"/>
                </a:cubicBezTo>
                <a:cubicBezTo>
                  <a:pt x="746183" y="3822302"/>
                  <a:pt x="777152" y="3847408"/>
                  <a:pt x="808585" y="3859960"/>
                </a:cubicBezTo>
                <a:cubicBezTo>
                  <a:pt x="858969" y="3878789"/>
                  <a:pt x="921833" y="3841131"/>
                  <a:pt x="909353" y="3790920"/>
                </a:cubicBezTo>
                <a:cubicBezTo>
                  <a:pt x="884392" y="3690499"/>
                  <a:pt x="871449" y="3577001"/>
                  <a:pt x="770681" y="3514238"/>
                </a:cubicBezTo>
                <a:cubicBezTo>
                  <a:pt x="758200" y="3507961"/>
                  <a:pt x="752192" y="3489655"/>
                  <a:pt x="752192" y="3464550"/>
                </a:cubicBezTo>
                <a:cubicBezTo>
                  <a:pt x="790095" y="3502208"/>
                  <a:pt x="834008" y="3539866"/>
                  <a:pt x="871911" y="3577524"/>
                </a:cubicBezTo>
                <a:cubicBezTo>
                  <a:pt x="953728" y="3665393"/>
                  <a:pt x="1060968" y="3677946"/>
                  <a:pt x="1142784" y="3602630"/>
                </a:cubicBezTo>
                <a:cubicBezTo>
                  <a:pt x="1149255" y="3596353"/>
                  <a:pt x="1148793" y="3570725"/>
                  <a:pt x="1148793" y="3558172"/>
                </a:cubicBezTo>
                <a:cubicBezTo>
                  <a:pt x="1098409" y="3545619"/>
                  <a:pt x="1060505" y="3539343"/>
                  <a:pt x="1016592" y="3526790"/>
                </a:cubicBezTo>
                <a:cubicBezTo>
                  <a:pt x="1004112" y="3520514"/>
                  <a:pt x="991631" y="3501685"/>
                  <a:pt x="978689" y="3482856"/>
                </a:cubicBezTo>
                <a:cubicBezTo>
                  <a:pt x="991631" y="3470303"/>
                  <a:pt x="1010583" y="3451474"/>
                  <a:pt x="1029073" y="3451474"/>
                </a:cubicBezTo>
                <a:cubicBezTo>
                  <a:pt x="1060968" y="3445198"/>
                  <a:pt x="1098409" y="3457750"/>
                  <a:pt x="1136312" y="3457750"/>
                </a:cubicBezTo>
                <a:cubicBezTo>
                  <a:pt x="1174216" y="3451474"/>
                  <a:pt x="1218129" y="3438921"/>
                  <a:pt x="1256032" y="3432645"/>
                </a:cubicBezTo>
                <a:cubicBezTo>
                  <a:pt x="1237081" y="3394987"/>
                  <a:pt x="1230609" y="3357329"/>
                  <a:pt x="1205648" y="3325947"/>
                </a:cubicBezTo>
                <a:cubicBezTo>
                  <a:pt x="1192705" y="3300842"/>
                  <a:pt x="1167744" y="3288289"/>
                  <a:pt x="1155264" y="3263183"/>
                </a:cubicBezTo>
                <a:cubicBezTo>
                  <a:pt x="1186697" y="3282012"/>
                  <a:pt x="1224600" y="3307118"/>
                  <a:pt x="1262042" y="3332223"/>
                </a:cubicBezTo>
                <a:cubicBezTo>
                  <a:pt x="1243552" y="3244354"/>
                  <a:pt x="1224600" y="3175314"/>
                  <a:pt x="1218129" y="3105751"/>
                </a:cubicBezTo>
                <a:cubicBezTo>
                  <a:pt x="1218129" y="3086922"/>
                  <a:pt x="1262042" y="3068093"/>
                  <a:pt x="1293474" y="3055540"/>
                </a:cubicBezTo>
                <a:cubicBezTo>
                  <a:pt x="1255570" y="3137133"/>
                  <a:pt x="1205648" y="3219249"/>
                  <a:pt x="1312425" y="3294565"/>
                </a:cubicBezTo>
                <a:cubicBezTo>
                  <a:pt x="1312425" y="3250630"/>
                  <a:pt x="1312425" y="3206696"/>
                  <a:pt x="1312425" y="3181591"/>
                </a:cubicBezTo>
                <a:cubicBezTo>
                  <a:pt x="1331377" y="3162238"/>
                  <a:pt x="1344320" y="3143409"/>
                  <a:pt x="1362810" y="3130857"/>
                </a:cubicBezTo>
                <a:cubicBezTo>
                  <a:pt x="1426137" y="3086922"/>
                  <a:pt x="1482530" y="3042988"/>
                  <a:pt x="1539385" y="3005329"/>
                </a:cubicBezTo>
                <a:cubicBezTo>
                  <a:pt x="1545394" y="2999053"/>
                  <a:pt x="1564808" y="3017882"/>
                  <a:pt x="1577289" y="3024159"/>
                </a:cubicBezTo>
                <a:cubicBezTo>
                  <a:pt x="1602712" y="2980224"/>
                  <a:pt x="1615193" y="2948842"/>
                  <a:pt x="1564808" y="2911184"/>
                </a:cubicBezTo>
                <a:cubicBezTo>
                  <a:pt x="1545856" y="2898631"/>
                  <a:pt x="1539385" y="2854174"/>
                  <a:pt x="1532914" y="2822792"/>
                </a:cubicBezTo>
                <a:cubicBezTo>
                  <a:pt x="1513962" y="2829069"/>
                  <a:pt x="1495473" y="2829591"/>
                  <a:pt x="1482992" y="2842144"/>
                </a:cubicBezTo>
                <a:cubicBezTo>
                  <a:pt x="1401176" y="2936290"/>
                  <a:pt x="1287464" y="2917461"/>
                  <a:pt x="1193168" y="2879803"/>
                </a:cubicBezTo>
                <a:cubicBezTo>
                  <a:pt x="1073448" y="2835868"/>
                  <a:pt x="1010583" y="2722370"/>
                  <a:pt x="985160" y="2603120"/>
                </a:cubicBezTo>
                <a:cubicBezTo>
                  <a:pt x="953728" y="2465040"/>
                  <a:pt x="1092399" y="2301332"/>
                  <a:pt x="1237081" y="2288779"/>
                </a:cubicBezTo>
                <a:cubicBezTo>
                  <a:pt x="1268513" y="2282502"/>
                  <a:pt x="1300408" y="2257397"/>
                  <a:pt x="1331840" y="2257397"/>
                </a:cubicBezTo>
                <a:cubicBezTo>
                  <a:pt x="1369281" y="2263673"/>
                  <a:pt x="1425674" y="2238568"/>
                  <a:pt x="1444626" y="2301332"/>
                </a:cubicBezTo>
                <a:cubicBezTo>
                  <a:pt x="1451097" y="2313884"/>
                  <a:pt x="1482992" y="2320161"/>
                  <a:pt x="1482992" y="2320161"/>
                </a:cubicBezTo>
                <a:cubicBezTo>
                  <a:pt x="1495473" y="2295055"/>
                  <a:pt x="1513962" y="2257397"/>
                  <a:pt x="1507953" y="2251121"/>
                </a:cubicBezTo>
                <a:cubicBezTo>
                  <a:pt x="1470049" y="2213462"/>
                  <a:pt x="1476058" y="2131870"/>
                  <a:pt x="1388233" y="2144423"/>
                </a:cubicBezTo>
                <a:cubicBezTo>
                  <a:pt x="1375290" y="2150699"/>
                  <a:pt x="1350329" y="2119317"/>
                  <a:pt x="1343858" y="2100488"/>
                </a:cubicBezTo>
                <a:cubicBezTo>
                  <a:pt x="1324906" y="2062307"/>
                  <a:pt x="1306417" y="2030925"/>
                  <a:pt x="1256032" y="2043478"/>
                </a:cubicBezTo>
                <a:cubicBezTo>
                  <a:pt x="1199177" y="2056030"/>
                  <a:pt x="1186697" y="2018372"/>
                  <a:pt x="1205648" y="1986991"/>
                </a:cubicBezTo>
                <a:cubicBezTo>
                  <a:pt x="1262042" y="1917951"/>
                  <a:pt x="1212120" y="1880293"/>
                  <a:pt x="1180688" y="1830081"/>
                </a:cubicBezTo>
                <a:cubicBezTo>
                  <a:pt x="1167744" y="1811253"/>
                  <a:pt x="1148793" y="1791900"/>
                  <a:pt x="1136312" y="1773071"/>
                </a:cubicBezTo>
                <a:cubicBezTo>
                  <a:pt x="1174216" y="1760519"/>
                  <a:pt x="1218129" y="1747966"/>
                  <a:pt x="1262042" y="1735413"/>
                </a:cubicBezTo>
                <a:cubicBezTo>
                  <a:pt x="1243552" y="1691479"/>
                  <a:pt x="1230609" y="1653820"/>
                  <a:pt x="1211658" y="1609886"/>
                </a:cubicBezTo>
                <a:cubicBezTo>
                  <a:pt x="1218129" y="1609886"/>
                  <a:pt x="1224600" y="1603610"/>
                  <a:pt x="1224600" y="1603610"/>
                </a:cubicBezTo>
                <a:close/>
                <a:moveTo>
                  <a:pt x="2085290" y="1576935"/>
                </a:moveTo>
                <a:cubicBezTo>
                  <a:pt x="2078818" y="1634469"/>
                  <a:pt x="2162021" y="1577458"/>
                  <a:pt x="2149079" y="1634469"/>
                </a:cubicBezTo>
                <a:cubicBezTo>
                  <a:pt x="2143070" y="1647021"/>
                  <a:pt x="2098232" y="1653298"/>
                  <a:pt x="2072809" y="1659574"/>
                </a:cubicBezTo>
                <a:cubicBezTo>
                  <a:pt x="2066338" y="1640744"/>
                  <a:pt x="2059866" y="1615116"/>
                  <a:pt x="2059866" y="1590011"/>
                </a:cubicBezTo>
                <a:cubicBezTo>
                  <a:pt x="2066338" y="1583735"/>
                  <a:pt x="2078818" y="1583735"/>
                  <a:pt x="2085290" y="1576935"/>
                </a:cubicBezTo>
                <a:close/>
                <a:moveTo>
                  <a:pt x="505818" y="1540846"/>
                </a:moveTo>
                <a:cubicBezTo>
                  <a:pt x="505818" y="1559675"/>
                  <a:pt x="505818" y="1583735"/>
                  <a:pt x="499347" y="1608317"/>
                </a:cubicBezTo>
                <a:cubicBezTo>
                  <a:pt x="480395" y="1614070"/>
                  <a:pt x="454509" y="1620869"/>
                  <a:pt x="429086" y="1626623"/>
                </a:cubicBezTo>
                <a:cubicBezTo>
                  <a:pt x="422615" y="1602041"/>
                  <a:pt x="416606" y="1571705"/>
                  <a:pt x="410134" y="1559152"/>
                </a:cubicBezTo>
                <a:cubicBezTo>
                  <a:pt x="448500" y="1553399"/>
                  <a:pt x="473923" y="1547123"/>
                  <a:pt x="505818" y="1540846"/>
                </a:cubicBezTo>
                <a:close/>
                <a:moveTo>
                  <a:pt x="6570399" y="1382368"/>
                </a:moveTo>
                <a:cubicBezTo>
                  <a:pt x="6632801" y="1382368"/>
                  <a:pt x="6689194" y="1446177"/>
                  <a:pt x="6689194" y="1509464"/>
                </a:cubicBezTo>
                <a:cubicBezTo>
                  <a:pt x="6683185" y="1572751"/>
                  <a:pt x="6632801" y="1616685"/>
                  <a:pt x="6570399" y="1616685"/>
                </a:cubicBezTo>
                <a:cubicBezTo>
                  <a:pt x="6507996" y="1616685"/>
                  <a:pt x="6458075" y="1560198"/>
                  <a:pt x="6458075" y="1503188"/>
                </a:cubicBezTo>
                <a:cubicBezTo>
                  <a:pt x="6458075" y="1439901"/>
                  <a:pt x="6514467" y="1382368"/>
                  <a:pt x="6570399" y="1382368"/>
                </a:cubicBezTo>
                <a:close/>
                <a:moveTo>
                  <a:pt x="1462191" y="1230689"/>
                </a:moveTo>
                <a:cubicBezTo>
                  <a:pt x="1537536" y="1249518"/>
                  <a:pt x="1518585" y="1306529"/>
                  <a:pt x="1525056" y="1350986"/>
                </a:cubicBezTo>
                <a:cubicBezTo>
                  <a:pt x="1525056" y="1395444"/>
                  <a:pt x="1518585" y="1433102"/>
                  <a:pt x="1518585" y="1477036"/>
                </a:cubicBezTo>
                <a:cubicBezTo>
                  <a:pt x="1525056" y="1477036"/>
                  <a:pt x="1537536" y="1477036"/>
                  <a:pt x="1543545" y="1477036"/>
                </a:cubicBezTo>
                <a:cubicBezTo>
                  <a:pt x="1550016" y="1458207"/>
                  <a:pt x="1556488" y="1439378"/>
                  <a:pt x="1562497" y="1420549"/>
                </a:cubicBezTo>
                <a:cubicBezTo>
                  <a:pt x="1568968" y="1426826"/>
                  <a:pt x="1574978" y="1426826"/>
                  <a:pt x="1581449" y="1426826"/>
                </a:cubicBezTo>
                <a:cubicBezTo>
                  <a:pt x="1574978" y="1445655"/>
                  <a:pt x="1575440" y="1470760"/>
                  <a:pt x="1568968" y="1490112"/>
                </a:cubicBezTo>
                <a:cubicBezTo>
                  <a:pt x="1575440" y="1490112"/>
                  <a:pt x="1581449" y="1483313"/>
                  <a:pt x="1581449" y="1483313"/>
                </a:cubicBezTo>
                <a:cubicBezTo>
                  <a:pt x="1612881" y="1521494"/>
                  <a:pt x="1637842" y="1553399"/>
                  <a:pt x="1663265" y="1597333"/>
                </a:cubicBezTo>
                <a:cubicBezTo>
                  <a:pt x="1681755" y="1635514"/>
                  <a:pt x="1694697" y="1679449"/>
                  <a:pt x="1713649" y="1723384"/>
                </a:cubicBezTo>
                <a:cubicBezTo>
                  <a:pt x="1682217" y="1730183"/>
                  <a:pt x="1656794" y="1730183"/>
                  <a:pt x="1625361" y="1736459"/>
                </a:cubicBezTo>
                <a:cubicBezTo>
                  <a:pt x="1556026" y="1755288"/>
                  <a:pt x="1512113" y="1717630"/>
                  <a:pt x="1480681" y="1666896"/>
                </a:cubicBezTo>
                <a:cubicBezTo>
                  <a:pt x="1468200" y="1692001"/>
                  <a:pt x="1455720" y="1723907"/>
                  <a:pt x="1436768" y="1742735"/>
                </a:cubicBezTo>
                <a:cubicBezTo>
                  <a:pt x="1433532" y="1745874"/>
                  <a:pt x="1424287" y="1741166"/>
                  <a:pt x="1412732" y="1734890"/>
                </a:cubicBezTo>
                <a:lnTo>
                  <a:pt x="1376677" y="1718676"/>
                </a:lnTo>
                <a:lnTo>
                  <a:pt x="1375753" y="1717107"/>
                </a:lnTo>
                <a:lnTo>
                  <a:pt x="1374366" y="1717630"/>
                </a:lnTo>
                <a:lnTo>
                  <a:pt x="1374366" y="1717107"/>
                </a:lnTo>
                <a:cubicBezTo>
                  <a:pt x="1374366" y="1673173"/>
                  <a:pt x="1374366" y="1635514"/>
                  <a:pt x="1374366" y="1591057"/>
                </a:cubicBezTo>
                <a:cubicBezTo>
                  <a:pt x="1355414" y="1584781"/>
                  <a:pt x="1336462" y="1584781"/>
                  <a:pt x="1317510" y="1578504"/>
                </a:cubicBezTo>
                <a:cubicBezTo>
                  <a:pt x="1317510" y="1572228"/>
                  <a:pt x="1317510" y="1572228"/>
                  <a:pt x="1317510" y="1565429"/>
                </a:cubicBezTo>
                <a:cubicBezTo>
                  <a:pt x="1361423" y="1565429"/>
                  <a:pt x="1405798" y="1565429"/>
                  <a:pt x="1462191" y="1565429"/>
                </a:cubicBezTo>
                <a:cubicBezTo>
                  <a:pt x="1462191" y="1458207"/>
                  <a:pt x="1462191" y="1350986"/>
                  <a:pt x="1462191" y="1230689"/>
                </a:cubicBezTo>
                <a:close/>
                <a:moveTo>
                  <a:pt x="2103317" y="1023569"/>
                </a:moveTo>
                <a:cubicBezTo>
                  <a:pt x="2121344" y="1025139"/>
                  <a:pt x="2138909" y="1038214"/>
                  <a:pt x="2154626" y="1057044"/>
                </a:cubicBezTo>
                <a:cubicBezTo>
                  <a:pt x="2192067" y="1094701"/>
                  <a:pt x="2179587" y="1132360"/>
                  <a:pt x="2141683" y="1164265"/>
                </a:cubicBezTo>
                <a:cubicBezTo>
                  <a:pt x="2129202" y="1176817"/>
                  <a:pt x="2116722" y="1201923"/>
                  <a:pt x="2103779" y="1220752"/>
                </a:cubicBezTo>
                <a:cubicBezTo>
                  <a:pt x="2072809" y="1176817"/>
                  <a:pt x="2034906" y="1126607"/>
                  <a:pt x="1997464" y="1075873"/>
                </a:cubicBezTo>
                <a:cubicBezTo>
                  <a:pt x="2015954" y="1069596"/>
                  <a:pt x="2034906" y="1069596"/>
                  <a:pt x="2047848" y="1057044"/>
                </a:cubicBezTo>
                <a:cubicBezTo>
                  <a:pt x="2066338" y="1031415"/>
                  <a:pt x="2085290" y="1022000"/>
                  <a:pt x="2103317" y="1023569"/>
                </a:cubicBezTo>
                <a:close/>
                <a:moveTo>
                  <a:pt x="681007" y="1018339"/>
                </a:moveTo>
                <a:cubicBezTo>
                  <a:pt x="744334" y="1016770"/>
                  <a:pt x="807198" y="1037168"/>
                  <a:pt x="845102" y="1081626"/>
                </a:cubicBezTo>
                <a:cubicBezTo>
                  <a:pt x="883005" y="1131837"/>
                  <a:pt x="901957" y="1188324"/>
                  <a:pt x="927380" y="1238535"/>
                </a:cubicBezTo>
                <a:cubicBezTo>
                  <a:pt x="933389" y="1251087"/>
                  <a:pt x="914438" y="1263640"/>
                  <a:pt x="914438" y="1276193"/>
                </a:cubicBezTo>
                <a:cubicBezTo>
                  <a:pt x="914438" y="1295022"/>
                  <a:pt x="920909" y="1314374"/>
                  <a:pt x="927380" y="1333203"/>
                </a:cubicBezTo>
                <a:cubicBezTo>
                  <a:pt x="983774" y="1352032"/>
                  <a:pt x="1040629" y="1370861"/>
                  <a:pt x="1097022" y="1389690"/>
                </a:cubicBezTo>
                <a:cubicBezTo>
                  <a:pt x="1122445" y="1389690"/>
                  <a:pt x="1147406" y="1389690"/>
                  <a:pt x="1172367" y="1389690"/>
                </a:cubicBezTo>
                <a:cubicBezTo>
                  <a:pt x="1197790" y="1427871"/>
                  <a:pt x="1216742" y="1465530"/>
                  <a:pt x="1248174" y="1522017"/>
                </a:cubicBezTo>
                <a:cubicBezTo>
                  <a:pt x="1204261" y="1490635"/>
                  <a:pt x="1172829" y="1471806"/>
                  <a:pt x="1141397" y="1452977"/>
                </a:cubicBezTo>
                <a:cubicBezTo>
                  <a:pt x="1134926" y="1459253"/>
                  <a:pt x="1134926" y="1471806"/>
                  <a:pt x="1128454" y="1478083"/>
                </a:cubicBezTo>
                <a:cubicBezTo>
                  <a:pt x="1121983" y="1503188"/>
                  <a:pt x="1115974" y="1528816"/>
                  <a:pt x="1109965" y="1553922"/>
                </a:cubicBezTo>
                <a:cubicBezTo>
                  <a:pt x="1097022" y="1535092"/>
                  <a:pt x="1084541" y="1515741"/>
                  <a:pt x="1065590" y="1496911"/>
                </a:cubicBezTo>
                <a:cubicBezTo>
                  <a:pt x="1065590" y="1490635"/>
                  <a:pt x="1059580" y="1484359"/>
                  <a:pt x="1053109" y="1484359"/>
                </a:cubicBezTo>
                <a:cubicBezTo>
                  <a:pt x="1040629" y="1484359"/>
                  <a:pt x="1034158" y="1490635"/>
                  <a:pt x="1021677" y="1490635"/>
                </a:cubicBezTo>
                <a:cubicBezTo>
                  <a:pt x="1021677" y="1528293"/>
                  <a:pt x="1015206" y="1572228"/>
                  <a:pt x="1021677" y="1609886"/>
                </a:cubicBezTo>
                <a:cubicBezTo>
                  <a:pt x="1028148" y="1641791"/>
                  <a:pt x="1047100" y="1666896"/>
                  <a:pt x="1065590" y="1698278"/>
                </a:cubicBezTo>
                <a:cubicBezTo>
                  <a:pt x="1034158" y="1685725"/>
                  <a:pt x="1008734" y="1673173"/>
                  <a:pt x="983774" y="1666896"/>
                </a:cubicBezTo>
                <a:cubicBezTo>
                  <a:pt x="964821" y="1717107"/>
                  <a:pt x="946332" y="1767841"/>
                  <a:pt x="927380" y="1818052"/>
                </a:cubicBezTo>
                <a:cubicBezTo>
                  <a:pt x="927380" y="1818052"/>
                  <a:pt x="920909" y="1811775"/>
                  <a:pt x="920909" y="1811775"/>
                </a:cubicBezTo>
                <a:cubicBezTo>
                  <a:pt x="914438" y="1723384"/>
                  <a:pt x="845564" y="1704554"/>
                  <a:pt x="782237" y="1698278"/>
                </a:cubicBezTo>
                <a:cubicBezTo>
                  <a:pt x="731853" y="1692001"/>
                  <a:pt x="681469" y="1704554"/>
                  <a:pt x="624614" y="1704554"/>
                </a:cubicBezTo>
                <a:cubicBezTo>
                  <a:pt x="612133" y="1704554"/>
                  <a:pt x="580701" y="1698278"/>
                  <a:pt x="574229" y="1685725"/>
                </a:cubicBezTo>
                <a:cubicBezTo>
                  <a:pt x="561749" y="1635514"/>
                  <a:pt x="536788" y="1572228"/>
                  <a:pt x="549268" y="1522017"/>
                </a:cubicBezTo>
                <a:cubicBezTo>
                  <a:pt x="574692" y="1439901"/>
                  <a:pt x="542797" y="1415319"/>
                  <a:pt x="467452" y="1409043"/>
                </a:cubicBezTo>
                <a:cubicBezTo>
                  <a:pt x="454509" y="1409043"/>
                  <a:pt x="448500" y="1395967"/>
                  <a:pt x="423077" y="1383414"/>
                </a:cubicBezTo>
                <a:cubicBezTo>
                  <a:pt x="448500" y="1370861"/>
                  <a:pt x="460981" y="1364585"/>
                  <a:pt x="479933" y="1352032"/>
                </a:cubicBezTo>
                <a:cubicBezTo>
                  <a:pt x="429549" y="1264163"/>
                  <a:pt x="429549" y="1175771"/>
                  <a:pt x="511365" y="1087379"/>
                </a:cubicBezTo>
                <a:cubicBezTo>
                  <a:pt x="552042" y="1043445"/>
                  <a:pt x="617218" y="1019908"/>
                  <a:pt x="681007" y="1018339"/>
                </a:cubicBezTo>
                <a:close/>
                <a:moveTo>
                  <a:pt x="6992423" y="897519"/>
                </a:moveTo>
                <a:cubicBezTo>
                  <a:pt x="7023855" y="897519"/>
                  <a:pt x="7048354" y="928901"/>
                  <a:pt x="7098276" y="960283"/>
                </a:cubicBezTo>
                <a:cubicBezTo>
                  <a:pt x="7048354" y="998464"/>
                  <a:pt x="7016921" y="1036122"/>
                  <a:pt x="6998432" y="1029846"/>
                </a:cubicBezTo>
                <a:cubicBezTo>
                  <a:pt x="6973471" y="1023569"/>
                  <a:pt x="6936030" y="992188"/>
                  <a:pt x="6929559" y="960283"/>
                </a:cubicBezTo>
                <a:cubicBezTo>
                  <a:pt x="6923549" y="941454"/>
                  <a:pt x="6967462" y="897519"/>
                  <a:pt x="6992423" y="897519"/>
                </a:cubicBezTo>
                <a:close/>
                <a:moveTo>
                  <a:pt x="7471765" y="689876"/>
                </a:moveTo>
                <a:cubicBezTo>
                  <a:pt x="7490717" y="689876"/>
                  <a:pt x="7509207" y="714982"/>
                  <a:pt x="7540639" y="740610"/>
                </a:cubicBezTo>
                <a:cubicBezTo>
                  <a:pt x="7503197" y="759440"/>
                  <a:pt x="7484708" y="778792"/>
                  <a:pt x="7465756" y="778792"/>
                </a:cubicBezTo>
                <a:cubicBezTo>
                  <a:pt x="7453275" y="778792"/>
                  <a:pt x="7428777" y="746887"/>
                  <a:pt x="7428777" y="734334"/>
                </a:cubicBezTo>
                <a:cubicBezTo>
                  <a:pt x="7428777" y="714982"/>
                  <a:pt x="7459285" y="689876"/>
                  <a:pt x="7471765" y="689876"/>
                </a:cubicBezTo>
                <a:close/>
                <a:moveTo>
                  <a:pt x="2772640" y="668955"/>
                </a:moveTo>
                <a:cubicBezTo>
                  <a:pt x="2792978" y="669478"/>
                  <a:pt x="2816552" y="672617"/>
                  <a:pt x="2835504" y="672617"/>
                </a:cubicBezTo>
                <a:cubicBezTo>
                  <a:pt x="2835504" y="685169"/>
                  <a:pt x="2835504" y="691446"/>
                  <a:pt x="2835504" y="703998"/>
                </a:cubicBezTo>
                <a:cubicBezTo>
                  <a:pt x="2816552" y="697722"/>
                  <a:pt x="2791129" y="697722"/>
                  <a:pt x="2753688" y="691446"/>
                </a:cubicBezTo>
                <a:cubicBezTo>
                  <a:pt x="2753688" y="779838"/>
                  <a:pt x="2753688" y="874506"/>
                  <a:pt x="2753688" y="956621"/>
                </a:cubicBezTo>
                <a:cubicBezTo>
                  <a:pt x="2659853" y="874506"/>
                  <a:pt x="2647373" y="774084"/>
                  <a:pt x="2728727" y="678893"/>
                </a:cubicBezTo>
                <a:cubicBezTo>
                  <a:pt x="2735198" y="669478"/>
                  <a:pt x="2752301" y="667909"/>
                  <a:pt x="2772640" y="668955"/>
                </a:cubicBezTo>
                <a:close/>
                <a:moveTo>
                  <a:pt x="6657761" y="484849"/>
                </a:moveTo>
                <a:cubicBezTo>
                  <a:pt x="6714617" y="484849"/>
                  <a:pt x="6758530" y="528783"/>
                  <a:pt x="6752521" y="598346"/>
                </a:cubicBezTo>
                <a:cubicBezTo>
                  <a:pt x="6746049" y="642281"/>
                  <a:pt x="6720627" y="673663"/>
                  <a:pt x="6657761" y="679939"/>
                </a:cubicBezTo>
                <a:cubicBezTo>
                  <a:pt x="6601369" y="679939"/>
                  <a:pt x="6557456" y="635481"/>
                  <a:pt x="6563927" y="578994"/>
                </a:cubicBezTo>
                <a:cubicBezTo>
                  <a:pt x="6569936" y="522507"/>
                  <a:pt x="6601369" y="491125"/>
                  <a:pt x="6657761" y="484849"/>
                </a:cubicBezTo>
                <a:close/>
                <a:moveTo>
                  <a:pt x="4517594" y="208166"/>
                </a:moveTo>
                <a:cubicBezTo>
                  <a:pt x="4612353" y="208166"/>
                  <a:pt x="4719592" y="320617"/>
                  <a:pt x="4713121" y="426793"/>
                </a:cubicBezTo>
                <a:cubicBezTo>
                  <a:pt x="4706650" y="514661"/>
                  <a:pt x="4624833" y="633389"/>
                  <a:pt x="4498180" y="627113"/>
                </a:cubicBezTo>
                <a:cubicBezTo>
                  <a:pt x="4384931" y="620837"/>
                  <a:pt x="4283701" y="508385"/>
                  <a:pt x="4290172" y="395934"/>
                </a:cubicBezTo>
                <a:cubicBezTo>
                  <a:pt x="4296181" y="295512"/>
                  <a:pt x="4397411" y="208166"/>
                  <a:pt x="4517594" y="208166"/>
                </a:cubicBezTo>
                <a:close/>
                <a:moveTo>
                  <a:pt x="7200893" y="0"/>
                </a:moveTo>
                <a:cubicBezTo>
                  <a:pt x="7296115" y="0"/>
                  <a:pt x="7372384" y="75316"/>
                  <a:pt x="7372384" y="169985"/>
                </a:cubicBezTo>
                <a:cubicBezTo>
                  <a:pt x="7372384" y="264130"/>
                  <a:pt x="7302585" y="339969"/>
                  <a:pt x="7200893" y="339969"/>
                </a:cubicBezTo>
                <a:cubicBezTo>
                  <a:pt x="7111681" y="339969"/>
                  <a:pt x="7035873" y="264130"/>
                  <a:pt x="7035873" y="169985"/>
                </a:cubicBezTo>
                <a:cubicBezTo>
                  <a:pt x="7035873" y="75316"/>
                  <a:pt x="7105671" y="0"/>
                  <a:pt x="7200893" y="0"/>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40826365"/>
      </p:ext>
    </p:extLst>
  </p:cSld>
  <p:clrMapOvr>
    <a:masterClrMapping/>
  </p:clrMapOvr>
  <p:transition spd="med"/>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130_Main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10DA68AD-72B9-4C83-BDB6-046C9D82D372}"/>
              </a:ext>
            </a:extLst>
          </p:cNvPr>
          <p:cNvSpPr>
            <a:spLocks noGrp="1"/>
          </p:cNvSpPr>
          <p:nvPr>
            <p:ph type="pic" sz="quarter" idx="135" hasCustomPrompt="1"/>
          </p:nvPr>
        </p:nvSpPr>
        <p:spPr>
          <a:xfrm>
            <a:off x="2545263" y="1209278"/>
            <a:ext cx="9973773" cy="11297445"/>
          </a:xfrm>
          <a:custGeom>
            <a:avLst/>
            <a:gdLst>
              <a:gd name="connsiteX0" fmla="*/ 5542841 w 9973773"/>
              <a:gd name="connsiteY0" fmla="*/ 11178717 h 11297445"/>
              <a:gd name="connsiteX1" fmla="*/ 5594149 w 9973773"/>
              <a:gd name="connsiteY1" fmla="*/ 11259787 h 11297445"/>
              <a:gd name="connsiteX2" fmla="*/ 5562255 w 9973773"/>
              <a:gd name="connsiteY2" fmla="*/ 11284369 h 11297445"/>
              <a:gd name="connsiteX3" fmla="*/ 5504937 w 9973773"/>
              <a:gd name="connsiteY3" fmla="*/ 11209576 h 11297445"/>
              <a:gd name="connsiteX4" fmla="*/ 5542841 w 9973773"/>
              <a:gd name="connsiteY4" fmla="*/ 11178717 h 11297445"/>
              <a:gd name="connsiteX5" fmla="*/ 5778120 w 9973773"/>
              <a:gd name="connsiteY5" fmla="*/ 11122753 h 11297445"/>
              <a:gd name="connsiteX6" fmla="*/ 5834514 w 9973773"/>
              <a:gd name="connsiteY6" fmla="*/ 11216375 h 11297445"/>
              <a:gd name="connsiteX7" fmla="*/ 5765178 w 9973773"/>
              <a:gd name="connsiteY7" fmla="*/ 11297445 h 11297445"/>
              <a:gd name="connsiteX8" fmla="*/ 5696304 w 9973773"/>
              <a:gd name="connsiteY8" fmla="*/ 11228928 h 11297445"/>
              <a:gd name="connsiteX9" fmla="*/ 5778120 w 9973773"/>
              <a:gd name="connsiteY9" fmla="*/ 11122753 h 11297445"/>
              <a:gd name="connsiteX10" fmla="*/ 5203557 w 9973773"/>
              <a:gd name="connsiteY10" fmla="*/ 9776474 h 11297445"/>
              <a:gd name="connsiteX11" fmla="*/ 5280289 w 9973773"/>
              <a:gd name="connsiteY11" fmla="*/ 9851267 h 11297445"/>
              <a:gd name="connsiteX12" fmla="*/ 5222509 w 9973773"/>
              <a:gd name="connsiteY12" fmla="*/ 9888403 h 11297445"/>
              <a:gd name="connsiteX13" fmla="*/ 5171662 w 9973773"/>
              <a:gd name="connsiteY13" fmla="*/ 9795303 h 11297445"/>
              <a:gd name="connsiteX14" fmla="*/ 5203557 w 9973773"/>
              <a:gd name="connsiteY14" fmla="*/ 9776474 h 11297445"/>
              <a:gd name="connsiteX15" fmla="*/ 3692034 w 9973773"/>
              <a:gd name="connsiteY15" fmla="*/ 9410353 h 11297445"/>
              <a:gd name="connsiteX16" fmla="*/ 3832093 w 9973773"/>
              <a:gd name="connsiteY16" fmla="*/ 9537450 h 11297445"/>
              <a:gd name="connsiteX17" fmla="*/ 3800198 w 9973773"/>
              <a:gd name="connsiteY17" fmla="*/ 9575631 h 11297445"/>
              <a:gd name="connsiteX18" fmla="*/ 3660139 w 9973773"/>
              <a:gd name="connsiteY18" fmla="*/ 9461087 h 11297445"/>
              <a:gd name="connsiteX19" fmla="*/ 3692034 w 9973773"/>
              <a:gd name="connsiteY19" fmla="*/ 9410353 h 11297445"/>
              <a:gd name="connsiteX20" fmla="*/ 5525738 w 9973773"/>
              <a:gd name="connsiteY20" fmla="*/ 9399893 h 11297445"/>
              <a:gd name="connsiteX21" fmla="*/ 5639911 w 9973773"/>
              <a:gd name="connsiteY21" fmla="*/ 9562032 h 11297445"/>
              <a:gd name="connsiteX22" fmla="*/ 5583055 w 9973773"/>
              <a:gd name="connsiteY22" fmla="*/ 9604920 h 11297445"/>
              <a:gd name="connsiteX23" fmla="*/ 5475354 w 9973773"/>
              <a:gd name="connsiteY23" fmla="*/ 9474686 h 11297445"/>
              <a:gd name="connsiteX24" fmla="*/ 5525738 w 9973773"/>
              <a:gd name="connsiteY24" fmla="*/ 9399893 h 11297445"/>
              <a:gd name="connsiteX25" fmla="*/ 6085047 w 9973773"/>
              <a:gd name="connsiteY25" fmla="*/ 9077183 h 11297445"/>
              <a:gd name="connsiteX26" fmla="*/ 6280112 w 9973773"/>
              <a:gd name="connsiteY26" fmla="*/ 9266520 h 11297445"/>
              <a:gd name="connsiteX27" fmla="*/ 6091519 w 9973773"/>
              <a:gd name="connsiteY27" fmla="*/ 9463179 h 11297445"/>
              <a:gd name="connsiteX28" fmla="*/ 5877501 w 9973773"/>
              <a:gd name="connsiteY28" fmla="*/ 9323530 h 11297445"/>
              <a:gd name="connsiteX29" fmla="*/ 6085047 w 9973773"/>
              <a:gd name="connsiteY29" fmla="*/ 9077183 h 11297445"/>
              <a:gd name="connsiteX30" fmla="*/ 2262790 w 9973773"/>
              <a:gd name="connsiteY30" fmla="*/ 9014420 h 11297445"/>
              <a:gd name="connsiteX31" fmla="*/ 2363558 w 9973773"/>
              <a:gd name="connsiteY31" fmla="*/ 9121118 h 11297445"/>
              <a:gd name="connsiteX32" fmla="*/ 2249847 w 9973773"/>
              <a:gd name="connsiteY32" fmla="*/ 9215786 h 11297445"/>
              <a:gd name="connsiteX33" fmla="*/ 2155088 w 9973773"/>
              <a:gd name="connsiteY33" fmla="*/ 9114841 h 11297445"/>
              <a:gd name="connsiteX34" fmla="*/ 2262790 w 9973773"/>
              <a:gd name="connsiteY34" fmla="*/ 9014420 h 11297445"/>
              <a:gd name="connsiteX35" fmla="*/ 5506324 w 9973773"/>
              <a:gd name="connsiteY35" fmla="*/ 8978331 h 11297445"/>
              <a:gd name="connsiteX36" fmla="*/ 5512795 w 9973773"/>
              <a:gd name="connsiteY36" fmla="*/ 9147792 h 11297445"/>
              <a:gd name="connsiteX37" fmla="*/ 5462873 w 9973773"/>
              <a:gd name="connsiteY37" fmla="*/ 9185973 h 11297445"/>
              <a:gd name="connsiteX38" fmla="*/ 5318655 w 9973773"/>
              <a:gd name="connsiteY38" fmla="*/ 9167144 h 11297445"/>
              <a:gd name="connsiteX39" fmla="*/ 5293694 w 9973773"/>
              <a:gd name="connsiteY39" fmla="*/ 9142039 h 11297445"/>
              <a:gd name="connsiteX40" fmla="*/ 5406480 w 9973773"/>
              <a:gd name="connsiteY40" fmla="*/ 9034818 h 11297445"/>
              <a:gd name="connsiteX41" fmla="*/ 5506324 w 9973773"/>
              <a:gd name="connsiteY41" fmla="*/ 8978331 h 11297445"/>
              <a:gd name="connsiteX42" fmla="*/ 3225172 w 9973773"/>
              <a:gd name="connsiteY42" fmla="*/ 8922366 h 11297445"/>
              <a:gd name="connsiteX43" fmla="*/ 3313922 w 9973773"/>
              <a:gd name="connsiteY43" fmla="*/ 8984607 h 11297445"/>
              <a:gd name="connsiteX44" fmla="*/ 3218701 w 9973773"/>
              <a:gd name="connsiteY44" fmla="*/ 9041094 h 11297445"/>
              <a:gd name="connsiteX45" fmla="*/ 3155374 w 9973773"/>
              <a:gd name="connsiteY45" fmla="*/ 8978331 h 11297445"/>
              <a:gd name="connsiteX46" fmla="*/ 3225172 w 9973773"/>
              <a:gd name="connsiteY46" fmla="*/ 8922366 h 11297445"/>
              <a:gd name="connsiteX47" fmla="*/ 1827822 w 9973773"/>
              <a:gd name="connsiteY47" fmla="*/ 8895692 h 11297445"/>
              <a:gd name="connsiteX48" fmla="*/ 1908252 w 9973773"/>
              <a:gd name="connsiteY48" fmla="*/ 8958455 h 11297445"/>
              <a:gd name="connsiteX49" fmla="*/ 1827822 w 9973773"/>
              <a:gd name="connsiteY49" fmla="*/ 9014420 h 11297445"/>
              <a:gd name="connsiteX50" fmla="*/ 1759411 w 9973773"/>
              <a:gd name="connsiteY50" fmla="*/ 8958455 h 11297445"/>
              <a:gd name="connsiteX51" fmla="*/ 1827822 w 9973773"/>
              <a:gd name="connsiteY51" fmla="*/ 8895692 h 11297445"/>
              <a:gd name="connsiteX52" fmla="*/ 6936955 w 9973773"/>
              <a:gd name="connsiteY52" fmla="*/ 8895169 h 11297445"/>
              <a:gd name="connsiteX53" fmla="*/ 7131557 w 9973773"/>
              <a:gd name="connsiteY53" fmla="*/ 9096535 h 11297445"/>
              <a:gd name="connsiteX54" fmla="*/ 6930483 w 9973773"/>
              <a:gd name="connsiteY54" fmla="*/ 9284826 h 11297445"/>
              <a:gd name="connsiteX55" fmla="*/ 6741889 w 9973773"/>
              <a:gd name="connsiteY55" fmla="*/ 9090259 h 11297445"/>
              <a:gd name="connsiteX56" fmla="*/ 6936955 w 9973773"/>
              <a:gd name="connsiteY56" fmla="*/ 8895169 h 11297445"/>
              <a:gd name="connsiteX57" fmla="*/ 2664476 w 9973773"/>
              <a:gd name="connsiteY57" fmla="*/ 8859603 h 11297445"/>
              <a:gd name="connsiteX58" fmla="*/ 2676956 w 9973773"/>
              <a:gd name="connsiteY58" fmla="*/ 8859603 h 11297445"/>
              <a:gd name="connsiteX59" fmla="*/ 2508239 w 9973773"/>
              <a:gd name="connsiteY59" fmla="*/ 9185973 h 11297445"/>
              <a:gd name="connsiteX60" fmla="*/ 2495296 w 9973773"/>
              <a:gd name="connsiteY60" fmla="*/ 9185973 h 11297445"/>
              <a:gd name="connsiteX61" fmla="*/ 2601611 w 9973773"/>
              <a:gd name="connsiteY61" fmla="*/ 8922366 h 11297445"/>
              <a:gd name="connsiteX62" fmla="*/ 2583122 w 9973773"/>
              <a:gd name="connsiteY62" fmla="*/ 8915567 h 11297445"/>
              <a:gd name="connsiteX63" fmla="*/ 2664476 w 9973773"/>
              <a:gd name="connsiteY63" fmla="*/ 8859603 h 11297445"/>
              <a:gd name="connsiteX64" fmla="*/ 3704514 w 9973773"/>
              <a:gd name="connsiteY64" fmla="*/ 8852803 h 11297445"/>
              <a:gd name="connsiteX65" fmla="*/ 3742880 w 9973773"/>
              <a:gd name="connsiteY65" fmla="*/ 8914521 h 11297445"/>
              <a:gd name="connsiteX66" fmla="*/ 3704514 w 9973773"/>
              <a:gd name="connsiteY66" fmla="*/ 8951656 h 11297445"/>
              <a:gd name="connsiteX67" fmla="*/ 3660139 w 9973773"/>
              <a:gd name="connsiteY67" fmla="*/ 8914521 h 11297445"/>
              <a:gd name="connsiteX68" fmla="*/ 3704514 w 9973773"/>
              <a:gd name="connsiteY68" fmla="*/ 8852803 h 11297445"/>
              <a:gd name="connsiteX69" fmla="*/ 5691219 w 9973773"/>
              <a:gd name="connsiteY69" fmla="*/ 8826652 h 11297445"/>
              <a:gd name="connsiteX70" fmla="*/ 5727736 w 9973773"/>
              <a:gd name="connsiteY70" fmla="*/ 8829790 h 11297445"/>
              <a:gd name="connsiteX71" fmla="*/ 5776271 w 9973773"/>
              <a:gd name="connsiteY71" fmla="*/ 8882093 h 11297445"/>
              <a:gd name="connsiteX72" fmla="*/ 5801695 w 9973773"/>
              <a:gd name="connsiteY72" fmla="*/ 8995068 h 11297445"/>
              <a:gd name="connsiteX73" fmla="*/ 5782743 w 9973773"/>
              <a:gd name="connsiteY73" fmla="*/ 8989314 h 11297445"/>
              <a:gd name="connsiteX74" fmla="*/ 5700926 w 9973773"/>
              <a:gd name="connsiteY74" fmla="*/ 9077183 h 11297445"/>
              <a:gd name="connsiteX75" fmla="*/ 5625119 w 9973773"/>
              <a:gd name="connsiteY75" fmla="*/ 8976762 h 11297445"/>
              <a:gd name="connsiteX76" fmla="*/ 5650542 w 9973773"/>
              <a:gd name="connsiteY76" fmla="*/ 8838159 h 11297445"/>
              <a:gd name="connsiteX77" fmla="*/ 5691219 w 9973773"/>
              <a:gd name="connsiteY77" fmla="*/ 8826652 h 11297445"/>
              <a:gd name="connsiteX78" fmla="*/ 7943249 w 9973773"/>
              <a:gd name="connsiteY78" fmla="*/ 8796316 h 11297445"/>
              <a:gd name="connsiteX79" fmla="*/ 8032461 w 9973773"/>
              <a:gd name="connsiteY79" fmla="*/ 8796316 h 11297445"/>
              <a:gd name="connsiteX80" fmla="*/ 8095789 w 9973773"/>
              <a:gd name="connsiteY80" fmla="*/ 8815145 h 11297445"/>
              <a:gd name="connsiteX81" fmla="*/ 8102260 w 9973773"/>
              <a:gd name="connsiteY81" fmla="*/ 8883662 h 11297445"/>
              <a:gd name="connsiteX82" fmla="*/ 7968673 w 9973773"/>
              <a:gd name="connsiteY82" fmla="*/ 9008143 h 11297445"/>
              <a:gd name="connsiteX83" fmla="*/ 7924760 w 9973773"/>
              <a:gd name="connsiteY83" fmla="*/ 9021219 h 11297445"/>
              <a:gd name="connsiteX84" fmla="*/ 7797644 w 9973773"/>
              <a:gd name="connsiteY84" fmla="*/ 8889939 h 11297445"/>
              <a:gd name="connsiteX85" fmla="*/ 7943249 w 9973773"/>
              <a:gd name="connsiteY85" fmla="*/ 8796316 h 11297445"/>
              <a:gd name="connsiteX86" fmla="*/ 5280289 w 9973773"/>
              <a:gd name="connsiteY86" fmla="*/ 8750290 h 11297445"/>
              <a:gd name="connsiteX87" fmla="*/ 5380132 w 9973773"/>
              <a:gd name="connsiteY87" fmla="*/ 8826129 h 11297445"/>
              <a:gd name="connsiteX88" fmla="*/ 5504937 w 9973773"/>
              <a:gd name="connsiteY88" fmla="*/ 8978331 h 11297445"/>
              <a:gd name="connsiteX89" fmla="*/ 5330210 w 9973773"/>
              <a:gd name="connsiteY89" fmla="*/ 8876863 h 11297445"/>
              <a:gd name="connsiteX90" fmla="*/ 5317730 w 9973773"/>
              <a:gd name="connsiteY90" fmla="*/ 8927074 h 11297445"/>
              <a:gd name="connsiteX91" fmla="*/ 5242847 w 9973773"/>
              <a:gd name="connsiteY91" fmla="*/ 8946426 h 11297445"/>
              <a:gd name="connsiteX92" fmla="*/ 5230829 w 9973773"/>
              <a:gd name="connsiteY92" fmla="*/ 8858034 h 11297445"/>
              <a:gd name="connsiteX93" fmla="*/ 5280289 w 9973773"/>
              <a:gd name="connsiteY93" fmla="*/ 8750290 h 11297445"/>
              <a:gd name="connsiteX94" fmla="*/ 6911531 w 9973773"/>
              <a:gd name="connsiteY94" fmla="*/ 8694325 h 11297445"/>
              <a:gd name="connsiteX95" fmla="*/ 6943425 w 9973773"/>
              <a:gd name="connsiteY95" fmla="*/ 8769642 h 11297445"/>
              <a:gd name="connsiteX96" fmla="*/ 6815847 w 9973773"/>
              <a:gd name="connsiteY96" fmla="*/ 8902491 h 11297445"/>
              <a:gd name="connsiteX97" fmla="*/ 6815847 w 9973773"/>
              <a:gd name="connsiteY97" fmla="*/ 8775918 h 11297445"/>
              <a:gd name="connsiteX98" fmla="*/ 6867156 w 9973773"/>
              <a:gd name="connsiteY98" fmla="*/ 8744536 h 11297445"/>
              <a:gd name="connsiteX99" fmla="*/ 6911531 w 9973773"/>
              <a:gd name="connsiteY99" fmla="*/ 8694325 h 11297445"/>
              <a:gd name="connsiteX100" fmla="*/ 6306922 w 9973773"/>
              <a:gd name="connsiteY100" fmla="*/ 8638361 h 11297445"/>
              <a:gd name="connsiteX101" fmla="*/ 6432189 w 9973773"/>
              <a:gd name="connsiteY101" fmla="*/ 8739306 h 11297445"/>
              <a:gd name="connsiteX102" fmla="*/ 6331883 w 9973773"/>
              <a:gd name="connsiteY102" fmla="*/ 8872156 h 11297445"/>
              <a:gd name="connsiteX103" fmla="*/ 6188127 w 9973773"/>
              <a:gd name="connsiteY103" fmla="*/ 8859603 h 11297445"/>
              <a:gd name="connsiteX104" fmla="*/ 6200145 w 9973773"/>
              <a:gd name="connsiteY104" fmla="*/ 8764411 h 11297445"/>
              <a:gd name="connsiteX105" fmla="*/ 6306922 w 9973773"/>
              <a:gd name="connsiteY105" fmla="*/ 8638361 h 11297445"/>
              <a:gd name="connsiteX106" fmla="*/ 5908934 w 9973773"/>
              <a:gd name="connsiteY106" fmla="*/ 8575598 h 11297445"/>
              <a:gd name="connsiteX107" fmla="*/ 6003231 w 9973773"/>
              <a:gd name="connsiteY107" fmla="*/ 8662944 h 11297445"/>
              <a:gd name="connsiteX108" fmla="*/ 5915405 w 9973773"/>
              <a:gd name="connsiteY108" fmla="*/ 8750290 h 11297445"/>
              <a:gd name="connsiteX109" fmla="*/ 5814637 w 9973773"/>
              <a:gd name="connsiteY109" fmla="*/ 8656667 h 11297445"/>
              <a:gd name="connsiteX110" fmla="*/ 5908934 w 9973773"/>
              <a:gd name="connsiteY110" fmla="*/ 8575598 h 11297445"/>
              <a:gd name="connsiteX111" fmla="*/ 1808408 w 9973773"/>
              <a:gd name="connsiteY111" fmla="*/ 8381030 h 11297445"/>
              <a:gd name="connsiteX112" fmla="*/ 1820889 w 9973773"/>
              <a:gd name="connsiteY112" fmla="*/ 8381030 h 11297445"/>
              <a:gd name="connsiteX113" fmla="*/ 1898545 w 9973773"/>
              <a:gd name="connsiteY113" fmla="*/ 8694325 h 11297445"/>
              <a:gd name="connsiteX114" fmla="*/ 1776051 w 9973773"/>
              <a:gd name="connsiteY114" fmla="*/ 8456347 h 11297445"/>
              <a:gd name="connsiteX115" fmla="*/ 1814880 w 9973773"/>
              <a:gd name="connsiteY115" fmla="*/ 8568798 h 11297445"/>
              <a:gd name="connsiteX116" fmla="*/ 1808408 w 9973773"/>
              <a:gd name="connsiteY116" fmla="*/ 8381030 h 11297445"/>
              <a:gd name="connsiteX117" fmla="*/ 8838145 w 9973773"/>
              <a:gd name="connsiteY117" fmla="*/ 7813020 h 11297445"/>
              <a:gd name="connsiteX118" fmla="*/ 8963412 w 9973773"/>
              <a:gd name="connsiteY118" fmla="*/ 7876306 h 11297445"/>
              <a:gd name="connsiteX119" fmla="*/ 8838145 w 9973773"/>
              <a:gd name="connsiteY119" fmla="*/ 8047338 h 11297445"/>
              <a:gd name="connsiteX120" fmla="*/ 8725358 w 9973773"/>
              <a:gd name="connsiteY120" fmla="*/ 7933317 h 11297445"/>
              <a:gd name="connsiteX121" fmla="*/ 8838145 w 9973773"/>
              <a:gd name="connsiteY121" fmla="*/ 7813020 h 11297445"/>
              <a:gd name="connsiteX122" fmla="*/ 763979 w 9973773"/>
              <a:gd name="connsiteY122" fmla="*/ 7420290 h 11297445"/>
              <a:gd name="connsiteX123" fmla="*/ 799340 w 9973773"/>
              <a:gd name="connsiteY123" fmla="*/ 7423363 h 11297445"/>
              <a:gd name="connsiteX124" fmla="*/ 711977 w 9973773"/>
              <a:gd name="connsiteY124" fmla="*/ 7526400 h 11297445"/>
              <a:gd name="connsiteX125" fmla="*/ 736937 w 9973773"/>
              <a:gd name="connsiteY125" fmla="*/ 7420748 h 11297445"/>
              <a:gd name="connsiteX126" fmla="*/ 763979 w 9973773"/>
              <a:gd name="connsiteY126" fmla="*/ 7420290 h 11297445"/>
              <a:gd name="connsiteX127" fmla="*/ 1128454 w 9973773"/>
              <a:gd name="connsiteY127" fmla="*/ 7337586 h 11297445"/>
              <a:gd name="connsiteX128" fmla="*/ 1235232 w 9973773"/>
              <a:gd name="connsiteY128" fmla="*/ 7406103 h 11297445"/>
              <a:gd name="connsiteX129" fmla="*/ 1128454 w 9973773"/>
              <a:gd name="connsiteY129" fmla="*/ 7480896 h 11297445"/>
              <a:gd name="connsiteX130" fmla="*/ 1053572 w 9973773"/>
              <a:gd name="connsiteY130" fmla="*/ 7412379 h 11297445"/>
              <a:gd name="connsiteX131" fmla="*/ 1128454 w 9973773"/>
              <a:gd name="connsiteY131" fmla="*/ 7337586 h 11297445"/>
              <a:gd name="connsiteX132" fmla="*/ 883467 w 9973773"/>
              <a:gd name="connsiteY132" fmla="*/ 7143542 h 11297445"/>
              <a:gd name="connsiteX133" fmla="*/ 914900 w 9973773"/>
              <a:gd name="connsiteY133" fmla="*/ 7161848 h 11297445"/>
              <a:gd name="connsiteX134" fmla="*/ 821065 w 9973773"/>
              <a:gd name="connsiteY134" fmla="*/ 7285283 h 11297445"/>
              <a:gd name="connsiteX135" fmla="*/ 796104 w 9973773"/>
              <a:gd name="connsiteY135" fmla="*/ 7266977 h 11297445"/>
              <a:gd name="connsiteX136" fmla="*/ 883467 w 9973773"/>
              <a:gd name="connsiteY136" fmla="*/ 7143542 h 11297445"/>
              <a:gd name="connsiteX137" fmla="*/ 681007 w 9973773"/>
              <a:gd name="connsiteY137" fmla="*/ 7110591 h 11297445"/>
              <a:gd name="connsiteX138" fmla="*/ 649112 w 9973773"/>
              <a:gd name="connsiteY138" fmla="*/ 7199506 h 11297445"/>
              <a:gd name="connsiteX139" fmla="*/ 592719 w 9973773"/>
              <a:gd name="connsiteY139" fmla="*/ 7275346 h 11297445"/>
              <a:gd name="connsiteX140" fmla="*/ 542335 w 9973773"/>
              <a:gd name="connsiteY140" fmla="*/ 7230888 h 11297445"/>
              <a:gd name="connsiteX141" fmla="*/ 579776 w 9973773"/>
              <a:gd name="connsiteY141" fmla="*/ 7141973 h 11297445"/>
              <a:gd name="connsiteX142" fmla="*/ 681007 w 9973773"/>
              <a:gd name="connsiteY142" fmla="*/ 7110591 h 11297445"/>
              <a:gd name="connsiteX143" fmla="*/ 95826 w 9973773"/>
              <a:gd name="connsiteY143" fmla="*/ 7040440 h 11297445"/>
              <a:gd name="connsiteX144" fmla="*/ 159138 w 9973773"/>
              <a:gd name="connsiteY144" fmla="*/ 7059857 h 11297445"/>
              <a:gd name="connsiteX145" fmla="*/ 121235 w 9973773"/>
              <a:gd name="connsiteY145" fmla="*/ 7135697 h 11297445"/>
              <a:gd name="connsiteX146" fmla="*/ 32485 w 9973773"/>
              <a:gd name="connsiteY146" fmla="*/ 7192706 h 11297445"/>
              <a:gd name="connsiteX147" fmla="*/ 1052 w 9973773"/>
              <a:gd name="connsiteY147" fmla="*/ 7123667 h 11297445"/>
              <a:gd name="connsiteX148" fmla="*/ 82869 w 9973773"/>
              <a:gd name="connsiteY148" fmla="*/ 7041028 h 11297445"/>
              <a:gd name="connsiteX149" fmla="*/ 95826 w 9973773"/>
              <a:gd name="connsiteY149" fmla="*/ 7040440 h 11297445"/>
              <a:gd name="connsiteX150" fmla="*/ 588097 w 9973773"/>
              <a:gd name="connsiteY150" fmla="*/ 6865813 h 11297445"/>
              <a:gd name="connsiteX151" fmla="*/ 651423 w 9973773"/>
              <a:gd name="connsiteY151" fmla="*/ 6916547 h 11297445"/>
              <a:gd name="connsiteX152" fmla="*/ 632472 w 9973773"/>
              <a:gd name="connsiteY152" fmla="*/ 6978788 h 11297445"/>
              <a:gd name="connsiteX153" fmla="*/ 550655 w 9973773"/>
              <a:gd name="connsiteY153" fmla="*/ 7016969 h 11297445"/>
              <a:gd name="connsiteX154" fmla="*/ 487328 w 9973773"/>
              <a:gd name="connsiteY154" fmla="*/ 7003893 h 11297445"/>
              <a:gd name="connsiteX155" fmla="*/ 234946 w 9973773"/>
              <a:gd name="connsiteY155" fmla="*/ 7054627 h 11297445"/>
              <a:gd name="connsiteX156" fmla="*/ 234946 w 9973773"/>
              <a:gd name="connsiteY156" fmla="*/ 7035275 h 11297445"/>
              <a:gd name="connsiteX157" fmla="*/ 449425 w 9973773"/>
              <a:gd name="connsiteY157" fmla="*/ 6960482 h 11297445"/>
              <a:gd name="connsiteX158" fmla="*/ 588097 w 9973773"/>
              <a:gd name="connsiteY158" fmla="*/ 6865813 h 11297445"/>
              <a:gd name="connsiteX159" fmla="*/ 876996 w 9973773"/>
              <a:gd name="connsiteY159" fmla="*/ 6859014 h 11297445"/>
              <a:gd name="connsiteX160" fmla="*/ 907966 w 9973773"/>
              <a:gd name="connsiteY160" fmla="*/ 6859014 h 11297445"/>
              <a:gd name="connsiteX161" fmla="*/ 938936 w 9973773"/>
              <a:gd name="connsiteY161" fmla="*/ 6872090 h 11297445"/>
              <a:gd name="connsiteX162" fmla="*/ 1007348 w 9973773"/>
              <a:gd name="connsiteY162" fmla="*/ 6928054 h 11297445"/>
              <a:gd name="connsiteX163" fmla="*/ 1000876 w 9973773"/>
              <a:gd name="connsiteY163" fmla="*/ 6959436 h 11297445"/>
              <a:gd name="connsiteX164" fmla="*/ 895486 w 9973773"/>
              <a:gd name="connsiteY164" fmla="*/ 6959436 h 11297445"/>
              <a:gd name="connsiteX165" fmla="*/ 852035 w 9973773"/>
              <a:gd name="connsiteY165" fmla="*/ 6909225 h 11297445"/>
              <a:gd name="connsiteX166" fmla="*/ 876996 w 9973773"/>
              <a:gd name="connsiteY166" fmla="*/ 6859014 h 11297445"/>
              <a:gd name="connsiteX167" fmla="*/ 9738587 w 9973773"/>
              <a:gd name="connsiteY167" fmla="*/ 6394563 h 11297445"/>
              <a:gd name="connsiteX168" fmla="*/ 9941048 w 9973773"/>
              <a:gd name="connsiteY168" fmla="*/ 6438498 h 11297445"/>
              <a:gd name="connsiteX169" fmla="*/ 9972480 w 9973773"/>
              <a:gd name="connsiteY169" fmla="*/ 6507015 h 11297445"/>
              <a:gd name="connsiteX170" fmla="*/ 9909616 w 9973773"/>
              <a:gd name="connsiteY170" fmla="*/ 6582331 h 11297445"/>
              <a:gd name="connsiteX171" fmla="*/ 9694212 w 9973773"/>
              <a:gd name="connsiteY171" fmla="*/ 6526367 h 11297445"/>
              <a:gd name="connsiteX172" fmla="*/ 9668789 w 9973773"/>
              <a:gd name="connsiteY172" fmla="*/ 6451051 h 11297445"/>
              <a:gd name="connsiteX173" fmla="*/ 9738587 w 9973773"/>
              <a:gd name="connsiteY173" fmla="*/ 6394563 h 11297445"/>
              <a:gd name="connsiteX174" fmla="*/ 827537 w 9973773"/>
              <a:gd name="connsiteY174" fmla="*/ 6136710 h 11297445"/>
              <a:gd name="connsiteX175" fmla="*/ 901957 w 9973773"/>
              <a:gd name="connsiteY175" fmla="*/ 6149262 h 11297445"/>
              <a:gd name="connsiteX176" fmla="*/ 813207 w 9973773"/>
              <a:gd name="connsiteY176" fmla="*/ 6216733 h 11297445"/>
              <a:gd name="connsiteX177" fmla="*/ 756351 w 9973773"/>
              <a:gd name="connsiteY177" fmla="*/ 6216733 h 11297445"/>
              <a:gd name="connsiteX178" fmla="*/ 762361 w 9973773"/>
              <a:gd name="connsiteY178" fmla="*/ 6161292 h 11297445"/>
              <a:gd name="connsiteX179" fmla="*/ 827537 w 9973773"/>
              <a:gd name="connsiteY179" fmla="*/ 6136710 h 11297445"/>
              <a:gd name="connsiteX180" fmla="*/ 7409363 w 9973773"/>
              <a:gd name="connsiteY180" fmla="*/ 6060870 h 11297445"/>
              <a:gd name="connsiteX181" fmla="*/ 7435249 w 9973773"/>
              <a:gd name="connsiteY181" fmla="*/ 6104282 h 11297445"/>
              <a:gd name="connsiteX182" fmla="*/ 7428777 w 9973773"/>
              <a:gd name="connsiteY182" fmla="*/ 6147693 h 11297445"/>
              <a:gd name="connsiteX183" fmla="*/ 7383940 w 9973773"/>
              <a:gd name="connsiteY183" fmla="*/ 6153447 h 11297445"/>
              <a:gd name="connsiteX184" fmla="*/ 7346036 w 9973773"/>
              <a:gd name="connsiteY184" fmla="*/ 6116834 h 11297445"/>
              <a:gd name="connsiteX185" fmla="*/ 7383940 w 9973773"/>
              <a:gd name="connsiteY185" fmla="*/ 6104282 h 11297445"/>
              <a:gd name="connsiteX186" fmla="*/ 7409363 w 9973773"/>
              <a:gd name="connsiteY186" fmla="*/ 6060870 h 11297445"/>
              <a:gd name="connsiteX187" fmla="*/ 846026 w 9973773"/>
              <a:gd name="connsiteY187" fmla="*/ 6021643 h 11297445"/>
              <a:gd name="connsiteX188" fmla="*/ 852035 w 9973773"/>
              <a:gd name="connsiteY188" fmla="*/ 6034196 h 11297445"/>
              <a:gd name="connsiteX189" fmla="*/ 606124 w 9973773"/>
              <a:gd name="connsiteY189" fmla="*/ 6103759 h 11297445"/>
              <a:gd name="connsiteX190" fmla="*/ 681931 w 9973773"/>
              <a:gd name="connsiteY190" fmla="*/ 6330231 h 11297445"/>
              <a:gd name="connsiteX191" fmla="*/ 548806 w 9973773"/>
              <a:gd name="connsiteY191" fmla="*/ 6537874 h 11297445"/>
              <a:gd name="connsiteX192" fmla="*/ 530316 w 9973773"/>
              <a:gd name="connsiteY192" fmla="*/ 6714658 h 11297445"/>
              <a:gd name="connsiteX193" fmla="*/ 517836 w 9973773"/>
              <a:gd name="connsiteY193" fmla="*/ 6582331 h 11297445"/>
              <a:gd name="connsiteX194" fmla="*/ 543259 w 9973773"/>
              <a:gd name="connsiteY194" fmla="*/ 6500215 h 11297445"/>
              <a:gd name="connsiteX195" fmla="*/ 473461 w 9973773"/>
              <a:gd name="connsiteY195" fmla="*/ 6412346 h 11297445"/>
              <a:gd name="connsiteX196" fmla="*/ 473461 w 9973773"/>
              <a:gd name="connsiteY196" fmla="*/ 6368412 h 11297445"/>
              <a:gd name="connsiteX197" fmla="*/ 366222 w 9973773"/>
              <a:gd name="connsiteY197" fmla="*/ 6204180 h 11297445"/>
              <a:gd name="connsiteX198" fmla="*/ 353279 w 9973773"/>
              <a:gd name="connsiteY198" fmla="*/ 6128864 h 11297445"/>
              <a:gd name="connsiteX199" fmla="*/ 454509 w 9973773"/>
              <a:gd name="connsiteY199" fmla="*/ 6053025 h 11297445"/>
              <a:gd name="connsiteX200" fmla="*/ 846026 w 9973773"/>
              <a:gd name="connsiteY200" fmla="*/ 6021643 h 11297445"/>
              <a:gd name="connsiteX201" fmla="*/ 7742175 w 9973773"/>
              <a:gd name="connsiteY201" fmla="*/ 5922267 h 11297445"/>
              <a:gd name="connsiteX202" fmla="*/ 7900261 w 9973773"/>
              <a:gd name="connsiteY202" fmla="*/ 6079176 h 11297445"/>
              <a:gd name="connsiteX203" fmla="*/ 7748647 w 9973773"/>
              <a:gd name="connsiteY203" fmla="*/ 6229809 h 11297445"/>
              <a:gd name="connsiteX204" fmla="*/ 7590099 w 9973773"/>
              <a:gd name="connsiteY204" fmla="*/ 6085453 h 11297445"/>
              <a:gd name="connsiteX205" fmla="*/ 7742175 w 9973773"/>
              <a:gd name="connsiteY205" fmla="*/ 5922267 h 11297445"/>
              <a:gd name="connsiteX206" fmla="*/ 7565600 w 9973773"/>
              <a:gd name="connsiteY206" fmla="*/ 5797263 h 11297445"/>
              <a:gd name="connsiteX207" fmla="*/ 7577618 w 9973773"/>
              <a:gd name="connsiteY207" fmla="*/ 5809816 h 11297445"/>
              <a:gd name="connsiteX208" fmla="*/ 7534630 w 9973773"/>
              <a:gd name="connsiteY208" fmla="*/ 5896116 h 11297445"/>
              <a:gd name="connsiteX209" fmla="*/ 7590099 w 9973773"/>
              <a:gd name="connsiteY209" fmla="*/ 5921221 h 11297445"/>
              <a:gd name="connsiteX210" fmla="*/ 7590099 w 9973773"/>
              <a:gd name="connsiteY210" fmla="*/ 5940050 h 11297445"/>
              <a:gd name="connsiteX211" fmla="*/ 7534630 w 9973773"/>
              <a:gd name="connsiteY211" fmla="*/ 5945804 h 11297445"/>
              <a:gd name="connsiteX212" fmla="*/ 7497189 w 9973773"/>
              <a:gd name="connsiteY212" fmla="*/ 5859504 h 11297445"/>
              <a:gd name="connsiteX213" fmla="*/ 7565600 w 9973773"/>
              <a:gd name="connsiteY213" fmla="*/ 5797263 h 11297445"/>
              <a:gd name="connsiteX214" fmla="*/ 8352331 w 9973773"/>
              <a:gd name="connsiteY214" fmla="*/ 5764312 h 11297445"/>
              <a:gd name="connsiteX215" fmla="*/ 8484532 w 9973773"/>
              <a:gd name="connsiteY215" fmla="*/ 5942666 h 11297445"/>
              <a:gd name="connsiteX216" fmla="*/ 8352331 w 9973773"/>
              <a:gd name="connsiteY216" fmla="*/ 5764312 h 11297445"/>
              <a:gd name="connsiteX217" fmla="*/ 106905 w 9973773"/>
              <a:gd name="connsiteY217" fmla="*/ 5394530 h 11297445"/>
              <a:gd name="connsiteX218" fmla="*/ 175779 w 9973773"/>
              <a:gd name="connsiteY218" fmla="*/ 5437942 h 11297445"/>
              <a:gd name="connsiteX219" fmla="*/ 100434 w 9973773"/>
              <a:gd name="connsiteY219" fmla="*/ 5487630 h 11297445"/>
              <a:gd name="connsiteX220" fmla="*/ 43579 w 9973773"/>
              <a:gd name="connsiteY220" fmla="*/ 5437942 h 11297445"/>
              <a:gd name="connsiteX221" fmla="*/ 106905 w 9973773"/>
              <a:gd name="connsiteY221" fmla="*/ 5394530 h 11297445"/>
              <a:gd name="connsiteX222" fmla="*/ 7995945 w 9973773"/>
              <a:gd name="connsiteY222" fmla="*/ 5298816 h 11297445"/>
              <a:gd name="connsiteX223" fmla="*/ 7995945 w 9973773"/>
              <a:gd name="connsiteY223" fmla="*/ 5493383 h 11297445"/>
              <a:gd name="connsiteX224" fmla="*/ 7995945 w 9973773"/>
              <a:gd name="connsiteY224" fmla="*/ 5298816 h 11297445"/>
              <a:gd name="connsiteX225" fmla="*/ 7843405 w 9973773"/>
              <a:gd name="connsiteY225" fmla="*/ 5223499 h 11297445"/>
              <a:gd name="connsiteX226" fmla="*/ 7881771 w 9973773"/>
              <a:gd name="connsiteY226" fmla="*/ 5424343 h 11297445"/>
              <a:gd name="connsiteX227" fmla="*/ 7849877 w 9973773"/>
              <a:gd name="connsiteY227" fmla="*/ 5424343 h 11297445"/>
              <a:gd name="connsiteX228" fmla="*/ 7817983 w 9973773"/>
              <a:gd name="connsiteY228" fmla="*/ 5254881 h 11297445"/>
              <a:gd name="connsiteX229" fmla="*/ 7862820 w 9973773"/>
              <a:gd name="connsiteY229" fmla="*/ 5261158 h 11297445"/>
              <a:gd name="connsiteX230" fmla="*/ 7843405 w 9973773"/>
              <a:gd name="connsiteY230" fmla="*/ 5223499 h 11297445"/>
              <a:gd name="connsiteX231" fmla="*/ 1039242 w 9973773"/>
              <a:gd name="connsiteY231" fmla="*/ 5143999 h 11297445"/>
              <a:gd name="connsiteX232" fmla="*/ 1076684 w 9973773"/>
              <a:gd name="connsiteY232" fmla="*/ 5198917 h 11297445"/>
              <a:gd name="connsiteX233" fmla="*/ 1045251 w 9973773"/>
              <a:gd name="connsiteY233" fmla="*/ 5216700 h 11297445"/>
              <a:gd name="connsiteX234" fmla="*/ 969906 w 9973773"/>
              <a:gd name="connsiteY234" fmla="*/ 5223499 h 11297445"/>
              <a:gd name="connsiteX235" fmla="*/ 957426 w 9973773"/>
              <a:gd name="connsiteY235" fmla="*/ 5192641 h 11297445"/>
              <a:gd name="connsiteX236" fmla="*/ 1014281 w 9973773"/>
              <a:gd name="connsiteY236" fmla="*/ 5156029 h 11297445"/>
              <a:gd name="connsiteX237" fmla="*/ 1039242 w 9973773"/>
              <a:gd name="connsiteY237" fmla="*/ 5143999 h 11297445"/>
              <a:gd name="connsiteX238" fmla="*/ 7855424 w 9973773"/>
              <a:gd name="connsiteY238" fmla="*/ 5081235 h 11297445"/>
              <a:gd name="connsiteX239" fmla="*/ 7880847 w 9973773"/>
              <a:gd name="connsiteY239" fmla="*/ 5200486 h 11297445"/>
              <a:gd name="connsiteX240" fmla="*/ 7774995 w 9973773"/>
              <a:gd name="connsiteY240" fmla="*/ 5181134 h 11297445"/>
              <a:gd name="connsiteX241" fmla="*/ 7855424 w 9973773"/>
              <a:gd name="connsiteY241" fmla="*/ 5081235 h 11297445"/>
              <a:gd name="connsiteX242" fmla="*/ 952341 w 9973773"/>
              <a:gd name="connsiteY242" fmla="*/ 4902882 h 11297445"/>
              <a:gd name="connsiteX243" fmla="*/ 1083155 w 9973773"/>
              <a:gd name="connsiteY243" fmla="*/ 5023179 h 11297445"/>
              <a:gd name="connsiteX244" fmla="*/ 952341 w 9973773"/>
              <a:gd name="connsiteY244" fmla="*/ 5137723 h 11297445"/>
              <a:gd name="connsiteX245" fmla="*/ 802576 w 9973773"/>
              <a:gd name="connsiteY245" fmla="*/ 5042531 h 11297445"/>
              <a:gd name="connsiteX246" fmla="*/ 952341 w 9973773"/>
              <a:gd name="connsiteY246" fmla="*/ 4902882 h 11297445"/>
              <a:gd name="connsiteX247" fmla="*/ 9469102 w 9973773"/>
              <a:gd name="connsiteY247" fmla="*/ 4833319 h 11297445"/>
              <a:gd name="connsiteX248" fmla="*/ 9675723 w 9973773"/>
              <a:gd name="connsiteY248" fmla="*/ 4979245 h 11297445"/>
              <a:gd name="connsiteX249" fmla="*/ 9475111 w 9973773"/>
              <a:gd name="connsiteY249" fmla="*/ 5131446 h 11297445"/>
              <a:gd name="connsiteX250" fmla="*/ 9312402 w 9973773"/>
              <a:gd name="connsiteY250" fmla="*/ 4966692 h 11297445"/>
              <a:gd name="connsiteX251" fmla="*/ 9469102 w 9973773"/>
              <a:gd name="connsiteY251" fmla="*/ 4833319 h 11297445"/>
              <a:gd name="connsiteX252" fmla="*/ 492875 w 9973773"/>
              <a:gd name="connsiteY252" fmla="*/ 4741266 h 11297445"/>
              <a:gd name="connsiteX253" fmla="*/ 575154 w 9973773"/>
              <a:gd name="connsiteY253" fmla="*/ 4810829 h 11297445"/>
              <a:gd name="connsiteX254" fmla="*/ 499347 w 9973773"/>
              <a:gd name="connsiteY254" fmla="*/ 4873592 h 11297445"/>
              <a:gd name="connsiteX255" fmla="*/ 429549 w 9973773"/>
              <a:gd name="connsiteY255" fmla="*/ 4798276 h 11297445"/>
              <a:gd name="connsiteX256" fmla="*/ 492875 w 9973773"/>
              <a:gd name="connsiteY256" fmla="*/ 4741266 h 11297445"/>
              <a:gd name="connsiteX257" fmla="*/ 8642618 w 9973773"/>
              <a:gd name="connsiteY257" fmla="*/ 4570235 h 11297445"/>
              <a:gd name="connsiteX258" fmla="*/ 8692077 w 9973773"/>
              <a:gd name="connsiteY258" fmla="*/ 4658104 h 11297445"/>
              <a:gd name="connsiteX259" fmla="*/ 8593620 w 9973773"/>
              <a:gd name="connsiteY259" fmla="*/ 4715114 h 11297445"/>
              <a:gd name="connsiteX260" fmla="*/ 8605638 w 9973773"/>
              <a:gd name="connsiteY260" fmla="*/ 4645551 h 11297445"/>
              <a:gd name="connsiteX261" fmla="*/ 8642618 w 9973773"/>
              <a:gd name="connsiteY261" fmla="*/ 4570235 h 11297445"/>
              <a:gd name="connsiteX262" fmla="*/ 9040143 w 9973773"/>
              <a:gd name="connsiteY262" fmla="*/ 4332257 h 11297445"/>
              <a:gd name="connsiteX263" fmla="*/ 9057709 w 9973773"/>
              <a:gd name="connsiteY263" fmla="*/ 4336180 h 11297445"/>
              <a:gd name="connsiteX264" fmla="*/ 9083126 w 9973773"/>
              <a:gd name="connsiteY264" fmla="*/ 4344222 h 11297445"/>
              <a:gd name="connsiteX265" fmla="*/ 9083132 w 9973773"/>
              <a:gd name="connsiteY265" fmla="*/ 4344286 h 11297445"/>
              <a:gd name="connsiteX266" fmla="*/ 9083265 w 9973773"/>
              <a:gd name="connsiteY266" fmla="*/ 4344266 h 11297445"/>
              <a:gd name="connsiteX267" fmla="*/ 9084981 w 9973773"/>
              <a:gd name="connsiteY267" fmla="*/ 4344809 h 11297445"/>
              <a:gd name="connsiteX268" fmla="*/ 9021192 w 9973773"/>
              <a:gd name="connsiteY268" fmla="*/ 4451507 h 11297445"/>
              <a:gd name="connsiteX269" fmla="*/ 8919499 w 9973773"/>
              <a:gd name="connsiteY269" fmla="*/ 4438955 h 11297445"/>
              <a:gd name="connsiteX270" fmla="*/ 9040143 w 9973773"/>
              <a:gd name="connsiteY270" fmla="*/ 4332257 h 11297445"/>
              <a:gd name="connsiteX271" fmla="*/ 9070651 w 9973773"/>
              <a:gd name="connsiteY271" fmla="*/ 4249617 h 11297445"/>
              <a:gd name="connsiteX272" fmla="*/ 9133516 w 9973773"/>
              <a:gd name="connsiteY272" fmla="*/ 4293552 h 11297445"/>
              <a:gd name="connsiteX273" fmla="*/ 9209323 w 9973773"/>
              <a:gd name="connsiteY273" fmla="*/ 4255894 h 11297445"/>
              <a:gd name="connsiteX274" fmla="*/ 9234746 w 9973773"/>
              <a:gd name="connsiteY274" fmla="*/ 4293552 h 11297445"/>
              <a:gd name="connsiteX275" fmla="*/ 9171882 w 9973773"/>
              <a:gd name="connsiteY275" fmla="*/ 4324934 h 11297445"/>
              <a:gd name="connsiteX276" fmla="*/ 9190833 w 9973773"/>
              <a:gd name="connsiteY276" fmla="*/ 4388221 h 11297445"/>
              <a:gd name="connsiteX277" fmla="*/ 9209323 w 9973773"/>
              <a:gd name="connsiteY277" fmla="*/ 4388221 h 11297445"/>
              <a:gd name="connsiteX278" fmla="*/ 9354928 w 9973773"/>
              <a:gd name="connsiteY278" fmla="*/ 4457261 h 11297445"/>
              <a:gd name="connsiteX279" fmla="*/ 9487591 w 9973773"/>
              <a:gd name="connsiteY279" fmla="*/ 4620969 h 11297445"/>
              <a:gd name="connsiteX280" fmla="*/ 9392832 w 9973773"/>
              <a:gd name="connsiteY280" fmla="*/ 4802983 h 11297445"/>
              <a:gd name="connsiteX281" fmla="*/ 9184362 w 9973773"/>
              <a:gd name="connsiteY281" fmla="*/ 4802983 h 11297445"/>
              <a:gd name="connsiteX282" fmla="*/ 9133516 w 9973773"/>
              <a:gd name="connsiteY282" fmla="*/ 4759049 h 11297445"/>
              <a:gd name="connsiteX283" fmla="*/ 9064180 w 9973773"/>
              <a:gd name="connsiteY283" fmla="*/ 4802983 h 11297445"/>
              <a:gd name="connsiteX284" fmla="*/ 9045228 w 9973773"/>
              <a:gd name="connsiteY284" fmla="*/ 4790431 h 11297445"/>
              <a:gd name="connsiteX285" fmla="*/ 9089603 w 9973773"/>
              <a:gd name="connsiteY285" fmla="*/ 4721391 h 11297445"/>
              <a:gd name="connsiteX286" fmla="*/ 9177891 w 9973773"/>
              <a:gd name="connsiteY286" fmla="*/ 4482366 h 11297445"/>
              <a:gd name="connsiteX287" fmla="*/ 9096074 w 9973773"/>
              <a:gd name="connsiteY287" fmla="*/ 4419603 h 11297445"/>
              <a:gd name="connsiteX288" fmla="*/ 9139987 w 9973773"/>
              <a:gd name="connsiteY288" fmla="*/ 4331734 h 11297445"/>
              <a:gd name="connsiteX289" fmla="*/ 9109133 w 9973773"/>
              <a:gd name="connsiteY289" fmla="*/ 4340364 h 11297445"/>
              <a:gd name="connsiteX290" fmla="*/ 9083265 w 9973773"/>
              <a:gd name="connsiteY290" fmla="*/ 4344266 h 11297445"/>
              <a:gd name="connsiteX291" fmla="*/ 9083126 w 9973773"/>
              <a:gd name="connsiteY291" fmla="*/ 4344222 h 11297445"/>
              <a:gd name="connsiteX292" fmla="*/ 9079145 w 9973773"/>
              <a:gd name="connsiteY292" fmla="*/ 4304013 h 11297445"/>
              <a:gd name="connsiteX293" fmla="*/ 9070651 w 9973773"/>
              <a:gd name="connsiteY293" fmla="*/ 4249617 h 11297445"/>
              <a:gd name="connsiteX294" fmla="*/ 9312402 w 9973773"/>
              <a:gd name="connsiteY294" fmla="*/ 4206729 h 11297445"/>
              <a:gd name="connsiteX295" fmla="*/ 9375267 w 9973773"/>
              <a:gd name="connsiteY295" fmla="*/ 4281000 h 11297445"/>
              <a:gd name="connsiteX296" fmla="*/ 9312402 w 9973773"/>
              <a:gd name="connsiteY296" fmla="*/ 4348994 h 11297445"/>
              <a:gd name="connsiteX297" fmla="*/ 9236595 w 9973773"/>
              <a:gd name="connsiteY297" fmla="*/ 4293552 h 11297445"/>
              <a:gd name="connsiteX298" fmla="*/ 9312402 w 9973773"/>
              <a:gd name="connsiteY298" fmla="*/ 4206729 h 11297445"/>
              <a:gd name="connsiteX299" fmla="*/ 8774356 w 9973773"/>
              <a:gd name="connsiteY299" fmla="*/ 4091139 h 11297445"/>
              <a:gd name="connsiteX300" fmla="*/ 8850625 w 9973773"/>
              <a:gd name="connsiteY300" fmla="*/ 4148673 h 11297445"/>
              <a:gd name="connsiteX301" fmla="*/ 8787299 w 9973773"/>
              <a:gd name="connsiteY301" fmla="*/ 4180578 h 11297445"/>
              <a:gd name="connsiteX302" fmla="*/ 8787299 w 9973773"/>
              <a:gd name="connsiteY302" fmla="*/ 4168025 h 11297445"/>
              <a:gd name="connsiteX303" fmla="*/ 8692077 w 9973773"/>
              <a:gd name="connsiteY303" fmla="*/ 4148673 h 11297445"/>
              <a:gd name="connsiteX304" fmla="*/ 8774356 w 9973773"/>
              <a:gd name="connsiteY304" fmla="*/ 4091139 h 11297445"/>
              <a:gd name="connsiteX305" fmla="*/ 8784525 w 9973773"/>
              <a:gd name="connsiteY305" fmla="*/ 3955152 h 11297445"/>
              <a:gd name="connsiteX306" fmla="*/ 8857097 w 9973773"/>
              <a:gd name="connsiteY306" fmla="*/ 3991764 h 11297445"/>
              <a:gd name="connsiteX307" fmla="*/ 8717963 w 9973773"/>
              <a:gd name="connsiteY307" fmla="*/ 4091139 h 11297445"/>
              <a:gd name="connsiteX308" fmla="*/ 8661107 w 9973773"/>
              <a:gd name="connsiteY308" fmla="*/ 4079110 h 11297445"/>
              <a:gd name="connsiteX309" fmla="*/ 8629675 w 9973773"/>
              <a:gd name="connsiteY309" fmla="*/ 4047728 h 11297445"/>
              <a:gd name="connsiteX310" fmla="*/ 8711491 w 9973773"/>
              <a:gd name="connsiteY310" fmla="*/ 3979211 h 11297445"/>
              <a:gd name="connsiteX311" fmla="*/ 8784525 w 9973773"/>
              <a:gd name="connsiteY311" fmla="*/ 3955152 h 11297445"/>
              <a:gd name="connsiteX312" fmla="*/ 8536303 w 9973773"/>
              <a:gd name="connsiteY312" fmla="*/ 3556603 h 11297445"/>
              <a:gd name="connsiteX313" fmla="*/ 8668041 w 9973773"/>
              <a:gd name="connsiteY313" fmla="*/ 3588508 h 11297445"/>
              <a:gd name="connsiteX314" fmla="*/ 8649551 w 9973773"/>
              <a:gd name="connsiteY314" fmla="*/ 3708282 h 11297445"/>
              <a:gd name="connsiteX315" fmla="*/ 8624128 w 9973773"/>
              <a:gd name="connsiteY315" fmla="*/ 3815503 h 11297445"/>
              <a:gd name="connsiteX316" fmla="*/ 8724434 w 9973773"/>
              <a:gd name="connsiteY316" fmla="*/ 3683176 h 11297445"/>
              <a:gd name="connsiteX317" fmla="*/ 8862644 w 9973773"/>
              <a:gd name="connsiteY317" fmla="*/ 3702005 h 11297445"/>
              <a:gd name="connsiteX318" fmla="*/ 8856172 w 9973773"/>
              <a:gd name="connsiteY318" fmla="*/ 3865714 h 11297445"/>
              <a:gd name="connsiteX319" fmla="*/ 8705944 w 9973773"/>
              <a:gd name="connsiteY319" fmla="*/ 3891342 h 11297445"/>
              <a:gd name="connsiteX320" fmla="*/ 8523822 w 9973773"/>
              <a:gd name="connsiteY320" fmla="*/ 3695729 h 11297445"/>
              <a:gd name="connsiteX321" fmla="*/ 8561726 w 9973773"/>
              <a:gd name="connsiteY321" fmla="*/ 3626166 h 11297445"/>
              <a:gd name="connsiteX322" fmla="*/ 8624128 w 9973773"/>
              <a:gd name="connsiteY322" fmla="*/ 3658071 h 11297445"/>
              <a:gd name="connsiteX323" fmla="*/ 8618119 w 9973773"/>
              <a:gd name="connsiteY323" fmla="*/ 3594784 h 11297445"/>
              <a:gd name="connsiteX324" fmla="*/ 8536303 w 9973773"/>
              <a:gd name="connsiteY324" fmla="*/ 3582231 h 11297445"/>
              <a:gd name="connsiteX325" fmla="*/ 8536303 w 9973773"/>
              <a:gd name="connsiteY325" fmla="*/ 3556603 h 11297445"/>
              <a:gd name="connsiteX326" fmla="*/ 133253 w 9973773"/>
              <a:gd name="connsiteY326" fmla="*/ 3533590 h 11297445"/>
              <a:gd name="connsiteX327" fmla="*/ 222003 w 9973773"/>
              <a:gd name="connsiteY327" fmla="*/ 3659117 h 11297445"/>
              <a:gd name="connsiteX328" fmla="*/ 145734 w 9973773"/>
              <a:gd name="connsiteY328" fmla="*/ 3709328 h 11297445"/>
              <a:gd name="connsiteX329" fmla="*/ 50050 w 9973773"/>
              <a:gd name="connsiteY329" fmla="*/ 3609429 h 11297445"/>
              <a:gd name="connsiteX330" fmla="*/ 133253 w 9973773"/>
              <a:gd name="connsiteY330" fmla="*/ 3533590 h 11297445"/>
              <a:gd name="connsiteX331" fmla="*/ 8770658 w 9973773"/>
              <a:gd name="connsiteY331" fmla="*/ 3303456 h 11297445"/>
              <a:gd name="connsiteX332" fmla="*/ 8830749 w 9973773"/>
              <a:gd name="connsiteY332" fmla="*/ 3306072 h 11297445"/>
              <a:gd name="connsiteX333" fmla="*/ 8755866 w 9973773"/>
              <a:gd name="connsiteY333" fmla="*/ 3368835 h 11297445"/>
              <a:gd name="connsiteX334" fmla="*/ 8755866 w 9973773"/>
              <a:gd name="connsiteY334" fmla="*/ 3412770 h 11297445"/>
              <a:gd name="connsiteX335" fmla="*/ 8618119 w 9973773"/>
              <a:gd name="connsiteY335" fmla="*/ 3493839 h 11297445"/>
              <a:gd name="connsiteX336" fmla="*/ 8593158 w 9973773"/>
              <a:gd name="connsiteY336" fmla="*/ 3418523 h 11297445"/>
              <a:gd name="connsiteX337" fmla="*/ 8724434 w 9973773"/>
              <a:gd name="connsiteY337" fmla="*/ 3393418 h 11297445"/>
              <a:gd name="connsiteX338" fmla="*/ 8624590 w 9973773"/>
              <a:gd name="connsiteY338" fmla="*/ 3324378 h 11297445"/>
              <a:gd name="connsiteX339" fmla="*/ 8724434 w 9973773"/>
              <a:gd name="connsiteY339" fmla="*/ 3306072 h 11297445"/>
              <a:gd name="connsiteX340" fmla="*/ 8770658 w 9973773"/>
              <a:gd name="connsiteY340" fmla="*/ 3303456 h 11297445"/>
              <a:gd name="connsiteX341" fmla="*/ 538637 w 9973773"/>
              <a:gd name="connsiteY341" fmla="*/ 3037234 h 11297445"/>
              <a:gd name="connsiteX342" fmla="*/ 548806 w 9973773"/>
              <a:gd name="connsiteY342" fmla="*/ 3041419 h 11297445"/>
              <a:gd name="connsiteX343" fmla="*/ 618142 w 9973773"/>
              <a:gd name="connsiteY343" fmla="*/ 3135564 h 11297445"/>
              <a:gd name="connsiteX344" fmla="*/ 586248 w 9973773"/>
              <a:gd name="connsiteY344" fmla="*/ 3154393 h 11297445"/>
              <a:gd name="connsiteX345" fmla="*/ 485942 w 9973773"/>
              <a:gd name="connsiteY345" fmla="*/ 3091629 h 11297445"/>
              <a:gd name="connsiteX346" fmla="*/ 485942 w 9973773"/>
              <a:gd name="connsiteY346" fmla="*/ 3053971 h 11297445"/>
              <a:gd name="connsiteX347" fmla="*/ 521996 w 9973773"/>
              <a:gd name="connsiteY347" fmla="*/ 3040895 h 11297445"/>
              <a:gd name="connsiteX348" fmla="*/ 538637 w 9973773"/>
              <a:gd name="connsiteY348" fmla="*/ 3037234 h 11297445"/>
              <a:gd name="connsiteX349" fmla="*/ 972218 w 9973773"/>
              <a:gd name="connsiteY349" fmla="*/ 2916415 h 11297445"/>
              <a:gd name="connsiteX350" fmla="*/ 1034158 w 9973773"/>
              <a:gd name="connsiteY350" fmla="*/ 2972902 h 11297445"/>
              <a:gd name="connsiteX351" fmla="*/ 984235 w 9973773"/>
              <a:gd name="connsiteY351" fmla="*/ 3041942 h 11297445"/>
              <a:gd name="connsiteX352" fmla="*/ 934776 w 9973773"/>
              <a:gd name="connsiteY352" fmla="*/ 2954596 h 11297445"/>
              <a:gd name="connsiteX353" fmla="*/ 972218 w 9973773"/>
              <a:gd name="connsiteY353" fmla="*/ 2916415 h 11297445"/>
              <a:gd name="connsiteX354" fmla="*/ 8960638 w 9973773"/>
              <a:gd name="connsiteY354" fmla="*/ 2902293 h 11297445"/>
              <a:gd name="connsiteX355" fmla="*/ 8995768 w 9973773"/>
              <a:gd name="connsiteY355" fmla="*/ 2903339 h 11297445"/>
              <a:gd name="connsiteX356" fmla="*/ 9104857 w 9973773"/>
              <a:gd name="connsiteY356" fmla="*/ 2972379 h 11297445"/>
              <a:gd name="connsiteX357" fmla="*/ 8995768 w 9973773"/>
              <a:gd name="connsiteY357" fmla="*/ 3048741 h 11297445"/>
              <a:gd name="connsiteX358" fmla="*/ 8919499 w 9973773"/>
              <a:gd name="connsiteY358" fmla="*/ 2979178 h 11297445"/>
              <a:gd name="connsiteX359" fmla="*/ 8960638 w 9973773"/>
              <a:gd name="connsiteY359" fmla="*/ 2902293 h 11297445"/>
              <a:gd name="connsiteX360" fmla="*/ 297810 w 9973773"/>
              <a:gd name="connsiteY360" fmla="*/ 2860450 h 11297445"/>
              <a:gd name="connsiteX361" fmla="*/ 374080 w 9973773"/>
              <a:gd name="connsiteY361" fmla="*/ 2873003 h 11297445"/>
              <a:gd name="connsiteX362" fmla="*/ 348657 w 9973773"/>
              <a:gd name="connsiteY362" fmla="*/ 2966102 h 11297445"/>
              <a:gd name="connsiteX363" fmla="*/ 304281 w 9973773"/>
              <a:gd name="connsiteY363" fmla="*/ 2959826 h 11297445"/>
              <a:gd name="connsiteX364" fmla="*/ 297810 w 9973773"/>
              <a:gd name="connsiteY364" fmla="*/ 2860450 h 11297445"/>
              <a:gd name="connsiteX365" fmla="*/ 8391159 w 9973773"/>
              <a:gd name="connsiteY365" fmla="*/ 2691512 h 11297445"/>
              <a:gd name="connsiteX366" fmla="*/ 8448015 w 9973773"/>
              <a:gd name="connsiteY366" fmla="*/ 2722370 h 11297445"/>
              <a:gd name="connsiteX367" fmla="*/ 8448015 w 9973773"/>
              <a:gd name="connsiteY367" fmla="*/ 2765259 h 11297445"/>
              <a:gd name="connsiteX368" fmla="*/ 8329219 w 9973773"/>
              <a:gd name="connsiteY368" fmla="*/ 2746953 h 11297445"/>
              <a:gd name="connsiteX369" fmla="*/ 8329219 w 9973773"/>
              <a:gd name="connsiteY369" fmla="*/ 2715571 h 11297445"/>
              <a:gd name="connsiteX370" fmla="*/ 8391159 w 9973773"/>
              <a:gd name="connsiteY370" fmla="*/ 2691512 h 11297445"/>
              <a:gd name="connsiteX371" fmla="*/ 436020 w 9973773"/>
              <a:gd name="connsiteY371" fmla="*/ 2563892 h 11297445"/>
              <a:gd name="connsiteX372" fmla="*/ 524770 w 9973773"/>
              <a:gd name="connsiteY372" fmla="*/ 2588998 h 11297445"/>
              <a:gd name="connsiteX373" fmla="*/ 575154 w 9973773"/>
              <a:gd name="connsiteY373" fmla="*/ 2646008 h 11297445"/>
              <a:gd name="connsiteX374" fmla="*/ 556202 w 9973773"/>
              <a:gd name="connsiteY374" fmla="*/ 2696219 h 11297445"/>
              <a:gd name="connsiteX375" fmla="*/ 480395 w 9973773"/>
              <a:gd name="connsiteY375" fmla="*/ 2696219 h 11297445"/>
              <a:gd name="connsiteX376" fmla="*/ 417068 w 9973773"/>
              <a:gd name="connsiteY376" fmla="*/ 2576445 h 11297445"/>
              <a:gd name="connsiteX377" fmla="*/ 436020 w 9973773"/>
              <a:gd name="connsiteY377" fmla="*/ 2563892 h 11297445"/>
              <a:gd name="connsiteX378" fmla="*/ 6659611 w 9973773"/>
              <a:gd name="connsiteY378" fmla="*/ 2375602 h 11297445"/>
              <a:gd name="connsiteX379" fmla="*/ 6716004 w 9973773"/>
              <a:gd name="connsiteY379" fmla="*/ 2388154 h 11297445"/>
              <a:gd name="connsiteX380" fmla="*/ 6722475 w 9973773"/>
              <a:gd name="connsiteY380" fmla="*/ 2432612 h 11297445"/>
              <a:gd name="connsiteX381" fmla="*/ 6665620 w 9973773"/>
              <a:gd name="connsiteY381" fmla="*/ 2458240 h 11297445"/>
              <a:gd name="connsiteX382" fmla="*/ 6520939 w 9973773"/>
              <a:gd name="connsiteY382" fmla="*/ 2407507 h 11297445"/>
              <a:gd name="connsiteX383" fmla="*/ 6659611 w 9973773"/>
              <a:gd name="connsiteY383" fmla="*/ 2375602 h 11297445"/>
              <a:gd name="connsiteX384" fmla="*/ 6491355 w 9973773"/>
              <a:gd name="connsiteY384" fmla="*/ 2136577 h 11297445"/>
              <a:gd name="connsiteX385" fmla="*/ 6544051 w 9973773"/>
              <a:gd name="connsiteY385" fmla="*/ 2155929 h 11297445"/>
              <a:gd name="connsiteX386" fmla="*/ 6531571 w 9973773"/>
              <a:gd name="connsiteY386" fmla="*/ 2283025 h 11297445"/>
              <a:gd name="connsiteX387" fmla="*/ 6395672 w 9973773"/>
              <a:gd name="connsiteY387" fmla="*/ 2238568 h 11297445"/>
              <a:gd name="connsiteX388" fmla="*/ 6491355 w 9973773"/>
              <a:gd name="connsiteY388" fmla="*/ 2136577 h 11297445"/>
              <a:gd name="connsiteX389" fmla="*/ 1015321 w 9973773"/>
              <a:gd name="connsiteY389" fmla="*/ 2027689 h 11297445"/>
              <a:gd name="connsiteX390" fmla="*/ 1033233 w 9973773"/>
              <a:gd name="connsiteY390" fmla="*/ 2029356 h 11297445"/>
              <a:gd name="connsiteX391" fmla="*/ 1090089 w 9973773"/>
              <a:gd name="connsiteY391" fmla="*/ 2093166 h 11297445"/>
              <a:gd name="connsiteX392" fmla="*/ 976840 w 9973773"/>
              <a:gd name="connsiteY392" fmla="*/ 2144945 h 11297445"/>
              <a:gd name="connsiteX393" fmla="*/ 964359 w 9973773"/>
              <a:gd name="connsiteY393" fmla="*/ 2054461 h 11297445"/>
              <a:gd name="connsiteX394" fmla="*/ 1015321 w 9973773"/>
              <a:gd name="connsiteY394" fmla="*/ 2027689 h 11297445"/>
              <a:gd name="connsiteX395" fmla="*/ 5178134 w 9973773"/>
              <a:gd name="connsiteY395" fmla="*/ 1999543 h 11297445"/>
              <a:gd name="connsiteX396" fmla="*/ 5178134 w 9973773"/>
              <a:gd name="connsiteY396" fmla="*/ 2006343 h 11297445"/>
              <a:gd name="connsiteX397" fmla="*/ 5171662 w 9973773"/>
              <a:gd name="connsiteY397" fmla="*/ 2012619 h 11297445"/>
              <a:gd name="connsiteX398" fmla="*/ 5171662 w 9973773"/>
              <a:gd name="connsiteY398" fmla="*/ 2011573 h 11297445"/>
              <a:gd name="connsiteX399" fmla="*/ 5178134 w 9973773"/>
              <a:gd name="connsiteY399" fmla="*/ 1999543 h 11297445"/>
              <a:gd name="connsiteX400" fmla="*/ 1079457 w 9973773"/>
              <a:gd name="connsiteY400" fmla="*/ 1973392 h 11297445"/>
              <a:gd name="connsiteX401" fmla="*/ 1304105 w 9973773"/>
              <a:gd name="connsiteY401" fmla="*/ 2129778 h 11297445"/>
              <a:gd name="connsiteX402" fmla="*/ 1292087 w 9973773"/>
              <a:gd name="connsiteY402" fmla="*/ 2154883 h 11297445"/>
              <a:gd name="connsiteX403" fmla="*/ 1066977 w 9973773"/>
              <a:gd name="connsiteY403" fmla="*/ 1991698 h 11297445"/>
              <a:gd name="connsiteX404" fmla="*/ 1079457 w 9973773"/>
              <a:gd name="connsiteY404" fmla="*/ 1973392 h 11297445"/>
              <a:gd name="connsiteX405" fmla="*/ 669451 w 9973773"/>
              <a:gd name="connsiteY405" fmla="*/ 1949856 h 11297445"/>
              <a:gd name="connsiteX406" fmla="*/ 700421 w 9973773"/>
              <a:gd name="connsiteY406" fmla="*/ 2056030 h 11297445"/>
              <a:gd name="connsiteX407" fmla="*/ 631547 w 9973773"/>
              <a:gd name="connsiteY407" fmla="*/ 2118794 h 11297445"/>
              <a:gd name="connsiteX408" fmla="*/ 505355 w 9973773"/>
              <a:gd name="connsiteY408" fmla="*/ 2062307 h 11297445"/>
              <a:gd name="connsiteX409" fmla="*/ 442491 w 9973773"/>
              <a:gd name="connsiteY409" fmla="*/ 2368802 h 11297445"/>
              <a:gd name="connsiteX410" fmla="*/ 278396 w 9973773"/>
              <a:gd name="connsiteY410" fmla="*/ 2162729 h 11297445"/>
              <a:gd name="connsiteX411" fmla="*/ 290876 w 9973773"/>
              <a:gd name="connsiteY411" fmla="*/ 2131347 h 11297445"/>
              <a:gd name="connsiteX412" fmla="*/ 385635 w 9973773"/>
              <a:gd name="connsiteY412" fmla="*/ 2125070 h 11297445"/>
              <a:gd name="connsiteX413" fmla="*/ 372693 w 9973773"/>
              <a:gd name="connsiteY413" fmla="*/ 2112517 h 11297445"/>
              <a:gd name="connsiteX414" fmla="*/ 498884 w 9973773"/>
              <a:gd name="connsiteY414" fmla="*/ 2018895 h 11297445"/>
              <a:gd name="connsiteX415" fmla="*/ 587172 w 9973773"/>
              <a:gd name="connsiteY415" fmla="*/ 2056030 h 11297445"/>
              <a:gd name="connsiteX416" fmla="*/ 669451 w 9973773"/>
              <a:gd name="connsiteY416" fmla="*/ 1949856 h 11297445"/>
              <a:gd name="connsiteX417" fmla="*/ 5109260 w 9973773"/>
              <a:gd name="connsiteY417" fmla="*/ 1930503 h 11297445"/>
              <a:gd name="connsiteX418" fmla="*/ 5127750 w 9973773"/>
              <a:gd name="connsiteY418" fmla="*/ 1955608 h 11297445"/>
              <a:gd name="connsiteX419" fmla="*/ 5171662 w 9973773"/>
              <a:gd name="connsiteY419" fmla="*/ 2011573 h 11297445"/>
              <a:gd name="connsiteX420" fmla="*/ 5078290 w 9973773"/>
              <a:gd name="connsiteY420" fmla="*/ 2174235 h 11297445"/>
              <a:gd name="connsiteX421" fmla="*/ 5053329 w 9973773"/>
              <a:gd name="connsiteY421" fmla="*/ 2161682 h 11297445"/>
              <a:gd name="connsiteX422" fmla="*/ 5078290 w 9973773"/>
              <a:gd name="connsiteY422" fmla="*/ 2099442 h 11297445"/>
              <a:gd name="connsiteX423" fmla="*/ 5040849 w 9973773"/>
              <a:gd name="connsiteY423" fmla="*/ 2036678 h 11297445"/>
              <a:gd name="connsiteX424" fmla="*/ 5009879 w 9973773"/>
              <a:gd name="connsiteY424" fmla="*/ 2005297 h 11297445"/>
              <a:gd name="connsiteX425" fmla="*/ 5090770 w 9973773"/>
              <a:gd name="connsiteY425" fmla="*/ 1980191 h 11297445"/>
              <a:gd name="connsiteX426" fmla="*/ 5109260 w 9973773"/>
              <a:gd name="connsiteY426" fmla="*/ 1930503 h 11297445"/>
              <a:gd name="connsiteX427" fmla="*/ 145271 w 9973773"/>
              <a:gd name="connsiteY427" fmla="*/ 1930503 h 11297445"/>
              <a:gd name="connsiteX428" fmla="*/ 220616 w 9973773"/>
              <a:gd name="connsiteY428" fmla="*/ 2029879 h 11297445"/>
              <a:gd name="connsiteX429" fmla="*/ 258520 w 9973773"/>
              <a:gd name="connsiteY429" fmla="*/ 2111472 h 11297445"/>
              <a:gd name="connsiteX430" fmla="*/ 195193 w 9973773"/>
              <a:gd name="connsiteY430" fmla="*/ 2223923 h 11297445"/>
              <a:gd name="connsiteX431" fmla="*/ 145271 w 9973773"/>
              <a:gd name="connsiteY431" fmla="*/ 1930503 h 11297445"/>
              <a:gd name="connsiteX432" fmla="*/ 7610437 w 9973773"/>
              <a:gd name="connsiteY432" fmla="*/ 1928411 h 11297445"/>
              <a:gd name="connsiteX433" fmla="*/ 7679311 w 9973773"/>
              <a:gd name="connsiteY433" fmla="*/ 2000066 h 11297445"/>
              <a:gd name="connsiteX434" fmla="*/ 7546648 w 9973773"/>
              <a:gd name="connsiteY434" fmla="*/ 2088981 h 11297445"/>
              <a:gd name="connsiteX435" fmla="*/ 7471303 w 9973773"/>
              <a:gd name="connsiteY435" fmla="*/ 2018895 h 11297445"/>
              <a:gd name="connsiteX436" fmla="*/ 7578543 w 9973773"/>
              <a:gd name="connsiteY436" fmla="*/ 1929980 h 11297445"/>
              <a:gd name="connsiteX437" fmla="*/ 7610437 w 9973773"/>
              <a:gd name="connsiteY437" fmla="*/ 1928411 h 11297445"/>
              <a:gd name="connsiteX438" fmla="*/ 5400009 w 9973773"/>
              <a:gd name="connsiteY438" fmla="*/ 1672650 h 11297445"/>
              <a:gd name="connsiteX439" fmla="*/ 5418960 w 9973773"/>
              <a:gd name="connsiteY439" fmla="*/ 1704554 h 11297445"/>
              <a:gd name="connsiteX440" fmla="*/ 5197548 w 9973773"/>
              <a:gd name="connsiteY440" fmla="*/ 1818052 h 11297445"/>
              <a:gd name="connsiteX441" fmla="*/ 5191539 w 9973773"/>
              <a:gd name="connsiteY441" fmla="*/ 1799223 h 11297445"/>
              <a:gd name="connsiteX442" fmla="*/ 5400009 w 9973773"/>
              <a:gd name="connsiteY442" fmla="*/ 1672650 h 11297445"/>
              <a:gd name="connsiteX443" fmla="*/ 4568902 w 9973773"/>
              <a:gd name="connsiteY443" fmla="*/ 1646498 h 11297445"/>
              <a:gd name="connsiteX444" fmla="*/ 4600797 w 9973773"/>
              <a:gd name="connsiteY444" fmla="*/ 1646498 h 11297445"/>
              <a:gd name="connsiteX445" fmla="*/ 4568902 w 9973773"/>
              <a:gd name="connsiteY445" fmla="*/ 2092119 h 11297445"/>
              <a:gd name="connsiteX446" fmla="*/ 4524527 w 9973773"/>
              <a:gd name="connsiteY446" fmla="*/ 2092119 h 11297445"/>
              <a:gd name="connsiteX447" fmla="*/ 4537470 w 9973773"/>
              <a:gd name="connsiteY447" fmla="*/ 1954039 h 11297445"/>
              <a:gd name="connsiteX448" fmla="*/ 4568902 w 9973773"/>
              <a:gd name="connsiteY448" fmla="*/ 1803407 h 11297445"/>
              <a:gd name="connsiteX449" fmla="*/ 4568902 w 9973773"/>
              <a:gd name="connsiteY449" fmla="*/ 1646498 h 11297445"/>
              <a:gd name="connsiteX450" fmla="*/ 1853245 w 9973773"/>
              <a:gd name="connsiteY450" fmla="*/ 1646498 h 11297445"/>
              <a:gd name="connsiteX451" fmla="*/ 1878669 w 9973773"/>
              <a:gd name="connsiteY451" fmla="*/ 1728614 h 11297445"/>
              <a:gd name="connsiteX452" fmla="*/ 1834294 w 9973773"/>
              <a:gd name="connsiteY452" fmla="*/ 1790854 h 11297445"/>
              <a:gd name="connsiteX453" fmla="*/ 1821351 w 9973773"/>
              <a:gd name="connsiteY453" fmla="*/ 1759996 h 11297445"/>
              <a:gd name="connsiteX454" fmla="*/ 1732601 w 9973773"/>
              <a:gd name="connsiteY454" fmla="*/ 1766272 h 11297445"/>
              <a:gd name="connsiteX455" fmla="*/ 1751553 w 9973773"/>
              <a:gd name="connsiteY455" fmla="*/ 1841588 h 11297445"/>
              <a:gd name="connsiteX456" fmla="*/ 1719658 w 9973773"/>
              <a:gd name="connsiteY456" fmla="*/ 1847865 h 11297445"/>
              <a:gd name="connsiteX457" fmla="*/ 1713649 w 9973773"/>
              <a:gd name="connsiteY457" fmla="*/ 1723384 h 11297445"/>
              <a:gd name="connsiteX458" fmla="*/ 1713649 w 9973773"/>
              <a:gd name="connsiteY458" fmla="*/ 1721814 h 11297445"/>
              <a:gd name="connsiteX459" fmla="*/ 1776976 w 9973773"/>
              <a:gd name="connsiteY459" fmla="*/ 1677880 h 11297445"/>
              <a:gd name="connsiteX460" fmla="*/ 1853245 w 9973773"/>
              <a:gd name="connsiteY460" fmla="*/ 1646498 h 11297445"/>
              <a:gd name="connsiteX461" fmla="*/ 4000348 w 9973773"/>
              <a:gd name="connsiteY461" fmla="*/ 1622962 h 11297445"/>
              <a:gd name="connsiteX462" fmla="*/ 4049345 w 9973773"/>
              <a:gd name="connsiteY462" fmla="*/ 1835312 h 11297445"/>
              <a:gd name="connsiteX463" fmla="*/ 4006819 w 9973773"/>
              <a:gd name="connsiteY463" fmla="*/ 1848387 h 11297445"/>
              <a:gd name="connsiteX464" fmla="*/ 4000348 w 9973773"/>
              <a:gd name="connsiteY464" fmla="*/ 1622962 h 11297445"/>
              <a:gd name="connsiteX465" fmla="*/ 1224600 w 9973773"/>
              <a:gd name="connsiteY465" fmla="*/ 1603610 h 11297445"/>
              <a:gd name="connsiteX466" fmla="*/ 1318897 w 9973773"/>
              <a:gd name="connsiteY466" fmla="*/ 1748489 h 11297445"/>
              <a:gd name="connsiteX467" fmla="*/ 1374366 w 9973773"/>
              <a:gd name="connsiteY467" fmla="*/ 1717630 h 11297445"/>
              <a:gd name="connsiteX468" fmla="*/ 1376677 w 9973773"/>
              <a:gd name="connsiteY468" fmla="*/ 1718676 h 11297445"/>
              <a:gd name="connsiteX469" fmla="*/ 1410421 w 9973773"/>
              <a:gd name="connsiteY469" fmla="*/ 1792947 h 11297445"/>
              <a:gd name="connsiteX470" fmla="*/ 1482992 w 9973773"/>
              <a:gd name="connsiteY470" fmla="*/ 1836358 h 11297445"/>
              <a:gd name="connsiteX471" fmla="*/ 1602250 w 9973773"/>
              <a:gd name="connsiteY471" fmla="*/ 1886569 h 11297445"/>
              <a:gd name="connsiteX472" fmla="*/ 1703018 w 9973773"/>
              <a:gd name="connsiteY472" fmla="*/ 1955608 h 11297445"/>
              <a:gd name="connsiteX473" fmla="*/ 1841689 w 9973773"/>
              <a:gd name="connsiteY473" fmla="*/ 1949332 h 11297445"/>
              <a:gd name="connsiteX474" fmla="*/ 1904554 w 9973773"/>
              <a:gd name="connsiteY474" fmla="*/ 1955608 h 11297445"/>
              <a:gd name="connsiteX475" fmla="*/ 2049697 w 9973773"/>
              <a:gd name="connsiteY475" fmla="*/ 2024649 h 11297445"/>
              <a:gd name="connsiteX476" fmla="*/ 2156937 w 9973773"/>
              <a:gd name="connsiteY476" fmla="*/ 2194110 h 11297445"/>
              <a:gd name="connsiteX477" fmla="*/ 2207321 w 9973773"/>
              <a:gd name="connsiteY477" fmla="*/ 2251121 h 11297445"/>
              <a:gd name="connsiteX478" fmla="*/ 2244762 w 9973773"/>
              <a:gd name="connsiteY478" fmla="*/ 2150176 h 11297445"/>
              <a:gd name="connsiteX479" fmla="*/ 2276195 w 9973773"/>
              <a:gd name="connsiteY479" fmla="*/ 2037201 h 11297445"/>
              <a:gd name="connsiteX480" fmla="*/ 2320107 w 9973773"/>
              <a:gd name="connsiteY480" fmla="*/ 1817529 h 11297445"/>
              <a:gd name="connsiteX481" fmla="*/ 2376963 w 9973773"/>
              <a:gd name="connsiteY481" fmla="*/ 1911674 h 11297445"/>
              <a:gd name="connsiteX482" fmla="*/ 2433818 w 9973773"/>
              <a:gd name="connsiteY482" fmla="*/ 2005820 h 11297445"/>
              <a:gd name="connsiteX483" fmla="*/ 2710700 w 9973773"/>
              <a:gd name="connsiteY483" fmla="*/ 2031448 h 11297445"/>
              <a:gd name="connsiteX484" fmla="*/ 2805459 w 9973773"/>
              <a:gd name="connsiteY484" fmla="*/ 2100488 h 11297445"/>
              <a:gd name="connsiteX485" fmla="*/ 3057379 w 9973773"/>
              <a:gd name="connsiteY485" fmla="*/ 2175804 h 11297445"/>
              <a:gd name="connsiteX486" fmla="*/ 3158147 w 9973773"/>
              <a:gd name="connsiteY486" fmla="*/ 2018372 h 11297445"/>
              <a:gd name="connsiteX487" fmla="*/ 3183108 w 9973773"/>
              <a:gd name="connsiteY487" fmla="*/ 2024649 h 11297445"/>
              <a:gd name="connsiteX488" fmla="*/ 3196051 w 9973773"/>
              <a:gd name="connsiteY488" fmla="*/ 2100488 h 11297445"/>
              <a:gd name="connsiteX489" fmla="*/ 3410068 w 9973773"/>
              <a:gd name="connsiteY489" fmla="*/ 2194110 h 11297445"/>
              <a:gd name="connsiteX490" fmla="*/ 3466461 w 9973773"/>
              <a:gd name="connsiteY490" fmla="*/ 2263673 h 11297445"/>
              <a:gd name="connsiteX491" fmla="*/ 3510836 w 9973773"/>
              <a:gd name="connsiteY491" fmla="*/ 2357819 h 11297445"/>
              <a:gd name="connsiteX492" fmla="*/ 3542268 w 9973773"/>
              <a:gd name="connsiteY492" fmla="*/ 2345266 h 11297445"/>
              <a:gd name="connsiteX493" fmla="*/ 3479404 w 9973773"/>
              <a:gd name="connsiteY493" fmla="*/ 2200910 h 11297445"/>
              <a:gd name="connsiteX494" fmla="*/ 3472933 w 9973773"/>
              <a:gd name="connsiteY494" fmla="*/ 2169528 h 11297445"/>
              <a:gd name="connsiteX495" fmla="*/ 3548740 w 9973773"/>
              <a:gd name="connsiteY495" fmla="*/ 2112517 h 11297445"/>
              <a:gd name="connsiteX496" fmla="*/ 3605595 w 9973773"/>
              <a:gd name="connsiteY496" fmla="*/ 2131870 h 11297445"/>
              <a:gd name="connsiteX497" fmla="*/ 3674469 w 9973773"/>
              <a:gd name="connsiteY497" fmla="*/ 2131870 h 11297445"/>
              <a:gd name="connsiteX498" fmla="*/ 3743805 w 9973773"/>
              <a:gd name="connsiteY498" fmla="*/ 2069106 h 11297445"/>
              <a:gd name="connsiteX499" fmla="*/ 3750276 w 9973773"/>
              <a:gd name="connsiteY499" fmla="*/ 2106764 h 11297445"/>
              <a:gd name="connsiteX500" fmla="*/ 3926389 w 9973773"/>
              <a:gd name="connsiteY500" fmla="*/ 2187834 h 11297445"/>
              <a:gd name="connsiteX501" fmla="*/ 3976773 w 9973773"/>
              <a:gd name="connsiteY501" fmla="*/ 2118794 h 11297445"/>
              <a:gd name="connsiteX502" fmla="*/ 3970764 w 9973773"/>
              <a:gd name="connsiteY502" fmla="*/ 2024649 h 11297445"/>
              <a:gd name="connsiteX503" fmla="*/ 4071533 w 9973773"/>
              <a:gd name="connsiteY503" fmla="*/ 2081136 h 11297445"/>
              <a:gd name="connsiteX504" fmla="*/ 4084013 w 9973773"/>
              <a:gd name="connsiteY504" fmla="*/ 2056030 h 11297445"/>
              <a:gd name="connsiteX505" fmla="*/ 4040100 w 9973773"/>
              <a:gd name="connsiteY505" fmla="*/ 2043478 h 11297445"/>
              <a:gd name="connsiteX506" fmla="*/ 4033629 w 9973773"/>
              <a:gd name="connsiteY506" fmla="*/ 2024649 h 11297445"/>
              <a:gd name="connsiteX507" fmla="*/ 4159358 w 9973773"/>
              <a:gd name="connsiteY507" fmla="*/ 2018372 h 11297445"/>
              <a:gd name="connsiteX508" fmla="*/ 4108974 w 9973773"/>
              <a:gd name="connsiteY508" fmla="*/ 2093689 h 11297445"/>
              <a:gd name="connsiteX509" fmla="*/ 4209742 w 9973773"/>
              <a:gd name="connsiteY509" fmla="*/ 2069106 h 11297445"/>
              <a:gd name="connsiteX510" fmla="*/ 4209742 w 9973773"/>
              <a:gd name="connsiteY510" fmla="*/ 2024649 h 11297445"/>
              <a:gd name="connsiteX511" fmla="*/ 4373837 w 9973773"/>
              <a:gd name="connsiteY511" fmla="*/ 1961885 h 11297445"/>
              <a:gd name="connsiteX512" fmla="*/ 4341943 w 9973773"/>
              <a:gd name="connsiteY512" fmla="*/ 2012096 h 11297445"/>
              <a:gd name="connsiteX513" fmla="*/ 4354885 w 9973773"/>
              <a:gd name="connsiteY513" fmla="*/ 2018372 h 11297445"/>
              <a:gd name="connsiteX514" fmla="*/ 4436702 w 9973773"/>
              <a:gd name="connsiteY514" fmla="*/ 1974438 h 11297445"/>
              <a:gd name="connsiteX515" fmla="*/ 4512509 w 9973773"/>
              <a:gd name="connsiteY515" fmla="*/ 2112517 h 11297445"/>
              <a:gd name="connsiteX516" fmla="*/ 4574911 w 9973773"/>
              <a:gd name="connsiteY516" fmla="*/ 2118794 h 11297445"/>
              <a:gd name="connsiteX517" fmla="*/ 4613277 w 9973773"/>
              <a:gd name="connsiteY517" fmla="*/ 2182081 h 11297445"/>
              <a:gd name="connsiteX518" fmla="*/ 4619286 w 9973773"/>
              <a:gd name="connsiteY518" fmla="*/ 2257397 h 11297445"/>
              <a:gd name="connsiteX519" fmla="*/ 4593863 w 9973773"/>
              <a:gd name="connsiteY519" fmla="*/ 2313884 h 11297445"/>
              <a:gd name="connsiteX520" fmla="*/ 4663661 w 9973773"/>
              <a:gd name="connsiteY520" fmla="*/ 2332713 h 11297445"/>
              <a:gd name="connsiteX521" fmla="*/ 4953023 w 9973773"/>
              <a:gd name="connsiteY521" fmla="*/ 2263673 h 11297445"/>
              <a:gd name="connsiteX522" fmla="*/ 5022359 w 9973773"/>
              <a:gd name="connsiteY522" fmla="*/ 2213462 h 11297445"/>
              <a:gd name="connsiteX523" fmla="*/ 5028830 w 9973773"/>
              <a:gd name="connsiteY523" fmla="*/ 2269950 h 11297445"/>
              <a:gd name="connsiteX524" fmla="*/ 5098166 w 9973773"/>
              <a:gd name="connsiteY524" fmla="*/ 2244844 h 11297445"/>
              <a:gd name="connsiteX525" fmla="*/ 5223895 w 9973773"/>
              <a:gd name="connsiteY525" fmla="*/ 2150176 h 11297445"/>
              <a:gd name="connsiteX526" fmla="*/ 5343615 w 9973773"/>
              <a:gd name="connsiteY526" fmla="*/ 2031448 h 11297445"/>
              <a:gd name="connsiteX527" fmla="*/ 5211415 w 9973773"/>
              <a:gd name="connsiteY527" fmla="*/ 2043478 h 11297445"/>
              <a:gd name="connsiteX528" fmla="*/ 5179983 w 9973773"/>
              <a:gd name="connsiteY528" fmla="*/ 1999543 h 11297445"/>
              <a:gd name="connsiteX529" fmla="*/ 5261799 w 9973773"/>
              <a:gd name="connsiteY529" fmla="*/ 1879770 h 11297445"/>
              <a:gd name="connsiteX530" fmla="*/ 5249319 w 9973773"/>
              <a:gd name="connsiteY530" fmla="*/ 1924227 h 11297445"/>
              <a:gd name="connsiteX531" fmla="*/ 5343615 w 9973773"/>
              <a:gd name="connsiteY531" fmla="*/ 1930503 h 11297445"/>
              <a:gd name="connsiteX532" fmla="*/ 5349625 w 9973773"/>
              <a:gd name="connsiteY532" fmla="*/ 1917951 h 11297445"/>
              <a:gd name="connsiteX533" fmla="*/ 5293231 w 9973773"/>
              <a:gd name="connsiteY533" fmla="*/ 1886569 h 11297445"/>
              <a:gd name="connsiteX534" fmla="*/ 5299240 w 9973773"/>
              <a:gd name="connsiteY534" fmla="*/ 1867740 h 11297445"/>
              <a:gd name="connsiteX535" fmla="*/ 5463335 w 9973773"/>
              <a:gd name="connsiteY535" fmla="*/ 1905398 h 11297445"/>
              <a:gd name="connsiteX536" fmla="*/ 5526200 w 9973773"/>
              <a:gd name="connsiteY536" fmla="*/ 1855187 h 11297445"/>
              <a:gd name="connsiteX537" fmla="*/ 5564104 w 9973773"/>
              <a:gd name="connsiteY537" fmla="*/ 1905398 h 11297445"/>
              <a:gd name="connsiteX538" fmla="*/ 5583055 w 9973773"/>
              <a:gd name="connsiteY538" fmla="*/ 1955608 h 11297445"/>
              <a:gd name="connsiteX539" fmla="*/ 5601545 w 9973773"/>
              <a:gd name="connsiteY539" fmla="*/ 1943056 h 11297445"/>
              <a:gd name="connsiteX540" fmla="*/ 5620959 w 9973773"/>
              <a:gd name="connsiteY540" fmla="*/ 1899122 h 11297445"/>
              <a:gd name="connsiteX541" fmla="*/ 5708785 w 9973773"/>
              <a:gd name="connsiteY541" fmla="*/ 1986991 h 11297445"/>
              <a:gd name="connsiteX542" fmla="*/ 5840985 w 9973773"/>
              <a:gd name="connsiteY542" fmla="*/ 2062307 h 11297445"/>
              <a:gd name="connsiteX543" fmla="*/ 5809553 w 9973773"/>
              <a:gd name="connsiteY543" fmla="*/ 1974438 h 11297445"/>
              <a:gd name="connsiteX544" fmla="*/ 5677352 w 9973773"/>
              <a:gd name="connsiteY544" fmla="*/ 1855187 h 11297445"/>
              <a:gd name="connsiteX545" fmla="*/ 5753160 w 9973773"/>
              <a:gd name="connsiteY545" fmla="*/ 1760519 h 11297445"/>
              <a:gd name="connsiteX546" fmla="*/ 5809553 w 9973773"/>
              <a:gd name="connsiteY546" fmla="*/ 1741690 h 11297445"/>
              <a:gd name="connsiteX547" fmla="*/ 5897840 w 9973773"/>
              <a:gd name="connsiteY547" fmla="*/ 1729137 h 11297445"/>
              <a:gd name="connsiteX548" fmla="*/ 5797072 w 9973773"/>
              <a:gd name="connsiteY548" fmla="*/ 1823805 h 11297445"/>
              <a:gd name="connsiteX549" fmla="*/ 5828967 w 9973773"/>
              <a:gd name="connsiteY549" fmla="*/ 1961885 h 11297445"/>
              <a:gd name="connsiteX550" fmla="*/ 5941753 w 9973773"/>
              <a:gd name="connsiteY550" fmla="*/ 1999543 h 11297445"/>
              <a:gd name="connsiteX551" fmla="*/ 5941753 w 9973773"/>
              <a:gd name="connsiteY551" fmla="*/ 2106764 h 11297445"/>
              <a:gd name="connsiteX552" fmla="*/ 6011551 w 9973773"/>
              <a:gd name="connsiteY552" fmla="*/ 2162729 h 11297445"/>
              <a:gd name="connsiteX553" fmla="*/ 6112319 w 9973773"/>
              <a:gd name="connsiteY553" fmla="*/ 1917951 h 11297445"/>
              <a:gd name="connsiteX554" fmla="*/ 6351297 w 9973773"/>
              <a:gd name="connsiteY554" fmla="*/ 1968162 h 11297445"/>
              <a:gd name="connsiteX555" fmla="*/ 6363777 w 9973773"/>
              <a:gd name="connsiteY555" fmla="*/ 2200910 h 11297445"/>
              <a:gd name="connsiteX556" fmla="*/ 6382729 w 9973773"/>
              <a:gd name="connsiteY556" fmla="*/ 2313884 h 11297445"/>
              <a:gd name="connsiteX557" fmla="*/ 6300913 w 9973773"/>
              <a:gd name="connsiteY557" fmla="*/ 2320161 h 11297445"/>
              <a:gd name="connsiteX558" fmla="*/ 6288433 w 9973773"/>
              <a:gd name="connsiteY558" fmla="*/ 2338990 h 11297445"/>
              <a:gd name="connsiteX559" fmla="*/ 6376258 w 9973773"/>
              <a:gd name="connsiteY559" fmla="*/ 2445688 h 11297445"/>
              <a:gd name="connsiteX560" fmla="*/ 6483497 w 9973773"/>
              <a:gd name="connsiteY560" fmla="*/ 2539833 h 11297445"/>
              <a:gd name="connsiteX561" fmla="*/ 6483497 w 9973773"/>
              <a:gd name="connsiteY561" fmla="*/ 2546109 h 11297445"/>
              <a:gd name="connsiteX562" fmla="*/ 6527873 w 9973773"/>
              <a:gd name="connsiteY562" fmla="*/ 2577491 h 11297445"/>
              <a:gd name="connsiteX563" fmla="*/ 6553295 w 9973773"/>
              <a:gd name="connsiteY563" fmla="*/ 2502175 h 11297445"/>
              <a:gd name="connsiteX564" fmla="*/ 6622169 w 9973773"/>
              <a:gd name="connsiteY564" fmla="*/ 2539833 h 11297445"/>
              <a:gd name="connsiteX565" fmla="*/ 6779793 w 9973773"/>
              <a:gd name="connsiteY565" fmla="*/ 2628225 h 11297445"/>
              <a:gd name="connsiteX566" fmla="*/ 6647593 w 9973773"/>
              <a:gd name="connsiteY566" fmla="*/ 2798210 h 11297445"/>
              <a:gd name="connsiteX567" fmla="*/ 6754370 w 9973773"/>
              <a:gd name="connsiteY567" fmla="*/ 2778858 h 11297445"/>
              <a:gd name="connsiteX568" fmla="*/ 6741889 w 9973773"/>
              <a:gd name="connsiteY568" fmla="*/ 2848421 h 11297445"/>
              <a:gd name="connsiteX569" fmla="*/ 6792273 w 9973773"/>
              <a:gd name="connsiteY569" fmla="*/ 2515251 h 11297445"/>
              <a:gd name="connsiteX570" fmla="*/ 6811225 w 9973773"/>
              <a:gd name="connsiteY570" fmla="*/ 2942566 h 11297445"/>
              <a:gd name="connsiteX571" fmla="*/ 6962377 w 9973773"/>
              <a:gd name="connsiteY571" fmla="*/ 2904908 h 11297445"/>
              <a:gd name="connsiteX572" fmla="*/ 6968387 w 9973773"/>
              <a:gd name="connsiteY572" fmla="*/ 2929490 h 11297445"/>
              <a:gd name="connsiteX573" fmla="*/ 6823705 w 9973773"/>
              <a:gd name="connsiteY573" fmla="*/ 2980224 h 11297445"/>
              <a:gd name="connsiteX574" fmla="*/ 6823705 w 9973773"/>
              <a:gd name="connsiteY574" fmla="*/ 3130857 h 11297445"/>
              <a:gd name="connsiteX575" fmla="*/ 7100587 w 9973773"/>
              <a:gd name="connsiteY575" fmla="*/ 2860450 h 11297445"/>
              <a:gd name="connsiteX576" fmla="*/ 7289643 w 9973773"/>
              <a:gd name="connsiteY576" fmla="*/ 2791410 h 11297445"/>
              <a:gd name="connsiteX577" fmla="*/ 7302585 w 9973773"/>
              <a:gd name="connsiteY577" fmla="*/ 2810763 h 11297445"/>
              <a:gd name="connsiteX578" fmla="*/ 7188875 w 9973773"/>
              <a:gd name="connsiteY578" fmla="*/ 2886079 h 11297445"/>
              <a:gd name="connsiteX579" fmla="*/ 6930945 w 9973773"/>
              <a:gd name="connsiteY579" fmla="*/ 3055540 h 11297445"/>
              <a:gd name="connsiteX580" fmla="*/ 6955906 w 9973773"/>
              <a:gd name="connsiteY580" fmla="*/ 3143409 h 11297445"/>
              <a:gd name="connsiteX581" fmla="*/ 6880561 w 9973773"/>
              <a:gd name="connsiteY581" fmla="*/ 3156485 h 11297445"/>
              <a:gd name="connsiteX582" fmla="*/ 6823705 w 9973773"/>
              <a:gd name="connsiteY582" fmla="*/ 3199897 h 11297445"/>
              <a:gd name="connsiteX583" fmla="*/ 6836649 w 9973773"/>
              <a:gd name="connsiteY583" fmla="*/ 3307118 h 11297445"/>
              <a:gd name="connsiteX584" fmla="*/ 7138491 w 9973773"/>
              <a:gd name="connsiteY584" fmla="*/ 3288289 h 11297445"/>
              <a:gd name="connsiteX585" fmla="*/ 7144962 w 9973773"/>
              <a:gd name="connsiteY585" fmla="*/ 3294565 h 11297445"/>
              <a:gd name="connsiteX586" fmla="*/ 6905522 w 9973773"/>
              <a:gd name="connsiteY586" fmla="*/ 3420092 h 11297445"/>
              <a:gd name="connsiteX587" fmla="*/ 6874089 w 9973773"/>
              <a:gd name="connsiteY587" fmla="*/ 3520514 h 11297445"/>
              <a:gd name="connsiteX588" fmla="*/ 6943425 w 9973773"/>
              <a:gd name="connsiteY588" fmla="*/ 3640288 h 11297445"/>
              <a:gd name="connsiteX589" fmla="*/ 7144962 w 9973773"/>
              <a:gd name="connsiteY589" fmla="*/ 3564971 h 11297445"/>
              <a:gd name="connsiteX590" fmla="*/ 7157443 w 9973773"/>
              <a:gd name="connsiteY590" fmla="*/ 3583800 h 11297445"/>
              <a:gd name="connsiteX591" fmla="*/ 7201355 w 9973773"/>
              <a:gd name="connsiteY591" fmla="*/ 3457750 h 11297445"/>
              <a:gd name="connsiteX592" fmla="*/ 7100587 w 9973773"/>
              <a:gd name="connsiteY592" fmla="*/ 3407539 h 11297445"/>
              <a:gd name="connsiteX593" fmla="*/ 7170385 w 9973773"/>
              <a:gd name="connsiteY593" fmla="*/ 3401263 h 11297445"/>
              <a:gd name="connsiteX594" fmla="*/ 7025242 w 9973773"/>
              <a:gd name="connsiteY594" fmla="*/ 3156485 h 11297445"/>
              <a:gd name="connsiteX595" fmla="*/ 7144962 w 9973773"/>
              <a:gd name="connsiteY595" fmla="*/ 3156485 h 11297445"/>
              <a:gd name="connsiteX596" fmla="*/ 7277163 w 9973773"/>
              <a:gd name="connsiteY596" fmla="*/ 3168515 h 11297445"/>
              <a:gd name="connsiteX597" fmla="*/ 7529083 w 9973773"/>
              <a:gd name="connsiteY597" fmla="*/ 3319670 h 11297445"/>
              <a:gd name="connsiteX598" fmla="*/ 7680235 w 9973773"/>
              <a:gd name="connsiteY598" fmla="*/ 3432645 h 11297445"/>
              <a:gd name="connsiteX599" fmla="*/ 7617371 w 9973773"/>
              <a:gd name="connsiteY599" fmla="*/ 3250630 h 11297445"/>
              <a:gd name="connsiteX600" fmla="*/ 7422305 w 9973773"/>
              <a:gd name="connsiteY600" fmla="*/ 2854174 h 11297445"/>
              <a:gd name="connsiteX601" fmla="*/ 7252201 w 9973773"/>
              <a:gd name="connsiteY601" fmla="*/ 2421105 h 11297445"/>
              <a:gd name="connsiteX602" fmla="*/ 7226779 w 9973773"/>
              <a:gd name="connsiteY602" fmla="*/ 2370371 h 11297445"/>
              <a:gd name="connsiteX603" fmla="*/ 6993809 w 9973773"/>
              <a:gd name="connsiteY603" fmla="*/ 2496421 h 11297445"/>
              <a:gd name="connsiteX604" fmla="*/ 6848667 w 9973773"/>
              <a:gd name="connsiteY604" fmla="*/ 2357819 h 11297445"/>
              <a:gd name="connsiteX605" fmla="*/ 6754370 w 9973773"/>
              <a:gd name="connsiteY605" fmla="*/ 2320161 h 11297445"/>
              <a:gd name="connsiteX606" fmla="*/ 6823705 w 9973773"/>
              <a:gd name="connsiteY606" fmla="*/ 2257397 h 11297445"/>
              <a:gd name="connsiteX607" fmla="*/ 6880561 w 9973773"/>
              <a:gd name="connsiteY607" fmla="*/ 2200910 h 11297445"/>
              <a:gd name="connsiteX608" fmla="*/ 6691505 w 9973773"/>
              <a:gd name="connsiteY608" fmla="*/ 2074860 h 11297445"/>
              <a:gd name="connsiteX609" fmla="*/ 7144962 w 9973773"/>
              <a:gd name="connsiteY609" fmla="*/ 2037201 h 11297445"/>
              <a:gd name="connsiteX610" fmla="*/ 7120001 w 9973773"/>
              <a:gd name="connsiteY610" fmla="*/ 2125070 h 11297445"/>
              <a:gd name="connsiteX611" fmla="*/ 7138491 w 9973773"/>
              <a:gd name="connsiteY611" fmla="*/ 2138146 h 11297445"/>
              <a:gd name="connsiteX612" fmla="*/ 7195346 w 9973773"/>
              <a:gd name="connsiteY612" fmla="*/ 2024649 h 11297445"/>
              <a:gd name="connsiteX613" fmla="*/ 7308595 w 9973773"/>
              <a:gd name="connsiteY613" fmla="*/ 1961885 h 11297445"/>
              <a:gd name="connsiteX614" fmla="*/ 7491179 w 9973773"/>
              <a:gd name="connsiteY614" fmla="*/ 1899122 h 11297445"/>
              <a:gd name="connsiteX615" fmla="*/ 7352969 w 9973773"/>
              <a:gd name="connsiteY615" fmla="*/ 2012096 h 11297445"/>
              <a:gd name="connsiteX616" fmla="*/ 7321537 w 9973773"/>
              <a:gd name="connsiteY616" fmla="*/ 2056030 h 11297445"/>
              <a:gd name="connsiteX617" fmla="*/ 7409363 w 9973773"/>
              <a:gd name="connsiteY617" fmla="*/ 2414829 h 11297445"/>
              <a:gd name="connsiteX618" fmla="*/ 7352969 w 9973773"/>
              <a:gd name="connsiteY618" fmla="*/ 2477070 h 11297445"/>
              <a:gd name="connsiteX619" fmla="*/ 7428315 w 9973773"/>
              <a:gd name="connsiteY619" fmla="*/ 2584291 h 11297445"/>
              <a:gd name="connsiteX620" fmla="*/ 7623380 w 9973773"/>
              <a:gd name="connsiteY620" fmla="*/ 2898631 h 11297445"/>
              <a:gd name="connsiteX621" fmla="*/ 7774532 w 9973773"/>
              <a:gd name="connsiteY621" fmla="*/ 2948842 h 11297445"/>
              <a:gd name="connsiteX622" fmla="*/ 7869291 w 9973773"/>
              <a:gd name="connsiteY622" fmla="*/ 2936290 h 11297445"/>
              <a:gd name="connsiteX623" fmla="*/ 7806427 w 9973773"/>
              <a:gd name="connsiteY623" fmla="*/ 2546109 h 11297445"/>
              <a:gd name="connsiteX624" fmla="*/ 8127683 w 9973773"/>
              <a:gd name="connsiteY624" fmla="*/ 2458764 h 11297445"/>
              <a:gd name="connsiteX625" fmla="*/ 8291315 w 9973773"/>
              <a:gd name="connsiteY625" fmla="*/ 2747476 h 11297445"/>
              <a:gd name="connsiteX626" fmla="*/ 7989011 w 9973773"/>
              <a:gd name="connsiteY626" fmla="*/ 2980224 h 11297445"/>
              <a:gd name="connsiteX627" fmla="*/ 7945099 w 9973773"/>
              <a:gd name="connsiteY627" fmla="*/ 3143409 h 11297445"/>
              <a:gd name="connsiteX628" fmla="*/ 7712129 w 9973773"/>
              <a:gd name="connsiteY628" fmla="*/ 3017882 h 11297445"/>
              <a:gd name="connsiteX629" fmla="*/ 7692715 w 9973773"/>
              <a:gd name="connsiteY629" fmla="*/ 3036711 h 11297445"/>
              <a:gd name="connsiteX630" fmla="*/ 7837859 w 9973773"/>
              <a:gd name="connsiteY630" fmla="*/ 3250630 h 11297445"/>
              <a:gd name="connsiteX631" fmla="*/ 7957117 w 9973773"/>
              <a:gd name="connsiteY631" fmla="*/ 3243831 h 11297445"/>
              <a:gd name="connsiteX632" fmla="*/ 7963588 w 9973773"/>
              <a:gd name="connsiteY632" fmla="*/ 3269460 h 11297445"/>
              <a:gd name="connsiteX633" fmla="*/ 7894715 w 9973773"/>
              <a:gd name="connsiteY633" fmla="*/ 3313394 h 11297445"/>
              <a:gd name="connsiteX634" fmla="*/ 8209037 w 9973773"/>
              <a:gd name="connsiteY634" fmla="*/ 3564971 h 11297445"/>
              <a:gd name="connsiteX635" fmla="*/ 8234460 w 9973773"/>
              <a:gd name="connsiteY635" fmla="*/ 3546142 h 11297445"/>
              <a:gd name="connsiteX636" fmla="*/ 8158653 w 9973773"/>
              <a:gd name="connsiteY636" fmla="*/ 3426368 h 11297445"/>
              <a:gd name="connsiteX637" fmla="*/ 8146635 w 9973773"/>
              <a:gd name="connsiteY637" fmla="*/ 3313394 h 11297445"/>
              <a:gd name="connsiteX638" fmla="*/ 8007501 w 9973773"/>
              <a:gd name="connsiteY638" fmla="*/ 3332223 h 11297445"/>
              <a:gd name="connsiteX639" fmla="*/ 8001491 w 9973773"/>
              <a:gd name="connsiteY639" fmla="*/ 3313394 h 11297445"/>
              <a:gd name="connsiteX640" fmla="*/ 8077299 w 9973773"/>
              <a:gd name="connsiteY640" fmla="*/ 3269460 h 11297445"/>
              <a:gd name="connsiteX641" fmla="*/ 8013972 w 9973773"/>
              <a:gd name="connsiteY641" fmla="*/ 3074369 h 11297445"/>
              <a:gd name="connsiteX642" fmla="*/ 8114740 w 9973773"/>
              <a:gd name="connsiteY642" fmla="*/ 3024159 h 11297445"/>
              <a:gd name="connsiteX643" fmla="*/ 8089779 w 9973773"/>
              <a:gd name="connsiteY643" fmla="*/ 2973948 h 11297445"/>
              <a:gd name="connsiteX644" fmla="*/ 8215509 w 9973773"/>
              <a:gd name="connsiteY644" fmla="*/ 3011606 h 11297445"/>
              <a:gd name="connsiteX645" fmla="*/ 8178067 w 9973773"/>
              <a:gd name="connsiteY645" fmla="*/ 2961395 h 11297445"/>
              <a:gd name="connsiteX646" fmla="*/ 8228451 w 9973773"/>
              <a:gd name="connsiteY646" fmla="*/ 2973948 h 11297445"/>
              <a:gd name="connsiteX647" fmla="*/ 8284845 w 9973773"/>
              <a:gd name="connsiteY647" fmla="*/ 2980224 h 11297445"/>
              <a:gd name="connsiteX648" fmla="*/ 8234460 w 9973773"/>
              <a:gd name="connsiteY648" fmla="*/ 3168515 h 11297445"/>
              <a:gd name="connsiteX649" fmla="*/ 8366661 w 9973773"/>
              <a:gd name="connsiteY649" fmla="*/ 3137133 h 11297445"/>
              <a:gd name="connsiteX650" fmla="*/ 8373132 w 9973773"/>
              <a:gd name="connsiteY650" fmla="*/ 3168515 h 11297445"/>
              <a:gd name="connsiteX651" fmla="*/ 8215509 w 9973773"/>
              <a:gd name="connsiteY651" fmla="*/ 3219249 h 11297445"/>
              <a:gd name="connsiteX652" fmla="*/ 8165125 w 9973773"/>
              <a:gd name="connsiteY652" fmla="*/ 3275736 h 11297445"/>
              <a:gd name="connsiteX653" fmla="*/ 8203028 w 9973773"/>
              <a:gd name="connsiteY653" fmla="*/ 3338499 h 11297445"/>
              <a:gd name="connsiteX654" fmla="*/ 8291315 w 9973773"/>
              <a:gd name="connsiteY654" fmla="*/ 3344776 h 11297445"/>
              <a:gd name="connsiteX655" fmla="*/ 8240931 w 9973773"/>
              <a:gd name="connsiteY655" fmla="*/ 3401263 h 11297445"/>
              <a:gd name="connsiteX656" fmla="*/ 8373132 w 9973773"/>
              <a:gd name="connsiteY656" fmla="*/ 3438921 h 11297445"/>
              <a:gd name="connsiteX657" fmla="*/ 8461420 w 9973773"/>
              <a:gd name="connsiteY657" fmla="*/ 3369881 h 11297445"/>
              <a:gd name="connsiteX658" fmla="*/ 8492852 w 9973773"/>
              <a:gd name="connsiteY658" fmla="*/ 3413816 h 11297445"/>
              <a:gd name="connsiteX659" fmla="*/ 8442006 w 9973773"/>
              <a:gd name="connsiteY659" fmla="*/ 3495931 h 11297445"/>
              <a:gd name="connsiteX660" fmla="*/ 8498861 w 9973773"/>
              <a:gd name="connsiteY660" fmla="*/ 3514238 h 11297445"/>
              <a:gd name="connsiteX661" fmla="*/ 8486843 w 9973773"/>
              <a:gd name="connsiteY661" fmla="*/ 3684222 h 11297445"/>
              <a:gd name="connsiteX662" fmla="*/ 8398093 w 9973773"/>
              <a:gd name="connsiteY662" fmla="*/ 3746986 h 11297445"/>
              <a:gd name="connsiteX663" fmla="*/ 8373132 w 9973773"/>
              <a:gd name="connsiteY663" fmla="*/ 3646564 h 11297445"/>
              <a:gd name="connsiteX664" fmla="*/ 8379603 w 9973773"/>
              <a:gd name="connsiteY664" fmla="*/ 3816549 h 11297445"/>
              <a:gd name="connsiteX665" fmla="*/ 8404564 w 9973773"/>
              <a:gd name="connsiteY665" fmla="*/ 3809749 h 11297445"/>
              <a:gd name="connsiteX666" fmla="*/ 8448477 w 9973773"/>
              <a:gd name="connsiteY666" fmla="*/ 3784644 h 11297445"/>
              <a:gd name="connsiteX667" fmla="*/ 8473900 w 9973773"/>
              <a:gd name="connsiteY667" fmla="*/ 3903895 h 11297445"/>
              <a:gd name="connsiteX668" fmla="*/ 8524284 w 9973773"/>
              <a:gd name="connsiteY668" fmla="*/ 3916971 h 11297445"/>
              <a:gd name="connsiteX669" fmla="*/ 8599629 w 9973773"/>
              <a:gd name="connsiteY669" fmla="*/ 3910171 h 11297445"/>
              <a:gd name="connsiteX670" fmla="*/ 8555717 w 9973773"/>
              <a:gd name="connsiteY670" fmla="*/ 4042498 h 11297445"/>
              <a:gd name="connsiteX671" fmla="*/ 8662956 w 9973773"/>
              <a:gd name="connsiteY671" fmla="*/ 4086432 h 11297445"/>
              <a:gd name="connsiteX672" fmla="*/ 8675437 w 9973773"/>
              <a:gd name="connsiteY672" fmla="*/ 4136643 h 11297445"/>
              <a:gd name="connsiteX673" fmla="*/ 8631524 w 9973773"/>
              <a:gd name="connsiteY673" fmla="*/ 4117814 h 11297445"/>
              <a:gd name="connsiteX674" fmla="*/ 8480372 w 9973773"/>
              <a:gd name="connsiteY674" fmla="*/ 4105261 h 11297445"/>
              <a:gd name="connsiteX675" fmla="*/ 8669427 w 9973773"/>
              <a:gd name="connsiteY675" fmla="*/ 4344286 h 11297445"/>
              <a:gd name="connsiteX676" fmla="*/ 8606101 w 9973773"/>
              <a:gd name="connsiteY676" fmla="*/ 4388221 h 11297445"/>
              <a:gd name="connsiteX677" fmla="*/ 8625053 w 9973773"/>
              <a:gd name="connsiteY677" fmla="*/ 4388221 h 11297445"/>
              <a:gd name="connsiteX678" fmla="*/ 8581140 w 9973773"/>
              <a:gd name="connsiteY678" fmla="*/ 4563959 h 11297445"/>
              <a:gd name="connsiteX679" fmla="*/ 8536765 w 9973773"/>
              <a:gd name="connsiteY679" fmla="*/ 4558205 h 11297445"/>
              <a:gd name="connsiteX680" fmla="*/ 8448477 w 9973773"/>
              <a:gd name="connsiteY680" fmla="*/ 4733944 h 11297445"/>
              <a:gd name="connsiteX681" fmla="*/ 8517813 w 9973773"/>
              <a:gd name="connsiteY681" fmla="*/ 4740220 h 11297445"/>
              <a:gd name="connsiteX682" fmla="*/ 8498861 w 9973773"/>
              <a:gd name="connsiteY682" fmla="*/ 4884576 h 11297445"/>
              <a:gd name="connsiteX683" fmla="*/ 8310267 w 9973773"/>
              <a:gd name="connsiteY683" fmla="*/ 4991274 h 11297445"/>
              <a:gd name="connsiteX684" fmla="*/ 8197019 w 9973773"/>
              <a:gd name="connsiteY684" fmla="*/ 4935310 h 11297445"/>
              <a:gd name="connsiteX685" fmla="*/ 8133692 w 9973773"/>
              <a:gd name="connsiteY685" fmla="*/ 4935310 h 11297445"/>
              <a:gd name="connsiteX686" fmla="*/ 8039395 w 9973773"/>
              <a:gd name="connsiteY686" fmla="*/ 5035732 h 11297445"/>
              <a:gd name="connsiteX687" fmla="*/ 8178067 w 9973773"/>
              <a:gd name="connsiteY687" fmla="*/ 5079666 h 11297445"/>
              <a:gd name="connsiteX688" fmla="*/ 8404564 w 9973773"/>
              <a:gd name="connsiteY688" fmla="*/ 5136153 h 11297445"/>
              <a:gd name="connsiteX689" fmla="*/ 8417045 w 9973773"/>
              <a:gd name="connsiteY689" fmla="*/ 5356349 h 11297445"/>
              <a:gd name="connsiteX690" fmla="*/ 8203028 w 9973773"/>
              <a:gd name="connsiteY690" fmla="*/ 5444218 h 11297445"/>
              <a:gd name="connsiteX691" fmla="*/ 8121211 w 9973773"/>
              <a:gd name="connsiteY691" fmla="*/ 5406560 h 11297445"/>
              <a:gd name="connsiteX692" fmla="*/ 8051875 w 9973773"/>
              <a:gd name="connsiteY692" fmla="*/ 5406560 h 11297445"/>
              <a:gd name="connsiteX693" fmla="*/ 8013972 w 9973773"/>
              <a:gd name="connsiteY693" fmla="*/ 5343273 h 11297445"/>
              <a:gd name="connsiteX694" fmla="*/ 8057885 w 9973773"/>
              <a:gd name="connsiteY694" fmla="*/ 5331244 h 11297445"/>
              <a:gd name="connsiteX695" fmla="*/ 8064356 w 9973773"/>
              <a:gd name="connsiteY695" fmla="*/ 5167535 h 11297445"/>
              <a:gd name="connsiteX696" fmla="*/ 7963588 w 9973773"/>
              <a:gd name="connsiteY696" fmla="*/ 5111048 h 11297445"/>
              <a:gd name="connsiteX697" fmla="*/ 7989011 w 9973773"/>
              <a:gd name="connsiteY697" fmla="*/ 5073390 h 11297445"/>
              <a:gd name="connsiteX698" fmla="*/ 7963588 w 9973773"/>
              <a:gd name="connsiteY698" fmla="*/ 5060837 h 11297445"/>
              <a:gd name="connsiteX699" fmla="*/ 7888243 w 9973773"/>
              <a:gd name="connsiteY699" fmla="*/ 5042008 h 11297445"/>
              <a:gd name="connsiteX700" fmla="*/ 7762514 w 9973773"/>
              <a:gd name="connsiteY700" fmla="*/ 5085943 h 11297445"/>
              <a:gd name="connsiteX701" fmla="*/ 7743100 w 9973773"/>
              <a:gd name="connsiteY701" fmla="*/ 5142953 h 11297445"/>
              <a:gd name="connsiteX702" fmla="*/ 7705659 w 9973773"/>
              <a:gd name="connsiteY702" fmla="*/ 5211993 h 11297445"/>
              <a:gd name="connsiteX703" fmla="*/ 7642331 w 9973773"/>
              <a:gd name="connsiteY703" fmla="*/ 5173812 h 11297445"/>
              <a:gd name="connsiteX704" fmla="*/ 7535555 w 9973773"/>
              <a:gd name="connsiteY704" fmla="*/ 5180611 h 11297445"/>
              <a:gd name="connsiteX705" fmla="*/ 7478699 w 9973773"/>
              <a:gd name="connsiteY705" fmla="*/ 5236575 h 11297445"/>
              <a:gd name="connsiteX706" fmla="*/ 7396883 w 9973773"/>
              <a:gd name="connsiteY706" fmla="*/ 5362625 h 11297445"/>
              <a:gd name="connsiteX707" fmla="*/ 7491179 w 9973773"/>
              <a:gd name="connsiteY707" fmla="*/ 5387731 h 11297445"/>
              <a:gd name="connsiteX708" fmla="*/ 7453738 w 9973773"/>
              <a:gd name="connsiteY708" fmla="*/ 5456771 h 11297445"/>
              <a:gd name="connsiteX709" fmla="*/ 7440795 w 9973773"/>
              <a:gd name="connsiteY709" fmla="*/ 5550916 h 11297445"/>
              <a:gd name="connsiteX710" fmla="*/ 7579467 w 9973773"/>
              <a:gd name="connsiteY710" fmla="*/ 5469324 h 11297445"/>
              <a:gd name="connsiteX711" fmla="*/ 7642331 w 9973773"/>
              <a:gd name="connsiteY711" fmla="*/ 5538363 h 11297445"/>
              <a:gd name="connsiteX712" fmla="*/ 7459747 w 9973773"/>
              <a:gd name="connsiteY712" fmla="*/ 5550916 h 11297445"/>
              <a:gd name="connsiteX713" fmla="*/ 7403354 w 9973773"/>
              <a:gd name="connsiteY713" fmla="*/ 5727177 h 11297445"/>
              <a:gd name="connsiteX714" fmla="*/ 7150971 w 9973773"/>
              <a:gd name="connsiteY714" fmla="*/ 5909715 h 11297445"/>
              <a:gd name="connsiteX715" fmla="*/ 7120001 w 9973773"/>
              <a:gd name="connsiteY715" fmla="*/ 6016413 h 11297445"/>
              <a:gd name="connsiteX716" fmla="*/ 7150971 w 9973773"/>
              <a:gd name="connsiteY716" fmla="*/ 6141940 h 11297445"/>
              <a:gd name="connsiteX717" fmla="*/ 7182865 w 9973773"/>
              <a:gd name="connsiteY717" fmla="*/ 6091729 h 11297445"/>
              <a:gd name="connsiteX718" fmla="*/ 7188875 w 9973773"/>
              <a:gd name="connsiteY718" fmla="*/ 6091729 h 11297445"/>
              <a:gd name="connsiteX719" fmla="*/ 7182865 w 9973773"/>
              <a:gd name="connsiteY719" fmla="*/ 6129387 h 11297445"/>
              <a:gd name="connsiteX720" fmla="*/ 7352969 w 9973773"/>
              <a:gd name="connsiteY720" fmla="*/ 6179598 h 11297445"/>
              <a:gd name="connsiteX721" fmla="*/ 7453738 w 9973773"/>
              <a:gd name="connsiteY721" fmla="*/ 6236085 h 11297445"/>
              <a:gd name="connsiteX722" fmla="*/ 7655275 w 9973773"/>
              <a:gd name="connsiteY722" fmla="*/ 6230332 h 11297445"/>
              <a:gd name="connsiteX723" fmla="*/ 7812435 w 9973773"/>
              <a:gd name="connsiteY723" fmla="*/ 6330754 h 11297445"/>
              <a:gd name="connsiteX724" fmla="*/ 7787475 w 9973773"/>
              <a:gd name="connsiteY724" fmla="*/ 6248638 h 11297445"/>
              <a:gd name="connsiteX725" fmla="*/ 7812435 w 9973773"/>
              <a:gd name="connsiteY725" fmla="*/ 6242362 h 11297445"/>
              <a:gd name="connsiteX726" fmla="*/ 7869291 w 9973773"/>
              <a:gd name="connsiteY726" fmla="*/ 6387241 h 11297445"/>
              <a:gd name="connsiteX727" fmla="*/ 8039395 w 9973773"/>
              <a:gd name="connsiteY727" fmla="*/ 6506492 h 11297445"/>
              <a:gd name="connsiteX728" fmla="*/ 8121211 w 9973773"/>
              <a:gd name="connsiteY728" fmla="*/ 6576055 h 11297445"/>
              <a:gd name="connsiteX729" fmla="*/ 8215509 w 9973773"/>
              <a:gd name="connsiteY729" fmla="*/ 6669677 h 11297445"/>
              <a:gd name="connsiteX730" fmla="*/ 8398093 w 9973773"/>
              <a:gd name="connsiteY730" fmla="*/ 6720411 h 11297445"/>
              <a:gd name="connsiteX731" fmla="*/ 8341700 w 9973773"/>
              <a:gd name="connsiteY731" fmla="*/ 6613713 h 11297445"/>
              <a:gd name="connsiteX732" fmla="*/ 8096251 w 9973773"/>
              <a:gd name="connsiteY732" fmla="*/ 6236085 h 11297445"/>
              <a:gd name="connsiteX733" fmla="*/ 8020443 w 9973773"/>
              <a:gd name="connsiteY733" fmla="*/ 6141940 h 11297445"/>
              <a:gd name="connsiteX734" fmla="*/ 8007501 w 9973773"/>
              <a:gd name="connsiteY734" fmla="*/ 6079176 h 11297445"/>
              <a:gd name="connsiteX735" fmla="*/ 8032924 w 9973773"/>
              <a:gd name="connsiteY735" fmla="*/ 6072900 h 11297445"/>
              <a:gd name="connsiteX736" fmla="*/ 8146635 w 9973773"/>
              <a:gd name="connsiteY736" fmla="*/ 6230332 h 11297445"/>
              <a:gd name="connsiteX737" fmla="*/ 8404564 w 9973773"/>
              <a:gd name="connsiteY737" fmla="*/ 6607436 h 11297445"/>
              <a:gd name="connsiteX738" fmla="*/ 8524284 w 9973773"/>
              <a:gd name="connsiteY738" fmla="*/ 6751793 h 11297445"/>
              <a:gd name="connsiteX739" fmla="*/ 8731830 w 9973773"/>
              <a:gd name="connsiteY739" fmla="*/ 6839662 h 11297445"/>
              <a:gd name="connsiteX740" fmla="*/ 8788685 w 9973773"/>
              <a:gd name="connsiteY740" fmla="*/ 6890396 h 11297445"/>
              <a:gd name="connsiteX741" fmla="*/ 8832598 w 9973773"/>
              <a:gd name="connsiteY741" fmla="*/ 6908702 h 11297445"/>
              <a:gd name="connsiteX742" fmla="*/ 8914877 w 9973773"/>
              <a:gd name="connsiteY742" fmla="*/ 6883596 h 11297445"/>
              <a:gd name="connsiteX743" fmla="*/ 9047077 w 9973773"/>
              <a:gd name="connsiteY743" fmla="*/ 6789451 h 11297445"/>
              <a:gd name="connsiteX744" fmla="*/ 9223190 w 9973773"/>
              <a:gd name="connsiteY744" fmla="*/ 6783175 h 11297445"/>
              <a:gd name="connsiteX745" fmla="*/ 8990222 w 9973773"/>
              <a:gd name="connsiteY745" fmla="*/ 6984018 h 11297445"/>
              <a:gd name="connsiteX746" fmla="*/ 8763724 w 9973773"/>
              <a:gd name="connsiteY746" fmla="*/ 6965712 h 11297445"/>
              <a:gd name="connsiteX747" fmla="*/ 8719812 w 9973773"/>
              <a:gd name="connsiteY747" fmla="*/ 6959436 h 11297445"/>
              <a:gd name="connsiteX748" fmla="*/ 8644004 w 9973773"/>
              <a:gd name="connsiteY748" fmla="*/ 7122621 h 11297445"/>
              <a:gd name="connsiteX749" fmla="*/ 8625053 w 9973773"/>
              <a:gd name="connsiteY749" fmla="*/ 7122621 h 11297445"/>
              <a:gd name="connsiteX750" fmla="*/ 8694388 w 9973773"/>
              <a:gd name="connsiteY750" fmla="*/ 7191660 h 11297445"/>
              <a:gd name="connsiteX751" fmla="*/ 8480372 w 9973773"/>
              <a:gd name="connsiteY751" fmla="*/ 7216766 h 11297445"/>
              <a:gd name="connsiteX752" fmla="*/ 8448477 w 9973773"/>
              <a:gd name="connsiteY752" fmla="*/ 7229318 h 11297445"/>
              <a:gd name="connsiteX753" fmla="*/ 8398093 w 9973773"/>
              <a:gd name="connsiteY753" fmla="*/ 7248148 h 11297445"/>
              <a:gd name="connsiteX754" fmla="*/ 8240931 w 9973773"/>
              <a:gd name="connsiteY754" fmla="*/ 7298358 h 11297445"/>
              <a:gd name="connsiteX755" fmla="*/ 8064356 w 9973773"/>
              <a:gd name="connsiteY755" fmla="*/ 7386750 h 11297445"/>
              <a:gd name="connsiteX756" fmla="*/ 7869291 w 9973773"/>
              <a:gd name="connsiteY756" fmla="*/ 7304635 h 11297445"/>
              <a:gd name="connsiteX757" fmla="*/ 7844330 w 9973773"/>
              <a:gd name="connsiteY757" fmla="*/ 7273776 h 11297445"/>
              <a:gd name="connsiteX758" fmla="*/ 7787475 w 9973773"/>
              <a:gd name="connsiteY758" fmla="*/ 7329740 h 11297445"/>
              <a:gd name="connsiteX759" fmla="*/ 7648803 w 9973773"/>
              <a:gd name="connsiteY759" fmla="*/ 7154003 h 11297445"/>
              <a:gd name="connsiteX760" fmla="*/ 7510131 w 9973773"/>
              <a:gd name="connsiteY760" fmla="*/ 6984018 h 11297445"/>
              <a:gd name="connsiteX761" fmla="*/ 7485170 w 9973773"/>
              <a:gd name="connsiteY761" fmla="*/ 6890396 h 11297445"/>
              <a:gd name="connsiteX762" fmla="*/ 7428315 w 9973773"/>
              <a:gd name="connsiteY762" fmla="*/ 7072410 h 11297445"/>
              <a:gd name="connsiteX763" fmla="*/ 7510131 w 9973773"/>
              <a:gd name="connsiteY763" fmla="*/ 7292082 h 11297445"/>
              <a:gd name="connsiteX764" fmla="*/ 7680235 w 9973773"/>
              <a:gd name="connsiteY764" fmla="*/ 7367398 h 11297445"/>
              <a:gd name="connsiteX765" fmla="*/ 7737091 w 9973773"/>
              <a:gd name="connsiteY765" fmla="*/ 7386750 h 11297445"/>
              <a:gd name="connsiteX766" fmla="*/ 7837859 w 9973773"/>
              <a:gd name="connsiteY766" fmla="*/ 7474620 h 11297445"/>
              <a:gd name="connsiteX767" fmla="*/ 7705659 w 9973773"/>
              <a:gd name="connsiteY767" fmla="*/ 7474620 h 11297445"/>
              <a:gd name="connsiteX768" fmla="*/ 7655275 w 9973773"/>
              <a:gd name="connsiteY768" fmla="*/ 7380474 h 11297445"/>
              <a:gd name="connsiteX769" fmla="*/ 7642331 w 9973773"/>
              <a:gd name="connsiteY769" fmla="*/ 7386750 h 11297445"/>
              <a:gd name="connsiteX770" fmla="*/ 7686707 w 9973773"/>
              <a:gd name="connsiteY770" fmla="*/ 7543660 h 11297445"/>
              <a:gd name="connsiteX771" fmla="*/ 7781003 w 9973773"/>
              <a:gd name="connsiteY771" fmla="*/ 7637805 h 11297445"/>
              <a:gd name="connsiteX772" fmla="*/ 7938627 w 9973773"/>
              <a:gd name="connsiteY772" fmla="*/ 7788960 h 11297445"/>
              <a:gd name="connsiteX773" fmla="*/ 8001491 w 9973773"/>
              <a:gd name="connsiteY773" fmla="*/ 7864277 h 11297445"/>
              <a:gd name="connsiteX774" fmla="*/ 7995483 w 9973773"/>
              <a:gd name="connsiteY774" fmla="*/ 7958422 h 11297445"/>
              <a:gd name="connsiteX775" fmla="*/ 7989011 w 9973773"/>
              <a:gd name="connsiteY775" fmla="*/ 8002357 h 11297445"/>
              <a:gd name="connsiteX776" fmla="*/ 7850339 w 9973773"/>
              <a:gd name="connsiteY776" fmla="*/ 8065120 h 11297445"/>
              <a:gd name="connsiteX777" fmla="*/ 7781003 w 9973773"/>
              <a:gd name="connsiteY777" fmla="*/ 8084472 h 11297445"/>
              <a:gd name="connsiteX778" fmla="*/ 7680235 w 9973773"/>
              <a:gd name="connsiteY778" fmla="*/ 8159789 h 11297445"/>
              <a:gd name="connsiteX779" fmla="*/ 7661745 w 9973773"/>
              <a:gd name="connsiteY779" fmla="*/ 8411366 h 11297445"/>
              <a:gd name="connsiteX780" fmla="*/ 7718139 w 9973773"/>
              <a:gd name="connsiteY780" fmla="*/ 8681773 h 11297445"/>
              <a:gd name="connsiteX781" fmla="*/ 7642331 w 9973773"/>
              <a:gd name="connsiteY781" fmla="*/ 8543170 h 11297445"/>
              <a:gd name="connsiteX782" fmla="*/ 7529083 w 9973773"/>
              <a:gd name="connsiteY782" fmla="*/ 8593381 h 11297445"/>
              <a:gd name="connsiteX783" fmla="*/ 7485170 w 9973773"/>
              <a:gd name="connsiteY783" fmla="*/ 8637838 h 11297445"/>
              <a:gd name="connsiteX784" fmla="*/ 7485170 w 9973773"/>
              <a:gd name="connsiteY784" fmla="*/ 8832405 h 11297445"/>
              <a:gd name="connsiteX785" fmla="*/ 7120001 w 9973773"/>
              <a:gd name="connsiteY785" fmla="*/ 8637838 h 11297445"/>
              <a:gd name="connsiteX786" fmla="*/ 7120001 w 9973773"/>
              <a:gd name="connsiteY786" fmla="*/ 8700079 h 11297445"/>
              <a:gd name="connsiteX787" fmla="*/ 7094578 w 9973773"/>
              <a:gd name="connsiteY787" fmla="*/ 8757089 h 11297445"/>
              <a:gd name="connsiteX788" fmla="*/ 7056675 w 9973773"/>
              <a:gd name="connsiteY788" fmla="*/ 8744536 h 11297445"/>
              <a:gd name="connsiteX789" fmla="*/ 7050203 w 9973773"/>
              <a:gd name="connsiteY789" fmla="*/ 8687526 h 11297445"/>
              <a:gd name="connsiteX790" fmla="*/ 7100587 w 9973773"/>
              <a:gd name="connsiteY790" fmla="*/ 8587104 h 11297445"/>
              <a:gd name="connsiteX791" fmla="*/ 7038185 w 9973773"/>
              <a:gd name="connsiteY791" fmla="*/ 8606456 h 11297445"/>
              <a:gd name="connsiteX792" fmla="*/ 6999819 w 9973773"/>
              <a:gd name="connsiteY792" fmla="*/ 8480406 h 11297445"/>
              <a:gd name="connsiteX793" fmla="*/ 6911993 w 9973773"/>
              <a:gd name="connsiteY793" fmla="*/ 8555722 h 11297445"/>
              <a:gd name="connsiteX794" fmla="*/ 6867619 w 9973773"/>
              <a:gd name="connsiteY794" fmla="*/ 8587104 h 11297445"/>
              <a:gd name="connsiteX795" fmla="*/ 6792273 w 9973773"/>
              <a:gd name="connsiteY795" fmla="*/ 8662421 h 11297445"/>
              <a:gd name="connsiteX796" fmla="*/ 6697977 w 9973773"/>
              <a:gd name="connsiteY796" fmla="*/ 8530617 h 11297445"/>
              <a:gd name="connsiteX797" fmla="*/ 6521401 w 9973773"/>
              <a:gd name="connsiteY797" fmla="*/ 8449024 h 11297445"/>
              <a:gd name="connsiteX798" fmla="*/ 6458537 w 9973773"/>
              <a:gd name="connsiteY798" fmla="*/ 8423919 h 11297445"/>
              <a:gd name="connsiteX799" fmla="*/ 6338817 w 9973773"/>
              <a:gd name="connsiteY799" fmla="*/ 8599657 h 11297445"/>
              <a:gd name="connsiteX800" fmla="*/ 6225105 w 9973773"/>
              <a:gd name="connsiteY800" fmla="*/ 8555722 h 11297445"/>
              <a:gd name="connsiteX801" fmla="*/ 6294904 w 9973773"/>
              <a:gd name="connsiteY801" fmla="*/ 8568275 h 11297445"/>
              <a:gd name="connsiteX802" fmla="*/ 6300913 w 9973773"/>
              <a:gd name="connsiteY802" fmla="*/ 8555722 h 11297445"/>
              <a:gd name="connsiteX803" fmla="*/ 6250529 w 9973773"/>
              <a:gd name="connsiteY803" fmla="*/ 8524341 h 11297445"/>
              <a:gd name="connsiteX804" fmla="*/ 5967176 w 9973773"/>
              <a:gd name="connsiteY804" fmla="*/ 8511788 h 11297445"/>
              <a:gd name="connsiteX805" fmla="*/ 5840985 w 9973773"/>
              <a:gd name="connsiteY805" fmla="*/ 8461577 h 11297445"/>
              <a:gd name="connsiteX806" fmla="*/ 5651929 w 9973773"/>
              <a:gd name="connsiteY806" fmla="*/ 8392537 h 11297445"/>
              <a:gd name="connsiteX807" fmla="*/ 5633440 w 9973773"/>
              <a:gd name="connsiteY807" fmla="*/ 8530617 h 11297445"/>
              <a:gd name="connsiteX808" fmla="*/ 5551161 w 9973773"/>
              <a:gd name="connsiteY808" fmla="*/ 8624762 h 11297445"/>
              <a:gd name="connsiteX809" fmla="*/ 5356096 w 9973773"/>
              <a:gd name="connsiteY809" fmla="*/ 8675496 h 11297445"/>
              <a:gd name="connsiteX810" fmla="*/ 5242847 w 9973773"/>
              <a:gd name="connsiteY810" fmla="*/ 8675496 h 11297445"/>
              <a:gd name="connsiteX811" fmla="*/ 5217424 w 9973773"/>
              <a:gd name="connsiteY811" fmla="*/ 8631039 h 11297445"/>
              <a:gd name="connsiteX812" fmla="*/ 5161031 w 9973773"/>
              <a:gd name="connsiteY812" fmla="*/ 8769119 h 11297445"/>
              <a:gd name="connsiteX813" fmla="*/ 5167040 w 9973773"/>
              <a:gd name="connsiteY813" fmla="*/ 8832405 h 11297445"/>
              <a:gd name="connsiteX814" fmla="*/ 5249319 w 9973773"/>
              <a:gd name="connsiteY814" fmla="*/ 9184404 h 11297445"/>
              <a:gd name="connsiteX815" fmla="*/ 5242847 w 9973773"/>
              <a:gd name="connsiteY815" fmla="*/ 9498745 h 11297445"/>
              <a:gd name="connsiteX816" fmla="*/ 4934071 w 9973773"/>
              <a:gd name="connsiteY816" fmla="*/ 9592891 h 11297445"/>
              <a:gd name="connsiteX817" fmla="*/ 4883687 w 9973773"/>
              <a:gd name="connsiteY817" fmla="*/ 9574062 h 11297445"/>
              <a:gd name="connsiteX818" fmla="*/ 5041311 w 9973773"/>
              <a:gd name="connsiteY818" fmla="*/ 9818840 h 11297445"/>
              <a:gd name="connsiteX819" fmla="*/ 4883687 w 9973773"/>
              <a:gd name="connsiteY819" fmla="*/ 9825639 h 11297445"/>
              <a:gd name="connsiteX820" fmla="*/ 4990927 w 9973773"/>
              <a:gd name="connsiteY820" fmla="*/ 9900955 h 11297445"/>
              <a:gd name="connsiteX821" fmla="*/ 4978446 w 9973773"/>
              <a:gd name="connsiteY821" fmla="*/ 9919784 h 11297445"/>
              <a:gd name="connsiteX822" fmla="*/ 4921591 w 9973773"/>
              <a:gd name="connsiteY822" fmla="*/ 9919784 h 11297445"/>
              <a:gd name="connsiteX823" fmla="*/ 4971975 w 9973773"/>
              <a:gd name="connsiteY823" fmla="*/ 9995101 h 11297445"/>
              <a:gd name="connsiteX824" fmla="*/ 4990927 w 9973773"/>
              <a:gd name="connsiteY824" fmla="*/ 10013930 h 11297445"/>
              <a:gd name="connsiteX825" fmla="*/ 5072743 w 9973773"/>
              <a:gd name="connsiteY825" fmla="*/ 10234125 h 11297445"/>
              <a:gd name="connsiteX826" fmla="*/ 5059800 w 9973773"/>
              <a:gd name="connsiteY826" fmla="*/ 10290613 h 11297445"/>
              <a:gd name="connsiteX827" fmla="*/ 5066272 w 9973773"/>
              <a:gd name="connsiteY827" fmla="*/ 10359652 h 11297445"/>
              <a:gd name="connsiteX828" fmla="*/ 5154560 w 9973773"/>
              <a:gd name="connsiteY828" fmla="*/ 10365929 h 11297445"/>
              <a:gd name="connsiteX829" fmla="*/ 5198935 w 9973773"/>
              <a:gd name="connsiteY829" fmla="*/ 10397311 h 11297445"/>
              <a:gd name="connsiteX830" fmla="*/ 5236838 w 9973773"/>
              <a:gd name="connsiteY830" fmla="*/ 10447521 h 11297445"/>
              <a:gd name="connsiteX831" fmla="*/ 5198935 w 9973773"/>
              <a:gd name="connsiteY831" fmla="*/ 10498255 h 11297445"/>
              <a:gd name="connsiteX832" fmla="*/ 4978446 w 9973773"/>
              <a:gd name="connsiteY832" fmla="*/ 10504532 h 11297445"/>
              <a:gd name="connsiteX833" fmla="*/ 4871207 w 9973773"/>
              <a:gd name="connsiteY833" fmla="*/ 10485180 h 11297445"/>
              <a:gd name="connsiteX834" fmla="*/ 4751487 w 9973773"/>
              <a:gd name="connsiteY834" fmla="*/ 10473150 h 11297445"/>
              <a:gd name="connsiteX835" fmla="*/ 4814814 w 9973773"/>
              <a:gd name="connsiteY835" fmla="*/ 10743556 h 11297445"/>
              <a:gd name="connsiteX836" fmla="*/ 4745478 w 9973773"/>
              <a:gd name="connsiteY836" fmla="*/ 10661441 h 11297445"/>
              <a:gd name="connsiteX837" fmla="*/ 4593863 w 9973773"/>
              <a:gd name="connsiteY837" fmla="*/ 10969505 h 11297445"/>
              <a:gd name="connsiteX838" fmla="*/ 4795862 w 9973773"/>
              <a:gd name="connsiteY838" fmla="*/ 11076203 h 11297445"/>
              <a:gd name="connsiteX839" fmla="*/ 4877216 w 9973773"/>
              <a:gd name="connsiteY839" fmla="*/ 11013440 h 11297445"/>
              <a:gd name="connsiteX840" fmla="*/ 4858726 w 9973773"/>
              <a:gd name="connsiteY840" fmla="*/ 10856531 h 11297445"/>
              <a:gd name="connsiteX841" fmla="*/ 4902639 w 9973773"/>
              <a:gd name="connsiteY841" fmla="*/ 11107585 h 11297445"/>
              <a:gd name="connsiteX842" fmla="*/ 4852255 w 9973773"/>
              <a:gd name="connsiteY842" fmla="*/ 11133214 h 11297445"/>
              <a:gd name="connsiteX843" fmla="*/ 4613277 w 9973773"/>
              <a:gd name="connsiteY843" fmla="*/ 11019716 h 11297445"/>
              <a:gd name="connsiteX844" fmla="*/ 4090484 w 9973773"/>
              <a:gd name="connsiteY844" fmla="*/ 10617506 h 11297445"/>
              <a:gd name="connsiteX845" fmla="*/ 3756285 w 9973773"/>
              <a:gd name="connsiteY845" fmla="*/ 10504532 h 11297445"/>
              <a:gd name="connsiteX846" fmla="*/ 3599124 w 9973773"/>
              <a:gd name="connsiteY846" fmla="*/ 10403587 h 11297445"/>
              <a:gd name="connsiteX847" fmla="*/ 3630556 w 9973773"/>
              <a:gd name="connsiteY847" fmla="*/ 10252954 h 11297445"/>
              <a:gd name="connsiteX848" fmla="*/ 3813141 w 9973773"/>
              <a:gd name="connsiteY848" fmla="*/ 10252954 h 11297445"/>
              <a:gd name="connsiteX849" fmla="*/ 3869534 w 9973773"/>
              <a:gd name="connsiteY849" fmla="*/ 10309442 h 11297445"/>
              <a:gd name="connsiteX850" fmla="*/ 4398798 w 9973773"/>
              <a:gd name="connsiteY850" fmla="*/ 10824626 h 11297445"/>
              <a:gd name="connsiteX851" fmla="*/ 4499566 w 9973773"/>
              <a:gd name="connsiteY851" fmla="*/ 10259231 h 11297445"/>
              <a:gd name="connsiteX852" fmla="*/ 4411279 w 9973773"/>
              <a:gd name="connsiteY852" fmla="*/ 10171362 h 11297445"/>
              <a:gd name="connsiteX853" fmla="*/ 4335471 w 9973773"/>
              <a:gd name="connsiteY853" fmla="*/ 9944890 h 11297445"/>
              <a:gd name="connsiteX854" fmla="*/ 4260126 w 9973773"/>
              <a:gd name="connsiteY854" fmla="*/ 9850744 h 11297445"/>
              <a:gd name="connsiteX855" fmla="*/ 4127926 w 9973773"/>
              <a:gd name="connsiteY855" fmla="*/ 9737247 h 11297445"/>
              <a:gd name="connsiteX856" fmla="*/ 4058590 w 9973773"/>
              <a:gd name="connsiteY856" fmla="*/ 9687559 h 11297445"/>
              <a:gd name="connsiteX857" fmla="*/ 4001734 w 9973773"/>
              <a:gd name="connsiteY857" fmla="*/ 9611720 h 11297445"/>
              <a:gd name="connsiteX858" fmla="*/ 3894957 w 9973773"/>
              <a:gd name="connsiteY858" fmla="*/ 9435459 h 11297445"/>
              <a:gd name="connsiteX859" fmla="*/ 3844573 w 9973773"/>
              <a:gd name="connsiteY859" fmla="*/ 9109088 h 11297445"/>
              <a:gd name="connsiteX860" fmla="*/ 3900966 w 9973773"/>
              <a:gd name="connsiteY860" fmla="*/ 9065154 h 11297445"/>
              <a:gd name="connsiteX861" fmla="*/ 3775237 w 9973773"/>
              <a:gd name="connsiteY861" fmla="*/ 8731461 h 11297445"/>
              <a:gd name="connsiteX862" fmla="*/ 3693421 w 9973773"/>
              <a:gd name="connsiteY862" fmla="*/ 8826129 h 11297445"/>
              <a:gd name="connsiteX863" fmla="*/ 3674469 w 9973773"/>
              <a:gd name="connsiteY863" fmla="*/ 8813576 h 11297445"/>
              <a:gd name="connsiteX864" fmla="*/ 3743805 w 9973773"/>
              <a:gd name="connsiteY864" fmla="*/ 8687526 h 11297445"/>
              <a:gd name="connsiteX865" fmla="*/ 3718382 w 9973773"/>
              <a:gd name="connsiteY865" fmla="*/ 8675496 h 11297445"/>
              <a:gd name="connsiteX866" fmla="*/ 3832093 w 9973773"/>
              <a:gd name="connsiteY866" fmla="*/ 8454778 h 11297445"/>
              <a:gd name="connsiteX867" fmla="*/ 3756285 w 9973773"/>
              <a:gd name="connsiteY867" fmla="*/ 8191170 h 11297445"/>
              <a:gd name="connsiteX868" fmla="*/ 3737796 w 9973773"/>
              <a:gd name="connsiteY868" fmla="*/ 8191170 h 11297445"/>
              <a:gd name="connsiteX869" fmla="*/ 3737796 w 9973773"/>
              <a:gd name="connsiteY869" fmla="*/ 8228829 h 11297445"/>
              <a:gd name="connsiteX870" fmla="*/ 3699892 w 9973773"/>
              <a:gd name="connsiteY870" fmla="*/ 8480406 h 11297445"/>
              <a:gd name="connsiteX871" fmla="*/ 3466461 w 9973773"/>
              <a:gd name="connsiteY871" fmla="*/ 8379462 h 11297445"/>
              <a:gd name="connsiteX872" fmla="*/ 3145205 w 9973773"/>
              <a:gd name="connsiteY872" fmla="*/ 8310422 h 11297445"/>
              <a:gd name="connsiteX873" fmla="*/ 3082340 w 9973773"/>
              <a:gd name="connsiteY873" fmla="*/ 8461577 h 11297445"/>
              <a:gd name="connsiteX874" fmla="*/ 3050908 w 9973773"/>
              <a:gd name="connsiteY874" fmla="*/ 8644115 h 11297445"/>
              <a:gd name="connsiteX875" fmla="*/ 3132724 w 9973773"/>
              <a:gd name="connsiteY875" fmla="*/ 8813576 h 11297445"/>
              <a:gd name="connsiteX876" fmla="*/ 2950140 w 9973773"/>
              <a:gd name="connsiteY876" fmla="*/ 8649868 h 11297445"/>
              <a:gd name="connsiteX877" fmla="*/ 2849371 w 9973773"/>
              <a:gd name="connsiteY877" fmla="*/ 8725184 h 11297445"/>
              <a:gd name="connsiteX878" fmla="*/ 2622874 w 9973773"/>
              <a:gd name="connsiteY878" fmla="*/ 8442748 h 11297445"/>
              <a:gd name="connsiteX879" fmla="*/ 2622874 w 9973773"/>
              <a:gd name="connsiteY879" fmla="*/ 8561999 h 11297445"/>
              <a:gd name="connsiteX880" fmla="*/ 2622874 w 9973773"/>
              <a:gd name="connsiteY880" fmla="*/ 8687526 h 11297445"/>
              <a:gd name="connsiteX881" fmla="*/ 2603460 w 9973773"/>
              <a:gd name="connsiteY881" fmla="*/ 8687526 h 11297445"/>
              <a:gd name="connsiteX882" fmla="*/ 2547067 w 9973773"/>
              <a:gd name="connsiteY882" fmla="*/ 8279040 h 11297445"/>
              <a:gd name="connsiteX883" fmla="*/ 2509163 w 9973773"/>
              <a:gd name="connsiteY883" fmla="*/ 7851724 h 11297445"/>
              <a:gd name="connsiteX884" fmla="*/ 2352002 w 9973773"/>
              <a:gd name="connsiteY884" fmla="*/ 7952146 h 11297445"/>
              <a:gd name="connsiteX885" fmla="*/ 2251234 w 9973773"/>
              <a:gd name="connsiteY885" fmla="*/ 7933317 h 11297445"/>
              <a:gd name="connsiteX886" fmla="*/ 1992842 w 9973773"/>
              <a:gd name="connsiteY886" fmla="*/ 8172342 h 11297445"/>
              <a:gd name="connsiteX887" fmla="*/ 1992842 w 9973773"/>
              <a:gd name="connsiteY887" fmla="*/ 8304145 h 11297445"/>
              <a:gd name="connsiteX888" fmla="*/ 1822738 w 9973773"/>
              <a:gd name="connsiteY888" fmla="*/ 8260210 h 11297445"/>
              <a:gd name="connsiteX889" fmla="*/ 1848161 w 9973773"/>
              <a:gd name="connsiteY889" fmla="*/ 8197447 h 11297445"/>
              <a:gd name="connsiteX890" fmla="*/ 1810257 w 9973773"/>
              <a:gd name="connsiteY890" fmla="*/ 8203724 h 11297445"/>
              <a:gd name="connsiteX891" fmla="*/ 1621202 w 9973773"/>
              <a:gd name="connsiteY891" fmla="*/ 8033738 h 11297445"/>
              <a:gd name="connsiteX892" fmla="*/ 1564808 w 9973773"/>
              <a:gd name="connsiteY892" fmla="*/ 7927040 h 11297445"/>
              <a:gd name="connsiteX893" fmla="*/ 1274984 w 9973773"/>
              <a:gd name="connsiteY893" fmla="*/ 7600147 h 11297445"/>
              <a:gd name="connsiteX894" fmla="*/ 1262042 w 9973773"/>
              <a:gd name="connsiteY894" fmla="*/ 7399304 h 11297445"/>
              <a:gd name="connsiteX895" fmla="*/ 1243090 w 9973773"/>
              <a:gd name="connsiteY895" fmla="*/ 7292082 h 11297445"/>
              <a:gd name="connsiteX896" fmla="*/ 1155264 w 9973773"/>
              <a:gd name="connsiteY896" fmla="*/ 7292082 h 11297445"/>
              <a:gd name="connsiteX897" fmla="*/ 1110889 w 9973773"/>
              <a:gd name="connsiteY897" fmla="*/ 7311434 h 11297445"/>
              <a:gd name="connsiteX898" fmla="*/ 1016592 w 9973773"/>
              <a:gd name="connsiteY898" fmla="*/ 7311434 h 11297445"/>
              <a:gd name="connsiteX899" fmla="*/ 998103 w 9973773"/>
              <a:gd name="connsiteY899" fmla="*/ 7204214 h 11297445"/>
              <a:gd name="connsiteX900" fmla="*/ 1073448 w 9973773"/>
              <a:gd name="connsiteY900" fmla="*/ 7128897 h 11297445"/>
              <a:gd name="connsiteX901" fmla="*/ 1155264 w 9973773"/>
              <a:gd name="connsiteY901" fmla="*/ 7172832 h 11297445"/>
              <a:gd name="connsiteX902" fmla="*/ 1299945 w 9973773"/>
              <a:gd name="connsiteY902" fmla="*/ 7242394 h 11297445"/>
              <a:gd name="connsiteX903" fmla="*/ 1464040 w 9973773"/>
              <a:gd name="connsiteY903" fmla="*/ 7003370 h 11297445"/>
              <a:gd name="connsiteX904" fmla="*/ 1501482 w 9973773"/>
              <a:gd name="connsiteY904" fmla="*/ 6990817 h 11297445"/>
              <a:gd name="connsiteX905" fmla="*/ 1621202 w 9973773"/>
              <a:gd name="connsiteY905" fmla="*/ 6883596 h 11297445"/>
              <a:gd name="connsiteX906" fmla="*/ 1621202 w 9973773"/>
              <a:gd name="connsiteY906" fmla="*/ 6695306 h 11297445"/>
              <a:gd name="connsiteX907" fmla="*/ 1501482 w 9973773"/>
              <a:gd name="connsiteY907" fmla="*/ 6764345 h 11297445"/>
              <a:gd name="connsiteX908" fmla="*/ 1539385 w 9973773"/>
              <a:gd name="connsiteY908" fmla="*/ 6833385 h 11297445"/>
              <a:gd name="connsiteX909" fmla="*/ 1299945 w 9973773"/>
              <a:gd name="connsiteY909" fmla="*/ 6556703 h 11297445"/>
              <a:gd name="connsiteX910" fmla="*/ 1262042 w 9973773"/>
              <a:gd name="connsiteY910" fmla="*/ 6323954 h 11297445"/>
              <a:gd name="connsiteX911" fmla="*/ 1274984 w 9973773"/>
              <a:gd name="connsiteY911" fmla="*/ 6179598 h 11297445"/>
              <a:gd name="connsiteX912" fmla="*/ 1142784 w 9973773"/>
              <a:gd name="connsiteY912" fmla="*/ 6242362 h 11297445"/>
              <a:gd name="connsiteX913" fmla="*/ 1042016 w 9973773"/>
              <a:gd name="connsiteY913" fmla="*/ 6135664 h 11297445"/>
              <a:gd name="connsiteX914" fmla="*/ 1155264 w 9973773"/>
              <a:gd name="connsiteY914" fmla="*/ 6135664 h 11297445"/>
              <a:gd name="connsiteX915" fmla="*/ 1123832 w 9973773"/>
              <a:gd name="connsiteY915" fmla="*/ 6035242 h 11297445"/>
              <a:gd name="connsiteX916" fmla="*/ 1293474 w 9973773"/>
              <a:gd name="connsiteY916" fmla="*/ 5783664 h 11297445"/>
              <a:gd name="connsiteX917" fmla="*/ 1299945 w 9973773"/>
              <a:gd name="connsiteY917" fmla="*/ 5852704 h 11297445"/>
              <a:gd name="connsiteX918" fmla="*/ 1495010 w 9973773"/>
              <a:gd name="connsiteY918" fmla="*/ 5840675 h 11297445"/>
              <a:gd name="connsiteX919" fmla="*/ 1432608 w 9973773"/>
              <a:gd name="connsiteY919" fmla="*/ 5695795 h 11297445"/>
              <a:gd name="connsiteX920" fmla="*/ 1400713 w 9973773"/>
              <a:gd name="connsiteY920" fmla="*/ 5657614 h 11297445"/>
              <a:gd name="connsiteX921" fmla="*/ 1362810 w 9973773"/>
              <a:gd name="connsiteY921" fmla="*/ 5456771 h 11297445"/>
              <a:gd name="connsiteX922" fmla="*/ 1256032 w 9973773"/>
              <a:gd name="connsiteY922" fmla="*/ 5526334 h 11297445"/>
              <a:gd name="connsiteX923" fmla="*/ 1180688 w 9973773"/>
              <a:gd name="connsiteY923" fmla="*/ 5563992 h 11297445"/>
              <a:gd name="connsiteX924" fmla="*/ 1023064 w 9973773"/>
              <a:gd name="connsiteY924" fmla="*/ 5884086 h 11297445"/>
              <a:gd name="connsiteX925" fmla="*/ 1003650 w 9973773"/>
              <a:gd name="connsiteY925" fmla="*/ 5878333 h 11297445"/>
              <a:gd name="connsiteX926" fmla="*/ 985160 w 9973773"/>
              <a:gd name="connsiteY926" fmla="*/ 5783664 h 11297445"/>
              <a:gd name="connsiteX927" fmla="*/ 1029073 w 9973773"/>
              <a:gd name="connsiteY927" fmla="*/ 5619956 h 11297445"/>
              <a:gd name="connsiteX928" fmla="*/ 1003650 w 9973773"/>
              <a:gd name="connsiteY928" fmla="*/ 5481876 h 11297445"/>
              <a:gd name="connsiteX929" fmla="*/ 1104880 w 9973773"/>
              <a:gd name="connsiteY929" fmla="*/ 5324967 h 11297445"/>
              <a:gd name="connsiteX930" fmla="*/ 1079457 w 9973773"/>
              <a:gd name="connsiteY930" fmla="*/ 5198917 h 11297445"/>
              <a:gd name="connsiteX931" fmla="*/ 1098409 w 9973773"/>
              <a:gd name="connsiteY931" fmla="*/ 5111048 h 11297445"/>
              <a:gd name="connsiteX932" fmla="*/ 1104880 w 9973773"/>
              <a:gd name="connsiteY932" fmla="*/ 5060837 h 11297445"/>
              <a:gd name="connsiteX933" fmla="*/ 1218129 w 9973773"/>
              <a:gd name="connsiteY933" fmla="*/ 4872023 h 11297445"/>
              <a:gd name="connsiteX934" fmla="*/ 1262042 w 9973773"/>
              <a:gd name="connsiteY934" fmla="*/ 4935310 h 11297445"/>
              <a:gd name="connsiteX935" fmla="*/ 1274984 w 9973773"/>
              <a:gd name="connsiteY935" fmla="*/ 4929034 h 11297445"/>
              <a:gd name="connsiteX936" fmla="*/ 1211658 w 9973773"/>
              <a:gd name="connsiteY936" fmla="*/ 4740220 h 11297445"/>
              <a:gd name="connsiteX937" fmla="*/ 1042016 w 9973773"/>
              <a:gd name="connsiteY937" fmla="*/ 4507472 h 11297445"/>
              <a:gd name="connsiteX938" fmla="*/ 1003650 w 9973773"/>
              <a:gd name="connsiteY938" fmla="*/ 4482889 h 11297445"/>
              <a:gd name="connsiteX939" fmla="*/ 985160 w 9973773"/>
              <a:gd name="connsiteY939" fmla="*/ 4432155 h 11297445"/>
              <a:gd name="connsiteX940" fmla="*/ 1029073 w 9973773"/>
              <a:gd name="connsiteY940" fmla="*/ 4425879 h 11297445"/>
              <a:gd name="connsiteX941" fmla="*/ 1079457 w 9973773"/>
              <a:gd name="connsiteY941" fmla="*/ 4419603 h 11297445"/>
              <a:gd name="connsiteX942" fmla="*/ 1029073 w 9973773"/>
              <a:gd name="connsiteY942" fmla="*/ 4331734 h 11297445"/>
              <a:gd name="connsiteX943" fmla="*/ 978689 w 9973773"/>
              <a:gd name="connsiteY943" fmla="*/ 4331734 h 11297445"/>
              <a:gd name="connsiteX944" fmla="*/ 821065 w 9973773"/>
              <a:gd name="connsiteY944" fmla="*/ 3979211 h 11297445"/>
              <a:gd name="connsiteX945" fmla="*/ 783624 w 9973773"/>
              <a:gd name="connsiteY945" fmla="*/ 3992287 h 11297445"/>
              <a:gd name="connsiteX946" fmla="*/ 619529 w 9973773"/>
              <a:gd name="connsiteY946" fmla="*/ 3854207 h 11297445"/>
              <a:gd name="connsiteX947" fmla="*/ 708279 w 9973773"/>
              <a:gd name="connsiteY947" fmla="*/ 3822302 h 11297445"/>
              <a:gd name="connsiteX948" fmla="*/ 808585 w 9973773"/>
              <a:gd name="connsiteY948" fmla="*/ 3859960 h 11297445"/>
              <a:gd name="connsiteX949" fmla="*/ 909353 w 9973773"/>
              <a:gd name="connsiteY949" fmla="*/ 3790920 h 11297445"/>
              <a:gd name="connsiteX950" fmla="*/ 770681 w 9973773"/>
              <a:gd name="connsiteY950" fmla="*/ 3514238 h 11297445"/>
              <a:gd name="connsiteX951" fmla="*/ 752192 w 9973773"/>
              <a:gd name="connsiteY951" fmla="*/ 3464550 h 11297445"/>
              <a:gd name="connsiteX952" fmla="*/ 871911 w 9973773"/>
              <a:gd name="connsiteY952" fmla="*/ 3577524 h 11297445"/>
              <a:gd name="connsiteX953" fmla="*/ 1142784 w 9973773"/>
              <a:gd name="connsiteY953" fmla="*/ 3602630 h 11297445"/>
              <a:gd name="connsiteX954" fmla="*/ 1148793 w 9973773"/>
              <a:gd name="connsiteY954" fmla="*/ 3558172 h 11297445"/>
              <a:gd name="connsiteX955" fmla="*/ 1016592 w 9973773"/>
              <a:gd name="connsiteY955" fmla="*/ 3526790 h 11297445"/>
              <a:gd name="connsiteX956" fmla="*/ 978689 w 9973773"/>
              <a:gd name="connsiteY956" fmla="*/ 3482856 h 11297445"/>
              <a:gd name="connsiteX957" fmla="*/ 1029073 w 9973773"/>
              <a:gd name="connsiteY957" fmla="*/ 3451474 h 11297445"/>
              <a:gd name="connsiteX958" fmla="*/ 1136312 w 9973773"/>
              <a:gd name="connsiteY958" fmla="*/ 3457750 h 11297445"/>
              <a:gd name="connsiteX959" fmla="*/ 1256032 w 9973773"/>
              <a:gd name="connsiteY959" fmla="*/ 3432645 h 11297445"/>
              <a:gd name="connsiteX960" fmla="*/ 1205648 w 9973773"/>
              <a:gd name="connsiteY960" fmla="*/ 3325947 h 11297445"/>
              <a:gd name="connsiteX961" fmla="*/ 1155264 w 9973773"/>
              <a:gd name="connsiteY961" fmla="*/ 3263183 h 11297445"/>
              <a:gd name="connsiteX962" fmla="*/ 1262042 w 9973773"/>
              <a:gd name="connsiteY962" fmla="*/ 3332223 h 11297445"/>
              <a:gd name="connsiteX963" fmla="*/ 1218129 w 9973773"/>
              <a:gd name="connsiteY963" fmla="*/ 3105751 h 11297445"/>
              <a:gd name="connsiteX964" fmla="*/ 1293474 w 9973773"/>
              <a:gd name="connsiteY964" fmla="*/ 3055540 h 11297445"/>
              <a:gd name="connsiteX965" fmla="*/ 1312425 w 9973773"/>
              <a:gd name="connsiteY965" fmla="*/ 3294565 h 11297445"/>
              <a:gd name="connsiteX966" fmla="*/ 1312425 w 9973773"/>
              <a:gd name="connsiteY966" fmla="*/ 3181591 h 11297445"/>
              <a:gd name="connsiteX967" fmla="*/ 1362810 w 9973773"/>
              <a:gd name="connsiteY967" fmla="*/ 3130857 h 11297445"/>
              <a:gd name="connsiteX968" fmla="*/ 1539385 w 9973773"/>
              <a:gd name="connsiteY968" fmla="*/ 3005329 h 11297445"/>
              <a:gd name="connsiteX969" fmla="*/ 1577289 w 9973773"/>
              <a:gd name="connsiteY969" fmla="*/ 3024159 h 11297445"/>
              <a:gd name="connsiteX970" fmla="*/ 1564808 w 9973773"/>
              <a:gd name="connsiteY970" fmla="*/ 2911184 h 11297445"/>
              <a:gd name="connsiteX971" fmla="*/ 1532914 w 9973773"/>
              <a:gd name="connsiteY971" fmla="*/ 2822792 h 11297445"/>
              <a:gd name="connsiteX972" fmla="*/ 1482992 w 9973773"/>
              <a:gd name="connsiteY972" fmla="*/ 2842144 h 11297445"/>
              <a:gd name="connsiteX973" fmla="*/ 1193168 w 9973773"/>
              <a:gd name="connsiteY973" fmla="*/ 2879803 h 11297445"/>
              <a:gd name="connsiteX974" fmla="*/ 985160 w 9973773"/>
              <a:gd name="connsiteY974" fmla="*/ 2603120 h 11297445"/>
              <a:gd name="connsiteX975" fmla="*/ 1237081 w 9973773"/>
              <a:gd name="connsiteY975" fmla="*/ 2288779 h 11297445"/>
              <a:gd name="connsiteX976" fmla="*/ 1331840 w 9973773"/>
              <a:gd name="connsiteY976" fmla="*/ 2257397 h 11297445"/>
              <a:gd name="connsiteX977" fmla="*/ 1444626 w 9973773"/>
              <a:gd name="connsiteY977" fmla="*/ 2301332 h 11297445"/>
              <a:gd name="connsiteX978" fmla="*/ 1482992 w 9973773"/>
              <a:gd name="connsiteY978" fmla="*/ 2320161 h 11297445"/>
              <a:gd name="connsiteX979" fmla="*/ 1507953 w 9973773"/>
              <a:gd name="connsiteY979" fmla="*/ 2251121 h 11297445"/>
              <a:gd name="connsiteX980" fmla="*/ 1388233 w 9973773"/>
              <a:gd name="connsiteY980" fmla="*/ 2144423 h 11297445"/>
              <a:gd name="connsiteX981" fmla="*/ 1343858 w 9973773"/>
              <a:gd name="connsiteY981" fmla="*/ 2100488 h 11297445"/>
              <a:gd name="connsiteX982" fmla="*/ 1256032 w 9973773"/>
              <a:gd name="connsiteY982" fmla="*/ 2043478 h 11297445"/>
              <a:gd name="connsiteX983" fmla="*/ 1205648 w 9973773"/>
              <a:gd name="connsiteY983" fmla="*/ 1986991 h 11297445"/>
              <a:gd name="connsiteX984" fmla="*/ 1180688 w 9973773"/>
              <a:gd name="connsiteY984" fmla="*/ 1830081 h 11297445"/>
              <a:gd name="connsiteX985" fmla="*/ 1136312 w 9973773"/>
              <a:gd name="connsiteY985" fmla="*/ 1773071 h 11297445"/>
              <a:gd name="connsiteX986" fmla="*/ 1262042 w 9973773"/>
              <a:gd name="connsiteY986" fmla="*/ 1735413 h 11297445"/>
              <a:gd name="connsiteX987" fmla="*/ 1211658 w 9973773"/>
              <a:gd name="connsiteY987" fmla="*/ 1609886 h 11297445"/>
              <a:gd name="connsiteX988" fmla="*/ 1224600 w 9973773"/>
              <a:gd name="connsiteY988" fmla="*/ 1603610 h 11297445"/>
              <a:gd name="connsiteX989" fmla="*/ 2085290 w 9973773"/>
              <a:gd name="connsiteY989" fmla="*/ 1576935 h 11297445"/>
              <a:gd name="connsiteX990" fmla="*/ 2149079 w 9973773"/>
              <a:gd name="connsiteY990" fmla="*/ 1634469 h 11297445"/>
              <a:gd name="connsiteX991" fmla="*/ 2072809 w 9973773"/>
              <a:gd name="connsiteY991" fmla="*/ 1659574 h 11297445"/>
              <a:gd name="connsiteX992" fmla="*/ 2059866 w 9973773"/>
              <a:gd name="connsiteY992" fmla="*/ 1590011 h 11297445"/>
              <a:gd name="connsiteX993" fmla="*/ 2085290 w 9973773"/>
              <a:gd name="connsiteY993" fmla="*/ 1576935 h 11297445"/>
              <a:gd name="connsiteX994" fmla="*/ 505818 w 9973773"/>
              <a:gd name="connsiteY994" fmla="*/ 1540846 h 11297445"/>
              <a:gd name="connsiteX995" fmla="*/ 499347 w 9973773"/>
              <a:gd name="connsiteY995" fmla="*/ 1608317 h 11297445"/>
              <a:gd name="connsiteX996" fmla="*/ 429086 w 9973773"/>
              <a:gd name="connsiteY996" fmla="*/ 1626623 h 11297445"/>
              <a:gd name="connsiteX997" fmla="*/ 410134 w 9973773"/>
              <a:gd name="connsiteY997" fmla="*/ 1559152 h 11297445"/>
              <a:gd name="connsiteX998" fmla="*/ 505818 w 9973773"/>
              <a:gd name="connsiteY998" fmla="*/ 1540846 h 11297445"/>
              <a:gd name="connsiteX999" fmla="*/ 6570399 w 9973773"/>
              <a:gd name="connsiteY999" fmla="*/ 1382368 h 11297445"/>
              <a:gd name="connsiteX1000" fmla="*/ 6689194 w 9973773"/>
              <a:gd name="connsiteY1000" fmla="*/ 1509464 h 11297445"/>
              <a:gd name="connsiteX1001" fmla="*/ 6570399 w 9973773"/>
              <a:gd name="connsiteY1001" fmla="*/ 1616685 h 11297445"/>
              <a:gd name="connsiteX1002" fmla="*/ 6458075 w 9973773"/>
              <a:gd name="connsiteY1002" fmla="*/ 1503188 h 11297445"/>
              <a:gd name="connsiteX1003" fmla="*/ 6570399 w 9973773"/>
              <a:gd name="connsiteY1003" fmla="*/ 1382368 h 11297445"/>
              <a:gd name="connsiteX1004" fmla="*/ 1462191 w 9973773"/>
              <a:gd name="connsiteY1004" fmla="*/ 1230689 h 11297445"/>
              <a:gd name="connsiteX1005" fmla="*/ 1525056 w 9973773"/>
              <a:gd name="connsiteY1005" fmla="*/ 1350986 h 11297445"/>
              <a:gd name="connsiteX1006" fmla="*/ 1518585 w 9973773"/>
              <a:gd name="connsiteY1006" fmla="*/ 1477036 h 11297445"/>
              <a:gd name="connsiteX1007" fmla="*/ 1543545 w 9973773"/>
              <a:gd name="connsiteY1007" fmla="*/ 1477036 h 11297445"/>
              <a:gd name="connsiteX1008" fmla="*/ 1562497 w 9973773"/>
              <a:gd name="connsiteY1008" fmla="*/ 1420549 h 11297445"/>
              <a:gd name="connsiteX1009" fmla="*/ 1581449 w 9973773"/>
              <a:gd name="connsiteY1009" fmla="*/ 1426826 h 11297445"/>
              <a:gd name="connsiteX1010" fmla="*/ 1568968 w 9973773"/>
              <a:gd name="connsiteY1010" fmla="*/ 1490112 h 11297445"/>
              <a:gd name="connsiteX1011" fmla="*/ 1581449 w 9973773"/>
              <a:gd name="connsiteY1011" fmla="*/ 1483313 h 11297445"/>
              <a:gd name="connsiteX1012" fmla="*/ 1663265 w 9973773"/>
              <a:gd name="connsiteY1012" fmla="*/ 1597333 h 11297445"/>
              <a:gd name="connsiteX1013" fmla="*/ 1713649 w 9973773"/>
              <a:gd name="connsiteY1013" fmla="*/ 1723384 h 11297445"/>
              <a:gd name="connsiteX1014" fmla="*/ 1625361 w 9973773"/>
              <a:gd name="connsiteY1014" fmla="*/ 1736459 h 11297445"/>
              <a:gd name="connsiteX1015" fmla="*/ 1480681 w 9973773"/>
              <a:gd name="connsiteY1015" fmla="*/ 1666896 h 11297445"/>
              <a:gd name="connsiteX1016" fmla="*/ 1436768 w 9973773"/>
              <a:gd name="connsiteY1016" fmla="*/ 1742735 h 11297445"/>
              <a:gd name="connsiteX1017" fmla="*/ 1412732 w 9973773"/>
              <a:gd name="connsiteY1017" fmla="*/ 1734890 h 11297445"/>
              <a:gd name="connsiteX1018" fmla="*/ 1376677 w 9973773"/>
              <a:gd name="connsiteY1018" fmla="*/ 1718676 h 11297445"/>
              <a:gd name="connsiteX1019" fmla="*/ 1375753 w 9973773"/>
              <a:gd name="connsiteY1019" fmla="*/ 1717107 h 11297445"/>
              <a:gd name="connsiteX1020" fmla="*/ 1374366 w 9973773"/>
              <a:gd name="connsiteY1020" fmla="*/ 1717630 h 11297445"/>
              <a:gd name="connsiteX1021" fmla="*/ 1374366 w 9973773"/>
              <a:gd name="connsiteY1021" fmla="*/ 1717107 h 11297445"/>
              <a:gd name="connsiteX1022" fmla="*/ 1374366 w 9973773"/>
              <a:gd name="connsiteY1022" fmla="*/ 1591057 h 11297445"/>
              <a:gd name="connsiteX1023" fmla="*/ 1317510 w 9973773"/>
              <a:gd name="connsiteY1023" fmla="*/ 1578504 h 11297445"/>
              <a:gd name="connsiteX1024" fmla="*/ 1317510 w 9973773"/>
              <a:gd name="connsiteY1024" fmla="*/ 1565429 h 11297445"/>
              <a:gd name="connsiteX1025" fmla="*/ 1462191 w 9973773"/>
              <a:gd name="connsiteY1025" fmla="*/ 1565429 h 11297445"/>
              <a:gd name="connsiteX1026" fmla="*/ 1462191 w 9973773"/>
              <a:gd name="connsiteY1026" fmla="*/ 1230689 h 11297445"/>
              <a:gd name="connsiteX1027" fmla="*/ 2103317 w 9973773"/>
              <a:gd name="connsiteY1027" fmla="*/ 1023569 h 11297445"/>
              <a:gd name="connsiteX1028" fmla="*/ 2154626 w 9973773"/>
              <a:gd name="connsiteY1028" fmla="*/ 1057044 h 11297445"/>
              <a:gd name="connsiteX1029" fmla="*/ 2141683 w 9973773"/>
              <a:gd name="connsiteY1029" fmla="*/ 1164265 h 11297445"/>
              <a:gd name="connsiteX1030" fmla="*/ 2103779 w 9973773"/>
              <a:gd name="connsiteY1030" fmla="*/ 1220752 h 11297445"/>
              <a:gd name="connsiteX1031" fmla="*/ 1997464 w 9973773"/>
              <a:gd name="connsiteY1031" fmla="*/ 1075873 h 11297445"/>
              <a:gd name="connsiteX1032" fmla="*/ 2047848 w 9973773"/>
              <a:gd name="connsiteY1032" fmla="*/ 1057044 h 11297445"/>
              <a:gd name="connsiteX1033" fmla="*/ 2103317 w 9973773"/>
              <a:gd name="connsiteY1033" fmla="*/ 1023569 h 11297445"/>
              <a:gd name="connsiteX1034" fmla="*/ 681007 w 9973773"/>
              <a:gd name="connsiteY1034" fmla="*/ 1018339 h 11297445"/>
              <a:gd name="connsiteX1035" fmla="*/ 845102 w 9973773"/>
              <a:gd name="connsiteY1035" fmla="*/ 1081626 h 11297445"/>
              <a:gd name="connsiteX1036" fmla="*/ 927380 w 9973773"/>
              <a:gd name="connsiteY1036" fmla="*/ 1238535 h 11297445"/>
              <a:gd name="connsiteX1037" fmla="*/ 914438 w 9973773"/>
              <a:gd name="connsiteY1037" fmla="*/ 1276193 h 11297445"/>
              <a:gd name="connsiteX1038" fmla="*/ 927380 w 9973773"/>
              <a:gd name="connsiteY1038" fmla="*/ 1333203 h 11297445"/>
              <a:gd name="connsiteX1039" fmla="*/ 1097022 w 9973773"/>
              <a:gd name="connsiteY1039" fmla="*/ 1389690 h 11297445"/>
              <a:gd name="connsiteX1040" fmla="*/ 1172367 w 9973773"/>
              <a:gd name="connsiteY1040" fmla="*/ 1389690 h 11297445"/>
              <a:gd name="connsiteX1041" fmla="*/ 1248174 w 9973773"/>
              <a:gd name="connsiteY1041" fmla="*/ 1522017 h 11297445"/>
              <a:gd name="connsiteX1042" fmla="*/ 1141397 w 9973773"/>
              <a:gd name="connsiteY1042" fmla="*/ 1452977 h 11297445"/>
              <a:gd name="connsiteX1043" fmla="*/ 1128454 w 9973773"/>
              <a:gd name="connsiteY1043" fmla="*/ 1478083 h 11297445"/>
              <a:gd name="connsiteX1044" fmla="*/ 1109965 w 9973773"/>
              <a:gd name="connsiteY1044" fmla="*/ 1553922 h 11297445"/>
              <a:gd name="connsiteX1045" fmla="*/ 1065590 w 9973773"/>
              <a:gd name="connsiteY1045" fmla="*/ 1496911 h 11297445"/>
              <a:gd name="connsiteX1046" fmla="*/ 1053109 w 9973773"/>
              <a:gd name="connsiteY1046" fmla="*/ 1484359 h 11297445"/>
              <a:gd name="connsiteX1047" fmla="*/ 1021677 w 9973773"/>
              <a:gd name="connsiteY1047" fmla="*/ 1490635 h 11297445"/>
              <a:gd name="connsiteX1048" fmla="*/ 1021677 w 9973773"/>
              <a:gd name="connsiteY1048" fmla="*/ 1609886 h 11297445"/>
              <a:gd name="connsiteX1049" fmla="*/ 1065590 w 9973773"/>
              <a:gd name="connsiteY1049" fmla="*/ 1698278 h 11297445"/>
              <a:gd name="connsiteX1050" fmla="*/ 983774 w 9973773"/>
              <a:gd name="connsiteY1050" fmla="*/ 1666896 h 11297445"/>
              <a:gd name="connsiteX1051" fmla="*/ 927380 w 9973773"/>
              <a:gd name="connsiteY1051" fmla="*/ 1818052 h 11297445"/>
              <a:gd name="connsiteX1052" fmla="*/ 920909 w 9973773"/>
              <a:gd name="connsiteY1052" fmla="*/ 1811775 h 11297445"/>
              <a:gd name="connsiteX1053" fmla="*/ 782237 w 9973773"/>
              <a:gd name="connsiteY1053" fmla="*/ 1698278 h 11297445"/>
              <a:gd name="connsiteX1054" fmla="*/ 624614 w 9973773"/>
              <a:gd name="connsiteY1054" fmla="*/ 1704554 h 11297445"/>
              <a:gd name="connsiteX1055" fmla="*/ 574229 w 9973773"/>
              <a:gd name="connsiteY1055" fmla="*/ 1685725 h 11297445"/>
              <a:gd name="connsiteX1056" fmla="*/ 549268 w 9973773"/>
              <a:gd name="connsiteY1056" fmla="*/ 1522017 h 11297445"/>
              <a:gd name="connsiteX1057" fmla="*/ 467452 w 9973773"/>
              <a:gd name="connsiteY1057" fmla="*/ 1409043 h 11297445"/>
              <a:gd name="connsiteX1058" fmla="*/ 423077 w 9973773"/>
              <a:gd name="connsiteY1058" fmla="*/ 1383414 h 11297445"/>
              <a:gd name="connsiteX1059" fmla="*/ 479933 w 9973773"/>
              <a:gd name="connsiteY1059" fmla="*/ 1352032 h 11297445"/>
              <a:gd name="connsiteX1060" fmla="*/ 511365 w 9973773"/>
              <a:gd name="connsiteY1060" fmla="*/ 1087379 h 11297445"/>
              <a:gd name="connsiteX1061" fmla="*/ 681007 w 9973773"/>
              <a:gd name="connsiteY1061" fmla="*/ 1018339 h 11297445"/>
              <a:gd name="connsiteX1062" fmla="*/ 6992423 w 9973773"/>
              <a:gd name="connsiteY1062" fmla="*/ 897519 h 11297445"/>
              <a:gd name="connsiteX1063" fmla="*/ 7098276 w 9973773"/>
              <a:gd name="connsiteY1063" fmla="*/ 960283 h 11297445"/>
              <a:gd name="connsiteX1064" fmla="*/ 6998432 w 9973773"/>
              <a:gd name="connsiteY1064" fmla="*/ 1029846 h 11297445"/>
              <a:gd name="connsiteX1065" fmla="*/ 6929559 w 9973773"/>
              <a:gd name="connsiteY1065" fmla="*/ 960283 h 11297445"/>
              <a:gd name="connsiteX1066" fmla="*/ 6992423 w 9973773"/>
              <a:gd name="connsiteY1066" fmla="*/ 897519 h 11297445"/>
              <a:gd name="connsiteX1067" fmla="*/ 7471765 w 9973773"/>
              <a:gd name="connsiteY1067" fmla="*/ 689876 h 11297445"/>
              <a:gd name="connsiteX1068" fmla="*/ 7540639 w 9973773"/>
              <a:gd name="connsiteY1068" fmla="*/ 740610 h 11297445"/>
              <a:gd name="connsiteX1069" fmla="*/ 7465756 w 9973773"/>
              <a:gd name="connsiteY1069" fmla="*/ 778792 h 11297445"/>
              <a:gd name="connsiteX1070" fmla="*/ 7428777 w 9973773"/>
              <a:gd name="connsiteY1070" fmla="*/ 734334 h 11297445"/>
              <a:gd name="connsiteX1071" fmla="*/ 7471765 w 9973773"/>
              <a:gd name="connsiteY1071" fmla="*/ 689876 h 11297445"/>
              <a:gd name="connsiteX1072" fmla="*/ 2772640 w 9973773"/>
              <a:gd name="connsiteY1072" fmla="*/ 668955 h 11297445"/>
              <a:gd name="connsiteX1073" fmla="*/ 2835504 w 9973773"/>
              <a:gd name="connsiteY1073" fmla="*/ 672617 h 11297445"/>
              <a:gd name="connsiteX1074" fmla="*/ 2835504 w 9973773"/>
              <a:gd name="connsiteY1074" fmla="*/ 703998 h 11297445"/>
              <a:gd name="connsiteX1075" fmla="*/ 2753688 w 9973773"/>
              <a:gd name="connsiteY1075" fmla="*/ 691446 h 11297445"/>
              <a:gd name="connsiteX1076" fmla="*/ 2753688 w 9973773"/>
              <a:gd name="connsiteY1076" fmla="*/ 956621 h 11297445"/>
              <a:gd name="connsiteX1077" fmla="*/ 2728727 w 9973773"/>
              <a:gd name="connsiteY1077" fmla="*/ 678893 h 11297445"/>
              <a:gd name="connsiteX1078" fmla="*/ 2772640 w 9973773"/>
              <a:gd name="connsiteY1078" fmla="*/ 668955 h 11297445"/>
              <a:gd name="connsiteX1079" fmla="*/ 6657761 w 9973773"/>
              <a:gd name="connsiteY1079" fmla="*/ 484849 h 11297445"/>
              <a:gd name="connsiteX1080" fmla="*/ 6752521 w 9973773"/>
              <a:gd name="connsiteY1080" fmla="*/ 598346 h 11297445"/>
              <a:gd name="connsiteX1081" fmla="*/ 6657761 w 9973773"/>
              <a:gd name="connsiteY1081" fmla="*/ 679939 h 11297445"/>
              <a:gd name="connsiteX1082" fmla="*/ 6563927 w 9973773"/>
              <a:gd name="connsiteY1082" fmla="*/ 578994 h 11297445"/>
              <a:gd name="connsiteX1083" fmla="*/ 6657761 w 9973773"/>
              <a:gd name="connsiteY1083" fmla="*/ 484849 h 11297445"/>
              <a:gd name="connsiteX1084" fmla="*/ 4517594 w 9973773"/>
              <a:gd name="connsiteY1084" fmla="*/ 208166 h 11297445"/>
              <a:gd name="connsiteX1085" fmla="*/ 4713121 w 9973773"/>
              <a:gd name="connsiteY1085" fmla="*/ 426793 h 11297445"/>
              <a:gd name="connsiteX1086" fmla="*/ 4498180 w 9973773"/>
              <a:gd name="connsiteY1086" fmla="*/ 627113 h 11297445"/>
              <a:gd name="connsiteX1087" fmla="*/ 4290172 w 9973773"/>
              <a:gd name="connsiteY1087" fmla="*/ 395934 h 11297445"/>
              <a:gd name="connsiteX1088" fmla="*/ 4517594 w 9973773"/>
              <a:gd name="connsiteY1088" fmla="*/ 208166 h 11297445"/>
              <a:gd name="connsiteX1089" fmla="*/ 7200893 w 9973773"/>
              <a:gd name="connsiteY1089" fmla="*/ 0 h 11297445"/>
              <a:gd name="connsiteX1090" fmla="*/ 7372384 w 9973773"/>
              <a:gd name="connsiteY1090" fmla="*/ 169985 h 11297445"/>
              <a:gd name="connsiteX1091" fmla="*/ 7200893 w 9973773"/>
              <a:gd name="connsiteY1091" fmla="*/ 339969 h 11297445"/>
              <a:gd name="connsiteX1092" fmla="*/ 7035873 w 9973773"/>
              <a:gd name="connsiteY1092" fmla="*/ 169985 h 11297445"/>
              <a:gd name="connsiteX1093" fmla="*/ 7200893 w 9973773"/>
              <a:gd name="connsiteY1093" fmla="*/ 0 h 11297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Lst>
            <a:rect l="l" t="t" r="r" b="b"/>
            <a:pathLst>
              <a:path w="9973773" h="11297445">
                <a:moveTo>
                  <a:pt x="5542841" y="11178717"/>
                </a:moveTo>
                <a:cubicBezTo>
                  <a:pt x="5594149" y="11184994"/>
                  <a:pt x="5600621" y="11222652"/>
                  <a:pt x="5594149" y="11259787"/>
                </a:cubicBezTo>
                <a:cubicBezTo>
                  <a:pt x="5581669" y="11272340"/>
                  <a:pt x="5574735" y="11278093"/>
                  <a:pt x="5562255" y="11284369"/>
                </a:cubicBezTo>
                <a:cubicBezTo>
                  <a:pt x="5542841" y="11259264"/>
                  <a:pt x="5523889" y="11234681"/>
                  <a:pt x="5504937" y="11209576"/>
                </a:cubicBezTo>
                <a:cubicBezTo>
                  <a:pt x="5504937" y="11203300"/>
                  <a:pt x="5530360" y="11178717"/>
                  <a:pt x="5542841" y="11178717"/>
                </a:cubicBezTo>
                <a:close/>
                <a:moveTo>
                  <a:pt x="5778120" y="11122753"/>
                </a:moveTo>
                <a:cubicBezTo>
                  <a:pt x="5803081" y="11172964"/>
                  <a:pt x="5834514" y="11197546"/>
                  <a:pt x="5834514" y="11216375"/>
                </a:cubicBezTo>
                <a:cubicBezTo>
                  <a:pt x="5822033" y="11247757"/>
                  <a:pt x="5790601" y="11272340"/>
                  <a:pt x="5765178" y="11297445"/>
                </a:cubicBezTo>
                <a:cubicBezTo>
                  <a:pt x="5740217" y="11272340"/>
                  <a:pt x="5696304" y="11253510"/>
                  <a:pt x="5696304" y="11228928"/>
                </a:cubicBezTo>
                <a:cubicBezTo>
                  <a:pt x="5696304" y="11197546"/>
                  <a:pt x="5733745" y="11172964"/>
                  <a:pt x="5778120" y="11122753"/>
                </a:cubicBezTo>
                <a:close/>
                <a:moveTo>
                  <a:pt x="5203557" y="9776474"/>
                </a:moveTo>
                <a:cubicBezTo>
                  <a:pt x="5229442" y="9801580"/>
                  <a:pt x="5254865" y="9826162"/>
                  <a:pt x="5280289" y="9851267"/>
                </a:cubicBezTo>
                <a:cubicBezTo>
                  <a:pt x="5260875" y="9863820"/>
                  <a:pt x="5241923" y="9875850"/>
                  <a:pt x="5222509" y="9888403"/>
                </a:cubicBezTo>
                <a:cubicBezTo>
                  <a:pt x="5210028" y="9857544"/>
                  <a:pt x="5190614" y="9826685"/>
                  <a:pt x="5171662" y="9795303"/>
                </a:cubicBezTo>
                <a:cubicBezTo>
                  <a:pt x="5184143" y="9789027"/>
                  <a:pt x="5191076" y="9782751"/>
                  <a:pt x="5203557" y="9776474"/>
                </a:cubicBezTo>
                <a:close/>
                <a:moveTo>
                  <a:pt x="3692034" y="9410353"/>
                </a:moveTo>
                <a:cubicBezTo>
                  <a:pt x="3768304" y="9410353"/>
                  <a:pt x="3838564" y="9479916"/>
                  <a:pt x="3832093" y="9537450"/>
                </a:cubicBezTo>
                <a:cubicBezTo>
                  <a:pt x="3832093" y="9550002"/>
                  <a:pt x="3813141" y="9575631"/>
                  <a:pt x="3800198" y="9575631"/>
                </a:cubicBezTo>
                <a:cubicBezTo>
                  <a:pt x="3736409" y="9581907"/>
                  <a:pt x="3653668" y="9511821"/>
                  <a:pt x="3660139" y="9461087"/>
                </a:cubicBezTo>
                <a:cubicBezTo>
                  <a:pt x="3660139" y="9442258"/>
                  <a:pt x="3685563" y="9422906"/>
                  <a:pt x="3692034" y="9410353"/>
                </a:cubicBezTo>
                <a:close/>
                <a:moveTo>
                  <a:pt x="5525738" y="9399893"/>
                </a:moveTo>
                <a:cubicBezTo>
                  <a:pt x="5576584" y="9393616"/>
                  <a:pt x="5639911" y="9474686"/>
                  <a:pt x="5639911" y="9562032"/>
                </a:cubicBezTo>
                <a:cubicBezTo>
                  <a:pt x="5626968" y="9568308"/>
                  <a:pt x="5608479" y="9599167"/>
                  <a:pt x="5583055" y="9604920"/>
                </a:cubicBezTo>
                <a:cubicBezTo>
                  <a:pt x="5532209" y="9611197"/>
                  <a:pt x="5475354" y="9530650"/>
                  <a:pt x="5475354" y="9474686"/>
                </a:cubicBezTo>
                <a:cubicBezTo>
                  <a:pt x="5475354" y="9437028"/>
                  <a:pt x="5475354" y="9399893"/>
                  <a:pt x="5525738" y="9399893"/>
                </a:cubicBezTo>
                <a:close/>
                <a:moveTo>
                  <a:pt x="6085047" y="9077183"/>
                </a:moveTo>
                <a:cubicBezTo>
                  <a:pt x="6192287" y="9070384"/>
                  <a:pt x="6280112" y="9158776"/>
                  <a:pt x="6280112" y="9266520"/>
                </a:cubicBezTo>
                <a:cubicBezTo>
                  <a:pt x="6280112" y="9374264"/>
                  <a:pt x="6198296" y="9456903"/>
                  <a:pt x="6091519" y="9463179"/>
                </a:cubicBezTo>
                <a:cubicBezTo>
                  <a:pt x="6022183" y="9463179"/>
                  <a:pt x="5877501" y="9367988"/>
                  <a:pt x="5877501" y="9323530"/>
                </a:cubicBezTo>
                <a:cubicBezTo>
                  <a:pt x="5889982" y="9171852"/>
                  <a:pt x="5965789" y="9077183"/>
                  <a:pt x="6085047" y="9077183"/>
                </a:cubicBezTo>
                <a:close/>
                <a:moveTo>
                  <a:pt x="2262790" y="9014420"/>
                </a:moveTo>
                <a:cubicBezTo>
                  <a:pt x="2319645" y="9014420"/>
                  <a:pt x="2363558" y="9064631"/>
                  <a:pt x="2363558" y="9121118"/>
                </a:cubicBezTo>
                <a:cubicBezTo>
                  <a:pt x="2363558" y="9178128"/>
                  <a:pt x="2313174" y="9222063"/>
                  <a:pt x="2249847" y="9215786"/>
                </a:cubicBezTo>
                <a:cubicBezTo>
                  <a:pt x="2193454" y="9209510"/>
                  <a:pt x="2155088" y="9178128"/>
                  <a:pt x="2155088" y="9114841"/>
                </a:cubicBezTo>
                <a:cubicBezTo>
                  <a:pt x="2149079" y="9058354"/>
                  <a:pt x="2205934" y="9014420"/>
                  <a:pt x="2262790" y="9014420"/>
                </a:cubicBezTo>
                <a:close/>
                <a:moveTo>
                  <a:pt x="5506324" y="8978331"/>
                </a:moveTo>
                <a:cubicBezTo>
                  <a:pt x="5600621" y="9034818"/>
                  <a:pt x="5600621" y="9091305"/>
                  <a:pt x="5512795" y="9147792"/>
                </a:cubicBezTo>
                <a:cubicBezTo>
                  <a:pt x="5493843" y="9160345"/>
                  <a:pt x="5475354" y="9173421"/>
                  <a:pt x="5462873" y="9185973"/>
                </a:cubicBezTo>
                <a:cubicBezTo>
                  <a:pt x="5400009" y="9255536"/>
                  <a:pt x="5356558" y="9248737"/>
                  <a:pt x="5318655" y="9167144"/>
                </a:cubicBezTo>
                <a:cubicBezTo>
                  <a:pt x="5312645" y="9154592"/>
                  <a:pt x="5300165" y="9148315"/>
                  <a:pt x="5293694" y="9142039"/>
                </a:cubicBezTo>
                <a:cubicBezTo>
                  <a:pt x="5331135" y="9104381"/>
                  <a:pt x="5369039" y="9066200"/>
                  <a:pt x="5406480" y="9034818"/>
                </a:cubicBezTo>
                <a:cubicBezTo>
                  <a:pt x="5437912" y="9015989"/>
                  <a:pt x="5475354" y="8997160"/>
                  <a:pt x="5506324" y="8978331"/>
                </a:cubicBezTo>
                <a:close/>
                <a:moveTo>
                  <a:pt x="3225172" y="8922366"/>
                </a:moveTo>
                <a:cubicBezTo>
                  <a:pt x="3244124" y="8922366"/>
                  <a:pt x="3269547" y="8953225"/>
                  <a:pt x="3313922" y="8984607"/>
                </a:cubicBezTo>
                <a:cubicBezTo>
                  <a:pt x="3269547" y="9015989"/>
                  <a:pt x="3237653" y="9047371"/>
                  <a:pt x="3218701" y="9041094"/>
                </a:cubicBezTo>
                <a:cubicBezTo>
                  <a:pt x="3193740" y="9034818"/>
                  <a:pt x="3174326" y="9003436"/>
                  <a:pt x="3155374" y="8978331"/>
                </a:cubicBezTo>
                <a:cubicBezTo>
                  <a:pt x="3180797" y="8959502"/>
                  <a:pt x="3199749" y="8922366"/>
                  <a:pt x="3225172" y="8922366"/>
                </a:cubicBezTo>
                <a:close/>
                <a:moveTo>
                  <a:pt x="1827822" y="8895692"/>
                </a:moveTo>
                <a:cubicBezTo>
                  <a:pt x="1846312" y="8895692"/>
                  <a:pt x="1871273" y="8927074"/>
                  <a:pt x="1908252" y="8958455"/>
                </a:cubicBezTo>
                <a:cubicBezTo>
                  <a:pt x="1871273" y="8983038"/>
                  <a:pt x="1846312" y="9014420"/>
                  <a:pt x="1827822" y="9014420"/>
                </a:cubicBezTo>
                <a:cubicBezTo>
                  <a:pt x="1802861" y="9008143"/>
                  <a:pt x="1784372" y="8976762"/>
                  <a:pt x="1759411" y="8958455"/>
                </a:cubicBezTo>
                <a:cubicBezTo>
                  <a:pt x="1784372" y="8933350"/>
                  <a:pt x="1802861" y="8901968"/>
                  <a:pt x="1827822" y="8895692"/>
                </a:cubicBezTo>
                <a:close/>
                <a:moveTo>
                  <a:pt x="6936955" y="8895169"/>
                </a:moveTo>
                <a:cubicBezTo>
                  <a:pt x="7037260" y="8888892"/>
                  <a:pt x="7131557" y="8989314"/>
                  <a:pt x="7131557" y="9096535"/>
                </a:cubicBezTo>
                <a:cubicBezTo>
                  <a:pt x="7125085" y="9203233"/>
                  <a:pt x="7043731" y="9284826"/>
                  <a:pt x="6930483" y="9284826"/>
                </a:cubicBezTo>
                <a:cubicBezTo>
                  <a:pt x="6823705" y="9284826"/>
                  <a:pt x="6741889" y="9196957"/>
                  <a:pt x="6741889" y="9090259"/>
                </a:cubicBezTo>
                <a:cubicBezTo>
                  <a:pt x="6748361" y="8964209"/>
                  <a:pt x="6842657" y="8901445"/>
                  <a:pt x="6936955" y="8895169"/>
                </a:cubicBezTo>
                <a:close/>
                <a:moveTo>
                  <a:pt x="2664476" y="8859603"/>
                </a:moveTo>
                <a:cubicBezTo>
                  <a:pt x="2670485" y="8859603"/>
                  <a:pt x="2670947" y="8859603"/>
                  <a:pt x="2676956" y="8859603"/>
                </a:cubicBezTo>
                <a:cubicBezTo>
                  <a:pt x="2620563" y="8972577"/>
                  <a:pt x="2564170" y="9079275"/>
                  <a:pt x="2508239" y="9185973"/>
                </a:cubicBezTo>
                <a:cubicBezTo>
                  <a:pt x="2508239" y="9185973"/>
                  <a:pt x="2501767" y="9185973"/>
                  <a:pt x="2495296" y="9185973"/>
                </a:cubicBezTo>
                <a:cubicBezTo>
                  <a:pt x="2532737" y="9098104"/>
                  <a:pt x="2564170" y="9010235"/>
                  <a:pt x="2601611" y="8922366"/>
                </a:cubicBezTo>
                <a:cubicBezTo>
                  <a:pt x="2595602" y="8922366"/>
                  <a:pt x="2589131" y="8915567"/>
                  <a:pt x="2583122" y="8915567"/>
                </a:cubicBezTo>
                <a:cubicBezTo>
                  <a:pt x="2608082" y="8896738"/>
                  <a:pt x="2639515" y="8878432"/>
                  <a:pt x="2664476" y="8859603"/>
                </a:cubicBezTo>
                <a:close/>
                <a:moveTo>
                  <a:pt x="3704514" y="8852803"/>
                </a:moveTo>
                <a:cubicBezTo>
                  <a:pt x="3723466" y="8883662"/>
                  <a:pt x="3742880" y="8901968"/>
                  <a:pt x="3742880" y="8914521"/>
                </a:cubicBezTo>
                <a:cubicBezTo>
                  <a:pt x="3742880" y="8933350"/>
                  <a:pt x="3717457" y="8957932"/>
                  <a:pt x="3704514" y="8951656"/>
                </a:cubicBezTo>
                <a:cubicBezTo>
                  <a:pt x="3685563" y="8951656"/>
                  <a:pt x="3666611" y="8933350"/>
                  <a:pt x="3660139" y="8914521"/>
                </a:cubicBezTo>
                <a:cubicBezTo>
                  <a:pt x="3660139" y="8901968"/>
                  <a:pt x="3679091" y="8883662"/>
                  <a:pt x="3704514" y="8852803"/>
                </a:cubicBezTo>
                <a:close/>
                <a:moveTo>
                  <a:pt x="5691219" y="8826652"/>
                </a:moveTo>
                <a:cubicBezTo>
                  <a:pt x="5704624" y="8825083"/>
                  <a:pt x="5716643" y="8826129"/>
                  <a:pt x="5727736" y="8829790"/>
                </a:cubicBezTo>
                <a:cubicBezTo>
                  <a:pt x="5749462" y="8836590"/>
                  <a:pt x="5767027" y="8853849"/>
                  <a:pt x="5776271" y="8882093"/>
                </a:cubicBezTo>
                <a:cubicBezTo>
                  <a:pt x="5788752" y="8919751"/>
                  <a:pt x="5795686" y="8957409"/>
                  <a:pt x="5801695" y="8995068"/>
                </a:cubicBezTo>
                <a:cubicBezTo>
                  <a:pt x="5795686" y="8995068"/>
                  <a:pt x="5789214" y="8989314"/>
                  <a:pt x="5782743" y="8989314"/>
                </a:cubicBezTo>
                <a:cubicBezTo>
                  <a:pt x="5751311" y="9020696"/>
                  <a:pt x="5726350" y="9051555"/>
                  <a:pt x="5700926" y="9077183"/>
                </a:cubicBezTo>
                <a:cubicBezTo>
                  <a:pt x="5681975" y="9051555"/>
                  <a:pt x="5650542" y="9014420"/>
                  <a:pt x="5625119" y="8976762"/>
                </a:cubicBezTo>
                <a:cubicBezTo>
                  <a:pt x="5593687" y="8926028"/>
                  <a:pt x="5606630" y="8863787"/>
                  <a:pt x="5650542" y="8838159"/>
                </a:cubicBezTo>
                <a:cubicBezTo>
                  <a:pt x="5664872" y="8831882"/>
                  <a:pt x="5678277" y="8828221"/>
                  <a:pt x="5691219" y="8826652"/>
                </a:cubicBezTo>
                <a:close/>
                <a:moveTo>
                  <a:pt x="7943249" y="8796316"/>
                </a:moveTo>
                <a:cubicBezTo>
                  <a:pt x="7968673" y="8802593"/>
                  <a:pt x="8000567" y="8796316"/>
                  <a:pt x="8032461" y="8796316"/>
                </a:cubicBezTo>
                <a:cubicBezTo>
                  <a:pt x="8057423" y="8796316"/>
                  <a:pt x="8089317" y="8802593"/>
                  <a:pt x="8095789" y="8815145"/>
                </a:cubicBezTo>
                <a:cubicBezTo>
                  <a:pt x="8108269" y="8833974"/>
                  <a:pt x="8114740" y="8871109"/>
                  <a:pt x="8102260" y="8883662"/>
                </a:cubicBezTo>
                <a:cubicBezTo>
                  <a:pt x="8063894" y="8933350"/>
                  <a:pt x="8013047" y="8971008"/>
                  <a:pt x="7968673" y="9008143"/>
                </a:cubicBezTo>
                <a:cubicBezTo>
                  <a:pt x="7956192" y="9020696"/>
                  <a:pt x="7937241" y="9021219"/>
                  <a:pt x="7924760" y="9021219"/>
                </a:cubicBezTo>
                <a:cubicBezTo>
                  <a:pt x="7848491" y="9021219"/>
                  <a:pt x="7791173" y="8958455"/>
                  <a:pt x="7797644" y="8889939"/>
                </a:cubicBezTo>
                <a:cubicBezTo>
                  <a:pt x="7804115" y="8833974"/>
                  <a:pt x="7879923" y="8790040"/>
                  <a:pt x="7943249" y="8796316"/>
                </a:cubicBezTo>
                <a:close/>
                <a:moveTo>
                  <a:pt x="5280289" y="8750290"/>
                </a:moveTo>
                <a:cubicBezTo>
                  <a:pt x="5311259" y="8769119"/>
                  <a:pt x="5342691" y="8801023"/>
                  <a:pt x="5380132" y="8826129"/>
                </a:cubicBezTo>
                <a:cubicBezTo>
                  <a:pt x="5486447" y="8870586"/>
                  <a:pt x="5504937" y="8883139"/>
                  <a:pt x="5504937" y="8978331"/>
                </a:cubicBezTo>
                <a:cubicBezTo>
                  <a:pt x="5485985" y="8889416"/>
                  <a:pt x="5398622" y="8895692"/>
                  <a:pt x="5330210" y="8876863"/>
                </a:cubicBezTo>
                <a:cubicBezTo>
                  <a:pt x="5330210" y="8895692"/>
                  <a:pt x="5330210" y="8920797"/>
                  <a:pt x="5317730" y="8927074"/>
                </a:cubicBezTo>
                <a:cubicBezTo>
                  <a:pt x="5298778" y="8940149"/>
                  <a:pt x="5267808" y="8940149"/>
                  <a:pt x="5242847" y="8946426"/>
                </a:cubicBezTo>
                <a:cubicBezTo>
                  <a:pt x="5236838" y="8914521"/>
                  <a:pt x="5224358" y="8883139"/>
                  <a:pt x="5230829" y="8858034"/>
                </a:cubicBezTo>
                <a:cubicBezTo>
                  <a:pt x="5236838" y="8826129"/>
                  <a:pt x="5261337" y="8794747"/>
                  <a:pt x="5280289" y="8750290"/>
                </a:cubicBezTo>
                <a:close/>
                <a:moveTo>
                  <a:pt x="6911531" y="8694325"/>
                </a:moveTo>
                <a:cubicBezTo>
                  <a:pt x="6924011" y="8725707"/>
                  <a:pt x="6930483" y="8744536"/>
                  <a:pt x="6943425" y="8769642"/>
                </a:cubicBezTo>
                <a:cubicBezTo>
                  <a:pt x="6905060" y="8807300"/>
                  <a:pt x="6860685" y="8858034"/>
                  <a:pt x="6815847" y="8902491"/>
                </a:cubicBezTo>
                <a:cubicBezTo>
                  <a:pt x="6752059" y="8839205"/>
                  <a:pt x="6752059" y="8820376"/>
                  <a:pt x="6815847" y="8775918"/>
                </a:cubicBezTo>
                <a:cubicBezTo>
                  <a:pt x="6834799" y="8769642"/>
                  <a:pt x="6854213" y="8757089"/>
                  <a:pt x="6867156" y="8744536"/>
                </a:cubicBezTo>
                <a:cubicBezTo>
                  <a:pt x="6879637" y="8725707"/>
                  <a:pt x="6892117" y="8713154"/>
                  <a:pt x="6911531" y="8694325"/>
                </a:cubicBezTo>
                <a:close/>
                <a:moveTo>
                  <a:pt x="6306922" y="8638361"/>
                </a:moveTo>
                <a:cubicBezTo>
                  <a:pt x="6369787" y="8638361"/>
                  <a:pt x="6419709" y="8682296"/>
                  <a:pt x="6432189" y="8739306"/>
                </a:cubicBezTo>
                <a:cubicBezTo>
                  <a:pt x="6438661" y="8808869"/>
                  <a:pt x="6400757" y="8865879"/>
                  <a:pt x="6331883" y="8872156"/>
                </a:cubicBezTo>
                <a:cubicBezTo>
                  <a:pt x="6281961" y="8878432"/>
                  <a:pt x="6213087" y="8935442"/>
                  <a:pt x="6188127" y="8859603"/>
                </a:cubicBezTo>
                <a:cubicBezTo>
                  <a:pt x="6194135" y="8815145"/>
                  <a:pt x="6200145" y="8790040"/>
                  <a:pt x="6200145" y="8764411"/>
                </a:cubicBezTo>
                <a:cubicBezTo>
                  <a:pt x="6206616" y="8694848"/>
                  <a:pt x="6250529" y="8644638"/>
                  <a:pt x="6306922" y="8638361"/>
                </a:cubicBezTo>
                <a:close/>
                <a:moveTo>
                  <a:pt x="5908934" y="8575598"/>
                </a:moveTo>
                <a:cubicBezTo>
                  <a:pt x="5965327" y="8575598"/>
                  <a:pt x="6003231" y="8606979"/>
                  <a:pt x="6003231" y="8662944"/>
                </a:cubicBezTo>
                <a:cubicBezTo>
                  <a:pt x="6009702" y="8725707"/>
                  <a:pt x="5959318" y="8744013"/>
                  <a:pt x="5915405" y="8750290"/>
                </a:cubicBezTo>
                <a:cubicBezTo>
                  <a:pt x="5852541" y="8750290"/>
                  <a:pt x="5814637" y="8718908"/>
                  <a:pt x="5814637" y="8656667"/>
                </a:cubicBezTo>
                <a:cubicBezTo>
                  <a:pt x="5814637" y="8600180"/>
                  <a:pt x="5852541" y="8575598"/>
                  <a:pt x="5908934" y="8575598"/>
                </a:cubicBezTo>
                <a:close/>
                <a:moveTo>
                  <a:pt x="1808408" y="8381030"/>
                </a:moveTo>
                <a:cubicBezTo>
                  <a:pt x="1814880" y="8381030"/>
                  <a:pt x="1814417" y="8381030"/>
                  <a:pt x="1820889" y="8381030"/>
                </a:cubicBezTo>
                <a:cubicBezTo>
                  <a:pt x="1846774" y="8480929"/>
                  <a:pt x="1872660" y="8587627"/>
                  <a:pt x="1898545" y="8694325"/>
                </a:cubicBezTo>
                <a:cubicBezTo>
                  <a:pt x="1808408" y="8688049"/>
                  <a:pt x="1782523" y="8637838"/>
                  <a:pt x="1776051" y="8456347"/>
                </a:cubicBezTo>
                <a:cubicBezTo>
                  <a:pt x="1795466" y="8500281"/>
                  <a:pt x="1801937" y="8531140"/>
                  <a:pt x="1814880" y="8568798"/>
                </a:cubicBezTo>
                <a:cubicBezTo>
                  <a:pt x="1814880" y="8499758"/>
                  <a:pt x="1814880" y="8443271"/>
                  <a:pt x="1808408" y="8381030"/>
                </a:cubicBezTo>
                <a:close/>
                <a:moveTo>
                  <a:pt x="8838145" y="7813020"/>
                </a:moveTo>
                <a:cubicBezTo>
                  <a:pt x="8881595" y="7819296"/>
                  <a:pt x="8963412" y="7813020"/>
                  <a:pt x="8963412" y="7876306"/>
                </a:cubicBezTo>
                <a:cubicBezTo>
                  <a:pt x="8975892" y="7977774"/>
                  <a:pt x="8913028" y="8047338"/>
                  <a:pt x="8838145" y="8047338"/>
                </a:cubicBezTo>
                <a:cubicBezTo>
                  <a:pt x="8775280" y="8047338"/>
                  <a:pt x="8725358" y="7997126"/>
                  <a:pt x="8725358" y="7933317"/>
                </a:cubicBezTo>
                <a:cubicBezTo>
                  <a:pt x="8725358" y="7870030"/>
                  <a:pt x="8775280" y="7806744"/>
                  <a:pt x="8838145" y="7813020"/>
                </a:cubicBezTo>
                <a:close/>
                <a:moveTo>
                  <a:pt x="763979" y="7420290"/>
                </a:moveTo>
                <a:cubicBezTo>
                  <a:pt x="774379" y="7420747"/>
                  <a:pt x="786166" y="7421794"/>
                  <a:pt x="799340" y="7423363"/>
                </a:cubicBezTo>
                <a:cubicBezTo>
                  <a:pt x="768370" y="7462067"/>
                  <a:pt x="743409" y="7487696"/>
                  <a:pt x="711977" y="7526400"/>
                </a:cubicBezTo>
                <a:cubicBezTo>
                  <a:pt x="688865" y="7454222"/>
                  <a:pt x="689789" y="7425455"/>
                  <a:pt x="736937" y="7420748"/>
                </a:cubicBezTo>
                <a:cubicBezTo>
                  <a:pt x="744565" y="7419963"/>
                  <a:pt x="753578" y="7419832"/>
                  <a:pt x="763979" y="7420290"/>
                </a:cubicBezTo>
                <a:close/>
                <a:moveTo>
                  <a:pt x="1128454" y="7337586"/>
                </a:moveTo>
                <a:cubicBezTo>
                  <a:pt x="1159887" y="7343862"/>
                  <a:pt x="1185310" y="7375244"/>
                  <a:pt x="1235232" y="7406103"/>
                </a:cubicBezTo>
                <a:cubicBezTo>
                  <a:pt x="1185310" y="7443238"/>
                  <a:pt x="1159887" y="7474620"/>
                  <a:pt x="1128454" y="7480896"/>
                </a:cubicBezTo>
                <a:cubicBezTo>
                  <a:pt x="1084541" y="7492926"/>
                  <a:pt x="1053572" y="7462067"/>
                  <a:pt x="1053572" y="7412379"/>
                </a:cubicBezTo>
                <a:cubicBezTo>
                  <a:pt x="1053572" y="7362692"/>
                  <a:pt x="1078533" y="7331832"/>
                  <a:pt x="1128454" y="7337586"/>
                </a:cubicBezTo>
                <a:close/>
                <a:moveTo>
                  <a:pt x="883467" y="7143542"/>
                </a:moveTo>
                <a:cubicBezTo>
                  <a:pt x="889939" y="7149295"/>
                  <a:pt x="902419" y="7156095"/>
                  <a:pt x="914900" y="7161848"/>
                </a:cubicBezTo>
                <a:cubicBezTo>
                  <a:pt x="883467" y="7205260"/>
                  <a:pt x="852498" y="7242394"/>
                  <a:pt x="821065" y="7285283"/>
                </a:cubicBezTo>
                <a:cubicBezTo>
                  <a:pt x="815056" y="7279006"/>
                  <a:pt x="802576" y="7272730"/>
                  <a:pt x="796104" y="7266977"/>
                </a:cubicBezTo>
                <a:cubicBezTo>
                  <a:pt x="821065" y="7223566"/>
                  <a:pt x="852498" y="7186430"/>
                  <a:pt x="883467" y="7143542"/>
                </a:cubicBezTo>
                <a:close/>
                <a:moveTo>
                  <a:pt x="681007" y="7110591"/>
                </a:moveTo>
                <a:cubicBezTo>
                  <a:pt x="668064" y="7148249"/>
                  <a:pt x="661592" y="7180154"/>
                  <a:pt x="649112" y="7199506"/>
                </a:cubicBezTo>
                <a:cubicBezTo>
                  <a:pt x="636631" y="7230888"/>
                  <a:pt x="611671" y="7250240"/>
                  <a:pt x="592719" y="7275346"/>
                </a:cubicBezTo>
                <a:cubicBezTo>
                  <a:pt x="573767" y="7262792"/>
                  <a:pt x="542335" y="7243964"/>
                  <a:pt x="542335" y="7230888"/>
                </a:cubicBezTo>
                <a:cubicBezTo>
                  <a:pt x="548806" y="7199506"/>
                  <a:pt x="554815" y="7161325"/>
                  <a:pt x="579776" y="7141973"/>
                </a:cubicBezTo>
                <a:cubicBezTo>
                  <a:pt x="605199" y="7123144"/>
                  <a:pt x="649112" y="7116868"/>
                  <a:pt x="681007" y="7110591"/>
                </a:cubicBezTo>
                <a:close/>
                <a:moveTo>
                  <a:pt x="95826" y="7040440"/>
                </a:moveTo>
                <a:cubicBezTo>
                  <a:pt x="111730" y="7043382"/>
                  <a:pt x="135564" y="7055150"/>
                  <a:pt x="159138" y="7059857"/>
                </a:cubicBezTo>
                <a:cubicBezTo>
                  <a:pt x="146658" y="7085486"/>
                  <a:pt x="140187" y="7116868"/>
                  <a:pt x="121235" y="7135697"/>
                </a:cubicBezTo>
                <a:cubicBezTo>
                  <a:pt x="95811" y="7161325"/>
                  <a:pt x="63917" y="7173878"/>
                  <a:pt x="32485" y="7192706"/>
                </a:cubicBezTo>
                <a:cubicBezTo>
                  <a:pt x="19542" y="7167601"/>
                  <a:pt x="-5419" y="7136220"/>
                  <a:pt x="1052" y="7123667"/>
                </a:cubicBezTo>
                <a:cubicBezTo>
                  <a:pt x="20004" y="7091762"/>
                  <a:pt x="51437" y="7059857"/>
                  <a:pt x="82869" y="7041028"/>
                </a:cubicBezTo>
                <a:cubicBezTo>
                  <a:pt x="86105" y="7039459"/>
                  <a:pt x="90525" y="7039459"/>
                  <a:pt x="95826" y="7040440"/>
                </a:cubicBezTo>
                <a:close/>
                <a:moveTo>
                  <a:pt x="588097" y="6865813"/>
                </a:moveTo>
                <a:cubicBezTo>
                  <a:pt x="613519" y="6872090"/>
                  <a:pt x="638943" y="6891442"/>
                  <a:pt x="651423" y="6916547"/>
                </a:cubicBezTo>
                <a:cubicBezTo>
                  <a:pt x="657895" y="6929100"/>
                  <a:pt x="651423" y="6966235"/>
                  <a:pt x="632472" y="6978788"/>
                </a:cubicBezTo>
                <a:cubicBezTo>
                  <a:pt x="613519" y="7004416"/>
                  <a:pt x="582087" y="7010693"/>
                  <a:pt x="550655" y="7016969"/>
                </a:cubicBezTo>
                <a:cubicBezTo>
                  <a:pt x="531703" y="7023245"/>
                  <a:pt x="506280" y="7003893"/>
                  <a:pt x="487328" y="7003893"/>
                </a:cubicBezTo>
                <a:cubicBezTo>
                  <a:pt x="405512" y="7022722"/>
                  <a:pt x="323233" y="7035798"/>
                  <a:pt x="234946" y="7054627"/>
                </a:cubicBezTo>
                <a:cubicBezTo>
                  <a:pt x="234946" y="7048351"/>
                  <a:pt x="234946" y="7041551"/>
                  <a:pt x="234946" y="7035275"/>
                </a:cubicBezTo>
                <a:cubicBezTo>
                  <a:pt x="304281" y="7010169"/>
                  <a:pt x="373618" y="6985587"/>
                  <a:pt x="449425" y="6960482"/>
                </a:cubicBezTo>
                <a:cubicBezTo>
                  <a:pt x="461905" y="6922823"/>
                  <a:pt x="537713" y="6859537"/>
                  <a:pt x="588097" y="6865813"/>
                </a:cubicBezTo>
                <a:close/>
                <a:moveTo>
                  <a:pt x="876996" y="6859014"/>
                </a:moveTo>
                <a:cubicBezTo>
                  <a:pt x="886241" y="6855876"/>
                  <a:pt x="896872" y="6856399"/>
                  <a:pt x="907966" y="6859014"/>
                </a:cubicBezTo>
                <a:cubicBezTo>
                  <a:pt x="918598" y="6861106"/>
                  <a:pt x="929692" y="6865813"/>
                  <a:pt x="938936" y="6872090"/>
                </a:cubicBezTo>
                <a:cubicBezTo>
                  <a:pt x="963897" y="6890396"/>
                  <a:pt x="982387" y="6909225"/>
                  <a:pt x="1007348" y="6928054"/>
                </a:cubicBezTo>
                <a:cubicBezTo>
                  <a:pt x="1001338" y="6940083"/>
                  <a:pt x="1000876" y="6946883"/>
                  <a:pt x="1000876" y="6959436"/>
                </a:cubicBezTo>
                <a:cubicBezTo>
                  <a:pt x="963897" y="6959436"/>
                  <a:pt x="926456" y="6965189"/>
                  <a:pt x="895486" y="6959436"/>
                </a:cubicBezTo>
                <a:cubicBezTo>
                  <a:pt x="876996" y="6959436"/>
                  <a:pt x="858044" y="6928054"/>
                  <a:pt x="852035" y="6909225"/>
                </a:cubicBezTo>
                <a:cubicBezTo>
                  <a:pt x="845564" y="6890396"/>
                  <a:pt x="864515" y="6859014"/>
                  <a:pt x="876996" y="6859014"/>
                </a:cubicBezTo>
                <a:close/>
                <a:moveTo>
                  <a:pt x="9738587" y="6394563"/>
                </a:moveTo>
                <a:cubicBezTo>
                  <a:pt x="9807923" y="6400840"/>
                  <a:pt x="9877721" y="6413392"/>
                  <a:pt x="9941048" y="6438498"/>
                </a:cubicBezTo>
                <a:cubicBezTo>
                  <a:pt x="9960000" y="6444774"/>
                  <a:pt x="9978952" y="6488186"/>
                  <a:pt x="9972480" y="6507015"/>
                </a:cubicBezTo>
                <a:cubicBezTo>
                  <a:pt x="9960000" y="6538397"/>
                  <a:pt x="9928568" y="6563502"/>
                  <a:pt x="9909616" y="6582331"/>
                </a:cubicBezTo>
                <a:cubicBezTo>
                  <a:pt x="9820866" y="6557749"/>
                  <a:pt x="9757539" y="6551472"/>
                  <a:pt x="9694212" y="6526367"/>
                </a:cubicBezTo>
                <a:cubicBezTo>
                  <a:pt x="9674798" y="6520090"/>
                  <a:pt x="9662318" y="6469357"/>
                  <a:pt x="9668789" y="6451051"/>
                </a:cubicBezTo>
                <a:cubicBezTo>
                  <a:pt x="9681269" y="6425945"/>
                  <a:pt x="9719635" y="6394563"/>
                  <a:pt x="9738587" y="6394563"/>
                </a:cubicBezTo>
                <a:close/>
                <a:moveTo>
                  <a:pt x="827537" y="6136710"/>
                </a:moveTo>
                <a:cubicBezTo>
                  <a:pt x="857582" y="6135141"/>
                  <a:pt x="889014" y="6139848"/>
                  <a:pt x="901957" y="6149262"/>
                </a:cubicBezTo>
                <a:cubicBezTo>
                  <a:pt x="870062" y="6173845"/>
                  <a:pt x="845102" y="6198427"/>
                  <a:pt x="813207" y="6216733"/>
                </a:cubicBezTo>
                <a:cubicBezTo>
                  <a:pt x="800727" y="6223010"/>
                  <a:pt x="775303" y="6216733"/>
                  <a:pt x="756351" y="6216733"/>
                </a:cubicBezTo>
                <a:cubicBezTo>
                  <a:pt x="756351" y="6198427"/>
                  <a:pt x="749880" y="6180121"/>
                  <a:pt x="762361" y="6161292"/>
                </a:cubicBezTo>
                <a:cubicBezTo>
                  <a:pt x="768832" y="6146124"/>
                  <a:pt x="797491" y="6138279"/>
                  <a:pt x="827537" y="6136710"/>
                </a:cubicBezTo>
                <a:close/>
                <a:moveTo>
                  <a:pt x="7409363" y="6060870"/>
                </a:moveTo>
                <a:cubicBezTo>
                  <a:pt x="7415835" y="6073423"/>
                  <a:pt x="7428777" y="6085976"/>
                  <a:pt x="7435249" y="6104282"/>
                </a:cubicBezTo>
                <a:cubicBezTo>
                  <a:pt x="7435249" y="6116834"/>
                  <a:pt x="7441719" y="6141417"/>
                  <a:pt x="7428777" y="6147693"/>
                </a:cubicBezTo>
                <a:cubicBezTo>
                  <a:pt x="7422768" y="6153970"/>
                  <a:pt x="7396883" y="6153447"/>
                  <a:pt x="7383940" y="6153447"/>
                </a:cubicBezTo>
                <a:cubicBezTo>
                  <a:pt x="7364988" y="6147170"/>
                  <a:pt x="7358979" y="6128864"/>
                  <a:pt x="7346036" y="6116834"/>
                </a:cubicBezTo>
                <a:cubicBezTo>
                  <a:pt x="7358979" y="6110558"/>
                  <a:pt x="7377931" y="6116834"/>
                  <a:pt x="7383940" y="6104282"/>
                </a:cubicBezTo>
                <a:cubicBezTo>
                  <a:pt x="7396883" y="6092252"/>
                  <a:pt x="7403354" y="6073423"/>
                  <a:pt x="7409363" y="6060870"/>
                </a:cubicBezTo>
                <a:close/>
                <a:moveTo>
                  <a:pt x="846026" y="6021643"/>
                </a:moveTo>
                <a:cubicBezTo>
                  <a:pt x="846026" y="6027919"/>
                  <a:pt x="846026" y="6027919"/>
                  <a:pt x="852035" y="6034196"/>
                </a:cubicBezTo>
                <a:cubicBezTo>
                  <a:pt x="770219" y="6059301"/>
                  <a:pt x="688402" y="6078130"/>
                  <a:pt x="606124" y="6103759"/>
                </a:cubicBezTo>
                <a:cubicBezTo>
                  <a:pt x="631547" y="6185351"/>
                  <a:pt x="662979" y="6266944"/>
                  <a:pt x="681931" y="6330231"/>
                </a:cubicBezTo>
                <a:cubicBezTo>
                  <a:pt x="631547" y="6411823"/>
                  <a:pt x="593181" y="6475110"/>
                  <a:pt x="548806" y="6537874"/>
                </a:cubicBezTo>
                <a:cubicBezTo>
                  <a:pt x="586710" y="6645095"/>
                  <a:pt x="587172" y="6645618"/>
                  <a:pt x="530316" y="6714658"/>
                </a:cubicBezTo>
                <a:cubicBezTo>
                  <a:pt x="473461" y="6676999"/>
                  <a:pt x="473461" y="6632542"/>
                  <a:pt x="517836" y="6582331"/>
                </a:cubicBezTo>
                <a:cubicBezTo>
                  <a:pt x="530316" y="6563502"/>
                  <a:pt x="536788" y="6532120"/>
                  <a:pt x="543259" y="6500215"/>
                </a:cubicBezTo>
                <a:cubicBezTo>
                  <a:pt x="454509" y="6500215"/>
                  <a:pt x="442029" y="6487663"/>
                  <a:pt x="473461" y="6412346"/>
                </a:cubicBezTo>
                <a:cubicBezTo>
                  <a:pt x="479933" y="6399794"/>
                  <a:pt x="479933" y="6374688"/>
                  <a:pt x="473461" y="6368412"/>
                </a:cubicBezTo>
                <a:cubicBezTo>
                  <a:pt x="442029" y="6311402"/>
                  <a:pt x="397654" y="6261191"/>
                  <a:pt x="366222" y="6204180"/>
                </a:cubicBezTo>
                <a:cubicBezTo>
                  <a:pt x="353279" y="6185351"/>
                  <a:pt x="340798" y="6141417"/>
                  <a:pt x="353279" y="6128864"/>
                </a:cubicBezTo>
                <a:cubicBezTo>
                  <a:pt x="378702" y="6097482"/>
                  <a:pt x="416606" y="6059301"/>
                  <a:pt x="454509" y="6053025"/>
                </a:cubicBezTo>
                <a:cubicBezTo>
                  <a:pt x="587172" y="6034196"/>
                  <a:pt x="713364" y="6034196"/>
                  <a:pt x="846026" y="6021643"/>
                </a:cubicBezTo>
                <a:close/>
                <a:moveTo>
                  <a:pt x="7742175" y="5922267"/>
                </a:moveTo>
                <a:cubicBezTo>
                  <a:pt x="7830925" y="5915991"/>
                  <a:pt x="7900261" y="5991307"/>
                  <a:pt x="7900261" y="6079176"/>
                </a:cubicBezTo>
                <a:cubicBezTo>
                  <a:pt x="7906733" y="6160769"/>
                  <a:pt x="7837397" y="6229809"/>
                  <a:pt x="7748647" y="6229809"/>
                </a:cubicBezTo>
                <a:cubicBezTo>
                  <a:pt x="7665906" y="6236085"/>
                  <a:pt x="7596570" y="6167045"/>
                  <a:pt x="7590099" y="6085453"/>
                </a:cubicBezTo>
                <a:cubicBezTo>
                  <a:pt x="7590099" y="5997584"/>
                  <a:pt x="7659897" y="5922267"/>
                  <a:pt x="7742175" y="5922267"/>
                </a:cubicBezTo>
                <a:close/>
                <a:moveTo>
                  <a:pt x="7565600" y="5797263"/>
                </a:moveTo>
                <a:cubicBezTo>
                  <a:pt x="7571609" y="5797263"/>
                  <a:pt x="7577618" y="5803540"/>
                  <a:pt x="7577618" y="5809816"/>
                </a:cubicBezTo>
                <a:cubicBezTo>
                  <a:pt x="7565600" y="5834921"/>
                  <a:pt x="7553119" y="5865257"/>
                  <a:pt x="7534630" y="5896116"/>
                </a:cubicBezTo>
                <a:cubicBezTo>
                  <a:pt x="7553119" y="5908669"/>
                  <a:pt x="7571609" y="5914945"/>
                  <a:pt x="7590099" y="5921221"/>
                </a:cubicBezTo>
                <a:cubicBezTo>
                  <a:pt x="7590099" y="5927498"/>
                  <a:pt x="7590099" y="5933774"/>
                  <a:pt x="7590099" y="5940050"/>
                </a:cubicBezTo>
                <a:cubicBezTo>
                  <a:pt x="7571609" y="5940050"/>
                  <a:pt x="7540639" y="5952080"/>
                  <a:pt x="7534630" y="5945804"/>
                </a:cubicBezTo>
                <a:cubicBezTo>
                  <a:pt x="7516140" y="5921221"/>
                  <a:pt x="7491179" y="5884086"/>
                  <a:pt x="7497189" y="5859504"/>
                </a:cubicBezTo>
                <a:cubicBezTo>
                  <a:pt x="7503660" y="5834398"/>
                  <a:pt x="7540639" y="5815569"/>
                  <a:pt x="7565600" y="5797263"/>
                </a:cubicBezTo>
                <a:close/>
                <a:moveTo>
                  <a:pt x="8352331" y="5764312"/>
                </a:moveTo>
                <a:cubicBezTo>
                  <a:pt x="8459109" y="5770589"/>
                  <a:pt x="8484532" y="5840675"/>
                  <a:pt x="8484532" y="5942666"/>
                </a:cubicBezTo>
                <a:cubicBezTo>
                  <a:pt x="8434148" y="5872580"/>
                  <a:pt x="8389773" y="5815046"/>
                  <a:pt x="8352331" y="5764312"/>
                </a:cubicBezTo>
                <a:close/>
                <a:moveTo>
                  <a:pt x="106905" y="5394530"/>
                </a:moveTo>
                <a:cubicBezTo>
                  <a:pt x="119386" y="5394530"/>
                  <a:pt x="144347" y="5419636"/>
                  <a:pt x="175779" y="5437942"/>
                </a:cubicBezTo>
                <a:cubicBezTo>
                  <a:pt x="144347" y="5462524"/>
                  <a:pt x="119386" y="5493906"/>
                  <a:pt x="100434" y="5487630"/>
                </a:cubicBezTo>
                <a:cubicBezTo>
                  <a:pt x="81482" y="5487630"/>
                  <a:pt x="62530" y="5456771"/>
                  <a:pt x="43579" y="5437942"/>
                </a:cubicBezTo>
                <a:cubicBezTo>
                  <a:pt x="62530" y="5425389"/>
                  <a:pt x="81944" y="5400807"/>
                  <a:pt x="106905" y="5394530"/>
                </a:cubicBezTo>
                <a:close/>
                <a:moveTo>
                  <a:pt x="7995945" y="5298816"/>
                </a:moveTo>
                <a:cubicBezTo>
                  <a:pt x="7995945" y="5368379"/>
                  <a:pt x="7995945" y="5424343"/>
                  <a:pt x="7995945" y="5493383"/>
                </a:cubicBezTo>
                <a:cubicBezTo>
                  <a:pt x="7913666" y="5411790"/>
                  <a:pt x="7913666" y="5355826"/>
                  <a:pt x="7995945" y="5298816"/>
                </a:cubicBezTo>
                <a:close/>
                <a:moveTo>
                  <a:pt x="7843405" y="5223499"/>
                </a:moveTo>
                <a:cubicBezTo>
                  <a:pt x="7907195" y="5236052"/>
                  <a:pt x="7926609" y="5323921"/>
                  <a:pt x="7881771" y="5424343"/>
                </a:cubicBezTo>
                <a:cubicBezTo>
                  <a:pt x="7868829" y="5424343"/>
                  <a:pt x="7862357" y="5424343"/>
                  <a:pt x="7849877" y="5424343"/>
                </a:cubicBezTo>
                <a:cubicBezTo>
                  <a:pt x="7843405" y="5367856"/>
                  <a:pt x="7830925" y="5317645"/>
                  <a:pt x="7817983" y="5254881"/>
                </a:cubicBezTo>
                <a:cubicBezTo>
                  <a:pt x="7830925" y="5254881"/>
                  <a:pt x="7843405" y="5261158"/>
                  <a:pt x="7862820" y="5261158"/>
                </a:cubicBezTo>
                <a:cubicBezTo>
                  <a:pt x="7856349" y="5248605"/>
                  <a:pt x="7849877" y="5236052"/>
                  <a:pt x="7843405" y="5223499"/>
                </a:cubicBezTo>
                <a:close/>
                <a:moveTo>
                  <a:pt x="1039242" y="5143999"/>
                </a:moveTo>
                <a:cubicBezTo>
                  <a:pt x="1051723" y="5162305"/>
                  <a:pt x="1063741" y="5180611"/>
                  <a:pt x="1076684" y="5198917"/>
                </a:cubicBezTo>
                <a:cubicBezTo>
                  <a:pt x="1063741" y="5204670"/>
                  <a:pt x="1057732" y="5216700"/>
                  <a:pt x="1045251" y="5216700"/>
                </a:cubicBezTo>
                <a:cubicBezTo>
                  <a:pt x="1019828" y="5222976"/>
                  <a:pt x="995330" y="5223499"/>
                  <a:pt x="969906" y="5223499"/>
                </a:cubicBezTo>
                <a:cubicBezTo>
                  <a:pt x="963897" y="5223499"/>
                  <a:pt x="950955" y="5198917"/>
                  <a:pt x="957426" y="5192641"/>
                </a:cubicBezTo>
                <a:cubicBezTo>
                  <a:pt x="969906" y="5180611"/>
                  <a:pt x="995330" y="5168581"/>
                  <a:pt x="1014281" y="5156029"/>
                </a:cubicBezTo>
                <a:cubicBezTo>
                  <a:pt x="1020290" y="5150275"/>
                  <a:pt x="1026762" y="5143999"/>
                  <a:pt x="1039242" y="5143999"/>
                </a:cubicBezTo>
                <a:close/>
                <a:moveTo>
                  <a:pt x="7855424" y="5081235"/>
                </a:moveTo>
                <a:cubicBezTo>
                  <a:pt x="7867905" y="5118894"/>
                  <a:pt x="7868367" y="5156552"/>
                  <a:pt x="7880847" y="5200486"/>
                </a:cubicBezTo>
                <a:cubicBezTo>
                  <a:pt x="7843405" y="5194210"/>
                  <a:pt x="7812435" y="5187410"/>
                  <a:pt x="7774995" y="5181134"/>
                </a:cubicBezTo>
                <a:cubicBezTo>
                  <a:pt x="7799955" y="5149752"/>
                  <a:pt x="7824454" y="5118894"/>
                  <a:pt x="7855424" y="5081235"/>
                </a:cubicBezTo>
                <a:close/>
                <a:moveTo>
                  <a:pt x="952341" y="4902882"/>
                </a:moveTo>
                <a:cubicBezTo>
                  <a:pt x="1027224" y="4902882"/>
                  <a:pt x="1077146" y="4947340"/>
                  <a:pt x="1083155" y="5023179"/>
                </a:cubicBezTo>
                <a:cubicBezTo>
                  <a:pt x="1083155" y="5086466"/>
                  <a:pt x="1027224" y="5137723"/>
                  <a:pt x="952341" y="5137723"/>
                </a:cubicBezTo>
                <a:cubicBezTo>
                  <a:pt x="877458" y="5137723"/>
                  <a:pt x="802576" y="5086466"/>
                  <a:pt x="802576" y="5042531"/>
                </a:cubicBezTo>
                <a:cubicBezTo>
                  <a:pt x="796566" y="4966169"/>
                  <a:pt x="870987" y="4902882"/>
                  <a:pt x="952341" y="4902882"/>
                </a:cubicBezTo>
                <a:close/>
                <a:moveTo>
                  <a:pt x="9469102" y="4833319"/>
                </a:moveTo>
                <a:cubicBezTo>
                  <a:pt x="9581888" y="4833319"/>
                  <a:pt x="9682194" y="4909682"/>
                  <a:pt x="9675723" y="4979245"/>
                </a:cubicBezTo>
                <a:cubicBezTo>
                  <a:pt x="9669251" y="5055084"/>
                  <a:pt x="9562936" y="5137723"/>
                  <a:pt x="9475111" y="5131446"/>
                </a:cubicBezTo>
                <a:cubicBezTo>
                  <a:pt x="9393757" y="5124647"/>
                  <a:pt x="9305931" y="5036255"/>
                  <a:pt x="9312402" y="4966692"/>
                </a:cubicBezTo>
                <a:cubicBezTo>
                  <a:pt x="9318412" y="4903405"/>
                  <a:pt x="9406237" y="4827043"/>
                  <a:pt x="9469102" y="4833319"/>
                </a:cubicBezTo>
                <a:close/>
                <a:moveTo>
                  <a:pt x="492875" y="4741266"/>
                </a:moveTo>
                <a:cubicBezTo>
                  <a:pt x="518298" y="4747542"/>
                  <a:pt x="537250" y="4779447"/>
                  <a:pt x="575154" y="4810829"/>
                </a:cubicBezTo>
                <a:cubicBezTo>
                  <a:pt x="537250" y="4842211"/>
                  <a:pt x="505818" y="4879869"/>
                  <a:pt x="499347" y="4873592"/>
                </a:cubicBezTo>
                <a:cubicBezTo>
                  <a:pt x="467914" y="4854763"/>
                  <a:pt x="442029" y="4829658"/>
                  <a:pt x="429549" y="4798276"/>
                </a:cubicBezTo>
                <a:cubicBezTo>
                  <a:pt x="423077" y="4785723"/>
                  <a:pt x="473923" y="4741266"/>
                  <a:pt x="492875" y="4741266"/>
                </a:cubicBezTo>
                <a:close/>
                <a:moveTo>
                  <a:pt x="8642618" y="4570235"/>
                </a:moveTo>
                <a:cubicBezTo>
                  <a:pt x="8661107" y="4601617"/>
                  <a:pt x="8673588" y="4626722"/>
                  <a:pt x="8692077" y="4658104"/>
                </a:cubicBezTo>
                <a:cubicBezTo>
                  <a:pt x="8661569" y="4676933"/>
                  <a:pt x="8630599" y="4695762"/>
                  <a:pt x="8593620" y="4715114"/>
                </a:cubicBezTo>
                <a:cubicBezTo>
                  <a:pt x="8575131" y="4689486"/>
                  <a:pt x="8550170" y="4670657"/>
                  <a:pt x="8605638" y="4645551"/>
                </a:cubicBezTo>
                <a:cubicBezTo>
                  <a:pt x="8624128" y="4639275"/>
                  <a:pt x="8630137" y="4601617"/>
                  <a:pt x="8642618" y="4570235"/>
                </a:cubicBezTo>
                <a:close/>
                <a:moveTo>
                  <a:pt x="9040143" y="4332257"/>
                </a:moveTo>
                <a:cubicBezTo>
                  <a:pt x="9043379" y="4332257"/>
                  <a:pt x="9049735" y="4333826"/>
                  <a:pt x="9057709" y="4336180"/>
                </a:cubicBezTo>
                <a:lnTo>
                  <a:pt x="9083126" y="4344222"/>
                </a:lnTo>
                <a:lnTo>
                  <a:pt x="9083132" y="4344286"/>
                </a:lnTo>
                <a:lnTo>
                  <a:pt x="9083265" y="4344266"/>
                </a:lnTo>
                <a:lnTo>
                  <a:pt x="9084981" y="4344809"/>
                </a:lnTo>
                <a:cubicBezTo>
                  <a:pt x="9084981" y="4395020"/>
                  <a:pt x="9072038" y="4438955"/>
                  <a:pt x="9021192" y="4451507"/>
                </a:cubicBezTo>
                <a:cubicBezTo>
                  <a:pt x="8995768" y="4457784"/>
                  <a:pt x="8963874" y="4445231"/>
                  <a:pt x="8919499" y="4438955"/>
                </a:cubicBezTo>
                <a:cubicBezTo>
                  <a:pt x="8970345" y="4395020"/>
                  <a:pt x="9002240" y="4363638"/>
                  <a:pt x="9040143" y="4332257"/>
                </a:cubicBezTo>
                <a:close/>
                <a:moveTo>
                  <a:pt x="9070651" y="4249617"/>
                </a:moveTo>
                <a:cubicBezTo>
                  <a:pt x="9102084" y="4274723"/>
                  <a:pt x="9121035" y="4287276"/>
                  <a:pt x="9133516" y="4293552"/>
                </a:cubicBezTo>
                <a:cubicBezTo>
                  <a:pt x="9158939" y="4281000"/>
                  <a:pt x="9183900" y="4268447"/>
                  <a:pt x="9209323" y="4255894"/>
                </a:cubicBezTo>
                <a:cubicBezTo>
                  <a:pt x="9215794" y="4268447"/>
                  <a:pt x="9222266" y="4281000"/>
                  <a:pt x="9234746" y="4293552"/>
                </a:cubicBezTo>
                <a:cubicBezTo>
                  <a:pt x="9215794" y="4299829"/>
                  <a:pt x="9190833" y="4312381"/>
                  <a:pt x="9171882" y="4324934"/>
                </a:cubicBezTo>
                <a:cubicBezTo>
                  <a:pt x="9152930" y="4350040"/>
                  <a:pt x="9127507" y="4381944"/>
                  <a:pt x="9190833" y="4388221"/>
                </a:cubicBezTo>
                <a:cubicBezTo>
                  <a:pt x="9197305" y="4388221"/>
                  <a:pt x="9209323" y="4388221"/>
                  <a:pt x="9209323" y="4388221"/>
                </a:cubicBezTo>
                <a:cubicBezTo>
                  <a:pt x="9222266" y="4482366"/>
                  <a:pt x="9304544" y="4438432"/>
                  <a:pt x="9354928" y="4457261"/>
                </a:cubicBezTo>
                <a:cubicBezTo>
                  <a:pt x="9430736" y="4488643"/>
                  <a:pt x="9475111" y="4538853"/>
                  <a:pt x="9487591" y="4620969"/>
                </a:cubicBezTo>
                <a:cubicBezTo>
                  <a:pt x="9494063" y="4696285"/>
                  <a:pt x="9462168" y="4765325"/>
                  <a:pt x="9392832" y="4802983"/>
                </a:cubicBezTo>
                <a:cubicBezTo>
                  <a:pt x="9329505" y="4846918"/>
                  <a:pt x="9253698" y="4840642"/>
                  <a:pt x="9184362" y="4802983"/>
                </a:cubicBezTo>
                <a:cubicBezTo>
                  <a:pt x="9165410" y="4790431"/>
                  <a:pt x="9152468" y="4771602"/>
                  <a:pt x="9133516" y="4759049"/>
                </a:cubicBezTo>
                <a:cubicBezTo>
                  <a:pt x="9108093" y="4777878"/>
                  <a:pt x="9083132" y="4790431"/>
                  <a:pt x="9064180" y="4802983"/>
                </a:cubicBezTo>
                <a:cubicBezTo>
                  <a:pt x="9057709" y="4802983"/>
                  <a:pt x="9051237" y="4796707"/>
                  <a:pt x="9045228" y="4790431"/>
                </a:cubicBezTo>
                <a:cubicBezTo>
                  <a:pt x="9064180" y="4771602"/>
                  <a:pt x="9077123" y="4746496"/>
                  <a:pt x="9089603" y="4721391"/>
                </a:cubicBezTo>
                <a:cubicBezTo>
                  <a:pt x="9083132" y="4639275"/>
                  <a:pt x="9096074" y="4551406"/>
                  <a:pt x="9177891" y="4482366"/>
                </a:cubicBezTo>
                <a:cubicBezTo>
                  <a:pt x="9152930" y="4457261"/>
                  <a:pt x="9127507" y="4438432"/>
                  <a:pt x="9096074" y="4419603"/>
                </a:cubicBezTo>
                <a:cubicBezTo>
                  <a:pt x="9108555" y="4394497"/>
                  <a:pt x="9121035" y="4369392"/>
                  <a:pt x="9139987" y="4331734"/>
                </a:cubicBezTo>
                <a:cubicBezTo>
                  <a:pt x="9127276" y="4334872"/>
                  <a:pt x="9117800" y="4338010"/>
                  <a:pt x="9109133" y="4340364"/>
                </a:cubicBezTo>
                <a:lnTo>
                  <a:pt x="9083265" y="4344266"/>
                </a:lnTo>
                <a:lnTo>
                  <a:pt x="9083126" y="4344222"/>
                </a:lnTo>
                <a:lnTo>
                  <a:pt x="9079145" y="4304013"/>
                </a:lnTo>
                <a:cubicBezTo>
                  <a:pt x="9076776" y="4288976"/>
                  <a:pt x="9073656" y="4271585"/>
                  <a:pt x="9070651" y="4249617"/>
                </a:cubicBezTo>
                <a:close/>
                <a:moveTo>
                  <a:pt x="9312402" y="4206729"/>
                </a:moveTo>
                <a:cubicBezTo>
                  <a:pt x="9337363" y="4237588"/>
                  <a:pt x="9375267" y="4268970"/>
                  <a:pt x="9375267" y="4281000"/>
                </a:cubicBezTo>
                <a:cubicBezTo>
                  <a:pt x="9368796" y="4311858"/>
                  <a:pt x="9337363" y="4342717"/>
                  <a:pt x="9312402" y="4348994"/>
                </a:cubicBezTo>
                <a:cubicBezTo>
                  <a:pt x="9286979" y="4348994"/>
                  <a:pt x="9262018" y="4311858"/>
                  <a:pt x="9236595" y="4293552"/>
                </a:cubicBezTo>
                <a:cubicBezTo>
                  <a:pt x="9262018" y="4268970"/>
                  <a:pt x="9280508" y="4243864"/>
                  <a:pt x="9312402" y="4206729"/>
                </a:cubicBezTo>
                <a:close/>
                <a:moveTo>
                  <a:pt x="8774356" y="4091139"/>
                </a:moveTo>
                <a:cubicBezTo>
                  <a:pt x="8793308" y="4110492"/>
                  <a:pt x="8818731" y="4123044"/>
                  <a:pt x="8850625" y="4148673"/>
                </a:cubicBezTo>
                <a:cubicBezTo>
                  <a:pt x="8825202" y="4161225"/>
                  <a:pt x="8806250" y="4168025"/>
                  <a:pt x="8787299" y="4180578"/>
                </a:cubicBezTo>
                <a:cubicBezTo>
                  <a:pt x="8787299" y="4174301"/>
                  <a:pt x="8787299" y="4168025"/>
                  <a:pt x="8787299" y="4168025"/>
                </a:cubicBezTo>
                <a:cubicBezTo>
                  <a:pt x="8755404" y="4161748"/>
                  <a:pt x="8730443" y="4154949"/>
                  <a:pt x="8692077" y="4148673"/>
                </a:cubicBezTo>
                <a:cubicBezTo>
                  <a:pt x="8730443" y="4123044"/>
                  <a:pt x="8748933" y="4110492"/>
                  <a:pt x="8774356" y="4091139"/>
                </a:cubicBezTo>
                <a:close/>
                <a:moveTo>
                  <a:pt x="8784525" y="3955152"/>
                </a:moveTo>
                <a:cubicBezTo>
                  <a:pt x="8809486" y="3953060"/>
                  <a:pt x="8834909" y="3960905"/>
                  <a:pt x="8857097" y="3991764"/>
                </a:cubicBezTo>
                <a:cubicBezTo>
                  <a:pt x="8812722" y="4022623"/>
                  <a:pt x="8730905" y="3998040"/>
                  <a:pt x="8717963" y="4091139"/>
                </a:cubicBezTo>
                <a:cubicBezTo>
                  <a:pt x="8705482" y="4085386"/>
                  <a:pt x="8680059" y="4085386"/>
                  <a:pt x="8661107" y="4079110"/>
                </a:cubicBezTo>
                <a:cubicBezTo>
                  <a:pt x="8642155" y="4066557"/>
                  <a:pt x="8629675" y="4047728"/>
                  <a:pt x="8629675" y="4047728"/>
                </a:cubicBezTo>
                <a:cubicBezTo>
                  <a:pt x="8654636" y="4022623"/>
                  <a:pt x="8680059" y="3998040"/>
                  <a:pt x="8711491" y="3979211"/>
                </a:cubicBezTo>
                <a:cubicBezTo>
                  <a:pt x="8733679" y="3970320"/>
                  <a:pt x="8759102" y="3957767"/>
                  <a:pt x="8784525" y="3955152"/>
                </a:cubicBezTo>
                <a:close/>
                <a:moveTo>
                  <a:pt x="8536303" y="3556603"/>
                </a:moveTo>
                <a:cubicBezTo>
                  <a:pt x="8580215" y="3569156"/>
                  <a:pt x="8636608" y="3563402"/>
                  <a:pt x="8668041" y="3588508"/>
                </a:cubicBezTo>
                <a:cubicBezTo>
                  <a:pt x="8686993" y="3601060"/>
                  <a:pt x="8655560" y="3670623"/>
                  <a:pt x="8649551" y="3708282"/>
                </a:cubicBezTo>
                <a:cubicBezTo>
                  <a:pt x="8643080" y="3740186"/>
                  <a:pt x="8636608" y="3771568"/>
                  <a:pt x="8624128" y="3815503"/>
                </a:cubicBezTo>
                <a:cubicBezTo>
                  <a:pt x="8668041" y="3759015"/>
                  <a:pt x="8686993" y="3714558"/>
                  <a:pt x="8724434" y="3683176"/>
                </a:cubicBezTo>
                <a:cubicBezTo>
                  <a:pt x="8774356" y="3638719"/>
                  <a:pt x="8824740" y="3670623"/>
                  <a:pt x="8862644" y="3702005"/>
                </a:cubicBezTo>
                <a:cubicBezTo>
                  <a:pt x="8900085" y="3739663"/>
                  <a:pt x="8893614" y="3821779"/>
                  <a:pt x="8856172" y="3865714"/>
                </a:cubicBezTo>
                <a:cubicBezTo>
                  <a:pt x="8812259" y="3916447"/>
                  <a:pt x="8762338" y="3910171"/>
                  <a:pt x="8705944" y="3891342"/>
                </a:cubicBezTo>
                <a:cubicBezTo>
                  <a:pt x="8618119" y="3853684"/>
                  <a:pt x="8593158" y="3759015"/>
                  <a:pt x="8523822" y="3695729"/>
                </a:cubicBezTo>
                <a:cubicBezTo>
                  <a:pt x="8536303" y="3676900"/>
                  <a:pt x="8549245" y="3651271"/>
                  <a:pt x="8561726" y="3626166"/>
                </a:cubicBezTo>
                <a:cubicBezTo>
                  <a:pt x="8580678" y="3638719"/>
                  <a:pt x="8605176" y="3645518"/>
                  <a:pt x="8624128" y="3658071"/>
                </a:cubicBezTo>
                <a:cubicBezTo>
                  <a:pt x="8624128" y="3639242"/>
                  <a:pt x="8618119" y="3619890"/>
                  <a:pt x="8618119" y="3594784"/>
                </a:cubicBezTo>
                <a:cubicBezTo>
                  <a:pt x="8593158" y="3588508"/>
                  <a:pt x="8561263" y="3588508"/>
                  <a:pt x="8536303" y="3582231"/>
                </a:cubicBezTo>
                <a:cubicBezTo>
                  <a:pt x="8536303" y="3575955"/>
                  <a:pt x="8536303" y="3569156"/>
                  <a:pt x="8536303" y="3556603"/>
                </a:cubicBezTo>
                <a:close/>
                <a:moveTo>
                  <a:pt x="133253" y="3533590"/>
                </a:moveTo>
                <a:cubicBezTo>
                  <a:pt x="196580" y="3533590"/>
                  <a:pt x="215532" y="3577524"/>
                  <a:pt x="222003" y="3659117"/>
                </a:cubicBezTo>
                <a:cubicBezTo>
                  <a:pt x="203051" y="3671669"/>
                  <a:pt x="177628" y="3703051"/>
                  <a:pt x="145734" y="3709328"/>
                </a:cubicBezTo>
                <a:cubicBezTo>
                  <a:pt x="94887" y="3721880"/>
                  <a:pt x="43579" y="3659117"/>
                  <a:pt x="50050" y="3609429"/>
                </a:cubicBezTo>
                <a:cubicBezTo>
                  <a:pt x="56521" y="3559218"/>
                  <a:pt x="88416" y="3533590"/>
                  <a:pt x="133253" y="3533590"/>
                </a:cubicBezTo>
                <a:close/>
                <a:moveTo>
                  <a:pt x="8770658" y="3303456"/>
                </a:moveTo>
                <a:cubicBezTo>
                  <a:pt x="8786836" y="3304503"/>
                  <a:pt x="8805788" y="3306072"/>
                  <a:pt x="8830749" y="3306072"/>
                </a:cubicBezTo>
                <a:cubicBezTo>
                  <a:pt x="8793308" y="3337453"/>
                  <a:pt x="8768347" y="3350006"/>
                  <a:pt x="8755866" y="3368835"/>
                </a:cubicBezTo>
                <a:cubicBezTo>
                  <a:pt x="8749395" y="3381388"/>
                  <a:pt x="8755866" y="3406493"/>
                  <a:pt x="8755866" y="3412770"/>
                </a:cubicBezTo>
                <a:cubicBezTo>
                  <a:pt x="8711954" y="3437875"/>
                  <a:pt x="8668041" y="3462458"/>
                  <a:pt x="8618119" y="3493839"/>
                </a:cubicBezTo>
                <a:cubicBezTo>
                  <a:pt x="8611648" y="3468734"/>
                  <a:pt x="8605638" y="3449905"/>
                  <a:pt x="8593158" y="3418523"/>
                </a:cubicBezTo>
                <a:cubicBezTo>
                  <a:pt x="8636608" y="3412247"/>
                  <a:pt x="8674512" y="3406493"/>
                  <a:pt x="8724434" y="3393418"/>
                </a:cubicBezTo>
                <a:cubicBezTo>
                  <a:pt x="8686993" y="3368312"/>
                  <a:pt x="8662032" y="3349483"/>
                  <a:pt x="8624590" y="3324378"/>
                </a:cubicBezTo>
                <a:cubicBezTo>
                  <a:pt x="8668041" y="3311825"/>
                  <a:pt x="8699473" y="3306072"/>
                  <a:pt x="8724434" y="3306072"/>
                </a:cubicBezTo>
                <a:cubicBezTo>
                  <a:pt x="8740150" y="3302933"/>
                  <a:pt x="8754017" y="3302933"/>
                  <a:pt x="8770658" y="3303456"/>
                </a:cubicBezTo>
                <a:close/>
                <a:moveTo>
                  <a:pt x="538637" y="3037234"/>
                </a:moveTo>
                <a:cubicBezTo>
                  <a:pt x="543259" y="3037234"/>
                  <a:pt x="546957" y="3038280"/>
                  <a:pt x="548806" y="3041419"/>
                </a:cubicBezTo>
                <a:cubicBezTo>
                  <a:pt x="573767" y="3066524"/>
                  <a:pt x="592719" y="3104182"/>
                  <a:pt x="618142" y="3135564"/>
                </a:cubicBezTo>
                <a:cubicBezTo>
                  <a:pt x="605662" y="3141840"/>
                  <a:pt x="598728" y="3148117"/>
                  <a:pt x="586248" y="3154393"/>
                </a:cubicBezTo>
                <a:cubicBezTo>
                  <a:pt x="548344" y="3135564"/>
                  <a:pt x="517374" y="3116735"/>
                  <a:pt x="485942" y="3091629"/>
                </a:cubicBezTo>
                <a:cubicBezTo>
                  <a:pt x="479470" y="3091629"/>
                  <a:pt x="479470" y="3060248"/>
                  <a:pt x="485942" y="3053971"/>
                </a:cubicBezTo>
                <a:cubicBezTo>
                  <a:pt x="495187" y="3050833"/>
                  <a:pt x="509516" y="3044557"/>
                  <a:pt x="521996" y="3040895"/>
                </a:cubicBezTo>
                <a:cubicBezTo>
                  <a:pt x="528467" y="3038803"/>
                  <a:pt x="534014" y="3037234"/>
                  <a:pt x="538637" y="3037234"/>
                </a:cubicBezTo>
                <a:close/>
                <a:moveTo>
                  <a:pt x="972218" y="2916415"/>
                </a:moveTo>
                <a:cubicBezTo>
                  <a:pt x="996716" y="2928967"/>
                  <a:pt x="1021677" y="2947796"/>
                  <a:pt x="1034158" y="2972902"/>
                </a:cubicBezTo>
                <a:cubicBezTo>
                  <a:pt x="1040167" y="2979178"/>
                  <a:pt x="1009197" y="3010560"/>
                  <a:pt x="984235" y="3041942"/>
                </a:cubicBezTo>
                <a:cubicBezTo>
                  <a:pt x="959737" y="3004283"/>
                  <a:pt x="940785" y="2979701"/>
                  <a:pt x="934776" y="2954596"/>
                </a:cubicBezTo>
                <a:cubicBezTo>
                  <a:pt x="934776" y="2941520"/>
                  <a:pt x="972218" y="2910138"/>
                  <a:pt x="972218" y="2916415"/>
                </a:cubicBezTo>
                <a:close/>
                <a:moveTo>
                  <a:pt x="8960638" y="2902293"/>
                </a:moveTo>
                <a:cubicBezTo>
                  <a:pt x="8971270" y="2899678"/>
                  <a:pt x="8983288" y="2900201"/>
                  <a:pt x="8995768" y="2903339"/>
                </a:cubicBezTo>
                <a:cubicBezTo>
                  <a:pt x="9021654" y="2903339"/>
                  <a:pt x="9053548" y="2934721"/>
                  <a:pt x="9104857" y="2972379"/>
                </a:cubicBezTo>
                <a:cubicBezTo>
                  <a:pt x="9053548" y="3010560"/>
                  <a:pt x="9021654" y="3048741"/>
                  <a:pt x="8995768" y="3048741"/>
                </a:cubicBezTo>
                <a:cubicBezTo>
                  <a:pt x="8970345" y="3042465"/>
                  <a:pt x="8925508" y="3004283"/>
                  <a:pt x="8919499" y="2979178"/>
                </a:cubicBezTo>
                <a:cubicBezTo>
                  <a:pt x="8909792" y="2940997"/>
                  <a:pt x="8928744" y="2910138"/>
                  <a:pt x="8960638" y="2902293"/>
                </a:cubicBezTo>
                <a:close/>
                <a:moveTo>
                  <a:pt x="297810" y="2860450"/>
                </a:moveTo>
                <a:cubicBezTo>
                  <a:pt x="323233" y="2866727"/>
                  <a:pt x="348657" y="2866727"/>
                  <a:pt x="374080" y="2873003"/>
                </a:cubicBezTo>
                <a:cubicBezTo>
                  <a:pt x="367608" y="2903862"/>
                  <a:pt x="355128" y="2935243"/>
                  <a:pt x="348657" y="2966102"/>
                </a:cubicBezTo>
                <a:cubicBezTo>
                  <a:pt x="336176" y="2966102"/>
                  <a:pt x="323233" y="2959826"/>
                  <a:pt x="304281" y="2959826"/>
                </a:cubicBezTo>
                <a:cubicBezTo>
                  <a:pt x="304281" y="2928967"/>
                  <a:pt x="297810" y="2898109"/>
                  <a:pt x="297810" y="2860450"/>
                </a:cubicBezTo>
                <a:close/>
                <a:moveTo>
                  <a:pt x="8391159" y="2691512"/>
                </a:moveTo>
                <a:cubicBezTo>
                  <a:pt x="8410573" y="2693081"/>
                  <a:pt x="8429525" y="2703541"/>
                  <a:pt x="8448015" y="2722370"/>
                </a:cubicBezTo>
                <a:cubicBezTo>
                  <a:pt x="8454486" y="2728124"/>
                  <a:pt x="8448015" y="2746430"/>
                  <a:pt x="8448015" y="2765259"/>
                </a:cubicBezTo>
                <a:cubicBezTo>
                  <a:pt x="8410573" y="2758983"/>
                  <a:pt x="8366661" y="2752706"/>
                  <a:pt x="8329219" y="2746953"/>
                </a:cubicBezTo>
                <a:cubicBezTo>
                  <a:pt x="8329219" y="2740677"/>
                  <a:pt x="8329219" y="2728124"/>
                  <a:pt x="8329219" y="2715571"/>
                </a:cubicBezTo>
                <a:cubicBezTo>
                  <a:pt x="8350945" y="2697265"/>
                  <a:pt x="8371283" y="2689943"/>
                  <a:pt x="8391159" y="2691512"/>
                </a:cubicBezTo>
                <a:close/>
                <a:moveTo>
                  <a:pt x="436020" y="2563892"/>
                </a:moveTo>
                <a:cubicBezTo>
                  <a:pt x="467452" y="2570169"/>
                  <a:pt x="499347" y="2569646"/>
                  <a:pt x="524770" y="2588998"/>
                </a:cubicBezTo>
                <a:cubicBezTo>
                  <a:pt x="550193" y="2601551"/>
                  <a:pt x="568682" y="2620903"/>
                  <a:pt x="575154" y="2646008"/>
                </a:cubicBezTo>
                <a:cubicBezTo>
                  <a:pt x="581625" y="2658561"/>
                  <a:pt x="568682" y="2689943"/>
                  <a:pt x="556202" y="2696219"/>
                </a:cubicBezTo>
                <a:cubicBezTo>
                  <a:pt x="530779" y="2702495"/>
                  <a:pt x="486866" y="2708772"/>
                  <a:pt x="480395" y="2696219"/>
                </a:cubicBezTo>
                <a:cubicBezTo>
                  <a:pt x="448500" y="2658561"/>
                  <a:pt x="436020" y="2614626"/>
                  <a:pt x="417068" y="2576445"/>
                </a:cubicBezTo>
                <a:cubicBezTo>
                  <a:pt x="423077" y="2570169"/>
                  <a:pt x="429549" y="2563892"/>
                  <a:pt x="436020" y="2563892"/>
                </a:cubicBezTo>
                <a:close/>
                <a:moveTo>
                  <a:pt x="6659611" y="2375602"/>
                </a:moveTo>
                <a:cubicBezTo>
                  <a:pt x="6678563" y="2375602"/>
                  <a:pt x="6697515" y="2375602"/>
                  <a:pt x="6716004" y="2388154"/>
                </a:cubicBezTo>
                <a:cubicBezTo>
                  <a:pt x="6722475" y="2394954"/>
                  <a:pt x="6728947" y="2426336"/>
                  <a:pt x="6722475" y="2432612"/>
                </a:cubicBezTo>
                <a:cubicBezTo>
                  <a:pt x="6709995" y="2445688"/>
                  <a:pt x="6684571" y="2458240"/>
                  <a:pt x="6665620" y="2458240"/>
                </a:cubicBezTo>
                <a:cubicBezTo>
                  <a:pt x="6621707" y="2445688"/>
                  <a:pt x="6577795" y="2426336"/>
                  <a:pt x="6520939" y="2407507"/>
                </a:cubicBezTo>
                <a:cubicBezTo>
                  <a:pt x="6577795" y="2394954"/>
                  <a:pt x="6615235" y="2381878"/>
                  <a:pt x="6659611" y="2375602"/>
                </a:cubicBezTo>
                <a:close/>
                <a:moveTo>
                  <a:pt x="6491355" y="2136577"/>
                </a:moveTo>
                <a:cubicBezTo>
                  <a:pt x="6505223" y="2135531"/>
                  <a:pt x="6522325" y="2141284"/>
                  <a:pt x="6544051" y="2155929"/>
                </a:cubicBezTo>
                <a:cubicBezTo>
                  <a:pt x="6537579" y="2194110"/>
                  <a:pt x="6538041" y="2226015"/>
                  <a:pt x="6531571" y="2283025"/>
                </a:cubicBezTo>
                <a:cubicBezTo>
                  <a:pt x="6488120" y="2270473"/>
                  <a:pt x="6445131" y="2257920"/>
                  <a:pt x="6395672" y="2238568"/>
                </a:cubicBezTo>
                <a:cubicBezTo>
                  <a:pt x="6432651" y="2195679"/>
                  <a:pt x="6448829" y="2138146"/>
                  <a:pt x="6491355" y="2136577"/>
                </a:cubicBezTo>
                <a:close/>
                <a:moveTo>
                  <a:pt x="1015321" y="2027689"/>
                </a:moveTo>
                <a:cubicBezTo>
                  <a:pt x="1022197" y="2027166"/>
                  <a:pt x="1028495" y="2027656"/>
                  <a:pt x="1033233" y="2029356"/>
                </a:cubicBezTo>
                <a:cubicBezTo>
                  <a:pt x="1052185" y="2035632"/>
                  <a:pt x="1064665" y="2067537"/>
                  <a:pt x="1090089" y="2093166"/>
                </a:cubicBezTo>
                <a:cubicBezTo>
                  <a:pt x="1046176" y="2112517"/>
                  <a:pt x="1020753" y="2125593"/>
                  <a:pt x="976840" y="2144945"/>
                </a:cubicBezTo>
                <a:cubicBezTo>
                  <a:pt x="970369" y="2106241"/>
                  <a:pt x="957888" y="2073814"/>
                  <a:pt x="964359" y="2054461"/>
                </a:cubicBezTo>
                <a:cubicBezTo>
                  <a:pt x="968866" y="2039947"/>
                  <a:pt x="994694" y="2029258"/>
                  <a:pt x="1015321" y="2027689"/>
                </a:cubicBezTo>
                <a:close/>
                <a:moveTo>
                  <a:pt x="5178134" y="1999543"/>
                </a:moveTo>
                <a:cubicBezTo>
                  <a:pt x="5178134" y="1999543"/>
                  <a:pt x="5178134" y="2006343"/>
                  <a:pt x="5178134" y="2006343"/>
                </a:cubicBezTo>
                <a:cubicBezTo>
                  <a:pt x="5178134" y="2006343"/>
                  <a:pt x="5171662" y="2012619"/>
                  <a:pt x="5171662" y="2012619"/>
                </a:cubicBezTo>
                <a:cubicBezTo>
                  <a:pt x="5171662" y="2012096"/>
                  <a:pt x="5171662" y="2012096"/>
                  <a:pt x="5171662" y="2011573"/>
                </a:cubicBezTo>
                <a:cubicBezTo>
                  <a:pt x="5171662" y="2005297"/>
                  <a:pt x="5172125" y="1999543"/>
                  <a:pt x="5178134" y="1999543"/>
                </a:cubicBezTo>
                <a:close/>
                <a:moveTo>
                  <a:pt x="1079457" y="1973392"/>
                </a:moveTo>
                <a:cubicBezTo>
                  <a:pt x="1154340" y="2023079"/>
                  <a:pt x="1229222" y="2079567"/>
                  <a:pt x="1304105" y="2129778"/>
                </a:cubicBezTo>
                <a:cubicBezTo>
                  <a:pt x="1298096" y="2136054"/>
                  <a:pt x="1292087" y="2148607"/>
                  <a:pt x="1292087" y="2154883"/>
                </a:cubicBezTo>
                <a:cubicBezTo>
                  <a:pt x="1216742" y="2098396"/>
                  <a:pt x="1141859" y="2048185"/>
                  <a:pt x="1066977" y="1991698"/>
                </a:cubicBezTo>
                <a:cubicBezTo>
                  <a:pt x="1072985" y="1985422"/>
                  <a:pt x="1072985" y="1979668"/>
                  <a:pt x="1079457" y="1973392"/>
                </a:cubicBezTo>
                <a:close/>
                <a:moveTo>
                  <a:pt x="669451" y="1949856"/>
                </a:moveTo>
                <a:cubicBezTo>
                  <a:pt x="681931" y="1987514"/>
                  <a:pt x="706892" y="2025171"/>
                  <a:pt x="700421" y="2056030"/>
                </a:cubicBezTo>
                <a:cubicBezTo>
                  <a:pt x="700421" y="2081136"/>
                  <a:pt x="656970" y="2118794"/>
                  <a:pt x="631547" y="2118794"/>
                </a:cubicBezTo>
                <a:cubicBezTo>
                  <a:pt x="593644" y="2112517"/>
                  <a:pt x="555740" y="2087412"/>
                  <a:pt x="505355" y="2062307"/>
                </a:cubicBezTo>
                <a:cubicBezTo>
                  <a:pt x="429549" y="2137623"/>
                  <a:pt x="385635" y="2237522"/>
                  <a:pt x="442491" y="2368802"/>
                </a:cubicBezTo>
                <a:cubicBezTo>
                  <a:pt x="322309" y="2331667"/>
                  <a:pt x="417068" y="2169005"/>
                  <a:pt x="278396" y="2162729"/>
                </a:cubicBezTo>
                <a:cubicBezTo>
                  <a:pt x="278396" y="2150176"/>
                  <a:pt x="284405" y="2143900"/>
                  <a:pt x="290876" y="2131347"/>
                </a:cubicBezTo>
                <a:cubicBezTo>
                  <a:pt x="322309" y="2131347"/>
                  <a:pt x="353741" y="2125070"/>
                  <a:pt x="385635" y="2125070"/>
                </a:cubicBezTo>
                <a:cubicBezTo>
                  <a:pt x="379164" y="2118794"/>
                  <a:pt x="379164" y="2118794"/>
                  <a:pt x="372693" y="2112517"/>
                </a:cubicBezTo>
                <a:cubicBezTo>
                  <a:pt x="417068" y="2081136"/>
                  <a:pt x="454972" y="2044001"/>
                  <a:pt x="498884" y="2018895"/>
                </a:cubicBezTo>
                <a:cubicBezTo>
                  <a:pt x="517836" y="2012619"/>
                  <a:pt x="549268" y="2037201"/>
                  <a:pt x="587172" y="2056030"/>
                </a:cubicBezTo>
                <a:cubicBezTo>
                  <a:pt x="606124" y="2037201"/>
                  <a:pt x="631547" y="2000066"/>
                  <a:pt x="669451" y="1949856"/>
                </a:cubicBezTo>
                <a:close/>
                <a:moveTo>
                  <a:pt x="5109260" y="1930503"/>
                </a:moveTo>
                <a:cubicBezTo>
                  <a:pt x="5121741" y="1943056"/>
                  <a:pt x="5121741" y="1949332"/>
                  <a:pt x="5127750" y="1955608"/>
                </a:cubicBezTo>
                <a:cubicBezTo>
                  <a:pt x="5140230" y="1974438"/>
                  <a:pt x="5152711" y="1992744"/>
                  <a:pt x="5171662" y="2011573"/>
                </a:cubicBezTo>
                <a:cubicBezTo>
                  <a:pt x="5140230" y="2068060"/>
                  <a:pt x="5109260" y="2118271"/>
                  <a:pt x="5078290" y="2174235"/>
                </a:cubicBezTo>
                <a:cubicBezTo>
                  <a:pt x="5071819" y="2174235"/>
                  <a:pt x="5065810" y="2167959"/>
                  <a:pt x="5053329" y="2161682"/>
                </a:cubicBezTo>
                <a:cubicBezTo>
                  <a:pt x="5065810" y="2142853"/>
                  <a:pt x="5065810" y="2118271"/>
                  <a:pt x="5078290" y="2099442"/>
                </a:cubicBezTo>
                <a:cubicBezTo>
                  <a:pt x="5115731" y="2049231"/>
                  <a:pt x="5109260" y="2024126"/>
                  <a:pt x="5040849" y="2036678"/>
                </a:cubicBezTo>
                <a:cubicBezTo>
                  <a:pt x="5028368" y="2036678"/>
                  <a:pt x="5022359" y="2030402"/>
                  <a:pt x="5009879" y="2005297"/>
                </a:cubicBezTo>
                <a:cubicBezTo>
                  <a:pt x="5034840" y="1999020"/>
                  <a:pt x="5059338" y="1992744"/>
                  <a:pt x="5090770" y="1980191"/>
                </a:cubicBezTo>
                <a:cubicBezTo>
                  <a:pt x="5096780" y="1973915"/>
                  <a:pt x="5102789" y="1955608"/>
                  <a:pt x="5109260" y="1930503"/>
                </a:cubicBezTo>
                <a:close/>
                <a:moveTo>
                  <a:pt x="145271" y="1930503"/>
                </a:moveTo>
                <a:cubicBezTo>
                  <a:pt x="239568" y="1930503"/>
                  <a:pt x="258520" y="1948809"/>
                  <a:pt x="220616" y="2029879"/>
                </a:cubicBezTo>
                <a:cubicBezTo>
                  <a:pt x="202126" y="2073814"/>
                  <a:pt x="195655" y="2105195"/>
                  <a:pt x="258520" y="2111472"/>
                </a:cubicBezTo>
                <a:cubicBezTo>
                  <a:pt x="239568" y="2148607"/>
                  <a:pt x="220616" y="2180512"/>
                  <a:pt x="195193" y="2223923"/>
                </a:cubicBezTo>
                <a:cubicBezTo>
                  <a:pt x="151280" y="2124024"/>
                  <a:pt x="126319" y="2030402"/>
                  <a:pt x="145271" y="1930503"/>
                </a:cubicBezTo>
                <a:close/>
                <a:moveTo>
                  <a:pt x="7610437" y="1928411"/>
                </a:moveTo>
                <a:cubicBezTo>
                  <a:pt x="7644181" y="1931026"/>
                  <a:pt x="7679311" y="1947763"/>
                  <a:pt x="7679311" y="2000066"/>
                </a:cubicBezTo>
                <a:cubicBezTo>
                  <a:pt x="7685782" y="2044524"/>
                  <a:pt x="7628927" y="2088981"/>
                  <a:pt x="7546648" y="2088981"/>
                </a:cubicBezTo>
                <a:cubicBezTo>
                  <a:pt x="7528159" y="2075905"/>
                  <a:pt x="7503197" y="2044524"/>
                  <a:pt x="7471303" y="2018895"/>
                </a:cubicBezTo>
                <a:cubicBezTo>
                  <a:pt x="7509207" y="1986991"/>
                  <a:pt x="7540639" y="1942533"/>
                  <a:pt x="7578543" y="1929980"/>
                </a:cubicBezTo>
                <a:cubicBezTo>
                  <a:pt x="7588249" y="1928411"/>
                  <a:pt x="7599343" y="1927365"/>
                  <a:pt x="7610437" y="1928411"/>
                </a:cubicBezTo>
                <a:close/>
                <a:moveTo>
                  <a:pt x="5400009" y="1672650"/>
                </a:moveTo>
                <a:cubicBezTo>
                  <a:pt x="5406480" y="1685202"/>
                  <a:pt x="5412489" y="1692001"/>
                  <a:pt x="5418960" y="1704554"/>
                </a:cubicBezTo>
                <a:cubicBezTo>
                  <a:pt x="5349162" y="1742213"/>
                  <a:pt x="5273817" y="1780394"/>
                  <a:pt x="5197548" y="1818052"/>
                </a:cubicBezTo>
                <a:cubicBezTo>
                  <a:pt x="5197548" y="1811775"/>
                  <a:pt x="5191539" y="1805499"/>
                  <a:pt x="5191539" y="1799223"/>
                </a:cubicBezTo>
                <a:cubicBezTo>
                  <a:pt x="5260875" y="1754765"/>
                  <a:pt x="5330673" y="1717107"/>
                  <a:pt x="5400009" y="1672650"/>
                </a:cubicBezTo>
                <a:close/>
                <a:moveTo>
                  <a:pt x="4568902" y="1646498"/>
                </a:moveTo>
                <a:cubicBezTo>
                  <a:pt x="4581845" y="1646498"/>
                  <a:pt x="4588316" y="1646498"/>
                  <a:pt x="4600797" y="1646498"/>
                </a:cubicBezTo>
                <a:cubicBezTo>
                  <a:pt x="4588316" y="1797131"/>
                  <a:pt x="4575374" y="1941487"/>
                  <a:pt x="4568902" y="2092119"/>
                </a:cubicBezTo>
                <a:cubicBezTo>
                  <a:pt x="4549950" y="2092119"/>
                  <a:pt x="4537470" y="2092119"/>
                  <a:pt x="4524527" y="2092119"/>
                </a:cubicBezTo>
                <a:cubicBezTo>
                  <a:pt x="4530999" y="2048185"/>
                  <a:pt x="4530999" y="1997974"/>
                  <a:pt x="4537470" y="1954039"/>
                </a:cubicBezTo>
                <a:cubicBezTo>
                  <a:pt x="4549950" y="1903829"/>
                  <a:pt x="4562893" y="1853618"/>
                  <a:pt x="4568902" y="1803407"/>
                </a:cubicBezTo>
                <a:cubicBezTo>
                  <a:pt x="4568902" y="1753196"/>
                  <a:pt x="4568902" y="1702985"/>
                  <a:pt x="4568902" y="1646498"/>
                </a:cubicBezTo>
                <a:close/>
                <a:moveTo>
                  <a:pt x="1853245" y="1646498"/>
                </a:moveTo>
                <a:cubicBezTo>
                  <a:pt x="1865726" y="1671603"/>
                  <a:pt x="1878669" y="1702985"/>
                  <a:pt x="1878669" y="1728614"/>
                </a:cubicBezTo>
                <a:cubicBezTo>
                  <a:pt x="1872197" y="1747443"/>
                  <a:pt x="1846774" y="1772025"/>
                  <a:pt x="1834294" y="1790854"/>
                </a:cubicBezTo>
                <a:cubicBezTo>
                  <a:pt x="1827822" y="1784578"/>
                  <a:pt x="1827822" y="1772548"/>
                  <a:pt x="1821351" y="1759996"/>
                </a:cubicBezTo>
                <a:cubicBezTo>
                  <a:pt x="1789919" y="1766272"/>
                  <a:pt x="1764033" y="1766272"/>
                  <a:pt x="1732601" y="1766272"/>
                </a:cubicBezTo>
                <a:cubicBezTo>
                  <a:pt x="1739072" y="1791377"/>
                  <a:pt x="1745081" y="1816483"/>
                  <a:pt x="1751553" y="1841588"/>
                </a:cubicBezTo>
                <a:cubicBezTo>
                  <a:pt x="1739072" y="1847865"/>
                  <a:pt x="1732601" y="1847865"/>
                  <a:pt x="1719658" y="1847865"/>
                </a:cubicBezTo>
                <a:cubicBezTo>
                  <a:pt x="1719658" y="1810730"/>
                  <a:pt x="1713649" y="1767318"/>
                  <a:pt x="1713649" y="1723384"/>
                </a:cubicBezTo>
                <a:cubicBezTo>
                  <a:pt x="1713649" y="1722860"/>
                  <a:pt x="1713649" y="1722338"/>
                  <a:pt x="1713649" y="1721814"/>
                </a:cubicBezTo>
                <a:cubicBezTo>
                  <a:pt x="1732601" y="1709262"/>
                  <a:pt x="1783447" y="1740644"/>
                  <a:pt x="1776976" y="1677880"/>
                </a:cubicBezTo>
                <a:cubicBezTo>
                  <a:pt x="1776976" y="1671603"/>
                  <a:pt x="1827822" y="1659051"/>
                  <a:pt x="1853245" y="1646498"/>
                </a:cubicBezTo>
                <a:close/>
                <a:moveTo>
                  <a:pt x="4000348" y="1622962"/>
                </a:moveTo>
                <a:cubicBezTo>
                  <a:pt x="4018837" y="1698278"/>
                  <a:pt x="4037327" y="1766795"/>
                  <a:pt x="4049345" y="1835312"/>
                </a:cubicBezTo>
                <a:cubicBezTo>
                  <a:pt x="4049345" y="1835312"/>
                  <a:pt x="4012828" y="1854664"/>
                  <a:pt x="4006819" y="1848387"/>
                </a:cubicBezTo>
                <a:cubicBezTo>
                  <a:pt x="3963369" y="1817006"/>
                  <a:pt x="3957359" y="1692001"/>
                  <a:pt x="4000348" y="1622962"/>
                </a:cubicBezTo>
                <a:close/>
                <a:moveTo>
                  <a:pt x="1224600" y="1603610"/>
                </a:moveTo>
                <a:cubicBezTo>
                  <a:pt x="1256032" y="1647544"/>
                  <a:pt x="1287464" y="1697755"/>
                  <a:pt x="1318897" y="1748489"/>
                </a:cubicBezTo>
                <a:lnTo>
                  <a:pt x="1374366" y="1717630"/>
                </a:lnTo>
                <a:lnTo>
                  <a:pt x="1376677" y="1718676"/>
                </a:lnTo>
                <a:lnTo>
                  <a:pt x="1410421" y="1792947"/>
                </a:lnTo>
                <a:cubicBezTo>
                  <a:pt x="1426137" y="1814391"/>
                  <a:pt x="1448324" y="1830081"/>
                  <a:pt x="1482992" y="1836358"/>
                </a:cubicBezTo>
                <a:cubicBezTo>
                  <a:pt x="1520896" y="1848911"/>
                  <a:pt x="1532914" y="1917951"/>
                  <a:pt x="1602250" y="1886569"/>
                </a:cubicBezTo>
                <a:cubicBezTo>
                  <a:pt x="1621202" y="1874016"/>
                  <a:pt x="1671585" y="1930503"/>
                  <a:pt x="1703018" y="1955608"/>
                </a:cubicBezTo>
                <a:cubicBezTo>
                  <a:pt x="1740921" y="1892322"/>
                  <a:pt x="1791305" y="1892845"/>
                  <a:pt x="1841689" y="1949332"/>
                </a:cubicBezTo>
                <a:cubicBezTo>
                  <a:pt x="1854170" y="1961885"/>
                  <a:pt x="1886064" y="1961885"/>
                  <a:pt x="1904554" y="1955608"/>
                </a:cubicBezTo>
                <a:cubicBezTo>
                  <a:pt x="1992842" y="1930503"/>
                  <a:pt x="2018265" y="1949332"/>
                  <a:pt x="2049697" y="2024649"/>
                </a:cubicBezTo>
                <a:cubicBezTo>
                  <a:pt x="2074658" y="2087935"/>
                  <a:pt x="2119033" y="2137623"/>
                  <a:pt x="2156937" y="2194110"/>
                </a:cubicBezTo>
                <a:cubicBezTo>
                  <a:pt x="2169417" y="2212939"/>
                  <a:pt x="2188369" y="2232291"/>
                  <a:pt x="2207321" y="2251121"/>
                </a:cubicBezTo>
                <a:cubicBezTo>
                  <a:pt x="2219801" y="2213462"/>
                  <a:pt x="2232282" y="2181557"/>
                  <a:pt x="2244762" y="2150176"/>
                </a:cubicBezTo>
                <a:cubicBezTo>
                  <a:pt x="2251234" y="2118794"/>
                  <a:pt x="2263714" y="2087412"/>
                  <a:pt x="2276195" y="2037201"/>
                </a:cubicBezTo>
                <a:cubicBezTo>
                  <a:pt x="2194378" y="1961885"/>
                  <a:pt x="2326579" y="1892845"/>
                  <a:pt x="2320107" y="1817529"/>
                </a:cubicBezTo>
                <a:cubicBezTo>
                  <a:pt x="2320107" y="1848911"/>
                  <a:pt x="2320570" y="1886569"/>
                  <a:pt x="2376963" y="1911674"/>
                </a:cubicBezTo>
                <a:cubicBezTo>
                  <a:pt x="2402386" y="1917951"/>
                  <a:pt x="2414866" y="1968162"/>
                  <a:pt x="2433818" y="2005820"/>
                </a:cubicBezTo>
                <a:cubicBezTo>
                  <a:pt x="2528115" y="1936780"/>
                  <a:pt x="2628883" y="2094211"/>
                  <a:pt x="2710700" y="2031448"/>
                </a:cubicBezTo>
                <a:cubicBezTo>
                  <a:pt x="2748603" y="2056554"/>
                  <a:pt x="2774026" y="2087935"/>
                  <a:pt x="2805459" y="2100488"/>
                </a:cubicBezTo>
                <a:cubicBezTo>
                  <a:pt x="2887275" y="2131870"/>
                  <a:pt x="2969091" y="2150699"/>
                  <a:pt x="3057379" y="2175804"/>
                </a:cubicBezTo>
                <a:cubicBezTo>
                  <a:pt x="3095283" y="2125593"/>
                  <a:pt x="3126715" y="2074860"/>
                  <a:pt x="3158147" y="2018372"/>
                </a:cubicBezTo>
                <a:cubicBezTo>
                  <a:pt x="3170628" y="2018372"/>
                  <a:pt x="3176637" y="2024649"/>
                  <a:pt x="3183108" y="2024649"/>
                </a:cubicBezTo>
                <a:cubicBezTo>
                  <a:pt x="3183108" y="2049754"/>
                  <a:pt x="3189580" y="2074860"/>
                  <a:pt x="3196051" y="2100488"/>
                </a:cubicBezTo>
                <a:cubicBezTo>
                  <a:pt x="3334261" y="2062307"/>
                  <a:pt x="3353675" y="2049754"/>
                  <a:pt x="3410068" y="2194110"/>
                </a:cubicBezTo>
                <a:cubicBezTo>
                  <a:pt x="3422548" y="2225492"/>
                  <a:pt x="3441500" y="2251121"/>
                  <a:pt x="3466461" y="2263673"/>
                </a:cubicBezTo>
                <a:cubicBezTo>
                  <a:pt x="3478942" y="2295055"/>
                  <a:pt x="3498356" y="2326437"/>
                  <a:pt x="3510836" y="2357819"/>
                </a:cubicBezTo>
                <a:cubicBezTo>
                  <a:pt x="3523779" y="2357819"/>
                  <a:pt x="3535797" y="2351542"/>
                  <a:pt x="3542268" y="2345266"/>
                </a:cubicBezTo>
                <a:cubicBezTo>
                  <a:pt x="3523317" y="2301332"/>
                  <a:pt x="3504365" y="2251121"/>
                  <a:pt x="3479404" y="2200910"/>
                </a:cubicBezTo>
                <a:cubicBezTo>
                  <a:pt x="3479404" y="2188357"/>
                  <a:pt x="3472933" y="2169528"/>
                  <a:pt x="3472933" y="2169528"/>
                </a:cubicBezTo>
                <a:cubicBezTo>
                  <a:pt x="3497893" y="2144423"/>
                  <a:pt x="3517308" y="2118794"/>
                  <a:pt x="3548740" y="2112517"/>
                </a:cubicBezTo>
                <a:cubicBezTo>
                  <a:pt x="3561220" y="2106241"/>
                  <a:pt x="3586643" y="2131870"/>
                  <a:pt x="3605595" y="2131870"/>
                </a:cubicBezTo>
                <a:cubicBezTo>
                  <a:pt x="3630556" y="2138146"/>
                  <a:pt x="3655517" y="2138146"/>
                  <a:pt x="3674469" y="2131870"/>
                </a:cubicBezTo>
                <a:cubicBezTo>
                  <a:pt x="3699892" y="2112517"/>
                  <a:pt x="3718844" y="2094211"/>
                  <a:pt x="3743805" y="2069106"/>
                </a:cubicBezTo>
                <a:cubicBezTo>
                  <a:pt x="3743805" y="2081659"/>
                  <a:pt x="3743805" y="2094211"/>
                  <a:pt x="3750276" y="2106764"/>
                </a:cubicBezTo>
                <a:cubicBezTo>
                  <a:pt x="3807132" y="2131870"/>
                  <a:pt x="3869996" y="2169005"/>
                  <a:pt x="3926389" y="2187834"/>
                </a:cubicBezTo>
                <a:cubicBezTo>
                  <a:pt x="3938870" y="2194110"/>
                  <a:pt x="3970764" y="2150176"/>
                  <a:pt x="3976773" y="2118794"/>
                </a:cubicBezTo>
                <a:cubicBezTo>
                  <a:pt x="3983245" y="2093689"/>
                  <a:pt x="3976773" y="2062830"/>
                  <a:pt x="3970764" y="2024649"/>
                </a:cubicBezTo>
                <a:cubicBezTo>
                  <a:pt x="4014677" y="2049754"/>
                  <a:pt x="4046109" y="2062307"/>
                  <a:pt x="4071533" y="2081136"/>
                </a:cubicBezTo>
                <a:cubicBezTo>
                  <a:pt x="4077542" y="2074860"/>
                  <a:pt x="4084013" y="2068583"/>
                  <a:pt x="4084013" y="2056030"/>
                </a:cubicBezTo>
                <a:cubicBezTo>
                  <a:pt x="4071533" y="2056030"/>
                  <a:pt x="4052581" y="2049754"/>
                  <a:pt x="4040100" y="2043478"/>
                </a:cubicBezTo>
                <a:cubicBezTo>
                  <a:pt x="4033629" y="2037201"/>
                  <a:pt x="4033629" y="2030925"/>
                  <a:pt x="4033629" y="2024649"/>
                </a:cubicBezTo>
                <a:cubicBezTo>
                  <a:pt x="4071533" y="2018372"/>
                  <a:pt x="4102965" y="2018372"/>
                  <a:pt x="4159358" y="2018372"/>
                </a:cubicBezTo>
                <a:cubicBezTo>
                  <a:pt x="4134397" y="2049754"/>
                  <a:pt x="4121454" y="2068583"/>
                  <a:pt x="4108974" y="2093689"/>
                </a:cubicBezTo>
                <a:cubicBezTo>
                  <a:pt x="4146878" y="2081136"/>
                  <a:pt x="4178310" y="2075383"/>
                  <a:pt x="4209742" y="2069106"/>
                </a:cubicBezTo>
                <a:cubicBezTo>
                  <a:pt x="4216214" y="2062830"/>
                  <a:pt x="4209742" y="2037201"/>
                  <a:pt x="4209742" y="2024649"/>
                </a:cubicBezTo>
                <a:cubicBezTo>
                  <a:pt x="4241175" y="1936780"/>
                  <a:pt x="4254117" y="1930503"/>
                  <a:pt x="4373837" y="1961885"/>
                </a:cubicBezTo>
                <a:cubicBezTo>
                  <a:pt x="4367366" y="1974438"/>
                  <a:pt x="4354423" y="1993267"/>
                  <a:pt x="4341943" y="2012096"/>
                </a:cubicBezTo>
                <a:cubicBezTo>
                  <a:pt x="4348414" y="2012096"/>
                  <a:pt x="4348414" y="2018372"/>
                  <a:pt x="4354885" y="2018372"/>
                </a:cubicBezTo>
                <a:cubicBezTo>
                  <a:pt x="4379846" y="2005820"/>
                  <a:pt x="4398798" y="1993267"/>
                  <a:pt x="4436702" y="1974438"/>
                </a:cubicBezTo>
                <a:cubicBezTo>
                  <a:pt x="4461663" y="2018372"/>
                  <a:pt x="4480615" y="2062307"/>
                  <a:pt x="4512509" y="2112517"/>
                </a:cubicBezTo>
                <a:cubicBezTo>
                  <a:pt x="4524989" y="2118794"/>
                  <a:pt x="4549950" y="2118794"/>
                  <a:pt x="4574911" y="2118794"/>
                </a:cubicBezTo>
                <a:cubicBezTo>
                  <a:pt x="4587392" y="2137623"/>
                  <a:pt x="4530999" y="2200910"/>
                  <a:pt x="4613277" y="2182081"/>
                </a:cubicBezTo>
                <a:cubicBezTo>
                  <a:pt x="4613277" y="2207186"/>
                  <a:pt x="4619286" y="2232291"/>
                  <a:pt x="4619286" y="2257397"/>
                </a:cubicBezTo>
                <a:cubicBezTo>
                  <a:pt x="4613277" y="2276226"/>
                  <a:pt x="4600335" y="2295055"/>
                  <a:pt x="4593863" y="2313884"/>
                </a:cubicBezTo>
                <a:cubicBezTo>
                  <a:pt x="4619286" y="2320161"/>
                  <a:pt x="4644709" y="2338990"/>
                  <a:pt x="4663661" y="2332713"/>
                </a:cubicBezTo>
                <a:cubicBezTo>
                  <a:pt x="4764429" y="2313884"/>
                  <a:pt x="4858726" y="2288779"/>
                  <a:pt x="4953023" y="2263673"/>
                </a:cubicBezTo>
                <a:cubicBezTo>
                  <a:pt x="4978446" y="2257397"/>
                  <a:pt x="5003407" y="2226015"/>
                  <a:pt x="5022359" y="2213462"/>
                </a:cubicBezTo>
                <a:cubicBezTo>
                  <a:pt x="5022359" y="2226015"/>
                  <a:pt x="5022359" y="2244844"/>
                  <a:pt x="5028830" y="2269950"/>
                </a:cubicBezTo>
                <a:cubicBezTo>
                  <a:pt x="5047320" y="2257397"/>
                  <a:pt x="5072743" y="2257397"/>
                  <a:pt x="5098166" y="2244844"/>
                </a:cubicBezTo>
                <a:cubicBezTo>
                  <a:pt x="5142079" y="2213462"/>
                  <a:pt x="5179983" y="2181557"/>
                  <a:pt x="5223895" y="2150176"/>
                </a:cubicBezTo>
                <a:cubicBezTo>
                  <a:pt x="5261799" y="2118794"/>
                  <a:pt x="5293231" y="2081659"/>
                  <a:pt x="5343615" y="2031448"/>
                </a:cubicBezTo>
                <a:cubicBezTo>
                  <a:pt x="5293231" y="2037724"/>
                  <a:pt x="5261799" y="2037201"/>
                  <a:pt x="5211415" y="2043478"/>
                </a:cubicBezTo>
                <a:cubicBezTo>
                  <a:pt x="5211415" y="2037201"/>
                  <a:pt x="5192463" y="2018372"/>
                  <a:pt x="5179983" y="1999543"/>
                </a:cubicBezTo>
                <a:cubicBezTo>
                  <a:pt x="5204944" y="1961885"/>
                  <a:pt x="5161031" y="1873493"/>
                  <a:pt x="5261799" y="1879770"/>
                </a:cubicBezTo>
                <a:cubicBezTo>
                  <a:pt x="5255328" y="1892322"/>
                  <a:pt x="5249319" y="1905398"/>
                  <a:pt x="5249319" y="1924227"/>
                </a:cubicBezTo>
                <a:cubicBezTo>
                  <a:pt x="5280751" y="1924227"/>
                  <a:pt x="5312183" y="1930503"/>
                  <a:pt x="5343615" y="1930503"/>
                </a:cubicBezTo>
                <a:cubicBezTo>
                  <a:pt x="5343615" y="1924227"/>
                  <a:pt x="5349625" y="1924227"/>
                  <a:pt x="5349625" y="1917951"/>
                </a:cubicBezTo>
                <a:cubicBezTo>
                  <a:pt x="5330673" y="1911674"/>
                  <a:pt x="5312183" y="1899122"/>
                  <a:pt x="5293231" y="1886569"/>
                </a:cubicBezTo>
                <a:cubicBezTo>
                  <a:pt x="5299703" y="1880293"/>
                  <a:pt x="5299240" y="1874016"/>
                  <a:pt x="5299240" y="1867740"/>
                </a:cubicBezTo>
                <a:cubicBezTo>
                  <a:pt x="5356096" y="1880293"/>
                  <a:pt x="5412951" y="1892845"/>
                  <a:pt x="5463335" y="1905398"/>
                </a:cubicBezTo>
                <a:cubicBezTo>
                  <a:pt x="5488296" y="1886569"/>
                  <a:pt x="5507248" y="1874016"/>
                  <a:pt x="5526200" y="1855187"/>
                </a:cubicBezTo>
                <a:cubicBezTo>
                  <a:pt x="5539143" y="1874016"/>
                  <a:pt x="5551623" y="1886569"/>
                  <a:pt x="5564104" y="1905398"/>
                </a:cubicBezTo>
                <a:cubicBezTo>
                  <a:pt x="5570113" y="1917951"/>
                  <a:pt x="5576584" y="1936780"/>
                  <a:pt x="5583055" y="1955608"/>
                </a:cubicBezTo>
                <a:cubicBezTo>
                  <a:pt x="5589527" y="1949332"/>
                  <a:pt x="5595536" y="1949332"/>
                  <a:pt x="5601545" y="1943056"/>
                </a:cubicBezTo>
                <a:cubicBezTo>
                  <a:pt x="5608016" y="1930503"/>
                  <a:pt x="5614488" y="1911674"/>
                  <a:pt x="5620959" y="1899122"/>
                </a:cubicBezTo>
                <a:cubicBezTo>
                  <a:pt x="5652391" y="1930503"/>
                  <a:pt x="5677352" y="1961885"/>
                  <a:pt x="5708785" y="1986991"/>
                </a:cubicBezTo>
                <a:cubicBezTo>
                  <a:pt x="5740217" y="2012096"/>
                  <a:pt x="5778120" y="2030925"/>
                  <a:pt x="5840985" y="2062307"/>
                </a:cubicBezTo>
                <a:cubicBezTo>
                  <a:pt x="5822033" y="2018372"/>
                  <a:pt x="5816024" y="1999543"/>
                  <a:pt x="5809553" y="1974438"/>
                </a:cubicBezTo>
                <a:cubicBezTo>
                  <a:pt x="5765640" y="1936780"/>
                  <a:pt x="5715256" y="1899122"/>
                  <a:pt x="5677352" y="1855187"/>
                </a:cubicBezTo>
                <a:cubicBezTo>
                  <a:pt x="5652391" y="1823805"/>
                  <a:pt x="5708785" y="1760519"/>
                  <a:pt x="5753160" y="1760519"/>
                </a:cubicBezTo>
                <a:cubicBezTo>
                  <a:pt x="5771649" y="1760519"/>
                  <a:pt x="5790601" y="1747966"/>
                  <a:pt x="5809553" y="1741690"/>
                </a:cubicBezTo>
                <a:cubicBezTo>
                  <a:pt x="5840985" y="1735413"/>
                  <a:pt x="5866408" y="1729137"/>
                  <a:pt x="5897840" y="1729137"/>
                </a:cubicBezTo>
                <a:cubicBezTo>
                  <a:pt x="5859937" y="1760519"/>
                  <a:pt x="5803081" y="1786147"/>
                  <a:pt x="5797072" y="1823805"/>
                </a:cubicBezTo>
                <a:cubicBezTo>
                  <a:pt x="5784592" y="1861463"/>
                  <a:pt x="5816024" y="1911674"/>
                  <a:pt x="5828967" y="1961885"/>
                </a:cubicBezTo>
                <a:cubicBezTo>
                  <a:pt x="5866408" y="1974438"/>
                  <a:pt x="5916792" y="1974438"/>
                  <a:pt x="5941753" y="1999543"/>
                </a:cubicBezTo>
                <a:cubicBezTo>
                  <a:pt x="5954695" y="2018372"/>
                  <a:pt x="5941753" y="2062830"/>
                  <a:pt x="5941753" y="2106764"/>
                </a:cubicBezTo>
                <a:cubicBezTo>
                  <a:pt x="5954695" y="2119317"/>
                  <a:pt x="5979657" y="2137623"/>
                  <a:pt x="6011551" y="2162729"/>
                </a:cubicBezTo>
                <a:cubicBezTo>
                  <a:pt x="5986128" y="2056030"/>
                  <a:pt x="6017560" y="1961885"/>
                  <a:pt x="6112319" y="1917951"/>
                </a:cubicBezTo>
                <a:cubicBezTo>
                  <a:pt x="6200145" y="1873493"/>
                  <a:pt x="6288433" y="1899122"/>
                  <a:pt x="6351297" y="1968162"/>
                </a:cubicBezTo>
                <a:cubicBezTo>
                  <a:pt x="6408153" y="2037201"/>
                  <a:pt x="6407690" y="2112517"/>
                  <a:pt x="6363777" y="2200910"/>
                </a:cubicBezTo>
                <a:cubicBezTo>
                  <a:pt x="6370249" y="2251121"/>
                  <a:pt x="6376720" y="2282502"/>
                  <a:pt x="6382729" y="2313884"/>
                </a:cubicBezTo>
                <a:cubicBezTo>
                  <a:pt x="6351297" y="2313884"/>
                  <a:pt x="6326336" y="2320161"/>
                  <a:pt x="6300913" y="2320161"/>
                </a:cubicBezTo>
                <a:cubicBezTo>
                  <a:pt x="6294904" y="2320161"/>
                  <a:pt x="6294441" y="2332713"/>
                  <a:pt x="6288433" y="2338990"/>
                </a:cubicBezTo>
                <a:cubicBezTo>
                  <a:pt x="6319865" y="2376648"/>
                  <a:pt x="6344825" y="2408030"/>
                  <a:pt x="6376258" y="2445688"/>
                </a:cubicBezTo>
                <a:cubicBezTo>
                  <a:pt x="6452065" y="2426859"/>
                  <a:pt x="6464545" y="2489622"/>
                  <a:pt x="6483497" y="2539833"/>
                </a:cubicBezTo>
                <a:cubicBezTo>
                  <a:pt x="6483497" y="2546109"/>
                  <a:pt x="6483497" y="2546109"/>
                  <a:pt x="6483497" y="2546109"/>
                </a:cubicBezTo>
                <a:cubicBezTo>
                  <a:pt x="6502449" y="2558662"/>
                  <a:pt x="6514930" y="2571215"/>
                  <a:pt x="6527873" y="2577491"/>
                </a:cubicBezTo>
                <a:cubicBezTo>
                  <a:pt x="6533881" y="2552386"/>
                  <a:pt x="6546825" y="2527280"/>
                  <a:pt x="6553295" y="2502175"/>
                </a:cubicBezTo>
                <a:cubicBezTo>
                  <a:pt x="6578257" y="2514727"/>
                  <a:pt x="6596746" y="2527280"/>
                  <a:pt x="6622169" y="2539833"/>
                </a:cubicBezTo>
                <a:cubicBezTo>
                  <a:pt x="6666082" y="2571215"/>
                  <a:pt x="6716929" y="2590567"/>
                  <a:pt x="6779793" y="2628225"/>
                </a:cubicBezTo>
                <a:cubicBezTo>
                  <a:pt x="6735418" y="2678436"/>
                  <a:pt x="6697977" y="2734923"/>
                  <a:pt x="6647593" y="2798210"/>
                </a:cubicBezTo>
                <a:cubicBezTo>
                  <a:pt x="6685496" y="2791934"/>
                  <a:pt x="6716466" y="2785134"/>
                  <a:pt x="6754370" y="2778858"/>
                </a:cubicBezTo>
                <a:cubicBezTo>
                  <a:pt x="6747899" y="2803963"/>
                  <a:pt x="6741889" y="2829591"/>
                  <a:pt x="6741889" y="2848421"/>
                </a:cubicBezTo>
                <a:cubicBezTo>
                  <a:pt x="6798745" y="2879803"/>
                  <a:pt x="6823705" y="2741200"/>
                  <a:pt x="6792273" y="2515251"/>
                </a:cubicBezTo>
                <a:cubicBezTo>
                  <a:pt x="6855600" y="2678436"/>
                  <a:pt x="6817235" y="2816516"/>
                  <a:pt x="6811225" y="2942566"/>
                </a:cubicBezTo>
                <a:cubicBezTo>
                  <a:pt x="6867619" y="2930013"/>
                  <a:pt x="6911993" y="2917461"/>
                  <a:pt x="6962377" y="2904908"/>
                </a:cubicBezTo>
                <a:cubicBezTo>
                  <a:pt x="6962377" y="2917461"/>
                  <a:pt x="6968387" y="2923214"/>
                  <a:pt x="6968387" y="2929490"/>
                </a:cubicBezTo>
                <a:cubicBezTo>
                  <a:pt x="6918003" y="2948842"/>
                  <a:pt x="6874089" y="2961395"/>
                  <a:pt x="6823705" y="2980224"/>
                </a:cubicBezTo>
                <a:cubicBezTo>
                  <a:pt x="6823705" y="3024159"/>
                  <a:pt x="6823705" y="3068093"/>
                  <a:pt x="6823705" y="3130857"/>
                </a:cubicBezTo>
                <a:cubicBezTo>
                  <a:pt x="6918003" y="3030435"/>
                  <a:pt x="7012761" y="2948842"/>
                  <a:pt x="7100587" y="2860450"/>
                </a:cubicBezTo>
                <a:cubicBezTo>
                  <a:pt x="7150971" y="2803963"/>
                  <a:pt x="7220307" y="2791410"/>
                  <a:pt x="7289643" y="2791410"/>
                </a:cubicBezTo>
                <a:cubicBezTo>
                  <a:pt x="7289643" y="2797687"/>
                  <a:pt x="7296115" y="2804486"/>
                  <a:pt x="7302585" y="2810763"/>
                </a:cubicBezTo>
                <a:cubicBezTo>
                  <a:pt x="7264682" y="2835868"/>
                  <a:pt x="7232787" y="2867250"/>
                  <a:pt x="7188875" y="2886079"/>
                </a:cubicBezTo>
                <a:cubicBezTo>
                  <a:pt x="7088107" y="2923737"/>
                  <a:pt x="7000281" y="2980224"/>
                  <a:pt x="6930945" y="3055540"/>
                </a:cubicBezTo>
                <a:cubicBezTo>
                  <a:pt x="6937417" y="3093198"/>
                  <a:pt x="6949435" y="3118304"/>
                  <a:pt x="6955906" y="3143409"/>
                </a:cubicBezTo>
                <a:cubicBezTo>
                  <a:pt x="6930483" y="3149686"/>
                  <a:pt x="6905522" y="3143932"/>
                  <a:pt x="6880561" y="3156485"/>
                </a:cubicBezTo>
                <a:cubicBezTo>
                  <a:pt x="6861609" y="3162761"/>
                  <a:pt x="6830177" y="3181067"/>
                  <a:pt x="6823705" y="3199897"/>
                </a:cubicBezTo>
                <a:cubicBezTo>
                  <a:pt x="6817235" y="3231278"/>
                  <a:pt x="6836649" y="3269460"/>
                  <a:pt x="6836649" y="3307118"/>
                </a:cubicBezTo>
                <a:cubicBezTo>
                  <a:pt x="6937417" y="3300842"/>
                  <a:pt x="7037723" y="3294565"/>
                  <a:pt x="7138491" y="3288289"/>
                </a:cubicBezTo>
                <a:cubicBezTo>
                  <a:pt x="7144962" y="3288289"/>
                  <a:pt x="7144962" y="3294565"/>
                  <a:pt x="7144962" y="3294565"/>
                </a:cubicBezTo>
                <a:cubicBezTo>
                  <a:pt x="7069155" y="3338499"/>
                  <a:pt x="6987339" y="3382434"/>
                  <a:pt x="6905522" y="3420092"/>
                </a:cubicBezTo>
                <a:cubicBezTo>
                  <a:pt x="6855138" y="3445198"/>
                  <a:pt x="6842657" y="3476579"/>
                  <a:pt x="6874089" y="3520514"/>
                </a:cubicBezTo>
                <a:cubicBezTo>
                  <a:pt x="6899513" y="3564448"/>
                  <a:pt x="6924474" y="3608906"/>
                  <a:pt x="6943425" y="3640288"/>
                </a:cubicBezTo>
                <a:cubicBezTo>
                  <a:pt x="7012299" y="3615182"/>
                  <a:pt x="7075626" y="3590077"/>
                  <a:pt x="7144962" y="3564971"/>
                </a:cubicBezTo>
                <a:cubicBezTo>
                  <a:pt x="7144962" y="3571248"/>
                  <a:pt x="7151433" y="3577524"/>
                  <a:pt x="7157443" y="3583800"/>
                </a:cubicBezTo>
                <a:cubicBezTo>
                  <a:pt x="7169923" y="3539866"/>
                  <a:pt x="7182865" y="3502208"/>
                  <a:pt x="7201355" y="3457750"/>
                </a:cubicBezTo>
                <a:cubicBezTo>
                  <a:pt x="7163914" y="3438921"/>
                  <a:pt x="7138491" y="3426368"/>
                  <a:pt x="7100587" y="3407539"/>
                </a:cubicBezTo>
                <a:cubicBezTo>
                  <a:pt x="7132481" y="3407539"/>
                  <a:pt x="7151433" y="3401263"/>
                  <a:pt x="7170385" y="3401263"/>
                </a:cubicBezTo>
                <a:cubicBezTo>
                  <a:pt x="7170385" y="3237555"/>
                  <a:pt x="7170385" y="3238078"/>
                  <a:pt x="7025242" y="3156485"/>
                </a:cubicBezTo>
                <a:cubicBezTo>
                  <a:pt x="7069617" y="3156485"/>
                  <a:pt x="7107059" y="3156485"/>
                  <a:pt x="7144962" y="3156485"/>
                </a:cubicBezTo>
                <a:cubicBezTo>
                  <a:pt x="7188875" y="3162761"/>
                  <a:pt x="7233249" y="3174791"/>
                  <a:pt x="7277163" y="3168515"/>
                </a:cubicBezTo>
                <a:cubicBezTo>
                  <a:pt x="7377931" y="3162238"/>
                  <a:pt x="7491179" y="3225002"/>
                  <a:pt x="7529083" y="3319670"/>
                </a:cubicBezTo>
                <a:cubicBezTo>
                  <a:pt x="7554044" y="3394987"/>
                  <a:pt x="7617371" y="3413816"/>
                  <a:pt x="7680235" y="3432645"/>
                </a:cubicBezTo>
                <a:cubicBezTo>
                  <a:pt x="7661283" y="3369881"/>
                  <a:pt x="7642794" y="3307118"/>
                  <a:pt x="7617371" y="3250630"/>
                </a:cubicBezTo>
                <a:cubicBezTo>
                  <a:pt x="7554506" y="3118304"/>
                  <a:pt x="7497651" y="2980224"/>
                  <a:pt x="7422305" y="2854174"/>
                </a:cubicBezTo>
                <a:cubicBezTo>
                  <a:pt x="7346499" y="2716094"/>
                  <a:pt x="7277163" y="2578014"/>
                  <a:pt x="7252201" y="2421105"/>
                </a:cubicBezTo>
                <a:cubicBezTo>
                  <a:pt x="7252201" y="2408553"/>
                  <a:pt x="7239721" y="2395477"/>
                  <a:pt x="7226779" y="2370371"/>
                </a:cubicBezTo>
                <a:cubicBezTo>
                  <a:pt x="7170385" y="2465040"/>
                  <a:pt x="7100587" y="2508974"/>
                  <a:pt x="6993809" y="2496421"/>
                </a:cubicBezTo>
                <a:cubicBezTo>
                  <a:pt x="6905522" y="2477593"/>
                  <a:pt x="6867619" y="2420582"/>
                  <a:pt x="6848667" y="2357819"/>
                </a:cubicBezTo>
                <a:cubicBezTo>
                  <a:pt x="6810763" y="2345266"/>
                  <a:pt x="6760379" y="2338990"/>
                  <a:pt x="6754370" y="2320161"/>
                </a:cubicBezTo>
                <a:cubicBezTo>
                  <a:pt x="6741889" y="2276226"/>
                  <a:pt x="6779793" y="2263673"/>
                  <a:pt x="6823705" y="2257397"/>
                </a:cubicBezTo>
                <a:cubicBezTo>
                  <a:pt x="6842657" y="2251121"/>
                  <a:pt x="6861609" y="2219739"/>
                  <a:pt x="6880561" y="2200910"/>
                </a:cubicBezTo>
                <a:cubicBezTo>
                  <a:pt x="6817697" y="2156452"/>
                  <a:pt x="6767313" y="2125070"/>
                  <a:pt x="6691505" y="2074860"/>
                </a:cubicBezTo>
                <a:cubicBezTo>
                  <a:pt x="6849129" y="2099965"/>
                  <a:pt x="6993809" y="2156452"/>
                  <a:pt x="7144962" y="2037201"/>
                </a:cubicBezTo>
                <a:cubicBezTo>
                  <a:pt x="7132019" y="2087412"/>
                  <a:pt x="7126010" y="2106241"/>
                  <a:pt x="7120001" y="2125070"/>
                </a:cubicBezTo>
                <a:cubicBezTo>
                  <a:pt x="7126010" y="2131347"/>
                  <a:pt x="7132019" y="2138146"/>
                  <a:pt x="7138491" y="2138146"/>
                </a:cubicBezTo>
                <a:cubicBezTo>
                  <a:pt x="7157443" y="2100488"/>
                  <a:pt x="7188875" y="2069106"/>
                  <a:pt x="7195346" y="2024649"/>
                </a:cubicBezTo>
                <a:cubicBezTo>
                  <a:pt x="7214298" y="1968162"/>
                  <a:pt x="7239259" y="1930503"/>
                  <a:pt x="7308595" y="1961885"/>
                </a:cubicBezTo>
                <a:cubicBezTo>
                  <a:pt x="7340027" y="1873493"/>
                  <a:pt x="7415835" y="1886569"/>
                  <a:pt x="7491179" y="1899122"/>
                </a:cubicBezTo>
                <a:cubicBezTo>
                  <a:pt x="7440795" y="1936780"/>
                  <a:pt x="7396883" y="1974438"/>
                  <a:pt x="7352969" y="2012096"/>
                </a:cubicBezTo>
                <a:cubicBezTo>
                  <a:pt x="7340027" y="2024649"/>
                  <a:pt x="7321537" y="2043478"/>
                  <a:pt x="7321537" y="2056030"/>
                </a:cubicBezTo>
                <a:cubicBezTo>
                  <a:pt x="7327547" y="2182081"/>
                  <a:pt x="7315066" y="2307608"/>
                  <a:pt x="7409363" y="2414829"/>
                </a:cubicBezTo>
                <a:cubicBezTo>
                  <a:pt x="7390873" y="2433658"/>
                  <a:pt x="7377931" y="2451964"/>
                  <a:pt x="7352969" y="2477070"/>
                </a:cubicBezTo>
                <a:cubicBezTo>
                  <a:pt x="7377931" y="2515251"/>
                  <a:pt x="7409363" y="2546109"/>
                  <a:pt x="7428315" y="2584291"/>
                </a:cubicBezTo>
                <a:cubicBezTo>
                  <a:pt x="7497651" y="2690989"/>
                  <a:pt x="7560515" y="2791410"/>
                  <a:pt x="7623380" y="2898631"/>
                </a:cubicBezTo>
                <a:cubicBezTo>
                  <a:pt x="7661283" y="2973948"/>
                  <a:pt x="7692715" y="2986500"/>
                  <a:pt x="7774532" y="2948842"/>
                </a:cubicBezTo>
                <a:cubicBezTo>
                  <a:pt x="7805965" y="2936290"/>
                  <a:pt x="7837859" y="2942566"/>
                  <a:pt x="7869291" y="2936290"/>
                </a:cubicBezTo>
                <a:cubicBezTo>
                  <a:pt x="7743100" y="2797687"/>
                  <a:pt x="7724610" y="2665883"/>
                  <a:pt x="7806427" y="2546109"/>
                </a:cubicBezTo>
                <a:cubicBezTo>
                  <a:pt x="7882234" y="2445688"/>
                  <a:pt x="8013972" y="2408553"/>
                  <a:pt x="8127683" y="2458764"/>
                </a:cubicBezTo>
                <a:cubicBezTo>
                  <a:pt x="8247403" y="2508974"/>
                  <a:pt x="8310267" y="2628225"/>
                  <a:pt x="8291315" y="2747476"/>
                </a:cubicBezTo>
                <a:cubicBezTo>
                  <a:pt x="8272364" y="2886079"/>
                  <a:pt x="8165125" y="2967672"/>
                  <a:pt x="7989011" y="2980224"/>
                </a:cubicBezTo>
                <a:cubicBezTo>
                  <a:pt x="7976531" y="3030435"/>
                  <a:pt x="7957579" y="3086922"/>
                  <a:pt x="7945099" y="3143409"/>
                </a:cubicBezTo>
                <a:cubicBezTo>
                  <a:pt x="7863282" y="3124580"/>
                  <a:pt x="7749571" y="3155962"/>
                  <a:pt x="7712129" y="3017882"/>
                </a:cubicBezTo>
                <a:cubicBezTo>
                  <a:pt x="7705659" y="3024159"/>
                  <a:pt x="7699187" y="3030435"/>
                  <a:pt x="7692715" y="3036711"/>
                </a:cubicBezTo>
                <a:cubicBezTo>
                  <a:pt x="7743100" y="3112551"/>
                  <a:pt x="7799955" y="3187344"/>
                  <a:pt x="7837859" y="3250630"/>
                </a:cubicBezTo>
                <a:cubicBezTo>
                  <a:pt x="7888243" y="3250630"/>
                  <a:pt x="7925685" y="3243831"/>
                  <a:pt x="7957117" y="3243831"/>
                </a:cubicBezTo>
                <a:cubicBezTo>
                  <a:pt x="7963588" y="3250107"/>
                  <a:pt x="7963588" y="3256907"/>
                  <a:pt x="7963588" y="3269460"/>
                </a:cubicBezTo>
                <a:cubicBezTo>
                  <a:pt x="7944636" y="3282012"/>
                  <a:pt x="7926147" y="3294565"/>
                  <a:pt x="7894715" y="3313394"/>
                </a:cubicBezTo>
                <a:cubicBezTo>
                  <a:pt x="8001491" y="3394987"/>
                  <a:pt x="8108269" y="3482856"/>
                  <a:pt x="8209037" y="3564971"/>
                </a:cubicBezTo>
                <a:cubicBezTo>
                  <a:pt x="8215509" y="3558695"/>
                  <a:pt x="8221980" y="3552419"/>
                  <a:pt x="8234460" y="3546142"/>
                </a:cubicBezTo>
                <a:cubicBezTo>
                  <a:pt x="8209499" y="3502208"/>
                  <a:pt x="8184076" y="3464550"/>
                  <a:pt x="8158653" y="3426368"/>
                </a:cubicBezTo>
                <a:cubicBezTo>
                  <a:pt x="8158653" y="3388710"/>
                  <a:pt x="8152644" y="3351052"/>
                  <a:pt x="8146635" y="3313394"/>
                </a:cubicBezTo>
                <a:cubicBezTo>
                  <a:pt x="8096251" y="3319670"/>
                  <a:pt x="8051875" y="3325947"/>
                  <a:pt x="8007501" y="3332223"/>
                </a:cubicBezTo>
                <a:cubicBezTo>
                  <a:pt x="8001491" y="3325947"/>
                  <a:pt x="8001491" y="3319670"/>
                  <a:pt x="8001491" y="3313394"/>
                </a:cubicBezTo>
                <a:cubicBezTo>
                  <a:pt x="8033386" y="3300842"/>
                  <a:pt x="8064356" y="3282012"/>
                  <a:pt x="8077299" y="3269460"/>
                </a:cubicBezTo>
                <a:cubicBezTo>
                  <a:pt x="8051875" y="3194143"/>
                  <a:pt x="8032924" y="3137656"/>
                  <a:pt x="8013972" y="3074369"/>
                </a:cubicBezTo>
                <a:cubicBezTo>
                  <a:pt x="8057885" y="3049264"/>
                  <a:pt x="8083308" y="3036711"/>
                  <a:pt x="8114740" y="3024159"/>
                </a:cubicBezTo>
                <a:cubicBezTo>
                  <a:pt x="8108731" y="3011606"/>
                  <a:pt x="8102260" y="2999053"/>
                  <a:pt x="8089779" y="2973948"/>
                </a:cubicBezTo>
                <a:cubicBezTo>
                  <a:pt x="8140163" y="2992777"/>
                  <a:pt x="8177605" y="2999053"/>
                  <a:pt x="8215509" y="3011606"/>
                </a:cubicBezTo>
                <a:cubicBezTo>
                  <a:pt x="8203028" y="2992777"/>
                  <a:pt x="8190547" y="2980224"/>
                  <a:pt x="8178067" y="2961395"/>
                </a:cubicBezTo>
                <a:cubicBezTo>
                  <a:pt x="8197019" y="2967672"/>
                  <a:pt x="8215509" y="2967672"/>
                  <a:pt x="8228451" y="2973948"/>
                </a:cubicBezTo>
                <a:cubicBezTo>
                  <a:pt x="8247403" y="2973948"/>
                  <a:pt x="8272364" y="2973948"/>
                  <a:pt x="8284845" y="2980224"/>
                </a:cubicBezTo>
                <a:cubicBezTo>
                  <a:pt x="8266355" y="3042988"/>
                  <a:pt x="8253412" y="3105751"/>
                  <a:pt x="8234460" y="3168515"/>
                </a:cubicBezTo>
                <a:cubicBezTo>
                  <a:pt x="8284845" y="3155962"/>
                  <a:pt x="8329219" y="3149686"/>
                  <a:pt x="8366661" y="3137133"/>
                </a:cubicBezTo>
                <a:cubicBezTo>
                  <a:pt x="8366661" y="3149686"/>
                  <a:pt x="8373132" y="3155962"/>
                  <a:pt x="8373132" y="3168515"/>
                </a:cubicBezTo>
                <a:cubicBezTo>
                  <a:pt x="8310267" y="3155962"/>
                  <a:pt x="8303796" y="3282012"/>
                  <a:pt x="8215509" y="3219249"/>
                </a:cubicBezTo>
                <a:cubicBezTo>
                  <a:pt x="8203028" y="3231801"/>
                  <a:pt x="8184076" y="3250630"/>
                  <a:pt x="8165125" y="3275736"/>
                </a:cubicBezTo>
                <a:cubicBezTo>
                  <a:pt x="8177605" y="3300842"/>
                  <a:pt x="8196557" y="3325947"/>
                  <a:pt x="8203028" y="3338499"/>
                </a:cubicBezTo>
                <a:cubicBezTo>
                  <a:pt x="8240931" y="3338499"/>
                  <a:pt x="8266355" y="3344776"/>
                  <a:pt x="8291315" y="3344776"/>
                </a:cubicBezTo>
                <a:cubicBezTo>
                  <a:pt x="8278835" y="3357329"/>
                  <a:pt x="8266355" y="3369881"/>
                  <a:pt x="8240931" y="3401263"/>
                </a:cubicBezTo>
                <a:cubicBezTo>
                  <a:pt x="8291315" y="3413816"/>
                  <a:pt x="8335229" y="3432645"/>
                  <a:pt x="8373132" y="3438921"/>
                </a:cubicBezTo>
                <a:cubicBezTo>
                  <a:pt x="8404564" y="3413816"/>
                  <a:pt x="8435997" y="3394987"/>
                  <a:pt x="8461420" y="3369881"/>
                </a:cubicBezTo>
                <a:cubicBezTo>
                  <a:pt x="8473900" y="3382434"/>
                  <a:pt x="8492852" y="3401263"/>
                  <a:pt x="8492852" y="3413816"/>
                </a:cubicBezTo>
                <a:cubicBezTo>
                  <a:pt x="8479909" y="3438921"/>
                  <a:pt x="8460958" y="3464027"/>
                  <a:pt x="8442006" y="3495931"/>
                </a:cubicBezTo>
                <a:cubicBezTo>
                  <a:pt x="8454948" y="3495931"/>
                  <a:pt x="8479909" y="3507961"/>
                  <a:pt x="8498861" y="3514238"/>
                </a:cubicBezTo>
                <a:cubicBezTo>
                  <a:pt x="8492852" y="3577001"/>
                  <a:pt x="8486843" y="3634011"/>
                  <a:pt x="8486843" y="3684222"/>
                </a:cubicBezTo>
                <a:cubicBezTo>
                  <a:pt x="8486843" y="3772091"/>
                  <a:pt x="8423516" y="3740709"/>
                  <a:pt x="8398093" y="3746986"/>
                </a:cubicBezTo>
                <a:cubicBezTo>
                  <a:pt x="8385613" y="3715604"/>
                  <a:pt x="8379603" y="3684222"/>
                  <a:pt x="8373132" y="3646564"/>
                </a:cubicBezTo>
                <a:cubicBezTo>
                  <a:pt x="8316277" y="3709328"/>
                  <a:pt x="8329219" y="3759539"/>
                  <a:pt x="8379603" y="3816549"/>
                </a:cubicBezTo>
                <a:cubicBezTo>
                  <a:pt x="8379603" y="3816549"/>
                  <a:pt x="8392084" y="3809749"/>
                  <a:pt x="8404564" y="3809749"/>
                </a:cubicBezTo>
                <a:cubicBezTo>
                  <a:pt x="8411036" y="3803473"/>
                  <a:pt x="8423516" y="3797197"/>
                  <a:pt x="8448477" y="3784644"/>
                </a:cubicBezTo>
                <a:cubicBezTo>
                  <a:pt x="8460958" y="3822302"/>
                  <a:pt x="8467891" y="3853684"/>
                  <a:pt x="8473900" y="3903895"/>
                </a:cubicBezTo>
                <a:cubicBezTo>
                  <a:pt x="8480372" y="3903895"/>
                  <a:pt x="8499323" y="3916971"/>
                  <a:pt x="8524284" y="3916971"/>
                </a:cubicBezTo>
                <a:cubicBezTo>
                  <a:pt x="8549707" y="3916971"/>
                  <a:pt x="8568197" y="3910171"/>
                  <a:pt x="8599629" y="3910171"/>
                </a:cubicBezTo>
                <a:cubicBezTo>
                  <a:pt x="8580678" y="3960905"/>
                  <a:pt x="8568197" y="3998563"/>
                  <a:pt x="8555717" y="4042498"/>
                </a:cubicBezTo>
                <a:cubicBezTo>
                  <a:pt x="8587149" y="4055050"/>
                  <a:pt x="8625053" y="4067603"/>
                  <a:pt x="8662956" y="4086432"/>
                </a:cubicBezTo>
                <a:cubicBezTo>
                  <a:pt x="8669427" y="4098985"/>
                  <a:pt x="8675437" y="4117814"/>
                  <a:pt x="8675437" y="4136643"/>
                </a:cubicBezTo>
                <a:cubicBezTo>
                  <a:pt x="8662956" y="4130367"/>
                  <a:pt x="8644004" y="4117814"/>
                  <a:pt x="8631524" y="4117814"/>
                </a:cubicBezTo>
                <a:cubicBezTo>
                  <a:pt x="8581140" y="4111538"/>
                  <a:pt x="8530756" y="4036221"/>
                  <a:pt x="8480372" y="4105261"/>
                </a:cubicBezTo>
                <a:cubicBezTo>
                  <a:pt x="8543236" y="4186854"/>
                  <a:pt x="8606101" y="4262694"/>
                  <a:pt x="8669427" y="4344286"/>
                </a:cubicBezTo>
                <a:cubicBezTo>
                  <a:pt x="8650476" y="4356839"/>
                  <a:pt x="8631524" y="4369392"/>
                  <a:pt x="8606101" y="4388221"/>
                </a:cubicBezTo>
                <a:cubicBezTo>
                  <a:pt x="8612572" y="4388221"/>
                  <a:pt x="8619043" y="4388221"/>
                  <a:pt x="8625053" y="4388221"/>
                </a:cubicBezTo>
                <a:cubicBezTo>
                  <a:pt x="8612572" y="4444708"/>
                  <a:pt x="8600092" y="4501195"/>
                  <a:pt x="8581140" y="4563959"/>
                </a:cubicBezTo>
                <a:cubicBezTo>
                  <a:pt x="8581140" y="4563959"/>
                  <a:pt x="8542774" y="4558205"/>
                  <a:pt x="8536765" y="4558205"/>
                </a:cubicBezTo>
                <a:cubicBezTo>
                  <a:pt x="8505333" y="4614693"/>
                  <a:pt x="8479909" y="4671180"/>
                  <a:pt x="8448477" y="4733944"/>
                </a:cubicBezTo>
                <a:cubicBezTo>
                  <a:pt x="8467429" y="4733944"/>
                  <a:pt x="8499323" y="4740220"/>
                  <a:pt x="8517813" y="4740220"/>
                </a:cubicBezTo>
                <a:cubicBezTo>
                  <a:pt x="8511804" y="4796707"/>
                  <a:pt x="8498861" y="4840642"/>
                  <a:pt x="8498861" y="4884576"/>
                </a:cubicBezTo>
                <a:cubicBezTo>
                  <a:pt x="8486381" y="4966692"/>
                  <a:pt x="8385613" y="5029455"/>
                  <a:pt x="8310267" y="4991274"/>
                </a:cubicBezTo>
                <a:cubicBezTo>
                  <a:pt x="8272364" y="4972445"/>
                  <a:pt x="8234923" y="4954139"/>
                  <a:pt x="8197019" y="4935310"/>
                </a:cubicBezTo>
                <a:cubicBezTo>
                  <a:pt x="8178067" y="4929034"/>
                  <a:pt x="8146635" y="4922757"/>
                  <a:pt x="8133692" y="4935310"/>
                </a:cubicBezTo>
                <a:cubicBezTo>
                  <a:pt x="8102260" y="4966692"/>
                  <a:pt x="8070827" y="5004350"/>
                  <a:pt x="8039395" y="5035732"/>
                </a:cubicBezTo>
                <a:cubicBezTo>
                  <a:pt x="8077299" y="5104772"/>
                  <a:pt x="8121211" y="5104772"/>
                  <a:pt x="8178067" y="5079666"/>
                </a:cubicBezTo>
                <a:cubicBezTo>
                  <a:pt x="8265893" y="5048284"/>
                  <a:pt x="8341700" y="5060837"/>
                  <a:pt x="8404564" y="5136153"/>
                </a:cubicBezTo>
                <a:cubicBezTo>
                  <a:pt x="8448477" y="5199440"/>
                  <a:pt x="8454948" y="5293585"/>
                  <a:pt x="8417045" y="5356349"/>
                </a:cubicBezTo>
                <a:cubicBezTo>
                  <a:pt x="8373132" y="5431665"/>
                  <a:pt x="8291315" y="5463047"/>
                  <a:pt x="8203028" y="5444218"/>
                </a:cubicBezTo>
                <a:cubicBezTo>
                  <a:pt x="8171595" y="5437942"/>
                  <a:pt x="8152644" y="5419113"/>
                  <a:pt x="8121211" y="5406560"/>
                </a:cubicBezTo>
                <a:cubicBezTo>
                  <a:pt x="8102260" y="5400284"/>
                  <a:pt x="8077299" y="5406560"/>
                  <a:pt x="8051875" y="5406560"/>
                </a:cubicBezTo>
                <a:cubicBezTo>
                  <a:pt x="8045867" y="5387731"/>
                  <a:pt x="8032924" y="5368902"/>
                  <a:pt x="8013972" y="5343273"/>
                </a:cubicBezTo>
                <a:cubicBezTo>
                  <a:pt x="8032924" y="5336997"/>
                  <a:pt x="8051875" y="5331244"/>
                  <a:pt x="8057885" y="5331244"/>
                </a:cubicBezTo>
                <a:cubicBezTo>
                  <a:pt x="8057885" y="5274756"/>
                  <a:pt x="8064356" y="5224023"/>
                  <a:pt x="8064356" y="5167535"/>
                </a:cubicBezTo>
                <a:cubicBezTo>
                  <a:pt x="8039395" y="5148706"/>
                  <a:pt x="8001491" y="5129877"/>
                  <a:pt x="7963588" y="5111048"/>
                </a:cubicBezTo>
                <a:cubicBezTo>
                  <a:pt x="7970059" y="5104772"/>
                  <a:pt x="7982540" y="5085943"/>
                  <a:pt x="7989011" y="5073390"/>
                </a:cubicBezTo>
                <a:cubicBezTo>
                  <a:pt x="7982540" y="5067114"/>
                  <a:pt x="7976069" y="5067114"/>
                  <a:pt x="7963588" y="5060837"/>
                </a:cubicBezTo>
                <a:cubicBezTo>
                  <a:pt x="7938627" y="5054561"/>
                  <a:pt x="7913204" y="5054561"/>
                  <a:pt x="7888243" y="5042008"/>
                </a:cubicBezTo>
                <a:cubicBezTo>
                  <a:pt x="7825379" y="5010626"/>
                  <a:pt x="7787475" y="5023179"/>
                  <a:pt x="7762514" y="5085943"/>
                </a:cubicBezTo>
                <a:cubicBezTo>
                  <a:pt x="7749571" y="5104772"/>
                  <a:pt x="7749571" y="5123601"/>
                  <a:pt x="7743100" y="5142953"/>
                </a:cubicBezTo>
                <a:cubicBezTo>
                  <a:pt x="7730619" y="5168058"/>
                  <a:pt x="7718139" y="5193164"/>
                  <a:pt x="7705659" y="5211993"/>
                </a:cubicBezTo>
                <a:cubicBezTo>
                  <a:pt x="7680235" y="5199440"/>
                  <a:pt x="7655275" y="5193164"/>
                  <a:pt x="7642331" y="5173812"/>
                </a:cubicBezTo>
                <a:cubicBezTo>
                  <a:pt x="7598419" y="5129877"/>
                  <a:pt x="7566987" y="5098495"/>
                  <a:pt x="7535555" y="5180611"/>
                </a:cubicBezTo>
                <a:cubicBezTo>
                  <a:pt x="7522611" y="5205716"/>
                  <a:pt x="7491179" y="5217746"/>
                  <a:pt x="7478699" y="5236575"/>
                </a:cubicBezTo>
                <a:cubicBezTo>
                  <a:pt x="7447267" y="5280510"/>
                  <a:pt x="7421843" y="5324967"/>
                  <a:pt x="7396883" y="5362625"/>
                </a:cubicBezTo>
                <a:cubicBezTo>
                  <a:pt x="7440795" y="5375178"/>
                  <a:pt x="7466219" y="5381454"/>
                  <a:pt x="7491179" y="5387731"/>
                </a:cubicBezTo>
                <a:cubicBezTo>
                  <a:pt x="7478699" y="5406560"/>
                  <a:pt x="7466219" y="5431665"/>
                  <a:pt x="7453738" y="5456771"/>
                </a:cubicBezTo>
                <a:cubicBezTo>
                  <a:pt x="7447267" y="5481876"/>
                  <a:pt x="7447267" y="5506982"/>
                  <a:pt x="7440795" y="5550916"/>
                </a:cubicBezTo>
                <a:cubicBezTo>
                  <a:pt x="7497651" y="5519534"/>
                  <a:pt x="7535092" y="5494429"/>
                  <a:pt x="7579467" y="5469324"/>
                </a:cubicBezTo>
                <a:cubicBezTo>
                  <a:pt x="7591947" y="5481876"/>
                  <a:pt x="7610899" y="5506982"/>
                  <a:pt x="7642331" y="5538363"/>
                </a:cubicBezTo>
                <a:cubicBezTo>
                  <a:pt x="7573458" y="5544640"/>
                  <a:pt x="7516603" y="5550916"/>
                  <a:pt x="7459747" y="5550916"/>
                </a:cubicBezTo>
                <a:cubicBezTo>
                  <a:pt x="7441257" y="5614203"/>
                  <a:pt x="7428315" y="5676966"/>
                  <a:pt x="7403354" y="5727177"/>
                </a:cubicBezTo>
                <a:cubicBezTo>
                  <a:pt x="7352969" y="5834398"/>
                  <a:pt x="7258211" y="5884086"/>
                  <a:pt x="7150971" y="5909715"/>
                </a:cubicBezTo>
                <a:cubicBezTo>
                  <a:pt x="7088107" y="5922267"/>
                  <a:pt x="7082097" y="5966202"/>
                  <a:pt x="7120001" y="6016413"/>
                </a:cubicBezTo>
                <a:cubicBezTo>
                  <a:pt x="7138491" y="6047795"/>
                  <a:pt x="7138491" y="6091729"/>
                  <a:pt x="7150971" y="6141940"/>
                </a:cubicBezTo>
                <a:cubicBezTo>
                  <a:pt x="7163914" y="6116834"/>
                  <a:pt x="7176857" y="6104282"/>
                  <a:pt x="7182865" y="6091729"/>
                </a:cubicBezTo>
                <a:cubicBezTo>
                  <a:pt x="7189337" y="6091729"/>
                  <a:pt x="7188875" y="6091729"/>
                  <a:pt x="7188875" y="6091729"/>
                </a:cubicBezTo>
                <a:cubicBezTo>
                  <a:pt x="7188875" y="6104282"/>
                  <a:pt x="7182865" y="6116834"/>
                  <a:pt x="7182865" y="6129387"/>
                </a:cubicBezTo>
                <a:cubicBezTo>
                  <a:pt x="7239721" y="6141940"/>
                  <a:pt x="7296115" y="6160769"/>
                  <a:pt x="7352969" y="6179598"/>
                </a:cubicBezTo>
                <a:cubicBezTo>
                  <a:pt x="7390411" y="6192151"/>
                  <a:pt x="7428315" y="6210980"/>
                  <a:pt x="7453738" y="6236085"/>
                </a:cubicBezTo>
                <a:cubicBezTo>
                  <a:pt x="7523074" y="6305125"/>
                  <a:pt x="7592409" y="6299372"/>
                  <a:pt x="7655275" y="6230332"/>
                </a:cubicBezTo>
                <a:cubicBezTo>
                  <a:pt x="7705659" y="6267990"/>
                  <a:pt x="7755580" y="6293096"/>
                  <a:pt x="7812435" y="6330754"/>
                </a:cubicBezTo>
                <a:cubicBezTo>
                  <a:pt x="7799955" y="6299372"/>
                  <a:pt x="7793484" y="6273743"/>
                  <a:pt x="7787475" y="6248638"/>
                </a:cubicBezTo>
                <a:cubicBezTo>
                  <a:pt x="7793484" y="6248638"/>
                  <a:pt x="7805965" y="6248638"/>
                  <a:pt x="7812435" y="6242362"/>
                </a:cubicBezTo>
                <a:cubicBezTo>
                  <a:pt x="7831387" y="6292573"/>
                  <a:pt x="7850339" y="6337030"/>
                  <a:pt x="7869291" y="6387241"/>
                </a:cubicBezTo>
                <a:cubicBezTo>
                  <a:pt x="7900723" y="6468834"/>
                  <a:pt x="7982540" y="6468834"/>
                  <a:pt x="8039395" y="6506492"/>
                </a:cubicBezTo>
                <a:cubicBezTo>
                  <a:pt x="8070827" y="6525321"/>
                  <a:pt x="8095789" y="6550426"/>
                  <a:pt x="8121211" y="6576055"/>
                </a:cubicBezTo>
                <a:cubicBezTo>
                  <a:pt x="8159115" y="6607436"/>
                  <a:pt x="8184076" y="6638295"/>
                  <a:pt x="8215509" y="6669677"/>
                </a:cubicBezTo>
                <a:cubicBezTo>
                  <a:pt x="8272364" y="6682230"/>
                  <a:pt x="8328757" y="6701582"/>
                  <a:pt x="8398093" y="6720411"/>
                </a:cubicBezTo>
                <a:cubicBezTo>
                  <a:pt x="8379141" y="6682753"/>
                  <a:pt x="8360651" y="6651371"/>
                  <a:pt x="8341700" y="6613713"/>
                </a:cubicBezTo>
                <a:cubicBezTo>
                  <a:pt x="8259883" y="6487663"/>
                  <a:pt x="8178067" y="6361612"/>
                  <a:pt x="8096251" y="6236085"/>
                </a:cubicBezTo>
                <a:cubicBezTo>
                  <a:pt x="8070827" y="6204703"/>
                  <a:pt x="8039395" y="6173322"/>
                  <a:pt x="8020443" y="6141940"/>
                </a:cubicBezTo>
                <a:cubicBezTo>
                  <a:pt x="8007963" y="6123111"/>
                  <a:pt x="8007501" y="6098005"/>
                  <a:pt x="8007501" y="6079176"/>
                </a:cubicBezTo>
                <a:cubicBezTo>
                  <a:pt x="8013972" y="6072900"/>
                  <a:pt x="8020443" y="6072900"/>
                  <a:pt x="8032924" y="6072900"/>
                </a:cubicBezTo>
                <a:cubicBezTo>
                  <a:pt x="8070827" y="6123111"/>
                  <a:pt x="8108731" y="6179598"/>
                  <a:pt x="8146635" y="6230332"/>
                </a:cubicBezTo>
                <a:cubicBezTo>
                  <a:pt x="8234923" y="6355859"/>
                  <a:pt x="8316277" y="6481386"/>
                  <a:pt x="8404564" y="6607436"/>
                </a:cubicBezTo>
                <a:cubicBezTo>
                  <a:pt x="8442468" y="6657647"/>
                  <a:pt x="8473900" y="6720411"/>
                  <a:pt x="8524284" y="6751793"/>
                </a:cubicBezTo>
                <a:cubicBezTo>
                  <a:pt x="8587149" y="6789451"/>
                  <a:pt x="8662494" y="6808280"/>
                  <a:pt x="8731830" y="6839662"/>
                </a:cubicBezTo>
                <a:cubicBezTo>
                  <a:pt x="8757253" y="6845938"/>
                  <a:pt x="8807637" y="6833385"/>
                  <a:pt x="8788685" y="6890396"/>
                </a:cubicBezTo>
                <a:cubicBezTo>
                  <a:pt x="8788685" y="6890396"/>
                  <a:pt x="8820118" y="6914978"/>
                  <a:pt x="8832598" y="6908702"/>
                </a:cubicBezTo>
                <a:cubicBezTo>
                  <a:pt x="8864030" y="6908702"/>
                  <a:pt x="8914877" y="6896149"/>
                  <a:pt x="8914877" y="6883596"/>
                </a:cubicBezTo>
                <a:cubicBezTo>
                  <a:pt x="8914877" y="6783175"/>
                  <a:pt x="8996693" y="6802004"/>
                  <a:pt x="9047077" y="6789451"/>
                </a:cubicBezTo>
                <a:cubicBezTo>
                  <a:pt x="9097461" y="6770622"/>
                  <a:pt x="9160326" y="6783175"/>
                  <a:pt x="9223190" y="6783175"/>
                </a:cubicBezTo>
                <a:cubicBezTo>
                  <a:pt x="9166797" y="6889873"/>
                  <a:pt x="9078509" y="6933807"/>
                  <a:pt x="8990222" y="6984018"/>
                </a:cubicBezTo>
                <a:cubicBezTo>
                  <a:pt x="8883444" y="7047305"/>
                  <a:pt x="8839069" y="6971988"/>
                  <a:pt x="8763724" y="6965712"/>
                </a:cubicBezTo>
                <a:cubicBezTo>
                  <a:pt x="8751244" y="6959436"/>
                  <a:pt x="8738763" y="6959436"/>
                  <a:pt x="8719812" y="6959436"/>
                </a:cubicBezTo>
                <a:cubicBezTo>
                  <a:pt x="8694388" y="7009646"/>
                  <a:pt x="8675437" y="7059857"/>
                  <a:pt x="8644004" y="7122621"/>
                </a:cubicBezTo>
                <a:cubicBezTo>
                  <a:pt x="8650013" y="7122621"/>
                  <a:pt x="8644004" y="7122621"/>
                  <a:pt x="8625053" y="7122621"/>
                </a:cubicBezTo>
                <a:cubicBezTo>
                  <a:pt x="8644004" y="7141450"/>
                  <a:pt x="8656485" y="7160279"/>
                  <a:pt x="8694388" y="7191660"/>
                </a:cubicBezTo>
                <a:cubicBezTo>
                  <a:pt x="8612572" y="7197937"/>
                  <a:pt x="8543236" y="7210490"/>
                  <a:pt x="8480372" y="7216766"/>
                </a:cubicBezTo>
                <a:cubicBezTo>
                  <a:pt x="8467891" y="7216766"/>
                  <a:pt x="8460958" y="7223042"/>
                  <a:pt x="8448477" y="7229318"/>
                </a:cubicBezTo>
                <a:cubicBezTo>
                  <a:pt x="8429525" y="7235595"/>
                  <a:pt x="8410573" y="7254424"/>
                  <a:pt x="8398093" y="7248148"/>
                </a:cubicBezTo>
                <a:cubicBezTo>
                  <a:pt x="8335229" y="7229318"/>
                  <a:pt x="8291315" y="7254424"/>
                  <a:pt x="8240931" y="7298358"/>
                </a:cubicBezTo>
                <a:cubicBezTo>
                  <a:pt x="8197019" y="7336017"/>
                  <a:pt x="8127221" y="7355369"/>
                  <a:pt x="8064356" y="7386750"/>
                </a:cubicBezTo>
                <a:cubicBezTo>
                  <a:pt x="8020443" y="7411856"/>
                  <a:pt x="7900723" y="7361646"/>
                  <a:pt x="7869291" y="7304635"/>
                </a:cubicBezTo>
                <a:cubicBezTo>
                  <a:pt x="7862820" y="7298358"/>
                  <a:pt x="7856811" y="7292606"/>
                  <a:pt x="7844330" y="7273776"/>
                </a:cubicBezTo>
                <a:cubicBezTo>
                  <a:pt x="7825379" y="7286329"/>
                  <a:pt x="7812435" y="7304635"/>
                  <a:pt x="7787475" y="7329740"/>
                </a:cubicBezTo>
                <a:cubicBezTo>
                  <a:pt x="7743100" y="7273253"/>
                  <a:pt x="7699187" y="7223042"/>
                  <a:pt x="7648803" y="7154003"/>
                </a:cubicBezTo>
                <a:cubicBezTo>
                  <a:pt x="7554506" y="7166555"/>
                  <a:pt x="7497651" y="7103792"/>
                  <a:pt x="7510131" y="6984018"/>
                </a:cubicBezTo>
                <a:cubicBezTo>
                  <a:pt x="7510131" y="6958913"/>
                  <a:pt x="7497651" y="6928054"/>
                  <a:pt x="7485170" y="6890396"/>
                </a:cubicBezTo>
                <a:cubicBezTo>
                  <a:pt x="7428315" y="6946883"/>
                  <a:pt x="7377931" y="6990817"/>
                  <a:pt x="7428315" y="7072410"/>
                </a:cubicBezTo>
                <a:cubicBezTo>
                  <a:pt x="7466219" y="7135174"/>
                  <a:pt x="7478699" y="7216766"/>
                  <a:pt x="7510131" y="7292082"/>
                </a:cubicBezTo>
                <a:cubicBezTo>
                  <a:pt x="7598419" y="7254424"/>
                  <a:pt x="7661283" y="7273253"/>
                  <a:pt x="7680235" y="7367398"/>
                </a:cubicBezTo>
                <a:cubicBezTo>
                  <a:pt x="7680235" y="7379952"/>
                  <a:pt x="7718139" y="7374198"/>
                  <a:pt x="7737091" y="7386750"/>
                </a:cubicBezTo>
                <a:cubicBezTo>
                  <a:pt x="7762051" y="7405580"/>
                  <a:pt x="7793484" y="7436962"/>
                  <a:pt x="7837859" y="7474620"/>
                </a:cubicBezTo>
                <a:cubicBezTo>
                  <a:pt x="7774995" y="7474620"/>
                  <a:pt x="7737091" y="7474620"/>
                  <a:pt x="7705659" y="7474620"/>
                </a:cubicBezTo>
                <a:cubicBezTo>
                  <a:pt x="7686707" y="7436962"/>
                  <a:pt x="7674226" y="7411856"/>
                  <a:pt x="7655275" y="7380474"/>
                </a:cubicBezTo>
                <a:cubicBezTo>
                  <a:pt x="7648803" y="7380474"/>
                  <a:pt x="7642331" y="7386750"/>
                  <a:pt x="7642331" y="7386750"/>
                </a:cubicBezTo>
                <a:cubicBezTo>
                  <a:pt x="7655275" y="7443238"/>
                  <a:pt x="7661283" y="7499725"/>
                  <a:pt x="7686707" y="7543660"/>
                </a:cubicBezTo>
                <a:cubicBezTo>
                  <a:pt x="7705659" y="7581318"/>
                  <a:pt x="7743100" y="7625252"/>
                  <a:pt x="7781003" y="7637805"/>
                </a:cubicBezTo>
                <a:cubicBezTo>
                  <a:pt x="7862820" y="7656634"/>
                  <a:pt x="7888243" y="7738750"/>
                  <a:pt x="7938627" y="7788960"/>
                </a:cubicBezTo>
                <a:cubicBezTo>
                  <a:pt x="7963588" y="7807790"/>
                  <a:pt x="7989011" y="7832895"/>
                  <a:pt x="8001491" y="7864277"/>
                </a:cubicBezTo>
                <a:cubicBezTo>
                  <a:pt x="8007963" y="7889382"/>
                  <a:pt x="8001491" y="7927040"/>
                  <a:pt x="7995483" y="7958422"/>
                </a:cubicBezTo>
                <a:cubicBezTo>
                  <a:pt x="7995483" y="7970975"/>
                  <a:pt x="7995483" y="7983528"/>
                  <a:pt x="7989011" y="8002357"/>
                </a:cubicBezTo>
                <a:cubicBezTo>
                  <a:pt x="7938627" y="7989804"/>
                  <a:pt x="7875763" y="7970975"/>
                  <a:pt x="7850339" y="8065120"/>
                </a:cubicBezTo>
                <a:cubicBezTo>
                  <a:pt x="7844330" y="8077673"/>
                  <a:pt x="7799955" y="8090749"/>
                  <a:pt x="7781003" y="8084472"/>
                </a:cubicBezTo>
                <a:cubicBezTo>
                  <a:pt x="7724148" y="8084472"/>
                  <a:pt x="7699187" y="8103302"/>
                  <a:pt x="7680235" y="8159789"/>
                </a:cubicBezTo>
                <a:cubicBezTo>
                  <a:pt x="7642331" y="8241382"/>
                  <a:pt x="7636323" y="8323497"/>
                  <a:pt x="7661745" y="8411366"/>
                </a:cubicBezTo>
                <a:cubicBezTo>
                  <a:pt x="7686707" y="8499235"/>
                  <a:pt x="7699187" y="8587104"/>
                  <a:pt x="7718139" y="8681773"/>
                </a:cubicBezTo>
                <a:cubicBezTo>
                  <a:pt x="7686245" y="8631562"/>
                  <a:pt x="7661283" y="8580828"/>
                  <a:pt x="7642331" y="8543170"/>
                </a:cubicBezTo>
                <a:cubicBezTo>
                  <a:pt x="7598419" y="8561999"/>
                  <a:pt x="7560515" y="8574552"/>
                  <a:pt x="7529083" y="8593381"/>
                </a:cubicBezTo>
                <a:cubicBezTo>
                  <a:pt x="7510131" y="8599657"/>
                  <a:pt x="7497651" y="8624762"/>
                  <a:pt x="7485170" y="8637838"/>
                </a:cubicBezTo>
                <a:cubicBezTo>
                  <a:pt x="7421843" y="8700602"/>
                  <a:pt x="7466219" y="8763365"/>
                  <a:pt x="7485170" y="8832405"/>
                </a:cubicBezTo>
                <a:cubicBezTo>
                  <a:pt x="7428315" y="8650391"/>
                  <a:pt x="7271153" y="8644115"/>
                  <a:pt x="7120001" y="8637838"/>
                </a:cubicBezTo>
                <a:cubicBezTo>
                  <a:pt x="7120001" y="8644115"/>
                  <a:pt x="7126010" y="8674973"/>
                  <a:pt x="7120001" y="8700079"/>
                </a:cubicBezTo>
                <a:cubicBezTo>
                  <a:pt x="7120001" y="8718908"/>
                  <a:pt x="7107059" y="8738260"/>
                  <a:pt x="7094578" y="8757089"/>
                </a:cubicBezTo>
                <a:cubicBezTo>
                  <a:pt x="7088107" y="8757089"/>
                  <a:pt x="7063145" y="8750813"/>
                  <a:pt x="7056675" y="8744536"/>
                </a:cubicBezTo>
                <a:cubicBezTo>
                  <a:pt x="7050203" y="8725707"/>
                  <a:pt x="7044194" y="8700079"/>
                  <a:pt x="7050203" y="8687526"/>
                </a:cubicBezTo>
                <a:cubicBezTo>
                  <a:pt x="7063145" y="8656144"/>
                  <a:pt x="7082097" y="8624762"/>
                  <a:pt x="7100587" y="8587104"/>
                </a:cubicBezTo>
                <a:cubicBezTo>
                  <a:pt x="7082097" y="8593381"/>
                  <a:pt x="7063145" y="8600180"/>
                  <a:pt x="7038185" y="8606456"/>
                </a:cubicBezTo>
                <a:cubicBezTo>
                  <a:pt x="7075626" y="8543170"/>
                  <a:pt x="7075626" y="8499235"/>
                  <a:pt x="6999819" y="8480406"/>
                </a:cubicBezTo>
                <a:cubicBezTo>
                  <a:pt x="6918003" y="8461577"/>
                  <a:pt x="6955906" y="8543170"/>
                  <a:pt x="6911993" y="8555722"/>
                </a:cubicBezTo>
                <a:cubicBezTo>
                  <a:pt x="6899051" y="8568275"/>
                  <a:pt x="6874089" y="8574552"/>
                  <a:pt x="6867619" y="8587104"/>
                </a:cubicBezTo>
                <a:cubicBezTo>
                  <a:pt x="6849129" y="8624762"/>
                  <a:pt x="6842657" y="8687526"/>
                  <a:pt x="6792273" y="8662421"/>
                </a:cubicBezTo>
                <a:cubicBezTo>
                  <a:pt x="6748361" y="8643591"/>
                  <a:pt x="6729409" y="8580828"/>
                  <a:pt x="6697977" y="8530617"/>
                </a:cubicBezTo>
                <a:cubicBezTo>
                  <a:pt x="6622169" y="8561999"/>
                  <a:pt x="6559305" y="8543170"/>
                  <a:pt x="6521401" y="8449024"/>
                </a:cubicBezTo>
                <a:cubicBezTo>
                  <a:pt x="6489969" y="8467853"/>
                  <a:pt x="6452527" y="8486683"/>
                  <a:pt x="6458537" y="8423919"/>
                </a:cubicBezTo>
                <a:cubicBezTo>
                  <a:pt x="6301375" y="8492959"/>
                  <a:pt x="6300913" y="8492959"/>
                  <a:pt x="6338817" y="8599657"/>
                </a:cubicBezTo>
                <a:cubicBezTo>
                  <a:pt x="6231577" y="8593381"/>
                  <a:pt x="6231577" y="8593381"/>
                  <a:pt x="6225105" y="8555722"/>
                </a:cubicBezTo>
                <a:cubicBezTo>
                  <a:pt x="6250529" y="8561999"/>
                  <a:pt x="6269481" y="8561999"/>
                  <a:pt x="6294904" y="8568275"/>
                </a:cubicBezTo>
                <a:cubicBezTo>
                  <a:pt x="6300913" y="8561999"/>
                  <a:pt x="6300913" y="8561999"/>
                  <a:pt x="6300913" y="8555722"/>
                </a:cubicBezTo>
                <a:cubicBezTo>
                  <a:pt x="6288433" y="8543170"/>
                  <a:pt x="6269481" y="8524341"/>
                  <a:pt x="6250529" y="8524341"/>
                </a:cubicBezTo>
                <a:cubicBezTo>
                  <a:pt x="6156232" y="8518064"/>
                  <a:pt x="6061935" y="8518064"/>
                  <a:pt x="5967176" y="8511788"/>
                </a:cubicBezTo>
                <a:cubicBezTo>
                  <a:pt x="5923263" y="8505512"/>
                  <a:pt x="5866408" y="8492959"/>
                  <a:pt x="5840985" y="8461577"/>
                </a:cubicBezTo>
                <a:cubicBezTo>
                  <a:pt x="5790601" y="8385738"/>
                  <a:pt x="5721265" y="8411366"/>
                  <a:pt x="5651929" y="8392537"/>
                </a:cubicBezTo>
                <a:cubicBezTo>
                  <a:pt x="5689833" y="8455301"/>
                  <a:pt x="5696304" y="8492959"/>
                  <a:pt x="5633440" y="8530617"/>
                </a:cubicBezTo>
                <a:cubicBezTo>
                  <a:pt x="5595536" y="8549446"/>
                  <a:pt x="5576584" y="8593381"/>
                  <a:pt x="5551161" y="8624762"/>
                </a:cubicBezTo>
                <a:cubicBezTo>
                  <a:pt x="5488296" y="8706355"/>
                  <a:pt x="5450393" y="8713154"/>
                  <a:pt x="5356096" y="8675496"/>
                </a:cubicBezTo>
                <a:cubicBezTo>
                  <a:pt x="5324664" y="8669220"/>
                  <a:pt x="5287222" y="8675496"/>
                  <a:pt x="5242847" y="8675496"/>
                </a:cubicBezTo>
                <a:cubicBezTo>
                  <a:pt x="5242847" y="8675496"/>
                  <a:pt x="5230367" y="8649868"/>
                  <a:pt x="5217424" y="8631039"/>
                </a:cubicBezTo>
                <a:cubicBezTo>
                  <a:pt x="5148088" y="8662421"/>
                  <a:pt x="5116656" y="8700079"/>
                  <a:pt x="5161031" y="8769119"/>
                </a:cubicBezTo>
                <a:cubicBezTo>
                  <a:pt x="5167040" y="8787948"/>
                  <a:pt x="5173511" y="8813576"/>
                  <a:pt x="5167040" y="8832405"/>
                </a:cubicBezTo>
                <a:cubicBezTo>
                  <a:pt x="5135608" y="8964209"/>
                  <a:pt x="5179983" y="9077706"/>
                  <a:pt x="5249319" y="9184404"/>
                </a:cubicBezTo>
                <a:cubicBezTo>
                  <a:pt x="5312183" y="9284826"/>
                  <a:pt x="5312183" y="9410876"/>
                  <a:pt x="5242847" y="9498745"/>
                </a:cubicBezTo>
                <a:cubicBezTo>
                  <a:pt x="5167502" y="9592891"/>
                  <a:pt x="5047782" y="9630549"/>
                  <a:pt x="4934071" y="9592891"/>
                </a:cubicBezTo>
                <a:cubicBezTo>
                  <a:pt x="4915120" y="9586614"/>
                  <a:pt x="4896168" y="9580338"/>
                  <a:pt x="4883687" y="9574062"/>
                </a:cubicBezTo>
                <a:cubicBezTo>
                  <a:pt x="4864735" y="9687559"/>
                  <a:pt x="4940543" y="9787458"/>
                  <a:pt x="5041311" y="9818840"/>
                </a:cubicBezTo>
                <a:cubicBezTo>
                  <a:pt x="4997398" y="9818840"/>
                  <a:pt x="4946552" y="9819363"/>
                  <a:pt x="4883687" y="9825639"/>
                </a:cubicBezTo>
                <a:cubicBezTo>
                  <a:pt x="4928062" y="9857021"/>
                  <a:pt x="4959495" y="9875850"/>
                  <a:pt x="4990927" y="9900955"/>
                </a:cubicBezTo>
                <a:cubicBezTo>
                  <a:pt x="4984455" y="9907232"/>
                  <a:pt x="4984455" y="9913508"/>
                  <a:pt x="4978446" y="9919784"/>
                </a:cubicBezTo>
                <a:cubicBezTo>
                  <a:pt x="4965504" y="9919784"/>
                  <a:pt x="4946552" y="9919784"/>
                  <a:pt x="4921591" y="9919784"/>
                </a:cubicBezTo>
                <a:cubicBezTo>
                  <a:pt x="4940543" y="9951166"/>
                  <a:pt x="4953023" y="9969995"/>
                  <a:pt x="4971975" y="9995101"/>
                </a:cubicBezTo>
                <a:cubicBezTo>
                  <a:pt x="4971975" y="10001377"/>
                  <a:pt x="4990927" y="10007653"/>
                  <a:pt x="4990927" y="10013930"/>
                </a:cubicBezTo>
                <a:cubicBezTo>
                  <a:pt x="5003407" y="10095522"/>
                  <a:pt x="5009879" y="10177638"/>
                  <a:pt x="5072743" y="10234125"/>
                </a:cubicBezTo>
                <a:cubicBezTo>
                  <a:pt x="5079215" y="10240402"/>
                  <a:pt x="5059800" y="10271783"/>
                  <a:pt x="5059800" y="10290613"/>
                </a:cubicBezTo>
                <a:cubicBezTo>
                  <a:pt x="5053791" y="10315718"/>
                  <a:pt x="5053791" y="10347100"/>
                  <a:pt x="5066272" y="10359652"/>
                </a:cubicBezTo>
                <a:cubicBezTo>
                  <a:pt x="5085224" y="10372205"/>
                  <a:pt x="5116656" y="10365929"/>
                  <a:pt x="5154560" y="10365929"/>
                </a:cubicBezTo>
                <a:cubicBezTo>
                  <a:pt x="5160569" y="10372205"/>
                  <a:pt x="5186454" y="10378482"/>
                  <a:pt x="5198935" y="10397311"/>
                </a:cubicBezTo>
                <a:cubicBezTo>
                  <a:pt x="5217886" y="10409863"/>
                  <a:pt x="5242847" y="10428692"/>
                  <a:pt x="5236838" y="10447521"/>
                </a:cubicBezTo>
                <a:cubicBezTo>
                  <a:pt x="5236838" y="10466351"/>
                  <a:pt x="5217886" y="10498255"/>
                  <a:pt x="5198935" y="10498255"/>
                </a:cubicBezTo>
                <a:cubicBezTo>
                  <a:pt x="5123127" y="10510808"/>
                  <a:pt x="5053791" y="10554743"/>
                  <a:pt x="4978446" y="10504532"/>
                </a:cubicBezTo>
                <a:cubicBezTo>
                  <a:pt x="4946552" y="10491979"/>
                  <a:pt x="4902639" y="10491979"/>
                  <a:pt x="4871207" y="10485180"/>
                </a:cubicBezTo>
                <a:cubicBezTo>
                  <a:pt x="4833303" y="10485180"/>
                  <a:pt x="4801871" y="10479426"/>
                  <a:pt x="4751487" y="10473150"/>
                </a:cubicBezTo>
                <a:cubicBezTo>
                  <a:pt x="4770439" y="10554743"/>
                  <a:pt x="4789390" y="10648888"/>
                  <a:pt x="4814814" y="10743556"/>
                </a:cubicBezTo>
                <a:cubicBezTo>
                  <a:pt x="4795862" y="10718451"/>
                  <a:pt x="4776910" y="10692822"/>
                  <a:pt x="4745478" y="10661441"/>
                </a:cubicBezTo>
                <a:cubicBezTo>
                  <a:pt x="4695094" y="10768662"/>
                  <a:pt x="4726526" y="10906742"/>
                  <a:pt x="4593863" y="10969505"/>
                </a:cubicBezTo>
                <a:cubicBezTo>
                  <a:pt x="4669670" y="11007163"/>
                  <a:pt x="4726526" y="11044822"/>
                  <a:pt x="4795862" y="11076203"/>
                </a:cubicBezTo>
                <a:cubicBezTo>
                  <a:pt x="4846246" y="11101309"/>
                  <a:pt x="4877216" y="11076726"/>
                  <a:pt x="4877216" y="11013440"/>
                </a:cubicBezTo>
                <a:cubicBezTo>
                  <a:pt x="4871207" y="10963229"/>
                  <a:pt x="4865198" y="10913018"/>
                  <a:pt x="4858726" y="10856531"/>
                </a:cubicBezTo>
                <a:cubicBezTo>
                  <a:pt x="4915582" y="10938123"/>
                  <a:pt x="4928062" y="11019716"/>
                  <a:pt x="4902639" y="11107585"/>
                </a:cubicBezTo>
                <a:cubicBezTo>
                  <a:pt x="4902639" y="11120138"/>
                  <a:pt x="4865198" y="11139490"/>
                  <a:pt x="4852255" y="11133214"/>
                </a:cubicBezTo>
                <a:cubicBezTo>
                  <a:pt x="4770439" y="11101832"/>
                  <a:pt x="4688622" y="11057374"/>
                  <a:pt x="4613277" y="11019716"/>
                </a:cubicBezTo>
                <a:cubicBezTo>
                  <a:pt x="4411741" y="10919294"/>
                  <a:pt x="4266598" y="10749833"/>
                  <a:pt x="4090484" y="10617506"/>
                </a:cubicBezTo>
                <a:cubicBezTo>
                  <a:pt x="3989716" y="10542190"/>
                  <a:pt x="3894957" y="10473150"/>
                  <a:pt x="3756285" y="10504532"/>
                </a:cubicBezTo>
                <a:cubicBezTo>
                  <a:pt x="3680478" y="10523361"/>
                  <a:pt x="3630556" y="10466351"/>
                  <a:pt x="3599124" y="10403587"/>
                </a:cubicBezTo>
                <a:cubicBezTo>
                  <a:pt x="3573701" y="10347100"/>
                  <a:pt x="3580172" y="10296889"/>
                  <a:pt x="3630556" y="10252954"/>
                </a:cubicBezTo>
                <a:cubicBezTo>
                  <a:pt x="3686949" y="10202744"/>
                  <a:pt x="3749814" y="10215296"/>
                  <a:pt x="3813141" y="10252954"/>
                </a:cubicBezTo>
                <a:cubicBezTo>
                  <a:pt x="3838102" y="10265507"/>
                  <a:pt x="3857053" y="10284336"/>
                  <a:pt x="3869534" y="10309442"/>
                </a:cubicBezTo>
                <a:cubicBezTo>
                  <a:pt x="3989254" y="10535914"/>
                  <a:pt x="4209742" y="10661441"/>
                  <a:pt x="4398798" y="10824626"/>
                </a:cubicBezTo>
                <a:cubicBezTo>
                  <a:pt x="4461663" y="10636335"/>
                  <a:pt x="4493095" y="10448045"/>
                  <a:pt x="4499566" y="10259231"/>
                </a:cubicBezTo>
                <a:cubicBezTo>
                  <a:pt x="4499566" y="10209020"/>
                  <a:pt x="4480615" y="10165085"/>
                  <a:pt x="4411279" y="10171362"/>
                </a:cubicBezTo>
                <a:cubicBezTo>
                  <a:pt x="4443173" y="10032759"/>
                  <a:pt x="4442711" y="10032759"/>
                  <a:pt x="4335471" y="9944890"/>
                </a:cubicBezTo>
                <a:cubicBezTo>
                  <a:pt x="4304039" y="9926061"/>
                  <a:pt x="4273069" y="9888403"/>
                  <a:pt x="4260126" y="9850744"/>
                </a:cubicBezTo>
                <a:cubicBezTo>
                  <a:pt x="4228694" y="9787981"/>
                  <a:pt x="4228694" y="9705865"/>
                  <a:pt x="4127926" y="9737247"/>
                </a:cubicBezTo>
                <a:cubicBezTo>
                  <a:pt x="4109436" y="9743523"/>
                  <a:pt x="4084013" y="9712665"/>
                  <a:pt x="4058590" y="9687559"/>
                </a:cubicBezTo>
                <a:cubicBezTo>
                  <a:pt x="4058590" y="9661931"/>
                  <a:pt x="4065061" y="9630549"/>
                  <a:pt x="4001734" y="9611720"/>
                </a:cubicBezTo>
                <a:cubicBezTo>
                  <a:pt x="3932398" y="9592891"/>
                  <a:pt x="3901428" y="9511298"/>
                  <a:pt x="3894957" y="9435459"/>
                </a:cubicBezTo>
                <a:cubicBezTo>
                  <a:pt x="3844573" y="9328761"/>
                  <a:pt x="3788180" y="9228339"/>
                  <a:pt x="3844573" y="9109088"/>
                </a:cubicBezTo>
                <a:cubicBezTo>
                  <a:pt x="3851044" y="9090259"/>
                  <a:pt x="3876005" y="9083983"/>
                  <a:pt x="3900966" y="9065154"/>
                </a:cubicBezTo>
                <a:cubicBezTo>
                  <a:pt x="3863525" y="8964209"/>
                  <a:pt x="3819150" y="8851234"/>
                  <a:pt x="3775237" y="8731461"/>
                </a:cubicBezTo>
                <a:cubicBezTo>
                  <a:pt x="3743805" y="8775395"/>
                  <a:pt x="3718844" y="8801023"/>
                  <a:pt x="3693421" y="8826129"/>
                </a:cubicBezTo>
                <a:cubicBezTo>
                  <a:pt x="3687412" y="8819853"/>
                  <a:pt x="3680940" y="8819853"/>
                  <a:pt x="3674469" y="8813576"/>
                </a:cubicBezTo>
                <a:cubicBezTo>
                  <a:pt x="3699892" y="8769642"/>
                  <a:pt x="3718844" y="8731461"/>
                  <a:pt x="3743805" y="8687526"/>
                </a:cubicBezTo>
                <a:cubicBezTo>
                  <a:pt x="3750276" y="8687526"/>
                  <a:pt x="3737333" y="8681773"/>
                  <a:pt x="3718382" y="8675496"/>
                </a:cubicBezTo>
                <a:cubicBezTo>
                  <a:pt x="3813141" y="8631039"/>
                  <a:pt x="3863525" y="8561999"/>
                  <a:pt x="3832093" y="8454778"/>
                </a:cubicBezTo>
                <a:cubicBezTo>
                  <a:pt x="3813141" y="8366908"/>
                  <a:pt x="3781246" y="8279040"/>
                  <a:pt x="3756285" y="8191170"/>
                </a:cubicBezTo>
                <a:cubicBezTo>
                  <a:pt x="3749814" y="8191170"/>
                  <a:pt x="3743805" y="8191170"/>
                  <a:pt x="3737796" y="8191170"/>
                </a:cubicBezTo>
                <a:cubicBezTo>
                  <a:pt x="3737796" y="8203724"/>
                  <a:pt x="3731324" y="8222552"/>
                  <a:pt x="3737796" y="8228829"/>
                </a:cubicBezTo>
                <a:cubicBezTo>
                  <a:pt x="3800660" y="8341804"/>
                  <a:pt x="3788180" y="8430195"/>
                  <a:pt x="3699892" y="8480406"/>
                </a:cubicBezTo>
                <a:cubicBezTo>
                  <a:pt x="3611604" y="8530617"/>
                  <a:pt x="3529326" y="8492959"/>
                  <a:pt x="3466461" y="8379462"/>
                </a:cubicBezTo>
                <a:cubicBezTo>
                  <a:pt x="3346741" y="8423396"/>
                  <a:pt x="3347203" y="8423919"/>
                  <a:pt x="3145205" y="8310422"/>
                </a:cubicBezTo>
                <a:cubicBezTo>
                  <a:pt x="3126715" y="8360632"/>
                  <a:pt x="3107301" y="8410843"/>
                  <a:pt x="3082340" y="8461577"/>
                </a:cubicBezTo>
                <a:cubicBezTo>
                  <a:pt x="3145205" y="8568275"/>
                  <a:pt x="3139195" y="8593904"/>
                  <a:pt x="3050908" y="8644115"/>
                </a:cubicBezTo>
                <a:cubicBezTo>
                  <a:pt x="3076331" y="8700602"/>
                  <a:pt x="3107763" y="8750290"/>
                  <a:pt x="3132724" y="8813576"/>
                </a:cubicBezTo>
                <a:cubicBezTo>
                  <a:pt x="2981572" y="8838682"/>
                  <a:pt x="2994052" y="8725184"/>
                  <a:pt x="2950140" y="8649868"/>
                </a:cubicBezTo>
                <a:cubicBezTo>
                  <a:pt x="2912236" y="8674973"/>
                  <a:pt x="2880804" y="8700079"/>
                  <a:pt x="2849371" y="8725184"/>
                </a:cubicBezTo>
                <a:cubicBezTo>
                  <a:pt x="2704690" y="8599657"/>
                  <a:pt x="2641826" y="8530617"/>
                  <a:pt x="2622874" y="8442748"/>
                </a:cubicBezTo>
                <a:cubicBezTo>
                  <a:pt x="2622874" y="8480406"/>
                  <a:pt x="2622874" y="8524341"/>
                  <a:pt x="2622874" y="8561999"/>
                </a:cubicBezTo>
                <a:cubicBezTo>
                  <a:pt x="2622874" y="8605933"/>
                  <a:pt x="2622874" y="8643591"/>
                  <a:pt x="2622874" y="8687526"/>
                </a:cubicBezTo>
                <a:cubicBezTo>
                  <a:pt x="2616403" y="8687526"/>
                  <a:pt x="2609931" y="8687526"/>
                  <a:pt x="2603460" y="8687526"/>
                </a:cubicBezTo>
                <a:cubicBezTo>
                  <a:pt x="2584970" y="8555722"/>
                  <a:pt x="2566019" y="8417643"/>
                  <a:pt x="2547067" y="8279040"/>
                </a:cubicBezTo>
                <a:cubicBezTo>
                  <a:pt x="2534124" y="8140960"/>
                  <a:pt x="2521644" y="8002880"/>
                  <a:pt x="2509163" y="7851724"/>
                </a:cubicBezTo>
                <a:cubicBezTo>
                  <a:pt x="2465250" y="7883106"/>
                  <a:pt x="2408857" y="7914488"/>
                  <a:pt x="2352002" y="7952146"/>
                </a:cubicBezTo>
                <a:cubicBezTo>
                  <a:pt x="2333050" y="7876830"/>
                  <a:pt x="2289137" y="7901935"/>
                  <a:pt x="2251234" y="7933317"/>
                </a:cubicBezTo>
                <a:cubicBezTo>
                  <a:pt x="2169417" y="8009156"/>
                  <a:pt x="2081129" y="8090749"/>
                  <a:pt x="1992842" y="8172342"/>
                </a:cubicBezTo>
                <a:cubicBezTo>
                  <a:pt x="2018265" y="8216276"/>
                  <a:pt x="2049697" y="8260210"/>
                  <a:pt x="1992842" y="8304145"/>
                </a:cubicBezTo>
                <a:cubicBezTo>
                  <a:pt x="1917497" y="8348080"/>
                  <a:pt x="1873122" y="8310422"/>
                  <a:pt x="1822738" y="8260210"/>
                </a:cubicBezTo>
                <a:cubicBezTo>
                  <a:pt x="1828747" y="8241382"/>
                  <a:pt x="1835218" y="8222552"/>
                  <a:pt x="1848161" y="8197447"/>
                </a:cubicBezTo>
                <a:cubicBezTo>
                  <a:pt x="1829209" y="8203724"/>
                  <a:pt x="1822738" y="8203724"/>
                  <a:pt x="1810257" y="8203724"/>
                </a:cubicBezTo>
                <a:cubicBezTo>
                  <a:pt x="1678057" y="8228829"/>
                  <a:pt x="1602712" y="8159789"/>
                  <a:pt x="1621202" y="8033738"/>
                </a:cubicBezTo>
                <a:cubicBezTo>
                  <a:pt x="1627673" y="7983528"/>
                  <a:pt x="1615193" y="7945870"/>
                  <a:pt x="1564808" y="7927040"/>
                </a:cubicBezTo>
                <a:cubicBezTo>
                  <a:pt x="1407184" y="7870554"/>
                  <a:pt x="1325368" y="7744503"/>
                  <a:pt x="1274984" y="7600147"/>
                </a:cubicBezTo>
                <a:cubicBezTo>
                  <a:pt x="1256032" y="7543660"/>
                  <a:pt x="1268513" y="7468344"/>
                  <a:pt x="1262042" y="7399304"/>
                </a:cubicBezTo>
                <a:cubicBezTo>
                  <a:pt x="1262042" y="7361646"/>
                  <a:pt x="1262042" y="7323464"/>
                  <a:pt x="1243090" y="7292082"/>
                </a:cubicBezTo>
                <a:cubicBezTo>
                  <a:pt x="1237081" y="7279530"/>
                  <a:pt x="1186697" y="7292082"/>
                  <a:pt x="1155264" y="7292082"/>
                </a:cubicBezTo>
                <a:cubicBezTo>
                  <a:pt x="1142322" y="7298358"/>
                  <a:pt x="1129841" y="7311434"/>
                  <a:pt x="1110889" y="7311434"/>
                </a:cubicBezTo>
                <a:cubicBezTo>
                  <a:pt x="1079457" y="7311434"/>
                  <a:pt x="1029073" y="7330264"/>
                  <a:pt x="1016592" y="7311434"/>
                </a:cubicBezTo>
                <a:cubicBezTo>
                  <a:pt x="997640" y="7286329"/>
                  <a:pt x="985160" y="7236118"/>
                  <a:pt x="998103" y="7204214"/>
                </a:cubicBezTo>
                <a:cubicBezTo>
                  <a:pt x="1010583" y="7172832"/>
                  <a:pt x="1042016" y="7141450"/>
                  <a:pt x="1073448" y="7128897"/>
                </a:cubicBezTo>
                <a:cubicBezTo>
                  <a:pt x="1098409" y="7122621"/>
                  <a:pt x="1142322" y="7147726"/>
                  <a:pt x="1155264" y="7172832"/>
                </a:cubicBezTo>
                <a:cubicBezTo>
                  <a:pt x="1192705" y="7241872"/>
                  <a:pt x="1243090" y="7254947"/>
                  <a:pt x="1299945" y="7242394"/>
                </a:cubicBezTo>
                <a:cubicBezTo>
                  <a:pt x="1356801" y="7160279"/>
                  <a:pt x="1407184" y="7078686"/>
                  <a:pt x="1464040" y="7003370"/>
                </a:cubicBezTo>
                <a:cubicBezTo>
                  <a:pt x="1470049" y="6997094"/>
                  <a:pt x="1489001" y="6990817"/>
                  <a:pt x="1501482" y="6990817"/>
                </a:cubicBezTo>
                <a:cubicBezTo>
                  <a:pt x="1589769" y="7003370"/>
                  <a:pt x="1615193" y="6946883"/>
                  <a:pt x="1621202" y="6883596"/>
                </a:cubicBezTo>
                <a:cubicBezTo>
                  <a:pt x="1621202" y="6827109"/>
                  <a:pt x="1621202" y="6770622"/>
                  <a:pt x="1621202" y="6695306"/>
                </a:cubicBezTo>
                <a:cubicBezTo>
                  <a:pt x="1570817" y="6726687"/>
                  <a:pt x="1539385" y="6739240"/>
                  <a:pt x="1501482" y="6764345"/>
                </a:cubicBezTo>
                <a:cubicBezTo>
                  <a:pt x="1507953" y="6783175"/>
                  <a:pt x="1520433" y="6802004"/>
                  <a:pt x="1539385" y="6833385"/>
                </a:cubicBezTo>
                <a:cubicBezTo>
                  <a:pt x="1400713" y="6770622"/>
                  <a:pt x="1324906" y="6689029"/>
                  <a:pt x="1299945" y="6556703"/>
                </a:cubicBezTo>
                <a:cubicBezTo>
                  <a:pt x="1287464" y="6475110"/>
                  <a:pt x="1268513" y="6399794"/>
                  <a:pt x="1262042" y="6323954"/>
                </a:cubicBezTo>
                <a:cubicBezTo>
                  <a:pt x="1256032" y="6280020"/>
                  <a:pt x="1268513" y="6229809"/>
                  <a:pt x="1274984" y="6179598"/>
                </a:cubicBezTo>
                <a:cubicBezTo>
                  <a:pt x="1224600" y="6204703"/>
                  <a:pt x="1180688" y="6248638"/>
                  <a:pt x="1142784" y="6242362"/>
                </a:cubicBezTo>
                <a:cubicBezTo>
                  <a:pt x="1111351" y="6236085"/>
                  <a:pt x="1079919" y="6179598"/>
                  <a:pt x="1042016" y="6135664"/>
                </a:cubicBezTo>
                <a:cubicBezTo>
                  <a:pt x="1085928" y="6135664"/>
                  <a:pt x="1110889" y="6135664"/>
                  <a:pt x="1155264" y="6135664"/>
                </a:cubicBezTo>
                <a:cubicBezTo>
                  <a:pt x="1066977" y="6104282"/>
                  <a:pt x="1092399" y="6072900"/>
                  <a:pt x="1123832" y="6035242"/>
                </a:cubicBezTo>
                <a:cubicBezTo>
                  <a:pt x="1180225" y="5953649"/>
                  <a:pt x="1237081" y="5871533"/>
                  <a:pt x="1293474" y="5783664"/>
                </a:cubicBezTo>
                <a:cubicBezTo>
                  <a:pt x="1299945" y="5808770"/>
                  <a:pt x="1299945" y="5833875"/>
                  <a:pt x="1299945" y="5852704"/>
                </a:cubicBezTo>
                <a:cubicBezTo>
                  <a:pt x="1362810" y="5846428"/>
                  <a:pt x="1426137" y="5840152"/>
                  <a:pt x="1495010" y="5840675"/>
                </a:cubicBezTo>
                <a:cubicBezTo>
                  <a:pt x="1495010" y="5777388"/>
                  <a:pt x="1495473" y="5720901"/>
                  <a:pt x="1432608" y="5695795"/>
                </a:cubicBezTo>
                <a:cubicBezTo>
                  <a:pt x="1419665" y="5689519"/>
                  <a:pt x="1407184" y="5670167"/>
                  <a:pt x="1400713" y="5657614"/>
                </a:cubicBezTo>
                <a:cubicBezTo>
                  <a:pt x="1388233" y="5594851"/>
                  <a:pt x="1375753" y="5525811"/>
                  <a:pt x="1362810" y="5456771"/>
                </a:cubicBezTo>
                <a:cubicBezTo>
                  <a:pt x="1325368" y="5481876"/>
                  <a:pt x="1287464" y="5500705"/>
                  <a:pt x="1256032" y="5526334"/>
                </a:cubicBezTo>
                <a:cubicBezTo>
                  <a:pt x="1230609" y="5538886"/>
                  <a:pt x="1205648" y="5551439"/>
                  <a:pt x="1180688" y="5563992"/>
                </a:cubicBezTo>
                <a:cubicBezTo>
                  <a:pt x="1073448" y="5639308"/>
                  <a:pt x="1073448" y="5771112"/>
                  <a:pt x="1023064" y="5884086"/>
                </a:cubicBezTo>
                <a:cubicBezTo>
                  <a:pt x="1016592" y="5884086"/>
                  <a:pt x="1010121" y="5878333"/>
                  <a:pt x="1003650" y="5878333"/>
                </a:cubicBezTo>
                <a:cubicBezTo>
                  <a:pt x="997640" y="5846428"/>
                  <a:pt x="991631" y="5815046"/>
                  <a:pt x="985160" y="5783664"/>
                </a:cubicBezTo>
                <a:cubicBezTo>
                  <a:pt x="1060968" y="5752283"/>
                  <a:pt x="1066977" y="5683243"/>
                  <a:pt x="1029073" y="5619956"/>
                </a:cubicBezTo>
                <a:cubicBezTo>
                  <a:pt x="1004112" y="5582298"/>
                  <a:pt x="991169" y="5525811"/>
                  <a:pt x="1003650" y="5481876"/>
                </a:cubicBezTo>
                <a:cubicBezTo>
                  <a:pt x="1022602" y="5425389"/>
                  <a:pt x="1066977" y="5381454"/>
                  <a:pt x="1104880" y="5324967"/>
                </a:cubicBezTo>
                <a:cubicBezTo>
                  <a:pt x="1041553" y="5287309"/>
                  <a:pt x="1048025" y="5242852"/>
                  <a:pt x="1079457" y="5198917"/>
                </a:cubicBezTo>
                <a:cubicBezTo>
                  <a:pt x="1104880" y="5173812"/>
                  <a:pt x="1136312" y="5148706"/>
                  <a:pt x="1098409" y="5111048"/>
                </a:cubicBezTo>
                <a:cubicBezTo>
                  <a:pt x="1091938" y="5098495"/>
                  <a:pt x="1098409" y="5060837"/>
                  <a:pt x="1104880" y="5060837"/>
                </a:cubicBezTo>
                <a:cubicBezTo>
                  <a:pt x="1180225" y="5029455"/>
                  <a:pt x="1211658" y="4966169"/>
                  <a:pt x="1218129" y="4872023"/>
                </a:cubicBezTo>
                <a:cubicBezTo>
                  <a:pt x="1243552" y="4909682"/>
                  <a:pt x="1249561" y="4922757"/>
                  <a:pt x="1262042" y="4935310"/>
                </a:cubicBezTo>
                <a:cubicBezTo>
                  <a:pt x="1268513" y="4929034"/>
                  <a:pt x="1274984" y="4929034"/>
                  <a:pt x="1274984" y="4929034"/>
                </a:cubicBezTo>
                <a:cubicBezTo>
                  <a:pt x="1299945" y="4840642"/>
                  <a:pt x="1287464" y="4790431"/>
                  <a:pt x="1211658" y="4740220"/>
                </a:cubicBezTo>
                <a:cubicBezTo>
                  <a:pt x="1136312" y="4683733"/>
                  <a:pt x="1054496" y="4620969"/>
                  <a:pt x="1042016" y="4507472"/>
                </a:cubicBezTo>
                <a:cubicBezTo>
                  <a:pt x="1042016" y="4501195"/>
                  <a:pt x="1016592" y="4495442"/>
                  <a:pt x="1003650" y="4482889"/>
                </a:cubicBezTo>
                <a:cubicBezTo>
                  <a:pt x="997640" y="4470336"/>
                  <a:pt x="991631" y="4450984"/>
                  <a:pt x="985160" y="4432155"/>
                </a:cubicBezTo>
                <a:cubicBezTo>
                  <a:pt x="997640" y="4432155"/>
                  <a:pt x="1016592" y="4425879"/>
                  <a:pt x="1029073" y="4425879"/>
                </a:cubicBezTo>
                <a:cubicBezTo>
                  <a:pt x="1048025" y="4425879"/>
                  <a:pt x="1066977" y="4425879"/>
                  <a:pt x="1079457" y="4419603"/>
                </a:cubicBezTo>
                <a:cubicBezTo>
                  <a:pt x="1060968" y="4381944"/>
                  <a:pt x="1048025" y="4363115"/>
                  <a:pt x="1029073" y="4331734"/>
                </a:cubicBezTo>
                <a:cubicBezTo>
                  <a:pt x="1016592" y="4331734"/>
                  <a:pt x="997640" y="4331734"/>
                  <a:pt x="978689" y="4331734"/>
                </a:cubicBezTo>
                <a:cubicBezTo>
                  <a:pt x="928305" y="4218236"/>
                  <a:pt x="871449" y="4098985"/>
                  <a:pt x="821065" y="3979211"/>
                </a:cubicBezTo>
                <a:cubicBezTo>
                  <a:pt x="808585" y="3986010"/>
                  <a:pt x="796104" y="3986010"/>
                  <a:pt x="783624" y="3992287"/>
                </a:cubicBezTo>
                <a:cubicBezTo>
                  <a:pt x="657433" y="4036221"/>
                  <a:pt x="588097" y="3986010"/>
                  <a:pt x="619529" y="3854207"/>
                </a:cubicBezTo>
                <a:cubicBezTo>
                  <a:pt x="619529" y="3835378"/>
                  <a:pt x="676846" y="3816026"/>
                  <a:pt x="708279" y="3822302"/>
                </a:cubicBezTo>
                <a:cubicBezTo>
                  <a:pt x="746183" y="3822302"/>
                  <a:pt x="777152" y="3847408"/>
                  <a:pt x="808585" y="3859960"/>
                </a:cubicBezTo>
                <a:cubicBezTo>
                  <a:pt x="858969" y="3878789"/>
                  <a:pt x="921833" y="3841131"/>
                  <a:pt x="909353" y="3790920"/>
                </a:cubicBezTo>
                <a:cubicBezTo>
                  <a:pt x="884392" y="3690499"/>
                  <a:pt x="871449" y="3577001"/>
                  <a:pt x="770681" y="3514238"/>
                </a:cubicBezTo>
                <a:cubicBezTo>
                  <a:pt x="758200" y="3507961"/>
                  <a:pt x="752192" y="3489655"/>
                  <a:pt x="752192" y="3464550"/>
                </a:cubicBezTo>
                <a:cubicBezTo>
                  <a:pt x="790095" y="3502208"/>
                  <a:pt x="834008" y="3539866"/>
                  <a:pt x="871911" y="3577524"/>
                </a:cubicBezTo>
                <a:cubicBezTo>
                  <a:pt x="953728" y="3665393"/>
                  <a:pt x="1060968" y="3677946"/>
                  <a:pt x="1142784" y="3602630"/>
                </a:cubicBezTo>
                <a:cubicBezTo>
                  <a:pt x="1149255" y="3596353"/>
                  <a:pt x="1148793" y="3570725"/>
                  <a:pt x="1148793" y="3558172"/>
                </a:cubicBezTo>
                <a:cubicBezTo>
                  <a:pt x="1098409" y="3545619"/>
                  <a:pt x="1060505" y="3539343"/>
                  <a:pt x="1016592" y="3526790"/>
                </a:cubicBezTo>
                <a:cubicBezTo>
                  <a:pt x="1004112" y="3520514"/>
                  <a:pt x="991631" y="3501685"/>
                  <a:pt x="978689" y="3482856"/>
                </a:cubicBezTo>
                <a:cubicBezTo>
                  <a:pt x="991631" y="3470303"/>
                  <a:pt x="1010583" y="3451474"/>
                  <a:pt x="1029073" y="3451474"/>
                </a:cubicBezTo>
                <a:cubicBezTo>
                  <a:pt x="1060968" y="3445198"/>
                  <a:pt x="1098409" y="3457750"/>
                  <a:pt x="1136312" y="3457750"/>
                </a:cubicBezTo>
                <a:cubicBezTo>
                  <a:pt x="1174216" y="3451474"/>
                  <a:pt x="1218129" y="3438921"/>
                  <a:pt x="1256032" y="3432645"/>
                </a:cubicBezTo>
                <a:cubicBezTo>
                  <a:pt x="1237081" y="3394987"/>
                  <a:pt x="1230609" y="3357329"/>
                  <a:pt x="1205648" y="3325947"/>
                </a:cubicBezTo>
                <a:cubicBezTo>
                  <a:pt x="1192705" y="3300842"/>
                  <a:pt x="1167744" y="3288289"/>
                  <a:pt x="1155264" y="3263183"/>
                </a:cubicBezTo>
                <a:cubicBezTo>
                  <a:pt x="1186697" y="3282012"/>
                  <a:pt x="1224600" y="3307118"/>
                  <a:pt x="1262042" y="3332223"/>
                </a:cubicBezTo>
                <a:cubicBezTo>
                  <a:pt x="1243552" y="3244354"/>
                  <a:pt x="1224600" y="3175314"/>
                  <a:pt x="1218129" y="3105751"/>
                </a:cubicBezTo>
                <a:cubicBezTo>
                  <a:pt x="1218129" y="3086922"/>
                  <a:pt x="1262042" y="3068093"/>
                  <a:pt x="1293474" y="3055540"/>
                </a:cubicBezTo>
                <a:cubicBezTo>
                  <a:pt x="1255570" y="3137133"/>
                  <a:pt x="1205648" y="3219249"/>
                  <a:pt x="1312425" y="3294565"/>
                </a:cubicBezTo>
                <a:cubicBezTo>
                  <a:pt x="1312425" y="3250630"/>
                  <a:pt x="1312425" y="3206696"/>
                  <a:pt x="1312425" y="3181591"/>
                </a:cubicBezTo>
                <a:cubicBezTo>
                  <a:pt x="1331377" y="3162238"/>
                  <a:pt x="1344320" y="3143409"/>
                  <a:pt x="1362810" y="3130857"/>
                </a:cubicBezTo>
                <a:cubicBezTo>
                  <a:pt x="1426137" y="3086922"/>
                  <a:pt x="1482530" y="3042988"/>
                  <a:pt x="1539385" y="3005329"/>
                </a:cubicBezTo>
                <a:cubicBezTo>
                  <a:pt x="1545394" y="2999053"/>
                  <a:pt x="1564808" y="3017882"/>
                  <a:pt x="1577289" y="3024159"/>
                </a:cubicBezTo>
                <a:cubicBezTo>
                  <a:pt x="1602712" y="2980224"/>
                  <a:pt x="1615193" y="2948842"/>
                  <a:pt x="1564808" y="2911184"/>
                </a:cubicBezTo>
                <a:cubicBezTo>
                  <a:pt x="1545856" y="2898631"/>
                  <a:pt x="1539385" y="2854174"/>
                  <a:pt x="1532914" y="2822792"/>
                </a:cubicBezTo>
                <a:cubicBezTo>
                  <a:pt x="1513962" y="2829069"/>
                  <a:pt x="1495473" y="2829591"/>
                  <a:pt x="1482992" y="2842144"/>
                </a:cubicBezTo>
                <a:cubicBezTo>
                  <a:pt x="1401176" y="2936290"/>
                  <a:pt x="1287464" y="2917461"/>
                  <a:pt x="1193168" y="2879803"/>
                </a:cubicBezTo>
                <a:cubicBezTo>
                  <a:pt x="1073448" y="2835868"/>
                  <a:pt x="1010583" y="2722370"/>
                  <a:pt x="985160" y="2603120"/>
                </a:cubicBezTo>
                <a:cubicBezTo>
                  <a:pt x="953728" y="2465040"/>
                  <a:pt x="1092399" y="2301332"/>
                  <a:pt x="1237081" y="2288779"/>
                </a:cubicBezTo>
                <a:cubicBezTo>
                  <a:pt x="1268513" y="2282502"/>
                  <a:pt x="1300408" y="2257397"/>
                  <a:pt x="1331840" y="2257397"/>
                </a:cubicBezTo>
                <a:cubicBezTo>
                  <a:pt x="1369281" y="2263673"/>
                  <a:pt x="1425674" y="2238568"/>
                  <a:pt x="1444626" y="2301332"/>
                </a:cubicBezTo>
                <a:cubicBezTo>
                  <a:pt x="1451097" y="2313884"/>
                  <a:pt x="1482992" y="2320161"/>
                  <a:pt x="1482992" y="2320161"/>
                </a:cubicBezTo>
                <a:cubicBezTo>
                  <a:pt x="1495473" y="2295055"/>
                  <a:pt x="1513962" y="2257397"/>
                  <a:pt x="1507953" y="2251121"/>
                </a:cubicBezTo>
                <a:cubicBezTo>
                  <a:pt x="1470049" y="2213462"/>
                  <a:pt x="1476058" y="2131870"/>
                  <a:pt x="1388233" y="2144423"/>
                </a:cubicBezTo>
                <a:cubicBezTo>
                  <a:pt x="1375290" y="2150699"/>
                  <a:pt x="1350329" y="2119317"/>
                  <a:pt x="1343858" y="2100488"/>
                </a:cubicBezTo>
                <a:cubicBezTo>
                  <a:pt x="1324906" y="2062307"/>
                  <a:pt x="1306417" y="2030925"/>
                  <a:pt x="1256032" y="2043478"/>
                </a:cubicBezTo>
                <a:cubicBezTo>
                  <a:pt x="1199177" y="2056030"/>
                  <a:pt x="1186697" y="2018372"/>
                  <a:pt x="1205648" y="1986991"/>
                </a:cubicBezTo>
                <a:cubicBezTo>
                  <a:pt x="1262042" y="1917951"/>
                  <a:pt x="1212120" y="1880293"/>
                  <a:pt x="1180688" y="1830081"/>
                </a:cubicBezTo>
                <a:cubicBezTo>
                  <a:pt x="1167744" y="1811253"/>
                  <a:pt x="1148793" y="1791900"/>
                  <a:pt x="1136312" y="1773071"/>
                </a:cubicBezTo>
                <a:cubicBezTo>
                  <a:pt x="1174216" y="1760519"/>
                  <a:pt x="1218129" y="1747966"/>
                  <a:pt x="1262042" y="1735413"/>
                </a:cubicBezTo>
                <a:cubicBezTo>
                  <a:pt x="1243552" y="1691479"/>
                  <a:pt x="1230609" y="1653820"/>
                  <a:pt x="1211658" y="1609886"/>
                </a:cubicBezTo>
                <a:cubicBezTo>
                  <a:pt x="1218129" y="1609886"/>
                  <a:pt x="1224600" y="1603610"/>
                  <a:pt x="1224600" y="1603610"/>
                </a:cubicBezTo>
                <a:close/>
                <a:moveTo>
                  <a:pt x="2085290" y="1576935"/>
                </a:moveTo>
                <a:cubicBezTo>
                  <a:pt x="2078818" y="1634469"/>
                  <a:pt x="2162021" y="1577458"/>
                  <a:pt x="2149079" y="1634469"/>
                </a:cubicBezTo>
                <a:cubicBezTo>
                  <a:pt x="2143070" y="1647021"/>
                  <a:pt x="2098232" y="1653298"/>
                  <a:pt x="2072809" y="1659574"/>
                </a:cubicBezTo>
                <a:cubicBezTo>
                  <a:pt x="2066338" y="1640744"/>
                  <a:pt x="2059866" y="1615116"/>
                  <a:pt x="2059866" y="1590011"/>
                </a:cubicBezTo>
                <a:cubicBezTo>
                  <a:pt x="2066338" y="1583735"/>
                  <a:pt x="2078818" y="1583735"/>
                  <a:pt x="2085290" y="1576935"/>
                </a:cubicBezTo>
                <a:close/>
                <a:moveTo>
                  <a:pt x="505818" y="1540846"/>
                </a:moveTo>
                <a:cubicBezTo>
                  <a:pt x="505818" y="1559675"/>
                  <a:pt x="505818" y="1583735"/>
                  <a:pt x="499347" y="1608317"/>
                </a:cubicBezTo>
                <a:cubicBezTo>
                  <a:pt x="480395" y="1614070"/>
                  <a:pt x="454509" y="1620869"/>
                  <a:pt x="429086" y="1626623"/>
                </a:cubicBezTo>
                <a:cubicBezTo>
                  <a:pt x="422615" y="1602041"/>
                  <a:pt x="416606" y="1571705"/>
                  <a:pt x="410134" y="1559152"/>
                </a:cubicBezTo>
                <a:cubicBezTo>
                  <a:pt x="448500" y="1553399"/>
                  <a:pt x="473923" y="1547123"/>
                  <a:pt x="505818" y="1540846"/>
                </a:cubicBezTo>
                <a:close/>
                <a:moveTo>
                  <a:pt x="6570399" y="1382368"/>
                </a:moveTo>
                <a:cubicBezTo>
                  <a:pt x="6632801" y="1382368"/>
                  <a:pt x="6689194" y="1446177"/>
                  <a:pt x="6689194" y="1509464"/>
                </a:cubicBezTo>
                <a:cubicBezTo>
                  <a:pt x="6683185" y="1572751"/>
                  <a:pt x="6632801" y="1616685"/>
                  <a:pt x="6570399" y="1616685"/>
                </a:cubicBezTo>
                <a:cubicBezTo>
                  <a:pt x="6507996" y="1616685"/>
                  <a:pt x="6458075" y="1560198"/>
                  <a:pt x="6458075" y="1503188"/>
                </a:cubicBezTo>
                <a:cubicBezTo>
                  <a:pt x="6458075" y="1439901"/>
                  <a:pt x="6514467" y="1382368"/>
                  <a:pt x="6570399" y="1382368"/>
                </a:cubicBezTo>
                <a:close/>
                <a:moveTo>
                  <a:pt x="1462191" y="1230689"/>
                </a:moveTo>
                <a:cubicBezTo>
                  <a:pt x="1537536" y="1249518"/>
                  <a:pt x="1518585" y="1306529"/>
                  <a:pt x="1525056" y="1350986"/>
                </a:cubicBezTo>
                <a:cubicBezTo>
                  <a:pt x="1525056" y="1395444"/>
                  <a:pt x="1518585" y="1433102"/>
                  <a:pt x="1518585" y="1477036"/>
                </a:cubicBezTo>
                <a:cubicBezTo>
                  <a:pt x="1525056" y="1477036"/>
                  <a:pt x="1537536" y="1477036"/>
                  <a:pt x="1543545" y="1477036"/>
                </a:cubicBezTo>
                <a:cubicBezTo>
                  <a:pt x="1550016" y="1458207"/>
                  <a:pt x="1556488" y="1439378"/>
                  <a:pt x="1562497" y="1420549"/>
                </a:cubicBezTo>
                <a:cubicBezTo>
                  <a:pt x="1568968" y="1426826"/>
                  <a:pt x="1574978" y="1426826"/>
                  <a:pt x="1581449" y="1426826"/>
                </a:cubicBezTo>
                <a:cubicBezTo>
                  <a:pt x="1574978" y="1445655"/>
                  <a:pt x="1575440" y="1470760"/>
                  <a:pt x="1568968" y="1490112"/>
                </a:cubicBezTo>
                <a:cubicBezTo>
                  <a:pt x="1575440" y="1490112"/>
                  <a:pt x="1581449" y="1483313"/>
                  <a:pt x="1581449" y="1483313"/>
                </a:cubicBezTo>
                <a:cubicBezTo>
                  <a:pt x="1612881" y="1521494"/>
                  <a:pt x="1637842" y="1553399"/>
                  <a:pt x="1663265" y="1597333"/>
                </a:cubicBezTo>
                <a:cubicBezTo>
                  <a:pt x="1681755" y="1635514"/>
                  <a:pt x="1694697" y="1679449"/>
                  <a:pt x="1713649" y="1723384"/>
                </a:cubicBezTo>
                <a:cubicBezTo>
                  <a:pt x="1682217" y="1730183"/>
                  <a:pt x="1656794" y="1730183"/>
                  <a:pt x="1625361" y="1736459"/>
                </a:cubicBezTo>
                <a:cubicBezTo>
                  <a:pt x="1556026" y="1755288"/>
                  <a:pt x="1512113" y="1717630"/>
                  <a:pt x="1480681" y="1666896"/>
                </a:cubicBezTo>
                <a:cubicBezTo>
                  <a:pt x="1468200" y="1692001"/>
                  <a:pt x="1455720" y="1723907"/>
                  <a:pt x="1436768" y="1742735"/>
                </a:cubicBezTo>
                <a:cubicBezTo>
                  <a:pt x="1433532" y="1745874"/>
                  <a:pt x="1424287" y="1741166"/>
                  <a:pt x="1412732" y="1734890"/>
                </a:cubicBezTo>
                <a:lnTo>
                  <a:pt x="1376677" y="1718676"/>
                </a:lnTo>
                <a:lnTo>
                  <a:pt x="1375753" y="1717107"/>
                </a:lnTo>
                <a:lnTo>
                  <a:pt x="1374366" y="1717630"/>
                </a:lnTo>
                <a:lnTo>
                  <a:pt x="1374366" y="1717107"/>
                </a:lnTo>
                <a:cubicBezTo>
                  <a:pt x="1374366" y="1673173"/>
                  <a:pt x="1374366" y="1635514"/>
                  <a:pt x="1374366" y="1591057"/>
                </a:cubicBezTo>
                <a:cubicBezTo>
                  <a:pt x="1355414" y="1584781"/>
                  <a:pt x="1336462" y="1584781"/>
                  <a:pt x="1317510" y="1578504"/>
                </a:cubicBezTo>
                <a:cubicBezTo>
                  <a:pt x="1317510" y="1572228"/>
                  <a:pt x="1317510" y="1572228"/>
                  <a:pt x="1317510" y="1565429"/>
                </a:cubicBezTo>
                <a:cubicBezTo>
                  <a:pt x="1361423" y="1565429"/>
                  <a:pt x="1405798" y="1565429"/>
                  <a:pt x="1462191" y="1565429"/>
                </a:cubicBezTo>
                <a:cubicBezTo>
                  <a:pt x="1462191" y="1458207"/>
                  <a:pt x="1462191" y="1350986"/>
                  <a:pt x="1462191" y="1230689"/>
                </a:cubicBezTo>
                <a:close/>
                <a:moveTo>
                  <a:pt x="2103317" y="1023569"/>
                </a:moveTo>
                <a:cubicBezTo>
                  <a:pt x="2121344" y="1025139"/>
                  <a:pt x="2138909" y="1038214"/>
                  <a:pt x="2154626" y="1057044"/>
                </a:cubicBezTo>
                <a:cubicBezTo>
                  <a:pt x="2192067" y="1094701"/>
                  <a:pt x="2179587" y="1132360"/>
                  <a:pt x="2141683" y="1164265"/>
                </a:cubicBezTo>
                <a:cubicBezTo>
                  <a:pt x="2129202" y="1176817"/>
                  <a:pt x="2116722" y="1201923"/>
                  <a:pt x="2103779" y="1220752"/>
                </a:cubicBezTo>
                <a:cubicBezTo>
                  <a:pt x="2072809" y="1176817"/>
                  <a:pt x="2034906" y="1126607"/>
                  <a:pt x="1997464" y="1075873"/>
                </a:cubicBezTo>
                <a:cubicBezTo>
                  <a:pt x="2015954" y="1069596"/>
                  <a:pt x="2034906" y="1069596"/>
                  <a:pt x="2047848" y="1057044"/>
                </a:cubicBezTo>
                <a:cubicBezTo>
                  <a:pt x="2066338" y="1031415"/>
                  <a:pt x="2085290" y="1022000"/>
                  <a:pt x="2103317" y="1023569"/>
                </a:cubicBezTo>
                <a:close/>
                <a:moveTo>
                  <a:pt x="681007" y="1018339"/>
                </a:moveTo>
                <a:cubicBezTo>
                  <a:pt x="744334" y="1016770"/>
                  <a:pt x="807198" y="1037168"/>
                  <a:pt x="845102" y="1081626"/>
                </a:cubicBezTo>
                <a:cubicBezTo>
                  <a:pt x="883005" y="1131837"/>
                  <a:pt x="901957" y="1188324"/>
                  <a:pt x="927380" y="1238535"/>
                </a:cubicBezTo>
                <a:cubicBezTo>
                  <a:pt x="933389" y="1251087"/>
                  <a:pt x="914438" y="1263640"/>
                  <a:pt x="914438" y="1276193"/>
                </a:cubicBezTo>
                <a:cubicBezTo>
                  <a:pt x="914438" y="1295022"/>
                  <a:pt x="920909" y="1314374"/>
                  <a:pt x="927380" y="1333203"/>
                </a:cubicBezTo>
                <a:cubicBezTo>
                  <a:pt x="983774" y="1352032"/>
                  <a:pt x="1040629" y="1370861"/>
                  <a:pt x="1097022" y="1389690"/>
                </a:cubicBezTo>
                <a:cubicBezTo>
                  <a:pt x="1122445" y="1389690"/>
                  <a:pt x="1147406" y="1389690"/>
                  <a:pt x="1172367" y="1389690"/>
                </a:cubicBezTo>
                <a:cubicBezTo>
                  <a:pt x="1197790" y="1427871"/>
                  <a:pt x="1216742" y="1465530"/>
                  <a:pt x="1248174" y="1522017"/>
                </a:cubicBezTo>
                <a:cubicBezTo>
                  <a:pt x="1204261" y="1490635"/>
                  <a:pt x="1172829" y="1471806"/>
                  <a:pt x="1141397" y="1452977"/>
                </a:cubicBezTo>
                <a:cubicBezTo>
                  <a:pt x="1134926" y="1459253"/>
                  <a:pt x="1134926" y="1471806"/>
                  <a:pt x="1128454" y="1478083"/>
                </a:cubicBezTo>
                <a:cubicBezTo>
                  <a:pt x="1121983" y="1503188"/>
                  <a:pt x="1115974" y="1528816"/>
                  <a:pt x="1109965" y="1553922"/>
                </a:cubicBezTo>
                <a:cubicBezTo>
                  <a:pt x="1097022" y="1535092"/>
                  <a:pt x="1084541" y="1515741"/>
                  <a:pt x="1065590" y="1496911"/>
                </a:cubicBezTo>
                <a:cubicBezTo>
                  <a:pt x="1065590" y="1490635"/>
                  <a:pt x="1059580" y="1484359"/>
                  <a:pt x="1053109" y="1484359"/>
                </a:cubicBezTo>
                <a:cubicBezTo>
                  <a:pt x="1040629" y="1484359"/>
                  <a:pt x="1034158" y="1490635"/>
                  <a:pt x="1021677" y="1490635"/>
                </a:cubicBezTo>
                <a:cubicBezTo>
                  <a:pt x="1021677" y="1528293"/>
                  <a:pt x="1015206" y="1572228"/>
                  <a:pt x="1021677" y="1609886"/>
                </a:cubicBezTo>
                <a:cubicBezTo>
                  <a:pt x="1028148" y="1641791"/>
                  <a:pt x="1047100" y="1666896"/>
                  <a:pt x="1065590" y="1698278"/>
                </a:cubicBezTo>
                <a:cubicBezTo>
                  <a:pt x="1034158" y="1685725"/>
                  <a:pt x="1008734" y="1673173"/>
                  <a:pt x="983774" y="1666896"/>
                </a:cubicBezTo>
                <a:cubicBezTo>
                  <a:pt x="964821" y="1717107"/>
                  <a:pt x="946332" y="1767841"/>
                  <a:pt x="927380" y="1818052"/>
                </a:cubicBezTo>
                <a:cubicBezTo>
                  <a:pt x="927380" y="1818052"/>
                  <a:pt x="920909" y="1811775"/>
                  <a:pt x="920909" y="1811775"/>
                </a:cubicBezTo>
                <a:cubicBezTo>
                  <a:pt x="914438" y="1723384"/>
                  <a:pt x="845564" y="1704554"/>
                  <a:pt x="782237" y="1698278"/>
                </a:cubicBezTo>
                <a:cubicBezTo>
                  <a:pt x="731853" y="1692001"/>
                  <a:pt x="681469" y="1704554"/>
                  <a:pt x="624614" y="1704554"/>
                </a:cubicBezTo>
                <a:cubicBezTo>
                  <a:pt x="612133" y="1704554"/>
                  <a:pt x="580701" y="1698278"/>
                  <a:pt x="574229" y="1685725"/>
                </a:cubicBezTo>
                <a:cubicBezTo>
                  <a:pt x="561749" y="1635514"/>
                  <a:pt x="536788" y="1572228"/>
                  <a:pt x="549268" y="1522017"/>
                </a:cubicBezTo>
                <a:cubicBezTo>
                  <a:pt x="574692" y="1439901"/>
                  <a:pt x="542797" y="1415319"/>
                  <a:pt x="467452" y="1409043"/>
                </a:cubicBezTo>
                <a:cubicBezTo>
                  <a:pt x="454509" y="1409043"/>
                  <a:pt x="448500" y="1395967"/>
                  <a:pt x="423077" y="1383414"/>
                </a:cubicBezTo>
                <a:cubicBezTo>
                  <a:pt x="448500" y="1370861"/>
                  <a:pt x="460981" y="1364585"/>
                  <a:pt x="479933" y="1352032"/>
                </a:cubicBezTo>
                <a:cubicBezTo>
                  <a:pt x="429549" y="1264163"/>
                  <a:pt x="429549" y="1175771"/>
                  <a:pt x="511365" y="1087379"/>
                </a:cubicBezTo>
                <a:cubicBezTo>
                  <a:pt x="552042" y="1043445"/>
                  <a:pt x="617218" y="1019908"/>
                  <a:pt x="681007" y="1018339"/>
                </a:cubicBezTo>
                <a:close/>
                <a:moveTo>
                  <a:pt x="6992423" y="897519"/>
                </a:moveTo>
                <a:cubicBezTo>
                  <a:pt x="7023855" y="897519"/>
                  <a:pt x="7048354" y="928901"/>
                  <a:pt x="7098276" y="960283"/>
                </a:cubicBezTo>
                <a:cubicBezTo>
                  <a:pt x="7048354" y="998464"/>
                  <a:pt x="7016921" y="1036122"/>
                  <a:pt x="6998432" y="1029846"/>
                </a:cubicBezTo>
                <a:cubicBezTo>
                  <a:pt x="6973471" y="1023569"/>
                  <a:pt x="6936030" y="992188"/>
                  <a:pt x="6929559" y="960283"/>
                </a:cubicBezTo>
                <a:cubicBezTo>
                  <a:pt x="6923549" y="941454"/>
                  <a:pt x="6967462" y="897519"/>
                  <a:pt x="6992423" y="897519"/>
                </a:cubicBezTo>
                <a:close/>
                <a:moveTo>
                  <a:pt x="7471765" y="689876"/>
                </a:moveTo>
                <a:cubicBezTo>
                  <a:pt x="7490717" y="689876"/>
                  <a:pt x="7509207" y="714982"/>
                  <a:pt x="7540639" y="740610"/>
                </a:cubicBezTo>
                <a:cubicBezTo>
                  <a:pt x="7503197" y="759440"/>
                  <a:pt x="7484708" y="778792"/>
                  <a:pt x="7465756" y="778792"/>
                </a:cubicBezTo>
                <a:cubicBezTo>
                  <a:pt x="7453275" y="778792"/>
                  <a:pt x="7428777" y="746887"/>
                  <a:pt x="7428777" y="734334"/>
                </a:cubicBezTo>
                <a:cubicBezTo>
                  <a:pt x="7428777" y="714982"/>
                  <a:pt x="7459285" y="689876"/>
                  <a:pt x="7471765" y="689876"/>
                </a:cubicBezTo>
                <a:close/>
                <a:moveTo>
                  <a:pt x="2772640" y="668955"/>
                </a:moveTo>
                <a:cubicBezTo>
                  <a:pt x="2792978" y="669478"/>
                  <a:pt x="2816552" y="672617"/>
                  <a:pt x="2835504" y="672617"/>
                </a:cubicBezTo>
                <a:cubicBezTo>
                  <a:pt x="2835504" y="685169"/>
                  <a:pt x="2835504" y="691446"/>
                  <a:pt x="2835504" y="703998"/>
                </a:cubicBezTo>
                <a:cubicBezTo>
                  <a:pt x="2816552" y="697722"/>
                  <a:pt x="2791129" y="697722"/>
                  <a:pt x="2753688" y="691446"/>
                </a:cubicBezTo>
                <a:cubicBezTo>
                  <a:pt x="2753688" y="779838"/>
                  <a:pt x="2753688" y="874506"/>
                  <a:pt x="2753688" y="956621"/>
                </a:cubicBezTo>
                <a:cubicBezTo>
                  <a:pt x="2659853" y="874506"/>
                  <a:pt x="2647373" y="774084"/>
                  <a:pt x="2728727" y="678893"/>
                </a:cubicBezTo>
                <a:cubicBezTo>
                  <a:pt x="2735198" y="669478"/>
                  <a:pt x="2752301" y="667909"/>
                  <a:pt x="2772640" y="668955"/>
                </a:cubicBezTo>
                <a:close/>
                <a:moveTo>
                  <a:pt x="6657761" y="484849"/>
                </a:moveTo>
                <a:cubicBezTo>
                  <a:pt x="6714617" y="484849"/>
                  <a:pt x="6758530" y="528783"/>
                  <a:pt x="6752521" y="598346"/>
                </a:cubicBezTo>
                <a:cubicBezTo>
                  <a:pt x="6746049" y="642281"/>
                  <a:pt x="6720627" y="673663"/>
                  <a:pt x="6657761" y="679939"/>
                </a:cubicBezTo>
                <a:cubicBezTo>
                  <a:pt x="6601369" y="679939"/>
                  <a:pt x="6557456" y="635481"/>
                  <a:pt x="6563927" y="578994"/>
                </a:cubicBezTo>
                <a:cubicBezTo>
                  <a:pt x="6569936" y="522507"/>
                  <a:pt x="6601369" y="491125"/>
                  <a:pt x="6657761" y="484849"/>
                </a:cubicBezTo>
                <a:close/>
                <a:moveTo>
                  <a:pt x="4517594" y="208166"/>
                </a:moveTo>
                <a:cubicBezTo>
                  <a:pt x="4612353" y="208166"/>
                  <a:pt x="4719592" y="320617"/>
                  <a:pt x="4713121" y="426793"/>
                </a:cubicBezTo>
                <a:cubicBezTo>
                  <a:pt x="4706650" y="514661"/>
                  <a:pt x="4624833" y="633389"/>
                  <a:pt x="4498180" y="627113"/>
                </a:cubicBezTo>
                <a:cubicBezTo>
                  <a:pt x="4384931" y="620837"/>
                  <a:pt x="4283701" y="508385"/>
                  <a:pt x="4290172" y="395934"/>
                </a:cubicBezTo>
                <a:cubicBezTo>
                  <a:pt x="4296181" y="295512"/>
                  <a:pt x="4397411" y="208166"/>
                  <a:pt x="4517594" y="208166"/>
                </a:cubicBezTo>
                <a:close/>
                <a:moveTo>
                  <a:pt x="7200893" y="0"/>
                </a:moveTo>
                <a:cubicBezTo>
                  <a:pt x="7296115" y="0"/>
                  <a:pt x="7372384" y="75316"/>
                  <a:pt x="7372384" y="169985"/>
                </a:cubicBezTo>
                <a:cubicBezTo>
                  <a:pt x="7372384" y="264130"/>
                  <a:pt x="7302585" y="339969"/>
                  <a:pt x="7200893" y="339969"/>
                </a:cubicBezTo>
                <a:cubicBezTo>
                  <a:pt x="7111681" y="339969"/>
                  <a:pt x="7035873" y="264130"/>
                  <a:pt x="7035873" y="169985"/>
                </a:cubicBezTo>
                <a:cubicBezTo>
                  <a:pt x="7035873" y="75316"/>
                  <a:pt x="7105671" y="0"/>
                  <a:pt x="7200893" y="0"/>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4" name="Title">
            <a:extLst>
              <a:ext uri="{FF2B5EF4-FFF2-40B4-BE49-F238E27FC236}">
                <a16:creationId xmlns:a16="http://schemas.microsoft.com/office/drawing/2014/main" id="{2D4F0A6E-148B-4FEF-852B-63762D181195}"/>
              </a:ext>
            </a:extLst>
          </p:cNvPr>
          <p:cNvSpPr txBox="1">
            <a:spLocks noGrp="1"/>
          </p:cNvSpPr>
          <p:nvPr>
            <p:ph type="body" sz="quarter" idx="139" hasCustomPrompt="1"/>
          </p:nvPr>
        </p:nvSpPr>
        <p:spPr>
          <a:xfrm>
            <a:off x="15755433" y="3625455"/>
            <a:ext cx="2539553" cy="6098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5" name="Double Click to edit text">
            <a:extLst>
              <a:ext uri="{FF2B5EF4-FFF2-40B4-BE49-F238E27FC236}">
                <a16:creationId xmlns:a16="http://schemas.microsoft.com/office/drawing/2014/main" id="{5E819765-858E-4DDD-9DB8-ADA8EC92D728}"/>
              </a:ext>
            </a:extLst>
          </p:cNvPr>
          <p:cNvSpPr txBox="1">
            <a:spLocks noGrp="1"/>
          </p:cNvSpPr>
          <p:nvPr>
            <p:ph type="body" sz="quarter" idx="141" hasCustomPrompt="1"/>
          </p:nvPr>
        </p:nvSpPr>
        <p:spPr>
          <a:xfrm>
            <a:off x="15755432" y="4724151"/>
            <a:ext cx="5281895" cy="76782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6" name="O">
            <a:extLst>
              <a:ext uri="{FF2B5EF4-FFF2-40B4-BE49-F238E27FC236}">
                <a16:creationId xmlns:a16="http://schemas.microsoft.com/office/drawing/2014/main" id="{7A52C386-15C6-42B3-AE0A-3C20DD5E61F3}"/>
              </a:ext>
            </a:extLst>
          </p:cNvPr>
          <p:cNvSpPr txBox="1">
            <a:spLocks noGrp="1"/>
          </p:cNvSpPr>
          <p:nvPr>
            <p:ph type="body" sz="quarter" idx="130" hasCustomPrompt="1"/>
          </p:nvPr>
        </p:nvSpPr>
        <p:spPr>
          <a:xfrm>
            <a:off x="15755432" y="2067498"/>
            <a:ext cx="1025922" cy="1265004"/>
          </a:xfrm>
          <a:prstGeom prst="rect">
            <a:avLst/>
          </a:prstGeom>
        </p:spPr>
        <p:txBody>
          <a:bodyPr wrap="none" lIns="0" tIns="0" rIns="0" bIns="0" anchor="b">
            <a:noAutofit/>
          </a:bodyPr>
          <a:lstStyle>
            <a:lvl1pPr algn="l" defTabSz="914400">
              <a:lnSpc>
                <a:spcPct val="100000"/>
              </a:lnSpc>
              <a:defRPr sz="6000">
                <a:solidFill>
                  <a:srgbClr val="1C1F25"/>
                </a:solidFill>
                <a:latin typeface="linea-basic-10"/>
                <a:ea typeface="linea-basic-10"/>
                <a:cs typeface="linea-basic-10"/>
                <a:sym typeface="linea-basic-10"/>
              </a:defRPr>
            </a:lvl1pPr>
          </a:lstStyle>
          <a:p>
            <a:pPr lvl="0"/>
            <a:r>
              <a:rPr lang="en-US" dirty="0"/>
              <a:t>O</a:t>
            </a:r>
          </a:p>
        </p:txBody>
      </p:sp>
      <p:sp>
        <p:nvSpPr>
          <p:cNvPr id="20" name="Title">
            <a:extLst>
              <a:ext uri="{FF2B5EF4-FFF2-40B4-BE49-F238E27FC236}">
                <a16:creationId xmlns:a16="http://schemas.microsoft.com/office/drawing/2014/main" id="{477D187A-2551-4D93-AD4A-366B99A3C366}"/>
              </a:ext>
            </a:extLst>
          </p:cNvPr>
          <p:cNvSpPr txBox="1">
            <a:spLocks noGrp="1"/>
          </p:cNvSpPr>
          <p:nvPr>
            <p:ph type="body" sz="quarter" idx="142" hasCustomPrompt="1"/>
          </p:nvPr>
        </p:nvSpPr>
        <p:spPr>
          <a:xfrm>
            <a:off x="15755432" y="9551592"/>
            <a:ext cx="2539553" cy="6098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1" name="Double Click to edit text">
            <a:extLst>
              <a:ext uri="{FF2B5EF4-FFF2-40B4-BE49-F238E27FC236}">
                <a16:creationId xmlns:a16="http://schemas.microsoft.com/office/drawing/2014/main" id="{4203AC70-2EC8-4762-9611-B0D5DB647D42}"/>
              </a:ext>
            </a:extLst>
          </p:cNvPr>
          <p:cNvSpPr txBox="1">
            <a:spLocks noGrp="1"/>
          </p:cNvSpPr>
          <p:nvPr>
            <p:ph type="body" sz="quarter" idx="143" hasCustomPrompt="1"/>
          </p:nvPr>
        </p:nvSpPr>
        <p:spPr>
          <a:xfrm>
            <a:off x="15755431" y="10650288"/>
            <a:ext cx="5281895" cy="76782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2" name="O">
            <a:extLst>
              <a:ext uri="{FF2B5EF4-FFF2-40B4-BE49-F238E27FC236}">
                <a16:creationId xmlns:a16="http://schemas.microsoft.com/office/drawing/2014/main" id="{09D866BC-66A9-45DA-8ECE-0D2314B853A7}"/>
              </a:ext>
            </a:extLst>
          </p:cNvPr>
          <p:cNvSpPr txBox="1">
            <a:spLocks noGrp="1"/>
          </p:cNvSpPr>
          <p:nvPr>
            <p:ph type="body" sz="quarter" idx="144" hasCustomPrompt="1"/>
          </p:nvPr>
        </p:nvSpPr>
        <p:spPr>
          <a:xfrm>
            <a:off x="15755431" y="7993635"/>
            <a:ext cx="1025922" cy="1265004"/>
          </a:xfrm>
          <a:prstGeom prst="rect">
            <a:avLst/>
          </a:prstGeom>
        </p:spPr>
        <p:txBody>
          <a:bodyPr wrap="none" lIns="0" tIns="0" rIns="0" bIns="0" anchor="b">
            <a:noAutofit/>
          </a:bodyPr>
          <a:lstStyle>
            <a:lvl1pPr algn="l" defTabSz="914400">
              <a:lnSpc>
                <a:spcPct val="100000"/>
              </a:lnSpc>
              <a:defRPr sz="6000">
                <a:solidFill>
                  <a:srgbClr val="1C1F25"/>
                </a:solidFill>
                <a:latin typeface="linea-basic-10"/>
                <a:ea typeface="linea-basic-10"/>
                <a:cs typeface="linea-basic-10"/>
                <a:sym typeface="linea-basic-10"/>
              </a:defRPr>
            </a:lvl1pPr>
          </a:lstStyle>
          <a:p>
            <a:pPr lvl="0"/>
            <a:r>
              <a:rPr lang="en-US" dirty="0"/>
              <a:t>O</a:t>
            </a:r>
          </a:p>
        </p:txBody>
      </p:sp>
    </p:spTree>
    <p:extLst>
      <p:ext uri="{BB962C8B-B14F-4D97-AF65-F5344CB8AC3E}">
        <p14:creationId xmlns:p14="http://schemas.microsoft.com/office/powerpoint/2010/main" val="1258036441"/>
      </p:ext>
    </p:extLst>
  </p:cSld>
  <p:clrMapOvr>
    <a:masterClrMapping/>
  </p:clrMapOvr>
  <p:transition spd="med"/>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83_Main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09998E77-3541-49B1-B25E-B8A9C59A4C4D}"/>
              </a:ext>
            </a:extLst>
          </p:cNvPr>
          <p:cNvSpPr>
            <a:spLocks noGrp="1"/>
          </p:cNvSpPr>
          <p:nvPr>
            <p:ph type="pic" sz="quarter" idx="135" hasCustomPrompt="1"/>
          </p:nvPr>
        </p:nvSpPr>
        <p:spPr>
          <a:xfrm>
            <a:off x="2414718" y="2407707"/>
            <a:ext cx="11033920" cy="8900716"/>
          </a:xfrm>
          <a:custGeom>
            <a:avLst/>
            <a:gdLst>
              <a:gd name="connsiteX0" fmla="*/ 6752146 w 11033920"/>
              <a:gd name="connsiteY0" fmla="*/ 8854564 h 8900716"/>
              <a:gd name="connsiteX1" fmla="*/ 6752146 w 11033920"/>
              <a:gd name="connsiteY1" fmla="*/ 8900716 h 8900716"/>
              <a:gd name="connsiteX2" fmla="*/ 6752146 w 11033920"/>
              <a:gd name="connsiteY2" fmla="*/ 8854564 h 8900716"/>
              <a:gd name="connsiteX3" fmla="*/ 6325603 w 11033920"/>
              <a:gd name="connsiteY3" fmla="*/ 8780804 h 8900716"/>
              <a:gd name="connsiteX4" fmla="*/ 6352677 w 11033920"/>
              <a:gd name="connsiteY4" fmla="*/ 8780804 h 8900716"/>
              <a:gd name="connsiteX5" fmla="*/ 6380262 w 11033920"/>
              <a:gd name="connsiteY5" fmla="*/ 8780804 h 8900716"/>
              <a:gd name="connsiteX6" fmla="*/ 6407336 w 11033920"/>
              <a:gd name="connsiteY6" fmla="*/ 8805528 h 8900716"/>
              <a:gd name="connsiteX7" fmla="*/ 6380262 w 11033920"/>
              <a:gd name="connsiteY7" fmla="*/ 8830252 h 8900716"/>
              <a:gd name="connsiteX8" fmla="*/ 6352677 w 11033920"/>
              <a:gd name="connsiteY8" fmla="*/ 8830252 h 8900716"/>
              <a:gd name="connsiteX9" fmla="*/ 6325603 w 11033920"/>
              <a:gd name="connsiteY9" fmla="*/ 8780804 h 8900716"/>
              <a:gd name="connsiteX10" fmla="*/ 7284431 w 11033920"/>
              <a:gd name="connsiteY10" fmla="*/ 8759376 h 8900716"/>
              <a:gd name="connsiteX11" fmla="*/ 7284431 w 11033920"/>
              <a:gd name="connsiteY11" fmla="*/ 8782452 h 8900716"/>
              <a:gd name="connsiteX12" fmla="*/ 7257357 w 11033920"/>
              <a:gd name="connsiteY12" fmla="*/ 8805528 h 8900716"/>
              <a:gd name="connsiteX13" fmla="*/ 7257357 w 11033920"/>
              <a:gd name="connsiteY13" fmla="*/ 8782452 h 8900716"/>
              <a:gd name="connsiteX14" fmla="*/ 7284431 w 11033920"/>
              <a:gd name="connsiteY14" fmla="*/ 8759376 h 8900716"/>
              <a:gd name="connsiteX15" fmla="*/ 7151104 w 11033920"/>
              <a:gd name="connsiteY15" fmla="*/ 8759376 h 8900716"/>
              <a:gd name="connsiteX16" fmla="*/ 7178689 w 11033920"/>
              <a:gd name="connsiteY16" fmla="*/ 8782452 h 8900716"/>
              <a:gd name="connsiteX17" fmla="*/ 7178689 w 11033920"/>
              <a:gd name="connsiteY17" fmla="*/ 8805528 h 8900716"/>
              <a:gd name="connsiteX18" fmla="*/ 7151104 w 11033920"/>
              <a:gd name="connsiteY18" fmla="*/ 8782452 h 8900716"/>
              <a:gd name="connsiteX19" fmla="*/ 7151104 w 11033920"/>
              <a:gd name="connsiteY19" fmla="*/ 8759376 h 8900716"/>
              <a:gd name="connsiteX20" fmla="*/ 7329383 w 11033920"/>
              <a:gd name="connsiteY20" fmla="*/ 8754431 h 8900716"/>
              <a:gd name="connsiteX21" fmla="*/ 7332959 w 11033920"/>
              <a:gd name="connsiteY21" fmla="*/ 8756491 h 8900716"/>
              <a:gd name="connsiteX22" fmla="*/ 7338067 w 11033920"/>
              <a:gd name="connsiteY22" fmla="*/ 8780804 h 8900716"/>
              <a:gd name="connsiteX23" fmla="*/ 7257357 w 11033920"/>
              <a:gd name="connsiteY23" fmla="*/ 8735064 h 8900716"/>
              <a:gd name="connsiteX24" fmla="*/ 7260421 w 11033920"/>
              <a:gd name="connsiteY24" fmla="*/ 8747014 h 8900716"/>
              <a:gd name="connsiteX25" fmla="*/ 7284431 w 11033920"/>
              <a:gd name="connsiteY25" fmla="*/ 8759376 h 8900716"/>
              <a:gd name="connsiteX26" fmla="*/ 7260421 w 11033920"/>
              <a:gd name="connsiteY26" fmla="*/ 8756079 h 8900716"/>
              <a:gd name="connsiteX27" fmla="*/ 7018289 w 11033920"/>
              <a:gd name="connsiteY27" fmla="*/ 8590427 h 8900716"/>
              <a:gd name="connsiteX28" fmla="*/ 6990703 w 11033920"/>
              <a:gd name="connsiteY28" fmla="*/ 8615151 h 8900716"/>
              <a:gd name="connsiteX29" fmla="*/ 7018289 w 11033920"/>
              <a:gd name="connsiteY29" fmla="*/ 8590427 h 8900716"/>
              <a:gd name="connsiteX30" fmla="*/ 6967716 w 11033920"/>
              <a:gd name="connsiteY30" fmla="*/ 8580125 h 8900716"/>
              <a:gd name="connsiteX31" fmla="*/ 6977422 w 11033920"/>
              <a:gd name="connsiteY31" fmla="*/ 8581362 h 8900716"/>
              <a:gd name="connsiteX32" fmla="*/ 6990703 w 11033920"/>
              <a:gd name="connsiteY32" fmla="*/ 8590427 h 8900716"/>
              <a:gd name="connsiteX33" fmla="*/ 6990703 w 11033920"/>
              <a:gd name="connsiteY33" fmla="*/ 8615151 h 8900716"/>
              <a:gd name="connsiteX34" fmla="*/ 6963629 w 11033920"/>
              <a:gd name="connsiteY34" fmla="*/ 8590427 h 8900716"/>
              <a:gd name="connsiteX35" fmla="*/ 6967716 w 11033920"/>
              <a:gd name="connsiteY35" fmla="*/ 8580125 h 8900716"/>
              <a:gd name="connsiteX36" fmla="*/ 6619331 w 11033920"/>
              <a:gd name="connsiteY36" fmla="*/ 8350602 h 8900716"/>
              <a:gd name="connsiteX37" fmla="*/ 6567737 w 11033920"/>
              <a:gd name="connsiteY37" fmla="*/ 8375326 h 8900716"/>
              <a:gd name="connsiteX38" fmla="*/ 6619331 w 11033920"/>
              <a:gd name="connsiteY38" fmla="*/ 8350602 h 8900716"/>
              <a:gd name="connsiteX39" fmla="*/ 7549551 w 11033920"/>
              <a:gd name="connsiteY39" fmla="*/ 8348130 h 8900716"/>
              <a:gd name="connsiteX40" fmla="*/ 7550573 w 11033920"/>
              <a:gd name="connsiteY40" fmla="*/ 8350190 h 8900716"/>
              <a:gd name="connsiteX41" fmla="*/ 7549551 w 11033920"/>
              <a:gd name="connsiteY41" fmla="*/ 8348954 h 8900716"/>
              <a:gd name="connsiteX42" fmla="*/ 6513078 w 11033920"/>
              <a:gd name="connsiteY42" fmla="*/ 8325878 h 8900716"/>
              <a:gd name="connsiteX43" fmla="*/ 6540663 w 11033920"/>
              <a:gd name="connsiteY43" fmla="*/ 8325878 h 8900716"/>
              <a:gd name="connsiteX44" fmla="*/ 6513078 w 11033920"/>
              <a:gd name="connsiteY44" fmla="*/ 8325878 h 8900716"/>
              <a:gd name="connsiteX45" fmla="*/ 7571517 w 11033920"/>
              <a:gd name="connsiteY45" fmla="*/ 8312280 h 8900716"/>
              <a:gd name="connsiteX46" fmla="*/ 7549551 w 11033920"/>
              <a:gd name="connsiteY46" fmla="*/ 8348130 h 8900716"/>
              <a:gd name="connsiteX47" fmla="*/ 7543421 w 11033920"/>
              <a:gd name="connsiteY47" fmla="*/ 8325878 h 8900716"/>
              <a:gd name="connsiteX48" fmla="*/ 7571517 w 11033920"/>
              <a:gd name="connsiteY48" fmla="*/ 8312280 h 8900716"/>
              <a:gd name="connsiteX49" fmla="*/ 6865039 w 11033920"/>
              <a:gd name="connsiteY49" fmla="*/ 8294973 h 8900716"/>
              <a:gd name="connsiteX50" fmla="*/ 6868105 w 11033920"/>
              <a:gd name="connsiteY50" fmla="*/ 8301978 h 8900716"/>
              <a:gd name="connsiteX51" fmla="*/ 6857888 w 11033920"/>
              <a:gd name="connsiteY51" fmla="*/ 8304450 h 8900716"/>
              <a:gd name="connsiteX52" fmla="*/ 6857888 w 11033920"/>
              <a:gd name="connsiteY52" fmla="*/ 8301978 h 8900716"/>
              <a:gd name="connsiteX53" fmla="*/ 6064059 w 11033920"/>
              <a:gd name="connsiteY53" fmla="*/ 8294148 h 8900716"/>
              <a:gd name="connsiteX54" fmla="*/ 6072743 w 11033920"/>
              <a:gd name="connsiteY54" fmla="*/ 8295385 h 8900716"/>
              <a:gd name="connsiteX55" fmla="*/ 6087046 w 11033920"/>
              <a:gd name="connsiteY55" fmla="*/ 8304450 h 8900716"/>
              <a:gd name="connsiteX56" fmla="*/ 6059461 w 11033920"/>
              <a:gd name="connsiteY56" fmla="*/ 8304450 h 8900716"/>
              <a:gd name="connsiteX57" fmla="*/ 6064059 w 11033920"/>
              <a:gd name="connsiteY57" fmla="*/ 8294148 h 8900716"/>
              <a:gd name="connsiteX58" fmla="*/ 6857888 w 11033920"/>
              <a:gd name="connsiteY58" fmla="*/ 8280138 h 8900716"/>
              <a:gd name="connsiteX59" fmla="*/ 6865550 w 11033920"/>
              <a:gd name="connsiteY59" fmla="*/ 8294148 h 8900716"/>
              <a:gd name="connsiteX60" fmla="*/ 6865039 w 11033920"/>
              <a:gd name="connsiteY60" fmla="*/ 8294973 h 8900716"/>
              <a:gd name="connsiteX61" fmla="*/ 6008378 w 11033920"/>
              <a:gd name="connsiteY61" fmla="*/ 8280138 h 8900716"/>
              <a:gd name="connsiteX62" fmla="*/ 6035452 w 11033920"/>
              <a:gd name="connsiteY62" fmla="*/ 8325878 h 8900716"/>
              <a:gd name="connsiteX63" fmla="*/ 6008378 w 11033920"/>
              <a:gd name="connsiteY63" fmla="*/ 8280138 h 8900716"/>
              <a:gd name="connsiteX64" fmla="*/ 6779731 w 11033920"/>
              <a:gd name="connsiteY64" fmla="*/ 8256238 h 8900716"/>
              <a:gd name="connsiteX65" fmla="*/ 6806805 w 11033920"/>
              <a:gd name="connsiteY65" fmla="*/ 8256238 h 8900716"/>
              <a:gd name="connsiteX66" fmla="*/ 6779731 w 11033920"/>
              <a:gd name="connsiteY66" fmla="*/ 8280138 h 8900716"/>
              <a:gd name="connsiteX67" fmla="*/ 6779731 w 11033920"/>
              <a:gd name="connsiteY67" fmla="*/ 8256238 h 8900716"/>
              <a:gd name="connsiteX68" fmla="*/ 6834389 w 11033920"/>
              <a:gd name="connsiteY68" fmla="*/ 8249233 h 8900716"/>
              <a:gd name="connsiteX69" fmla="*/ 6830814 w 11033920"/>
              <a:gd name="connsiteY69" fmla="*/ 8280138 h 8900716"/>
              <a:gd name="connsiteX70" fmla="*/ 6830814 w 11033920"/>
              <a:gd name="connsiteY70" fmla="*/ 8255414 h 8900716"/>
              <a:gd name="connsiteX71" fmla="*/ 6834389 w 11033920"/>
              <a:gd name="connsiteY71" fmla="*/ 8249233 h 8900716"/>
              <a:gd name="connsiteX72" fmla="*/ 6434921 w 11033920"/>
              <a:gd name="connsiteY72" fmla="*/ 8230690 h 8900716"/>
              <a:gd name="connsiteX73" fmla="*/ 6486004 w 11033920"/>
              <a:gd name="connsiteY73" fmla="*/ 8255414 h 8900716"/>
              <a:gd name="connsiteX74" fmla="*/ 6434921 w 11033920"/>
              <a:gd name="connsiteY74" fmla="*/ 8230690 h 8900716"/>
              <a:gd name="connsiteX75" fmla="*/ 6141194 w 11033920"/>
              <a:gd name="connsiteY75" fmla="*/ 8230690 h 8900716"/>
              <a:gd name="connsiteX76" fmla="*/ 6141194 w 11033920"/>
              <a:gd name="connsiteY76" fmla="*/ 8255414 h 8900716"/>
              <a:gd name="connsiteX77" fmla="*/ 6141194 w 11033920"/>
              <a:gd name="connsiteY77" fmla="*/ 8230690 h 8900716"/>
              <a:gd name="connsiteX78" fmla="*/ 6805783 w 11033920"/>
              <a:gd name="connsiteY78" fmla="*/ 8209262 h 8900716"/>
              <a:gd name="connsiteX79" fmla="*/ 6831835 w 11033920"/>
              <a:gd name="connsiteY79" fmla="*/ 8209262 h 8900716"/>
              <a:gd name="connsiteX80" fmla="*/ 6805783 w 11033920"/>
              <a:gd name="connsiteY80" fmla="*/ 8209262 h 8900716"/>
              <a:gd name="connsiteX81" fmla="*/ 6779220 w 11033920"/>
              <a:gd name="connsiteY81" fmla="*/ 8209262 h 8900716"/>
              <a:gd name="connsiteX82" fmla="*/ 6805783 w 11033920"/>
              <a:gd name="connsiteY82" fmla="*/ 8209262 h 8900716"/>
              <a:gd name="connsiteX83" fmla="*/ 6779220 w 11033920"/>
              <a:gd name="connsiteY83" fmla="*/ 8209262 h 8900716"/>
              <a:gd name="connsiteX84" fmla="*/ 6247447 w 11033920"/>
              <a:gd name="connsiteY84" fmla="*/ 8209262 h 8900716"/>
              <a:gd name="connsiteX85" fmla="*/ 6247447 w 11033920"/>
              <a:gd name="connsiteY85" fmla="*/ 8232338 h 8900716"/>
              <a:gd name="connsiteX86" fmla="*/ 6247447 w 11033920"/>
              <a:gd name="connsiteY86" fmla="*/ 8209262 h 8900716"/>
              <a:gd name="connsiteX87" fmla="*/ 6726605 w 11033920"/>
              <a:gd name="connsiteY87" fmla="*/ 8207614 h 8900716"/>
              <a:gd name="connsiteX88" fmla="*/ 6753167 w 11033920"/>
              <a:gd name="connsiteY88" fmla="*/ 8231926 h 8900716"/>
              <a:gd name="connsiteX89" fmla="*/ 6753167 w 11033920"/>
              <a:gd name="connsiteY89" fmla="*/ 8207614 h 8900716"/>
              <a:gd name="connsiteX90" fmla="*/ 6779731 w 11033920"/>
              <a:gd name="connsiteY90" fmla="*/ 8231926 h 8900716"/>
              <a:gd name="connsiteX91" fmla="*/ 6806805 w 11033920"/>
              <a:gd name="connsiteY91" fmla="*/ 8231926 h 8900716"/>
              <a:gd name="connsiteX92" fmla="*/ 6806805 w 11033920"/>
              <a:gd name="connsiteY92" fmla="*/ 8256238 h 8900716"/>
              <a:gd name="connsiteX93" fmla="*/ 6753167 w 11033920"/>
              <a:gd name="connsiteY93" fmla="*/ 8256238 h 8900716"/>
              <a:gd name="connsiteX94" fmla="*/ 6726605 w 11033920"/>
              <a:gd name="connsiteY94" fmla="*/ 8256238 h 8900716"/>
              <a:gd name="connsiteX95" fmla="*/ 6699531 w 11033920"/>
              <a:gd name="connsiteY95" fmla="*/ 8231926 h 8900716"/>
              <a:gd name="connsiteX96" fmla="*/ 6726605 w 11033920"/>
              <a:gd name="connsiteY96" fmla="*/ 8207614 h 8900716"/>
              <a:gd name="connsiteX97" fmla="*/ 6885473 w 11033920"/>
              <a:gd name="connsiteY97" fmla="*/ 8184950 h 8900716"/>
              <a:gd name="connsiteX98" fmla="*/ 6894667 w 11033920"/>
              <a:gd name="connsiteY98" fmla="*/ 8192780 h 8900716"/>
              <a:gd name="connsiteX99" fmla="*/ 6885473 w 11033920"/>
              <a:gd name="connsiteY99" fmla="*/ 8209262 h 8900716"/>
              <a:gd name="connsiteX100" fmla="*/ 6885473 w 11033920"/>
              <a:gd name="connsiteY100" fmla="*/ 8184950 h 8900716"/>
              <a:gd name="connsiteX101" fmla="*/ 6900287 w 11033920"/>
              <a:gd name="connsiteY101" fmla="*/ 8183302 h 8900716"/>
              <a:gd name="connsiteX102" fmla="*/ 6898754 w 11033920"/>
              <a:gd name="connsiteY102" fmla="*/ 8191131 h 8900716"/>
              <a:gd name="connsiteX103" fmla="*/ 6897221 w 11033920"/>
              <a:gd name="connsiteY103" fmla="*/ 8194840 h 8900716"/>
              <a:gd name="connsiteX104" fmla="*/ 6894667 w 11033920"/>
              <a:gd name="connsiteY104" fmla="*/ 8192780 h 8900716"/>
              <a:gd name="connsiteX105" fmla="*/ 6898754 w 11033920"/>
              <a:gd name="connsiteY105" fmla="*/ 8184950 h 8900716"/>
              <a:gd name="connsiteX106" fmla="*/ 6410401 w 11033920"/>
              <a:gd name="connsiteY106" fmla="*/ 8178769 h 8900716"/>
              <a:gd name="connsiteX107" fmla="*/ 6434921 w 11033920"/>
              <a:gd name="connsiteY107" fmla="*/ 8184950 h 8900716"/>
              <a:gd name="connsiteX108" fmla="*/ 6410912 w 11033920"/>
              <a:gd name="connsiteY108" fmla="*/ 8182066 h 8900716"/>
              <a:gd name="connsiteX109" fmla="*/ 6912547 w 11033920"/>
              <a:gd name="connsiteY109" fmla="*/ 8160226 h 8900716"/>
              <a:gd name="connsiteX110" fmla="*/ 6900287 w 11033920"/>
              <a:gd name="connsiteY110" fmla="*/ 8183302 h 8900716"/>
              <a:gd name="connsiteX111" fmla="*/ 6900287 w 11033920"/>
              <a:gd name="connsiteY111" fmla="*/ 8177945 h 8900716"/>
              <a:gd name="connsiteX112" fmla="*/ 6912547 w 11033920"/>
              <a:gd name="connsiteY112" fmla="*/ 8160226 h 8900716"/>
              <a:gd name="connsiteX113" fmla="*/ 6380262 w 11033920"/>
              <a:gd name="connsiteY113" fmla="*/ 8160226 h 8900716"/>
              <a:gd name="connsiteX114" fmla="*/ 6407336 w 11033920"/>
              <a:gd name="connsiteY114" fmla="*/ 8160226 h 8900716"/>
              <a:gd name="connsiteX115" fmla="*/ 6410401 w 11033920"/>
              <a:gd name="connsiteY115" fmla="*/ 8178769 h 8900716"/>
              <a:gd name="connsiteX116" fmla="*/ 6397119 w 11033920"/>
              <a:gd name="connsiteY116" fmla="*/ 8175472 h 8900716"/>
              <a:gd name="connsiteX117" fmla="*/ 6380262 w 11033920"/>
              <a:gd name="connsiteY117" fmla="*/ 8184950 h 8900716"/>
              <a:gd name="connsiteX118" fmla="*/ 6380262 w 11033920"/>
              <a:gd name="connsiteY118" fmla="*/ 8160226 h 8900716"/>
              <a:gd name="connsiteX119" fmla="*/ 6326625 w 11033920"/>
              <a:gd name="connsiteY119" fmla="*/ 8160226 h 8900716"/>
              <a:gd name="connsiteX120" fmla="*/ 6329179 w 11033920"/>
              <a:gd name="connsiteY120" fmla="*/ 8187834 h 8900716"/>
              <a:gd name="connsiteX121" fmla="*/ 6274009 w 11033920"/>
              <a:gd name="connsiteY121" fmla="*/ 8230690 h 8900716"/>
              <a:gd name="connsiteX122" fmla="*/ 6247447 w 11033920"/>
              <a:gd name="connsiteY122" fmla="*/ 8184126 h 8900716"/>
              <a:gd name="connsiteX123" fmla="*/ 6286781 w 11033920"/>
              <a:gd name="connsiteY123" fmla="*/ 8180830 h 8900716"/>
              <a:gd name="connsiteX124" fmla="*/ 6646405 w 11033920"/>
              <a:gd name="connsiteY124" fmla="*/ 8135502 h 8900716"/>
              <a:gd name="connsiteX125" fmla="*/ 6672967 w 11033920"/>
              <a:gd name="connsiteY125" fmla="*/ 8159814 h 8900716"/>
              <a:gd name="connsiteX126" fmla="*/ 6726605 w 11033920"/>
              <a:gd name="connsiteY126" fmla="*/ 8184126 h 8900716"/>
              <a:gd name="connsiteX127" fmla="*/ 6726605 w 11033920"/>
              <a:gd name="connsiteY127" fmla="*/ 8159814 h 8900716"/>
              <a:gd name="connsiteX128" fmla="*/ 6753167 w 11033920"/>
              <a:gd name="connsiteY128" fmla="*/ 8207614 h 8900716"/>
              <a:gd name="connsiteX129" fmla="*/ 6726605 w 11033920"/>
              <a:gd name="connsiteY129" fmla="*/ 8207614 h 8900716"/>
              <a:gd name="connsiteX130" fmla="*/ 6699531 w 11033920"/>
              <a:gd name="connsiteY130" fmla="*/ 8184126 h 8900716"/>
              <a:gd name="connsiteX131" fmla="*/ 6672967 w 11033920"/>
              <a:gd name="connsiteY131" fmla="*/ 8184126 h 8900716"/>
              <a:gd name="connsiteX132" fmla="*/ 6646405 w 11033920"/>
              <a:gd name="connsiteY132" fmla="*/ 8159814 h 8900716"/>
              <a:gd name="connsiteX133" fmla="*/ 6646405 w 11033920"/>
              <a:gd name="connsiteY133" fmla="*/ 8135502 h 8900716"/>
              <a:gd name="connsiteX134" fmla="*/ 6646405 w 11033920"/>
              <a:gd name="connsiteY134" fmla="*/ 8135502 h 8900716"/>
              <a:gd name="connsiteX135" fmla="*/ 6672967 w 11033920"/>
              <a:gd name="connsiteY135" fmla="*/ 8135502 h 8900716"/>
              <a:gd name="connsiteX136" fmla="*/ 6672967 w 11033920"/>
              <a:gd name="connsiteY136" fmla="*/ 8159814 h 8900716"/>
              <a:gd name="connsiteX137" fmla="*/ 6646405 w 11033920"/>
              <a:gd name="connsiteY137" fmla="*/ 8135502 h 8900716"/>
              <a:gd name="connsiteX138" fmla="*/ 7949531 w 11033920"/>
              <a:gd name="connsiteY138" fmla="*/ 8111190 h 8900716"/>
              <a:gd name="connsiteX139" fmla="*/ 7949116 w 11033920"/>
              <a:gd name="connsiteY139" fmla="*/ 8114551 h 8900716"/>
              <a:gd name="connsiteX140" fmla="*/ 7948900 w 11033920"/>
              <a:gd name="connsiteY140" fmla="*/ 8114968 h 8900716"/>
              <a:gd name="connsiteX141" fmla="*/ 6885983 w 11033920"/>
              <a:gd name="connsiteY141" fmla="*/ 8111190 h 8900716"/>
              <a:gd name="connsiteX142" fmla="*/ 6912547 w 11033920"/>
              <a:gd name="connsiteY142" fmla="*/ 8135090 h 8900716"/>
              <a:gd name="connsiteX143" fmla="*/ 6885983 w 11033920"/>
              <a:gd name="connsiteY143" fmla="*/ 8111190 h 8900716"/>
              <a:gd name="connsiteX144" fmla="*/ 6874235 w 11033920"/>
              <a:gd name="connsiteY144" fmla="*/ 8095119 h 8900716"/>
              <a:gd name="connsiteX145" fmla="*/ 6885473 w 11033920"/>
              <a:gd name="connsiteY145" fmla="*/ 8111190 h 8900716"/>
              <a:gd name="connsiteX146" fmla="*/ 6873723 w 11033920"/>
              <a:gd name="connsiteY146" fmla="*/ 8098004 h 8900716"/>
              <a:gd name="connsiteX147" fmla="*/ 7977115 w 11033920"/>
              <a:gd name="connsiteY147" fmla="*/ 8089350 h 8900716"/>
              <a:gd name="connsiteX148" fmla="*/ 8028199 w 11033920"/>
              <a:gd name="connsiteY148" fmla="*/ 8111190 h 8900716"/>
              <a:gd name="connsiteX149" fmla="*/ 7977115 w 11033920"/>
              <a:gd name="connsiteY149" fmla="*/ 8089350 h 8900716"/>
              <a:gd name="connsiteX150" fmla="*/ 6857888 w 11033920"/>
              <a:gd name="connsiteY150" fmla="*/ 8065038 h 8900716"/>
              <a:gd name="connsiteX151" fmla="*/ 6885473 w 11033920"/>
              <a:gd name="connsiteY151" fmla="*/ 8088114 h 8900716"/>
              <a:gd name="connsiteX152" fmla="*/ 6875256 w 11033920"/>
              <a:gd name="connsiteY152" fmla="*/ 8090998 h 8900716"/>
              <a:gd name="connsiteX153" fmla="*/ 6874235 w 11033920"/>
              <a:gd name="connsiteY153" fmla="*/ 8095119 h 8900716"/>
              <a:gd name="connsiteX154" fmla="*/ 6871680 w 11033920"/>
              <a:gd name="connsiteY154" fmla="*/ 8090998 h 8900716"/>
              <a:gd name="connsiteX155" fmla="*/ 6857888 w 11033920"/>
              <a:gd name="connsiteY155" fmla="*/ 8088114 h 8900716"/>
              <a:gd name="connsiteX156" fmla="*/ 6857888 w 11033920"/>
              <a:gd name="connsiteY156" fmla="*/ 8065038 h 8900716"/>
              <a:gd name="connsiteX157" fmla="*/ 5476094 w 11033920"/>
              <a:gd name="connsiteY157" fmla="*/ 8065038 h 8900716"/>
              <a:gd name="connsiteX158" fmla="*/ 5528709 w 11033920"/>
              <a:gd name="connsiteY158" fmla="*/ 8088114 h 8900716"/>
              <a:gd name="connsiteX159" fmla="*/ 5476094 w 11033920"/>
              <a:gd name="connsiteY159" fmla="*/ 8065038 h 8900716"/>
              <a:gd name="connsiteX160" fmla="*/ 6061505 w 11033920"/>
              <a:gd name="connsiteY160" fmla="*/ 8051852 h 8900716"/>
              <a:gd name="connsiteX161" fmla="*/ 6074786 w 11033920"/>
              <a:gd name="connsiteY161" fmla="*/ 8056384 h 8900716"/>
              <a:gd name="connsiteX162" fmla="*/ 6114120 w 11033920"/>
              <a:gd name="connsiteY162" fmla="*/ 8089350 h 8900716"/>
              <a:gd name="connsiteX163" fmla="*/ 6061505 w 11033920"/>
              <a:gd name="connsiteY163" fmla="*/ 8065862 h 8900716"/>
              <a:gd name="connsiteX164" fmla="*/ 6061505 w 11033920"/>
              <a:gd name="connsiteY164" fmla="*/ 8062565 h 8900716"/>
              <a:gd name="connsiteX165" fmla="*/ 8028199 w 11033920"/>
              <a:gd name="connsiteY165" fmla="*/ 8040314 h 8900716"/>
              <a:gd name="connsiteX166" fmla="*/ 8055273 w 11033920"/>
              <a:gd name="connsiteY166" fmla="*/ 8065038 h 8900716"/>
              <a:gd name="connsiteX167" fmla="*/ 8028199 w 11033920"/>
              <a:gd name="connsiteY167" fmla="*/ 8089350 h 8900716"/>
              <a:gd name="connsiteX168" fmla="*/ 8028199 w 11033920"/>
              <a:gd name="connsiteY168" fmla="*/ 8040314 h 8900716"/>
              <a:gd name="connsiteX169" fmla="*/ 6300573 w 11033920"/>
              <a:gd name="connsiteY169" fmla="*/ 8040314 h 8900716"/>
              <a:gd name="connsiteX170" fmla="*/ 6380262 w 11033920"/>
              <a:gd name="connsiteY170" fmla="*/ 8088114 h 8900716"/>
              <a:gd name="connsiteX171" fmla="*/ 6354210 w 11033920"/>
              <a:gd name="connsiteY171" fmla="*/ 8135502 h 8900716"/>
              <a:gd name="connsiteX172" fmla="*/ 6300573 w 11033920"/>
              <a:gd name="connsiteY172" fmla="*/ 8064214 h 8900716"/>
              <a:gd name="connsiteX173" fmla="*/ 6274521 w 11033920"/>
              <a:gd name="connsiteY173" fmla="*/ 8088114 h 8900716"/>
              <a:gd name="connsiteX174" fmla="*/ 6300573 w 11033920"/>
              <a:gd name="connsiteY174" fmla="*/ 8040314 h 8900716"/>
              <a:gd name="connsiteX175" fmla="*/ 5980793 w 11033920"/>
              <a:gd name="connsiteY175" fmla="*/ 8040314 h 8900716"/>
              <a:gd name="connsiteX176" fmla="*/ 6035452 w 11033920"/>
              <a:gd name="connsiteY176" fmla="*/ 8065038 h 8900716"/>
              <a:gd name="connsiteX177" fmla="*/ 5980793 w 11033920"/>
              <a:gd name="connsiteY177" fmla="*/ 8040314 h 8900716"/>
              <a:gd name="connsiteX178" fmla="*/ 6012975 w 11033920"/>
              <a:gd name="connsiteY178" fmla="*/ 8030424 h 8900716"/>
              <a:gd name="connsiteX179" fmla="*/ 6056396 w 11033920"/>
              <a:gd name="connsiteY179" fmla="*/ 8040314 h 8900716"/>
              <a:gd name="connsiteX180" fmla="*/ 6061505 w 11033920"/>
              <a:gd name="connsiteY180" fmla="*/ 8041962 h 8900716"/>
              <a:gd name="connsiteX181" fmla="*/ 6061505 w 11033920"/>
              <a:gd name="connsiteY181" fmla="*/ 8051852 h 8900716"/>
              <a:gd name="connsiteX182" fmla="*/ 6035452 w 11033920"/>
              <a:gd name="connsiteY182" fmla="*/ 8041962 h 8900716"/>
              <a:gd name="connsiteX183" fmla="*/ 6889559 w 11033920"/>
              <a:gd name="connsiteY183" fmla="*/ 8030012 h 8900716"/>
              <a:gd name="connsiteX184" fmla="*/ 6898754 w 11033920"/>
              <a:gd name="connsiteY184" fmla="*/ 8031248 h 8900716"/>
              <a:gd name="connsiteX185" fmla="*/ 6912547 w 11033920"/>
              <a:gd name="connsiteY185" fmla="*/ 8040314 h 8900716"/>
              <a:gd name="connsiteX186" fmla="*/ 6912547 w 11033920"/>
              <a:gd name="connsiteY186" fmla="*/ 8065038 h 8900716"/>
              <a:gd name="connsiteX187" fmla="*/ 6885473 w 11033920"/>
              <a:gd name="connsiteY187" fmla="*/ 8040314 h 8900716"/>
              <a:gd name="connsiteX188" fmla="*/ 6889559 w 11033920"/>
              <a:gd name="connsiteY188" fmla="*/ 8030012 h 8900716"/>
              <a:gd name="connsiteX189" fmla="*/ 5980793 w 11033920"/>
              <a:gd name="connsiteY189" fmla="*/ 7991277 h 8900716"/>
              <a:gd name="connsiteX190" fmla="*/ 6008378 w 11033920"/>
              <a:gd name="connsiteY190" fmla="*/ 7991277 h 8900716"/>
              <a:gd name="connsiteX191" fmla="*/ 6008378 w 11033920"/>
              <a:gd name="connsiteY191" fmla="*/ 8016002 h 8900716"/>
              <a:gd name="connsiteX192" fmla="*/ 5980793 w 11033920"/>
              <a:gd name="connsiteY192" fmla="*/ 7991277 h 8900716"/>
              <a:gd name="connsiteX193" fmla="*/ 6362894 w 11033920"/>
              <a:gd name="connsiteY193" fmla="*/ 7983448 h 8900716"/>
              <a:gd name="connsiteX194" fmla="*/ 6380262 w 11033920"/>
              <a:gd name="connsiteY194" fmla="*/ 7991277 h 8900716"/>
              <a:gd name="connsiteX195" fmla="*/ 6366469 w 11033920"/>
              <a:gd name="connsiteY195" fmla="*/ 7988804 h 8900716"/>
              <a:gd name="connsiteX196" fmla="*/ 6352677 w 11033920"/>
              <a:gd name="connsiteY196" fmla="*/ 7969850 h 8900716"/>
              <a:gd name="connsiteX197" fmla="*/ 6362894 w 11033920"/>
              <a:gd name="connsiteY197" fmla="*/ 7983448 h 8900716"/>
              <a:gd name="connsiteX198" fmla="*/ 6356253 w 11033920"/>
              <a:gd name="connsiteY198" fmla="*/ 7980564 h 8900716"/>
              <a:gd name="connsiteX199" fmla="*/ 6352677 w 11033920"/>
              <a:gd name="connsiteY199" fmla="*/ 7969850 h 8900716"/>
              <a:gd name="connsiteX200" fmla="*/ 5929711 w 11033920"/>
              <a:gd name="connsiteY200" fmla="*/ 7969850 h 8900716"/>
              <a:gd name="connsiteX201" fmla="*/ 5953720 w 11033920"/>
              <a:gd name="connsiteY201" fmla="*/ 7969850 h 8900716"/>
              <a:gd name="connsiteX202" fmla="*/ 5956274 w 11033920"/>
              <a:gd name="connsiteY202" fmla="*/ 7969850 h 8900716"/>
              <a:gd name="connsiteX203" fmla="*/ 5956274 w 11033920"/>
              <a:gd name="connsiteY203" fmla="*/ 7978915 h 8900716"/>
              <a:gd name="connsiteX204" fmla="*/ 5956274 w 11033920"/>
              <a:gd name="connsiteY204" fmla="*/ 7990865 h 8900716"/>
              <a:gd name="connsiteX205" fmla="*/ 5956274 w 11033920"/>
              <a:gd name="connsiteY205" fmla="*/ 7993750 h 8900716"/>
              <a:gd name="connsiteX206" fmla="*/ 5982326 w 11033920"/>
              <a:gd name="connsiteY206" fmla="*/ 8017650 h 8900716"/>
              <a:gd name="connsiteX207" fmla="*/ 5982326 w 11033920"/>
              <a:gd name="connsiteY207" fmla="*/ 7993750 h 8900716"/>
              <a:gd name="connsiteX208" fmla="*/ 6008889 w 11033920"/>
              <a:gd name="connsiteY208" fmla="*/ 8017650 h 8900716"/>
              <a:gd name="connsiteX209" fmla="*/ 6012465 w 11033920"/>
              <a:gd name="connsiteY209" fmla="*/ 8029600 h 8900716"/>
              <a:gd name="connsiteX210" fmla="*/ 6012975 w 11033920"/>
              <a:gd name="connsiteY210" fmla="*/ 8030424 h 8900716"/>
              <a:gd name="connsiteX211" fmla="*/ 5985901 w 11033920"/>
              <a:gd name="connsiteY211" fmla="*/ 8023418 h 8900716"/>
              <a:gd name="connsiteX212" fmla="*/ 5929711 w 11033920"/>
              <a:gd name="connsiteY212" fmla="*/ 7969850 h 8900716"/>
              <a:gd name="connsiteX213" fmla="*/ 8102779 w 11033920"/>
              <a:gd name="connsiteY213" fmla="*/ 7968201 h 8900716"/>
              <a:gd name="connsiteX214" fmla="*/ 8104823 w 11033920"/>
              <a:gd name="connsiteY214" fmla="*/ 7968201 h 8900716"/>
              <a:gd name="connsiteX215" fmla="*/ 8108399 w 11033920"/>
              <a:gd name="connsiteY215" fmla="*/ 7991277 h 8900716"/>
              <a:gd name="connsiteX216" fmla="*/ 8103801 w 11033920"/>
              <a:gd name="connsiteY216" fmla="*/ 7955427 h 8900716"/>
              <a:gd name="connsiteX217" fmla="*/ 8108399 w 11033920"/>
              <a:gd name="connsiteY217" fmla="*/ 7968201 h 8900716"/>
              <a:gd name="connsiteX218" fmla="*/ 8104823 w 11033920"/>
              <a:gd name="connsiteY218" fmla="*/ 7968201 h 8900716"/>
              <a:gd name="connsiteX219" fmla="*/ 8102779 w 11033920"/>
              <a:gd name="connsiteY219" fmla="*/ 7965316 h 8900716"/>
              <a:gd name="connsiteX220" fmla="*/ 8101247 w 11033920"/>
              <a:gd name="connsiteY220" fmla="*/ 7960372 h 8900716"/>
              <a:gd name="connsiteX221" fmla="*/ 5875563 w 11033920"/>
              <a:gd name="connsiteY221" fmla="*/ 7945125 h 8900716"/>
              <a:gd name="connsiteX222" fmla="*/ 5875563 w 11033920"/>
              <a:gd name="connsiteY222" fmla="*/ 7991277 h 8900716"/>
              <a:gd name="connsiteX223" fmla="*/ 5875563 w 11033920"/>
              <a:gd name="connsiteY223" fmla="*/ 7945125 h 8900716"/>
              <a:gd name="connsiteX224" fmla="*/ 5715162 w 11033920"/>
              <a:gd name="connsiteY224" fmla="*/ 7945125 h 8900716"/>
              <a:gd name="connsiteX225" fmla="*/ 5715162 w 11033920"/>
              <a:gd name="connsiteY225" fmla="*/ 7969850 h 8900716"/>
              <a:gd name="connsiteX226" fmla="*/ 5715162 w 11033920"/>
              <a:gd name="connsiteY226" fmla="*/ 7945125 h 8900716"/>
              <a:gd name="connsiteX227" fmla="*/ 8082857 w 11033920"/>
              <a:gd name="connsiteY227" fmla="*/ 7944713 h 8900716"/>
              <a:gd name="connsiteX228" fmla="*/ 8102779 w 11033920"/>
              <a:gd name="connsiteY228" fmla="*/ 7965316 h 8900716"/>
              <a:gd name="connsiteX229" fmla="*/ 8102779 w 11033920"/>
              <a:gd name="connsiteY229" fmla="*/ 7968201 h 8900716"/>
              <a:gd name="connsiteX230" fmla="*/ 8095628 w 11033920"/>
              <a:gd name="connsiteY230" fmla="*/ 7968201 h 8900716"/>
              <a:gd name="connsiteX231" fmla="*/ 8082857 w 11033920"/>
              <a:gd name="connsiteY231" fmla="*/ 7968201 h 8900716"/>
              <a:gd name="connsiteX232" fmla="*/ 8082857 w 11033920"/>
              <a:gd name="connsiteY232" fmla="*/ 7956251 h 8900716"/>
              <a:gd name="connsiteX233" fmla="*/ 8082857 w 11033920"/>
              <a:gd name="connsiteY233" fmla="*/ 7954603 h 8900716"/>
              <a:gd name="connsiteX234" fmla="*/ 8082857 w 11033920"/>
              <a:gd name="connsiteY234" fmla="*/ 7953366 h 8900716"/>
              <a:gd name="connsiteX235" fmla="*/ 5980793 w 11033920"/>
              <a:gd name="connsiteY235" fmla="*/ 7920813 h 8900716"/>
              <a:gd name="connsiteX236" fmla="*/ 5953720 w 11033920"/>
              <a:gd name="connsiteY236" fmla="*/ 7945125 h 8900716"/>
              <a:gd name="connsiteX237" fmla="*/ 5980793 w 11033920"/>
              <a:gd name="connsiteY237" fmla="*/ 7920813 h 8900716"/>
              <a:gd name="connsiteX238" fmla="*/ 5953720 w 11033920"/>
              <a:gd name="connsiteY238" fmla="*/ 7920813 h 8900716"/>
              <a:gd name="connsiteX239" fmla="*/ 5953720 w 11033920"/>
              <a:gd name="connsiteY239" fmla="*/ 7969850 h 8900716"/>
              <a:gd name="connsiteX240" fmla="*/ 5929711 w 11033920"/>
              <a:gd name="connsiteY240" fmla="*/ 7945125 h 8900716"/>
              <a:gd name="connsiteX241" fmla="*/ 5953720 w 11033920"/>
              <a:gd name="connsiteY241" fmla="*/ 7920813 h 8900716"/>
              <a:gd name="connsiteX242" fmla="*/ 5902637 w 11033920"/>
              <a:gd name="connsiteY242" fmla="*/ 7920813 h 8900716"/>
              <a:gd name="connsiteX243" fmla="*/ 5902637 w 11033920"/>
              <a:gd name="connsiteY243" fmla="*/ 7945125 h 8900716"/>
              <a:gd name="connsiteX244" fmla="*/ 5902637 w 11033920"/>
              <a:gd name="connsiteY244" fmla="*/ 7969850 h 8900716"/>
              <a:gd name="connsiteX245" fmla="*/ 5902637 w 11033920"/>
              <a:gd name="connsiteY245" fmla="*/ 7920813 h 8900716"/>
              <a:gd name="connsiteX246" fmla="*/ 8133940 w 11033920"/>
              <a:gd name="connsiteY246" fmla="*/ 7897325 h 8900716"/>
              <a:gd name="connsiteX247" fmla="*/ 8161525 w 11033920"/>
              <a:gd name="connsiteY247" fmla="*/ 7897325 h 8900716"/>
              <a:gd name="connsiteX248" fmla="*/ 8133940 w 11033920"/>
              <a:gd name="connsiteY248" fmla="*/ 7897325 h 8900716"/>
              <a:gd name="connsiteX249" fmla="*/ 5821926 w 11033920"/>
              <a:gd name="connsiteY249" fmla="*/ 7896089 h 8900716"/>
              <a:gd name="connsiteX250" fmla="*/ 5849000 w 11033920"/>
              <a:gd name="connsiteY250" fmla="*/ 7967789 h 8900716"/>
              <a:gd name="connsiteX251" fmla="*/ 5849000 w 11033920"/>
              <a:gd name="connsiteY251" fmla="*/ 8015589 h 8900716"/>
              <a:gd name="connsiteX252" fmla="*/ 5849000 w 11033920"/>
              <a:gd name="connsiteY252" fmla="*/ 8039490 h 8900716"/>
              <a:gd name="connsiteX253" fmla="*/ 5928689 w 11033920"/>
              <a:gd name="connsiteY253" fmla="*/ 8015589 h 8900716"/>
              <a:gd name="connsiteX254" fmla="*/ 5981815 w 11033920"/>
              <a:gd name="connsiteY254" fmla="*/ 8111190 h 8900716"/>
              <a:gd name="connsiteX255" fmla="*/ 6008378 w 11033920"/>
              <a:gd name="connsiteY255" fmla="*/ 8135090 h 8900716"/>
              <a:gd name="connsiteX256" fmla="*/ 5955252 w 11033920"/>
              <a:gd name="connsiteY256" fmla="*/ 8183302 h 8900716"/>
              <a:gd name="connsiteX257" fmla="*/ 5981815 w 11033920"/>
              <a:gd name="connsiteY257" fmla="*/ 8230690 h 8900716"/>
              <a:gd name="connsiteX258" fmla="*/ 5795362 w 11033920"/>
              <a:gd name="connsiteY258" fmla="*/ 8183302 h 8900716"/>
              <a:gd name="connsiteX259" fmla="*/ 5742236 w 11033920"/>
              <a:gd name="connsiteY259" fmla="*/ 8111190 h 8900716"/>
              <a:gd name="connsiteX260" fmla="*/ 5821926 w 11033920"/>
              <a:gd name="connsiteY260" fmla="*/ 8111190 h 8900716"/>
              <a:gd name="connsiteX261" fmla="*/ 5768799 w 11033920"/>
              <a:gd name="connsiteY261" fmla="*/ 8039490 h 8900716"/>
              <a:gd name="connsiteX262" fmla="*/ 5821926 w 11033920"/>
              <a:gd name="connsiteY262" fmla="*/ 7896089 h 8900716"/>
              <a:gd name="connsiteX263" fmla="*/ 6059972 w 11033920"/>
              <a:gd name="connsiteY263" fmla="*/ 7890732 h 8900716"/>
              <a:gd name="connsiteX264" fmla="*/ 6060483 w 11033920"/>
              <a:gd name="connsiteY264" fmla="*/ 7891144 h 8900716"/>
              <a:gd name="connsiteX265" fmla="*/ 6059461 w 11033920"/>
              <a:gd name="connsiteY265" fmla="*/ 7896913 h 8900716"/>
              <a:gd name="connsiteX266" fmla="*/ 6059972 w 11033920"/>
              <a:gd name="connsiteY266" fmla="*/ 7890732 h 8900716"/>
              <a:gd name="connsiteX267" fmla="*/ 8133940 w 11033920"/>
              <a:gd name="connsiteY267" fmla="*/ 7874249 h 8900716"/>
              <a:gd name="connsiteX268" fmla="*/ 8161525 w 11033920"/>
              <a:gd name="connsiteY268" fmla="*/ 7874249 h 8900716"/>
              <a:gd name="connsiteX269" fmla="*/ 8133940 w 11033920"/>
              <a:gd name="connsiteY269" fmla="*/ 7897325 h 8900716"/>
              <a:gd name="connsiteX270" fmla="*/ 8133940 w 11033920"/>
              <a:gd name="connsiteY270" fmla="*/ 7874249 h 8900716"/>
              <a:gd name="connsiteX271" fmla="*/ 8108399 w 11033920"/>
              <a:gd name="connsiteY271" fmla="*/ 7874249 h 8900716"/>
              <a:gd name="connsiteX272" fmla="*/ 8133940 w 11033920"/>
              <a:gd name="connsiteY272" fmla="*/ 7921225 h 8900716"/>
              <a:gd name="connsiteX273" fmla="*/ 8111975 w 11033920"/>
              <a:gd name="connsiteY273" fmla="*/ 7938532 h 8900716"/>
              <a:gd name="connsiteX274" fmla="*/ 8103801 w 11033920"/>
              <a:gd name="connsiteY274" fmla="*/ 7955427 h 8900716"/>
              <a:gd name="connsiteX275" fmla="*/ 8097671 w 11033920"/>
              <a:gd name="connsiteY275" fmla="*/ 7937296 h 8900716"/>
              <a:gd name="connsiteX276" fmla="*/ 8108399 w 11033920"/>
              <a:gd name="connsiteY276" fmla="*/ 7874249 h 8900716"/>
              <a:gd name="connsiteX277" fmla="*/ 6114120 w 11033920"/>
              <a:gd name="connsiteY277" fmla="*/ 7873425 h 8900716"/>
              <a:gd name="connsiteX278" fmla="*/ 6114120 w 11033920"/>
              <a:gd name="connsiteY278" fmla="*/ 7873425 h 8900716"/>
              <a:gd name="connsiteX279" fmla="*/ 6071210 w 11033920"/>
              <a:gd name="connsiteY279" fmla="*/ 7863948 h 8900716"/>
              <a:gd name="connsiteX280" fmla="*/ 6087046 w 11033920"/>
              <a:gd name="connsiteY280" fmla="*/ 7873425 h 8900716"/>
              <a:gd name="connsiteX281" fmla="*/ 6087046 w 11033920"/>
              <a:gd name="connsiteY281" fmla="*/ 7896913 h 8900716"/>
              <a:gd name="connsiteX282" fmla="*/ 6063037 w 11033920"/>
              <a:gd name="connsiteY282" fmla="*/ 7896913 h 8900716"/>
              <a:gd name="connsiteX283" fmla="*/ 6060483 w 11033920"/>
              <a:gd name="connsiteY283" fmla="*/ 7891144 h 8900716"/>
              <a:gd name="connsiteX284" fmla="*/ 6063037 w 11033920"/>
              <a:gd name="connsiteY284" fmla="*/ 7867656 h 8900716"/>
              <a:gd name="connsiteX285" fmla="*/ 6071210 w 11033920"/>
              <a:gd name="connsiteY285" fmla="*/ 7863948 h 8900716"/>
              <a:gd name="connsiteX286" fmla="*/ 6114120 w 11033920"/>
              <a:gd name="connsiteY286" fmla="*/ 7850349 h 8900716"/>
              <a:gd name="connsiteX287" fmla="*/ 6114120 w 11033920"/>
              <a:gd name="connsiteY287" fmla="*/ 7873425 h 8900716"/>
              <a:gd name="connsiteX288" fmla="*/ 6114120 w 11033920"/>
              <a:gd name="connsiteY288" fmla="*/ 7850349 h 8900716"/>
              <a:gd name="connsiteX289" fmla="*/ 5209952 w 11033920"/>
              <a:gd name="connsiteY289" fmla="*/ 7850349 h 8900716"/>
              <a:gd name="connsiteX290" fmla="*/ 5316715 w 11033920"/>
              <a:gd name="connsiteY290" fmla="*/ 7921225 h 8900716"/>
              <a:gd name="connsiteX291" fmla="*/ 5263589 w 11033920"/>
              <a:gd name="connsiteY291" fmla="*/ 7897325 h 8900716"/>
              <a:gd name="connsiteX292" fmla="*/ 5236515 w 11033920"/>
              <a:gd name="connsiteY292" fmla="*/ 7897325 h 8900716"/>
              <a:gd name="connsiteX293" fmla="*/ 5209952 w 11033920"/>
              <a:gd name="connsiteY293" fmla="*/ 7850349 h 8900716"/>
              <a:gd name="connsiteX294" fmla="*/ 6194320 w 11033920"/>
              <a:gd name="connsiteY294" fmla="*/ 7848288 h 8900716"/>
              <a:gd name="connsiteX295" fmla="*/ 6208113 w 11033920"/>
              <a:gd name="connsiteY295" fmla="*/ 7848288 h 8900716"/>
              <a:gd name="connsiteX296" fmla="*/ 6211689 w 11033920"/>
              <a:gd name="connsiteY296" fmla="*/ 7848288 h 8900716"/>
              <a:gd name="connsiteX297" fmla="*/ 6214753 w 11033920"/>
              <a:gd name="connsiteY297" fmla="*/ 7855706 h 8900716"/>
              <a:gd name="connsiteX298" fmla="*/ 6115653 w 11033920"/>
              <a:gd name="connsiteY298" fmla="*/ 7825625 h 8900716"/>
              <a:gd name="connsiteX299" fmla="*/ 6117185 w 11033920"/>
              <a:gd name="connsiteY299" fmla="*/ 7826861 h 8900716"/>
              <a:gd name="connsiteX300" fmla="*/ 6115653 w 11033920"/>
              <a:gd name="connsiteY300" fmla="*/ 7828510 h 8900716"/>
              <a:gd name="connsiteX301" fmla="*/ 6114120 w 11033920"/>
              <a:gd name="connsiteY301" fmla="*/ 7826861 h 8900716"/>
              <a:gd name="connsiteX302" fmla="*/ 6115653 w 11033920"/>
              <a:gd name="connsiteY302" fmla="*/ 7825625 h 8900716"/>
              <a:gd name="connsiteX303" fmla="*/ 6114120 w 11033920"/>
              <a:gd name="connsiteY303" fmla="*/ 7825625 h 8900716"/>
              <a:gd name="connsiteX304" fmla="*/ 6114120 w 11033920"/>
              <a:gd name="connsiteY304" fmla="*/ 7850349 h 8900716"/>
              <a:gd name="connsiteX305" fmla="*/ 6114120 w 11033920"/>
              <a:gd name="connsiteY305" fmla="*/ 7825625 h 8900716"/>
              <a:gd name="connsiteX306" fmla="*/ 6035452 w 11033920"/>
              <a:gd name="connsiteY306" fmla="*/ 7825625 h 8900716"/>
              <a:gd name="connsiteX307" fmla="*/ 6045158 w 11033920"/>
              <a:gd name="connsiteY307" fmla="*/ 7825625 h 8900716"/>
              <a:gd name="connsiteX308" fmla="*/ 6046179 w 11033920"/>
              <a:gd name="connsiteY308" fmla="*/ 7825625 h 8900716"/>
              <a:gd name="connsiteX309" fmla="*/ 6048223 w 11033920"/>
              <a:gd name="connsiteY309" fmla="*/ 7825625 h 8900716"/>
              <a:gd name="connsiteX310" fmla="*/ 6050266 w 11033920"/>
              <a:gd name="connsiteY310" fmla="*/ 7825625 h 8900716"/>
              <a:gd name="connsiteX311" fmla="*/ 6060993 w 11033920"/>
              <a:gd name="connsiteY311" fmla="*/ 7825625 h 8900716"/>
              <a:gd name="connsiteX312" fmla="*/ 6087046 w 11033920"/>
              <a:gd name="connsiteY312" fmla="*/ 7850349 h 8900716"/>
              <a:gd name="connsiteX313" fmla="*/ 6060993 w 11033920"/>
              <a:gd name="connsiteY313" fmla="*/ 7850349 h 8900716"/>
              <a:gd name="connsiteX314" fmla="*/ 6035452 w 11033920"/>
              <a:gd name="connsiteY314" fmla="*/ 7825625 h 8900716"/>
              <a:gd name="connsiteX315" fmla="*/ 4944831 w 11033920"/>
              <a:gd name="connsiteY315" fmla="*/ 7825625 h 8900716"/>
              <a:gd name="connsiteX316" fmla="*/ 4918779 w 11033920"/>
              <a:gd name="connsiteY316" fmla="*/ 7850349 h 8900716"/>
              <a:gd name="connsiteX317" fmla="*/ 4944831 w 11033920"/>
              <a:gd name="connsiteY317" fmla="*/ 7825625 h 8900716"/>
              <a:gd name="connsiteX318" fmla="*/ 6144769 w 11033920"/>
              <a:gd name="connsiteY318" fmla="*/ 7816148 h 8900716"/>
              <a:gd name="connsiteX319" fmla="*/ 6167757 w 11033920"/>
              <a:gd name="connsiteY319" fmla="*/ 7825213 h 8900716"/>
              <a:gd name="connsiteX320" fmla="*/ 6144259 w 11033920"/>
              <a:gd name="connsiteY320" fmla="*/ 7817384 h 8900716"/>
              <a:gd name="connsiteX321" fmla="*/ 5413773 w 11033920"/>
              <a:gd name="connsiteY321" fmla="*/ 7802961 h 8900716"/>
              <a:gd name="connsiteX322" fmla="*/ 5419903 w 11033920"/>
              <a:gd name="connsiteY322" fmla="*/ 7803785 h 8900716"/>
              <a:gd name="connsiteX323" fmla="*/ 5423478 w 11033920"/>
              <a:gd name="connsiteY323" fmla="*/ 7825625 h 8900716"/>
              <a:gd name="connsiteX324" fmla="*/ 6114120 w 11033920"/>
              <a:gd name="connsiteY324" fmla="*/ 7800900 h 8900716"/>
              <a:gd name="connsiteX325" fmla="*/ 6131488 w 11033920"/>
              <a:gd name="connsiteY325" fmla="*/ 7813263 h 8900716"/>
              <a:gd name="connsiteX326" fmla="*/ 6144259 w 11033920"/>
              <a:gd name="connsiteY326" fmla="*/ 7817384 h 8900716"/>
              <a:gd name="connsiteX327" fmla="*/ 6141194 w 11033920"/>
              <a:gd name="connsiteY327" fmla="*/ 7825625 h 8900716"/>
              <a:gd name="connsiteX328" fmla="*/ 6114120 w 11033920"/>
              <a:gd name="connsiteY328" fmla="*/ 7800900 h 8900716"/>
              <a:gd name="connsiteX329" fmla="*/ 6059461 w 11033920"/>
              <a:gd name="connsiteY329" fmla="*/ 7800900 h 8900716"/>
              <a:gd name="connsiteX330" fmla="*/ 6083470 w 11033920"/>
              <a:gd name="connsiteY330" fmla="*/ 7800900 h 8900716"/>
              <a:gd name="connsiteX331" fmla="*/ 6087046 w 11033920"/>
              <a:gd name="connsiteY331" fmla="*/ 7800900 h 8900716"/>
              <a:gd name="connsiteX332" fmla="*/ 6087046 w 11033920"/>
              <a:gd name="connsiteY332" fmla="*/ 7825625 h 8900716"/>
              <a:gd name="connsiteX333" fmla="*/ 6059461 w 11033920"/>
              <a:gd name="connsiteY333" fmla="*/ 7800900 h 8900716"/>
              <a:gd name="connsiteX334" fmla="*/ 5980793 w 11033920"/>
              <a:gd name="connsiteY334" fmla="*/ 7800900 h 8900716"/>
              <a:gd name="connsiteX335" fmla="*/ 6008378 w 11033920"/>
              <a:gd name="connsiteY335" fmla="*/ 7825625 h 8900716"/>
              <a:gd name="connsiteX336" fmla="*/ 5980793 w 11033920"/>
              <a:gd name="connsiteY336" fmla="*/ 7825625 h 8900716"/>
              <a:gd name="connsiteX337" fmla="*/ 5980793 w 11033920"/>
              <a:gd name="connsiteY337" fmla="*/ 7800900 h 8900716"/>
              <a:gd name="connsiteX338" fmla="*/ 5437782 w 11033920"/>
              <a:gd name="connsiteY338" fmla="*/ 7790599 h 8900716"/>
              <a:gd name="connsiteX339" fmla="*/ 5448509 w 11033920"/>
              <a:gd name="connsiteY339" fmla="*/ 7800900 h 8900716"/>
              <a:gd name="connsiteX340" fmla="*/ 5448509 w 11033920"/>
              <a:gd name="connsiteY340" fmla="*/ 7803785 h 8900716"/>
              <a:gd name="connsiteX341" fmla="*/ 5448509 w 11033920"/>
              <a:gd name="connsiteY341" fmla="*/ 7823976 h 8900716"/>
              <a:gd name="connsiteX342" fmla="*/ 5448509 w 11033920"/>
              <a:gd name="connsiteY342" fmla="*/ 7825625 h 8900716"/>
              <a:gd name="connsiteX343" fmla="*/ 5423478 w 11033920"/>
              <a:gd name="connsiteY343" fmla="*/ 7825625 h 8900716"/>
              <a:gd name="connsiteX344" fmla="*/ 5437782 w 11033920"/>
              <a:gd name="connsiteY344" fmla="*/ 7790599 h 8900716"/>
              <a:gd name="connsiteX345" fmla="*/ 5401513 w 11033920"/>
              <a:gd name="connsiteY345" fmla="*/ 7790599 h 8900716"/>
              <a:gd name="connsiteX346" fmla="*/ 5410708 w 11033920"/>
              <a:gd name="connsiteY346" fmla="*/ 7794720 h 8900716"/>
              <a:gd name="connsiteX347" fmla="*/ 5413773 w 11033920"/>
              <a:gd name="connsiteY347" fmla="*/ 7802961 h 8900716"/>
              <a:gd name="connsiteX348" fmla="*/ 5397426 w 11033920"/>
              <a:gd name="connsiteY348" fmla="*/ 7800900 h 8900716"/>
              <a:gd name="connsiteX349" fmla="*/ 5401513 w 11033920"/>
              <a:gd name="connsiteY349" fmla="*/ 7790599 h 8900716"/>
              <a:gd name="connsiteX350" fmla="*/ 5991010 w 11033920"/>
              <a:gd name="connsiteY350" fmla="*/ 7788538 h 8900716"/>
              <a:gd name="connsiteX351" fmla="*/ 5980793 w 11033920"/>
              <a:gd name="connsiteY351" fmla="*/ 7800900 h 8900716"/>
              <a:gd name="connsiteX352" fmla="*/ 5991010 w 11033920"/>
              <a:gd name="connsiteY352" fmla="*/ 7788538 h 8900716"/>
              <a:gd name="connsiteX353" fmla="*/ 5343278 w 11033920"/>
              <a:gd name="connsiteY353" fmla="*/ 7777824 h 8900716"/>
              <a:gd name="connsiteX354" fmla="*/ 5372395 w 11033920"/>
              <a:gd name="connsiteY354" fmla="*/ 7786890 h 8900716"/>
              <a:gd name="connsiteX355" fmla="*/ 5365755 w 11033920"/>
              <a:gd name="connsiteY355" fmla="*/ 7786478 h 8900716"/>
              <a:gd name="connsiteX356" fmla="*/ 5343278 w 11033920"/>
              <a:gd name="connsiteY356" fmla="*/ 7777824 h 8900716"/>
              <a:gd name="connsiteX357" fmla="*/ 6059461 w 11033920"/>
              <a:gd name="connsiteY357" fmla="*/ 7776176 h 8900716"/>
              <a:gd name="connsiteX358" fmla="*/ 6087046 w 11033920"/>
              <a:gd name="connsiteY358" fmla="*/ 7776176 h 8900716"/>
              <a:gd name="connsiteX359" fmla="*/ 6114120 w 11033920"/>
              <a:gd name="connsiteY359" fmla="*/ 7800900 h 8900716"/>
              <a:gd name="connsiteX360" fmla="*/ 6059461 w 11033920"/>
              <a:gd name="connsiteY360" fmla="*/ 7776176 h 8900716"/>
              <a:gd name="connsiteX361" fmla="*/ 5980793 w 11033920"/>
              <a:gd name="connsiteY361" fmla="*/ 7776176 h 8900716"/>
              <a:gd name="connsiteX362" fmla="*/ 5992543 w 11033920"/>
              <a:gd name="connsiteY362" fmla="*/ 7786890 h 8900716"/>
              <a:gd name="connsiteX363" fmla="*/ 5991010 w 11033920"/>
              <a:gd name="connsiteY363" fmla="*/ 7788538 h 8900716"/>
              <a:gd name="connsiteX364" fmla="*/ 5448509 w 11033920"/>
              <a:gd name="connsiteY364" fmla="*/ 7776176 h 8900716"/>
              <a:gd name="connsiteX365" fmla="*/ 5634451 w 11033920"/>
              <a:gd name="connsiteY365" fmla="*/ 7896089 h 8900716"/>
              <a:gd name="connsiteX366" fmla="*/ 5634451 w 11033920"/>
              <a:gd name="connsiteY366" fmla="*/ 8016002 h 8900716"/>
              <a:gd name="connsiteX367" fmla="*/ 5555272 w 11033920"/>
              <a:gd name="connsiteY367" fmla="*/ 7968201 h 8900716"/>
              <a:gd name="connsiteX368" fmla="*/ 5528709 w 11033920"/>
              <a:gd name="connsiteY368" fmla="*/ 7896089 h 8900716"/>
              <a:gd name="connsiteX369" fmla="*/ 5491419 w 11033920"/>
              <a:gd name="connsiteY369" fmla="*/ 7855706 h 8900716"/>
              <a:gd name="connsiteX370" fmla="*/ 5485800 w 11033920"/>
              <a:gd name="connsiteY370" fmla="*/ 7853234 h 8900716"/>
              <a:gd name="connsiteX371" fmla="*/ 5483245 w 11033920"/>
              <a:gd name="connsiteY371" fmla="*/ 7849113 h 8900716"/>
              <a:gd name="connsiteX372" fmla="*/ 5475072 w 11033920"/>
              <a:gd name="connsiteY372" fmla="*/ 7848288 h 8900716"/>
              <a:gd name="connsiteX373" fmla="*/ 5485800 w 11033920"/>
              <a:gd name="connsiteY373" fmla="*/ 7853234 h 8900716"/>
              <a:gd name="connsiteX374" fmla="*/ 5498570 w 11033920"/>
              <a:gd name="connsiteY374" fmla="*/ 7872189 h 8900716"/>
              <a:gd name="connsiteX375" fmla="*/ 5501635 w 11033920"/>
              <a:gd name="connsiteY375" fmla="*/ 7896089 h 8900716"/>
              <a:gd name="connsiteX376" fmla="*/ 5448509 w 11033920"/>
              <a:gd name="connsiteY376" fmla="*/ 7823976 h 8900716"/>
              <a:gd name="connsiteX377" fmla="*/ 5448509 w 11033920"/>
              <a:gd name="connsiteY377" fmla="*/ 7776176 h 8900716"/>
              <a:gd name="connsiteX378" fmla="*/ 5992031 w 11033920"/>
              <a:gd name="connsiteY378" fmla="*/ 7770408 h 8900716"/>
              <a:gd name="connsiteX379" fmla="*/ 5991010 w 11033920"/>
              <a:gd name="connsiteY379" fmla="*/ 7773704 h 8900716"/>
              <a:gd name="connsiteX380" fmla="*/ 5980793 w 11033920"/>
              <a:gd name="connsiteY380" fmla="*/ 7776176 h 8900716"/>
              <a:gd name="connsiteX381" fmla="*/ 5380058 w 11033920"/>
              <a:gd name="connsiteY381" fmla="*/ 7767935 h 8900716"/>
              <a:gd name="connsiteX382" fmla="*/ 5395383 w 11033920"/>
              <a:gd name="connsiteY382" fmla="*/ 7777824 h 8900716"/>
              <a:gd name="connsiteX383" fmla="*/ 5410197 w 11033920"/>
              <a:gd name="connsiteY383" fmla="*/ 7767935 h 8900716"/>
              <a:gd name="connsiteX384" fmla="*/ 5421435 w 11033920"/>
              <a:gd name="connsiteY384" fmla="*/ 7777824 h 8900716"/>
              <a:gd name="connsiteX385" fmla="*/ 5391807 w 11033920"/>
              <a:gd name="connsiteY385" fmla="*/ 7786478 h 8900716"/>
              <a:gd name="connsiteX386" fmla="*/ 5375971 w 11033920"/>
              <a:gd name="connsiteY386" fmla="*/ 7787302 h 8900716"/>
              <a:gd name="connsiteX387" fmla="*/ 5369330 w 11033920"/>
              <a:gd name="connsiteY387" fmla="*/ 7777824 h 8900716"/>
              <a:gd name="connsiteX388" fmla="*/ 5380058 w 11033920"/>
              <a:gd name="connsiteY388" fmla="*/ 7767935 h 8900716"/>
              <a:gd name="connsiteX389" fmla="*/ 5980793 w 11033920"/>
              <a:gd name="connsiteY389" fmla="*/ 7754749 h 8900716"/>
              <a:gd name="connsiteX390" fmla="*/ 6001737 w 11033920"/>
              <a:gd name="connsiteY390" fmla="*/ 7765462 h 8900716"/>
              <a:gd name="connsiteX391" fmla="*/ 5992031 w 11033920"/>
              <a:gd name="connsiteY391" fmla="*/ 7770408 h 8900716"/>
              <a:gd name="connsiteX392" fmla="*/ 5992543 w 11033920"/>
              <a:gd name="connsiteY392" fmla="*/ 7767111 h 8900716"/>
              <a:gd name="connsiteX393" fmla="*/ 5980793 w 11033920"/>
              <a:gd name="connsiteY393" fmla="*/ 7754749 h 8900716"/>
              <a:gd name="connsiteX394" fmla="*/ 5847978 w 11033920"/>
              <a:gd name="connsiteY394" fmla="*/ 7754749 h 8900716"/>
              <a:gd name="connsiteX395" fmla="*/ 5902637 w 11033920"/>
              <a:gd name="connsiteY395" fmla="*/ 7777824 h 8900716"/>
              <a:gd name="connsiteX396" fmla="*/ 5847978 w 11033920"/>
              <a:gd name="connsiteY396" fmla="*/ 7800900 h 8900716"/>
              <a:gd name="connsiteX397" fmla="*/ 5847978 w 11033920"/>
              <a:gd name="connsiteY397" fmla="*/ 7754749 h 8900716"/>
              <a:gd name="connsiteX398" fmla="*/ 5769310 w 11033920"/>
              <a:gd name="connsiteY398" fmla="*/ 7754749 h 8900716"/>
              <a:gd name="connsiteX399" fmla="*/ 5820393 w 11033920"/>
              <a:gd name="connsiteY399" fmla="*/ 7776176 h 8900716"/>
              <a:gd name="connsiteX400" fmla="*/ 5769310 w 11033920"/>
              <a:gd name="connsiteY400" fmla="*/ 7754749 h 8900716"/>
              <a:gd name="connsiteX401" fmla="*/ 5397426 w 11033920"/>
              <a:gd name="connsiteY401" fmla="*/ 7754749 h 8900716"/>
              <a:gd name="connsiteX402" fmla="*/ 5433695 w 11033920"/>
              <a:gd name="connsiteY402" fmla="*/ 7766699 h 8900716"/>
              <a:gd name="connsiteX403" fmla="*/ 5435738 w 11033920"/>
              <a:gd name="connsiteY403" fmla="*/ 7767935 h 8900716"/>
              <a:gd name="connsiteX404" fmla="*/ 5427054 w 11033920"/>
              <a:gd name="connsiteY404" fmla="*/ 7767111 h 8900716"/>
              <a:gd name="connsiteX405" fmla="*/ 5423478 w 11033920"/>
              <a:gd name="connsiteY405" fmla="*/ 7776176 h 8900716"/>
              <a:gd name="connsiteX406" fmla="*/ 5397426 w 11033920"/>
              <a:gd name="connsiteY406" fmla="*/ 7754749 h 8900716"/>
              <a:gd name="connsiteX407" fmla="*/ 4971394 w 11033920"/>
              <a:gd name="connsiteY407" fmla="*/ 7754749 h 8900716"/>
              <a:gd name="connsiteX408" fmla="*/ 4971394 w 11033920"/>
              <a:gd name="connsiteY408" fmla="*/ 7754749 h 8900716"/>
              <a:gd name="connsiteX409" fmla="*/ 5929711 w 11033920"/>
              <a:gd name="connsiteY409" fmla="*/ 7730436 h 8900716"/>
              <a:gd name="connsiteX410" fmla="*/ 5929711 w 11033920"/>
              <a:gd name="connsiteY410" fmla="*/ 7754749 h 8900716"/>
              <a:gd name="connsiteX411" fmla="*/ 5929711 w 11033920"/>
              <a:gd name="connsiteY411" fmla="*/ 7730436 h 8900716"/>
              <a:gd name="connsiteX412" fmla="*/ 5929711 w 11033920"/>
              <a:gd name="connsiteY412" fmla="*/ 7730436 h 8900716"/>
              <a:gd name="connsiteX413" fmla="*/ 5953720 w 11033920"/>
              <a:gd name="connsiteY413" fmla="*/ 7730436 h 8900716"/>
              <a:gd name="connsiteX414" fmla="*/ 5953720 w 11033920"/>
              <a:gd name="connsiteY414" fmla="*/ 7754749 h 8900716"/>
              <a:gd name="connsiteX415" fmla="*/ 5929711 w 11033920"/>
              <a:gd name="connsiteY415" fmla="*/ 7730436 h 8900716"/>
              <a:gd name="connsiteX416" fmla="*/ 5875563 w 11033920"/>
              <a:gd name="connsiteY416" fmla="*/ 7730436 h 8900716"/>
              <a:gd name="connsiteX417" fmla="*/ 5902637 w 11033920"/>
              <a:gd name="connsiteY417" fmla="*/ 7754749 h 8900716"/>
              <a:gd name="connsiteX418" fmla="*/ 5875563 w 11033920"/>
              <a:gd name="connsiteY418" fmla="*/ 7730436 h 8900716"/>
              <a:gd name="connsiteX419" fmla="*/ 5847978 w 11033920"/>
              <a:gd name="connsiteY419" fmla="*/ 7730436 h 8900716"/>
              <a:gd name="connsiteX420" fmla="*/ 5875563 w 11033920"/>
              <a:gd name="connsiteY420" fmla="*/ 7730436 h 8900716"/>
              <a:gd name="connsiteX421" fmla="*/ 5875563 w 11033920"/>
              <a:gd name="connsiteY421" fmla="*/ 7754749 h 8900716"/>
              <a:gd name="connsiteX422" fmla="*/ 5847978 w 11033920"/>
              <a:gd name="connsiteY422" fmla="*/ 7730436 h 8900716"/>
              <a:gd name="connsiteX423" fmla="*/ 5769310 w 11033920"/>
              <a:gd name="connsiteY423" fmla="*/ 7730436 h 8900716"/>
              <a:gd name="connsiteX424" fmla="*/ 5772886 w 11033920"/>
              <a:gd name="connsiteY424" fmla="*/ 7730436 h 8900716"/>
              <a:gd name="connsiteX425" fmla="*/ 5793830 w 11033920"/>
              <a:gd name="connsiteY425" fmla="*/ 7730436 h 8900716"/>
              <a:gd name="connsiteX426" fmla="*/ 5796895 w 11033920"/>
              <a:gd name="connsiteY426" fmla="*/ 7730436 h 8900716"/>
              <a:gd name="connsiteX427" fmla="*/ 5793830 w 11033920"/>
              <a:gd name="connsiteY427" fmla="*/ 7739502 h 8900716"/>
              <a:gd name="connsiteX428" fmla="*/ 5783102 w 11033920"/>
              <a:gd name="connsiteY428" fmla="*/ 7735382 h 8900716"/>
              <a:gd name="connsiteX429" fmla="*/ 5772886 w 11033920"/>
              <a:gd name="connsiteY429" fmla="*/ 7739502 h 8900716"/>
              <a:gd name="connsiteX430" fmla="*/ 5769310 w 11033920"/>
              <a:gd name="connsiteY430" fmla="*/ 7730436 h 8900716"/>
              <a:gd name="connsiteX431" fmla="*/ 5636494 w 11033920"/>
              <a:gd name="connsiteY431" fmla="*/ 7730436 h 8900716"/>
              <a:gd name="connsiteX432" fmla="*/ 5663568 w 11033920"/>
              <a:gd name="connsiteY432" fmla="*/ 7730436 h 8900716"/>
              <a:gd name="connsiteX433" fmla="*/ 5636494 w 11033920"/>
              <a:gd name="connsiteY433" fmla="*/ 7754749 h 8900716"/>
              <a:gd name="connsiteX434" fmla="*/ 5636494 w 11033920"/>
              <a:gd name="connsiteY434" fmla="*/ 7730436 h 8900716"/>
              <a:gd name="connsiteX435" fmla="*/ 5476094 w 11033920"/>
              <a:gd name="connsiteY435" fmla="*/ 7730436 h 8900716"/>
              <a:gd name="connsiteX436" fmla="*/ 5503679 w 11033920"/>
              <a:gd name="connsiteY436" fmla="*/ 7754749 h 8900716"/>
              <a:gd name="connsiteX437" fmla="*/ 5476094 w 11033920"/>
              <a:gd name="connsiteY437" fmla="*/ 7730436 h 8900716"/>
              <a:gd name="connsiteX438" fmla="*/ 6061505 w 11033920"/>
              <a:gd name="connsiteY438" fmla="*/ 7728376 h 8900716"/>
              <a:gd name="connsiteX439" fmla="*/ 6114631 w 11033920"/>
              <a:gd name="connsiteY439" fmla="*/ 7752688 h 8900716"/>
              <a:gd name="connsiteX440" fmla="*/ 6167757 w 11033920"/>
              <a:gd name="connsiteY440" fmla="*/ 7800076 h 8900716"/>
              <a:gd name="connsiteX441" fmla="*/ 6164692 w 11033920"/>
              <a:gd name="connsiteY441" fmla="*/ 7800076 h 8900716"/>
              <a:gd name="connsiteX442" fmla="*/ 6154986 w 11033920"/>
              <a:gd name="connsiteY442" fmla="*/ 7800076 h 8900716"/>
              <a:gd name="connsiteX443" fmla="*/ 6141194 w 11033920"/>
              <a:gd name="connsiteY443" fmla="*/ 7800076 h 8900716"/>
              <a:gd name="connsiteX444" fmla="*/ 6141194 w 11033920"/>
              <a:gd name="connsiteY444" fmla="*/ 7776176 h 8900716"/>
              <a:gd name="connsiteX445" fmla="*/ 6114631 w 11033920"/>
              <a:gd name="connsiteY445" fmla="*/ 7776176 h 8900716"/>
              <a:gd name="connsiteX446" fmla="*/ 6088067 w 11033920"/>
              <a:gd name="connsiteY446" fmla="*/ 7752688 h 8900716"/>
              <a:gd name="connsiteX447" fmla="*/ 6061505 w 11033920"/>
              <a:gd name="connsiteY447" fmla="*/ 7728376 h 8900716"/>
              <a:gd name="connsiteX448" fmla="*/ 5981815 w 11033920"/>
              <a:gd name="connsiteY448" fmla="*/ 7728376 h 8900716"/>
              <a:gd name="connsiteX449" fmla="*/ 6008378 w 11033920"/>
              <a:gd name="connsiteY449" fmla="*/ 7752688 h 8900716"/>
              <a:gd name="connsiteX450" fmla="*/ 5995097 w 11033920"/>
              <a:gd name="connsiteY450" fmla="*/ 7740326 h 8900716"/>
              <a:gd name="connsiteX451" fmla="*/ 5982326 w 11033920"/>
              <a:gd name="connsiteY451" fmla="*/ 7729200 h 8900716"/>
              <a:gd name="connsiteX452" fmla="*/ 5982326 w 11033920"/>
              <a:gd name="connsiteY452" fmla="*/ 7740738 h 8900716"/>
              <a:gd name="connsiteX453" fmla="*/ 5982326 w 11033920"/>
              <a:gd name="connsiteY453" fmla="*/ 7752688 h 8900716"/>
              <a:gd name="connsiteX454" fmla="*/ 5955763 w 11033920"/>
              <a:gd name="connsiteY454" fmla="*/ 7728788 h 8900716"/>
              <a:gd name="connsiteX455" fmla="*/ 5958828 w 11033920"/>
              <a:gd name="connsiteY455" fmla="*/ 7728788 h 8900716"/>
              <a:gd name="connsiteX456" fmla="*/ 5982326 w 11033920"/>
              <a:gd name="connsiteY456" fmla="*/ 7728788 h 8900716"/>
              <a:gd name="connsiteX457" fmla="*/ 5961893 w 11033920"/>
              <a:gd name="connsiteY457" fmla="*/ 7714778 h 8900716"/>
              <a:gd name="connsiteX458" fmla="*/ 5968534 w 11033920"/>
              <a:gd name="connsiteY458" fmla="*/ 7725492 h 8900716"/>
              <a:gd name="connsiteX459" fmla="*/ 5981815 w 11033920"/>
              <a:gd name="connsiteY459" fmla="*/ 7728376 h 8900716"/>
              <a:gd name="connsiteX460" fmla="*/ 5978750 w 11033920"/>
              <a:gd name="connsiteY460" fmla="*/ 7728376 h 8900716"/>
              <a:gd name="connsiteX461" fmla="*/ 5955252 w 11033920"/>
              <a:gd name="connsiteY461" fmla="*/ 7728376 h 8900716"/>
              <a:gd name="connsiteX462" fmla="*/ 5955252 w 11033920"/>
              <a:gd name="connsiteY462" fmla="*/ 7727964 h 8900716"/>
              <a:gd name="connsiteX463" fmla="*/ 5958317 w 11033920"/>
              <a:gd name="connsiteY463" fmla="*/ 7716426 h 8900716"/>
              <a:gd name="connsiteX464" fmla="*/ 5758583 w 11033920"/>
              <a:gd name="connsiteY464" fmla="*/ 7707773 h 8900716"/>
              <a:gd name="connsiteX465" fmla="*/ 5766245 w 11033920"/>
              <a:gd name="connsiteY465" fmla="*/ 7708597 h 8900716"/>
              <a:gd name="connsiteX466" fmla="*/ 5769310 w 11033920"/>
              <a:gd name="connsiteY466" fmla="*/ 7730436 h 8900716"/>
              <a:gd name="connsiteX467" fmla="*/ 5759604 w 11033920"/>
              <a:gd name="connsiteY467" fmla="*/ 7708597 h 8900716"/>
              <a:gd name="connsiteX468" fmla="*/ 5875563 w 11033920"/>
              <a:gd name="connsiteY468" fmla="*/ 7705712 h 8900716"/>
              <a:gd name="connsiteX469" fmla="*/ 5888844 w 11033920"/>
              <a:gd name="connsiteY469" fmla="*/ 7705712 h 8900716"/>
              <a:gd name="connsiteX470" fmla="*/ 5899061 w 11033920"/>
              <a:gd name="connsiteY470" fmla="*/ 7705712 h 8900716"/>
              <a:gd name="connsiteX471" fmla="*/ 5902637 w 11033920"/>
              <a:gd name="connsiteY471" fmla="*/ 7705712 h 8900716"/>
              <a:gd name="connsiteX472" fmla="*/ 5929711 w 11033920"/>
              <a:gd name="connsiteY472" fmla="*/ 7730436 h 8900716"/>
              <a:gd name="connsiteX473" fmla="*/ 5902637 w 11033920"/>
              <a:gd name="connsiteY473" fmla="*/ 7730436 h 8900716"/>
              <a:gd name="connsiteX474" fmla="*/ 5875563 w 11033920"/>
              <a:gd name="connsiteY474" fmla="*/ 7705712 h 8900716"/>
              <a:gd name="connsiteX475" fmla="*/ 5834696 w 11033920"/>
              <a:gd name="connsiteY475" fmla="*/ 7705712 h 8900716"/>
              <a:gd name="connsiteX476" fmla="*/ 5847978 w 11033920"/>
              <a:gd name="connsiteY476" fmla="*/ 7707360 h 8900716"/>
              <a:gd name="connsiteX477" fmla="*/ 5834696 w 11033920"/>
              <a:gd name="connsiteY477" fmla="*/ 7708597 h 8900716"/>
              <a:gd name="connsiteX478" fmla="*/ 5820393 w 11033920"/>
              <a:gd name="connsiteY478" fmla="*/ 7707360 h 8900716"/>
              <a:gd name="connsiteX479" fmla="*/ 5834696 w 11033920"/>
              <a:gd name="connsiteY479" fmla="*/ 7705712 h 8900716"/>
              <a:gd name="connsiteX480" fmla="*/ 5742236 w 11033920"/>
              <a:gd name="connsiteY480" fmla="*/ 7705712 h 8900716"/>
              <a:gd name="connsiteX481" fmla="*/ 5769310 w 11033920"/>
              <a:gd name="connsiteY481" fmla="*/ 7705712 h 8900716"/>
              <a:gd name="connsiteX482" fmla="*/ 5758072 w 11033920"/>
              <a:gd name="connsiteY482" fmla="*/ 7706124 h 8900716"/>
              <a:gd name="connsiteX483" fmla="*/ 5758583 w 11033920"/>
              <a:gd name="connsiteY483" fmla="*/ 7707773 h 8900716"/>
              <a:gd name="connsiteX484" fmla="*/ 5955252 w 11033920"/>
              <a:gd name="connsiteY484" fmla="*/ 7704476 h 8900716"/>
              <a:gd name="connsiteX485" fmla="*/ 5968534 w 11033920"/>
              <a:gd name="connsiteY485" fmla="*/ 7707360 h 8900716"/>
              <a:gd name="connsiteX486" fmla="*/ 5970066 w 11033920"/>
              <a:gd name="connsiteY486" fmla="*/ 7710658 h 8900716"/>
              <a:gd name="connsiteX487" fmla="*/ 5961893 w 11033920"/>
              <a:gd name="connsiteY487" fmla="*/ 7714778 h 8900716"/>
              <a:gd name="connsiteX488" fmla="*/ 5820393 w 11033920"/>
              <a:gd name="connsiteY488" fmla="*/ 7680988 h 8900716"/>
              <a:gd name="connsiteX489" fmla="*/ 5834696 w 11033920"/>
              <a:gd name="connsiteY489" fmla="*/ 7693350 h 8900716"/>
              <a:gd name="connsiteX490" fmla="*/ 5847978 w 11033920"/>
              <a:gd name="connsiteY490" fmla="*/ 7705712 h 8900716"/>
              <a:gd name="connsiteX491" fmla="*/ 5834696 w 11033920"/>
              <a:gd name="connsiteY491" fmla="*/ 7702416 h 8900716"/>
              <a:gd name="connsiteX492" fmla="*/ 5663568 w 11033920"/>
              <a:gd name="connsiteY492" fmla="*/ 7680988 h 8900716"/>
              <a:gd name="connsiteX493" fmla="*/ 5687577 w 11033920"/>
              <a:gd name="connsiteY493" fmla="*/ 7705712 h 8900716"/>
              <a:gd name="connsiteX494" fmla="*/ 5663568 w 11033920"/>
              <a:gd name="connsiteY494" fmla="*/ 7680988 h 8900716"/>
              <a:gd name="connsiteX495" fmla="*/ 5421435 w 11033920"/>
              <a:gd name="connsiteY495" fmla="*/ 7680988 h 8900716"/>
              <a:gd name="connsiteX496" fmla="*/ 5581836 w 11033920"/>
              <a:gd name="connsiteY496" fmla="*/ 7705712 h 8900716"/>
              <a:gd name="connsiteX497" fmla="*/ 5421435 w 11033920"/>
              <a:gd name="connsiteY497" fmla="*/ 7680988 h 8900716"/>
              <a:gd name="connsiteX498" fmla="*/ 5849000 w 11033920"/>
              <a:gd name="connsiteY498" fmla="*/ 7680576 h 8900716"/>
              <a:gd name="connsiteX499" fmla="*/ 5875563 w 11033920"/>
              <a:gd name="connsiteY499" fmla="*/ 7704476 h 8900716"/>
              <a:gd name="connsiteX500" fmla="*/ 5849000 w 11033920"/>
              <a:gd name="connsiteY500" fmla="*/ 7680576 h 8900716"/>
              <a:gd name="connsiteX501" fmla="*/ 5875052 w 11033920"/>
              <a:gd name="connsiteY501" fmla="*/ 7670274 h 8900716"/>
              <a:gd name="connsiteX502" fmla="*/ 5875563 w 11033920"/>
              <a:gd name="connsiteY502" fmla="*/ 7680576 h 8900716"/>
              <a:gd name="connsiteX503" fmla="*/ 5863814 w 11033920"/>
              <a:gd name="connsiteY503" fmla="*/ 7674807 h 8900716"/>
              <a:gd name="connsiteX504" fmla="*/ 5871987 w 11033920"/>
              <a:gd name="connsiteY504" fmla="*/ 7671510 h 8900716"/>
              <a:gd name="connsiteX505" fmla="*/ 5875052 w 11033920"/>
              <a:gd name="connsiteY505" fmla="*/ 7670274 h 8900716"/>
              <a:gd name="connsiteX506" fmla="*/ 8319882 w 11033920"/>
              <a:gd name="connsiteY506" fmla="*/ 7665742 h 8900716"/>
              <a:gd name="connsiteX507" fmla="*/ 8308644 w 11033920"/>
              <a:gd name="connsiteY507" fmla="*/ 7703652 h 8900716"/>
              <a:gd name="connsiteX508" fmla="*/ 8294851 w 11033920"/>
              <a:gd name="connsiteY508" fmla="*/ 7730848 h 8900716"/>
              <a:gd name="connsiteX509" fmla="*/ 8268289 w 11033920"/>
              <a:gd name="connsiteY509" fmla="*/ 7730848 h 8900716"/>
              <a:gd name="connsiteX510" fmla="*/ 8188088 w 11033920"/>
              <a:gd name="connsiteY510" fmla="*/ 7826861 h 8900716"/>
              <a:gd name="connsiteX511" fmla="*/ 8215162 w 11033920"/>
              <a:gd name="connsiteY511" fmla="*/ 7826861 h 8900716"/>
              <a:gd name="connsiteX512" fmla="*/ 8161525 w 11033920"/>
              <a:gd name="connsiteY512" fmla="*/ 7874249 h 8900716"/>
              <a:gd name="connsiteX513" fmla="*/ 8161525 w 11033920"/>
              <a:gd name="connsiteY513" fmla="*/ 7826861 h 8900716"/>
              <a:gd name="connsiteX514" fmla="*/ 8268289 w 11033920"/>
              <a:gd name="connsiteY514" fmla="*/ 7682636 h 8900716"/>
              <a:gd name="connsiteX515" fmla="*/ 8318861 w 11033920"/>
              <a:gd name="connsiteY515" fmla="*/ 7668214 h 8900716"/>
              <a:gd name="connsiteX516" fmla="*/ 6001737 w 11033920"/>
              <a:gd name="connsiteY516" fmla="*/ 7662445 h 8900716"/>
              <a:gd name="connsiteX517" fmla="*/ 6034941 w 11033920"/>
              <a:gd name="connsiteY517" fmla="*/ 7680576 h 8900716"/>
              <a:gd name="connsiteX518" fmla="*/ 6011954 w 11033920"/>
              <a:gd name="connsiteY518" fmla="*/ 7671922 h 8900716"/>
              <a:gd name="connsiteX519" fmla="*/ 6008378 w 11033920"/>
              <a:gd name="connsiteY519" fmla="*/ 7680988 h 8900716"/>
              <a:gd name="connsiteX520" fmla="*/ 6001737 w 11033920"/>
              <a:gd name="connsiteY520" fmla="*/ 7662445 h 8900716"/>
              <a:gd name="connsiteX521" fmla="*/ 8321925 w 11033920"/>
              <a:gd name="connsiteY521" fmla="*/ 7658736 h 8900716"/>
              <a:gd name="connsiteX522" fmla="*/ 8323458 w 11033920"/>
              <a:gd name="connsiteY522" fmla="*/ 7660384 h 8900716"/>
              <a:gd name="connsiteX523" fmla="*/ 8319882 w 11033920"/>
              <a:gd name="connsiteY523" fmla="*/ 7665742 h 8900716"/>
              <a:gd name="connsiteX524" fmla="*/ 5795362 w 11033920"/>
              <a:gd name="connsiteY524" fmla="*/ 7656676 h 8900716"/>
              <a:gd name="connsiteX525" fmla="*/ 5821926 w 11033920"/>
              <a:gd name="connsiteY525" fmla="*/ 7656676 h 8900716"/>
              <a:gd name="connsiteX526" fmla="*/ 5798938 w 11033920"/>
              <a:gd name="connsiteY526" fmla="*/ 7665742 h 8900716"/>
              <a:gd name="connsiteX527" fmla="*/ 5798427 w 11033920"/>
              <a:gd name="connsiteY527" fmla="*/ 7666154 h 8900716"/>
              <a:gd name="connsiteX528" fmla="*/ 5768799 w 11033920"/>
              <a:gd name="connsiteY528" fmla="*/ 7656676 h 8900716"/>
              <a:gd name="connsiteX529" fmla="*/ 5784635 w 11033920"/>
              <a:gd name="connsiteY529" fmla="*/ 7656676 h 8900716"/>
              <a:gd name="connsiteX530" fmla="*/ 5785657 w 11033920"/>
              <a:gd name="connsiteY530" fmla="*/ 7656676 h 8900716"/>
              <a:gd name="connsiteX531" fmla="*/ 5792297 w 11033920"/>
              <a:gd name="connsiteY531" fmla="*/ 7656676 h 8900716"/>
              <a:gd name="connsiteX532" fmla="*/ 5795362 w 11033920"/>
              <a:gd name="connsiteY532" fmla="*/ 7656676 h 8900716"/>
              <a:gd name="connsiteX533" fmla="*/ 5795873 w 11033920"/>
              <a:gd name="connsiteY533" fmla="*/ 7666978 h 8900716"/>
              <a:gd name="connsiteX534" fmla="*/ 5798427 w 11033920"/>
              <a:gd name="connsiteY534" fmla="*/ 7666154 h 8900716"/>
              <a:gd name="connsiteX535" fmla="*/ 5798938 w 11033920"/>
              <a:gd name="connsiteY535" fmla="*/ 7668626 h 8900716"/>
              <a:gd name="connsiteX536" fmla="*/ 5821926 w 11033920"/>
              <a:gd name="connsiteY536" fmla="*/ 7680576 h 8900716"/>
              <a:gd name="connsiteX537" fmla="*/ 5820393 w 11033920"/>
              <a:gd name="connsiteY537" fmla="*/ 7680988 h 8900716"/>
              <a:gd name="connsiteX538" fmla="*/ 5812220 w 11033920"/>
              <a:gd name="connsiteY538" fmla="*/ 7683460 h 8900716"/>
              <a:gd name="connsiteX539" fmla="*/ 5821926 w 11033920"/>
              <a:gd name="connsiteY539" fmla="*/ 7704476 h 8900716"/>
              <a:gd name="connsiteX540" fmla="*/ 5768799 w 11033920"/>
              <a:gd name="connsiteY540" fmla="*/ 7656676 h 8900716"/>
              <a:gd name="connsiteX541" fmla="*/ 5662547 w 11033920"/>
              <a:gd name="connsiteY541" fmla="*/ 7656676 h 8900716"/>
              <a:gd name="connsiteX542" fmla="*/ 5665612 w 11033920"/>
              <a:gd name="connsiteY542" fmla="*/ 7656676 h 8900716"/>
              <a:gd name="connsiteX543" fmla="*/ 5690131 w 11033920"/>
              <a:gd name="connsiteY543" fmla="*/ 7656676 h 8900716"/>
              <a:gd name="connsiteX544" fmla="*/ 5742236 w 11033920"/>
              <a:gd name="connsiteY544" fmla="*/ 7705712 h 8900716"/>
              <a:gd name="connsiteX545" fmla="*/ 5716184 w 11033920"/>
              <a:gd name="connsiteY545" fmla="*/ 7680988 h 8900716"/>
              <a:gd name="connsiteX546" fmla="*/ 5715673 w 11033920"/>
              <a:gd name="connsiteY546" fmla="*/ 7680576 h 8900716"/>
              <a:gd name="connsiteX547" fmla="*/ 5715673 w 11033920"/>
              <a:gd name="connsiteY547" fmla="*/ 7701180 h 8900716"/>
              <a:gd name="connsiteX548" fmla="*/ 5715673 w 11033920"/>
              <a:gd name="connsiteY548" fmla="*/ 7704476 h 8900716"/>
              <a:gd name="connsiteX549" fmla="*/ 5689110 w 11033920"/>
              <a:gd name="connsiteY549" fmla="*/ 7680576 h 8900716"/>
              <a:gd name="connsiteX550" fmla="*/ 5712608 w 11033920"/>
              <a:gd name="connsiteY550" fmla="*/ 7680576 h 8900716"/>
              <a:gd name="connsiteX551" fmla="*/ 5715162 w 11033920"/>
              <a:gd name="connsiteY551" fmla="*/ 7680576 h 8900716"/>
              <a:gd name="connsiteX552" fmla="*/ 5690131 w 11033920"/>
              <a:gd name="connsiteY552" fmla="*/ 7659560 h 8900716"/>
              <a:gd name="connsiteX553" fmla="*/ 5689110 w 11033920"/>
              <a:gd name="connsiteY553" fmla="*/ 7659148 h 8900716"/>
              <a:gd name="connsiteX554" fmla="*/ 5689110 w 11033920"/>
              <a:gd name="connsiteY554" fmla="*/ 7668626 h 8900716"/>
              <a:gd name="connsiteX555" fmla="*/ 5689110 w 11033920"/>
              <a:gd name="connsiteY555" fmla="*/ 7680576 h 8900716"/>
              <a:gd name="connsiteX556" fmla="*/ 5662547 w 11033920"/>
              <a:gd name="connsiteY556" fmla="*/ 7656676 h 8900716"/>
              <a:gd name="connsiteX557" fmla="*/ 8348999 w 11033920"/>
              <a:gd name="connsiteY557" fmla="*/ 7635248 h 8900716"/>
              <a:gd name="connsiteX558" fmla="*/ 8326523 w 11033920"/>
              <a:gd name="connsiteY558" fmla="*/ 7665330 h 8900716"/>
              <a:gd name="connsiteX559" fmla="*/ 8323458 w 11033920"/>
              <a:gd name="connsiteY559" fmla="*/ 7660384 h 8900716"/>
              <a:gd name="connsiteX560" fmla="*/ 8332142 w 11033920"/>
              <a:gd name="connsiteY560" fmla="*/ 7645962 h 8900716"/>
              <a:gd name="connsiteX561" fmla="*/ 8348999 w 11033920"/>
              <a:gd name="connsiteY561" fmla="*/ 7635248 h 8900716"/>
              <a:gd name="connsiteX562" fmla="*/ 5421946 w 11033920"/>
              <a:gd name="connsiteY562" fmla="*/ 7634012 h 8900716"/>
              <a:gd name="connsiteX563" fmla="*/ 5421946 w 11033920"/>
              <a:gd name="connsiteY563" fmla="*/ 7634012 h 8900716"/>
              <a:gd name="connsiteX564" fmla="*/ 5902126 w 11033920"/>
              <a:gd name="connsiteY564" fmla="*/ 7632776 h 8900716"/>
              <a:gd name="connsiteX565" fmla="*/ 5915407 w 11033920"/>
              <a:gd name="connsiteY565" fmla="*/ 7632776 h 8900716"/>
              <a:gd name="connsiteX566" fmla="*/ 5925113 w 11033920"/>
              <a:gd name="connsiteY566" fmla="*/ 7632776 h 8900716"/>
              <a:gd name="connsiteX567" fmla="*/ 5928689 w 11033920"/>
              <a:gd name="connsiteY567" fmla="*/ 7632776 h 8900716"/>
              <a:gd name="connsiteX568" fmla="*/ 5902126 w 11033920"/>
              <a:gd name="connsiteY568" fmla="*/ 7632776 h 8900716"/>
              <a:gd name="connsiteX569" fmla="*/ 5742236 w 11033920"/>
              <a:gd name="connsiteY569" fmla="*/ 7632776 h 8900716"/>
              <a:gd name="connsiteX570" fmla="*/ 5768799 w 11033920"/>
              <a:gd name="connsiteY570" fmla="*/ 7656676 h 8900716"/>
              <a:gd name="connsiteX571" fmla="*/ 5742236 w 11033920"/>
              <a:gd name="connsiteY571" fmla="*/ 7632776 h 8900716"/>
              <a:gd name="connsiteX572" fmla="*/ 5715673 w 11033920"/>
              <a:gd name="connsiteY572" fmla="*/ 7632776 h 8900716"/>
              <a:gd name="connsiteX573" fmla="*/ 5768799 w 11033920"/>
              <a:gd name="connsiteY573" fmla="*/ 7656676 h 8900716"/>
              <a:gd name="connsiteX574" fmla="*/ 5742236 w 11033920"/>
              <a:gd name="connsiteY574" fmla="*/ 7656676 h 8900716"/>
              <a:gd name="connsiteX575" fmla="*/ 5715673 w 11033920"/>
              <a:gd name="connsiteY575" fmla="*/ 7632776 h 8900716"/>
              <a:gd name="connsiteX576" fmla="*/ 5492440 w 11033920"/>
              <a:gd name="connsiteY576" fmla="*/ 7624534 h 8900716"/>
              <a:gd name="connsiteX577" fmla="*/ 5530753 w 11033920"/>
              <a:gd name="connsiteY577" fmla="*/ 7635248 h 8900716"/>
              <a:gd name="connsiteX578" fmla="*/ 5503679 w 11033920"/>
              <a:gd name="connsiteY578" fmla="*/ 7635248 h 8900716"/>
              <a:gd name="connsiteX579" fmla="*/ 5492440 w 11033920"/>
              <a:gd name="connsiteY579" fmla="*/ 7624534 h 8900716"/>
              <a:gd name="connsiteX580" fmla="*/ 5968534 w 11033920"/>
              <a:gd name="connsiteY580" fmla="*/ 7617118 h 8900716"/>
              <a:gd name="connsiteX581" fmla="*/ 5980283 w 11033920"/>
              <a:gd name="connsiteY581" fmla="*/ 7634424 h 8900716"/>
              <a:gd name="connsiteX582" fmla="*/ 5969044 w 11033920"/>
              <a:gd name="connsiteY582" fmla="*/ 7620414 h 8900716"/>
              <a:gd name="connsiteX583" fmla="*/ 5980793 w 11033920"/>
              <a:gd name="connsiteY583" fmla="*/ 7610524 h 8900716"/>
              <a:gd name="connsiteX584" fmla="*/ 5991010 w 11033920"/>
              <a:gd name="connsiteY584" fmla="*/ 7631952 h 8900716"/>
              <a:gd name="connsiteX585" fmla="*/ 5981815 w 11033920"/>
              <a:gd name="connsiteY585" fmla="*/ 7634836 h 8900716"/>
              <a:gd name="connsiteX586" fmla="*/ 5981815 w 11033920"/>
              <a:gd name="connsiteY586" fmla="*/ 7641842 h 8900716"/>
              <a:gd name="connsiteX587" fmla="*/ 5981815 w 11033920"/>
              <a:gd name="connsiteY587" fmla="*/ 7643078 h 8900716"/>
              <a:gd name="connsiteX588" fmla="*/ 5981815 w 11033920"/>
              <a:gd name="connsiteY588" fmla="*/ 7653792 h 8900716"/>
              <a:gd name="connsiteX589" fmla="*/ 5981815 w 11033920"/>
              <a:gd name="connsiteY589" fmla="*/ 7656676 h 8900716"/>
              <a:gd name="connsiteX590" fmla="*/ 6008378 w 11033920"/>
              <a:gd name="connsiteY590" fmla="*/ 7704476 h 8900716"/>
              <a:gd name="connsiteX591" fmla="*/ 6023192 w 11033920"/>
              <a:gd name="connsiteY591" fmla="*/ 7684285 h 8900716"/>
              <a:gd name="connsiteX592" fmla="*/ 6034941 w 11033920"/>
              <a:gd name="connsiteY592" fmla="*/ 7680576 h 8900716"/>
              <a:gd name="connsiteX593" fmla="*/ 6034941 w 11033920"/>
              <a:gd name="connsiteY593" fmla="*/ 7683460 h 8900716"/>
              <a:gd name="connsiteX594" fmla="*/ 6034941 w 11033920"/>
              <a:gd name="connsiteY594" fmla="*/ 7694586 h 8900716"/>
              <a:gd name="connsiteX595" fmla="*/ 6034941 w 11033920"/>
              <a:gd name="connsiteY595" fmla="*/ 7704476 h 8900716"/>
              <a:gd name="connsiteX596" fmla="*/ 6034941 w 11033920"/>
              <a:gd name="connsiteY596" fmla="*/ 7728376 h 8900716"/>
              <a:gd name="connsiteX597" fmla="*/ 5981815 w 11033920"/>
              <a:gd name="connsiteY597" fmla="*/ 7728376 h 8900716"/>
              <a:gd name="connsiteX598" fmla="*/ 5970066 w 11033920"/>
              <a:gd name="connsiteY598" fmla="*/ 7710658 h 8900716"/>
              <a:gd name="connsiteX599" fmla="*/ 5981815 w 11033920"/>
              <a:gd name="connsiteY599" fmla="*/ 7704476 h 8900716"/>
              <a:gd name="connsiteX600" fmla="*/ 5955252 w 11033920"/>
              <a:gd name="connsiteY600" fmla="*/ 7704476 h 8900716"/>
              <a:gd name="connsiteX601" fmla="*/ 5955252 w 11033920"/>
              <a:gd name="connsiteY601" fmla="*/ 7680576 h 8900716"/>
              <a:gd name="connsiteX602" fmla="*/ 5928689 w 11033920"/>
              <a:gd name="connsiteY602" fmla="*/ 7680576 h 8900716"/>
              <a:gd name="connsiteX603" fmla="*/ 5928689 w 11033920"/>
              <a:gd name="connsiteY603" fmla="*/ 7656676 h 8900716"/>
              <a:gd name="connsiteX604" fmla="*/ 5939416 w 11033920"/>
              <a:gd name="connsiteY604" fmla="*/ 7656676 h 8900716"/>
              <a:gd name="connsiteX605" fmla="*/ 5941971 w 11033920"/>
              <a:gd name="connsiteY605" fmla="*/ 7656676 h 8900716"/>
              <a:gd name="connsiteX606" fmla="*/ 5955252 w 11033920"/>
              <a:gd name="connsiteY606" fmla="*/ 7656676 h 8900716"/>
              <a:gd name="connsiteX607" fmla="*/ 5958317 w 11033920"/>
              <a:gd name="connsiteY607" fmla="*/ 7662445 h 8900716"/>
              <a:gd name="connsiteX608" fmla="*/ 5980283 w 11033920"/>
              <a:gd name="connsiteY608" fmla="*/ 7634424 h 8900716"/>
              <a:gd name="connsiteX609" fmla="*/ 5980793 w 11033920"/>
              <a:gd name="connsiteY609" fmla="*/ 7633600 h 8900716"/>
              <a:gd name="connsiteX610" fmla="*/ 5980793 w 11033920"/>
              <a:gd name="connsiteY610" fmla="*/ 7613408 h 8900716"/>
              <a:gd name="connsiteX611" fmla="*/ 5980793 w 11033920"/>
              <a:gd name="connsiteY611" fmla="*/ 7610524 h 8900716"/>
              <a:gd name="connsiteX612" fmla="*/ 5421946 w 11033920"/>
              <a:gd name="connsiteY612" fmla="*/ 7609700 h 8900716"/>
              <a:gd name="connsiteX613" fmla="*/ 5448509 w 11033920"/>
              <a:gd name="connsiteY613" fmla="*/ 7634012 h 8900716"/>
              <a:gd name="connsiteX614" fmla="*/ 5421946 w 11033920"/>
              <a:gd name="connsiteY614" fmla="*/ 7609700 h 8900716"/>
              <a:gd name="connsiteX615" fmla="*/ 5742236 w 11033920"/>
              <a:gd name="connsiteY615" fmla="*/ 7608876 h 8900716"/>
              <a:gd name="connsiteX616" fmla="*/ 5768799 w 11033920"/>
              <a:gd name="connsiteY616" fmla="*/ 7608876 h 8900716"/>
              <a:gd name="connsiteX617" fmla="*/ 5795362 w 11033920"/>
              <a:gd name="connsiteY617" fmla="*/ 7632776 h 8900716"/>
              <a:gd name="connsiteX618" fmla="*/ 5795362 w 11033920"/>
              <a:gd name="connsiteY618" fmla="*/ 7636072 h 8900716"/>
              <a:gd name="connsiteX619" fmla="*/ 5795362 w 11033920"/>
              <a:gd name="connsiteY619" fmla="*/ 7644726 h 8900716"/>
              <a:gd name="connsiteX620" fmla="*/ 5795362 w 11033920"/>
              <a:gd name="connsiteY620" fmla="*/ 7653792 h 8900716"/>
              <a:gd name="connsiteX621" fmla="*/ 5795362 w 11033920"/>
              <a:gd name="connsiteY621" fmla="*/ 7656676 h 8900716"/>
              <a:gd name="connsiteX622" fmla="*/ 5768799 w 11033920"/>
              <a:gd name="connsiteY622" fmla="*/ 7632776 h 8900716"/>
              <a:gd name="connsiteX623" fmla="*/ 5742236 w 11033920"/>
              <a:gd name="connsiteY623" fmla="*/ 7632776 h 8900716"/>
              <a:gd name="connsiteX624" fmla="*/ 5742236 w 11033920"/>
              <a:gd name="connsiteY624" fmla="*/ 7608876 h 8900716"/>
              <a:gd name="connsiteX625" fmla="*/ 5693707 w 11033920"/>
              <a:gd name="connsiteY625" fmla="*/ 7598574 h 8900716"/>
              <a:gd name="connsiteX626" fmla="*/ 5715673 w 11033920"/>
              <a:gd name="connsiteY626" fmla="*/ 7608876 h 8900716"/>
              <a:gd name="connsiteX627" fmla="*/ 5715673 w 11033920"/>
              <a:gd name="connsiteY627" fmla="*/ 7632776 h 8900716"/>
              <a:gd name="connsiteX628" fmla="*/ 5689110 w 11033920"/>
              <a:gd name="connsiteY628" fmla="*/ 7608876 h 8900716"/>
              <a:gd name="connsiteX629" fmla="*/ 5693707 w 11033920"/>
              <a:gd name="connsiteY629" fmla="*/ 7598574 h 8900716"/>
              <a:gd name="connsiteX630" fmla="*/ 5177769 w 11033920"/>
              <a:gd name="connsiteY630" fmla="*/ 7592805 h 8900716"/>
              <a:gd name="connsiteX631" fmla="*/ 5194116 w 11033920"/>
              <a:gd name="connsiteY631" fmla="*/ 7598162 h 8900716"/>
              <a:gd name="connsiteX632" fmla="*/ 5208930 w 11033920"/>
              <a:gd name="connsiteY632" fmla="*/ 7609700 h 8900716"/>
              <a:gd name="connsiteX633" fmla="*/ 5184410 w 11033920"/>
              <a:gd name="connsiteY633" fmla="*/ 7598162 h 8900716"/>
              <a:gd name="connsiteX634" fmla="*/ 5177769 w 11033920"/>
              <a:gd name="connsiteY634" fmla="*/ 7592805 h 8900716"/>
              <a:gd name="connsiteX635" fmla="*/ 5953720 w 11033920"/>
              <a:gd name="connsiteY635" fmla="*/ 7585800 h 8900716"/>
              <a:gd name="connsiteX636" fmla="*/ 5967512 w 11033920"/>
              <a:gd name="connsiteY636" fmla="*/ 7610524 h 8900716"/>
              <a:gd name="connsiteX637" fmla="*/ 5968534 w 11033920"/>
              <a:gd name="connsiteY637" fmla="*/ 7617118 h 8900716"/>
              <a:gd name="connsiteX638" fmla="*/ 5957295 w 11033920"/>
              <a:gd name="connsiteY638" fmla="*/ 7601046 h 8900716"/>
              <a:gd name="connsiteX639" fmla="*/ 5953720 w 11033920"/>
              <a:gd name="connsiteY639" fmla="*/ 7585800 h 8900716"/>
              <a:gd name="connsiteX640" fmla="*/ 6055375 w 11033920"/>
              <a:gd name="connsiteY640" fmla="*/ 7584976 h 8900716"/>
              <a:gd name="connsiteX641" fmla="*/ 6061505 w 11033920"/>
              <a:gd name="connsiteY641" fmla="*/ 7584976 h 8900716"/>
              <a:gd name="connsiteX642" fmla="*/ 6059461 w 11033920"/>
              <a:gd name="connsiteY642" fmla="*/ 7586624 h 8900716"/>
              <a:gd name="connsiteX643" fmla="*/ 6008378 w 11033920"/>
              <a:gd name="connsiteY643" fmla="*/ 7584976 h 8900716"/>
              <a:gd name="connsiteX644" fmla="*/ 6034941 w 11033920"/>
              <a:gd name="connsiteY644" fmla="*/ 7608876 h 8900716"/>
              <a:gd name="connsiteX645" fmla="*/ 6008378 w 11033920"/>
              <a:gd name="connsiteY645" fmla="*/ 7632776 h 8900716"/>
              <a:gd name="connsiteX646" fmla="*/ 6008378 w 11033920"/>
              <a:gd name="connsiteY646" fmla="*/ 7608876 h 8900716"/>
              <a:gd name="connsiteX647" fmla="*/ 6008378 w 11033920"/>
              <a:gd name="connsiteY647" fmla="*/ 7584976 h 8900716"/>
              <a:gd name="connsiteX648" fmla="*/ 6043115 w 11033920"/>
              <a:gd name="connsiteY648" fmla="*/ 7578795 h 8900716"/>
              <a:gd name="connsiteX649" fmla="*/ 6055375 w 11033920"/>
              <a:gd name="connsiteY649" fmla="*/ 7584976 h 8900716"/>
              <a:gd name="connsiteX650" fmla="*/ 6048223 w 11033920"/>
              <a:gd name="connsiteY650" fmla="*/ 7584976 h 8900716"/>
              <a:gd name="connsiteX651" fmla="*/ 6034941 w 11033920"/>
              <a:gd name="connsiteY651" fmla="*/ 7584976 h 8900716"/>
              <a:gd name="connsiteX652" fmla="*/ 6043115 w 11033920"/>
              <a:gd name="connsiteY652" fmla="*/ 7578795 h 8900716"/>
              <a:gd name="connsiteX653" fmla="*/ 5298836 w 11033920"/>
              <a:gd name="connsiteY653" fmla="*/ 7575498 h 8900716"/>
              <a:gd name="connsiteX654" fmla="*/ 5395894 w 11033920"/>
              <a:gd name="connsiteY654" fmla="*/ 7609700 h 8900716"/>
              <a:gd name="connsiteX655" fmla="*/ 5421946 w 11033920"/>
              <a:gd name="connsiteY655" fmla="*/ 7609700 h 8900716"/>
              <a:gd name="connsiteX656" fmla="*/ 5421946 w 11033920"/>
              <a:gd name="connsiteY656" fmla="*/ 7634012 h 8900716"/>
              <a:gd name="connsiteX657" fmla="*/ 5421946 w 11033920"/>
              <a:gd name="connsiteY657" fmla="*/ 7657912 h 8900716"/>
              <a:gd name="connsiteX658" fmla="*/ 5369330 w 11033920"/>
              <a:gd name="connsiteY658" fmla="*/ 7657912 h 8900716"/>
              <a:gd name="connsiteX659" fmla="*/ 5342767 w 11033920"/>
              <a:gd name="connsiteY659" fmla="*/ 7657912 h 8900716"/>
              <a:gd name="connsiteX660" fmla="*/ 5316204 w 11033920"/>
              <a:gd name="connsiteY660" fmla="*/ 7682224 h 8900716"/>
              <a:gd name="connsiteX661" fmla="*/ 5289641 w 11033920"/>
              <a:gd name="connsiteY661" fmla="*/ 7682224 h 8900716"/>
              <a:gd name="connsiteX662" fmla="*/ 5209952 w 11033920"/>
              <a:gd name="connsiteY662" fmla="*/ 7706536 h 8900716"/>
              <a:gd name="connsiteX663" fmla="*/ 5183389 w 11033920"/>
              <a:gd name="connsiteY663" fmla="*/ 7682224 h 8900716"/>
              <a:gd name="connsiteX664" fmla="*/ 5157336 w 11033920"/>
              <a:gd name="connsiteY664" fmla="*/ 7682224 h 8900716"/>
              <a:gd name="connsiteX665" fmla="*/ 5144055 w 11033920"/>
              <a:gd name="connsiteY665" fmla="*/ 7682224 h 8900716"/>
              <a:gd name="connsiteX666" fmla="*/ 5140479 w 11033920"/>
              <a:gd name="connsiteY666" fmla="*/ 7682224 h 8900716"/>
              <a:gd name="connsiteX667" fmla="*/ 5130773 w 11033920"/>
              <a:gd name="connsiteY667" fmla="*/ 7682224 h 8900716"/>
              <a:gd name="connsiteX668" fmla="*/ 5104210 w 11033920"/>
              <a:gd name="connsiteY668" fmla="*/ 7682224 h 8900716"/>
              <a:gd name="connsiteX669" fmla="*/ 5104210 w 11033920"/>
              <a:gd name="connsiteY669" fmla="*/ 7657912 h 8900716"/>
              <a:gd name="connsiteX670" fmla="*/ 5178791 w 11033920"/>
              <a:gd name="connsiteY670" fmla="*/ 7617118 h 8900716"/>
              <a:gd name="connsiteX671" fmla="*/ 5208930 w 11033920"/>
              <a:gd name="connsiteY671" fmla="*/ 7609700 h 8900716"/>
              <a:gd name="connsiteX672" fmla="*/ 5209441 w 11033920"/>
              <a:gd name="connsiteY672" fmla="*/ 7609700 h 8900716"/>
              <a:gd name="connsiteX673" fmla="*/ 5209952 w 11033920"/>
              <a:gd name="connsiteY673" fmla="*/ 7609700 h 8900716"/>
              <a:gd name="connsiteX674" fmla="*/ 5236515 w 11033920"/>
              <a:gd name="connsiteY674" fmla="*/ 7609700 h 8900716"/>
              <a:gd name="connsiteX675" fmla="*/ 5289641 w 11033920"/>
              <a:gd name="connsiteY675" fmla="*/ 7585388 h 8900716"/>
              <a:gd name="connsiteX676" fmla="*/ 5298836 w 11033920"/>
              <a:gd name="connsiteY676" fmla="*/ 7575498 h 8900716"/>
              <a:gd name="connsiteX677" fmla="*/ 5370352 w 11033920"/>
              <a:gd name="connsiteY677" fmla="*/ 7573438 h 8900716"/>
              <a:gd name="connsiteX678" fmla="*/ 5370352 w 11033920"/>
              <a:gd name="connsiteY678" fmla="*/ 7585800 h 8900716"/>
              <a:gd name="connsiteX679" fmla="*/ 4812015 w 11033920"/>
              <a:gd name="connsiteY679" fmla="*/ 7562724 h 8900716"/>
              <a:gd name="connsiteX680" fmla="*/ 4865142 w 11033920"/>
              <a:gd name="connsiteY680" fmla="*/ 7635248 h 8900716"/>
              <a:gd name="connsiteX681" fmla="*/ 4785452 w 11033920"/>
              <a:gd name="connsiteY681" fmla="*/ 7586624 h 8900716"/>
              <a:gd name="connsiteX682" fmla="*/ 4773192 w 11033920"/>
              <a:gd name="connsiteY682" fmla="*/ 7567257 h 8900716"/>
              <a:gd name="connsiteX683" fmla="*/ 4789539 w 11033920"/>
              <a:gd name="connsiteY683" fmla="*/ 7572614 h 8900716"/>
              <a:gd name="connsiteX684" fmla="*/ 4812015 w 11033920"/>
              <a:gd name="connsiteY684" fmla="*/ 7562724 h 8900716"/>
              <a:gd name="connsiteX685" fmla="*/ 8400082 w 11033920"/>
              <a:gd name="connsiteY685" fmla="*/ 7561076 h 8900716"/>
              <a:gd name="connsiteX686" fmla="*/ 8400082 w 11033920"/>
              <a:gd name="connsiteY686" fmla="*/ 7585800 h 8900716"/>
              <a:gd name="connsiteX687" fmla="*/ 8348999 w 11033920"/>
              <a:gd name="connsiteY687" fmla="*/ 7635248 h 8900716"/>
              <a:gd name="connsiteX688" fmla="*/ 8400082 w 11033920"/>
              <a:gd name="connsiteY688" fmla="*/ 7561076 h 8900716"/>
              <a:gd name="connsiteX689" fmla="*/ 5980793 w 11033920"/>
              <a:gd name="connsiteY689" fmla="*/ 7561076 h 8900716"/>
              <a:gd name="connsiteX690" fmla="*/ 5980793 w 11033920"/>
              <a:gd name="connsiteY690" fmla="*/ 7585800 h 8900716"/>
              <a:gd name="connsiteX691" fmla="*/ 5980793 w 11033920"/>
              <a:gd name="connsiteY691" fmla="*/ 7561076 h 8900716"/>
              <a:gd name="connsiteX692" fmla="*/ 5370352 w 11033920"/>
              <a:gd name="connsiteY692" fmla="*/ 7561076 h 8900716"/>
              <a:gd name="connsiteX693" fmla="*/ 5370352 w 11033920"/>
              <a:gd name="connsiteY693" fmla="*/ 7564372 h 8900716"/>
              <a:gd name="connsiteX694" fmla="*/ 5370352 w 11033920"/>
              <a:gd name="connsiteY694" fmla="*/ 7573438 h 8900716"/>
              <a:gd name="connsiteX695" fmla="*/ 5370352 w 11033920"/>
              <a:gd name="connsiteY695" fmla="*/ 7561076 h 8900716"/>
              <a:gd name="connsiteX696" fmla="*/ 6008378 w 11033920"/>
              <a:gd name="connsiteY696" fmla="*/ 7560664 h 8900716"/>
              <a:gd name="connsiteX697" fmla="*/ 6034941 w 11033920"/>
              <a:gd name="connsiteY697" fmla="*/ 7584976 h 8900716"/>
              <a:gd name="connsiteX698" fmla="*/ 6008378 w 11033920"/>
              <a:gd name="connsiteY698" fmla="*/ 7560664 h 8900716"/>
              <a:gd name="connsiteX699" fmla="*/ 4761443 w 11033920"/>
              <a:gd name="connsiteY699" fmla="*/ 7549538 h 8900716"/>
              <a:gd name="connsiteX700" fmla="*/ 4773192 w 11033920"/>
              <a:gd name="connsiteY700" fmla="*/ 7567257 h 8900716"/>
              <a:gd name="connsiteX701" fmla="*/ 4758889 w 11033920"/>
              <a:gd name="connsiteY701" fmla="*/ 7562724 h 8900716"/>
              <a:gd name="connsiteX702" fmla="*/ 8400082 w 11033920"/>
              <a:gd name="connsiteY702" fmla="*/ 7539648 h 8900716"/>
              <a:gd name="connsiteX703" fmla="*/ 8427156 w 11033920"/>
              <a:gd name="connsiteY703" fmla="*/ 7539648 h 8900716"/>
              <a:gd name="connsiteX704" fmla="*/ 8427156 w 11033920"/>
              <a:gd name="connsiteY704" fmla="*/ 7562724 h 8900716"/>
              <a:gd name="connsiteX705" fmla="*/ 8427156 w 11033920"/>
              <a:gd name="connsiteY705" fmla="*/ 7585800 h 8900716"/>
              <a:gd name="connsiteX706" fmla="*/ 8400082 w 11033920"/>
              <a:gd name="connsiteY706" fmla="*/ 7539648 h 8900716"/>
              <a:gd name="connsiteX707" fmla="*/ 5315693 w 11033920"/>
              <a:gd name="connsiteY707" fmla="*/ 7538412 h 8900716"/>
              <a:gd name="connsiteX708" fmla="*/ 5343278 w 11033920"/>
              <a:gd name="connsiteY708" fmla="*/ 7561076 h 8900716"/>
              <a:gd name="connsiteX709" fmla="*/ 5315693 w 11033920"/>
              <a:gd name="connsiteY709" fmla="*/ 7561076 h 8900716"/>
              <a:gd name="connsiteX710" fmla="*/ 5928689 w 11033920"/>
              <a:gd name="connsiteY710" fmla="*/ 7537176 h 8900716"/>
              <a:gd name="connsiteX711" fmla="*/ 5955252 w 11033920"/>
              <a:gd name="connsiteY711" fmla="*/ 7537176 h 8900716"/>
              <a:gd name="connsiteX712" fmla="*/ 5981815 w 11033920"/>
              <a:gd name="connsiteY712" fmla="*/ 7560664 h 8900716"/>
              <a:gd name="connsiteX713" fmla="*/ 5955252 w 11033920"/>
              <a:gd name="connsiteY713" fmla="*/ 7560664 h 8900716"/>
              <a:gd name="connsiteX714" fmla="*/ 5928689 w 11033920"/>
              <a:gd name="connsiteY714" fmla="*/ 7537176 h 8900716"/>
              <a:gd name="connsiteX715" fmla="*/ 5635984 w 11033920"/>
              <a:gd name="connsiteY715" fmla="*/ 7537176 h 8900716"/>
              <a:gd name="connsiteX716" fmla="*/ 5662547 w 11033920"/>
              <a:gd name="connsiteY716" fmla="*/ 7537176 h 8900716"/>
              <a:gd name="connsiteX717" fmla="*/ 5662036 w 11033920"/>
              <a:gd name="connsiteY717" fmla="*/ 7547066 h 8900716"/>
              <a:gd name="connsiteX718" fmla="*/ 5659993 w 11033920"/>
              <a:gd name="connsiteY718" fmla="*/ 7546654 h 8900716"/>
              <a:gd name="connsiteX719" fmla="*/ 5659482 w 11033920"/>
              <a:gd name="connsiteY719" fmla="*/ 7540060 h 8900716"/>
              <a:gd name="connsiteX720" fmla="*/ 5635984 w 11033920"/>
              <a:gd name="connsiteY720" fmla="*/ 7537176 h 8900716"/>
              <a:gd name="connsiteX721" fmla="*/ 5432673 w 11033920"/>
              <a:gd name="connsiteY721" fmla="*/ 7528934 h 8900716"/>
              <a:gd name="connsiteX722" fmla="*/ 5448509 w 11033920"/>
              <a:gd name="connsiteY722" fmla="*/ 7539648 h 8900716"/>
              <a:gd name="connsiteX723" fmla="*/ 5421435 w 11033920"/>
              <a:gd name="connsiteY723" fmla="*/ 7539648 h 8900716"/>
              <a:gd name="connsiteX724" fmla="*/ 5425011 w 11033920"/>
              <a:gd name="connsiteY724" fmla="*/ 7530170 h 8900716"/>
              <a:gd name="connsiteX725" fmla="*/ 5432673 w 11033920"/>
              <a:gd name="connsiteY725" fmla="*/ 7528934 h 8900716"/>
              <a:gd name="connsiteX726" fmla="*/ 5928689 w 11033920"/>
              <a:gd name="connsiteY726" fmla="*/ 7513276 h 8900716"/>
              <a:gd name="connsiteX727" fmla="*/ 5955252 w 11033920"/>
              <a:gd name="connsiteY727" fmla="*/ 7537176 h 8900716"/>
              <a:gd name="connsiteX728" fmla="*/ 5928689 w 11033920"/>
              <a:gd name="connsiteY728" fmla="*/ 7513276 h 8900716"/>
              <a:gd name="connsiteX729" fmla="*/ 4732326 w 11033920"/>
              <a:gd name="connsiteY729" fmla="*/ 7490612 h 8900716"/>
              <a:gd name="connsiteX730" fmla="*/ 4812015 w 11033920"/>
              <a:gd name="connsiteY730" fmla="*/ 7538824 h 8900716"/>
              <a:gd name="connsiteX731" fmla="*/ 4763487 w 11033920"/>
              <a:gd name="connsiteY731" fmla="*/ 7538824 h 8900716"/>
              <a:gd name="connsiteX732" fmla="*/ 4761443 w 11033920"/>
              <a:gd name="connsiteY732" fmla="*/ 7549538 h 8900716"/>
              <a:gd name="connsiteX733" fmla="*/ 4749183 w 11033920"/>
              <a:gd name="connsiteY733" fmla="*/ 7529346 h 8900716"/>
              <a:gd name="connsiteX734" fmla="*/ 4732326 w 11033920"/>
              <a:gd name="connsiteY734" fmla="*/ 7490612 h 8900716"/>
              <a:gd name="connsiteX735" fmla="*/ 5343278 w 11033920"/>
              <a:gd name="connsiteY735" fmla="*/ 7489376 h 8900716"/>
              <a:gd name="connsiteX736" fmla="*/ 5370352 w 11033920"/>
              <a:gd name="connsiteY736" fmla="*/ 7513276 h 8900716"/>
              <a:gd name="connsiteX737" fmla="*/ 5396915 w 11033920"/>
              <a:gd name="connsiteY737" fmla="*/ 7513276 h 8900716"/>
              <a:gd name="connsiteX738" fmla="*/ 5396915 w 11033920"/>
              <a:gd name="connsiteY738" fmla="*/ 7537176 h 8900716"/>
              <a:gd name="connsiteX739" fmla="*/ 5370352 w 11033920"/>
              <a:gd name="connsiteY739" fmla="*/ 7537176 h 8900716"/>
              <a:gd name="connsiteX740" fmla="*/ 5343278 w 11033920"/>
              <a:gd name="connsiteY740" fmla="*/ 7489376 h 8900716"/>
              <a:gd name="connsiteX741" fmla="*/ 5316715 w 11033920"/>
              <a:gd name="connsiteY741" fmla="*/ 7489376 h 8900716"/>
              <a:gd name="connsiteX742" fmla="*/ 5320291 w 11033920"/>
              <a:gd name="connsiteY742" fmla="*/ 7489376 h 8900716"/>
              <a:gd name="connsiteX743" fmla="*/ 5332551 w 11033920"/>
              <a:gd name="connsiteY743" fmla="*/ 7489376 h 8900716"/>
              <a:gd name="connsiteX744" fmla="*/ 5343278 w 11033920"/>
              <a:gd name="connsiteY744" fmla="*/ 7489376 h 8900716"/>
              <a:gd name="connsiteX745" fmla="*/ 5343278 w 11033920"/>
              <a:gd name="connsiteY745" fmla="*/ 7537176 h 8900716"/>
              <a:gd name="connsiteX746" fmla="*/ 5316715 w 11033920"/>
              <a:gd name="connsiteY746" fmla="*/ 7489376 h 8900716"/>
              <a:gd name="connsiteX747" fmla="*/ 8479261 w 11033920"/>
              <a:gd name="connsiteY747" fmla="*/ 7455586 h 8900716"/>
              <a:gd name="connsiteX748" fmla="*/ 8479772 w 11033920"/>
              <a:gd name="connsiteY748" fmla="*/ 7465888 h 8900716"/>
              <a:gd name="connsiteX749" fmla="*/ 8505824 w 11033920"/>
              <a:gd name="connsiteY749" fmla="*/ 7490612 h 8900716"/>
              <a:gd name="connsiteX750" fmla="*/ 8453209 w 11033920"/>
              <a:gd name="connsiteY750" fmla="*/ 7515336 h 8900716"/>
              <a:gd name="connsiteX751" fmla="*/ 8453209 w 11033920"/>
              <a:gd name="connsiteY751" fmla="*/ 7465888 h 8900716"/>
              <a:gd name="connsiteX752" fmla="*/ 8476707 w 11033920"/>
              <a:gd name="connsiteY752" fmla="*/ 7456822 h 8900716"/>
              <a:gd name="connsiteX753" fmla="*/ 8479261 w 11033920"/>
              <a:gd name="connsiteY753" fmla="*/ 7455586 h 8900716"/>
              <a:gd name="connsiteX754" fmla="*/ 8348489 w 11033920"/>
              <a:gd name="connsiteY754" fmla="*/ 7417676 h 8900716"/>
              <a:gd name="connsiteX755" fmla="*/ 8348489 w 11033920"/>
              <a:gd name="connsiteY755" fmla="*/ 7465064 h 8900716"/>
              <a:gd name="connsiteX756" fmla="*/ 8348489 w 11033920"/>
              <a:gd name="connsiteY756" fmla="*/ 7417676 h 8900716"/>
              <a:gd name="connsiteX757" fmla="*/ 4837046 w 11033920"/>
              <a:gd name="connsiteY757" fmla="*/ 7370700 h 8900716"/>
              <a:gd name="connsiteX758" fmla="*/ 4863609 w 11033920"/>
              <a:gd name="connsiteY758" fmla="*/ 7395012 h 8900716"/>
              <a:gd name="connsiteX759" fmla="*/ 4943299 w 11033920"/>
              <a:gd name="connsiteY759" fmla="*/ 7370700 h 8900716"/>
              <a:gd name="connsiteX760" fmla="*/ 5049551 w 11033920"/>
              <a:gd name="connsiteY760" fmla="*/ 7418912 h 8900716"/>
              <a:gd name="connsiteX761" fmla="*/ 5049551 w 11033920"/>
              <a:gd name="connsiteY761" fmla="*/ 7395012 h 8900716"/>
              <a:gd name="connsiteX762" fmla="*/ 5076114 w 11033920"/>
              <a:gd name="connsiteY762" fmla="*/ 7442812 h 8900716"/>
              <a:gd name="connsiteX763" fmla="*/ 5155804 w 11033920"/>
              <a:gd name="connsiteY763" fmla="*/ 7467124 h 8900716"/>
              <a:gd name="connsiteX764" fmla="*/ 5215571 w 11033920"/>
              <a:gd name="connsiteY764" fmla="*/ 7464240 h 8900716"/>
              <a:gd name="connsiteX765" fmla="*/ 5234471 w 11033920"/>
              <a:gd name="connsiteY765" fmla="*/ 7444048 h 8900716"/>
              <a:gd name="connsiteX766" fmla="*/ 5223744 w 11033920"/>
              <a:gd name="connsiteY766" fmla="*/ 7448580 h 8900716"/>
              <a:gd name="connsiteX767" fmla="*/ 5209952 w 11033920"/>
              <a:gd name="connsiteY767" fmla="*/ 7420148 h 8900716"/>
              <a:gd name="connsiteX768" fmla="*/ 5237026 w 11033920"/>
              <a:gd name="connsiteY768" fmla="*/ 7442812 h 8900716"/>
              <a:gd name="connsiteX769" fmla="*/ 5234982 w 11033920"/>
              <a:gd name="connsiteY769" fmla="*/ 7443636 h 8900716"/>
              <a:gd name="connsiteX770" fmla="*/ 5234982 w 11033920"/>
              <a:gd name="connsiteY770" fmla="*/ 7476190 h 8900716"/>
              <a:gd name="connsiteX771" fmla="*/ 5234982 w 11033920"/>
              <a:gd name="connsiteY771" fmla="*/ 7491436 h 8900716"/>
              <a:gd name="connsiteX772" fmla="*/ 5155804 w 11033920"/>
              <a:gd name="connsiteY772" fmla="*/ 7515748 h 8900716"/>
              <a:gd name="connsiteX773" fmla="*/ 5102677 w 11033920"/>
              <a:gd name="connsiteY773" fmla="*/ 7515748 h 8900716"/>
              <a:gd name="connsiteX774" fmla="*/ 5102677 w 11033920"/>
              <a:gd name="connsiteY774" fmla="*/ 7467124 h 8900716"/>
              <a:gd name="connsiteX775" fmla="*/ 5049551 w 11033920"/>
              <a:gd name="connsiteY775" fmla="*/ 7515748 h 8900716"/>
              <a:gd name="connsiteX776" fmla="*/ 5023499 w 11033920"/>
              <a:gd name="connsiteY776" fmla="*/ 7467124 h 8900716"/>
              <a:gd name="connsiteX777" fmla="*/ 4969862 w 11033920"/>
              <a:gd name="connsiteY777" fmla="*/ 7515748 h 8900716"/>
              <a:gd name="connsiteX778" fmla="*/ 4863609 w 11033920"/>
              <a:gd name="connsiteY778" fmla="*/ 7491436 h 8900716"/>
              <a:gd name="connsiteX779" fmla="*/ 4863609 w 11033920"/>
              <a:gd name="connsiteY779" fmla="*/ 7442812 h 8900716"/>
              <a:gd name="connsiteX780" fmla="*/ 4810994 w 11033920"/>
              <a:gd name="connsiteY780" fmla="*/ 7442812 h 8900716"/>
              <a:gd name="connsiteX781" fmla="*/ 4837046 w 11033920"/>
              <a:gd name="connsiteY781" fmla="*/ 7370700 h 8900716"/>
              <a:gd name="connsiteX782" fmla="*/ 5096037 w 11033920"/>
              <a:gd name="connsiteY782" fmla="*/ 7349272 h 8900716"/>
              <a:gd name="connsiteX783" fmla="*/ 5104210 w 11033920"/>
              <a:gd name="connsiteY783" fmla="*/ 7370700 h 8900716"/>
              <a:gd name="connsiteX784" fmla="*/ 5094504 w 11033920"/>
              <a:gd name="connsiteY784" fmla="*/ 7349684 h 8900716"/>
              <a:gd name="connsiteX785" fmla="*/ 4971394 w 11033920"/>
              <a:gd name="connsiteY785" fmla="*/ 7345975 h 8900716"/>
              <a:gd name="connsiteX786" fmla="*/ 5025542 w 11033920"/>
              <a:gd name="connsiteY786" fmla="*/ 7370700 h 8900716"/>
              <a:gd name="connsiteX787" fmla="*/ 4998468 w 11033920"/>
              <a:gd name="connsiteY787" fmla="*/ 7370700 h 8900716"/>
              <a:gd name="connsiteX788" fmla="*/ 4971394 w 11033920"/>
              <a:gd name="connsiteY788" fmla="*/ 7345975 h 8900716"/>
              <a:gd name="connsiteX789" fmla="*/ 8638129 w 11033920"/>
              <a:gd name="connsiteY789" fmla="*/ 7322900 h 8900716"/>
              <a:gd name="connsiteX790" fmla="*/ 8626891 w 11033920"/>
              <a:gd name="connsiteY790" fmla="*/ 7352156 h 8900716"/>
              <a:gd name="connsiteX791" fmla="*/ 8615142 w 11033920"/>
              <a:gd name="connsiteY791" fmla="*/ 7345975 h 8900716"/>
              <a:gd name="connsiteX792" fmla="*/ 8626891 w 11033920"/>
              <a:gd name="connsiteY792" fmla="*/ 7343090 h 8900716"/>
              <a:gd name="connsiteX793" fmla="*/ 5078158 w 11033920"/>
              <a:gd name="connsiteY793" fmla="*/ 7322900 h 8900716"/>
              <a:gd name="connsiteX794" fmla="*/ 5087863 w 11033920"/>
              <a:gd name="connsiteY794" fmla="*/ 7331965 h 8900716"/>
              <a:gd name="connsiteX795" fmla="*/ 5104210 w 11033920"/>
              <a:gd name="connsiteY795" fmla="*/ 7346388 h 8900716"/>
              <a:gd name="connsiteX796" fmla="*/ 5096037 w 11033920"/>
              <a:gd name="connsiteY796" fmla="*/ 7349272 h 8900716"/>
              <a:gd name="connsiteX797" fmla="*/ 5090928 w 11033920"/>
              <a:gd name="connsiteY797" fmla="*/ 7337734 h 8900716"/>
              <a:gd name="connsiteX798" fmla="*/ 5078158 w 11033920"/>
              <a:gd name="connsiteY798" fmla="*/ 7322900 h 8900716"/>
              <a:gd name="connsiteX799" fmla="*/ 5237026 w 11033920"/>
              <a:gd name="connsiteY799" fmla="*/ 7321663 h 8900716"/>
              <a:gd name="connsiteX800" fmla="*/ 5264610 w 11033920"/>
              <a:gd name="connsiteY800" fmla="*/ 7345975 h 8900716"/>
              <a:gd name="connsiteX801" fmla="*/ 5237026 w 11033920"/>
              <a:gd name="connsiteY801" fmla="*/ 7321663 h 8900716"/>
              <a:gd name="connsiteX802" fmla="*/ 4544851 w 11033920"/>
              <a:gd name="connsiteY802" fmla="*/ 7321663 h 8900716"/>
              <a:gd name="connsiteX803" fmla="*/ 4704741 w 11033920"/>
              <a:gd name="connsiteY803" fmla="*/ 7466300 h 8900716"/>
              <a:gd name="connsiteX804" fmla="*/ 4678178 w 11033920"/>
              <a:gd name="connsiteY804" fmla="*/ 7490612 h 8900716"/>
              <a:gd name="connsiteX805" fmla="*/ 4544851 w 11033920"/>
              <a:gd name="connsiteY805" fmla="*/ 7321663 h 8900716"/>
              <a:gd name="connsiteX806" fmla="*/ 5183899 w 11033920"/>
              <a:gd name="connsiteY806" fmla="*/ 7297763 h 8900716"/>
              <a:gd name="connsiteX807" fmla="*/ 5210462 w 11033920"/>
              <a:gd name="connsiteY807" fmla="*/ 7297763 h 8900716"/>
              <a:gd name="connsiteX808" fmla="*/ 5210462 w 11033920"/>
              <a:gd name="connsiteY808" fmla="*/ 7322075 h 8900716"/>
              <a:gd name="connsiteX809" fmla="*/ 5183899 w 11033920"/>
              <a:gd name="connsiteY809" fmla="*/ 7297763 h 8900716"/>
              <a:gd name="connsiteX810" fmla="*/ 5048529 w 11033920"/>
              <a:gd name="connsiteY810" fmla="*/ 7289934 h 8900716"/>
              <a:gd name="connsiteX811" fmla="*/ 5051594 w 11033920"/>
              <a:gd name="connsiteY811" fmla="*/ 7298999 h 8900716"/>
              <a:gd name="connsiteX812" fmla="*/ 5044954 w 11033920"/>
              <a:gd name="connsiteY812" fmla="*/ 7291170 h 8900716"/>
              <a:gd name="connsiteX813" fmla="*/ 8586535 w 11033920"/>
              <a:gd name="connsiteY813" fmla="*/ 7250787 h 8900716"/>
              <a:gd name="connsiteX814" fmla="*/ 8630977 w 11033920"/>
              <a:gd name="connsiteY814" fmla="*/ 7308064 h 8900716"/>
              <a:gd name="connsiteX815" fmla="*/ 8638640 w 11033920"/>
              <a:gd name="connsiteY815" fmla="*/ 7322075 h 8900716"/>
              <a:gd name="connsiteX816" fmla="*/ 8638640 w 11033920"/>
              <a:gd name="connsiteY816" fmla="*/ 7322900 h 8900716"/>
              <a:gd name="connsiteX817" fmla="*/ 8638129 w 11033920"/>
              <a:gd name="connsiteY817" fmla="*/ 7322900 h 8900716"/>
              <a:gd name="connsiteX818" fmla="*/ 8631488 w 11033920"/>
              <a:gd name="connsiteY818" fmla="*/ 7323312 h 8900716"/>
              <a:gd name="connsiteX819" fmla="*/ 8612588 w 11033920"/>
              <a:gd name="connsiteY819" fmla="*/ 7370288 h 8900716"/>
              <a:gd name="connsiteX820" fmla="*/ 8534431 w 11033920"/>
              <a:gd name="connsiteY820" fmla="*/ 7442400 h 8900716"/>
              <a:gd name="connsiteX821" fmla="*/ 8481815 w 11033920"/>
              <a:gd name="connsiteY821" fmla="*/ 7465888 h 8900716"/>
              <a:gd name="connsiteX822" fmla="*/ 8534431 w 11033920"/>
              <a:gd name="connsiteY822" fmla="*/ 7394188 h 8900716"/>
              <a:gd name="connsiteX823" fmla="*/ 8560483 w 11033920"/>
              <a:gd name="connsiteY823" fmla="*/ 7346388 h 8900716"/>
              <a:gd name="connsiteX824" fmla="*/ 8586535 w 11033920"/>
              <a:gd name="connsiteY824" fmla="*/ 7250787 h 8900716"/>
              <a:gd name="connsiteX825" fmla="*/ 5025542 w 11033920"/>
              <a:gd name="connsiteY825" fmla="*/ 7250787 h 8900716"/>
              <a:gd name="connsiteX826" fmla="*/ 5038824 w 11033920"/>
              <a:gd name="connsiteY826" fmla="*/ 7283752 h 8900716"/>
              <a:gd name="connsiteX827" fmla="*/ 5044954 w 11033920"/>
              <a:gd name="connsiteY827" fmla="*/ 7291170 h 8900716"/>
              <a:gd name="connsiteX828" fmla="*/ 5025542 w 11033920"/>
              <a:gd name="connsiteY828" fmla="*/ 7298999 h 8900716"/>
              <a:gd name="connsiteX829" fmla="*/ 5025542 w 11033920"/>
              <a:gd name="connsiteY829" fmla="*/ 7250787 h 8900716"/>
              <a:gd name="connsiteX830" fmla="*/ 4971394 w 11033920"/>
              <a:gd name="connsiteY830" fmla="*/ 7201750 h 8900716"/>
              <a:gd name="connsiteX831" fmla="*/ 4998468 w 11033920"/>
              <a:gd name="connsiteY831" fmla="*/ 7226475 h 8900716"/>
              <a:gd name="connsiteX832" fmla="*/ 5025542 w 11033920"/>
              <a:gd name="connsiteY832" fmla="*/ 7250787 h 8900716"/>
              <a:gd name="connsiteX833" fmla="*/ 4998468 w 11033920"/>
              <a:gd name="connsiteY833" fmla="*/ 7250787 h 8900716"/>
              <a:gd name="connsiteX834" fmla="*/ 4971394 w 11033920"/>
              <a:gd name="connsiteY834" fmla="*/ 7201750 h 8900716"/>
              <a:gd name="connsiteX835" fmla="*/ 4838068 w 11033920"/>
              <a:gd name="connsiteY835" fmla="*/ 7201750 h 8900716"/>
              <a:gd name="connsiteX836" fmla="*/ 4865142 w 11033920"/>
              <a:gd name="connsiteY836" fmla="*/ 7226475 h 8900716"/>
              <a:gd name="connsiteX837" fmla="*/ 4838068 w 11033920"/>
              <a:gd name="connsiteY837" fmla="*/ 7201750 h 8900716"/>
              <a:gd name="connsiteX838" fmla="*/ 8693299 w 11033920"/>
              <a:gd name="connsiteY838" fmla="*/ 7180323 h 8900716"/>
              <a:gd name="connsiteX839" fmla="*/ 8720883 w 11033920"/>
              <a:gd name="connsiteY839" fmla="*/ 7204223 h 8900716"/>
              <a:gd name="connsiteX840" fmla="*/ 8666225 w 11033920"/>
              <a:gd name="connsiteY840" fmla="*/ 7275511 h 8900716"/>
              <a:gd name="connsiteX841" fmla="*/ 8663671 w 11033920"/>
              <a:gd name="connsiteY841" fmla="*/ 7265622 h 8900716"/>
              <a:gd name="connsiteX842" fmla="*/ 8663160 w 11033920"/>
              <a:gd name="connsiteY842" fmla="*/ 7272214 h 8900716"/>
              <a:gd name="connsiteX843" fmla="*/ 8638640 w 11033920"/>
              <a:gd name="connsiteY843" fmla="*/ 7275511 h 8900716"/>
              <a:gd name="connsiteX844" fmla="*/ 8642216 w 11033920"/>
              <a:gd name="connsiteY844" fmla="*/ 7263149 h 8900716"/>
              <a:gd name="connsiteX845" fmla="*/ 8661116 w 11033920"/>
              <a:gd name="connsiteY845" fmla="*/ 7253260 h 8900716"/>
              <a:gd name="connsiteX846" fmla="*/ 8659073 w 11033920"/>
              <a:gd name="connsiteY846" fmla="*/ 7243782 h 8900716"/>
              <a:gd name="connsiteX847" fmla="*/ 8693299 w 11033920"/>
              <a:gd name="connsiteY847" fmla="*/ 7180323 h 8900716"/>
              <a:gd name="connsiteX848" fmla="*/ 4943809 w 11033920"/>
              <a:gd name="connsiteY848" fmla="*/ 7155599 h 8900716"/>
              <a:gd name="connsiteX849" fmla="*/ 4971394 w 11033920"/>
              <a:gd name="connsiteY849" fmla="*/ 7180323 h 8900716"/>
              <a:gd name="connsiteX850" fmla="*/ 4943809 w 11033920"/>
              <a:gd name="connsiteY850" fmla="*/ 7155599 h 8900716"/>
              <a:gd name="connsiteX851" fmla="*/ 4783409 w 11033920"/>
              <a:gd name="connsiteY851" fmla="*/ 7155599 h 8900716"/>
              <a:gd name="connsiteX852" fmla="*/ 4810994 w 11033920"/>
              <a:gd name="connsiteY852" fmla="*/ 7226475 h 8900716"/>
              <a:gd name="connsiteX853" fmla="*/ 4783409 w 11033920"/>
              <a:gd name="connsiteY853" fmla="*/ 7155599 h 8900716"/>
              <a:gd name="connsiteX854" fmla="*/ 4783409 w 11033920"/>
              <a:gd name="connsiteY854" fmla="*/ 7130874 h 8900716"/>
              <a:gd name="connsiteX855" fmla="*/ 4810994 w 11033920"/>
              <a:gd name="connsiteY855" fmla="*/ 7155599 h 8900716"/>
              <a:gd name="connsiteX856" fmla="*/ 4810994 w 11033920"/>
              <a:gd name="connsiteY856" fmla="*/ 7180323 h 8900716"/>
              <a:gd name="connsiteX857" fmla="*/ 4783409 w 11033920"/>
              <a:gd name="connsiteY857" fmla="*/ 7130874 h 8900716"/>
              <a:gd name="connsiteX858" fmla="*/ 4332857 w 11033920"/>
              <a:gd name="connsiteY858" fmla="*/ 7106562 h 8900716"/>
              <a:gd name="connsiteX859" fmla="*/ 4386494 w 11033920"/>
              <a:gd name="connsiteY859" fmla="*/ 7130462 h 8900716"/>
              <a:gd name="connsiteX860" fmla="*/ 4359420 w 11033920"/>
              <a:gd name="connsiteY860" fmla="*/ 7154362 h 8900716"/>
              <a:gd name="connsiteX861" fmla="*/ 4332857 w 11033920"/>
              <a:gd name="connsiteY861" fmla="*/ 7130462 h 8900716"/>
              <a:gd name="connsiteX862" fmla="*/ 4306294 w 11033920"/>
              <a:gd name="connsiteY862" fmla="*/ 7130462 h 8900716"/>
              <a:gd name="connsiteX863" fmla="*/ 4332857 w 11033920"/>
              <a:gd name="connsiteY863" fmla="*/ 7106562 h 8900716"/>
              <a:gd name="connsiteX864" fmla="*/ 4845219 w 11033920"/>
              <a:gd name="connsiteY864" fmla="*/ 7045988 h 8900716"/>
              <a:gd name="connsiteX865" fmla="*/ 4863609 w 11033920"/>
              <a:gd name="connsiteY865" fmla="*/ 7059174 h 8900716"/>
              <a:gd name="connsiteX866" fmla="*/ 4889661 w 11033920"/>
              <a:gd name="connsiteY866" fmla="*/ 7083074 h 8900716"/>
              <a:gd name="connsiteX867" fmla="*/ 4889661 w 11033920"/>
              <a:gd name="connsiteY867" fmla="*/ 7086371 h 8900716"/>
              <a:gd name="connsiteX868" fmla="*/ 4889661 w 11033920"/>
              <a:gd name="connsiteY868" fmla="*/ 7107386 h 8900716"/>
              <a:gd name="connsiteX869" fmla="*/ 4863609 w 11033920"/>
              <a:gd name="connsiteY869" fmla="*/ 7083074 h 8900716"/>
              <a:gd name="connsiteX870" fmla="*/ 4845219 w 11033920"/>
              <a:gd name="connsiteY870" fmla="*/ 7045988 h 8900716"/>
              <a:gd name="connsiteX871" fmla="*/ 4784941 w 11033920"/>
              <a:gd name="connsiteY871" fmla="*/ 6987062 h 8900716"/>
              <a:gd name="connsiteX872" fmla="*/ 4811505 w 11033920"/>
              <a:gd name="connsiteY872" fmla="*/ 7010962 h 8900716"/>
              <a:gd name="connsiteX873" fmla="*/ 4784941 w 11033920"/>
              <a:gd name="connsiteY873" fmla="*/ 6987062 h 8900716"/>
              <a:gd name="connsiteX874" fmla="*/ 4392417 w 11033920"/>
              <a:gd name="connsiteY874" fmla="*/ 6965557 h 8900716"/>
              <a:gd name="connsiteX875" fmla="*/ 4423146 w 11033920"/>
              <a:gd name="connsiteY875" fmla="*/ 6967900 h 8900716"/>
              <a:gd name="connsiteX876" fmla="*/ 4439109 w 11033920"/>
              <a:gd name="connsiteY876" fmla="*/ 6986650 h 8900716"/>
              <a:gd name="connsiteX877" fmla="*/ 4403990 w 11033920"/>
              <a:gd name="connsiteY877" fmla="*/ 6967900 h 8900716"/>
              <a:gd name="connsiteX878" fmla="*/ 4388026 w 11033920"/>
              <a:gd name="connsiteY878" fmla="*/ 6965222 h 8900716"/>
              <a:gd name="connsiteX879" fmla="*/ 4392416 w 11033920"/>
              <a:gd name="connsiteY879" fmla="*/ 6965557 h 8900716"/>
              <a:gd name="connsiteX880" fmla="*/ 4392417 w 11033920"/>
              <a:gd name="connsiteY880" fmla="*/ 6965557 h 8900716"/>
              <a:gd name="connsiteX881" fmla="*/ 4466694 w 11033920"/>
              <a:gd name="connsiteY881" fmla="*/ 6962750 h 8900716"/>
              <a:gd name="connsiteX882" fmla="*/ 4493257 w 11033920"/>
              <a:gd name="connsiteY882" fmla="*/ 6986650 h 8900716"/>
              <a:gd name="connsiteX883" fmla="*/ 4466694 w 11033920"/>
              <a:gd name="connsiteY883" fmla="*/ 6962750 h 8900716"/>
              <a:gd name="connsiteX884" fmla="*/ 4505517 w 11033920"/>
              <a:gd name="connsiteY884" fmla="*/ 6947504 h 8900716"/>
              <a:gd name="connsiteX885" fmla="*/ 4508071 w 11033920"/>
              <a:gd name="connsiteY885" fmla="*/ 6949564 h 8900716"/>
              <a:gd name="connsiteX886" fmla="*/ 4519309 w 11033920"/>
              <a:gd name="connsiteY886" fmla="*/ 6963162 h 8900716"/>
              <a:gd name="connsiteX887" fmla="*/ 4506028 w 11033920"/>
              <a:gd name="connsiteY887" fmla="*/ 6950800 h 8900716"/>
              <a:gd name="connsiteX888" fmla="*/ 4254700 w 11033920"/>
              <a:gd name="connsiteY888" fmla="*/ 6940498 h 8900716"/>
              <a:gd name="connsiteX889" fmla="*/ 4305783 w 11033920"/>
              <a:gd name="connsiteY889" fmla="*/ 6963574 h 8900716"/>
              <a:gd name="connsiteX890" fmla="*/ 4278709 w 11033920"/>
              <a:gd name="connsiteY890" fmla="*/ 6963574 h 8900716"/>
              <a:gd name="connsiteX891" fmla="*/ 4262362 w 11033920"/>
              <a:gd name="connsiteY891" fmla="*/ 6957393 h 8900716"/>
              <a:gd name="connsiteX892" fmla="*/ 4260319 w 11033920"/>
              <a:gd name="connsiteY892" fmla="*/ 6958629 h 8900716"/>
              <a:gd name="connsiteX893" fmla="*/ 4278709 w 11033920"/>
              <a:gd name="connsiteY893" fmla="*/ 6963574 h 8900716"/>
              <a:gd name="connsiteX894" fmla="*/ 4265427 w 11033920"/>
              <a:gd name="connsiteY894" fmla="*/ 6963574 h 8900716"/>
              <a:gd name="connsiteX895" fmla="*/ 4259808 w 11033920"/>
              <a:gd name="connsiteY895" fmla="*/ 6959042 h 8900716"/>
              <a:gd name="connsiteX896" fmla="*/ 4254700 w 11033920"/>
              <a:gd name="connsiteY896" fmla="*/ 6963574 h 8900716"/>
              <a:gd name="connsiteX897" fmla="*/ 4254700 w 11033920"/>
              <a:gd name="connsiteY897" fmla="*/ 6960690 h 8900716"/>
              <a:gd name="connsiteX898" fmla="*/ 4253167 w 11033920"/>
              <a:gd name="connsiteY898" fmla="*/ 6963574 h 8900716"/>
              <a:gd name="connsiteX899" fmla="*/ 4246526 w 11033920"/>
              <a:gd name="connsiteY899" fmla="*/ 6954920 h 8900716"/>
              <a:gd name="connsiteX900" fmla="*/ 4254700 w 11033920"/>
              <a:gd name="connsiteY900" fmla="*/ 6957393 h 8900716"/>
              <a:gd name="connsiteX901" fmla="*/ 4254700 w 11033920"/>
              <a:gd name="connsiteY901" fmla="*/ 6943382 h 8900716"/>
              <a:gd name="connsiteX902" fmla="*/ 4254700 w 11033920"/>
              <a:gd name="connsiteY902" fmla="*/ 6940498 h 8900716"/>
              <a:gd name="connsiteX903" fmla="*/ 4439620 w 11033920"/>
              <a:gd name="connsiteY903" fmla="*/ 6938438 h 8900716"/>
              <a:gd name="connsiteX904" fmla="*/ 4466694 w 11033920"/>
              <a:gd name="connsiteY904" fmla="*/ 6962750 h 8900716"/>
              <a:gd name="connsiteX905" fmla="*/ 4439620 w 11033920"/>
              <a:gd name="connsiteY905" fmla="*/ 6938438 h 8900716"/>
              <a:gd name="connsiteX906" fmla="*/ 4482019 w 11033920"/>
              <a:gd name="connsiteY906" fmla="*/ 6933493 h 8900716"/>
              <a:gd name="connsiteX907" fmla="*/ 4492746 w 11033920"/>
              <a:gd name="connsiteY907" fmla="*/ 6938850 h 8900716"/>
              <a:gd name="connsiteX908" fmla="*/ 4482530 w 11033920"/>
              <a:gd name="connsiteY908" fmla="*/ 6938850 h 8900716"/>
              <a:gd name="connsiteX909" fmla="*/ 8905293 w 11033920"/>
              <a:gd name="connsiteY909" fmla="*/ 6915774 h 8900716"/>
              <a:gd name="connsiteX910" fmla="*/ 8932367 w 11033920"/>
              <a:gd name="connsiteY910" fmla="*/ 6915774 h 8900716"/>
              <a:gd name="connsiteX911" fmla="*/ 8905293 w 11033920"/>
              <a:gd name="connsiteY911" fmla="*/ 6940498 h 8900716"/>
              <a:gd name="connsiteX912" fmla="*/ 8905293 w 11033920"/>
              <a:gd name="connsiteY912" fmla="*/ 6915774 h 8900716"/>
              <a:gd name="connsiteX913" fmla="*/ 4439620 w 11033920"/>
              <a:gd name="connsiteY913" fmla="*/ 6914950 h 8900716"/>
              <a:gd name="connsiteX914" fmla="*/ 4440642 w 11033920"/>
              <a:gd name="connsiteY914" fmla="*/ 6914950 h 8900716"/>
              <a:gd name="connsiteX915" fmla="*/ 4451880 w 11033920"/>
              <a:gd name="connsiteY915" fmla="*/ 6915362 h 8900716"/>
              <a:gd name="connsiteX916" fmla="*/ 4455967 w 11033920"/>
              <a:gd name="connsiteY916" fmla="*/ 6918246 h 8900716"/>
              <a:gd name="connsiteX917" fmla="*/ 4461075 w 11033920"/>
              <a:gd name="connsiteY917" fmla="*/ 6921955 h 8900716"/>
              <a:gd name="connsiteX918" fmla="*/ 4458010 w 11033920"/>
              <a:gd name="connsiteY918" fmla="*/ 6925252 h 8900716"/>
              <a:gd name="connsiteX919" fmla="*/ 4450858 w 11033920"/>
              <a:gd name="connsiteY919" fmla="*/ 6924840 h 8900716"/>
              <a:gd name="connsiteX920" fmla="*/ 4466694 w 11033920"/>
              <a:gd name="connsiteY920" fmla="*/ 6938438 h 8900716"/>
              <a:gd name="connsiteX921" fmla="*/ 4493257 w 11033920"/>
              <a:gd name="connsiteY921" fmla="*/ 6962750 h 8900716"/>
              <a:gd name="connsiteX922" fmla="*/ 4444728 w 11033920"/>
              <a:gd name="connsiteY922" fmla="*/ 6932256 h 8900716"/>
              <a:gd name="connsiteX923" fmla="*/ 4429914 w 11033920"/>
              <a:gd name="connsiteY923" fmla="*/ 6924428 h 8900716"/>
              <a:gd name="connsiteX924" fmla="*/ 4436044 w 11033920"/>
              <a:gd name="connsiteY924" fmla="*/ 6924840 h 8900716"/>
              <a:gd name="connsiteX925" fmla="*/ 4437577 w 11033920"/>
              <a:gd name="connsiteY925" fmla="*/ 6921131 h 8900716"/>
              <a:gd name="connsiteX926" fmla="*/ 4432468 w 11033920"/>
              <a:gd name="connsiteY926" fmla="*/ 6918246 h 8900716"/>
              <a:gd name="connsiteX927" fmla="*/ 4439620 w 11033920"/>
              <a:gd name="connsiteY927" fmla="*/ 6914950 h 8900716"/>
              <a:gd name="connsiteX928" fmla="*/ 4413057 w 11033920"/>
              <a:gd name="connsiteY928" fmla="*/ 6914950 h 8900716"/>
              <a:gd name="connsiteX929" fmla="*/ 4429914 w 11033920"/>
              <a:gd name="connsiteY929" fmla="*/ 6924428 h 8900716"/>
              <a:gd name="connsiteX930" fmla="*/ 4426849 w 11033920"/>
              <a:gd name="connsiteY930" fmla="*/ 6924016 h 8900716"/>
              <a:gd name="connsiteX931" fmla="*/ 4413057 w 11033920"/>
              <a:gd name="connsiteY931" fmla="*/ 6914950 h 8900716"/>
              <a:gd name="connsiteX932" fmla="*/ 4114733 w 11033920"/>
              <a:gd name="connsiteY932" fmla="*/ 6905472 h 8900716"/>
              <a:gd name="connsiteX933" fmla="*/ 4145382 w 11033920"/>
              <a:gd name="connsiteY933" fmla="*/ 6915774 h 8900716"/>
              <a:gd name="connsiteX934" fmla="*/ 4092767 w 11033920"/>
              <a:gd name="connsiteY934" fmla="*/ 6915774 h 8900716"/>
              <a:gd name="connsiteX935" fmla="*/ 4066715 w 11033920"/>
              <a:gd name="connsiteY935" fmla="*/ 6915774 h 8900716"/>
              <a:gd name="connsiteX936" fmla="*/ 4114733 w 11033920"/>
              <a:gd name="connsiteY936" fmla="*/ 6905472 h 8900716"/>
              <a:gd name="connsiteX937" fmla="*/ 8959441 w 11033920"/>
              <a:gd name="connsiteY937" fmla="*/ 6891462 h 8900716"/>
              <a:gd name="connsiteX938" fmla="*/ 8932367 w 11033920"/>
              <a:gd name="connsiteY938" fmla="*/ 6915774 h 8900716"/>
              <a:gd name="connsiteX939" fmla="*/ 8959441 w 11033920"/>
              <a:gd name="connsiteY939" fmla="*/ 6891462 h 8900716"/>
              <a:gd name="connsiteX940" fmla="*/ 4386494 w 11033920"/>
              <a:gd name="connsiteY940" fmla="*/ 6891050 h 8900716"/>
              <a:gd name="connsiteX941" fmla="*/ 4413057 w 11033920"/>
              <a:gd name="connsiteY941" fmla="*/ 6914950 h 8900716"/>
              <a:gd name="connsiteX942" fmla="*/ 4439620 w 11033920"/>
              <a:gd name="connsiteY942" fmla="*/ 6938438 h 8900716"/>
              <a:gd name="connsiteX943" fmla="*/ 4439620 w 11033920"/>
              <a:gd name="connsiteY943" fmla="*/ 6962750 h 8900716"/>
              <a:gd name="connsiteX944" fmla="*/ 4386494 w 11033920"/>
              <a:gd name="connsiteY944" fmla="*/ 6938438 h 8900716"/>
              <a:gd name="connsiteX945" fmla="*/ 4356355 w 11033920"/>
              <a:gd name="connsiteY945" fmla="*/ 6917834 h 8900716"/>
              <a:gd name="connsiteX946" fmla="*/ 4362996 w 11033920"/>
              <a:gd name="connsiteY946" fmla="*/ 6917010 h 8900716"/>
              <a:gd name="connsiteX947" fmla="*/ 4386494 w 11033920"/>
              <a:gd name="connsiteY947" fmla="*/ 6914950 h 8900716"/>
              <a:gd name="connsiteX948" fmla="*/ 4373723 w 11033920"/>
              <a:gd name="connsiteY948" fmla="*/ 6924016 h 8900716"/>
              <a:gd name="connsiteX949" fmla="*/ 4394156 w 11033920"/>
              <a:gd name="connsiteY949" fmla="*/ 6937614 h 8900716"/>
              <a:gd name="connsiteX950" fmla="*/ 4386494 w 11033920"/>
              <a:gd name="connsiteY950" fmla="*/ 6891050 h 8900716"/>
              <a:gd name="connsiteX951" fmla="*/ 8999796 w 11033920"/>
              <a:gd name="connsiteY951" fmla="*/ 6886517 h 8900716"/>
              <a:gd name="connsiteX952" fmla="*/ 9014100 w 11033920"/>
              <a:gd name="connsiteY952" fmla="*/ 6892698 h 8900716"/>
              <a:gd name="connsiteX953" fmla="*/ 9000818 w 11033920"/>
              <a:gd name="connsiteY953" fmla="*/ 6889402 h 8900716"/>
              <a:gd name="connsiteX954" fmla="*/ 4352779 w 11033920"/>
              <a:gd name="connsiteY954" fmla="*/ 6880748 h 8900716"/>
              <a:gd name="connsiteX955" fmla="*/ 4386494 w 11033920"/>
              <a:gd name="connsiteY955" fmla="*/ 6891050 h 8900716"/>
              <a:gd name="connsiteX956" fmla="*/ 4359420 w 11033920"/>
              <a:gd name="connsiteY956" fmla="*/ 6891050 h 8900716"/>
              <a:gd name="connsiteX957" fmla="*/ 4352779 w 11033920"/>
              <a:gd name="connsiteY957" fmla="*/ 6880748 h 8900716"/>
              <a:gd name="connsiteX958" fmla="*/ 8986515 w 11033920"/>
              <a:gd name="connsiteY958" fmla="*/ 6862205 h 8900716"/>
              <a:gd name="connsiteX959" fmla="*/ 8987026 w 11033920"/>
              <a:gd name="connsiteY959" fmla="*/ 6868798 h 8900716"/>
              <a:gd name="connsiteX960" fmla="*/ 8998775 w 11033920"/>
              <a:gd name="connsiteY960" fmla="*/ 6882808 h 8900716"/>
              <a:gd name="connsiteX961" fmla="*/ 8999796 w 11033920"/>
              <a:gd name="connsiteY961" fmla="*/ 6886517 h 8900716"/>
              <a:gd name="connsiteX962" fmla="*/ 8997753 w 11033920"/>
              <a:gd name="connsiteY962" fmla="*/ 6885693 h 8900716"/>
              <a:gd name="connsiteX963" fmla="*/ 8981917 w 11033920"/>
              <a:gd name="connsiteY963" fmla="*/ 6896406 h 8900716"/>
              <a:gd name="connsiteX964" fmla="*/ 8960463 w 11033920"/>
              <a:gd name="connsiteY964" fmla="*/ 6892698 h 8900716"/>
              <a:gd name="connsiteX965" fmla="*/ 8971190 w 11033920"/>
              <a:gd name="connsiteY965" fmla="*/ 6905472 h 8900716"/>
              <a:gd name="connsiteX966" fmla="*/ 8959441 w 11033920"/>
              <a:gd name="connsiteY966" fmla="*/ 6915774 h 8900716"/>
              <a:gd name="connsiteX967" fmla="*/ 8959441 w 11033920"/>
              <a:gd name="connsiteY967" fmla="*/ 6894346 h 8900716"/>
              <a:gd name="connsiteX968" fmla="*/ 8959441 w 11033920"/>
              <a:gd name="connsiteY968" fmla="*/ 6892698 h 8900716"/>
              <a:gd name="connsiteX969" fmla="*/ 8959441 w 11033920"/>
              <a:gd name="connsiteY969" fmla="*/ 6891462 h 8900716"/>
              <a:gd name="connsiteX970" fmla="*/ 8960463 w 11033920"/>
              <a:gd name="connsiteY970" fmla="*/ 6892286 h 8900716"/>
              <a:gd name="connsiteX971" fmla="*/ 8969657 w 11033920"/>
              <a:gd name="connsiteY971" fmla="*/ 6889402 h 8900716"/>
              <a:gd name="connsiteX972" fmla="*/ 8959441 w 11033920"/>
              <a:gd name="connsiteY972" fmla="*/ 6868798 h 8900716"/>
              <a:gd name="connsiteX973" fmla="*/ 8986515 w 11033920"/>
              <a:gd name="connsiteY973" fmla="*/ 6862205 h 8900716"/>
              <a:gd name="connsiteX974" fmla="*/ 4360441 w 11033920"/>
              <a:gd name="connsiteY974" fmla="*/ 6820586 h 8900716"/>
              <a:gd name="connsiteX975" fmla="*/ 4386494 w 11033920"/>
              <a:gd name="connsiteY975" fmla="*/ 6830476 h 8900716"/>
              <a:gd name="connsiteX976" fmla="*/ 4386494 w 11033920"/>
              <a:gd name="connsiteY976" fmla="*/ 6820998 h 8900716"/>
              <a:gd name="connsiteX977" fmla="*/ 4404373 w 11033920"/>
              <a:gd name="connsiteY977" fmla="*/ 6839953 h 8900716"/>
              <a:gd name="connsiteX978" fmla="*/ 4360441 w 11033920"/>
              <a:gd name="connsiteY978" fmla="*/ 6820586 h 8900716"/>
              <a:gd name="connsiteX979" fmla="*/ 4475889 w 11033920"/>
              <a:gd name="connsiteY979" fmla="*/ 6811932 h 8900716"/>
              <a:gd name="connsiteX980" fmla="*/ 4493257 w 11033920"/>
              <a:gd name="connsiteY980" fmla="*/ 6820586 h 8900716"/>
              <a:gd name="connsiteX981" fmla="*/ 4479976 w 11033920"/>
              <a:gd name="connsiteY981" fmla="*/ 6817701 h 8900716"/>
              <a:gd name="connsiteX982" fmla="*/ 9012567 w 11033920"/>
              <a:gd name="connsiteY982" fmla="*/ 6796274 h 8900716"/>
              <a:gd name="connsiteX983" fmla="*/ 9025338 w 11033920"/>
              <a:gd name="connsiteY983" fmla="*/ 6817289 h 8900716"/>
              <a:gd name="connsiteX984" fmla="*/ 9034022 w 11033920"/>
              <a:gd name="connsiteY984" fmla="*/ 6826354 h 8900716"/>
              <a:gd name="connsiteX985" fmla="*/ 9028403 w 11033920"/>
              <a:gd name="connsiteY985" fmla="*/ 6835008 h 8900716"/>
              <a:gd name="connsiteX986" fmla="*/ 9038109 w 11033920"/>
              <a:gd name="connsiteY986" fmla="*/ 6867562 h 8900716"/>
              <a:gd name="connsiteX987" fmla="*/ 9012567 w 11033920"/>
              <a:gd name="connsiteY987" fmla="*/ 6843662 h 8900716"/>
              <a:gd name="connsiteX988" fmla="*/ 9012567 w 11033920"/>
              <a:gd name="connsiteY988" fmla="*/ 6867562 h 8900716"/>
              <a:gd name="connsiteX989" fmla="*/ 9012567 w 11033920"/>
              <a:gd name="connsiteY989" fmla="*/ 6891462 h 8900716"/>
              <a:gd name="connsiteX990" fmla="*/ 8987026 w 11033920"/>
              <a:gd name="connsiteY990" fmla="*/ 6843662 h 8900716"/>
              <a:gd name="connsiteX991" fmla="*/ 9012567 w 11033920"/>
              <a:gd name="connsiteY991" fmla="*/ 6796274 h 8900716"/>
              <a:gd name="connsiteX992" fmla="*/ 4385983 w 11033920"/>
              <a:gd name="connsiteY992" fmla="*/ 6796274 h 8900716"/>
              <a:gd name="connsiteX993" fmla="*/ 4412035 w 11033920"/>
              <a:gd name="connsiteY993" fmla="*/ 6827591 h 8900716"/>
              <a:gd name="connsiteX994" fmla="*/ 4386494 w 11033920"/>
              <a:gd name="connsiteY994" fmla="*/ 6820998 h 8900716"/>
              <a:gd name="connsiteX995" fmla="*/ 4386494 w 11033920"/>
              <a:gd name="connsiteY995" fmla="*/ 6820586 h 8900716"/>
              <a:gd name="connsiteX996" fmla="*/ 4385983 w 11033920"/>
              <a:gd name="connsiteY996" fmla="*/ 6820586 h 8900716"/>
              <a:gd name="connsiteX997" fmla="*/ 4385983 w 11033920"/>
              <a:gd name="connsiteY997" fmla="*/ 6796274 h 8900716"/>
              <a:gd name="connsiteX998" fmla="*/ 4362996 w 11033920"/>
              <a:gd name="connsiteY998" fmla="*/ 6783912 h 8900716"/>
              <a:gd name="connsiteX999" fmla="*/ 4370658 w 11033920"/>
              <a:gd name="connsiteY999" fmla="*/ 6785560 h 8900716"/>
              <a:gd name="connsiteX1000" fmla="*/ 4385983 w 11033920"/>
              <a:gd name="connsiteY1000" fmla="*/ 6796274 h 8900716"/>
              <a:gd name="connsiteX1001" fmla="*/ 4378321 w 11033920"/>
              <a:gd name="connsiteY1001" fmla="*/ 6792153 h 8900716"/>
              <a:gd name="connsiteX1002" fmla="*/ 4359931 w 11033920"/>
              <a:gd name="connsiteY1002" fmla="*/ 6781439 h 8900716"/>
              <a:gd name="connsiteX1003" fmla="*/ 4362996 w 11033920"/>
              <a:gd name="connsiteY1003" fmla="*/ 6783912 h 8900716"/>
              <a:gd name="connsiteX1004" fmla="*/ 4359931 w 11033920"/>
              <a:gd name="connsiteY1004" fmla="*/ 6782263 h 8900716"/>
              <a:gd name="connsiteX1005" fmla="*/ 4359420 w 11033920"/>
              <a:gd name="connsiteY1005" fmla="*/ 6771550 h 8900716"/>
              <a:gd name="connsiteX1006" fmla="*/ 4359931 w 11033920"/>
              <a:gd name="connsiteY1006" fmla="*/ 6781439 h 8900716"/>
              <a:gd name="connsiteX1007" fmla="*/ 4352779 w 11033920"/>
              <a:gd name="connsiteY1007" fmla="*/ 6775258 h 8900716"/>
              <a:gd name="connsiteX1008" fmla="*/ 4359420 w 11033920"/>
              <a:gd name="connsiteY1008" fmla="*/ 6771550 h 8900716"/>
              <a:gd name="connsiteX1009" fmla="*/ 4121373 w 11033920"/>
              <a:gd name="connsiteY1009" fmla="*/ 6771550 h 8900716"/>
              <a:gd name="connsiteX1010" fmla="*/ 4147426 w 11033920"/>
              <a:gd name="connsiteY1010" fmla="*/ 6771550 h 8900716"/>
              <a:gd name="connsiteX1011" fmla="*/ 4147426 w 11033920"/>
              <a:gd name="connsiteY1011" fmla="*/ 6796274 h 8900716"/>
              <a:gd name="connsiteX1012" fmla="*/ 4121373 w 11033920"/>
              <a:gd name="connsiteY1012" fmla="*/ 6771550 h 8900716"/>
              <a:gd name="connsiteX1013" fmla="*/ 4390580 w 11033920"/>
              <a:gd name="connsiteY1013" fmla="*/ 6737760 h 8900716"/>
              <a:gd name="connsiteX1014" fmla="*/ 4413057 w 11033920"/>
              <a:gd name="connsiteY1014" fmla="*/ 6747650 h 8900716"/>
              <a:gd name="connsiteX1015" fmla="*/ 4404884 w 11033920"/>
              <a:gd name="connsiteY1015" fmla="*/ 6744352 h 8900716"/>
              <a:gd name="connsiteX1016" fmla="*/ 4390070 w 11033920"/>
              <a:gd name="connsiteY1016" fmla="*/ 6738996 h 8900716"/>
              <a:gd name="connsiteX1017" fmla="*/ 4379342 w 11033920"/>
              <a:gd name="connsiteY1017" fmla="*/ 6737760 h 8900716"/>
              <a:gd name="connsiteX1018" fmla="*/ 4390070 w 11033920"/>
              <a:gd name="connsiteY1018" fmla="*/ 6738584 h 8900716"/>
              <a:gd name="connsiteX1019" fmla="*/ 4390070 w 11033920"/>
              <a:gd name="connsiteY1019" fmla="*/ 6738996 h 8900716"/>
              <a:gd name="connsiteX1020" fmla="*/ 4386494 w 11033920"/>
              <a:gd name="connsiteY1020" fmla="*/ 6747650 h 8900716"/>
              <a:gd name="connsiteX1021" fmla="*/ 4379342 w 11033920"/>
              <a:gd name="connsiteY1021" fmla="*/ 6737760 h 8900716"/>
              <a:gd name="connsiteX1022" fmla="*/ 9119841 w 11033920"/>
              <a:gd name="connsiteY1022" fmla="*/ 6725398 h 8900716"/>
              <a:gd name="connsiteX1023" fmla="*/ 9119841 w 11033920"/>
              <a:gd name="connsiteY1023" fmla="*/ 6748474 h 8900716"/>
              <a:gd name="connsiteX1024" fmla="*/ 9092767 w 11033920"/>
              <a:gd name="connsiteY1024" fmla="*/ 6771550 h 8900716"/>
              <a:gd name="connsiteX1025" fmla="*/ 9092767 w 11033920"/>
              <a:gd name="connsiteY1025" fmla="*/ 6748474 h 8900716"/>
              <a:gd name="connsiteX1026" fmla="*/ 9119841 w 11033920"/>
              <a:gd name="connsiteY1026" fmla="*/ 6725398 h 8900716"/>
              <a:gd name="connsiteX1027" fmla="*/ 4254700 w 11033920"/>
              <a:gd name="connsiteY1027" fmla="*/ 6725398 h 8900716"/>
              <a:gd name="connsiteX1028" fmla="*/ 4254700 w 11033920"/>
              <a:gd name="connsiteY1028" fmla="*/ 6750122 h 8900716"/>
              <a:gd name="connsiteX1029" fmla="*/ 4254700 w 11033920"/>
              <a:gd name="connsiteY1029" fmla="*/ 6725398 h 8900716"/>
              <a:gd name="connsiteX1030" fmla="*/ 4254700 w 11033920"/>
              <a:gd name="connsiteY1030" fmla="*/ 6725398 h 8900716"/>
              <a:gd name="connsiteX1031" fmla="*/ 4213833 w 11033920"/>
              <a:gd name="connsiteY1031" fmla="*/ 6633094 h 8900716"/>
              <a:gd name="connsiteX1032" fmla="*/ 4227626 w 11033920"/>
              <a:gd name="connsiteY1032" fmla="*/ 6651637 h 8900716"/>
              <a:gd name="connsiteX1033" fmla="*/ 4213833 w 11033920"/>
              <a:gd name="connsiteY1033" fmla="*/ 6633094 h 8900716"/>
              <a:gd name="connsiteX1034" fmla="*/ 9014100 w 11033920"/>
              <a:gd name="connsiteY1034" fmla="*/ 6630210 h 8900716"/>
              <a:gd name="connsiteX1035" fmla="*/ 9014100 w 11033920"/>
              <a:gd name="connsiteY1035" fmla="*/ 6651637 h 8900716"/>
              <a:gd name="connsiteX1036" fmla="*/ 9014100 w 11033920"/>
              <a:gd name="connsiteY1036" fmla="*/ 6630210 h 8900716"/>
              <a:gd name="connsiteX1037" fmla="*/ 4119841 w 11033920"/>
              <a:gd name="connsiteY1037" fmla="*/ 6605485 h 8900716"/>
              <a:gd name="connsiteX1038" fmla="*/ 4145382 w 11033920"/>
              <a:gd name="connsiteY1038" fmla="*/ 6630210 h 8900716"/>
              <a:gd name="connsiteX1039" fmla="*/ 4119841 w 11033920"/>
              <a:gd name="connsiteY1039" fmla="*/ 6605485 h 8900716"/>
              <a:gd name="connsiteX1040" fmla="*/ 8874643 w 11033920"/>
              <a:gd name="connsiteY1040" fmla="*/ 6538318 h 8900716"/>
              <a:gd name="connsiteX1041" fmla="*/ 8876686 w 11033920"/>
              <a:gd name="connsiteY1041" fmla="*/ 6541202 h 8900716"/>
              <a:gd name="connsiteX1042" fmla="*/ 8879751 w 11033920"/>
              <a:gd name="connsiteY1042" fmla="*/ 6556448 h 8900716"/>
              <a:gd name="connsiteX1043" fmla="*/ 3874132 w 11033920"/>
              <a:gd name="connsiteY1043" fmla="*/ 6503292 h 8900716"/>
              <a:gd name="connsiteX1044" fmla="*/ 3907847 w 11033920"/>
              <a:gd name="connsiteY1044" fmla="*/ 6508648 h 8900716"/>
              <a:gd name="connsiteX1045" fmla="*/ 3881283 w 11033920"/>
              <a:gd name="connsiteY1045" fmla="*/ 6531724 h 8900716"/>
              <a:gd name="connsiteX1046" fmla="*/ 3874132 w 11033920"/>
              <a:gd name="connsiteY1046" fmla="*/ 6503292 h 8900716"/>
              <a:gd name="connsiteX1047" fmla="*/ 3864937 w 11033920"/>
              <a:gd name="connsiteY1047" fmla="*/ 6466618 h 8900716"/>
              <a:gd name="connsiteX1048" fmla="*/ 3879240 w 11033920"/>
              <a:gd name="connsiteY1048" fmla="*/ 6485572 h 8900716"/>
              <a:gd name="connsiteX1049" fmla="*/ 3866469 w 11033920"/>
              <a:gd name="connsiteY1049" fmla="*/ 6470738 h 8900716"/>
              <a:gd name="connsiteX1050" fmla="*/ 3843482 w 11033920"/>
              <a:gd name="connsiteY1050" fmla="*/ 6430768 h 8900716"/>
              <a:gd name="connsiteX1051" fmla="*/ 3853699 w 11033920"/>
              <a:gd name="connsiteY1051" fmla="*/ 6436536 h 8900716"/>
              <a:gd name="connsiteX1052" fmla="*/ 3864937 w 11033920"/>
              <a:gd name="connsiteY1052" fmla="*/ 6466618 h 8900716"/>
              <a:gd name="connsiteX1053" fmla="*/ 3847058 w 11033920"/>
              <a:gd name="connsiteY1053" fmla="*/ 6442718 h 8900716"/>
              <a:gd name="connsiteX1054" fmla="*/ 3843482 w 11033920"/>
              <a:gd name="connsiteY1054" fmla="*/ 6430768 h 8900716"/>
              <a:gd name="connsiteX1055" fmla="*/ 3774520 w 11033920"/>
              <a:gd name="connsiteY1055" fmla="*/ 6411812 h 8900716"/>
              <a:gd name="connsiteX1056" fmla="*/ 3774520 w 11033920"/>
              <a:gd name="connsiteY1056" fmla="*/ 6436536 h 8900716"/>
              <a:gd name="connsiteX1057" fmla="*/ 3748468 w 11033920"/>
              <a:gd name="connsiteY1057" fmla="*/ 6436536 h 8900716"/>
              <a:gd name="connsiteX1058" fmla="*/ 3774520 w 11033920"/>
              <a:gd name="connsiteY1058" fmla="*/ 6411812 h 8900716"/>
              <a:gd name="connsiteX1059" fmla="*/ 3870045 w 11033920"/>
              <a:gd name="connsiteY1059" fmla="*/ 6360716 h 8900716"/>
              <a:gd name="connsiteX1060" fmla="*/ 3873621 w 11033920"/>
              <a:gd name="connsiteY1060" fmla="*/ 6365660 h 8900716"/>
              <a:gd name="connsiteX1061" fmla="*/ 3872088 w 11033920"/>
              <a:gd name="connsiteY1061" fmla="*/ 6366484 h 8900716"/>
              <a:gd name="connsiteX1062" fmla="*/ 3647323 w 11033920"/>
              <a:gd name="connsiteY1062" fmla="*/ 6355358 h 8900716"/>
              <a:gd name="connsiteX1063" fmla="*/ 3694831 w 11033920"/>
              <a:gd name="connsiteY1063" fmla="*/ 6366072 h 8900716"/>
              <a:gd name="connsiteX1064" fmla="*/ 3672354 w 11033920"/>
              <a:gd name="connsiteY1064" fmla="*/ 6366072 h 8900716"/>
              <a:gd name="connsiteX1065" fmla="*/ 3669289 w 11033920"/>
              <a:gd name="connsiteY1065" fmla="*/ 6366072 h 8900716"/>
              <a:gd name="connsiteX1066" fmla="*/ 3647323 w 11033920"/>
              <a:gd name="connsiteY1066" fmla="*/ 6355358 h 8900716"/>
              <a:gd name="connsiteX1067" fmla="*/ 8769923 w 11033920"/>
              <a:gd name="connsiteY1067" fmla="*/ 6340936 h 8900716"/>
              <a:gd name="connsiteX1068" fmla="*/ 8772988 w 11033920"/>
              <a:gd name="connsiteY1068" fmla="*/ 6357419 h 8900716"/>
              <a:gd name="connsiteX1069" fmla="*/ 8773499 w 11033920"/>
              <a:gd name="connsiteY1069" fmla="*/ 6365248 h 8900716"/>
              <a:gd name="connsiteX1070" fmla="*/ 3854209 w 11033920"/>
              <a:gd name="connsiteY1070" fmla="*/ 6340936 h 8900716"/>
              <a:gd name="connsiteX1071" fmla="*/ 3868002 w 11033920"/>
              <a:gd name="connsiteY1071" fmla="*/ 6355770 h 8900716"/>
              <a:gd name="connsiteX1072" fmla="*/ 3870045 w 11033920"/>
              <a:gd name="connsiteY1072" fmla="*/ 6360716 h 8900716"/>
              <a:gd name="connsiteX1073" fmla="*/ 8746936 w 11033920"/>
              <a:gd name="connsiteY1073" fmla="*/ 6317036 h 8900716"/>
              <a:gd name="connsiteX1074" fmla="*/ 8762261 w 11033920"/>
              <a:gd name="connsiteY1074" fmla="*/ 6324453 h 8900716"/>
              <a:gd name="connsiteX1075" fmla="*/ 8769923 w 11033920"/>
              <a:gd name="connsiteY1075" fmla="*/ 6340936 h 8900716"/>
              <a:gd name="connsiteX1076" fmla="*/ 4121373 w 11033920"/>
              <a:gd name="connsiteY1076" fmla="*/ 6295196 h 8900716"/>
              <a:gd name="connsiteX1077" fmla="*/ 4145382 w 11033920"/>
              <a:gd name="connsiteY1077" fmla="*/ 6341348 h 8900716"/>
              <a:gd name="connsiteX1078" fmla="*/ 4121373 w 11033920"/>
              <a:gd name="connsiteY1078" fmla="*/ 6295196 h 8900716"/>
              <a:gd name="connsiteX1079" fmla="*/ 3562015 w 11033920"/>
              <a:gd name="connsiteY1079" fmla="*/ 6294372 h 8900716"/>
              <a:gd name="connsiteX1080" fmla="*/ 3581426 w 11033920"/>
              <a:gd name="connsiteY1080" fmla="*/ 6311267 h 8900716"/>
              <a:gd name="connsiteX1081" fmla="*/ 3562015 w 11033920"/>
              <a:gd name="connsiteY1081" fmla="*/ 6317860 h 8900716"/>
              <a:gd name="connsiteX1082" fmla="*/ 3562015 w 11033920"/>
              <a:gd name="connsiteY1082" fmla="*/ 6294372 h 8900716"/>
              <a:gd name="connsiteX1083" fmla="*/ 3569677 w 11033920"/>
              <a:gd name="connsiteY1083" fmla="*/ 6288191 h 8900716"/>
              <a:gd name="connsiteX1084" fmla="*/ 3589089 w 11033920"/>
              <a:gd name="connsiteY1084" fmla="*/ 6294372 h 8900716"/>
              <a:gd name="connsiteX1085" fmla="*/ 3585513 w 11033920"/>
              <a:gd name="connsiteY1085" fmla="*/ 6314152 h 8900716"/>
              <a:gd name="connsiteX1086" fmla="*/ 3581426 w 11033920"/>
              <a:gd name="connsiteY1086" fmla="*/ 6311267 h 8900716"/>
              <a:gd name="connsiteX1087" fmla="*/ 3569677 w 11033920"/>
              <a:gd name="connsiteY1087" fmla="*/ 6288191 h 8900716"/>
              <a:gd name="connsiteX1088" fmla="*/ 8746425 w 11033920"/>
              <a:gd name="connsiteY1088" fmla="*/ 6270472 h 8900716"/>
              <a:gd name="connsiteX1089" fmla="*/ 8771966 w 11033920"/>
              <a:gd name="connsiteY1089" fmla="*/ 6295196 h 8900716"/>
              <a:gd name="connsiteX1090" fmla="*/ 8746425 w 11033920"/>
              <a:gd name="connsiteY1090" fmla="*/ 6295196 h 8900716"/>
              <a:gd name="connsiteX1091" fmla="*/ 8746425 w 11033920"/>
              <a:gd name="connsiteY1091" fmla="*/ 6270472 h 8900716"/>
              <a:gd name="connsiteX1092" fmla="*/ 8720883 w 11033920"/>
              <a:gd name="connsiteY1092" fmla="*/ 6270472 h 8900716"/>
              <a:gd name="connsiteX1093" fmla="*/ 8746425 w 11033920"/>
              <a:gd name="connsiteY1093" fmla="*/ 6295196 h 8900716"/>
              <a:gd name="connsiteX1094" fmla="*/ 8720883 w 11033920"/>
              <a:gd name="connsiteY1094" fmla="*/ 6270472 h 8900716"/>
              <a:gd name="connsiteX1095" fmla="*/ 4012567 w 11033920"/>
              <a:gd name="connsiteY1095" fmla="*/ 6270472 h 8900716"/>
              <a:gd name="connsiteX1096" fmla="*/ 4039641 w 11033920"/>
              <a:gd name="connsiteY1096" fmla="*/ 6295196 h 8900716"/>
              <a:gd name="connsiteX1097" fmla="*/ 4012567 w 11033920"/>
              <a:gd name="connsiteY1097" fmla="*/ 6270472 h 8900716"/>
              <a:gd name="connsiteX1098" fmla="*/ 8720373 w 11033920"/>
              <a:gd name="connsiteY1098" fmla="*/ 6269236 h 8900716"/>
              <a:gd name="connsiteX1099" fmla="*/ 8731100 w 11033920"/>
              <a:gd name="connsiteY1099" fmla="*/ 6313328 h 8900716"/>
              <a:gd name="connsiteX1100" fmla="*/ 8727524 w 11033920"/>
              <a:gd name="connsiteY1100" fmla="*/ 6323217 h 8900716"/>
              <a:gd name="connsiteX1101" fmla="*/ 8720373 w 11033920"/>
              <a:gd name="connsiteY1101" fmla="*/ 6317036 h 8900716"/>
              <a:gd name="connsiteX1102" fmla="*/ 8720373 w 11033920"/>
              <a:gd name="connsiteY1102" fmla="*/ 6269236 h 8900716"/>
              <a:gd name="connsiteX1103" fmla="*/ 8638640 w 11033920"/>
              <a:gd name="connsiteY1103" fmla="*/ 6246160 h 8900716"/>
              <a:gd name="connsiteX1104" fmla="*/ 8666225 w 11033920"/>
              <a:gd name="connsiteY1104" fmla="*/ 6295196 h 8900716"/>
              <a:gd name="connsiteX1105" fmla="*/ 8638640 w 11033920"/>
              <a:gd name="connsiteY1105" fmla="*/ 6246160 h 8900716"/>
              <a:gd name="connsiteX1106" fmla="*/ 9003883 w 11033920"/>
              <a:gd name="connsiteY1106" fmla="*/ 6224732 h 8900716"/>
              <a:gd name="connsiteX1107" fmla="*/ 9004905 w 11033920"/>
              <a:gd name="connsiteY1107" fmla="*/ 6224732 h 8900716"/>
              <a:gd name="connsiteX1108" fmla="*/ 9002861 w 11033920"/>
              <a:gd name="connsiteY1108" fmla="*/ 6230914 h 8900716"/>
              <a:gd name="connsiteX1109" fmla="*/ 8747957 w 11033920"/>
              <a:gd name="connsiteY1109" fmla="*/ 6221848 h 8900716"/>
              <a:gd name="connsiteX1110" fmla="*/ 8747957 w 11033920"/>
              <a:gd name="connsiteY1110" fmla="*/ 6246160 h 8900716"/>
              <a:gd name="connsiteX1111" fmla="*/ 8747957 w 11033920"/>
              <a:gd name="connsiteY1111" fmla="*/ 6221848 h 8900716"/>
              <a:gd name="connsiteX1112" fmla="*/ 3889457 w 11033920"/>
              <a:gd name="connsiteY1112" fmla="*/ 6215254 h 8900716"/>
              <a:gd name="connsiteX1113" fmla="*/ 3907847 w 11033920"/>
              <a:gd name="connsiteY1113" fmla="*/ 6221436 h 8900716"/>
              <a:gd name="connsiteX1114" fmla="*/ 3934410 w 11033920"/>
              <a:gd name="connsiteY1114" fmla="*/ 6245336 h 8900716"/>
              <a:gd name="connsiteX1115" fmla="*/ 3889457 w 11033920"/>
              <a:gd name="connsiteY1115" fmla="*/ 6215254 h 8900716"/>
              <a:gd name="connsiteX1116" fmla="*/ 3821006 w 11033920"/>
              <a:gd name="connsiteY1116" fmla="*/ 6204953 h 8900716"/>
              <a:gd name="connsiteX1117" fmla="*/ 3850123 w 11033920"/>
              <a:gd name="connsiteY1117" fmla="*/ 6239154 h 8900716"/>
              <a:gd name="connsiteX1118" fmla="*/ 3854209 w 11033920"/>
              <a:gd name="connsiteY1118" fmla="*/ 6245336 h 8900716"/>
              <a:gd name="connsiteX1119" fmla="*/ 3848079 w 11033920"/>
              <a:gd name="connsiteY1119" fmla="*/ 6239154 h 8900716"/>
              <a:gd name="connsiteX1120" fmla="*/ 3827646 w 11033920"/>
              <a:gd name="connsiteY1120" fmla="*/ 6221436 h 8900716"/>
              <a:gd name="connsiteX1121" fmla="*/ 9014100 w 11033920"/>
              <a:gd name="connsiteY1121" fmla="*/ 6197124 h 8900716"/>
              <a:gd name="connsiteX1122" fmla="*/ 9014100 w 11033920"/>
              <a:gd name="connsiteY1122" fmla="*/ 6221848 h 8900716"/>
              <a:gd name="connsiteX1123" fmla="*/ 9004905 w 11033920"/>
              <a:gd name="connsiteY1123" fmla="*/ 6224732 h 8900716"/>
              <a:gd name="connsiteX1124" fmla="*/ 9006948 w 11033920"/>
              <a:gd name="connsiteY1124" fmla="*/ 6216903 h 8900716"/>
              <a:gd name="connsiteX1125" fmla="*/ 9014100 w 11033920"/>
              <a:gd name="connsiteY1125" fmla="*/ 6197124 h 8900716"/>
              <a:gd name="connsiteX1126" fmla="*/ 8666225 w 11033920"/>
              <a:gd name="connsiteY1126" fmla="*/ 6197124 h 8900716"/>
              <a:gd name="connsiteX1127" fmla="*/ 8638640 w 11033920"/>
              <a:gd name="connsiteY1127" fmla="*/ 6246160 h 8900716"/>
              <a:gd name="connsiteX1128" fmla="*/ 8638640 w 11033920"/>
              <a:gd name="connsiteY1128" fmla="*/ 6243276 h 8900716"/>
              <a:gd name="connsiteX1129" fmla="*/ 8638640 w 11033920"/>
              <a:gd name="connsiteY1129" fmla="*/ 6221848 h 8900716"/>
              <a:gd name="connsiteX1130" fmla="*/ 8666225 w 11033920"/>
              <a:gd name="connsiteY1130" fmla="*/ 6197124 h 8900716"/>
              <a:gd name="connsiteX1131" fmla="*/ 8720883 w 11033920"/>
              <a:gd name="connsiteY1131" fmla="*/ 6175284 h 8900716"/>
              <a:gd name="connsiteX1132" fmla="*/ 8720883 w 11033920"/>
              <a:gd name="connsiteY1132" fmla="*/ 6197124 h 8900716"/>
              <a:gd name="connsiteX1133" fmla="*/ 8720883 w 11033920"/>
              <a:gd name="connsiteY1133" fmla="*/ 6175284 h 8900716"/>
              <a:gd name="connsiteX1134" fmla="*/ 3933899 w 11033920"/>
              <a:gd name="connsiteY1134" fmla="*/ 6175284 h 8900716"/>
              <a:gd name="connsiteX1135" fmla="*/ 3988558 w 11033920"/>
              <a:gd name="connsiteY1135" fmla="*/ 6221848 h 8900716"/>
              <a:gd name="connsiteX1136" fmla="*/ 3960973 w 11033920"/>
              <a:gd name="connsiteY1136" fmla="*/ 6198360 h 8900716"/>
              <a:gd name="connsiteX1137" fmla="*/ 3933899 w 11033920"/>
              <a:gd name="connsiteY1137" fmla="*/ 6175284 h 8900716"/>
              <a:gd name="connsiteX1138" fmla="*/ 3879240 w 11033920"/>
              <a:gd name="connsiteY1138" fmla="*/ 6175284 h 8900716"/>
              <a:gd name="connsiteX1139" fmla="*/ 3933899 w 11033920"/>
              <a:gd name="connsiteY1139" fmla="*/ 6175284 h 8900716"/>
              <a:gd name="connsiteX1140" fmla="*/ 3879240 w 11033920"/>
              <a:gd name="connsiteY1140" fmla="*/ 6175284 h 8900716"/>
              <a:gd name="connsiteX1141" fmla="*/ 9464651 w 11033920"/>
              <a:gd name="connsiteY1141" fmla="*/ 6174048 h 8900716"/>
              <a:gd name="connsiteX1142" fmla="*/ 9437067 w 11033920"/>
              <a:gd name="connsiteY1142" fmla="*/ 6197124 h 8900716"/>
              <a:gd name="connsiteX1143" fmla="*/ 9464651 w 11033920"/>
              <a:gd name="connsiteY1143" fmla="*/ 6174048 h 8900716"/>
              <a:gd name="connsiteX1144" fmla="*/ 3960973 w 11033920"/>
              <a:gd name="connsiteY1144" fmla="*/ 6173636 h 8900716"/>
              <a:gd name="connsiteX1145" fmla="*/ 3986003 w 11033920"/>
              <a:gd name="connsiteY1145" fmla="*/ 6193827 h 8900716"/>
              <a:gd name="connsiteX1146" fmla="*/ 3987536 w 11033920"/>
              <a:gd name="connsiteY1146" fmla="*/ 6197536 h 8900716"/>
              <a:gd name="connsiteX1147" fmla="*/ 3960973 w 11033920"/>
              <a:gd name="connsiteY1147" fmla="*/ 6173636 h 8900716"/>
              <a:gd name="connsiteX1148" fmla="*/ 8638640 w 11033920"/>
              <a:gd name="connsiteY1148" fmla="*/ 6150972 h 8900716"/>
              <a:gd name="connsiteX1149" fmla="*/ 8638640 w 11033920"/>
              <a:gd name="connsiteY1149" fmla="*/ 6174048 h 8900716"/>
              <a:gd name="connsiteX1150" fmla="*/ 8638640 w 11033920"/>
              <a:gd name="connsiteY1150" fmla="*/ 6197124 h 8900716"/>
              <a:gd name="connsiteX1151" fmla="*/ 8615142 w 11033920"/>
              <a:gd name="connsiteY1151" fmla="*/ 6174048 h 8900716"/>
              <a:gd name="connsiteX1152" fmla="*/ 8638640 w 11033920"/>
              <a:gd name="connsiteY1152" fmla="*/ 6150972 h 8900716"/>
              <a:gd name="connsiteX1153" fmla="*/ 3756641 w 11033920"/>
              <a:gd name="connsiteY1153" fmla="*/ 6141082 h 8900716"/>
              <a:gd name="connsiteX1154" fmla="*/ 3760728 w 11033920"/>
              <a:gd name="connsiteY1154" fmla="*/ 6141494 h 8900716"/>
              <a:gd name="connsiteX1155" fmla="*/ 3773498 w 11033920"/>
              <a:gd name="connsiteY1155" fmla="*/ 6150972 h 8900716"/>
              <a:gd name="connsiteX1156" fmla="*/ 3899673 w 11033920"/>
              <a:gd name="connsiteY1156" fmla="*/ 6132428 h 8900716"/>
              <a:gd name="connsiteX1157" fmla="*/ 3933899 w 11033920"/>
              <a:gd name="connsiteY1157" fmla="*/ 6150972 h 8900716"/>
              <a:gd name="connsiteX1158" fmla="*/ 3906314 w 11033920"/>
              <a:gd name="connsiteY1158" fmla="*/ 6150972 h 8900716"/>
              <a:gd name="connsiteX1159" fmla="*/ 3899673 w 11033920"/>
              <a:gd name="connsiteY1159" fmla="*/ 6132428 h 8900716"/>
              <a:gd name="connsiteX1160" fmla="*/ 3741827 w 11033920"/>
              <a:gd name="connsiteY1160" fmla="*/ 6132428 h 8900716"/>
              <a:gd name="connsiteX1161" fmla="*/ 3756641 w 11033920"/>
              <a:gd name="connsiteY1161" fmla="*/ 6141082 h 8900716"/>
              <a:gd name="connsiteX1162" fmla="*/ 3752044 w 11033920"/>
              <a:gd name="connsiteY1162" fmla="*/ 6140258 h 8900716"/>
              <a:gd name="connsiteX1163" fmla="*/ 3747957 w 11033920"/>
              <a:gd name="connsiteY1163" fmla="*/ 6150972 h 8900716"/>
              <a:gd name="connsiteX1164" fmla="*/ 3741827 w 11033920"/>
              <a:gd name="connsiteY1164" fmla="*/ 6132428 h 8900716"/>
              <a:gd name="connsiteX1165" fmla="*/ 4013588 w 11033920"/>
              <a:gd name="connsiteY1165" fmla="*/ 6102760 h 8900716"/>
              <a:gd name="connsiteX1166" fmla="*/ 4039641 w 11033920"/>
              <a:gd name="connsiteY1166" fmla="*/ 6126660 h 8900716"/>
              <a:gd name="connsiteX1167" fmla="*/ 4013588 w 11033920"/>
              <a:gd name="connsiteY1167" fmla="*/ 6102760 h 8900716"/>
              <a:gd name="connsiteX1168" fmla="*/ 8881284 w 11033920"/>
              <a:gd name="connsiteY1168" fmla="*/ 6101936 h 8900716"/>
              <a:gd name="connsiteX1169" fmla="*/ 8881284 w 11033920"/>
              <a:gd name="connsiteY1169" fmla="*/ 6150972 h 8900716"/>
              <a:gd name="connsiteX1170" fmla="*/ 8881284 w 11033920"/>
              <a:gd name="connsiteY1170" fmla="*/ 6101936 h 8900716"/>
              <a:gd name="connsiteX1171" fmla="*/ 3429199 w 11033920"/>
              <a:gd name="connsiteY1171" fmla="*/ 6101936 h 8900716"/>
              <a:gd name="connsiteX1172" fmla="*/ 3456273 w 11033920"/>
              <a:gd name="connsiteY1172" fmla="*/ 6101936 h 8900716"/>
              <a:gd name="connsiteX1173" fmla="*/ 3483347 w 11033920"/>
              <a:gd name="connsiteY1173" fmla="*/ 6126660 h 8900716"/>
              <a:gd name="connsiteX1174" fmla="*/ 3456273 w 11033920"/>
              <a:gd name="connsiteY1174" fmla="*/ 6126660 h 8900716"/>
              <a:gd name="connsiteX1175" fmla="*/ 3429199 w 11033920"/>
              <a:gd name="connsiteY1175" fmla="*/ 6101936 h 8900716"/>
              <a:gd name="connsiteX1176" fmla="*/ 3903249 w 11033920"/>
              <a:gd name="connsiteY1176" fmla="*/ 6091222 h 8900716"/>
              <a:gd name="connsiteX1177" fmla="*/ 3933899 w 11033920"/>
              <a:gd name="connsiteY1177" fmla="*/ 6102760 h 8900716"/>
              <a:gd name="connsiteX1178" fmla="*/ 3906314 w 11033920"/>
              <a:gd name="connsiteY1178" fmla="*/ 6126660 h 8900716"/>
              <a:gd name="connsiteX1179" fmla="*/ 3903249 w 11033920"/>
              <a:gd name="connsiteY1179" fmla="*/ 6091222 h 8900716"/>
              <a:gd name="connsiteX1180" fmla="*/ 3990090 w 11033920"/>
              <a:gd name="connsiteY1180" fmla="*/ 6078035 h 8900716"/>
              <a:gd name="connsiteX1181" fmla="*/ 4011034 w 11033920"/>
              <a:gd name="connsiteY1181" fmla="*/ 6089573 h 8900716"/>
              <a:gd name="connsiteX1182" fmla="*/ 4014099 w 11033920"/>
              <a:gd name="connsiteY1182" fmla="*/ 6101936 h 8900716"/>
              <a:gd name="connsiteX1183" fmla="*/ 4001328 w 11033920"/>
              <a:gd name="connsiteY1183" fmla="*/ 6089573 h 8900716"/>
              <a:gd name="connsiteX1184" fmla="*/ 4040662 w 11033920"/>
              <a:gd name="connsiteY1184" fmla="*/ 6077623 h 8900716"/>
              <a:gd name="connsiteX1185" fmla="*/ 4053433 w 11033920"/>
              <a:gd name="connsiteY1185" fmla="*/ 6084628 h 8900716"/>
              <a:gd name="connsiteX1186" fmla="*/ 4067225 w 11033920"/>
              <a:gd name="connsiteY1186" fmla="*/ 6101936 h 8900716"/>
              <a:gd name="connsiteX1187" fmla="*/ 4040662 w 11033920"/>
              <a:gd name="connsiteY1187" fmla="*/ 6077623 h 8900716"/>
              <a:gd name="connsiteX1188" fmla="*/ 8894055 w 11033920"/>
              <a:gd name="connsiteY1188" fmla="*/ 6060728 h 8900716"/>
              <a:gd name="connsiteX1189" fmla="*/ 8905293 w 11033920"/>
              <a:gd name="connsiteY1189" fmla="*/ 6077211 h 8900716"/>
              <a:gd name="connsiteX1190" fmla="*/ 8894566 w 11033920"/>
              <a:gd name="connsiteY1190" fmla="*/ 6063613 h 8900716"/>
              <a:gd name="connsiteX1191" fmla="*/ 3879240 w 11033920"/>
              <a:gd name="connsiteY1191" fmla="*/ 6055372 h 8900716"/>
              <a:gd name="connsiteX1192" fmla="*/ 3902738 w 11033920"/>
              <a:gd name="connsiteY1192" fmla="*/ 6090810 h 8900716"/>
              <a:gd name="connsiteX1193" fmla="*/ 3896608 w 11033920"/>
              <a:gd name="connsiteY1193" fmla="*/ 6087925 h 8900716"/>
              <a:gd name="connsiteX1194" fmla="*/ 3879240 w 11033920"/>
              <a:gd name="connsiteY1194" fmla="*/ 6055372 h 8900716"/>
              <a:gd name="connsiteX1195" fmla="*/ 3761749 w 11033920"/>
              <a:gd name="connsiteY1195" fmla="*/ 6049190 h 8900716"/>
              <a:gd name="connsiteX1196" fmla="*/ 3773498 w 11033920"/>
              <a:gd name="connsiteY1196" fmla="*/ 6055372 h 8900716"/>
              <a:gd name="connsiteX1197" fmla="*/ 3762260 w 11033920"/>
              <a:gd name="connsiteY1197" fmla="*/ 6052075 h 8900716"/>
              <a:gd name="connsiteX1198" fmla="*/ 3819984 w 11033920"/>
              <a:gd name="connsiteY1198" fmla="*/ 6041773 h 8900716"/>
              <a:gd name="connsiteX1199" fmla="*/ 3831733 w 11033920"/>
              <a:gd name="connsiteY1199" fmla="*/ 6056608 h 8900716"/>
              <a:gd name="connsiteX1200" fmla="*/ 3827646 w 11033920"/>
              <a:gd name="connsiteY1200" fmla="*/ 6054135 h 8900716"/>
              <a:gd name="connsiteX1201" fmla="*/ 3817941 w 11033920"/>
              <a:gd name="connsiteY1201" fmla="*/ 6042185 h 8900716"/>
              <a:gd name="connsiteX1202" fmla="*/ 3964549 w 11033920"/>
              <a:gd name="connsiteY1202" fmla="*/ 6032296 h 8900716"/>
              <a:gd name="connsiteX1203" fmla="*/ 3984982 w 11033920"/>
              <a:gd name="connsiteY1203" fmla="*/ 6050426 h 8900716"/>
              <a:gd name="connsiteX1204" fmla="*/ 3988558 w 11033920"/>
              <a:gd name="connsiteY1204" fmla="*/ 6053723 h 8900716"/>
              <a:gd name="connsiteX1205" fmla="*/ 3964549 w 11033920"/>
              <a:gd name="connsiteY1205" fmla="*/ 6032296 h 8900716"/>
              <a:gd name="connsiteX1206" fmla="*/ 9358910 w 11033920"/>
              <a:gd name="connsiteY1206" fmla="*/ 6031472 h 8900716"/>
              <a:gd name="connsiteX1207" fmla="*/ 9385984 w 11033920"/>
              <a:gd name="connsiteY1207" fmla="*/ 6031472 h 8900716"/>
              <a:gd name="connsiteX1208" fmla="*/ 9358910 w 11033920"/>
              <a:gd name="connsiteY1208" fmla="*/ 6031472 h 8900716"/>
              <a:gd name="connsiteX1209" fmla="*/ 8881284 w 11033920"/>
              <a:gd name="connsiteY1209" fmla="*/ 6031472 h 8900716"/>
              <a:gd name="connsiteX1210" fmla="*/ 8893033 w 11033920"/>
              <a:gd name="connsiteY1210" fmla="*/ 6054135 h 8900716"/>
              <a:gd name="connsiteX1211" fmla="*/ 8894055 w 11033920"/>
              <a:gd name="connsiteY1211" fmla="*/ 6060728 h 8900716"/>
              <a:gd name="connsiteX1212" fmla="*/ 8883838 w 11033920"/>
              <a:gd name="connsiteY1212" fmla="*/ 6045482 h 8900716"/>
              <a:gd name="connsiteX1213" fmla="*/ 8881284 w 11033920"/>
              <a:gd name="connsiteY1213" fmla="*/ 6031472 h 8900716"/>
              <a:gd name="connsiteX1214" fmla="*/ 3747957 w 11033920"/>
              <a:gd name="connsiteY1214" fmla="*/ 6031472 h 8900716"/>
              <a:gd name="connsiteX1215" fmla="*/ 3760728 w 11033920"/>
              <a:gd name="connsiteY1215" fmla="*/ 6043422 h 8900716"/>
              <a:gd name="connsiteX1216" fmla="*/ 3761749 w 11033920"/>
              <a:gd name="connsiteY1216" fmla="*/ 6049190 h 8900716"/>
              <a:gd name="connsiteX1217" fmla="*/ 3747957 w 11033920"/>
              <a:gd name="connsiteY1217" fmla="*/ 6041773 h 8900716"/>
              <a:gd name="connsiteX1218" fmla="*/ 3747957 w 11033920"/>
              <a:gd name="connsiteY1218" fmla="*/ 6031472 h 8900716"/>
              <a:gd name="connsiteX1219" fmla="*/ 3322436 w 11033920"/>
              <a:gd name="connsiteY1219" fmla="*/ 6031472 h 8900716"/>
              <a:gd name="connsiteX1220" fmla="*/ 3374030 w 11033920"/>
              <a:gd name="connsiteY1220" fmla="*/ 6077211 h 8900716"/>
              <a:gd name="connsiteX1221" fmla="*/ 3322436 w 11033920"/>
              <a:gd name="connsiteY1221" fmla="*/ 6054135 h 8900716"/>
              <a:gd name="connsiteX1222" fmla="*/ 3322436 w 11033920"/>
              <a:gd name="connsiteY1222" fmla="*/ 6031472 h 8900716"/>
              <a:gd name="connsiteX1223" fmla="*/ 8924704 w 11033920"/>
              <a:gd name="connsiteY1223" fmla="*/ 6031059 h 8900716"/>
              <a:gd name="connsiteX1224" fmla="*/ 8942583 w 11033920"/>
              <a:gd name="connsiteY1224" fmla="*/ 6054135 h 8900716"/>
              <a:gd name="connsiteX1225" fmla="*/ 8959441 w 11033920"/>
              <a:gd name="connsiteY1225" fmla="*/ 6101936 h 8900716"/>
              <a:gd name="connsiteX1226" fmla="*/ 8932367 w 11033920"/>
              <a:gd name="connsiteY1226" fmla="*/ 6044658 h 8900716"/>
              <a:gd name="connsiteX1227" fmla="*/ 3811811 w 11033920"/>
              <a:gd name="connsiteY1227" fmla="*/ 6022406 h 8900716"/>
              <a:gd name="connsiteX1228" fmla="*/ 3819984 w 11033920"/>
              <a:gd name="connsiteY1228" fmla="*/ 6026526 h 8900716"/>
              <a:gd name="connsiteX1229" fmla="*/ 3821516 w 11033920"/>
              <a:gd name="connsiteY1229" fmla="*/ 6030235 h 8900716"/>
              <a:gd name="connsiteX1230" fmla="*/ 3826625 w 11033920"/>
              <a:gd name="connsiteY1230" fmla="*/ 6033944 h 8900716"/>
              <a:gd name="connsiteX1231" fmla="*/ 3824070 w 11033920"/>
              <a:gd name="connsiteY1231" fmla="*/ 6040537 h 8900716"/>
              <a:gd name="connsiteX1232" fmla="*/ 3819984 w 11033920"/>
              <a:gd name="connsiteY1232" fmla="*/ 6041773 h 8900716"/>
              <a:gd name="connsiteX1233" fmla="*/ 3817941 w 11033920"/>
              <a:gd name="connsiteY1233" fmla="*/ 6039300 h 8900716"/>
              <a:gd name="connsiteX1234" fmla="*/ 3954332 w 11033920"/>
              <a:gd name="connsiteY1234" fmla="*/ 6017049 h 8900716"/>
              <a:gd name="connsiteX1235" fmla="*/ 3964549 w 11033920"/>
              <a:gd name="connsiteY1235" fmla="*/ 6032296 h 8900716"/>
              <a:gd name="connsiteX1236" fmla="*/ 3960973 w 11033920"/>
              <a:gd name="connsiteY1236" fmla="*/ 6029823 h 8900716"/>
              <a:gd name="connsiteX1237" fmla="*/ 9409993 w 11033920"/>
              <a:gd name="connsiteY1237" fmla="*/ 6006747 h 8900716"/>
              <a:gd name="connsiteX1238" fmla="*/ 9437067 w 11033920"/>
              <a:gd name="connsiteY1238" fmla="*/ 6006747 h 8900716"/>
              <a:gd name="connsiteX1239" fmla="*/ 9409993 w 11033920"/>
              <a:gd name="connsiteY1239" fmla="*/ 6006747 h 8900716"/>
              <a:gd name="connsiteX1240" fmla="*/ 8907336 w 11033920"/>
              <a:gd name="connsiteY1240" fmla="*/ 6003038 h 8900716"/>
              <a:gd name="connsiteX1241" fmla="*/ 8913466 w 11033920"/>
              <a:gd name="connsiteY1241" fmla="*/ 6010868 h 8900716"/>
              <a:gd name="connsiteX1242" fmla="*/ 8924704 w 11033920"/>
              <a:gd name="connsiteY1242" fmla="*/ 6031059 h 8900716"/>
              <a:gd name="connsiteX1243" fmla="*/ 8905293 w 11033920"/>
              <a:gd name="connsiteY1243" fmla="*/ 6005923 h 8900716"/>
              <a:gd name="connsiteX1244" fmla="*/ 8907336 w 11033920"/>
              <a:gd name="connsiteY1244" fmla="*/ 6003038 h 8900716"/>
              <a:gd name="connsiteX1245" fmla="*/ 8675420 w 11033920"/>
              <a:gd name="connsiteY1245" fmla="*/ 5995209 h 8900716"/>
              <a:gd name="connsiteX1246" fmla="*/ 8678485 w 11033920"/>
              <a:gd name="connsiteY1246" fmla="*/ 5995621 h 8900716"/>
              <a:gd name="connsiteX1247" fmla="*/ 8693299 w 11033920"/>
              <a:gd name="connsiteY1247" fmla="*/ 6006335 h 8900716"/>
              <a:gd name="connsiteX1248" fmla="*/ 8680528 w 11033920"/>
              <a:gd name="connsiteY1248" fmla="*/ 6003038 h 8900716"/>
              <a:gd name="connsiteX1249" fmla="*/ 9492236 w 11033920"/>
              <a:gd name="connsiteY1249" fmla="*/ 5982023 h 8900716"/>
              <a:gd name="connsiteX1250" fmla="*/ 9477933 w 11033920"/>
              <a:gd name="connsiteY1250" fmla="*/ 6000154 h 8900716"/>
              <a:gd name="connsiteX1251" fmla="*/ 9470781 w 11033920"/>
              <a:gd name="connsiteY1251" fmla="*/ 5989852 h 8900716"/>
              <a:gd name="connsiteX1252" fmla="*/ 9464651 w 11033920"/>
              <a:gd name="connsiteY1252" fmla="*/ 5982023 h 8900716"/>
              <a:gd name="connsiteX1253" fmla="*/ 9470781 w 11033920"/>
              <a:gd name="connsiteY1253" fmla="*/ 5989852 h 8900716"/>
              <a:gd name="connsiteX1254" fmla="*/ 9467716 w 11033920"/>
              <a:gd name="connsiteY1254" fmla="*/ 5991088 h 8900716"/>
              <a:gd name="connsiteX1255" fmla="*/ 9464651 w 11033920"/>
              <a:gd name="connsiteY1255" fmla="*/ 5982023 h 8900716"/>
              <a:gd name="connsiteX1256" fmla="*/ 3429199 w 11033920"/>
              <a:gd name="connsiteY1256" fmla="*/ 5982023 h 8900716"/>
              <a:gd name="connsiteX1257" fmla="*/ 3429199 w 11033920"/>
              <a:gd name="connsiteY1257" fmla="*/ 6006747 h 8900716"/>
              <a:gd name="connsiteX1258" fmla="*/ 3429199 w 11033920"/>
              <a:gd name="connsiteY1258" fmla="*/ 5982023 h 8900716"/>
              <a:gd name="connsiteX1259" fmla="*/ 3440437 w 11033920"/>
              <a:gd name="connsiteY1259" fmla="*/ 5949882 h 8900716"/>
              <a:gd name="connsiteX1260" fmla="*/ 3456273 w 11033920"/>
              <a:gd name="connsiteY1260" fmla="*/ 5960183 h 8900716"/>
              <a:gd name="connsiteX1261" fmla="*/ 3429199 w 11033920"/>
              <a:gd name="connsiteY1261" fmla="*/ 5960183 h 8900716"/>
              <a:gd name="connsiteX1262" fmla="*/ 3440437 w 11033920"/>
              <a:gd name="connsiteY1262" fmla="*/ 5949882 h 8900716"/>
              <a:gd name="connsiteX1263" fmla="*/ 3315284 w 11033920"/>
              <a:gd name="connsiteY1263" fmla="*/ 5949058 h 8900716"/>
              <a:gd name="connsiteX1264" fmla="*/ 3347977 w 11033920"/>
              <a:gd name="connsiteY1264" fmla="*/ 5958947 h 8900716"/>
              <a:gd name="connsiteX1265" fmla="*/ 3322436 w 11033920"/>
              <a:gd name="connsiteY1265" fmla="*/ 5958947 h 8900716"/>
              <a:gd name="connsiteX1266" fmla="*/ 3315284 w 11033920"/>
              <a:gd name="connsiteY1266" fmla="*/ 5949058 h 8900716"/>
              <a:gd name="connsiteX1267" fmla="*/ 3667757 w 11033920"/>
              <a:gd name="connsiteY1267" fmla="*/ 5935871 h 8900716"/>
              <a:gd name="connsiteX1268" fmla="*/ 3667757 w 11033920"/>
              <a:gd name="connsiteY1268" fmla="*/ 5958947 h 8900716"/>
              <a:gd name="connsiteX1269" fmla="*/ 3667757 w 11033920"/>
              <a:gd name="connsiteY1269" fmla="*/ 5935871 h 8900716"/>
              <a:gd name="connsiteX1270" fmla="*/ 9048325 w 11033920"/>
              <a:gd name="connsiteY1270" fmla="*/ 5908263 h 8900716"/>
              <a:gd name="connsiteX1271" fmla="*/ 9038109 w 11033920"/>
              <a:gd name="connsiteY1271" fmla="*/ 5935871 h 8900716"/>
              <a:gd name="connsiteX1272" fmla="*/ 9048325 w 11033920"/>
              <a:gd name="connsiteY1272" fmla="*/ 5908263 h 8900716"/>
              <a:gd name="connsiteX1273" fmla="*/ 3801083 w 11033920"/>
              <a:gd name="connsiteY1273" fmla="*/ 5886423 h 8900716"/>
              <a:gd name="connsiteX1274" fmla="*/ 3801083 w 11033920"/>
              <a:gd name="connsiteY1274" fmla="*/ 5886423 h 8900716"/>
              <a:gd name="connsiteX1275" fmla="*/ 8814876 w 11033920"/>
              <a:gd name="connsiteY1275" fmla="*/ 5876533 h 8900716"/>
              <a:gd name="connsiteX1276" fmla="*/ 8826625 w 11033920"/>
              <a:gd name="connsiteY1276" fmla="*/ 5886835 h 8900716"/>
              <a:gd name="connsiteX1277" fmla="*/ 8814876 w 11033920"/>
              <a:gd name="connsiteY1277" fmla="*/ 5876533 h 8900716"/>
              <a:gd name="connsiteX1278" fmla="*/ 3162546 w 11033920"/>
              <a:gd name="connsiteY1278" fmla="*/ 5862111 h 8900716"/>
              <a:gd name="connsiteX1279" fmla="*/ 3190131 w 11033920"/>
              <a:gd name="connsiteY1279" fmla="*/ 5886835 h 8900716"/>
              <a:gd name="connsiteX1280" fmla="*/ 3213118 w 11033920"/>
              <a:gd name="connsiteY1280" fmla="*/ 5907438 h 8900716"/>
              <a:gd name="connsiteX1281" fmla="*/ 3204945 w 11033920"/>
              <a:gd name="connsiteY1281" fmla="*/ 5897137 h 8900716"/>
              <a:gd name="connsiteX1282" fmla="*/ 3203412 w 11033920"/>
              <a:gd name="connsiteY1282" fmla="*/ 5888071 h 8900716"/>
              <a:gd name="connsiteX1283" fmla="*/ 3190131 w 11033920"/>
              <a:gd name="connsiteY1283" fmla="*/ 5886835 h 8900716"/>
              <a:gd name="connsiteX1284" fmla="*/ 3194218 w 11033920"/>
              <a:gd name="connsiteY1284" fmla="*/ 5876533 h 8900716"/>
              <a:gd name="connsiteX1285" fmla="*/ 3216183 w 11033920"/>
              <a:gd name="connsiteY1285" fmla="*/ 5886835 h 8900716"/>
              <a:gd name="connsiteX1286" fmla="*/ 3242236 w 11033920"/>
              <a:gd name="connsiteY1286" fmla="*/ 5935871 h 8900716"/>
              <a:gd name="connsiteX1287" fmla="*/ 3216183 w 11033920"/>
              <a:gd name="connsiteY1287" fmla="*/ 5911559 h 8900716"/>
              <a:gd name="connsiteX1288" fmla="*/ 3215672 w 11033920"/>
              <a:gd name="connsiteY1288" fmla="*/ 5910735 h 8900716"/>
              <a:gd name="connsiteX1289" fmla="*/ 3208521 w 11033920"/>
              <a:gd name="connsiteY1289" fmla="*/ 5907438 h 8900716"/>
              <a:gd name="connsiteX1290" fmla="*/ 3162546 w 11033920"/>
              <a:gd name="connsiteY1290" fmla="*/ 5886835 h 8900716"/>
              <a:gd name="connsiteX1291" fmla="*/ 3162546 w 11033920"/>
              <a:gd name="connsiteY1291" fmla="*/ 5862111 h 8900716"/>
              <a:gd name="connsiteX1292" fmla="*/ 9805375 w 11033920"/>
              <a:gd name="connsiteY1292" fmla="*/ 5854281 h 8900716"/>
              <a:gd name="connsiteX1293" fmla="*/ 9808951 w 11033920"/>
              <a:gd name="connsiteY1293" fmla="*/ 5863759 h 8900716"/>
              <a:gd name="connsiteX1294" fmla="*/ 9785452 w 11033920"/>
              <a:gd name="connsiteY1294" fmla="*/ 5886835 h 8900716"/>
              <a:gd name="connsiteX1295" fmla="*/ 9797201 w 11033920"/>
              <a:gd name="connsiteY1295" fmla="*/ 5857990 h 8900716"/>
              <a:gd name="connsiteX1296" fmla="*/ 9805375 w 11033920"/>
              <a:gd name="connsiteY1296" fmla="*/ 5854281 h 8900716"/>
              <a:gd name="connsiteX1297" fmla="*/ 8785248 w 11033920"/>
              <a:gd name="connsiteY1297" fmla="*/ 5841095 h 8900716"/>
              <a:gd name="connsiteX1298" fmla="*/ 8788313 w 11033920"/>
              <a:gd name="connsiteY1298" fmla="*/ 5845216 h 8900716"/>
              <a:gd name="connsiteX1299" fmla="*/ 8786780 w 11033920"/>
              <a:gd name="connsiteY1299" fmla="*/ 5844804 h 8900716"/>
              <a:gd name="connsiteX1300" fmla="*/ 8826625 w 11033920"/>
              <a:gd name="connsiteY1300" fmla="*/ 5840683 h 8900716"/>
              <a:gd name="connsiteX1301" fmla="*/ 8853699 w 11033920"/>
              <a:gd name="connsiteY1301" fmla="*/ 5863759 h 8900716"/>
              <a:gd name="connsiteX1302" fmla="*/ 8826625 w 11033920"/>
              <a:gd name="connsiteY1302" fmla="*/ 5863759 h 8900716"/>
              <a:gd name="connsiteX1303" fmla="*/ 8826625 w 11033920"/>
              <a:gd name="connsiteY1303" fmla="*/ 5840683 h 8900716"/>
              <a:gd name="connsiteX1304" fmla="*/ 8800062 w 11033920"/>
              <a:gd name="connsiteY1304" fmla="*/ 5838623 h 8900716"/>
              <a:gd name="connsiteX1305" fmla="*/ 8800062 w 11033920"/>
              <a:gd name="connsiteY1305" fmla="*/ 5862523 h 8900716"/>
              <a:gd name="connsiteX1306" fmla="*/ 8795465 w 11033920"/>
              <a:gd name="connsiteY1306" fmla="*/ 5855106 h 8900716"/>
              <a:gd name="connsiteX1307" fmla="*/ 8788313 w 11033920"/>
              <a:gd name="connsiteY1307" fmla="*/ 5845216 h 8900716"/>
              <a:gd name="connsiteX1308" fmla="*/ 8795975 w 11033920"/>
              <a:gd name="connsiteY1308" fmla="*/ 5848512 h 8900716"/>
              <a:gd name="connsiteX1309" fmla="*/ 8800062 w 11033920"/>
              <a:gd name="connsiteY1309" fmla="*/ 5838623 h 8900716"/>
              <a:gd name="connsiteX1310" fmla="*/ 8746936 w 11033920"/>
              <a:gd name="connsiteY1310" fmla="*/ 5838623 h 8900716"/>
              <a:gd name="connsiteX1311" fmla="*/ 8750512 w 11033920"/>
              <a:gd name="connsiteY1311" fmla="*/ 5862523 h 8900716"/>
              <a:gd name="connsiteX1312" fmla="*/ 8769923 w 11033920"/>
              <a:gd name="connsiteY1312" fmla="*/ 5882714 h 8900716"/>
              <a:gd name="connsiteX1313" fmla="*/ 8762261 w 11033920"/>
              <a:gd name="connsiteY1313" fmla="*/ 5866643 h 8900716"/>
              <a:gd name="connsiteX1314" fmla="*/ 8746936 w 11033920"/>
              <a:gd name="connsiteY1314" fmla="*/ 5838623 h 8900716"/>
              <a:gd name="connsiteX1315" fmla="*/ 3881283 w 11033920"/>
              <a:gd name="connsiteY1315" fmla="*/ 5838623 h 8900716"/>
              <a:gd name="connsiteX1316" fmla="*/ 3881283 w 11033920"/>
              <a:gd name="connsiteY1316" fmla="*/ 5862523 h 8900716"/>
              <a:gd name="connsiteX1317" fmla="*/ 3881283 w 11033920"/>
              <a:gd name="connsiteY1317" fmla="*/ 5838623 h 8900716"/>
              <a:gd name="connsiteX1318" fmla="*/ 3173276 w 11033920"/>
              <a:gd name="connsiteY1318" fmla="*/ 5825828 h 8900716"/>
              <a:gd name="connsiteX1319" fmla="*/ 3174183 w 11033920"/>
              <a:gd name="connsiteY1319" fmla="*/ 5826628 h 8900716"/>
              <a:gd name="connsiteX1320" fmla="*/ 3190131 w 11033920"/>
              <a:gd name="connsiteY1320" fmla="*/ 5840683 h 8900716"/>
              <a:gd name="connsiteX1321" fmla="*/ 3176338 w 11033920"/>
              <a:gd name="connsiteY1321" fmla="*/ 5828527 h 8900716"/>
              <a:gd name="connsiteX1322" fmla="*/ 3801083 w 11033920"/>
              <a:gd name="connsiteY1322" fmla="*/ 5816371 h 8900716"/>
              <a:gd name="connsiteX1323" fmla="*/ 3828157 w 11033920"/>
              <a:gd name="connsiteY1323" fmla="*/ 5840683 h 8900716"/>
              <a:gd name="connsiteX1324" fmla="*/ 3801083 w 11033920"/>
              <a:gd name="connsiteY1324" fmla="*/ 5840683 h 8900716"/>
              <a:gd name="connsiteX1325" fmla="*/ 3801083 w 11033920"/>
              <a:gd name="connsiteY1325" fmla="*/ 5816371 h 8900716"/>
              <a:gd name="connsiteX1326" fmla="*/ 3162546 w 11033920"/>
              <a:gd name="connsiteY1326" fmla="*/ 5816371 h 8900716"/>
              <a:gd name="connsiteX1327" fmla="*/ 3166856 w 11033920"/>
              <a:gd name="connsiteY1327" fmla="*/ 5820170 h 8900716"/>
              <a:gd name="connsiteX1328" fmla="*/ 3173276 w 11033920"/>
              <a:gd name="connsiteY1328" fmla="*/ 5825828 h 8900716"/>
              <a:gd name="connsiteX1329" fmla="*/ 3165994 w 11033920"/>
              <a:gd name="connsiteY1329" fmla="*/ 5819410 h 8900716"/>
              <a:gd name="connsiteX1330" fmla="*/ 3162546 w 11033920"/>
              <a:gd name="connsiteY1330" fmla="*/ 5816371 h 8900716"/>
              <a:gd name="connsiteX1331" fmla="*/ 3854209 w 11033920"/>
              <a:gd name="connsiteY1331" fmla="*/ 5815135 h 8900716"/>
              <a:gd name="connsiteX1332" fmla="*/ 3881283 w 11033920"/>
              <a:gd name="connsiteY1332" fmla="*/ 5838623 h 8900716"/>
              <a:gd name="connsiteX1333" fmla="*/ 3854209 w 11033920"/>
              <a:gd name="connsiteY1333" fmla="*/ 5815135 h 8900716"/>
              <a:gd name="connsiteX1334" fmla="*/ 3728035 w 11033920"/>
              <a:gd name="connsiteY1334" fmla="*/ 5804421 h 8900716"/>
              <a:gd name="connsiteX1335" fmla="*/ 3734164 w 11033920"/>
              <a:gd name="connsiteY1335" fmla="*/ 5806481 h 8900716"/>
              <a:gd name="connsiteX1336" fmla="*/ 3773498 w 11033920"/>
              <a:gd name="connsiteY1336" fmla="*/ 5840683 h 8900716"/>
              <a:gd name="connsiteX1337" fmla="*/ 3720883 w 11033920"/>
              <a:gd name="connsiteY1337" fmla="*/ 5816371 h 8900716"/>
              <a:gd name="connsiteX1338" fmla="*/ 3731610 w 11033920"/>
              <a:gd name="connsiteY1338" fmla="*/ 5812250 h 8900716"/>
              <a:gd name="connsiteX1339" fmla="*/ 3773498 w 11033920"/>
              <a:gd name="connsiteY1339" fmla="*/ 5791647 h 8900716"/>
              <a:gd name="connsiteX1340" fmla="*/ 3801083 w 11033920"/>
              <a:gd name="connsiteY1340" fmla="*/ 5816371 h 8900716"/>
              <a:gd name="connsiteX1341" fmla="*/ 3773498 w 11033920"/>
              <a:gd name="connsiteY1341" fmla="*/ 5791647 h 8900716"/>
              <a:gd name="connsiteX1342" fmla="*/ 3694831 w 11033920"/>
              <a:gd name="connsiteY1342" fmla="*/ 5791647 h 8900716"/>
              <a:gd name="connsiteX1343" fmla="*/ 3728035 w 11033920"/>
              <a:gd name="connsiteY1343" fmla="*/ 5804009 h 8900716"/>
              <a:gd name="connsiteX1344" fmla="*/ 3667757 w 11033920"/>
              <a:gd name="connsiteY1344" fmla="*/ 5791647 h 8900716"/>
              <a:gd name="connsiteX1345" fmla="*/ 3773498 w 11033920"/>
              <a:gd name="connsiteY1345" fmla="*/ 5862111 h 8900716"/>
              <a:gd name="connsiteX1346" fmla="*/ 3667757 w 11033920"/>
              <a:gd name="connsiteY1346" fmla="*/ 5791647 h 8900716"/>
              <a:gd name="connsiteX1347" fmla="*/ 3344912 w 11033920"/>
              <a:gd name="connsiteY1347" fmla="*/ 5770219 h 8900716"/>
              <a:gd name="connsiteX1348" fmla="*/ 3375051 w 11033920"/>
              <a:gd name="connsiteY1348" fmla="*/ 5790410 h 8900716"/>
              <a:gd name="connsiteX1349" fmla="*/ 3355640 w 11033920"/>
              <a:gd name="connsiteY1349" fmla="*/ 5796179 h 8900716"/>
              <a:gd name="connsiteX1350" fmla="*/ 3375562 w 11033920"/>
              <a:gd name="connsiteY1350" fmla="*/ 5838623 h 8900716"/>
              <a:gd name="connsiteX1351" fmla="*/ 3375562 w 11033920"/>
              <a:gd name="connsiteY1351" fmla="*/ 5814723 h 8900716"/>
              <a:gd name="connsiteX1352" fmla="*/ 3401614 w 11033920"/>
              <a:gd name="connsiteY1352" fmla="*/ 5862523 h 8900716"/>
              <a:gd name="connsiteX1353" fmla="*/ 3348999 w 11033920"/>
              <a:gd name="connsiteY1353" fmla="*/ 5838623 h 8900716"/>
              <a:gd name="connsiteX1354" fmla="*/ 3322436 w 11033920"/>
              <a:gd name="connsiteY1354" fmla="*/ 5814723 h 8900716"/>
              <a:gd name="connsiteX1355" fmla="*/ 3375562 w 11033920"/>
              <a:gd name="connsiteY1355" fmla="*/ 5886835 h 8900716"/>
              <a:gd name="connsiteX1356" fmla="*/ 3327544 w 11033920"/>
              <a:gd name="connsiteY1356" fmla="*/ 5856342 h 8900716"/>
              <a:gd name="connsiteX1357" fmla="*/ 3306600 w 11033920"/>
              <a:gd name="connsiteY1357" fmla="*/ 5844392 h 8900716"/>
              <a:gd name="connsiteX1358" fmla="*/ 3304557 w 11033920"/>
              <a:gd name="connsiteY1358" fmla="*/ 5842743 h 8900716"/>
              <a:gd name="connsiteX1359" fmla="*/ 3296383 w 11033920"/>
              <a:gd name="connsiteY1359" fmla="*/ 5838623 h 8900716"/>
              <a:gd name="connsiteX1360" fmla="*/ 3306600 w 11033920"/>
              <a:gd name="connsiteY1360" fmla="*/ 5844392 h 8900716"/>
              <a:gd name="connsiteX1361" fmla="*/ 3319371 w 11033920"/>
              <a:gd name="connsiteY1361" fmla="*/ 5853457 h 8900716"/>
              <a:gd name="connsiteX1362" fmla="*/ 3329587 w 11033920"/>
              <a:gd name="connsiteY1362" fmla="*/ 5869116 h 8900716"/>
              <a:gd name="connsiteX1363" fmla="*/ 3328566 w 11033920"/>
              <a:gd name="connsiteY1363" fmla="*/ 5872000 h 8900716"/>
              <a:gd name="connsiteX1364" fmla="*/ 3350531 w 11033920"/>
              <a:gd name="connsiteY1364" fmla="*/ 5887659 h 8900716"/>
              <a:gd name="connsiteX1365" fmla="*/ 3350531 w 11033920"/>
              <a:gd name="connsiteY1365" fmla="*/ 5911559 h 8900716"/>
              <a:gd name="connsiteX1366" fmla="*/ 3323968 w 11033920"/>
              <a:gd name="connsiteY1366" fmla="*/ 5887659 h 8900716"/>
              <a:gd name="connsiteX1367" fmla="*/ 3322436 w 11033920"/>
              <a:gd name="connsiteY1367" fmla="*/ 5886835 h 8900716"/>
              <a:gd name="connsiteX1368" fmla="*/ 3322436 w 11033920"/>
              <a:gd name="connsiteY1368" fmla="*/ 5886423 h 8900716"/>
              <a:gd name="connsiteX1369" fmla="*/ 3322436 w 11033920"/>
              <a:gd name="connsiteY1369" fmla="*/ 5886011 h 8900716"/>
              <a:gd name="connsiteX1370" fmla="*/ 3297405 w 11033920"/>
              <a:gd name="connsiteY1370" fmla="*/ 5863759 h 8900716"/>
              <a:gd name="connsiteX1371" fmla="*/ 3297405 w 11033920"/>
              <a:gd name="connsiteY1371" fmla="*/ 5911559 h 8900716"/>
              <a:gd name="connsiteX1372" fmla="*/ 3270842 w 11033920"/>
              <a:gd name="connsiteY1372" fmla="*/ 5887659 h 8900716"/>
              <a:gd name="connsiteX1373" fmla="*/ 3217716 w 11033920"/>
              <a:gd name="connsiteY1373" fmla="*/ 5863759 h 8900716"/>
              <a:gd name="connsiteX1374" fmla="*/ 3251430 w 11033920"/>
              <a:gd name="connsiteY1374" fmla="*/ 5863759 h 8900716"/>
              <a:gd name="connsiteX1375" fmla="*/ 3218737 w 11033920"/>
              <a:gd name="connsiteY1375" fmla="*/ 5840683 h 8900716"/>
              <a:gd name="connsiteX1376" fmla="*/ 3215672 w 11033920"/>
              <a:gd name="connsiteY1376" fmla="*/ 5840683 h 8900716"/>
              <a:gd name="connsiteX1377" fmla="*/ 3209032 w 11033920"/>
              <a:gd name="connsiteY1377" fmla="*/ 5822140 h 8900716"/>
              <a:gd name="connsiteX1378" fmla="*/ 3235595 w 11033920"/>
              <a:gd name="connsiteY1378" fmla="*/ 5837799 h 8900716"/>
              <a:gd name="connsiteX1379" fmla="*/ 3240703 w 11033920"/>
              <a:gd name="connsiteY1379" fmla="*/ 5836974 h 8900716"/>
              <a:gd name="connsiteX1380" fmla="*/ 3244279 w 11033920"/>
              <a:gd name="connsiteY1380" fmla="*/ 5816371 h 8900716"/>
              <a:gd name="connsiteX1381" fmla="*/ 3287189 w 11033920"/>
              <a:gd name="connsiteY1381" fmla="*/ 5851809 h 8900716"/>
              <a:gd name="connsiteX1382" fmla="*/ 3308133 w 11033920"/>
              <a:gd name="connsiteY1382" fmla="*/ 5860050 h 8900716"/>
              <a:gd name="connsiteX1383" fmla="*/ 3307111 w 11033920"/>
              <a:gd name="connsiteY1383" fmla="*/ 5858814 h 8900716"/>
              <a:gd name="connsiteX1384" fmla="*/ 3270331 w 11033920"/>
              <a:gd name="connsiteY1384" fmla="*/ 5814723 h 8900716"/>
              <a:gd name="connsiteX1385" fmla="*/ 3243768 w 11033920"/>
              <a:gd name="connsiteY1385" fmla="*/ 5790410 h 8900716"/>
              <a:gd name="connsiteX1386" fmla="*/ 3255006 w 11033920"/>
              <a:gd name="connsiteY1386" fmla="*/ 5789998 h 8900716"/>
              <a:gd name="connsiteX1387" fmla="*/ 3253474 w 11033920"/>
              <a:gd name="connsiteY1387" fmla="*/ 5787526 h 8900716"/>
              <a:gd name="connsiteX1388" fmla="*/ 3255517 w 11033920"/>
              <a:gd name="connsiteY1388" fmla="*/ 5787114 h 8900716"/>
              <a:gd name="connsiteX1389" fmla="*/ 3296383 w 11033920"/>
              <a:gd name="connsiteY1389" fmla="*/ 5790410 h 8900716"/>
              <a:gd name="connsiteX1390" fmla="*/ 3322436 w 11033920"/>
              <a:gd name="connsiteY1390" fmla="*/ 5790410 h 8900716"/>
              <a:gd name="connsiteX1391" fmla="*/ 3344912 w 11033920"/>
              <a:gd name="connsiteY1391" fmla="*/ 5770219 h 8900716"/>
              <a:gd name="connsiteX1392" fmla="*/ 3747957 w 11033920"/>
              <a:gd name="connsiteY1392" fmla="*/ 5766922 h 8900716"/>
              <a:gd name="connsiteX1393" fmla="*/ 3761749 w 11033920"/>
              <a:gd name="connsiteY1393" fmla="*/ 5766922 h 8900716"/>
              <a:gd name="connsiteX1394" fmla="*/ 3774520 w 11033920"/>
              <a:gd name="connsiteY1394" fmla="*/ 5766922 h 8900716"/>
              <a:gd name="connsiteX1395" fmla="*/ 3813343 w 11033920"/>
              <a:gd name="connsiteY1395" fmla="*/ 5812250 h 8900716"/>
              <a:gd name="connsiteX1396" fmla="*/ 3827646 w 11033920"/>
              <a:gd name="connsiteY1396" fmla="*/ 5825436 h 8900716"/>
              <a:gd name="connsiteX1397" fmla="*/ 3814876 w 11033920"/>
              <a:gd name="connsiteY1397" fmla="*/ 5815135 h 8900716"/>
              <a:gd name="connsiteX1398" fmla="*/ 3791377 w 11033920"/>
              <a:gd name="connsiteY1398" fmla="*/ 5795767 h 8900716"/>
              <a:gd name="connsiteX1399" fmla="*/ 3243768 w 11033920"/>
              <a:gd name="connsiteY1399" fmla="*/ 5766098 h 8900716"/>
              <a:gd name="connsiteX1400" fmla="*/ 3253474 w 11033920"/>
              <a:gd name="connsiteY1400" fmla="*/ 5787526 h 8900716"/>
              <a:gd name="connsiteX1401" fmla="*/ 3243768 w 11033920"/>
              <a:gd name="connsiteY1401" fmla="*/ 5790410 h 8900716"/>
              <a:gd name="connsiteX1402" fmla="*/ 3270331 w 11033920"/>
              <a:gd name="connsiteY1402" fmla="*/ 5814723 h 8900716"/>
              <a:gd name="connsiteX1403" fmla="*/ 3217716 w 11033920"/>
              <a:gd name="connsiteY1403" fmla="*/ 5790410 h 8900716"/>
              <a:gd name="connsiteX1404" fmla="*/ 3227421 w 11033920"/>
              <a:gd name="connsiteY1404" fmla="*/ 5787526 h 8900716"/>
              <a:gd name="connsiteX1405" fmla="*/ 3227932 w 11033920"/>
              <a:gd name="connsiteY1405" fmla="*/ 5781345 h 8900716"/>
              <a:gd name="connsiteX1406" fmla="*/ 3230486 w 11033920"/>
              <a:gd name="connsiteY1406" fmla="*/ 5784642 h 8900716"/>
              <a:gd name="connsiteX1407" fmla="*/ 3243768 w 11033920"/>
              <a:gd name="connsiteY1407" fmla="*/ 5766098 h 8900716"/>
              <a:gd name="connsiteX1408" fmla="*/ 3217716 w 11033920"/>
              <a:gd name="connsiteY1408" fmla="*/ 5766098 h 8900716"/>
              <a:gd name="connsiteX1409" fmla="*/ 3228443 w 11033920"/>
              <a:gd name="connsiteY1409" fmla="*/ 5780521 h 8900716"/>
              <a:gd name="connsiteX1410" fmla="*/ 3227932 w 11033920"/>
              <a:gd name="connsiteY1410" fmla="*/ 5781345 h 8900716"/>
              <a:gd name="connsiteX1411" fmla="*/ 3541582 w 11033920"/>
              <a:gd name="connsiteY1411" fmla="*/ 5762390 h 8900716"/>
              <a:gd name="connsiteX1412" fmla="*/ 3552820 w 11033920"/>
              <a:gd name="connsiteY1412" fmla="*/ 5766510 h 8900716"/>
              <a:gd name="connsiteX1413" fmla="*/ 3589089 w 11033920"/>
              <a:gd name="connsiteY1413" fmla="*/ 5791647 h 8900716"/>
              <a:gd name="connsiteX1414" fmla="*/ 3551798 w 11033920"/>
              <a:gd name="connsiteY1414" fmla="*/ 5770219 h 8900716"/>
              <a:gd name="connsiteX1415" fmla="*/ 3539538 w 11033920"/>
              <a:gd name="connsiteY1415" fmla="*/ 5760329 h 8900716"/>
              <a:gd name="connsiteX1416" fmla="*/ 3541582 w 11033920"/>
              <a:gd name="connsiteY1416" fmla="*/ 5762390 h 8900716"/>
              <a:gd name="connsiteX1417" fmla="*/ 3539028 w 11033920"/>
              <a:gd name="connsiteY1417" fmla="*/ 5761154 h 8900716"/>
              <a:gd name="connsiteX1418" fmla="*/ 3527789 w 11033920"/>
              <a:gd name="connsiteY1418" fmla="*/ 5757033 h 8900716"/>
              <a:gd name="connsiteX1419" fmla="*/ 3539028 w 11033920"/>
              <a:gd name="connsiteY1419" fmla="*/ 5761154 h 8900716"/>
              <a:gd name="connsiteX1420" fmla="*/ 3534430 w 11033920"/>
              <a:gd name="connsiteY1420" fmla="*/ 5766922 h 8900716"/>
              <a:gd name="connsiteX1421" fmla="*/ 3527789 w 11033920"/>
              <a:gd name="connsiteY1421" fmla="*/ 5757033 h 8900716"/>
              <a:gd name="connsiteX1422" fmla="*/ 3295873 w 11033920"/>
              <a:gd name="connsiteY1422" fmla="*/ 5756209 h 8900716"/>
              <a:gd name="connsiteX1423" fmla="*/ 3322436 w 11033920"/>
              <a:gd name="connsiteY1423" fmla="*/ 5766098 h 8900716"/>
              <a:gd name="connsiteX1424" fmla="*/ 3296383 w 11033920"/>
              <a:gd name="connsiteY1424" fmla="*/ 5766098 h 8900716"/>
              <a:gd name="connsiteX1425" fmla="*/ 3296383 w 11033920"/>
              <a:gd name="connsiteY1425" fmla="*/ 5790410 h 8900716"/>
              <a:gd name="connsiteX1426" fmla="*/ 3270331 w 11033920"/>
              <a:gd name="connsiteY1426" fmla="*/ 5766098 h 8900716"/>
              <a:gd name="connsiteX1427" fmla="*/ 3295873 w 11033920"/>
              <a:gd name="connsiteY1427" fmla="*/ 5756209 h 8900716"/>
              <a:gd name="connsiteX1428" fmla="*/ 3496629 w 11033920"/>
              <a:gd name="connsiteY1428" fmla="*/ 5750440 h 8900716"/>
              <a:gd name="connsiteX1429" fmla="*/ 3505824 w 11033920"/>
              <a:gd name="connsiteY1429" fmla="*/ 5754972 h 8900716"/>
              <a:gd name="connsiteX1430" fmla="*/ 3509399 w 11033920"/>
              <a:gd name="connsiteY1430" fmla="*/ 5766922 h 8900716"/>
              <a:gd name="connsiteX1431" fmla="*/ 3497140 w 11033920"/>
              <a:gd name="connsiteY1431" fmla="*/ 5752912 h 8900716"/>
              <a:gd name="connsiteX1432" fmla="*/ 3621782 w 11033920"/>
              <a:gd name="connsiteY1432" fmla="*/ 5748379 h 8900716"/>
              <a:gd name="connsiteX1433" fmla="*/ 3641704 w 11033920"/>
              <a:gd name="connsiteY1433" fmla="*/ 5766922 h 8900716"/>
              <a:gd name="connsiteX1434" fmla="*/ 3621782 w 11033920"/>
              <a:gd name="connsiteY1434" fmla="*/ 5748379 h 8900716"/>
              <a:gd name="connsiteX1435" fmla="*/ 3827646 w 11033920"/>
              <a:gd name="connsiteY1435" fmla="*/ 5743022 h 8900716"/>
              <a:gd name="connsiteX1436" fmla="*/ 3850634 w 11033920"/>
              <a:gd name="connsiteY1436" fmla="*/ 5766098 h 8900716"/>
              <a:gd name="connsiteX1437" fmla="*/ 3841439 w 11033920"/>
              <a:gd name="connsiteY1437" fmla="*/ 5763626 h 8900716"/>
              <a:gd name="connsiteX1438" fmla="*/ 3827646 w 11033920"/>
              <a:gd name="connsiteY1438" fmla="*/ 5743022 h 8900716"/>
              <a:gd name="connsiteX1439" fmla="*/ 3482325 w 11033920"/>
              <a:gd name="connsiteY1439" fmla="*/ 5743022 h 8900716"/>
              <a:gd name="connsiteX1440" fmla="*/ 3495607 w 11033920"/>
              <a:gd name="connsiteY1440" fmla="*/ 5745907 h 8900716"/>
              <a:gd name="connsiteX1441" fmla="*/ 3496629 w 11033920"/>
              <a:gd name="connsiteY1441" fmla="*/ 5750440 h 8900716"/>
              <a:gd name="connsiteX1442" fmla="*/ 8932367 w 11033920"/>
              <a:gd name="connsiteY1442" fmla="*/ 5742198 h 8900716"/>
              <a:gd name="connsiteX1443" fmla="*/ 8932367 w 11033920"/>
              <a:gd name="connsiteY1443" fmla="*/ 5791647 h 8900716"/>
              <a:gd name="connsiteX1444" fmla="*/ 8932367 w 11033920"/>
              <a:gd name="connsiteY1444" fmla="*/ 5742198 h 8900716"/>
              <a:gd name="connsiteX1445" fmla="*/ 3553842 w 11033920"/>
              <a:gd name="connsiteY1445" fmla="*/ 5726128 h 8900716"/>
              <a:gd name="connsiteX1446" fmla="*/ 3568911 w 11033920"/>
              <a:gd name="connsiteY1446" fmla="*/ 5729733 h 8900716"/>
              <a:gd name="connsiteX1447" fmla="*/ 3569455 w 11033920"/>
              <a:gd name="connsiteY1447" fmla="*/ 5727665 h 8900716"/>
              <a:gd name="connsiteX1448" fmla="*/ 3573732 w 11033920"/>
              <a:gd name="connsiteY1448" fmla="*/ 5732939 h 8900716"/>
              <a:gd name="connsiteX1449" fmla="*/ 3562526 w 11033920"/>
              <a:gd name="connsiteY1449" fmla="*/ 5743022 h 8900716"/>
              <a:gd name="connsiteX1450" fmla="*/ 3553842 w 11033920"/>
              <a:gd name="connsiteY1450" fmla="*/ 5726128 h 8900716"/>
              <a:gd name="connsiteX1451" fmla="*/ 3694320 w 11033920"/>
              <a:gd name="connsiteY1451" fmla="*/ 5720771 h 8900716"/>
              <a:gd name="connsiteX1452" fmla="*/ 3719861 w 11033920"/>
              <a:gd name="connsiteY1452" fmla="*/ 5764862 h 8900716"/>
              <a:gd name="connsiteX1453" fmla="*/ 3721905 w 11033920"/>
              <a:gd name="connsiteY1453" fmla="*/ 5766510 h 8900716"/>
              <a:gd name="connsiteX1454" fmla="*/ 3721905 w 11033920"/>
              <a:gd name="connsiteY1454" fmla="*/ 5745907 h 8900716"/>
              <a:gd name="connsiteX1455" fmla="*/ 3721905 w 11033920"/>
              <a:gd name="connsiteY1455" fmla="*/ 5743022 h 8900716"/>
              <a:gd name="connsiteX1456" fmla="*/ 3721905 w 11033920"/>
              <a:gd name="connsiteY1456" fmla="*/ 5731072 h 8900716"/>
              <a:gd name="connsiteX1457" fmla="*/ 3721905 w 11033920"/>
              <a:gd name="connsiteY1457" fmla="*/ 5729012 h 8900716"/>
              <a:gd name="connsiteX1458" fmla="*/ 3728035 w 11033920"/>
              <a:gd name="connsiteY1458" fmla="*/ 5735193 h 8900716"/>
              <a:gd name="connsiteX1459" fmla="*/ 3774520 w 11033920"/>
              <a:gd name="connsiteY1459" fmla="*/ 5766922 h 8900716"/>
              <a:gd name="connsiteX1460" fmla="*/ 3751533 w 11033920"/>
              <a:gd name="connsiteY1460" fmla="*/ 5760329 h 8900716"/>
              <a:gd name="connsiteX1461" fmla="*/ 3747957 w 11033920"/>
              <a:gd name="connsiteY1461" fmla="*/ 5766922 h 8900716"/>
              <a:gd name="connsiteX1462" fmla="*/ 3744892 w 11033920"/>
              <a:gd name="connsiteY1462" fmla="*/ 5773928 h 8900716"/>
              <a:gd name="connsiteX1463" fmla="*/ 3722415 w 11033920"/>
              <a:gd name="connsiteY1463" fmla="*/ 5766922 h 8900716"/>
              <a:gd name="connsiteX1464" fmla="*/ 3745914 w 11033920"/>
              <a:gd name="connsiteY1464" fmla="*/ 5791647 h 8900716"/>
              <a:gd name="connsiteX1465" fmla="*/ 3694320 w 11033920"/>
              <a:gd name="connsiteY1465" fmla="*/ 5767747 h 8900716"/>
              <a:gd name="connsiteX1466" fmla="*/ 3694320 w 11033920"/>
              <a:gd name="connsiteY1466" fmla="*/ 5720771 h 8900716"/>
              <a:gd name="connsiteX1467" fmla="*/ 3589089 w 11033920"/>
              <a:gd name="connsiteY1467" fmla="*/ 5720771 h 8900716"/>
              <a:gd name="connsiteX1468" fmla="*/ 3589089 w 11033920"/>
              <a:gd name="connsiteY1468" fmla="*/ 5720771 h 8900716"/>
              <a:gd name="connsiteX1469" fmla="*/ 3711177 w 11033920"/>
              <a:gd name="connsiteY1469" fmla="*/ 5719122 h 8900716"/>
              <a:gd name="connsiteX1470" fmla="*/ 3721905 w 11033920"/>
              <a:gd name="connsiteY1470" fmla="*/ 5719122 h 8900716"/>
              <a:gd name="connsiteX1471" fmla="*/ 3721905 w 11033920"/>
              <a:gd name="connsiteY1471" fmla="*/ 5729012 h 8900716"/>
              <a:gd name="connsiteX1472" fmla="*/ 3562526 w 11033920"/>
              <a:gd name="connsiteY1472" fmla="*/ 5719122 h 8900716"/>
              <a:gd name="connsiteX1473" fmla="*/ 3569645 w 11033920"/>
              <a:gd name="connsiteY1473" fmla="*/ 5726939 h 8900716"/>
              <a:gd name="connsiteX1474" fmla="*/ 3569455 w 11033920"/>
              <a:gd name="connsiteY1474" fmla="*/ 5727665 h 8900716"/>
              <a:gd name="connsiteX1475" fmla="*/ 3535963 w 11033920"/>
              <a:gd name="connsiteY1475" fmla="*/ 5719122 h 8900716"/>
              <a:gd name="connsiteX1476" fmla="*/ 3553842 w 11033920"/>
              <a:gd name="connsiteY1476" fmla="*/ 5726128 h 8900716"/>
              <a:gd name="connsiteX1477" fmla="*/ 3535963 w 11033920"/>
              <a:gd name="connsiteY1477" fmla="*/ 5719122 h 8900716"/>
              <a:gd name="connsiteX1478" fmla="*/ 3303535 w 11033920"/>
              <a:gd name="connsiteY1478" fmla="*/ 5709645 h 8900716"/>
              <a:gd name="connsiteX1479" fmla="*/ 3322947 w 11033920"/>
              <a:gd name="connsiteY1479" fmla="*/ 5719534 h 8900716"/>
              <a:gd name="connsiteX1480" fmla="*/ 3295873 w 11033920"/>
              <a:gd name="connsiteY1480" fmla="*/ 5742198 h 8900716"/>
              <a:gd name="connsiteX1481" fmla="*/ 3303535 w 11033920"/>
              <a:gd name="connsiteY1481" fmla="*/ 5709645 h 8900716"/>
              <a:gd name="connsiteX1482" fmla="*/ 3640683 w 11033920"/>
              <a:gd name="connsiteY1482" fmla="*/ 5696458 h 8900716"/>
              <a:gd name="connsiteX1483" fmla="*/ 3694831 w 11033920"/>
              <a:gd name="connsiteY1483" fmla="*/ 5720771 h 8900716"/>
              <a:gd name="connsiteX1484" fmla="*/ 3694320 w 11033920"/>
              <a:gd name="connsiteY1484" fmla="*/ 5720771 h 8900716"/>
              <a:gd name="connsiteX1485" fmla="*/ 3681549 w 11033920"/>
              <a:gd name="connsiteY1485" fmla="*/ 5720771 h 8900716"/>
              <a:gd name="connsiteX1486" fmla="*/ 3667757 w 11033920"/>
              <a:gd name="connsiteY1486" fmla="*/ 5720771 h 8900716"/>
              <a:gd name="connsiteX1487" fmla="*/ 3667757 w 11033920"/>
              <a:gd name="connsiteY1487" fmla="*/ 5720359 h 8900716"/>
              <a:gd name="connsiteX1488" fmla="*/ 3663159 w 11033920"/>
              <a:gd name="connsiteY1488" fmla="*/ 5728600 h 8900716"/>
              <a:gd name="connsiteX1489" fmla="*/ 3651410 w 11033920"/>
              <a:gd name="connsiteY1489" fmla="*/ 5724891 h 8900716"/>
              <a:gd name="connsiteX1490" fmla="*/ 3617695 w 11033920"/>
              <a:gd name="connsiteY1490" fmla="*/ 5698519 h 8900716"/>
              <a:gd name="connsiteX1491" fmla="*/ 3628423 w 11033920"/>
              <a:gd name="connsiteY1491" fmla="*/ 5698931 h 8900716"/>
              <a:gd name="connsiteX1492" fmla="*/ 3665713 w 11033920"/>
              <a:gd name="connsiteY1492" fmla="*/ 5718298 h 8900716"/>
              <a:gd name="connsiteX1493" fmla="*/ 3659583 w 11033920"/>
              <a:gd name="connsiteY1493" fmla="*/ 5710057 h 8900716"/>
              <a:gd name="connsiteX1494" fmla="*/ 3640683 w 11033920"/>
              <a:gd name="connsiteY1494" fmla="*/ 5696458 h 8900716"/>
              <a:gd name="connsiteX1495" fmla="*/ 3615652 w 11033920"/>
              <a:gd name="connsiteY1495" fmla="*/ 5696458 h 8900716"/>
              <a:gd name="connsiteX1496" fmla="*/ 3617695 w 11033920"/>
              <a:gd name="connsiteY1496" fmla="*/ 5698519 h 8900716"/>
              <a:gd name="connsiteX1497" fmla="*/ 3616674 w 11033920"/>
              <a:gd name="connsiteY1497" fmla="*/ 5698519 h 8900716"/>
              <a:gd name="connsiteX1498" fmla="*/ 3589089 w 11033920"/>
              <a:gd name="connsiteY1498" fmla="*/ 5696458 h 8900716"/>
              <a:gd name="connsiteX1499" fmla="*/ 3616674 w 11033920"/>
              <a:gd name="connsiteY1499" fmla="*/ 5698519 h 8900716"/>
              <a:gd name="connsiteX1500" fmla="*/ 3628423 w 11033920"/>
              <a:gd name="connsiteY1500" fmla="*/ 5716650 h 8900716"/>
              <a:gd name="connsiteX1501" fmla="*/ 3641704 w 11033920"/>
              <a:gd name="connsiteY1501" fmla="*/ 5719534 h 8900716"/>
              <a:gd name="connsiteX1502" fmla="*/ 3589089 w 11033920"/>
              <a:gd name="connsiteY1502" fmla="*/ 5696458 h 8900716"/>
              <a:gd name="connsiteX1503" fmla="*/ 3562015 w 11033920"/>
              <a:gd name="connsiteY1503" fmla="*/ 5696458 h 8900716"/>
              <a:gd name="connsiteX1504" fmla="*/ 3588067 w 11033920"/>
              <a:gd name="connsiteY1504" fmla="*/ 5696458 h 8900716"/>
              <a:gd name="connsiteX1505" fmla="*/ 3591132 w 11033920"/>
              <a:gd name="connsiteY1505" fmla="*/ 5698931 h 8900716"/>
              <a:gd name="connsiteX1506" fmla="*/ 3603392 w 11033920"/>
              <a:gd name="connsiteY1506" fmla="*/ 5709645 h 8900716"/>
              <a:gd name="connsiteX1507" fmla="*/ 3603903 w 11033920"/>
              <a:gd name="connsiteY1507" fmla="*/ 5710057 h 8900716"/>
              <a:gd name="connsiteX1508" fmla="*/ 3604414 w 11033920"/>
              <a:gd name="connsiteY1508" fmla="*/ 5710469 h 8900716"/>
              <a:gd name="connsiteX1509" fmla="*/ 3614120 w 11033920"/>
              <a:gd name="connsiteY1509" fmla="*/ 5719534 h 8900716"/>
              <a:gd name="connsiteX1510" fmla="*/ 3562015 w 11033920"/>
              <a:gd name="connsiteY1510" fmla="*/ 5696458 h 8900716"/>
              <a:gd name="connsiteX1511" fmla="*/ 3688701 w 11033920"/>
              <a:gd name="connsiteY1511" fmla="*/ 5695222 h 8900716"/>
              <a:gd name="connsiteX1512" fmla="*/ 3695341 w 11033920"/>
              <a:gd name="connsiteY1512" fmla="*/ 5695222 h 8900716"/>
              <a:gd name="connsiteX1513" fmla="*/ 3698406 w 11033920"/>
              <a:gd name="connsiteY1513" fmla="*/ 5701403 h 8900716"/>
              <a:gd name="connsiteX1514" fmla="*/ 3690744 w 11033920"/>
              <a:gd name="connsiteY1514" fmla="*/ 5697283 h 8900716"/>
              <a:gd name="connsiteX1515" fmla="*/ 3668778 w 11033920"/>
              <a:gd name="connsiteY1515" fmla="*/ 5695222 h 8900716"/>
              <a:gd name="connsiteX1516" fmla="*/ 3671843 w 11033920"/>
              <a:gd name="connsiteY1516" fmla="*/ 5695222 h 8900716"/>
              <a:gd name="connsiteX1517" fmla="*/ 3687168 w 11033920"/>
              <a:gd name="connsiteY1517" fmla="*/ 5695222 h 8900716"/>
              <a:gd name="connsiteX1518" fmla="*/ 3690744 w 11033920"/>
              <a:gd name="connsiteY1518" fmla="*/ 5697283 h 8900716"/>
              <a:gd name="connsiteX1519" fmla="*/ 3701471 w 11033920"/>
              <a:gd name="connsiteY1519" fmla="*/ 5710057 h 8900716"/>
              <a:gd name="connsiteX1520" fmla="*/ 3711177 w 11033920"/>
              <a:gd name="connsiteY1520" fmla="*/ 5719122 h 8900716"/>
              <a:gd name="connsiteX1521" fmla="*/ 3698406 w 11033920"/>
              <a:gd name="connsiteY1521" fmla="*/ 5719122 h 8900716"/>
              <a:gd name="connsiteX1522" fmla="*/ 3695341 w 11033920"/>
              <a:gd name="connsiteY1522" fmla="*/ 5719122 h 8900716"/>
              <a:gd name="connsiteX1523" fmla="*/ 3668778 w 11033920"/>
              <a:gd name="connsiteY1523" fmla="*/ 5695222 h 8900716"/>
              <a:gd name="connsiteX1524" fmla="*/ 8959441 w 11033920"/>
              <a:gd name="connsiteY1524" fmla="*/ 5671734 h 8900716"/>
              <a:gd name="connsiteX1525" fmla="*/ 8959441 w 11033920"/>
              <a:gd name="connsiteY1525" fmla="*/ 5720771 h 8900716"/>
              <a:gd name="connsiteX1526" fmla="*/ 8959441 w 11033920"/>
              <a:gd name="connsiteY1526" fmla="*/ 5671734 h 8900716"/>
              <a:gd name="connsiteX1527" fmla="*/ 3720883 w 11033920"/>
              <a:gd name="connsiteY1527" fmla="*/ 5671734 h 8900716"/>
              <a:gd name="connsiteX1528" fmla="*/ 3737740 w 11033920"/>
              <a:gd name="connsiteY1528" fmla="*/ 5689865 h 8900716"/>
              <a:gd name="connsiteX1529" fmla="*/ 3720883 w 11033920"/>
              <a:gd name="connsiteY1529" fmla="*/ 5680388 h 8900716"/>
              <a:gd name="connsiteX1530" fmla="*/ 3694831 w 11033920"/>
              <a:gd name="connsiteY1530" fmla="*/ 5671734 h 8900716"/>
              <a:gd name="connsiteX1531" fmla="*/ 3717307 w 11033920"/>
              <a:gd name="connsiteY1531" fmla="*/ 5678327 h 8900716"/>
              <a:gd name="connsiteX1532" fmla="*/ 3720883 w 11033920"/>
              <a:gd name="connsiteY1532" fmla="*/ 5680388 h 8900716"/>
              <a:gd name="connsiteX1533" fmla="*/ 3720883 w 11033920"/>
              <a:gd name="connsiteY1533" fmla="*/ 5682036 h 8900716"/>
              <a:gd name="connsiteX1534" fmla="*/ 3694831 w 11033920"/>
              <a:gd name="connsiteY1534" fmla="*/ 5671734 h 8900716"/>
              <a:gd name="connsiteX1535" fmla="*/ 3668778 w 11033920"/>
              <a:gd name="connsiteY1535" fmla="*/ 5671322 h 8900716"/>
              <a:gd name="connsiteX1536" fmla="*/ 3688701 w 11033920"/>
              <a:gd name="connsiteY1536" fmla="*/ 5695222 h 8900716"/>
              <a:gd name="connsiteX1537" fmla="*/ 3687168 w 11033920"/>
              <a:gd name="connsiteY1537" fmla="*/ 5695222 h 8900716"/>
              <a:gd name="connsiteX1538" fmla="*/ 3682060 w 11033920"/>
              <a:gd name="connsiteY1538" fmla="*/ 5692338 h 8900716"/>
              <a:gd name="connsiteX1539" fmla="*/ 3668778 w 11033920"/>
              <a:gd name="connsiteY1539" fmla="*/ 5671322 h 8900716"/>
              <a:gd name="connsiteX1540" fmla="*/ 3402636 w 11033920"/>
              <a:gd name="connsiteY1540" fmla="*/ 5671322 h 8900716"/>
              <a:gd name="connsiteX1541" fmla="*/ 3406212 w 11033920"/>
              <a:gd name="connsiteY1541" fmla="*/ 5679152 h 8900716"/>
              <a:gd name="connsiteX1542" fmla="*/ 3406212 w 11033920"/>
              <a:gd name="connsiteY1542" fmla="*/ 5682860 h 8900716"/>
              <a:gd name="connsiteX1543" fmla="*/ 8946670 w 11033920"/>
              <a:gd name="connsiteY1543" fmla="*/ 5652367 h 8900716"/>
              <a:gd name="connsiteX1544" fmla="*/ 8959441 w 11033920"/>
              <a:gd name="connsiteY1544" fmla="*/ 5671734 h 8900716"/>
              <a:gd name="connsiteX1545" fmla="*/ 8947692 w 11033920"/>
              <a:gd name="connsiteY1545" fmla="*/ 5657724 h 8900716"/>
              <a:gd name="connsiteX1546" fmla="*/ 3628423 w 11033920"/>
              <a:gd name="connsiteY1546" fmla="*/ 5648658 h 8900716"/>
              <a:gd name="connsiteX1547" fmla="*/ 3639150 w 11033920"/>
              <a:gd name="connsiteY1547" fmla="*/ 5650307 h 8900716"/>
              <a:gd name="connsiteX1548" fmla="*/ 3642215 w 11033920"/>
              <a:gd name="connsiteY1548" fmla="*/ 5671734 h 8900716"/>
              <a:gd name="connsiteX1549" fmla="*/ 3629444 w 11033920"/>
              <a:gd name="connsiteY1549" fmla="*/ 5650307 h 8900716"/>
              <a:gd name="connsiteX1550" fmla="*/ 3535963 w 11033920"/>
              <a:gd name="connsiteY1550" fmla="*/ 5647422 h 8900716"/>
              <a:gd name="connsiteX1551" fmla="*/ 3541582 w 11033920"/>
              <a:gd name="connsiteY1551" fmla="*/ 5650307 h 8900716"/>
              <a:gd name="connsiteX1552" fmla="*/ 3589089 w 11033920"/>
              <a:gd name="connsiteY1552" fmla="*/ 5671734 h 8900716"/>
              <a:gd name="connsiteX1553" fmla="*/ 3562015 w 11033920"/>
              <a:gd name="connsiteY1553" fmla="*/ 5671734 h 8900716"/>
              <a:gd name="connsiteX1554" fmla="*/ 3546690 w 11033920"/>
              <a:gd name="connsiteY1554" fmla="*/ 5657724 h 8900716"/>
              <a:gd name="connsiteX1555" fmla="*/ 3402636 w 11033920"/>
              <a:gd name="connsiteY1555" fmla="*/ 5647422 h 8900716"/>
              <a:gd name="connsiteX1556" fmla="*/ 3415918 w 11033920"/>
              <a:gd name="connsiteY1556" fmla="*/ 5650307 h 8900716"/>
              <a:gd name="connsiteX1557" fmla="*/ 3418472 w 11033920"/>
              <a:gd name="connsiteY1557" fmla="*/ 5654839 h 8900716"/>
              <a:gd name="connsiteX1558" fmla="*/ 3616674 w 11033920"/>
              <a:gd name="connsiteY1558" fmla="*/ 5647010 h 8900716"/>
              <a:gd name="connsiteX1559" fmla="*/ 3640683 w 11033920"/>
              <a:gd name="connsiteY1559" fmla="*/ 5671734 h 8900716"/>
              <a:gd name="connsiteX1560" fmla="*/ 3616674 w 11033920"/>
              <a:gd name="connsiteY1560" fmla="*/ 5671734 h 8900716"/>
              <a:gd name="connsiteX1561" fmla="*/ 3616674 w 11033920"/>
              <a:gd name="connsiteY1561" fmla="*/ 5647010 h 8900716"/>
              <a:gd name="connsiteX1562" fmla="*/ 3616674 w 11033920"/>
              <a:gd name="connsiteY1562" fmla="*/ 5647010 h 8900716"/>
              <a:gd name="connsiteX1563" fmla="*/ 3627912 w 11033920"/>
              <a:gd name="connsiteY1563" fmla="*/ 5647422 h 8900716"/>
              <a:gd name="connsiteX1564" fmla="*/ 3628423 w 11033920"/>
              <a:gd name="connsiteY1564" fmla="*/ 5648658 h 8900716"/>
              <a:gd name="connsiteX1565" fmla="*/ 8932367 w 11033920"/>
              <a:gd name="connsiteY1565" fmla="*/ 5624346 h 8900716"/>
              <a:gd name="connsiteX1566" fmla="*/ 8946159 w 11033920"/>
              <a:gd name="connsiteY1566" fmla="*/ 5647834 h 8900716"/>
              <a:gd name="connsiteX1567" fmla="*/ 8946670 w 11033920"/>
              <a:gd name="connsiteY1567" fmla="*/ 5652367 h 8900716"/>
              <a:gd name="connsiteX1568" fmla="*/ 8946159 w 11033920"/>
              <a:gd name="connsiteY1568" fmla="*/ 5651131 h 8900716"/>
              <a:gd name="connsiteX1569" fmla="*/ 8932367 w 11033920"/>
              <a:gd name="connsiteY1569" fmla="*/ 5647834 h 8900716"/>
              <a:gd name="connsiteX1570" fmla="*/ 8932367 w 11033920"/>
              <a:gd name="connsiteY1570" fmla="*/ 5631351 h 8900716"/>
              <a:gd name="connsiteX1571" fmla="*/ 8932367 w 11033920"/>
              <a:gd name="connsiteY1571" fmla="*/ 5627643 h 8900716"/>
              <a:gd name="connsiteX1572" fmla="*/ 8932367 w 11033920"/>
              <a:gd name="connsiteY1572" fmla="*/ 5624346 h 8900716"/>
              <a:gd name="connsiteX1573" fmla="*/ 3535963 w 11033920"/>
              <a:gd name="connsiteY1573" fmla="*/ 5623522 h 8900716"/>
              <a:gd name="connsiteX1574" fmla="*/ 3548222 w 11033920"/>
              <a:gd name="connsiteY1574" fmla="*/ 5629703 h 8900716"/>
              <a:gd name="connsiteX1575" fmla="*/ 3547712 w 11033920"/>
              <a:gd name="connsiteY1575" fmla="*/ 5630115 h 8900716"/>
              <a:gd name="connsiteX1576" fmla="*/ 3535963 w 11033920"/>
              <a:gd name="connsiteY1576" fmla="*/ 5623522 h 8900716"/>
              <a:gd name="connsiteX1577" fmla="*/ 8987026 w 11033920"/>
              <a:gd name="connsiteY1577" fmla="*/ 5622698 h 8900716"/>
              <a:gd name="connsiteX1578" fmla="*/ 8987026 w 11033920"/>
              <a:gd name="connsiteY1578" fmla="*/ 5647010 h 8900716"/>
              <a:gd name="connsiteX1579" fmla="*/ 8959441 w 11033920"/>
              <a:gd name="connsiteY1579" fmla="*/ 5671734 h 8900716"/>
              <a:gd name="connsiteX1580" fmla="*/ 8987026 w 11033920"/>
              <a:gd name="connsiteY1580" fmla="*/ 5622698 h 8900716"/>
              <a:gd name="connsiteX1581" fmla="*/ 3559461 w 11033920"/>
              <a:gd name="connsiteY1581" fmla="*/ 5618165 h 8900716"/>
              <a:gd name="connsiteX1582" fmla="*/ 3562526 w 11033920"/>
              <a:gd name="connsiteY1582" fmla="*/ 5620638 h 8900716"/>
              <a:gd name="connsiteX1583" fmla="*/ 3589089 w 11033920"/>
              <a:gd name="connsiteY1583" fmla="*/ 5623522 h 8900716"/>
              <a:gd name="connsiteX1584" fmla="*/ 3572231 w 11033920"/>
              <a:gd name="connsiteY1584" fmla="*/ 5641653 h 8900716"/>
              <a:gd name="connsiteX1585" fmla="*/ 3548222 w 11033920"/>
              <a:gd name="connsiteY1585" fmla="*/ 5629703 h 8900716"/>
              <a:gd name="connsiteX1586" fmla="*/ 3551798 w 11033920"/>
              <a:gd name="connsiteY1586" fmla="*/ 5623522 h 8900716"/>
              <a:gd name="connsiteX1587" fmla="*/ 8837353 w 11033920"/>
              <a:gd name="connsiteY1587" fmla="*/ 5616929 h 8900716"/>
              <a:gd name="connsiteX1588" fmla="*/ 8837863 w 11033920"/>
              <a:gd name="connsiteY1588" fmla="*/ 5618989 h 8900716"/>
              <a:gd name="connsiteX1589" fmla="*/ 8826625 w 11033920"/>
              <a:gd name="connsiteY1589" fmla="*/ 5622698 h 8900716"/>
              <a:gd name="connsiteX1590" fmla="*/ 3699428 w 11033920"/>
              <a:gd name="connsiteY1590" fmla="*/ 5593853 h 8900716"/>
              <a:gd name="connsiteX1591" fmla="*/ 3711177 w 11033920"/>
              <a:gd name="connsiteY1591" fmla="*/ 5608688 h 8900716"/>
              <a:gd name="connsiteX1592" fmla="*/ 3735186 w 11033920"/>
              <a:gd name="connsiteY1592" fmla="*/ 5618989 h 8900716"/>
              <a:gd name="connsiteX1593" fmla="*/ 3722415 w 11033920"/>
              <a:gd name="connsiteY1593" fmla="*/ 5601270 h 8900716"/>
              <a:gd name="connsiteX1594" fmla="*/ 3737229 w 11033920"/>
              <a:gd name="connsiteY1594" fmla="*/ 5608688 h 8900716"/>
              <a:gd name="connsiteX1595" fmla="*/ 3745914 w 11033920"/>
              <a:gd name="connsiteY1595" fmla="*/ 5623522 h 8900716"/>
              <a:gd name="connsiteX1596" fmla="*/ 3745914 w 11033920"/>
              <a:gd name="connsiteY1596" fmla="*/ 5624346 h 8900716"/>
              <a:gd name="connsiteX1597" fmla="*/ 3747957 w 11033920"/>
              <a:gd name="connsiteY1597" fmla="*/ 5627643 h 8900716"/>
              <a:gd name="connsiteX1598" fmla="*/ 3758173 w 11033920"/>
              <a:gd name="connsiteY1598" fmla="*/ 5650719 h 8900716"/>
              <a:gd name="connsiteX1599" fmla="*/ 3747957 w 11033920"/>
              <a:gd name="connsiteY1599" fmla="*/ 5636296 h 8900716"/>
              <a:gd name="connsiteX1600" fmla="*/ 3745914 w 11033920"/>
              <a:gd name="connsiteY1600" fmla="*/ 5634236 h 8900716"/>
              <a:gd name="connsiteX1601" fmla="*/ 3745914 w 11033920"/>
              <a:gd name="connsiteY1601" fmla="*/ 5647010 h 8900716"/>
              <a:gd name="connsiteX1602" fmla="*/ 3699428 w 11033920"/>
              <a:gd name="connsiteY1602" fmla="*/ 5593853 h 8900716"/>
              <a:gd name="connsiteX1603" fmla="*/ 9038109 w 11033920"/>
              <a:gd name="connsiteY1603" fmla="*/ 5576546 h 8900716"/>
              <a:gd name="connsiteX1604" fmla="*/ 9038109 w 11033920"/>
              <a:gd name="connsiteY1604" fmla="*/ 5599622 h 8900716"/>
              <a:gd name="connsiteX1605" fmla="*/ 9038109 w 11033920"/>
              <a:gd name="connsiteY1605" fmla="*/ 5622698 h 8900716"/>
              <a:gd name="connsiteX1606" fmla="*/ 9038109 w 11033920"/>
              <a:gd name="connsiteY1606" fmla="*/ 5576546 h 8900716"/>
              <a:gd name="connsiteX1607" fmla="*/ 9014100 w 11033920"/>
              <a:gd name="connsiteY1607" fmla="*/ 5576546 h 8900716"/>
              <a:gd name="connsiteX1608" fmla="*/ 9038109 w 11033920"/>
              <a:gd name="connsiteY1608" fmla="*/ 5623522 h 8900716"/>
              <a:gd name="connsiteX1609" fmla="*/ 9014100 w 11033920"/>
              <a:gd name="connsiteY1609" fmla="*/ 5600034 h 8900716"/>
              <a:gd name="connsiteX1610" fmla="*/ 9014100 w 11033920"/>
              <a:gd name="connsiteY1610" fmla="*/ 5576546 h 8900716"/>
              <a:gd name="connsiteX1611" fmla="*/ 8932367 w 11033920"/>
              <a:gd name="connsiteY1611" fmla="*/ 5576546 h 8900716"/>
              <a:gd name="connsiteX1612" fmla="*/ 8932367 w 11033920"/>
              <a:gd name="connsiteY1612" fmla="*/ 5622698 h 8900716"/>
              <a:gd name="connsiteX1613" fmla="*/ 8932367 w 11033920"/>
              <a:gd name="connsiteY1613" fmla="*/ 5617753 h 8900716"/>
              <a:gd name="connsiteX1614" fmla="*/ 8932367 w 11033920"/>
              <a:gd name="connsiteY1614" fmla="*/ 5599622 h 8900716"/>
              <a:gd name="connsiteX1615" fmla="*/ 8932367 w 11033920"/>
              <a:gd name="connsiteY1615" fmla="*/ 5576546 h 8900716"/>
              <a:gd name="connsiteX1616" fmla="*/ 3722415 w 11033920"/>
              <a:gd name="connsiteY1616" fmla="*/ 5576546 h 8900716"/>
              <a:gd name="connsiteX1617" fmla="*/ 3722415 w 11033920"/>
              <a:gd name="connsiteY1617" fmla="*/ 5601270 h 8900716"/>
              <a:gd name="connsiteX1618" fmla="*/ 3705047 w 11033920"/>
              <a:gd name="connsiteY1618" fmla="*/ 5585612 h 8900716"/>
              <a:gd name="connsiteX1619" fmla="*/ 3701471 w 11033920"/>
              <a:gd name="connsiteY1619" fmla="*/ 5579431 h 8900716"/>
              <a:gd name="connsiteX1620" fmla="*/ 3705047 w 11033920"/>
              <a:gd name="connsiteY1620" fmla="*/ 5582315 h 8900716"/>
              <a:gd name="connsiteX1621" fmla="*/ 3722415 w 11033920"/>
              <a:gd name="connsiteY1621" fmla="*/ 5576546 h 8900716"/>
              <a:gd name="connsiteX1622" fmla="*/ 3401614 w 11033920"/>
              <a:gd name="connsiteY1622" fmla="*/ 5576546 h 8900716"/>
              <a:gd name="connsiteX1623" fmla="*/ 3401614 w 11033920"/>
              <a:gd name="connsiteY1623" fmla="*/ 5622698 h 8900716"/>
              <a:gd name="connsiteX1624" fmla="*/ 3401614 w 11033920"/>
              <a:gd name="connsiteY1624" fmla="*/ 5576546 h 8900716"/>
              <a:gd name="connsiteX1625" fmla="*/ 8905293 w 11033920"/>
              <a:gd name="connsiteY1625" fmla="*/ 5575722 h 8900716"/>
              <a:gd name="connsiteX1626" fmla="*/ 8905293 w 11033920"/>
              <a:gd name="connsiteY1626" fmla="*/ 5578606 h 8900716"/>
              <a:gd name="connsiteX1627" fmla="*/ 8905293 w 11033920"/>
              <a:gd name="connsiteY1627" fmla="*/ 5599622 h 8900716"/>
              <a:gd name="connsiteX1628" fmla="*/ 8905293 w 11033920"/>
              <a:gd name="connsiteY1628" fmla="*/ 5623522 h 8900716"/>
              <a:gd name="connsiteX1629" fmla="*/ 8905293 w 11033920"/>
              <a:gd name="connsiteY1629" fmla="*/ 5575722 h 8900716"/>
              <a:gd name="connsiteX1630" fmla="*/ 9053944 w 11033920"/>
              <a:gd name="connsiteY1630" fmla="*/ 5566656 h 8900716"/>
              <a:gd name="connsiteX1631" fmla="*/ 9065183 w 11033920"/>
              <a:gd name="connsiteY1631" fmla="*/ 5576546 h 8900716"/>
              <a:gd name="connsiteX1632" fmla="*/ 9065183 w 11033920"/>
              <a:gd name="connsiteY1632" fmla="*/ 5601270 h 8900716"/>
              <a:gd name="connsiteX1633" fmla="*/ 9053944 w 11033920"/>
              <a:gd name="connsiteY1633" fmla="*/ 5566656 h 8900716"/>
              <a:gd name="connsiteX1634" fmla="*/ 3463425 w 11033920"/>
              <a:gd name="connsiteY1634" fmla="*/ 5563772 h 8900716"/>
              <a:gd name="connsiteX1635" fmla="*/ 3478239 w 11033920"/>
              <a:gd name="connsiteY1635" fmla="*/ 5565008 h 8900716"/>
              <a:gd name="connsiteX1636" fmla="*/ 3482325 w 11033920"/>
              <a:gd name="connsiteY1636" fmla="*/ 5566656 h 8900716"/>
              <a:gd name="connsiteX1637" fmla="*/ 3482325 w 11033920"/>
              <a:gd name="connsiteY1637" fmla="*/ 5575722 h 8900716"/>
              <a:gd name="connsiteX1638" fmla="*/ 3456273 w 11033920"/>
              <a:gd name="connsiteY1638" fmla="*/ 5559239 h 8900716"/>
              <a:gd name="connsiteX1639" fmla="*/ 3463425 w 11033920"/>
              <a:gd name="connsiteY1639" fmla="*/ 5563772 h 8900716"/>
              <a:gd name="connsiteX1640" fmla="*/ 3462403 w 11033920"/>
              <a:gd name="connsiteY1640" fmla="*/ 5563772 h 8900716"/>
              <a:gd name="connsiteX1641" fmla="*/ 3456784 w 11033920"/>
              <a:gd name="connsiteY1641" fmla="*/ 5562124 h 8900716"/>
              <a:gd name="connsiteX1642" fmla="*/ 8932367 w 11033920"/>
              <a:gd name="connsiteY1642" fmla="*/ 5551822 h 8900716"/>
              <a:gd name="connsiteX1643" fmla="*/ 8959441 w 11033920"/>
              <a:gd name="connsiteY1643" fmla="*/ 5601270 h 8900716"/>
              <a:gd name="connsiteX1644" fmla="*/ 8932367 w 11033920"/>
              <a:gd name="connsiteY1644" fmla="*/ 5551822 h 8900716"/>
              <a:gd name="connsiteX1645" fmla="*/ 8878730 w 11033920"/>
              <a:gd name="connsiteY1645" fmla="*/ 5551822 h 8900716"/>
              <a:gd name="connsiteX1646" fmla="*/ 8878730 w 11033920"/>
              <a:gd name="connsiteY1646" fmla="*/ 5599210 h 8900716"/>
              <a:gd name="connsiteX1647" fmla="*/ 8852677 w 11033920"/>
              <a:gd name="connsiteY1647" fmla="*/ 5599210 h 8900716"/>
              <a:gd name="connsiteX1648" fmla="*/ 8849613 w 11033920"/>
              <a:gd name="connsiteY1648" fmla="*/ 5610748 h 8900716"/>
              <a:gd name="connsiteX1649" fmla="*/ 8837353 w 11033920"/>
              <a:gd name="connsiteY1649" fmla="*/ 5616929 h 8900716"/>
              <a:gd name="connsiteX1650" fmla="*/ 8836331 w 11033920"/>
              <a:gd name="connsiteY1650" fmla="*/ 5610748 h 8900716"/>
              <a:gd name="connsiteX1651" fmla="*/ 8826625 w 11033920"/>
              <a:gd name="connsiteY1651" fmla="*/ 5599210 h 8900716"/>
              <a:gd name="connsiteX1652" fmla="*/ 8878730 w 11033920"/>
              <a:gd name="connsiteY1652" fmla="*/ 5551822 h 8900716"/>
              <a:gd name="connsiteX1653" fmla="*/ 8720883 w 11033920"/>
              <a:gd name="connsiteY1653" fmla="*/ 5551822 h 8900716"/>
              <a:gd name="connsiteX1654" fmla="*/ 8747957 w 11033920"/>
              <a:gd name="connsiteY1654" fmla="*/ 5599210 h 8900716"/>
              <a:gd name="connsiteX1655" fmla="*/ 8720883 w 11033920"/>
              <a:gd name="connsiteY1655" fmla="*/ 5575310 h 8900716"/>
              <a:gd name="connsiteX1656" fmla="*/ 8720883 w 11033920"/>
              <a:gd name="connsiteY1656" fmla="*/ 5551822 h 8900716"/>
              <a:gd name="connsiteX1657" fmla="*/ 3667757 w 11033920"/>
              <a:gd name="connsiteY1657" fmla="*/ 5551822 h 8900716"/>
              <a:gd name="connsiteX1658" fmla="*/ 3695852 w 11033920"/>
              <a:gd name="connsiteY1658" fmla="*/ 5569541 h 8900716"/>
              <a:gd name="connsiteX1659" fmla="*/ 3701471 w 11033920"/>
              <a:gd name="connsiteY1659" fmla="*/ 5579431 h 8900716"/>
              <a:gd name="connsiteX1660" fmla="*/ 3455762 w 11033920"/>
              <a:gd name="connsiteY1660" fmla="*/ 5551822 h 8900716"/>
              <a:gd name="connsiteX1661" fmla="*/ 3456273 w 11033920"/>
              <a:gd name="connsiteY1661" fmla="*/ 5559239 h 8900716"/>
              <a:gd name="connsiteX1662" fmla="*/ 3449122 w 11033920"/>
              <a:gd name="connsiteY1662" fmla="*/ 5554706 h 8900716"/>
              <a:gd name="connsiteX1663" fmla="*/ 3455762 w 11033920"/>
              <a:gd name="connsiteY1663" fmla="*/ 5551822 h 8900716"/>
              <a:gd name="connsiteX1664" fmla="*/ 3572742 w 11033920"/>
              <a:gd name="connsiteY1664" fmla="*/ 5542756 h 8900716"/>
              <a:gd name="connsiteX1665" fmla="*/ 3585513 w 11033920"/>
              <a:gd name="connsiteY1665" fmla="*/ 5560475 h 8900716"/>
              <a:gd name="connsiteX1666" fmla="*/ 3589089 w 11033920"/>
              <a:gd name="connsiteY1666" fmla="*/ 5575722 h 8900716"/>
              <a:gd name="connsiteX1667" fmla="*/ 3589089 w 11033920"/>
              <a:gd name="connsiteY1667" fmla="*/ 5623522 h 8900716"/>
              <a:gd name="connsiteX1668" fmla="*/ 3561504 w 11033920"/>
              <a:gd name="connsiteY1668" fmla="*/ 5616517 h 8900716"/>
              <a:gd name="connsiteX1669" fmla="*/ 3559461 w 11033920"/>
              <a:gd name="connsiteY1669" fmla="*/ 5618165 h 8900716"/>
              <a:gd name="connsiteX1670" fmla="*/ 3535963 w 11033920"/>
              <a:gd name="connsiteY1670" fmla="*/ 5599622 h 8900716"/>
              <a:gd name="connsiteX1671" fmla="*/ 3535963 w 11033920"/>
              <a:gd name="connsiteY1671" fmla="*/ 5623522 h 8900716"/>
              <a:gd name="connsiteX1672" fmla="*/ 3535963 w 11033920"/>
              <a:gd name="connsiteY1672" fmla="*/ 5647422 h 8900716"/>
              <a:gd name="connsiteX1673" fmla="*/ 3534941 w 11033920"/>
              <a:gd name="connsiteY1673" fmla="*/ 5647422 h 8900716"/>
              <a:gd name="connsiteX1674" fmla="*/ 3528811 w 11033920"/>
              <a:gd name="connsiteY1674" fmla="*/ 5647834 h 8900716"/>
              <a:gd name="connsiteX1675" fmla="*/ 3562526 w 11033920"/>
              <a:gd name="connsiteY1675" fmla="*/ 5695222 h 8900716"/>
              <a:gd name="connsiteX1676" fmla="*/ 3562526 w 11033920"/>
              <a:gd name="connsiteY1676" fmla="*/ 5719122 h 8900716"/>
              <a:gd name="connsiteX1677" fmla="*/ 3455762 w 11033920"/>
              <a:gd name="connsiteY1677" fmla="*/ 5719122 h 8900716"/>
              <a:gd name="connsiteX1678" fmla="*/ 3482325 w 11033920"/>
              <a:gd name="connsiteY1678" fmla="*/ 5743022 h 8900716"/>
              <a:gd name="connsiteX1679" fmla="*/ 3486412 w 11033920"/>
              <a:gd name="connsiteY1679" fmla="*/ 5750440 h 8900716"/>
              <a:gd name="connsiteX1680" fmla="*/ 3482325 w 11033920"/>
              <a:gd name="connsiteY1680" fmla="*/ 5748379 h 8900716"/>
              <a:gd name="connsiteX1681" fmla="*/ 3482325 w 11033920"/>
              <a:gd name="connsiteY1681" fmla="*/ 5751264 h 8900716"/>
              <a:gd name="connsiteX1682" fmla="*/ 3509399 w 11033920"/>
              <a:gd name="connsiteY1682" fmla="*/ 5766922 h 8900716"/>
              <a:gd name="connsiteX1683" fmla="*/ 3483347 w 11033920"/>
              <a:gd name="connsiteY1683" fmla="*/ 5757445 h 8900716"/>
              <a:gd name="connsiteX1684" fmla="*/ 3484369 w 11033920"/>
              <a:gd name="connsiteY1684" fmla="*/ 5763626 h 8900716"/>
              <a:gd name="connsiteX1685" fmla="*/ 3507356 w 11033920"/>
              <a:gd name="connsiteY1685" fmla="*/ 5766922 h 8900716"/>
              <a:gd name="connsiteX1686" fmla="*/ 3429199 w 11033920"/>
              <a:gd name="connsiteY1686" fmla="*/ 5766922 h 8900716"/>
              <a:gd name="connsiteX1687" fmla="*/ 3481304 w 11033920"/>
              <a:gd name="connsiteY1687" fmla="*/ 5766922 h 8900716"/>
              <a:gd name="connsiteX1688" fmla="*/ 3455251 w 11033920"/>
              <a:gd name="connsiteY1688" fmla="*/ 5742198 h 8900716"/>
              <a:gd name="connsiteX1689" fmla="*/ 3457295 w 11033920"/>
              <a:gd name="connsiteY1689" fmla="*/ 5742198 h 8900716"/>
              <a:gd name="connsiteX1690" fmla="*/ 3429199 w 11033920"/>
              <a:gd name="connsiteY1690" fmla="*/ 5719122 h 8900716"/>
              <a:gd name="connsiteX1691" fmla="*/ 3412853 w 11033920"/>
              <a:gd name="connsiteY1691" fmla="*/ 5716238 h 8900716"/>
              <a:gd name="connsiteX1692" fmla="*/ 3411320 w 11033920"/>
              <a:gd name="connsiteY1692" fmla="*/ 5716238 h 8900716"/>
              <a:gd name="connsiteX1693" fmla="*/ 3425623 w 11033920"/>
              <a:gd name="connsiteY1693" fmla="*/ 5719122 h 8900716"/>
              <a:gd name="connsiteX1694" fmla="*/ 3429710 w 11033920"/>
              <a:gd name="connsiteY1694" fmla="*/ 5720359 h 8900716"/>
              <a:gd name="connsiteX1695" fmla="*/ 3376073 w 11033920"/>
              <a:gd name="connsiteY1695" fmla="*/ 5743847 h 8900716"/>
              <a:gd name="connsiteX1696" fmla="*/ 3429199 w 11033920"/>
              <a:gd name="connsiteY1696" fmla="*/ 5766922 h 8900716"/>
              <a:gd name="connsiteX1697" fmla="*/ 3429710 w 11033920"/>
              <a:gd name="connsiteY1697" fmla="*/ 5767747 h 8900716"/>
              <a:gd name="connsiteX1698" fmla="*/ 3429710 w 11033920"/>
              <a:gd name="connsiteY1698" fmla="*/ 5791647 h 8900716"/>
              <a:gd name="connsiteX1699" fmla="*/ 3403147 w 11033920"/>
              <a:gd name="connsiteY1699" fmla="*/ 5767747 h 8900716"/>
              <a:gd name="connsiteX1700" fmla="*/ 3403147 w 11033920"/>
              <a:gd name="connsiteY1700" fmla="*/ 5791647 h 8900716"/>
              <a:gd name="connsiteX1701" fmla="*/ 3376073 w 11033920"/>
              <a:gd name="connsiteY1701" fmla="*/ 5791647 h 8900716"/>
              <a:gd name="connsiteX1702" fmla="*/ 3375562 w 11033920"/>
              <a:gd name="connsiteY1702" fmla="*/ 5790410 h 8900716"/>
              <a:gd name="connsiteX1703" fmla="*/ 3375051 w 11033920"/>
              <a:gd name="connsiteY1703" fmla="*/ 5790410 h 8900716"/>
              <a:gd name="connsiteX1704" fmla="*/ 3373008 w 11033920"/>
              <a:gd name="connsiteY1704" fmla="*/ 5788350 h 8900716"/>
              <a:gd name="connsiteX1705" fmla="*/ 3349510 w 11033920"/>
              <a:gd name="connsiteY1705" fmla="*/ 5767747 h 8900716"/>
              <a:gd name="connsiteX1706" fmla="*/ 3322947 w 11033920"/>
              <a:gd name="connsiteY1706" fmla="*/ 5720359 h 8900716"/>
              <a:gd name="connsiteX1707" fmla="*/ 3338272 w 11033920"/>
              <a:gd name="connsiteY1707" fmla="*/ 5713353 h 8900716"/>
              <a:gd name="connsiteX1708" fmla="*/ 3349510 w 11033920"/>
              <a:gd name="connsiteY1708" fmla="*/ 5720359 h 8900716"/>
              <a:gd name="connsiteX1709" fmla="*/ 3398549 w 11033920"/>
              <a:gd name="connsiteY1709" fmla="*/ 5713353 h 8900716"/>
              <a:gd name="connsiteX1710" fmla="*/ 3400593 w 11033920"/>
              <a:gd name="connsiteY1710" fmla="*/ 5713765 h 8900716"/>
              <a:gd name="connsiteX1711" fmla="*/ 3376073 w 11033920"/>
              <a:gd name="connsiteY1711" fmla="*/ 5695222 h 8900716"/>
              <a:gd name="connsiteX1712" fmla="*/ 3409788 w 11033920"/>
              <a:gd name="connsiteY1712" fmla="*/ 5695222 h 8900716"/>
              <a:gd name="connsiteX1713" fmla="*/ 3406212 w 11033920"/>
              <a:gd name="connsiteY1713" fmla="*/ 5683684 h 8900716"/>
              <a:gd name="connsiteX1714" fmla="*/ 3410298 w 11033920"/>
              <a:gd name="connsiteY1714" fmla="*/ 5688217 h 8900716"/>
              <a:gd name="connsiteX1715" fmla="*/ 3406212 w 11033920"/>
              <a:gd name="connsiteY1715" fmla="*/ 5679152 h 8900716"/>
              <a:gd name="connsiteX1716" fmla="*/ 3406212 w 11033920"/>
              <a:gd name="connsiteY1716" fmla="*/ 5677915 h 8900716"/>
              <a:gd name="connsiteX1717" fmla="*/ 3429199 w 11033920"/>
              <a:gd name="connsiteY1717" fmla="*/ 5695222 h 8900716"/>
              <a:gd name="connsiteX1718" fmla="*/ 3402636 w 11033920"/>
              <a:gd name="connsiteY1718" fmla="*/ 5647422 h 8900716"/>
              <a:gd name="connsiteX1719" fmla="*/ 3429199 w 11033920"/>
              <a:gd name="connsiteY1719" fmla="*/ 5671322 h 8900716"/>
              <a:gd name="connsiteX1720" fmla="*/ 3418472 w 11033920"/>
              <a:gd name="connsiteY1720" fmla="*/ 5654839 h 8900716"/>
              <a:gd name="connsiteX1721" fmla="*/ 3429199 w 11033920"/>
              <a:gd name="connsiteY1721" fmla="*/ 5659372 h 8900716"/>
              <a:gd name="connsiteX1722" fmla="*/ 3455762 w 11033920"/>
              <a:gd name="connsiteY1722" fmla="*/ 5671322 h 8900716"/>
              <a:gd name="connsiteX1723" fmla="*/ 3402636 w 11033920"/>
              <a:gd name="connsiteY1723" fmla="*/ 5575722 h 8900716"/>
              <a:gd name="connsiteX1724" fmla="*/ 3429199 w 11033920"/>
              <a:gd name="connsiteY1724" fmla="*/ 5599622 h 8900716"/>
              <a:gd name="connsiteX1725" fmla="*/ 3429199 w 11033920"/>
              <a:gd name="connsiteY1725" fmla="*/ 5575722 h 8900716"/>
              <a:gd name="connsiteX1726" fmla="*/ 3402636 w 11033920"/>
              <a:gd name="connsiteY1726" fmla="*/ 5551822 h 8900716"/>
              <a:gd name="connsiteX1727" fmla="*/ 3455762 w 11033920"/>
              <a:gd name="connsiteY1727" fmla="*/ 5575722 h 8900716"/>
              <a:gd name="connsiteX1728" fmla="*/ 3509399 w 11033920"/>
              <a:gd name="connsiteY1728" fmla="*/ 5599622 h 8900716"/>
              <a:gd name="connsiteX1729" fmla="*/ 3509399 w 11033920"/>
              <a:gd name="connsiteY1729" fmla="*/ 5575722 h 8900716"/>
              <a:gd name="connsiteX1730" fmla="*/ 3482325 w 11033920"/>
              <a:gd name="connsiteY1730" fmla="*/ 5566656 h 8900716"/>
              <a:gd name="connsiteX1731" fmla="*/ 3482325 w 11033920"/>
              <a:gd name="connsiteY1731" fmla="*/ 5563772 h 8900716"/>
              <a:gd name="connsiteX1732" fmla="*/ 3482325 w 11033920"/>
              <a:gd name="connsiteY1732" fmla="*/ 5551822 h 8900716"/>
              <a:gd name="connsiteX1733" fmla="*/ 3535963 w 11033920"/>
              <a:gd name="connsiteY1733" fmla="*/ 5575722 h 8900716"/>
              <a:gd name="connsiteX1734" fmla="*/ 3568656 w 11033920"/>
              <a:gd name="connsiteY1734" fmla="*/ 5551822 h 8900716"/>
              <a:gd name="connsiteX1735" fmla="*/ 3519105 w 11033920"/>
              <a:gd name="connsiteY1735" fmla="*/ 5539460 h 8900716"/>
              <a:gd name="connsiteX1736" fmla="*/ 3522170 w 11033920"/>
              <a:gd name="connsiteY1736" fmla="*/ 5542756 h 8900716"/>
              <a:gd name="connsiteX1737" fmla="*/ 3535963 w 11033920"/>
              <a:gd name="connsiteY1737" fmla="*/ 5575722 h 8900716"/>
              <a:gd name="connsiteX1738" fmla="*/ 3509399 w 11033920"/>
              <a:gd name="connsiteY1738" fmla="*/ 5551822 h 8900716"/>
              <a:gd name="connsiteX1739" fmla="*/ 3519105 w 11033920"/>
              <a:gd name="connsiteY1739" fmla="*/ 5539460 h 8900716"/>
              <a:gd name="connsiteX1740" fmla="*/ 3562526 w 11033920"/>
              <a:gd name="connsiteY1740" fmla="*/ 5527510 h 8900716"/>
              <a:gd name="connsiteX1741" fmla="*/ 3573253 w 11033920"/>
              <a:gd name="connsiteY1741" fmla="*/ 5541932 h 8900716"/>
              <a:gd name="connsiteX1742" fmla="*/ 3572742 w 11033920"/>
              <a:gd name="connsiteY1742" fmla="*/ 5542756 h 8900716"/>
              <a:gd name="connsiteX1743" fmla="*/ 3562526 w 11033920"/>
              <a:gd name="connsiteY1743" fmla="*/ 5527510 h 8900716"/>
              <a:gd name="connsiteX1744" fmla="*/ 3582448 w 11033920"/>
              <a:gd name="connsiteY1744" fmla="*/ 5540696 h 8900716"/>
              <a:gd name="connsiteX1745" fmla="*/ 3578872 w 11033920"/>
              <a:gd name="connsiteY1745" fmla="*/ 5539460 h 8900716"/>
              <a:gd name="connsiteX1746" fmla="*/ 3562526 w 11033920"/>
              <a:gd name="connsiteY1746" fmla="*/ 5527510 h 8900716"/>
              <a:gd name="connsiteX1747" fmla="*/ 3509399 w 11033920"/>
              <a:gd name="connsiteY1747" fmla="*/ 5527510 h 8900716"/>
              <a:gd name="connsiteX1748" fmla="*/ 3520127 w 11033920"/>
              <a:gd name="connsiteY1748" fmla="*/ 5538224 h 8900716"/>
              <a:gd name="connsiteX1749" fmla="*/ 3519105 w 11033920"/>
              <a:gd name="connsiteY1749" fmla="*/ 5539048 h 8900716"/>
              <a:gd name="connsiteX1750" fmla="*/ 8932367 w 11033920"/>
              <a:gd name="connsiteY1750" fmla="*/ 5527098 h 8900716"/>
              <a:gd name="connsiteX1751" fmla="*/ 8905293 w 11033920"/>
              <a:gd name="connsiteY1751" fmla="*/ 5551822 h 8900716"/>
              <a:gd name="connsiteX1752" fmla="*/ 8932367 w 11033920"/>
              <a:gd name="connsiteY1752" fmla="*/ 5527098 h 8900716"/>
              <a:gd name="connsiteX1753" fmla="*/ 3002146 w 11033920"/>
              <a:gd name="connsiteY1753" fmla="*/ 5527098 h 8900716"/>
              <a:gd name="connsiteX1754" fmla="*/ 3057315 w 11033920"/>
              <a:gd name="connsiteY1754" fmla="*/ 5576546 h 8900716"/>
              <a:gd name="connsiteX1755" fmla="*/ 3029730 w 11033920"/>
              <a:gd name="connsiteY1755" fmla="*/ 5576546 h 8900716"/>
              <a:gd name="connsiteX1756" fmla="*/ 3002146 w 11033920"/>
              <a:gd name="connsiteY1756" fmla="*/ 5527098 h 8900716"/>
              <a:gd name="connsiteX1757" fmla="*/ 3145456 w 11033920"/>
              <a:gd name="connsiteY1757" fmla="*/ 5514104 h 8900716"/>
              <a:gd name="connsiteX1758" fmla="*/ 3151691 w 11033920"/>
              <a:gd name="connsiteY1758" fmla="*/ 5519371 h 8900716"/>
              <a:gd name="connsiteX1759" fmla="*/ 3162546 w 11033920"/>
              <a:gd name="connsiteY1759" fmla="*/ 5528746 h 8900716"/>
              <a:gd name="connsiteX1760" fmla="*/ 8720883 w 11033920"/>
              <a:gd name="connsiteY1760" fmla="*/ 5505670 h 8900716"/>
              <a:gd name="connsiteX1761" fmla="*/ 8720883 w 11033920"/>
              <a:gd name="connsiteY1761" fmla="*/ 5527098 h 8900716"/>
              <a:gd name="connsiteX1762" fmla="*/ 8720883 w 11033920"/>
              <a:gd name="connsiteY1762" fmla="*/ 5505670 h 8900716"/>
              <a:gd name="connsiteX1763" fmla="*/ 3135472 w 11033920"/>
              <a:gd name="connsiteY1763" fmla="*/ 5505670 h 8900716"/>
              <a:gd name="connsiteX1764" fmla="*/ 3144029 w 11033920"/>
              <a:gd name="connsiteY1764" fmla="*/ 5512881 h 8900716"/>
              <a:gd name="connsiteX1765" fmla="*/ 3145456 w 11033920"/>
              <a:gd name="connsiteY1765" fmla="*/ 5514104 h 8900716"/>
              <a:gd name="connsiteX1766" fmla="*/ 8579384 w 11033920"/>
              <a:gd name="connsiteY1766" fmla="*/ 5482594 h 8900716"/>
              <a:gd name="connsiteX1767" fmla="*/ 8583981 w 11033920"/>
              <a:gd name="connsiteY1767" fmla="*/ 5488775 h 8900716"/>
              <a:gd name="connsiteX1768" fmla="*/ 8587557 w 11033920"/>
              <a:gd name="connsiteY1768" fmla="*/ 5504022 h 8900716"/>
              <a:gd name="connsiteX1769" fmla="*/ 8651411 w 11033920"/>
              <a:gd name="connsiteY1769" fmla="*/ 5481770 h 8900716"/>
              <a:gd name="connsiteX1770" fmla="*/ 8663160 w 11033920"/>
              <a:gd name="connsiteY1770" fmla="*/ 5483418 h 8900716"/>
              <a:gd name="connsiteX1771" fmla="*/ 8666225 w 11033920"/>
              <a:gd name="connsiteY1771" fmla="*/ 5504022 h 8900716"/>
              <a:gd name="connsiteX1772" fmla="*/ 8615142 w 11033920"/>
              <a:gd name="connsiteY1772" fmla="*/ 5481358 h 8900716"/>
              <a:gd name="connsiteX1773" fmla="*/ 8638640 w 11033920"/>
              <a:gd name="connsiteY1773" fmla="*/ 5481358 h 8900716"/>
              <a:gd name="connsiteX1774" fmla="*/ 8638640 w 11033920"/>
              <a:gd name="connsiteY1774" fmla="*/ 5505670 h 8900716"/>
              <a:gd name="connsiteX1775" fmla="*/ 8615142 w 11033920"/>
              <a:gd name="connsiteY1775" fmla="*/ 5481358 h 8900716"/>
              <a:gd name="connsiteX1776" fmla="*/ 8638640 w 11033920"/>
              <a:gd name="connsiteY1776" fmla="*/ 5480122 h 8900716"/>
              <a:gd name="connsiteX1777" fmla="*/ 8666225 w 11033920"/>
              <a:gd name="connsiteY1777" fmla="*/ 5527098 h 8900716"/>
              <a:gd name="connsiteX1778" fmla="*/ 8638640 w 11033920"/>
              <a:gd name="connsiteY1778" fmla="*/ 5481358 h 8900716"/>
              <a:gd name="connsiteX1779" fmla="*/ 8638640 w 11033920"/>
              <a:gd name="connsiteY1779" fmla="*/ 5480122 h 8900716"/>
              <a:gd name="connsiteX1780" fmla="*/ 8560994 w 11033920"/>
              <a:gd name="connsiteY1780" fmla="*/ 5480122 h 8900716"/>
              <a:gd name="connsiteX1781" fmla="*/ 8587557 w 11033920"/>
              <a:gd name="connsiteY1781" fmla="*/ 5504022 h 8900716"/>
              <a:gd name="connsiteX1782" fmla="*/ 8560994 w 11033920"/>
              <a:gd name="connsiteY1782" fmla="*/ 5480122 h 8900716"/>
              <a:gd name="connsiteX1783" fmla="*/ 3182468 w 11033920"/>
              <a:gd name="connsiteY1783" fmla="*/ 5450041 h 8900716"/>
              <a:gd name="connsiteX1784" fmla="*/ 3241214 w 11033920"/>
              <a:gd name="connsiteY1784" fmla="*/ 5481358 h 8900716"/>
              <a:gd name="connsiteX1785" fmla="*/ 3215162 w 11033920"/>
              <a:gd name="connsiteY1785" fmla="*/ 5505670 h 8900716"/>
              <a:gd name="connsiteX1786" fmla="*/ 3189109 w 11033920"/>
              <a:gd name="connsiteY1786" fmla="*/ 5456634 h 8900716"/>
              <a:gd name="connsiteX1787" fmla="*/ 3182468 w 11033920"/>
              <a:gd name="connsiteY1787" fmla="*/ 5450041 h 8900716"/>
              <a:gd name="connsiteX1788" fmla="*/ 8621782 w 11033920"/>
              <a:gd name="connsiteY1788" fmla="*/ 5446332 h 8900716"/>
              <a:gd name="connsiteX1789" fmla="*/ 8626380 w 11033920"/>
              <a:gd name="connsiteY1789" fmla="*/ 5454161 h 8900716"/>
              <a:gd name="connsiteX1790" fmla="*/ 8614120 w 11033920"/>
              <a:gd name="connsiteY1790" fmla="*/ 5455810 h 8900716"/>
              <a:gd name="connsiteX1791" fmla="*/ 8560994 w 11033920"/>
              <a:gd name="connsiteY1791" fmla="*/ 5431909 h 8900716"/>
              <a:gd name="connsiteX1792" fmla="*/ 8574275 w 11033920"/>
              <a:gd name="connsiteY1792" fmla="*/ 5468172 h 8900716"/>
              <a:gd name="connsiteX1793" fmla="*/ 8579384 w 11033920"/>
              <a:gd name="connsiteY1793" fmla="*/ 5482594 h 8900716"/>
              <a:gd name="connsiteX1794" fmla="*/ 8560994 w 11033920"/>
              <a:gd name="connsiteY1794" fmla="*/ 5455810 h 8900716"/>
              <a:gd name="connsiteX1795" fmla="*/ 8560994 w 11033920"/>
              <a:gd name="connsiteY1795" fmla="*/ 5459106 h 8900716"/>
              <a:gd name="connsiteX1796" fmla="*/ 8560994 w 11033920"/>
              <a:gd name="connsiteY1796" fmla="*/ 5480122 h 8900716"/>
              <a:gd name="connsiteX1797" fmla="*/ 8560994 w 11033920"/>
              <a:gd name="connsiteY1797" fmla="*/ 5431909 h 8900716"/>
              <a:gd name="connsiteX1798" fmla="*/ 3507356 w 11033920"/>
              <a:gd name="connsiteY1798" fmla="*/ 5431909 h 8900716"/>
              <a:gd name="connsiteX1799" fmla="*/ 3534430 w 11033920"/>
              <a:gd name="connsiteY1799" fmla="*/ 5456634 h 8900716"/>
              <a:gd name="connsiteX1800" fmla="*/ 3507356 w 11033920"/>
              <a:gd name="connsiteY1800" fmla="*/ 5431909 h 8900716"/>
              <a:gd name="connsiteX1801" fmla="*/ 8602371 w 11033920"/>
              <a:gd name="connsiteY1801" fmla="*/ 5425316 h 8900716"/>
              <a:gd name="connsiteX1802" fmla="*/ 8614120 w 11033920"/>
              <a:gd name="connsiteY1802" fmla="*/ 5431909 h 8900716"/>
              <a:gd name="connsiteX1803" fmla="*/ 8602882 w 11033920"/>
              <a:gd name="connsiteY1803" fmla="*/ 5439739 h 8900716"/>
              <a:gd name="connsiteX1804" fmla="*/ 8603903 w 11033920"/>
              <a:gd name="connsiteY1804" fmla="*/ 5454985 h 8900716"/>
              <a:gd name="connsiteX1805" fmla="*/ 8600838 w 11033920"/>
              <a:gd name="connsiteY1805" fmla="*/ 5447156 h 8900716"/>
              <a:gd name="connsiteX1806" fmla="*/ 8588579 w 11033920"/>
              <a:gd name="connsiteY1806" fmla="*/ 5433558 h 8900716"/>
              <a:gd name="connsiteX1807" fmla="*/ 8606968 w 11033920"/>
              <a:gd name="connsiteY1807" fmla="*/ 5463639 h 8900716"/>
              <a:gd name="connsiteX1808" fmla="*/ 8603903 w 11033920"/>
              <a:gd name="connsiteY1808" fmla="*/ 5455810 h 8900716"/>
              <a:gd name="connsiteX1809" fmla="*/ 8603903 w 11033920"/>
              <a:gd name="connsiteY1809" fmla="*/ 5454985 h 8900716"/>
              <a:gd name="connsiteX1810" fmla="*/ 8614120 w 11033920"/>
              <a:gd name="connsiteY1810" fmla="*/ 5480122 h 8900716"/>
              <a:gd name="connsiteX1811" fmla="*/ 8610033 w 11033920"/>
              <a:gd name="connsiteY1811" fmla="*/ 5472704 h 8900716"/>
              <a:gd name="connsiteX1812" fmla="*/ 8607990 w 11033920"/>
              <a:gd name="connsiteY1812" fmla="*/ 5466111 h 8900716"/>
              <a:gd name="connsiteX1813" fmla="*/ 8587557 w 11033920"/>
              <a:gd name="connsiteY1813" fmla="*/ 5481358 h 8900716"/>
              <a:gd name="connsiteX1814" fmla="*/ 8587557 w 11033920"/>
              <a:gd name="connsiteY1814" fmla="*/ 5439739 h 8900716"/>
              <a:gd name="connsiteX1815" fmla="*/ 8587557 w 11033920"/>
              <a:gd name="connsiteY1815" fmla="*/ 5432322 h 8900716"/>
              <a:gd name="connsiteX1816" fmla="*/ 8588068 w 11033920"/>
              <a:gd name="connsiteY1816" fmla="*/ 5432322 h 8900716"/>
              <a:gd name="connsiteX1817" fmla="*/ 8599306 w 11033920"/>
              <a:gd name="connsiteY1817" fmla="*/ 5438915 h 8900716"/>
              <a:gd name="connsiteX1818" fmla="*/ 8602371 w 11033920"/>
              <a:gd name="connsiteY1818" fmla="*/ 5425316 h 8900716"/>
              <a:gd name="connsiteX1819" fmla="*/ 8693299 w 11033920"/>
              <a:gd name="connsiteY1819" fmla="*/ 5408421 h 8900716"/>
              <a:gd name="connsiteX1820" fmla="*/ 8720373 w 11033920"/>
              <a:gd name="connsiteY1820" fmla="*/ 5408421 h 8900716"/>
              <a:gd name="connsiteX1821" fmla="*/ 8720373 w 11033920"/>
              <a:gd name="connsiteY1821" fmla="*/ 5455810 h 8900716"/>
              <a:gd name="connsiteX1822" fmla="*/ 8693299 w 11033920"/>
              <a:gd name="connsiteY1822" fmla="*/ 5408421 h 8900716"/>
              <a:gd name="connsiteX1823" fmla="*/ 2896915 w 11033920"/>
              <a:gd name="connsiteY1823" fmla="*/ 5407597 h 8900716"/>
              <a:gd name="connsiteX1824" fmla="*/ 2923989 w 11033920"/>
              <a:gd name="connsiteY1824" fmla="*/ 5456634 h 8900716"/>
              <a:gd name="connsiteX1825" fmla="*/ 2896915 w 11033920"/>
              <a:gd name="connsiteY1825" fmla="*/ 5407597 h 8900716"/>
              <a:gd name="connsiteX1826" fmla="*/ 3493053 w 11033920"/>
              <a:gd name="connsiteY1826" fmla="*/ 5402652 h 8900716"/>
              <a:gd name="connsiteX1827" fmla="*/ 3507356 w 11033920"/>
              <a:gd name="connsiteY1827" fmla="*/ 5407597 h 8900716"/>
              <a:gd name="connsiteX1828" fmla="*/ 3494075 w 11033920"/>
              <a:gd name="connsiteY1828" fmla="*/ 5404713 h 8900716"/>
              <a:gd name="connsiteX1829" fmla="*/ 8799040 w 11033920"/>
              <a:gd name="connsiteY1829" fmla="*/ 5386170 h 8900716"/>
              <a:gd name="connsiteX1830" fmla="*/ 8795975 w 11033920"/>
              <a:gd name="connsiteY1830" fmla="*/ 5414602 h 8900716"/>
              <a:gd name="connsiteX1831" fmla="*/ 8774010 w 11033920"/>
              <a:gd name="connsiteY1831" fmla="*/ 5409246 h 8900716"/>
              <a:gd name="connsiteX1832" fmla="*/ 8775542 w 11033920"/>
              <a:gd name="connsiteY1832" fmla="*/ 5410482 h 8900716"/>
              <a:gd name="connsiteX1833" fmla="*/ 8799040 w 11033920"/>
              <a:gd name="connsiteY1833" fmla="*/ 5431909 h 8900716"/>
              <a:gd name="connsiteX1834" fmla="*/ 8775542 w 11033920"/>
              <a:gd name="connsiteY1834" fmla="*/ 5429025 h 8900716"/>
              <a:gd name="connsiteX1835" fmla="*/ 8771966 w 11033920"/>
              <a:gd name="connsiteY1835" fmla="*/ 5408834 h 8900716"/>
              <a:gd name="connsiteX1836" fmla="*/ 8771966 w 11033920"/>
              <a:gd name="connsiteY1836" fmla="*/ 5408421 h 8900716"/>
              <a:gd name="connsiteX1837" fmla="*/ 8771966 w 11033920"/>
              <a:gd name="connsiteY1837" fmla="*/ 5407597 h 8900716"/>
              <a:gd name="connsiteX1838" fmla="*/ 8772477 w 11033920"/>
              <a:gd name="connsiteY1838" fmla="*/ 5408009 h 8900716"/>
              <a:gd name="connsiteX1839" fmla="*/ 8776053 w 11033920"/>
              <a:gd name="connsiteY1839" fmla="*/ 5402240 h 8900716"/>
              <a:gd name="connsiteX1840" fmla="*/ 8799040 w 11033920"/>
              <a:gd name="connsiteY1840" fmla="*/ 5386170 h 8900716"/>
              <a:gd name="connsiteX1841" fmla="*/ 3588067 w 11033920"/>
              <a:gd name="connsiteY1841" fmla="*/ 5386170 h 8900716"/>
              <a:gd name="connsiteX1842" fmla="*/ 3588067 w 11033920"/>
              <a:gd name="connsiteY1842" fmla="*/ 5431909 h 8900716"/>
              <a:gd name="connsiteX1843" fmla="*/ 3595730 w 11033920"/>
              <a:gd name="connsiteY1843" fmla="*/ 5406361 h 8900716"/>
              <a:gd name="connsiteX1844" fmla="*/ 3577851 w 11033920"/>
              <a:gd name="connsiteY1844" fmla="*/ 5395647 h 8900716"/>
              <a:gd name="connsiteX1845" fmla="*/ 3585002 w 11033920"/>
              <a:gd name="connsiteY1845" fmla="*/ 5394823 h 8900716"/>
              <a:gd name="connsiteX1846" fmla="*/ 3588067 w 11033920"/>
              <a:gd name="connsiteY1846" fmla="*/ 5386170 h 8900716"/>
              <a:gd name="connsiteX1847" fmla="*/ 3562015 w 11033920"/>
              <a:gd name="connsiteY1847" fmla="*/ 5386170 h 8900716"/>
              <a:gd name="connsiteX1848" fmla="*/ 3577851 w 11033920"/>
              <a:gd name="connsiteY1848" fmla="*/ 5395647 h 8900716"/>
              <a:gd name="connsiteX1849" fmla="*/ 3576829 w 11033920"/>
              <a:gd name="connsiteY1849" fmla="*/ 5395647 h 8900716"/>
              <a:gd name="connsiteX1850" fmla="*/ 3562015 w 11033920"/>
              <a:gd name="connsiteY1850" fmla="*/ 5386170 h 8900716"/>
              <a:gd name="connsiteX1851" fmla="*/ 3295873 w 11033920"/>
              <a:gd name="connsiteY1851" fmla="*/ 5386170 h 8900716"/>
              <a:gd name="connsiteX1852" fmla="*/ 3374030 w 11033920"/>
              <a:gd name="connsiteY1852" fmla="*/ 5433146 h 8900716"/>
              <a:gd name="connsiteX1853" fmla="*/ 3322436 w 11033920"/>
              <a:gd name="connsiteY1853" fmla="*/ 5409246 h 8900716"/>
              <a:gd name="connsiteX1854" fmla="*/ 3347977 w 11033920"/>
              <a:gd name="connsiteY1854" fmla="*/ 5433146 h 8900716"/>
              <a:gd name="connsiteX1855" fmla="*/ 3295873 w 11033920"/>
              <a:gd name="connsiteY1855" fmla="*/ 5386170 h 8900716"/>
              <a:gd name="connsiteX1856" fmla="*/ 3109931 w 11033920"/>
              <a:gd name="connsiteY1856" fmla="*/ 5386170 h 8900716"/>
              <a:gd name="connsiteX1857" fmla="*/ 3109931 w 11033920"/>
              <a:gd name="connsiteY1857" fmla="*/ 5431909 h 8900716"/>
              <a:gd name="connsiteX1858" fmla="*/ 3084389 w 11033920"/>
              <a:gd name="connsiteY1858" fmla="*/ 5408834 h 8900716"/>
              <a:gd name="connsiteX1859" fmla="*/ 3109931 w 11033920"/>
              <a:gd name="connsiteY1859" fmla="*/ 5386170 h 8900716"/>
              <a:gd name="connsiteX1860" fmla="*/ 3512975 w 11033920"/>
              <a:gd name="connsiteY1860" fmla="*/ 5377928 h 8900716"/>
              <a:gd name="connsiteX1861" fmla="*/ 3535963 w 11033920"/>
              <a:gd name="connsiteY1861" fmla="*/ 5384109 h 8900716"/>
              <a:gd name="connsiteX1862" fmla="*/ 3562015 w 11033920"/>
              <a:gd name="connsiteY1862" fmla="*/ 5408421 h 8900716"/>
              <a:gd name="connsiteX1863" fmla="*/ 3535963 w 11033920"/>
              <a:gd name="connsiteY1863" fmla="*/ 5431909 h 8900716"/>
              <a:gd name="connsiteX1864" fmla="*/ 3512975 w 11033920"/>
              <a:gd name="connsiteY1864" fmla="*/ 5377928 h 8900716"/>
              <a:gd name="connsiteX1865" fmla="*/ 8465469 w 11033920"/>
              <a:gd name="connsiteY1865" fmla="*/ 5365154 h 8900716"/>
              <a:gd name="connsiteX1866" fmla="*/ 8474664 w 11033920"/>
              <a:gd name="connsiteY1866" fmla="*/ 5390290 h 8900716"/>
              <a:gd name="connsiteX1867" fmla="*/ 8454741 w 11033920"/>
              <a:gd name="connsiteY1867" fmla="*/ 5408421 h 8900716"/>
              <a:gd name="connsiteX1868" fmla="*/ 8464447 w 11033920"/>
              <a:gd name="connsiteY1868" fmla="*/ 5372159 h 8900716"/>
              <a:gd name="connsiteX1869" fmla="*/ 3431242 w 11033920"/>
              <a:gd name="connsiteY1869" fmla="*/ 5361445 h 8900716"/>
              <a:gd name="connsiteX1870" fmla="*/ 3447589 w 11033920"/>
              <a:gd name="connsiteY1870" fmla="*/ 5367214 h 8900716"/>
              <a:gd name="connsiteX1871" fmla="*/ 3480793 w 11033920"/>
              <a:gd name="connsiteY1871" fmla="*/ 5384109 h 8900716"/>
              <a:gd name="connsiteX1872" fmla="*/ 3493053 w 11033920"/>
              <a:gd name="connsiteY1872" fmla="*/ 5402652 h 8900716"/>
              <a:gd name="connsiteX1873" fmla="*/ 3483347 w 11033920"/>
              <a:gd name="connsiteY1873" fmla="*/ 5399768 h 8900716"/>
              <a:gd name="connsiteX1874" fmla="*/ 3454230 w 11033920"/>
              <a:gd name="connsiteY1874" fmla="*/ 5380813 h 8900716"/>
              <a:gd name="connsiteX1875" fmla="*/ 2818247 w 11033920"/>
              <a:gd name="connsiteY1875" fmla="*/ 5361445 h 8900716"/>
              <a:gd name="connsiteX1876" fmla="*/ 2870352 w 11033920"/>
              <a:gd name="connsiteY1876" fmla="*/ 5384521 h 8900716"/>
              <a:gd name="connsiteX1877" fmla="*/ 2870352 w 11033920"/>
              <a:gd name="connsiteY1877" fmla="*/ 5407597 h 8900716"/>
              <a:gd name="connsiteX1878" fmla="*/ 2818247 w 11033920"/>
              <a:gd name="connsiteY1878" fmla="*/ 5361445 h 8900716"/>
              <a:gd name="connsiteX1879" fmla="*/ 3187577 w 11033920"/>
              <a:gd name="connsiteY1879" fmla="*/ 5358973 h 8900716"/>
              <a:gd name="connsiteX1880" fmla="*/ 3190131 w 11033920"/>
              <a:gd name="connsiteY1880" fmla="*/ 5361445 h 8900716"/>
              <a:gd name="connsiteX1881" fmla="*/ 3182468 w 11033920"/>
              <a:gd name="connsiteY1881" fmla="*/ 5361033 h 8900716"/>
              <a:gd name="connsiteX1882" fmla="*/ 2997468 w 11033920"/>
              <a:gd name="connsiteY1882" fmla="*/ 5355702 h 8900716"/>
              <a:gd name="connsiteX1883" fmla="*/ 3002146 w 11033920"/>
              <a:gd name="connsiteY1883" fmla="*/ 5361445 h 8900716"/>
              <a:gd name="connsiteX1884" fmla="*/ 2998770 w 11033920"/>
              <a:gd name="connsiteY1884" fmla="*/ 5357968 h 8900716"/>
              <a:gd name="connsiteX1885" fmla="*/ 2987842 w 11033920"/>
              <a:gd name="connsiteY1885" fmla="*/ 5338369 h 8900716"/>
              <a:gd name="connsiteX1886" fmla="*/ 3002146 w 11033920"/>
              <a:gd name="connsiteY1886" fmla="*/ 5340018 h 8900716"/>
              <a:gd name="connsiteX1887" fmla="*/ 3029730 w 11033920"/>
              <a:gd name="connsiteY1887" fmla="*/ 5361445 h 8900716"/>
              <a:gd name="connsiteX1888" fmla="*/ 2995441 w 11033920"/>
              <a:gd name="connsiteY1888" fmla="*/ 5352174 h 8900716"/>
              <a:gd name="connsiteX1889" fmla="*/ 2997468 w 11033920"/>
              <a:gd name="connsiteY1889" fmla="*/ 5355702 h 8900716"/>
              <a:gd name="connsiteX1890" fmla="*/ 2990524 w 11033920"/>
              <a:gd name="connsiteY1890" fmla="*/ 5347177 h 8900716"/>
              <a:gd name="connsiteX1891" fmla="*/ 2988864 w 11033920"/>
              <a:gd name="connsiteY1891" fmla="*/ 5340018 h 8900716"/>
              <a:gd name="connsiteX1892" fmla="*/ 8826625 w 11033920"/>
              <a:gd name="connsiteY1892" fmla="*/ 5336721 h 8900716"/>
              <a:gd name="connsiteX1893" fmla="*/ 8826625 w 11033920"/>
              <a:gd name="connsiteY1893" fmla="*/ 5361445 h 8900716"/>
              <a:gd name="connsiteX1894" fmla="*/ 8826625 w 11033920"/>
              <a:gd name="connsiteY1894" fmla="*/ 5336721 h 8900716"/>
              <a:gd name="connsiteX1895" fmla="*/ 8771966 w 11033920"/>
              <a:gd name="connsiteY1895" fmla="*/ 5336721 h 8900716"/>
              <a:gd name="connsiteX1896" fmla="*/ 8771966 w 11033920"/>
              <a:gd name="connsiteY1896" fmla="*/ 5386170 h 8900716"/>
              <a:gd name="connsiteX1897" fmla="*/ 8771966 w 11033920"/>
              <a:gd name="connsiteY1897" fmla="*/ 5386582 h 8900716"/>
              <a:gd name="connsiteX1898" fmla="*/ 8771966 w 11033920"/>
              <a:gd name="connsiteY1898" fmla="*/ 5407597 h 8900716"/>
              <a:gd name="connsiteX1899" fmla="*/ 8745914 w 11033920"/>
              <a:gd name="connsiteY1899" fmla="*/ 5359385 h 8900716"/>
              <a:gd name="connsiteX1900" fmla="*/ 8771966 w 11033920"/>
              <a:gd name="connsiteY1900" fmla="*/ 5383697 h 8900716"/>
              <a:gd name="connsiteX1901" fmla="*/ 8771966 w 11033920"/>
              <a:gd name="connsiteY1901" fmla="*/ 5352380 h 8900716"/>
              <a:gd name="connsiteX1902" fmla="*/ 8771966 w 11033920"/>
              <a:gd name="connsiteY1902" fmla="*/ 5336721 h 8900716"/>
              <a:gd name="connsiteX1903" fmla="*/ 3401614 w 11033920"/>
              <a:gd name="connsiteY1903" fmla="*/ 5336721 h 8900716"/>
              <a:gd name="connsiteX1904" fmla="*/ 3431242 w 11033920"/>
              <a:gd name="connsiteY1904" fmla="*/ 5361445 h 8900716"/>
              <a:gd name="connsiteX1905" fmla="*/ 3428178 w 11033920"/>
              <a:gd name="connsiteY1905" fmla="*/ 5360209 h 8900716"/>
              <a:gd name="connsiteX1906" fmla="*/ 3401614 w 11033920"/>
              <a:gd name="connsiteY1906" fmla="*/ 5336721 h 8900716"/>
              <a:gd name="connsiteX1907" fmla="*/ 3190131 w 11033920"/>
              <a:gd name="connsiteY1907" fmla="*/ 5336721 h 8900716"/>
              <a:gd name="connsiteX1908" fmla="*/ 3190131 w 11033920"/>
              <a:gd name="connsiteY1908" fmla="*/ 5358149 h 8900716"/>
              <a:gd name="connsiteX1909" fmla="*/ 3187577 w 11033920"/>
              <a:gd name="connsiteY1909" fmla="*/ 5358973 h 8900716"/>
              <a:gd name="connsiteX1910" fmla="*/ 3167144 w 11033920"/>
              <a:gd name="connsiteY1910" fmla="*/ 5340430 h 8900716"/>
              <a:gd name="connsiteX1911" fmla="*/ 3190131 w 11033920"/>
              <a:gd name="connsiteY1911" fmla="*/ 5336721 h 8900716"/>
              <a:gd name="connsiteX1912" fmla="*/ 2975072 w 11033920"/>
              <a:gd name="connsiteY1912" fmla="*/ 5336721 h 8900716"/>
              <a:gd name="connsiteX1913" fmla="*/ 2987332 w 11033920"/>
              <a:gd name="connsiteY1913" fmla="*/ 5337133 h 8900716"/>
              <a:gd name="connsiteX1914" fmla="*/ 2987842 w 11033920"/>
              <a:gd name="connsiteY1914" fmla="*/ 5338369 h 8900716"/>
              <a:gd name="connsiteX1915" fmla="*/ 8454741 w 11033920"/>
              <a:gd name="connsiteY1915" fmla="*/ 5336309 h 8900716"/>
              <a:gd name="connsiteX1916" fmla="*/ 8465979 w 11033920"/>
              <a:gd name="connsiteY1916" fmla="*/ 5361033 h 8900716"/>
              <a:gd name="connsiteX1917" fmla="*/ 8465469 w 11033920"/>
              <a:gd name="connsiteY1917" fmla="*/ 5365154 h 8900716"/>
              <a:gd name="connsiteX1918" fmla="*/ 8521660 w 11033920"/>
              <a:gd name="connsiteY1918" fmla="*/ 5330540 h 8900716"/>
              <a:gd name="connsiteX1919" fmla="*/ 8533409 w 11033920"/>
              <a:gd name="connsiteY1919" fmla="*/ 5336721 h 8900716"/>
              <a:gd name="connsiteX1920" fmla="*/ 8533409 w 11033920"/>
              <a:gd name="connsiteY1920" fmla="*/ 5361445 h 8900716"/>
              <a:gd name="connsiteX1921" fmla="*/ 8533409 w 11033920"/>
              <a:gd name="connsiteY1921" fmla="*/ 5386170 h 8900716"/>
              <a:gd name="connsiteX1922" fmla="*/ 8521660 w 11033920"/>
              <a:gd name="connsiteY1922" fmla="*/ 5330540 h 8900716"/>
              <a:gd name="connsiteX1923" fmla="*/ 8814876 w 11033920"/>
              <a:gd name="connsiteY1923" fmla="*/ 5330128 h 8900716"/>
              <a:gd name="connsiteX1924" fmla="*/ 8826625 w 11033920"/>
              <a:gd name="connsiteY1924" fmla="*/ 5336721 h 8900716"/>
              <a:gd name="connsiteX1925" fmla="*/ 8814876 w 11033920"/>
              <a:gd name="connsiteY1925" fmla="*/ 5330128 h 8900716"/>
              <a:gd name="connsiteX1926" fmla="*/ 3539028 w 11033920"/>
              <a:gd name="connsiteY1926" fmla="*/ 5326419 h 8900716"/>
              <a:gd name="connsiteX1927" fmla="*/ 3562015 w 11033920"/>
              <a:gd name="connsiteY1927" fmla="*/ 5336721 h 8900716"/>
              <a:gd name="connsiteX1928" fmla="*/ 3562015 w 11033920"/>
              <a:gd name="connsiteY1928" fmla="*/ 5361445 h 8900716"/>
              <a:gd name="connsiteX1929" fmla="*/ 3539028 w 11033920"/>
              <a:gd name="connsiteY1929" fmla="*/ 5326419 h 8900716"/>
              <a:gd name="connsiteX1930" fmla="*/ 2783000 w 11033920"/>
              <a:gd name="connsiteY1930" fmla="*/ 5322299 h 8900716"/>
              <a:gd name="connsiteX1931" fmla="*/ 2787597 w 11033920"/>
              <a:gd name="connsiteY1931" fmla="*/ 5324359 h 8900716"/>
              <a:gd name="connsiteX1932" fmla="*/ 2790662 w 11033920"/>
              <a:gd name="connsiteY1932" fmla="*/ 5336721 h 8900716"/>
              <a:gd name="connsiteX1933" fmla="*/ 3036371 w 11033920"/>
              <a:gd name="connsiteY1933" fmla="*/ 5318590 h 8900716"/>
              <a:gd name="connsiteX1934" fmla="*/ 3084389 w 11033920"/>
              <a:gd name="connsiteY1934" fmla="*/ 5336721 h 8900716"/>
              <a:gd name="connsiteX1935" fmla="*/ 3057315 w 11033920"/>
              <a:gd name="connsiteY1935" fmla="*/ 5361445 h 8900716"/>
              <a:gd name="connsiteX1936" fmla="*/ 3029730 w 11033920"/>
              <a:gd name="connsiteY1936" fmla="*/ 5336721 h 8900716"/>
              <a:gd name="connsiteX1937" fmla="*/ 3036371 w 11033920"/>
              <a:gd name="connsiteY1937" fmla="*/ 5318590 h 8900716"/>
              <a:gd name="connsiteX1938" fmla="*/ 8881284 w 11033920"/>
              <a:gd name="connsiteY1938" fmla="*/ 5311997 h 8900716"/>
              <a:gd name="connsiteX1939" fmla="*/ 8905293 w 11033920"/>
              <a:gd name="connsiteY1939" fmla="*/ 5336721 h 8900716"/>
              <a:gd name="connsiteX1940" fmla="*/ 8881284 w 11033920"/>
              <a:gd name="connsiteY1940" fmla="*/ 5311997 h 8900716"/>
              <a:gd name="connsiteX1941" fmla="*/ 3456273 w 11033920"/>
              <a:gd name="connsiteY1941" fmla="*/ 5311997 h 8900716"/>
              <a:gd name="connsiteX1942" fmla="*/ 3509399 w 11033920"/>
              <a:gd name="connsiteY1942" fmla="*/ 5360209 h 8900716"/>
              <a:gd name="connsiteX1943" fmla="*/ 3535963 w 11033920"/>
              <a:gd name="connsiteY1943" fmla="*/ 5384109 h 8900716"/>
              <a:gd name="connsiteX1944" fmla="*/ 3496118 w 11033920"/>
              <a:gd name="connsiteY1944" fmla="*/ 5360209 h 8900716"/>
              <a:gd name="connsiteX1945" fmla="*/ 3456273 w 11033920"/>
              <a:gd name="connsiteY1945" fmla="*/ 5335897 h 8900716"/>
              <a:gd name="connsiteX1946" fmla="*/ 3044544 w 11033920"/>
              <a:gd name="connsiteY1946" fmla="*/ 5306228 h 8900716"/>
              <a:gd name="connsiteX1947" fmla="*/ 3057315 w 11033920"/>
              <a:gd name="connsiteY1947" fmla="*/ 5311997 h 8900716"/>
              <a:gd name="connsiteX1948" fmla="*/ 3053739 w 11033920"/>
              <a:gd name="connsiteY1948" fmla="*/ 5318590 h 8900716"/>
              <a:gd name="connsiteX1949" fmla="*/ 3509399 w 11033920"/>
              <a:gd name="connsiteY1949" fmla="*/ 5288921 h 8900716"/>
              <a:gd name="connsiteX1950" fmla="*/ 3548222 w 11033920"/>
              <a:gd name="connsiteY1950" fmla="*/ 5311997 h 8900716"/>
              <a:gd name="connsiteX1951" fmla="*/ 3589089 w 11033920"/>
              <a:gd name="connsiteY1951" fmla="*/ 5336309 h 8900716"/>
              <a:gd name="connsiteX1952" fmla="*/ 3589089 w 11033920"/>
              <a:gd name="connsiteY1952" fmla="*/ 5336721 h 8900716"/>
              <a:gd name="connsiteX1953" fmla="*/ 3534430 w 11033920"/>
              <a:gd name="connsiteY1953" fmla="*/ 5311997 h 8900716"/>
              <a:gd name="connsiteX1954" fmla="*/ 3509399 w 11033920"/>
              <a:gd name="connsiteY1954" fmla="*/ 5288921 h 8900716"/>
              <a:gd name="connsiteX1955" fmla="*/ 8719862 w 11033920"/>
              <a:gd name="connsiteY1955" fmla="*/ 5287685 h 8900716"/>
              <a:gd name="connsiteX1956" fmla="*/ 8745914 w 11033920"/>
              <a:gd name="connsiteY1956" fmla="*/ 5335485 h 8900716"/>
              <a:gd name="connsiteX1957" fmla="*/ 8745914 w 11033920"/>
              <a:gd name="connsiteY1957" fmla="*/ 5359385 h 8900716"/>
              <a:gd name="connsiteX1958" fmla="*/ 8719862 w 11033920"/>
              <a:gd name="connsiteY1958" fmla="*/ 5335485 h 8900716"/>
              <a:gd name="connsiteX1959" fmla="*/ 8693299 w 11033920"/>
              <a:gd name="connsiteY1959" fmla="*/ 5311173 h 8900716"/>
              <a:gd name="connsiteX1960" fmla="*/ 8719862 w 11033920"/>
              <a:gd name="connsiteY1960" fmla="*/ 5287685 h 8900716"/>
              <a:gd name="connsiteX1961" fmla="*/ 2763588 w 11033920"/>
              <a:gd name="connsiteY1961" fmla="*/ 5287685 h 8900716"/>
              <a:gd name="connsiteX1962" fmla="*/ 2777381 w 11033920"/>
              <a:gd name="connsiteY1962" fmla="*/ 5311997 h 8900716"/>
              <a:gd name="connsiteX1963" fmla="*/ 2783000 w 11033920"/>
              <a:gd name="connsiteY1963" fmla="*/ 5322299 h 8900716"/>
              <a:gd name="connsiteX1964" fmla="*/ 2763588 w 11033920"/>
              <a:gd name="connsiteY1964" fmla="*/ 5311997 h 8900716"/>
              <a:gd name="connsiteX1965" fmla="*/ 2763588 w 11033920"/>
              <a:gd name="connsiteY1965" fmla="*/ 5287685 h 8900716"/>
              <a:gd name="connsiteX1966" fmla="*/ 8747957 w 11033920"/>
              <a:gd name="connsiteY1966" fmla="*/ 5266257 h 8900716"/>
              <a:gd name="connsiteX1967" fmla="*/ 8758174 w 11033920"/>
              <a:gd name="connsiteY1967" fmla="*/ 5279443 h 8900716"/>
              <a:gd name="connsiteX1968" fmla="*/ 8747957 w 11033920"/>
              <a:gd name="connsiteY1968" fmla="*/ 5311997 h 8900716"/>
              <a:gd name="connsiteX1969" fmla="*/ 8747957 w 11033920"/>
              <a:gd name="connsiteY1969" fmla="*/ 5289333 h 8900716"/>
              <a:gd name="connsiteX1970" fmla="*/ 8747957 w 11033920"/>
              <a:gd name="connsiteY1970" fmla="*/ 5274911 h 8900716"/>
              <a:gd name="connsiteX1971" fmla="*/ 8747957 w 11033920"/>
              <a:gd name="connsiteY1971" fmla="*/ 5266257 h 8900716"/>
              <a:gd name="connsiteX1972" fmla="*/ 3084389 w 11033920"/>
              <a:gd name="connsiteY1972" fmla="*/ 5266257 h 8900716"/>
              <a:gd name="connsiteX1973" fmla="*/ 3109931 w 11033920"/>
              <a:gd name="connsiteY1973" fmla="*/ 5266257 h 8900716"/>
              <a:gd name="connsiteX1974" fmla="*/ 3135472 w 11033920"/>
              <a:gd name="connsiteY1974" fmla="*/ 5287685 h 8900716"/>
              <a:gd name="connsiteX1975" fmla="*/ 3109931 w 11033920"/>
              <a:gd name="connsiteY1975" fmla="*/ 5287685 h 8900716"/>
              <a:gd name="connsiteX1976" fmla="*/ 3084389 w 11033920"/>
              <a:gd name="connsiteY1976" fmla="*/ 5266257 h 8900716"/>
              <a:gd name="connsiteX1977" fmla="*/ 3082346 w 11033920"/>
              <a:gd name="connsiteY1977" fmla="*/ 5266257 h 8900716"/>
              <a:gd name="connsiteX1978" fmla="*/ 3108398 w 11033920"/>
              <a:gd name="connsiteY1978" fmla="*/ 5289333 h 8900716"/>
              <a:gd name="connsiteX1979" fmla="*/ 3082346 w 11033920"/>
              <a:gd name="connsiteY1979" fmla="*/ 5289333 h 8900716"/>
              <a:gd name="connsiteX1980" fmla="*/ 3108398 w 11033920"/>
              <a:gd name="connsiteY1980" fmla="*/ 5311997 h 8900716"/>
              <a:gd name="connsiteX1981" fmla="*/ 3057315 w 11033920"/>
              <a:gd name="connsiteY1981" fmla="*/ 5289333 h 8900716"/>
              <a:gd name="connsiteX1982" fmla="*/ 3082346 w 11033920"/>
              <a:gd name="connsiteY1982" fmla="*/ 5266257 h 8900716"/>
              <a:gd name="connsiteX1983" fmla="*/ 2951063 w 11033920"/>
              <a:gd name="connsiteY1983" fmla="*/ 5266257 h 8900716"/>
              <a:gd name="connsiteX1984" fmla="*/ 3003678 w 11033920"/>
              <a:gd name="connsiteY1984" fmla="*/ 5289745 h 8900716"/>
              <a:gd name="connsiteX1985" fmla="*/ 3029730 w 11033920"/>
              <a:gd name="connsiteY1985" fmla="*/ 5337545 h 8900716"/>
              <a:gd name="connsiteX1986" fmla="*/ 3003678 w 11033920"/>
              <a:gd name="connsiteY1986" fmla="*/ 5313645 h 8900716"/>
              <a:gd name="connsiteX1987" fmla="*/ 2951063 w 11033920"/>
              <a:gd name="connsiteY1987" fmla="*/ 5266257 h 8900716"/>
              <a:gd name="connsiteX1988" fmla="*/ 8826625 w 11033920"/>
              <a:gd name="connsiteY1988" fmla="*/ 5264609 h 8900716"/>
              <a:gd name="connsiteX1989" fmla="*/ 8826625 w 11033920"/>
              <a:gd name="connsiteY1989" fmla="*/ 5287685 h 8900716"/>
              <a:gd name="connsiteX1990" fmla="*/ 8826625 w 11033920"/>
              <a:gd name="connsiteY1990" fmla="*/ 5267493 h 8900716"/>
              <a:gd name="connsiteX1991" fmla="*/ 8826625 w 11033920"/>
              <a:gd name="connsiteY1991" fmla="*/ 5264609 h 8900716"/>
              <a:gd name="connsiteX1992" fmla="*/ 3509399 w 11033920"/>
              <a:gd name="connsiteY1992" fmla="*/ 5264609 h 8900716"/>
              <a:gd name="connsiteX1993" fmla="*/ 3535963 w 11033920"/>
              <a:gd name="connsiteY1993" fmla="*/ 5288921 h 8900716"/>
              <a:gd name="connsiteX1994" fmla="*/ 3522170 w 11033920"/>
              <a:gd name="connsiteY1994" fmla="*/ 5288921 h 8900716"/>
              <a:gd name="connsiteX1995" fmla="*/ 3509399 w 11033920"/>
              <a:gd name="connsiteY1995" fmla="*/ 5288921 h 8900716"/>
              <a:gd name="connsiteX1996" fmla="*/ 3507356 w 11033920"/>
              <a:gd name="connsiteY1996" fmla="*/ 5287685 h 8900716"/>
              <a:gd name="connsiteX1997" fmla="*/ 3509399 w 11033920"/>
              <a:gd name="connsiteY1997" fmla="*/ 5288509 h 8900716"/>
              <a:gd name="connsiteX1998" fmla="*/ 3509399 w 11033920"/>
              <a:gd name="connsiteY1998" fmla="*/ 5267905 h 8900716"/>
              <a:gd name="connsiteX1999" fmla="*/ 3509399 w 11033920"/>
              <a:gd name="connsiteY1999" fmla="*/ 5264609 h 8900716"/>
              <a:gd name="connsiteX2000" fmla="*/ 2630772 w 11033920"/>
              <a:gd name="connsiteY2000" fmla="*/ 5247302 h 8900716"/>
              <a:gd name="connsiteX2001" fmla="*/ 2658868 w 11033920"/>
              <a:gd name="connsiteY2001" fmla="*/ 5264197 h 8900716"/>
              <a:gd name="connsiteX2002" fmla="*/ 2632305 w 11033920"/>
              <a:gd name="connsiteY2002" fmla="*/ 5249362 h 8900716"/>
              <a:gd name="connsiteX2003" fmla="*/ 3376073 w 11033920"/>
              <a:gd name="connsiteY2003" fmla="*/ 5241533 h 8900716"/>
              <a:gd name="connsiteX2004" fmla="*/ 3401614 w 11033920"/>
              <a:gd name="connsiteY2004" fmla="*/ 5266257 h 8900716"/>
              <a:gd name="connsiteX2005" fmla="*/ 3376073 w 11033920"/>
              <a:gd name="connsiteY2005" fmla="*/ 5241533 h 8900716"/>
              <a:gd name="connsiteX2006" fmla="*/ 3509399 w 11033920"/>
              <a:gd name="connsiteY2006" fmla="*/ 5240709 h 8900716"/>
              <a:gd name="connsiteX2007" fmla="*/ 3516551 w 11033920"/>
              <a:gd name="connsiteY2007" fmla="*/ 5251011 h 8900716"/>
              <a:gd name="connsiteX2008" fmla="*/ 3515019 w 11033920"/>
              <a:gd name="connsiteY2008" fmla="*/ 5251423 h 8900716"/>
              <a:gd name="connsiteX2009" fmla="*/ 2977115 w 11033920"/>
              <a:gd name="connsiteY2009" fmla="*/ 5240709 h 8900716"/>
              <a:gd name="connsiteX2010" fmla="*/ 3004189 w 11033920"/>
              <a:gd name="connsiteY2010" fmla="*/ 5264609 h 8900716"/>
              <a:gd name="connsiteX2011" fmla="*/ 2977115 w 11033920"/>
              <a:gd name="connsiteY2011" fmla="*/ 5240709 h 8900716"/>
              <a:gd name="connsiteX2012" fmla="*/ 8416980 w 11033920"/>
              <a:gd name="connsiteY2012" fmla="*/ 5231848 h 8900716"/>
              <a:gd name="connsiteX2013" fmla="*/ 8424091 w 11033920"/>
              <a:gd name="connsiteY2013" fmla="*/ 5238236 h 8900716"/>
              <a:gd name="connsiteX2014" fmla="*/ 8427156 w 11033920"/>
              <a:gd name="connsiteY2014" fmla="*/ 5241533 h 8900716"/>
              <a:gd name="connsiteX2015" fmla="*/ 3177871 w 11033920"/>
              <a:gd name="connsiteY2015" fmla="*/ 5231643 h 8900716"/>
              <a:gd name="connsiteX2016" fmla="*/ 3186555 w 11033920"/>
              <a:gd name="connsiteY2016" fmla="*/ 5240709 h 8900716"/>
              <a:gd name="connsiteX2017" fmla="*/ 3190131 w 11033920"/>
              <a:gd name="connsiteY2017" fmla="*/ 5264609 h 8900716"/>
              <a:gd name="connsiteX2018" fmla="*/ 3178382 w 11033920"/>
              <a:gd name="connsiteY2018" fmla="*/ 5236588 h 8900716"/>
              <a:gd name="connsiteX2019" fmla="*/ 3090519 w 11033920"/>
              <a:gd name="connsiteY2019" fmla="*/ 5218045 h 8900716"/>
              <a:gd name="connsiteX2020" fmla="*/ 3098692 w 11033920"/>
              <a:gd name="connsiteY2020" fmla="*/ 5220929 h 8900716"/>
              <a:gd name="connsiteX2021" fmla="*/ 3092562 w 11033920"/>
              <a:gd name="connsiteY2021" fmla="*/ 5219281 h 8900716"/>
              <a:gd name="connsiteX2022" fmla="*/ 9014100 w 11033920"/>
              <a:gd name="connsiteY2022" fmla="*/ 5216809 h 8900716"/>
              <a:gd name="connsiteX2023" fmla="*/ 9014100 w 11033920"/>
              <a:gd name="connsiteY2023" fmla="*/ 5238236 h 8900716"/>
              <a:gd name="connsiteX2024" fmla="*/ 9014100 w 11033920"/>
              <a:gd name="connsiteY2024" fmla="*/ 5241533 h 8900716"/>
              <a:gd name="connsiteX2025" fmla="*/ 9014100 w 11033920"/>
              <a:gd name="connsiteY2025" fmla="*/ 5216809 h 8900716"/>
              <a:gd name="connsiteX2026" fmla="*/ 8826625 w 11033920"/>
              <a:gd name="connsiteY2026" fmla="*/ 5216809 h 8900716"/>
              <a:gd name="connsiteX2027" fmla="*/ 8822028 w 11033920"/>
              <a:gd name="connsiteY2027" fmla="*/ 5223814 h 8900716"/>
              <a:gd name="connsiteX2028" fmla="*/ 8819474 w 11033920"/>
              <a:gd name="connsiteY2028" fmla="*/ 5221754 h 8900716"/>
              <a:gd name="connsiteX2029" fmla="*/ 3456273 w 11033920"/>
              <a:gd name="connsiteY2029" fmla="*/ 5216809 h 8900716"/>
              <a:gd name="connsiteX2030" fmla="*/ 3483347 w 11033920"/>
              <a:gd name="connsiteY2030" fmla="*/ 5266257 h 8900716"/>
              <a:gd name="connsiteX2031" fmla="*/ 3456273 w 11033920"/>
              <a:gd name="connsiteY2031" fmla="*/ 5216809 h 8900716"/>
              <a:gd name="connsiteX2032" fmla="*/ 3374030 w 11033920"/>
              <a:gd name="connsiteY2032" fmla="*/ 5216809 h 8900716"/>
              <a:gd name="connsiteX2033" fmla="*/ 3401614 w 11033920"/>
              <a:gd name="connsiteY2033" fmla="*/ 5216809 h 8900716"/>
              <a:gd name="connsiteX2034" fmla="*/ 3401614 w 11033920"/>
              <a:gd name="connsiteY2034" fmla="*/ 5241533 h 8900716"/>
              <a:gd name="connsiteX2035" fmla="*/ 3374030 w 11033920"/>
              <a:gd name="connsiteY2035" fmla="*/ 5216809 h 8900716"/>
              <a:gd name="connsiteX2036" fmla="*/ 2605742 w 11033920"/>
              <a:gd name="connsiteY2036" fmla="*/ 5216809 h 8900716"/>
              <a:gd name="connsiteX2037" fmla="*/ 2630772 w 11033920"/>
              <a:gd name="connsiteY2037" fmla="*/ 5247302 h 8900716"/>
              <a:gd name="connsiteX2038" fmla="*/ 2619023 w 11033920"/>
              <a:gd name="connsiteY2038" fmla="*/ 5240297 h 8900716"/>
              <a:gd name="connsiteX2039" fmla="*/ 2595014 w 11033920"/>
              <a:gd name="connsiteY2039" fmla="*/ 5225874 h 8900716"/>
              <a:gd name="connsiteX2040" fmla="*/ 2596036 w 11033920"/>
              <a:gd name="connsiteY2040" fmla="*/ 5219693 h 8900716"/>
              <a:gd name="connsiteX2041" fmla="*/ 2605742 w 11033920"/>
              <a:gd name="connsiteY2041" fmla="*/ 5216809 h 8900716"/>
              <a:gd name="connsiteX2042" fmla="*/ 2579179 w 11033920"/>
              <a:gd name="connsiteY2042" fmla="*/ 5216809 h 8900716"/>
              <a:gd name="connsiteX2043" fmla="*/ 2595014 w 11033920"/>
              <a:gd name="connsiteY2043" fmla="*/ 5225874 h 8900716"/>
              <a:gd name="connsiteX2044" fmla="*/ 2595014 w 11033920"/>
              <a:gd name="connsiteY2044" fmla="*/ 5226698 h 8900716"/>
              <a:gd name="connsiteX2045" fmla="*/ 2605742 w 11033920"/>
              <a:gd name="connsiteY2045" fmla="*/ 5240297 h 8900716"/>
              <a:gd name="connsiteX2046" fmla="*/ 2579179 w 11033920"/>
              <a:gd name="connsiteY2046" fmla="*/ 5216809 h 8900716"/>
              <a:gd name="connsiteX2047" fmla="*/ 8618207 w 11033920"/>
              <a:gd name="connsiteY2047" fmla="*/ 5213924 h 8900716"/>
              <a:gd name="connsiteX2048" fmla="*/ 8638640 w 11033920"/>
              <a:gd name="connsiteY2048" fmla="*/ 5241533 h 8900716"/>
              <a:gd name="connsiteX2049" fmla="*/ 8615142 w 11033920"/>
              <a:gd name="connsiteY2049" fmla="*/ 5241533 h 8900716"/>
              <a:gd name="connsiteX2050" fmla="*/ 8618207 w 11033920"/>
              <a:gd name="connsiteY2050" fmla="*/ 5213924 h 8900716"/>
              <a:gd name="connsiteX2051" fmla="*/ 8803638 w 11033920"/>
              <a:gd name="connsiteY2051" fmla="*/ 5210216 h 8900716"/>
              <a:gd name="connsiteX2052" fmla="*/ 8812833 w 11033920"/>
              <a:gd name="connsiteY2052" fmla="*/ 5216809 h 8900716"/>
              <a:gd name="connsiteX2053" fmla="*/ 8819474 w 11033920"/>
              <a:gd name="connsiteY2053" fmla="*/ 5221754 h 8900716"/>
              <a:gd name="connsiteX2054" fmla="*/ 8812833 w 11033920"/>
              <a:gd name="connsiteY2054" fmla="*/ 5225874 h 8900716"/>
              <a:gd name="connsiteX2055" fmla="*/ 8799040 w 11033920"/>
              <a:gd name="connsiteY2055" fmla="*/ 5216809 h 8900716"/>
              <a:gd name="connsiteX2056" fmla="*/ 8803638 w 11033920"/>
              <a:gd name="connsiteY2056" fmla="*/ 5210216 h 8900716"/>
              <a:gd name="connsiteX2057" fmla="*/ 3272885 w 11033920"/>
              <a:gd name="connsiteY2057" fmla="*/ 5206507 h 8900716"/>
              <a:gd name="connsiteX2058" fmla="*/ 3295873 w 11033920"/>
              <a:gd name="connsiteY2058" fmla="*/ 5216809 h 8900716"/>
              <a:gd name="connsiteX2059" fmla="*/ 3268799 w 11033920"/>
              <a:gd name="connsiteY2059" fmla="*/ 5216809 h 8900716"/>
              <a:gd name="connsiteX2060" fmla="*/ 3272885 w 11033920"/>
              <a:gd name="connsiteY2060" fmla="*/ 5206507 h 8900716"/>
              <a:gd name="connsiteX2061" fmla="*/ 8471088 w 11033920"/>
              <a:gd name="connsiteY2061" fmla="*/ 5201562 h 8900716"/>
              <a:gd name="connsiteX2062" fmla="*/ 8477729 w 11033920"/>
              <a:gd name="connsiteY2062" fmla="*/ 5204859 h 8900716"/>
              <a:gd name="connsiteX2063" fmla="*/ 8481304 w 11033920"/>
              <a:gd name="connsiteY2063" fmla="*/ 5216809 h 8900716"/>
              <a:gd name="connsiteX2064" fmla="*/ 8693299 w 11033920"/>
              <a:gd name="connsiteY2064" fmla="*/ 5192909 h 8900716"/>
              <a:gd name="connsiteX2065" fmla="*/ 8693299 w 11033920"/>
              <a:gd name="connsiteY2065" fmla="*/ 5214336 h 8900716"/>
              <a:gd name="connsiteX2066" fmla="*/ 8693299 w 11033920"/>
              <a:gd name="connsiteY2066" fmla="*/ 5217221 h 8900716"/>
              <a:gd name="connsiteX2067" fmla="*/ 8693299 w 11033920"/>
              <a:gd name="connsiteY2067" fmla="*/ 5241533 h 8900716"/>
              <a:gd name="connsiteX2068" fmla="*/ 8683082 w 11033920"/>
              <a:gd name="connsiteY2068" fmla="*/ 5208155 h 8900716"/>
              <a:gd name="connsiteX2069" fmla="*/ 8682060 w 11033920"/>
              <a:gd name="connsiteY2069" fmla="*/ 5199502 h 8900716"/>
              <a:gd name="connsiteX2070" fmla="*/ 8689723 w 11033920"/>
              <a:gd name="connsiteY2070" fmla="*/ 5202386 h 8900716"/>
              <a:gd name="connsiteX2071" fmla="*/ 8693299 w 11033920"/>
              <a:gd name="connsiteY2071" fmla="*/ 5192909 h 8900716"/>
              <a:gd name="connsiteX2072" fmla="*/ 3004189 w 11033920"/>
              <a:gd name="connsiteY2072" fmla="*/ 5192909 h 8900716"/>
              <a:gd name="connsiteX2073" fmla="*/ 3030752 w 11033920"/>
              <a:gd name="connsiteY2073" fmla="*/ 5216809 h 8900716"/>
              <a:gd name="connsiteX2074" fmla="*/ 3057315 w 11033920"/>
              <a:gd name="connsiteY2074" fmla="*/ 5216809 h 8900716"/>
              <a:gd name="connsiteX2075" fmla="*/ 3027176 w 11033920"/>
              <a:gd name="connsiteY2075" fmla="*/ 5263785 h 8900716"/>
              <a:gd name="connsiteX2076" fmla="*/ 3030752 w 11033920"/>
              <a:gd name="connsiteY2076" fmla="*/ 5288509 h 8900716"/>
              <a:gd name="connsiteX2077" fmla="*/ 3044544 w 11033920"/>
              <a:gd name="connsiteY2077" fmla="*/ 5306228 h 8900716"/>
              <a:gd name="connsiteX2078" fmla="*/ 3033817 w 11033920"/>
              <a:gd name="connsiteY2078" fmla="*/ 5301283 h 8900716"/>
              <a:gd name="connsiteX2079" fmla="*/ 3035860 w 11033920"/>
              <a:gd name="connsiteY2079" fmla="*/ 5300047 h 8900716"/>
              <a:gd name="connsiteX2080" fmla="*/ 3030241 w 11033920"/>
              <a:gd name="connsiteY2080" fmla="*/ 5288509 h 8900716"/>
              <a:gd name="connsiteX2081" fmla="*/ 3004189 w 11033920"/>
              <a:gd name="connsiteY2081" fmla="*/ 5264609 h 8900716"/>
              <a:gd name="connsiteX2082" fmla="*/ 3030752 w 11033920"/>
              <a:gd name="connsiteY2082" fmla="*/ 5240709 h 8900716"/>
              <a:gd name="connsiteX2083" fmla="*/ 3004189 w 11033920"/>
              <a:gd name="connsiteY2083" fmla="*/ 5192909 h 8900716"/>
              <a:gd name="connsiteX2084" fmla="*/ 2986821 w 11033920"/>
              <a:gd name="connsiteY2084" fmla="*/ 5192909 h 8900716"/>
              <a:gd name="connsiteX2085" fmla="*/ 3004189 w 11033920"/>
              <a:gd name="connsiteY2085" fmla="*/ 5216809 h 8900716"/>
              <a:gd name="connsiteX2086" fmla="*/ 2990397 w 11033920"/>
              <a:gd name="connsiteY2086" fmla="*/ 5201974 h 8900716"/>
              <a:gd name="connsiteX2087" fmla="*/ 2950552 w 11033920"/>
              <a:gd name="connsiteY2087" fmla="*/ 5192909 h 8900716"/>
              <a:gd name="connsiteX2088" fmla="*/ 3030752 w 11033920"/>
              <a:gd name="connsiteY2088" fmla="*/ 5240709 h 8900716"/>
              <a:gd name="connsiteX2089" fmla="*/ 2950552 w 11033920"/>
              <a:gd name="connsiteY2089" fmla="*/ 5192909 h 8900716"/>
              <a:gd name="connsiteX2090" fmla="*/ 8747957 w 11033920"/>
              <a:gd name="connsiteY2090" fmla="*/ 5192497 h 8900716"/>
              <a:gd name="connsiteX2091" fmla="*/ 8774010 w 11033920"/>
              <a:gd name="connsiteY2091" fmla="*/ 5265021 h 8900716"/>
              <a:gd name="connsiteX2092" fmla="*/ 8800062 w 11033920"/>
              <a:gd name="connsiteY2092" fmla="*/ 5265021 h 8900716"/>
              <a:gd name="connsiteX2093" fmla="*/ 8826625 w 11033920"/>
              <a:gd name="connsiteY2093" fmla="*/ 5288921 h 8900716"/>
              <a:gd name="connsiteX2094" fmla="*/ 8800062 w 11033920"/>
              <a:gd name="connsiteY2094" fmla="*/ 5361445 h 8900716"/>
              <a:gd name="connsiteX2095" fmla="*/ 8800062 w 11033920"/>
              <a:gd name="connsiteY2095" fmla="*/ 5312821 h 8900716"/>
              <a:gd name="connsiteX2096" fmla="*/ 8774010 w 11033920"/>
              <a:gd name="connsiteY2096" fmla="*/ 5312821 h 8900716"/>
              <a:gd name="connsiteX2097" fmla="*/ 8758174 w 11033920"/>
              <a:gd name="connsiteY2097" fmla="*/ 5279443 h 8900716"/>
              <a:gd name="connsiteX2098" fmla="*/ 8747957 w 11033920"/>
              <a:gd name="connsiteY2098" fmla="*/ 5216397 h 8900716"/>
              <a:gd name="connsiteX2099" fmla="*/ 8747957 w 11033920"/>
              <a:gd name="connsiteY2099" fmla="*/ 5213512 h 8900716"/>
              <a:gd name="connsiteX2100" fmla="*/ 8747957 w 11033920"/>
              <a:gd name="connsiteY2100" fmla="*/ 5204447 h 8900716"/>
              <a:gd name="connsiteX2101" fmla="*/ 8747957 w 11033920"/>
              <a:gd name="connsiteY2101" fmla="*/ 5195381 h 8900716"/>
              <a:gd name="connsiteX2102" fmla="*/ 8747957 w 11033920"/>
              <a:gd name="connsiteY2102" fmla="*/ 5192497 h 8900716"/>
              <a:gd name="connsiteX2103" fmla="*/ 3038415 w 11033920"/>
              <a:gd name="connsiteY2103" fmla="*/ 5190848 h 8900716"/>
              <a:gd name="connsiteX2104" fmla="*/ 3057315 w 11033920"/>
              <a:gd name="connsiteY2104" fmla="*/ 5192909 h 8900716"/>
              <a:gd name="connsiteX2105" fmla="*/ 3070086 w 11033920"/>
              <a:gd name="connsiteY2105" fmla="*/ 5213924 h 8900716"/>
              <a:gd name="connsiteX2106" fmla="*/ 3083878 w 11033920"/>
              <a:gd name="connsiteY2106" fmla="*/ 5216809 h 8900716"/>
              <a:gd name="connsiteX2107" fmla="*/ 3092562 w 11033920"/>
              <a:gd name="connsiteY2107" fmla="*/ 5219281 h 8900716"/>
              <a:gd name="connsiteX2108" fmla="*/ 3100225 w 11033920"/>
              <a:gd name="connsiteY2108" fmla="*/ 5222990 h 8900716"/>
              <a:gd name="connsiteX2109" fmla="*/ 3110441 w 11033920"/>
              <a:gd name="connsiteY2109" fmla="*/ 5264609 h 8900716"/>
              <a:gd name="connsiteX2110" fmla="*/ 3057315 w 11033920"/>
              <a:gd name="connsiteY2110" fmla="*/ 5216809 h 8900716"/>
              <a:gd name="connsiteX2111" fmla="*/ 3048631 w 11033920"/>
              <a:gd name="connsiteY2111" fmla="*/ 5199090 h 8900716"/>
              <a:gd name="connsiteX2112" fmla="*/ 8681039 w 11033920"/>
              <a:gd name="connsiteY2112" fmla="*/ 5188376 h 8900716"/>
              <a:gd name="connsiteX2113" fmla="*/ 8693299 w 11033920"/>
              <a:gd name="connsiteY2113" fmla="*/ 5192909 h 8900716"/>
              <a:gd name="connsiteX2114" fmla="*/ 8682060 w 11033920"/>
              <a:gd name="connsiteY2114" fmla="*/ 5197441 h 8900716"/>
              <a:gd name="connsiteX2115" fmla="*/ 8682060 w 11033920"/>
              <a:gd name="connsiteY2115" fmla="*/ 5199502 h 8900716"/>
              <a:gd name="connsiteX2116" fmla="*/ 8666225 w 11033920"/>
              <a:gd name="connsiteY2116" fmla="*/ 5192909 h 8900716"/>
              <a:gd name="connsiteX2117" fmla="*/ 3020025 w 11033920"/>
              <a:gd name="connsiteY2117" fmla="*/ 5177662 h 8900716"/>
              <a:gd name="connsiteX2118" fmla="*/ 3030752 w 11033920"/>
              <a:gd name="connsiteY2118" fmla="*/ 5183843 h 8900716"/>
              <a:gd name="connsiteX2119" fmla="*/ 3038415 w 11033920"/>
              <a:gd name="connsiteY2119" fmla="*/ 5190848 h 8900716"/>
              <a:gd name="connsiteX2120" fmla="*/ 3030752 w 11033920"/>
              <a:gd name="connsiteY2120" fmla="*/ 5190024 h 8900716"/>
              <a:gd name="connsiteX2121" fmla="*/ 3025644 w 11033920"/>
              <a:gd name="connsiteY2121" fmla="*/ 5186316 h 8900716"/>
              <a:gd name="connsiteX2122" fmla="*/ 8881284 w 11033920"/>
              <a:gd name="connsiteY2122" fmla="*/ 5171069 h 8900716"/>
              <a:gd name="connsiteX2123" fmla="*/ 8881284 w 11033920"/>
              <a:gd name="connsiteY2123" fmla="*/ 5227111 h 8900716"/>
              <a:gd name="connsiteX2124" fmla="*/ 8881284 w 11033920"/>
              <a:gd name="connsiteY2124" fmla="*/ 5264609 h 8900716"/>
              <a:gd name="connsiteX2125" fmla="*/ 8881284 w 11033920"/>
              <a:gd name="connsiteY2125" fmla="*/ 5266257 h 8900716"/>
              <a:gd name="connsiteX2126" fmla="*/ 8880262 w 11033920"/>
              <a:gd name="connsiteY2126" fmla="*/ 5264609 h 8900716"/>
              <a:gd name="connsiteX2127" fmla="*/ 8857275 w 11033920"/>
              <a:gd name="connsiteY2127" fmla="*/ 5267493 h 8900716"/>
              <a:gd name="connsiteX2128" fmla="*/ 8853699 w 11033920"/>
              <a:gd name="connsiteY2128" fmla="*/ 5287685 h 8900716"/>
              <a:gd name="connsiteX2129" fmla="*/ 8853699 w 11033920"/>
              <a:gd name="connsiteY2129" fmla="*/ 5241533 h 8900716"/>
              <a:gd name="connsiteX2130" fmla="*/ 8857275 w 11033920"/>
              <a:gd name="connsiteY2130" fmla="*/ 5253071 h 8900716"/>
              <a:gd name="connsiteX2131" fmla="*/ 8880262 w 11033920"/>
              <a:gd name="connsiteY2131" fmla="*/ 5264197 h 8900716"/>
              <a:gd name="connsiteX2132" fmla="*/ 8869535 w 11033920"/>
              <a:gd name="connsiteY2132" fmla="*/ 5237824 h 8900716"/>
              <a:gd name="connsiteX2133" fmla="*/ 8881284 w 11033920"/>
              <a:gd name="connsiteY2133" fmla="*/ 5171069 h 8900716"/>
              <a:gd name="connsiteX2134" fmla="*/ 3401614 w 11033920"/>
              <a:gd name="connsiteY2134" fmla="*/ 5171069 h 8900716"/>
              <a:gd name="connsiteX2135" fmla="*/ 3483347 w 11033920"/>
              <a:gd name="connsiteY2135" fmla="*/ 5216809 h 8900716"/>
              <a:gd name="connsiteX2136" fmla="*/ 3401614 w 11033920"/>
              <a:gd name="connsiteY2136" fmla="*/ 5171069 h 8900716"/>
              <a:gd name="connsiteX2137" fmla="*/ 3322436 w 11033920"/>
              <a:gd name="connsiteY2137" fmla="*/ 5171069 h 8900716"/>
              <a:gd name="connsiteX2138" fmla="*/ 3322436 w 11033920"/>
              <a:gd name="connsiteY2138" fmla="*/ 5216809 h 8900716"/>
              <a:gd name="connsiteX2139" fmla="*/ 3322436 w 11033920"/>
              <a:gd name="connsiteY2139" fmla="*/ 5171069 h 8900716"/>
              <a:gd name="connsiteX2140" fmla="*/ 2605231 w 11033920"/>
              <a:gd name="connsiteY2140" fmla="*/ 5169833 h 8900716"/>
              <a:gd name="connsiteX2141" fmla="*/ 2631794 w 11033920"/>
              <a:gd name="connsiteY2141" fmla="*/ 5193321 h 8900716"/>
              <a:gd name="connsiteX2142" fmla="*/ 2657846 w 11033920"/>
              <a:gd name="connsiteY2142" fmla="*/ 5216809 h 8900716"/>
              <a:gd name="connsiteX2143" fmla="*/ 2657846 w 11033920"/>
              <a:gd name="connsiteY2143" fmla="*/ 5193321 h 8900716"/>
              <a:gd name="connsiteX2144" fmla="*/ 2683899 w 11033920"/>
              <a:gd name="connsiteY2144" fmla="*/ 5216809 h 8900716"/>
              <a:gd name="connsiteX2145" fmla="*/ 2710462 w 11033920"/>
              <a:gd name="connsiteY2145" fmla="*/ 5264197 h 8900716"/>
              <a:gd name="connsiteX2146" fmla="*/ 2683899 w 11033920"/>
              <a:gd name="connsiteY2146" fmla="*/ 5264197 h 8900716"/>
              <a:gd name="connsiteX2147" fmla="*/ 2579179 w 11033920"/>
              <a:gd name="connsiteY2147" fmla="*/ 5193321 h 8900716"/>
              <a:gd name="connsiteX2148" fmla="*/ 2605231 w 11033920"/>
              <a:gd name="connsiteY2148" fmla="*/ 5169833 h 8900716"/>
              <a:gd name="connsiteX2149" fmla="*/ 3057315 w 11033920"/>
              <a:gd name="connsiteY2149" fmla="*/ 5169009 h 8900716"/>
              <a:gd name="connsiteX2150" fmla="*/ 3062934 w 11033920"/>
              <a:gd name="connsiteY2150" fmla="*/ 5174366 h 8900716"/>
              <a:gd name="connsiteX2151" fmla="*/ 3063956 w 11033920"/>
              <a:gd name="connsiteY2151" fmla="*/ 5175190 h 8900716"/>
              <a:gd name="connsiteX2152" fmla="*/ 3083878 w 11033920"/>
              <a:gd name="connsiteY2152" fmla="*/ 5192909 h 8900716"/>
              <a:gd name="connsiteX2153" fmla="*/ 3110441 w 11033920"/>
              <a:gd name="connsiteY2153" fmla="*/ 5216809 h 8900716"/>
              <a:gd name="connsiteX2154" fmla="*/ 3137005 w 11033920"/>
              <a:gd name="connsiteY2154" fmla="*/ 5216809 h 8900716"/>
              <a:gd name="connsiteX2155" fmla="*/ 3137005 w 11033920"/>
              <a:gd name="connsiteY2155" fmla="*/ 5264609 h 8900716"/>
              <a:gd name="connsiteX2156" fmla="*/ 3110952 w 11033920"/>
              <a:gd name="connsiteY2156" fmla="*/ 5220929 h 8900716"/>
              <a:gd name="connsiteX2157" fmla="*/ 3090519 w 11033920"/>
              <a:gd name="connsiteY2157" fmla="*/ 5218045 h 8900716"/>
              <a:gd name="connsiteX2158" fmla="*/ 3089497 w 11033920"/>
              <a:gd name="connsiteY2158" fmla="*/ 5217633 h 8900716"/>
              <a:gd name="connsiteX2159" fmla="*/ 3087454 w 11033920"/>
              <a:gd name="connsiteY2159" fmla="*/ 5216809 h 8900716"/>
              <a:gd name="connsiteX2160" fmla="*/ 3057315 w 11033920"/>
              <a:gd name="connsiteY2160" fmla="*/ 5192909 h 8900716"/>
              <a:gd name="connsiteX2161" fmla="*/ 3057315 w 11033920"/>
              <a:gd name="connsiteY2161" fmla="*/ 5169009 h 8900716"/>
              <a:gd name="connsiteX2162" fmla="*/ 2977115 w 11033920"/>
              <a:gd name="connsiteY2162" fmla="*/ 5169009 h 8900716"/>
              <a:gd name="connsiteX2163" fmla="*/ 2986821 w 11033920"/>
              <a:gd name="connsiteY2163" fmla="*/ 5192909 h 8900716"/>
              <a:gd name="connsiteX2164" fmla="*/ 2980691 w 11033920"/>
              <a:gd name="connsiteY2164" fmla="*/ 5183843 h 8900716"/>
              <a:gd name="connsiteX2165" fmla="*/ 2977115 w 11033920"/>
              <a:gd name="connsiteY2165" fmla="*/ 5169009 h 8900716"/>
              <a:gd name="connsiteX2166" fmla="*/ 3469555 w 11033920"/>
              <a:gd name="connsiteY2166" fmla="*/ 5151702 h 8900716"/>
              <a:gd name="connsiteX2167" fmla="*/ 3474663 w 11033920"/>
              <a:gd name="connsiteY2167" fmla="*/ 5155410 h 8900716"/>
              <a:gd name="connsiteX2168" fmla="*/ 3481304 w 11033920"/>
              <a:gd name="connsiteY2168" fmla="*/ 5171069 h 8900716"/>
              <a:gd name="connsiteX2169" fmla="*/ 3465468 w 11033920"/>
              <a:gd name="connsiteY2169" fmla="*/ 5148817 h 8900716"/>
              <a:gd name="connsiteX2170" fmla="*/ 3468533 w 11033920"/>
              <a:gd name="connsiteY2170" fmla="*/ 5149641 h 8900716"/>
              <a:gd name="connsiteX2171" fmla="*/ 3469555 w 11033920"/>
              <a:gd name="connsiteY2171" fmla="*/ 5151702 h 8900716"/>
              <a:gd name="connsiteX2172" fmla="*/ 8826625 w 11033920"/>
              <a:gd name="connsiteY2172" fmla="*/ 5146345 h 8900716"/>
              <a:gd name="connsiteX2173" fmla="*/ 8853699 w 11033920"/>
              <a:gd name="connsiteY2173" fmla="*/ 5146345 h 8900716"/>
              <a:gd name="connsiteX2174" fmla="*/ 8853699 w 11033920"/>
              <a:gd name="connsiteY2174" fmla="*/ 5171069 h 8900716"/>
              <a:gd name="connsiteX2175" fmla="*/ 8826625 w 11033920"/>
              <a:gd name="connsiteY2175" fmla="*/ 5146345 h 8900716"/>
              <a:gd name="connsiteX2176" fmla="*/ 3268799 w 11033920"/>
              <a:gd name="connsiteY2176" fmla="*/ 5146345 h 8900716"/>
              <a:gd name="connsiteX2177" fmla="*/ 3295873 w 11033920"/>
              <a:gd name="connsiteY2177" fmla="*/ 5169421 h 8900716"/>
              <a:gd name="connsiteX2178" fmla="*/ 3295873 w 11033920"/>
              <a:gd name="connsiteY2178" fmla="*/ 5192497 h 8900716"/>
              <a:gd name="connsiteX2179" fmla="*/ 3268799 w 11033920"/>
              <a:gd name="connsiteY2179" fmla="*/ 5146345 h 8900716"/>
              <a:gd name="connsiteX2180" fmla="*/ 2631794 w 11033920"/>
              <a:gd name="connsiteY2180" fmla="*/ 5146345 h 8900716"/>
              <a:gd name="connsiteX2181" fmla="*/ 2710462 w 11033920"/>
              <a:gd name="connsiteY2181" fmla="*/ 5216809 h 8900716"/>
              <a:gd name="connsiteX2182" fmla="*/ 2657846 w 11033920"/>
              <a:gd name="connsiteY2182" fmla="*/ 5193321 h 8900716"/>
              <a:gd name="connsiteX2183" fmla="*/ 2631794 w 11033920"/>
              <a:gd name="connsiteY2183" fmla="*/ 5146345 h 8900716"/>
              <a:gd name="connsiteX2184" fmla="*/ 8614120 w 11033920"/>
              <a:gd name="connsiteY2184" fmla="*/ 5145109 h 8900716"/>
              <a:gd name="connsiteX2185" fmla="*/ 8614120 w 11033920"/>
              <a:gd name="connsiteY2185" fmla="*/ 5192909 h 8900716"/>
              <a:gd name="connsiteX2186" fmla="*/ 8587557 w 11033920"/>
              <a:gd name="connsiteY2186" fmla="*/ 5169009 h 8900716"/>
              <a:gd name="connsiteX2187" fmla="*/ 8587557 w 11033920"/>
              <a:gd name="connsiteY2187" fmla="*/ 5240709 h 8900716"/>
              <a:gd name="connsiteX2188" fmla="*/ 8614120 w 11033920"/>
              <a:gd name="connsiteY2188" fmla="*/ 5216809 h 8900716"/>
              <a:gd name="connsiteX2189" fmla="*/ 8614120 w 11033920"/>
              <a:gd name="connsiteY2189" fmla="*/ 5264609 h 8900716"/>
              <a:gd name="connsiteX2190" fmla="*/ 8614120 w 11033920"/>
              <a:gd name="connsiteY2190" fmla="*/ 5288921 h 8900716"/>
              <a:gd name="connsiteX2191" fmla="*/ 8640172 w 11033920"/>
              <a:gd name="connsiteY2191" fmla="*/ 5288921 h 8900716"/>
              <a:gd name="connsiteX2192" fmla="*/ 8666735 w 11033920"/>
              <a:gd name="connsiteY2192" fmla="*/ 5360209 h 8900716"/>
              <a:gd name="connsiteX2193" fmla="*/ 8640172 w 11033920"/>
              <a:gd name="connsiteY2193" fmla="*/ 5312409 h 8900716"/>
              <a:gd name="connsiteX2194" fmla="*/ 8666735 w 11033920"/>
              <a:gd name="connsiteY2194" fmla="*/ 5336309 h 8900716"/>
              <a:gd name="connsiteX2195" fmla="*/ 8666735 w 11033920"/>
              <a:gd name="connsiteY2195" fmla="*/ 5312409 h 8900716"/>
              <a:gd name="connsiteX2196" fmla="*/ 8693299 w 11033920"/>
              <a:gd name="connsiteY2196" fmla="*/ 5360209 h 8900716"/>
              <a:gd name="connsiteX2197" fmla="*/ 8693299 w 11033920"/>
              <a:gd name="connsiteY2197" fmla="*/ 5384521 h 8900716"/>
              <a:gd name="connsiteX2198" fmla="*/ 8720373 w 11033920"/>
              <a:gd name="connsiteY2198" fmla="*/ 5384521 h 8900716"/>
              <a:gd name="connsiteX2199" fmla="*/ 8693299 w 11033920"/>
              <a:gd name="connsiteY2199" fmla="*/ 5408421 h 8900716"/>
              <a:gd name="connsiteX2200" fmla="*/ 8666735 w 11033920"/>
              <a:gd name="connsiteY2200" fmla="*/ 5408421 h 8900716"/>
              <a:gd name="connsiteX2201" fmla="*/ 8693299 w 11033920"/>
              <a:gd name="connsiteY2201" fmla="*/ 5455810 h 8900716"/>
              <a:gd name="connsiteX2202" fmla="*/ 8666735 w 11033920"/>
              <a:gd name="connsiteY2202" fmla="*/ 5455810 h 8900716"/>
              <a:gd name="connsiteX2203" fmla="*/ 8666735 w 11033920"/>
              <a:gd name="connsiteY2203" fmla="*/ 5431909 h 8900716"/>
              <a:gd name="connsiteX2204" fmla="*/ 8640172 w 11033920"/>
              <a:gd name="connsiteY2204" fmla="*/ 5455810 h 8900716"/>
              <a:gd name="connsiteX2205" fmla="*/ 8640172 w 11033920"/>
              <a:gd name="connsiteY2205" fmla="*/ 5477237 h 8900716"/>
              <a:gd name="connsiteX2206" fmla="*/ 8642216 w 11033920"/>
              <a:gd name="connsiteY2206" fmla="*/ 5473941 h 8900716"/>
              <a:gd name="connsiteX2207" fmla="*/ 8650389 w 11033920"/>
              <a:gd name="connsiteY2207" fmla="*/ 5480122 h 8900716"/>
              <a:gd name="connsiteX2208" fmla="*/ 8651411 w 11033920"/>
              <a:gd name="connsiteY2208" fmla="*/ 5481770 h 8900716"/>
              <a:gd name="connsiteX2209" fmla="*/ 8638640 w 11033920"/>
              <a:gd name="connsiteY2209" fmla="*/ 5480122 h 8900716"/>
              <a:gd name="connsiteX2210" fmla="*/ 8640172 w 11033920"/>
              <a:gd name="connsiteY2210" fmla="*/ 5478473 h 8900716"/>
              <a:gd name="connsiteX2211" fmla="*/ 8636597 w 11033920"/>
              <a:gd name="connsiteY2211" fmla="*/ 5472704 h 8900716"/>
              <a:gd name="connsiteX2212" fmla="*/ 8627402 w 11033920"/>
              <a:gd name="connsiteY2212" fmla="*/ 5455810 h 8900716"/>
              <a:gd name="connsiteX2213" fmla="*/ 8626380 w 11033920"/>
              <a:gd name="connsiteY2213" fmla="*/ 5454161 h 8900716"/>
              <a:gd name="connsiteX2214" fmla="*/ 8637107 w 11033920"/>
              <a:gd name="connsiteY2214" fmla="*/ 5452925 h 8900716"/>
              <a:gd name="connsiteX2215" fmla="*/ 8640172 w 11033920"/>
              <a:gd name="connsiteY2215" fmla="*/ 5431909 h 8900716"/>
              <a:gd name="connsiteX2216" fmla="*/ 8627402 w 11033920"/>
              <a:gd name="connsiteY2216" fmla="*/ 5419959 h 8900716"/>
              <a:gd name="connsiteX2217" fmla="*/ 8618718 w 11033920"/>
              <a:gd name="connsiteY2217" fmla="*/ 5418723 h 8900716"/>
              <a:gd name="connsiteX2218" fmla="*/ 8614120 w 11033920"/>
              <a:gd name="connsiteY2218" fmla="*/ 5408421 h 8900716"/>
              <a:gd name="connsiteX2219" fmla="*/ 8618207 w 11033920"/>
              <a:gd name="connsiteY2219" fmla="*/ 5418723 h 8900716"/>
              <a:gd name="connsiteX2220" fmla="*/ 8618718 w 11033920"/>
              <a:gd name="connsiteY2220" fmla="*/ 5418723 h 8900716"/>
              <a:gd name="connsiteX2221" fmla="*/ 8624337 w 11033920"/>
              <a:gd name="connsiteY2221" fmla="*/ 5431909 h 8900716"/>
              <a:gd name="connsiteX2222" fmla="*/ 8625358 w 11033920"/>
              <a:gd name="connsiteY2222" fmla="*/ 5441799 h 8900716"/>
              <a:gd name="connsiteX2223" fmla="*/ 8621782 w 11033920"/>
              <a:gd name="connsiteY2223" fmla="*/ 5446332 h 8900716"/>
              <a:gd name="connsiteX2224" fmla="*/ 8618207 w 11033920"/>
              <a:gd name="connsiteY2224" fmla="*/ 5439739 h 8900716"/>
              <a:gd name="connsiteX2225" fmla="*/ 8614120 w 11033920"/>
              <a:gd name="connsiteY2225" fmla="*/ 5431909 h 8900716"/>
              <a:gd name="connsiteX2226" fmla="*/ 8587557 w 11033920"/>
              <a:gd name="connsiteY2226" fmla="*/ 5408421 h 8900716"/>
              <a:gd name="connsiteX2227" fmla="*/ 8587557 w 11033920"/>
              <a:gd name="connsiteY2227" fmla="*/ 5431909 h 8900716"/>
              <a:gd name="connsiteX2228" fmla="*/ 8560994 w 11033920"/>
              <a:gd name="connsiteY2228" fmla="*/ 5431909 h 8900716"/>
              <a:gd name="connsiteX2229" fmla="*/ 8534431 w 11033920"/>
              <a:gd name="connsiteY2229" fmla="*/ 5384521 h 8900716"/>
              <a:gd name="connsiteX2230" fmla="*/ 8560994 w 11033920"/>
              <a:gd name="connsiteY2230" fmla="*/ 5360209 h 8900716"/>
              <a:gd name="connsiteX2231" fmla="*/ 8587557 w 11033920"/>
              <a:gd name="connsiteY2231" fmla="*/ 5360209 h 8900716"/>
              <a:gd name="connsiteX2232" fmla="*/ 8587557 w 11033920"/>
              <a:gd name="connsiteY2232" fmla="*/ 5384521 h 8900716"/>
              <a:gd name="connsiteX2233" fmla="*/ 8614120 w 11033920"/>
              <a:gd name="connsiteY2233" fmla="*/ 5384521 h 8900716"/>
              <a:gd name="connsiteX2234" fmla="*/ 8587557 w 11033920"/>
              <a:gd name="connsiteY2234" fmla="*/ 5360209 h 8900716"/>
              <a:gd name="connsiteX2235" fmla="*/ 8560994 w 11033920"/>
              <a:gd name="connsiteY2235" fmla="*/ 5336309 h 8900716"/>
              <a:gd name="connsiteX2236" fmla="*/ 8557418 w 11033920"/>
              <a:gd name="connsiteY2236" fmla="*/ 5321475 h 8900716"/>
              <a:gd name="connsiteX2237" fmla="*/ 8541582 w 11033920"/>
              <a:gd name="connsiteY2237" fmla="*/ 5299223 h 8900716"/>
              <a:gd name="connsiteX2238" fmla="*/ 8534431 w 11033920"/>
              <a:gd name="connsiteY2238" fmla="*/ 5300459 h 8900716"/>
              <a:gd name="connsiteX2239" fmla="*/ 8534431 w 11033920"/>
              <a:gd name="connsiteY2239" fmla="*/ 5312409 h 8900716"/>
              <a:gd name="connsiteX2240" fmla="*/ 8507867 w 11033920"/>
              <a:gd name="connsiteY2240" fmla="*/ 5312409 h 8900716"/>
              <a:gd name="connsiteX2241" fmla="*/ 8507867 w 11033920"/>
              <a:gd name="connsiteY2241" fmla="*/ 5336309 h 8900716"/>
              <a:gd name="connsiteX2242" fmla="*/ 8481304 w 11033920"/>
              <a:gd name="connsiteY2242" fmla="*/ 5312409 h 8900716"/>
              <a:gd name="connsiteX2243" fmla="*/ 8507867 w 11033920"/>
              <a:gd name="connsiteY2243" fmla="*/ 5288921 h 8900716"/>
              <a:gd name="connsiteX2244" fmla="*/ 8481304 w 11033920"/>
              <a:gd name="connsiteY2244" fmla="*/ 5264609 h 8900716"/>
              <a:gd name="connsiteX2245" fmla="*/ 8481304 w 11033920"/>
              <a:gd name="connsiteY2245" fmla="*/ 5240709 h 8900716"/>
              <a:gd name="connsiteX2246" fmla="*/ 8507867 w 11033920"/>
              <a:gd name="connsiteY2246" fmla="*/ 5264609 h 8900716"/>
              <a:gd name="connsiteX2247" fmla="*/ 8534431 w 11033920"/>
              <a:gd name="connsiteY2247" fmla="*/ 5240709 h 8900716"/>
              <a:gd name="connsiteX2248" fmla="*/ 8534431 w 11033920"/>
              <a:gd name="connsiteY2248" fmla="*/ 5216809 h 8900716"/>
              <a:gd name="connsiteX2249" fmla="*/ 8560994 w 11033920"/>
              <a:gd name="connsiteY2249" fmla="*/ 5169009 h 8900716"/>
              <a:gd name="connsiteX2250" fmla="*/ 8614120 w 11033920"/>
              <a:gd name="connsiteY2250" fmla="*/ 5145109 h 8900716"/>
              <a:gd name="connsiteX2251" fmla="*/ 2658357 w 11033920"/>
              <a:gd name="connsiteY2251" fmla="*/ 5145109 h 8900716"/>
              <a:gd name="connsiteX2252" fmla="*/ 2676747 w 11033920"/>
              <a:gd name="connsiteY2252" fmla="*/ 5162003 h 8900716"/>
              <a:gd name="connsiteX2253" fmla="*/ 2658357 w 11033920"/>
              <a:gd name="connsiteY2253" fmla="*/ 5169009 h 8900716"/>
              <a:gd name="connsiteX2254" fmla="*/ 2658357 w 11033920"/>
              <a:gd name="connsiteY2254" fmla="*/ 5145109 h 8900716"/>
              <a:gd name="connsiteX2255" fmla="*/ 3454230 w 11033920"/>
              <a:gd name="connsiteY2255" fmla="*/ 5140164 h 8900716"/>
              <a:gd name="connsiteX2256" fmla="*/ 3465468 w 11033920"/>
              <a:gd name="connsiteY2256" fmla="*/ 5148817 h 8900716"/>
              <a:gd name="connsiteX2257" fmla="*/ 3455251 w 11033920"/>
              <a:gd name="connsiteY2257" fmla="*/ 5146345 h 8900716"/>
              <a:gd name="connsiteX2258" fmla="*/ 3269820 w 11033920"/>
              <a:gd name="connsiteY2258" fmla="*/ 5131098 h 8900716"/>
              <a:gd name="connsiteX2259" fmla="*/ 3282591 w 11033920"/>
              <a:gd name="connsiteY2259" fmla="*/ 5136043 h 8900716"/>
              <a:gd name="connsiteX2260" fmla="*/ 3281569 w 11033920"/>
              <a:gd name="connsiteY2260" fmla="*/ 5140988 h 8900716"/>
              <a:gd name="connsiteX2261" fmla="*/ 3269820 w 11033920"/>
              <a:gd name="connsiteY2261" fmla="*/ 5145109 h 8900716"/>
              <a:gd name="connsiteX2262" fmla="*/ 8745914 w 11033920"/>
              <a:gd name="connsiteY2262" fmla="*/ 5122857 h 8900716"/>
              <a:gd name="connsiteX2263" fmla="*/ 8745914 w 11033920"/>
              <a:gd name="connsiteY2263" fmla="*/ 5146757 h 8900716"/>
              <a:gd name="connsiteX2264" fmla="*/ 8745914 w 11033920"/>
              <a:gd name="connsiteY2264" fmla="*/ 5122857 h 8900716"/>
              <a:gd name="connsiteX2265" fmla="*/ 8932367 w 11033920"/>
              <a:gd name="connsiteY2265" fmla="*/ 5121621 h 8900716"/>
              <a:gd name="connsiteX2266" fmla="*/ 8987026 w 11033920"/>
              <a:gd name="connsiteY2266" fmla="*/ 5145521 h 8900716"/>
              <a:gd name="connsiteX2267" fmla="*/ 8987026 w 11033920"/>
              <a:gd name="connsiteY2267" fmla="*/ 5216809 h 8900716"/>
              <a:gd name="connsiteX2268" fmla="*/ 8932367 w 11033920"/>
              <a:gd name="connsiteY2268" fmla="*/ 5121621 h 8900716"/>
              <a:gd name="connsiteX2269" fmla="*/ 3429199 w 11033920"/>
              <a:gd name="connsiteY2269" fmla="*/ 5121621 h 8900716"/>
              <a:gd name="connsiteX2270" fmla="*/ 3452187 w 11033920"/>
              <a:gd name="connsiteY2270" fmla="*/ 5124917 h 8900716"/>
              <a:gd name="connsiteX2271" fmla="*/ 3454230 w 11033920"/>
              <a:gd name="connsiteY2271" fmla="*/ 5140164 h 8900716"/>
              <a:gd name="connsiteX2272" fmla="*/ 8587557 w 11033920"/>
              <a:gd name="connsiteY2272" fmla="*/ 5121209 h 8900716"/>
              <a:gd name="connsiteX2273" fmla="*/ 8614120 w 11033920"/>
              <a:gd name="connsiteY2273" fmla="*/ 5145109 h 8900716"/>
              <a:gd name="connsiteX2274" fmla="*/ 8587557 w 11033920"/>
              <a:gd name="connsiteY2274" fmla="*/ 5121209 h 8900716"/>
              <a:gd name="connsiteX2275" fmla="*/ 3509399 w 11033920"/>
              <a:gd name="connsiteY2275" fmla="*/ 5121209 h 8900716"/>
              <a:gd name="connsiteX2276" fmla="*/ 3512464 w 11033920"/>
              <a:gd name="connsiteY2276" fmla="*/ 5121209 h 8900716"/>
              <a:gd name="connsiteX2277" fmla="*/ 3522170 w 11033920"/>
              <a:gd name="connsiteY2277" fmla="*/ 5121209 h 8900716"/>
              <a:gd name="connsiteX2278" fmla="*/ 3523703 w 11033920"/>
              <a:gd name="connsiteY2278" fmla="*/ 5130686 h 8900716"/>
              <a:gd name="connsiteX2279" fmla="*/ 3526257 w 11033920"/>
              <a:gd name="connsiteY2279" fmla="*/ 5133571 h 8900716"/>
              <a:gd name="connsiteX2280" fmla="*/ 3522170 w 11033920"/>
              <a:gd name="connsiteY2280" fmla="*/ 5139340 h 8900716"/>
              <a:gd name="connsiteX2281" fmla="*/ 3509399 w 11033920"/>
              <a:gd name="connsiteY2281" fmla="*/ 5121209 h 8900716"/>
              <a:gd name="connsiteX2282" fmla="*/ 3296383 w 11033920"/>
              <a:gd name="connsiteY2282" fmla="*/ 5121209 h 8900716"/>
              <a:gd name="connsiteX2283" fmla="*/ 3349510 w 11033920"/>
              <a:gd name="connsiteY2283" fmla="*/ 5169009 h 8900716"/>
              <a:gd name="connsiteX2284" fmla="*/ 3306600 w 11033920"/>
              <a:gd name="connsiteY2284" fmla="*/ 5145109 h 8900716"/>
              <a:gd name="connsiteX2285" fmla="*/ 3282591 w 11033920"/>
              <a:gd name="connsiteY2285" fmla="*/ 5136043 h 8900716"/>
              <a:gd name="connsiteX2286" fmla="*/ 3283102 w 11033920"/>
              <a:gd name="connsiteY2286" fmla="*/ 5133159 h 8900716"/>
              <a:gd name="connsiteX2287" fmla="*/ 3296383 w 11033920"/>
              <a:gd name="connsiteY2287" fmla="*/ 5121209 h 8900716"/>
              <a:gd name="connsiteX2288" fmla="*/ 3216694 w 11033920"/>
              <a:gd name="connsiteY2288" fmla="*/ 5121209 h 8900716"/>
              <a:gd name="connsiteX2289" fmla="*/ 3243257 w 11033920"/>
              <a:gd name="connsiteY2289" fmla="*/ 5169009 h 8900716"/>
              <a:gd name="connsiteX2290" fmla="*/ 3216694 w 11033920"/>
              <a:gd name="connsiteY2290" fmla="*/ 5121209 h 8900716"/>
              <a:gd name="connsiteX2291" fmla="*/ 3216694 w 11033920"/>
              <a:gd name="connsiteY2291" fmla="*/ 5121209 h 8900716"/>
              <a:gd name="connsiteX2292" fmla="*/ 3224356 w 11033920"/>
              <a:gd name="connsiteY2292" fmla="*/ 5121209 h 8900716"/>
              <a:gd name="connsiteX2293" fmla="*/ 3243257 w 11033920"/>
              <a:gd name="connsiteY2293" fmla="*/ 5145109 h 8900716"/>
              <a:gd name="connsiteX2294" fmla="*/ 3216694 w 11033920"/>
              <a:gd name="connsiteY2294" fmla="*/ 5121209 h 8900716"/>
              <a:gd name="connsiteX2295" fmla="*/ 3519105 w 11033920"/>
              <a:gd name="connsiteY2295" fmla="*/ 5109258 h 8900716"/>
              <a:gd name="connsiteX2296" fmla="*/ 3535963 w 11033920"/>
              <a:gd name="connsiteY2296" fmla="*/ 5121209 h 8900716"/>
              <a:gd name="connsiteX2297" fmla="*/ 3522170 w 11033920"/>
              <a:gd name="connsiteY2297" fmla="*/ 5121209 h 8900716"/>
              <a:gd name="connsiteX2298" fmla="*/ 3520638 w 11033920"/>
              <a:gd name="connsiteY2298" fmla="*/ 5111319 h 8900716"/>
              <a:gd name="connsiteX2299" fmla="*/ 8881284 w 11033920"/>
              <a:gd name="connsiteY2299" fmla="*/ 5096896 h 8900716"/>
              <a:gd name="connsiteX2300" fmla="*/ 8905293 w 11033920"/>
              <a:gd name="connsiteY2300" fmla="*/ 5121621 h 8900716"/>
              <a:gd name="connsiteX2301" fmla="*/ 8881284 w 11033920"/>
              <a:gd name="connsiteY2301" fmla="*/ 5096896 h 8900716"/>
              <a:gd name="connsiteX2302" fmla="*/ 8638640 w 11033920"/>
              <a:gd name="connsiteY2302" fmla="*/ 5096896 h 8900716"/>
              <a:gd name="connsiteX2303" fmla="*/ 8648856 w 11033920"/>
              <a:gd name="connsiteY2303" fmla="*/ 5121621 h 8900716"/>
              <a:gd name="connsiteX2304" fmla="*/ 8640172 w 11033920"/>
              <a:gd name="connsiteY2304" fmla="*/ 5143460 h 8900716"/>
              <a:gd name="connsiteX2305" fmla="*/ 8640172 w 11033920"/>
              <a:gd name="connsiteY2305" fmla="*/ 5145109 h 8900716"/>
              <a:gd name="connsiteX2306" fmla="*/ 8614120 w 11033920"/>
              <a:gd name="connsiteY2306" fmla="*/ 5145109 h 8900716"/>
              <a:gd name="connsiteX2307" fmla="*/ 8614120 w 11033920"/>
              <a:gd name="connsiteY2307" fmla="*/ 5121209 h 8900716"/>
              <a:gd name="connsiteX2308" fmla="*/ 8636597 w 11033920"/>
              <a:gd name="connsiteY2308" fmla="*/ 5134807 h 8900716"/>
              <a:gd name="connsiteX2309" fmla="*/ 8638640 w 11033920"/>
              <a:gd name="connsiteY2309" fmla="*/ 5140576 h 8900716"/>
              <a:gd name="connsiteX2310" fmla="*/ 8638640 w 11033920"/>
              <a:gd name="connsiteY2310" fmla="*/ 5121209 h 8900716"/>
              <a:gd name="connsiteX2311" fmla="*/ 8638640 w 11033920"/>
              <a:gd name="connsiteY2311" fmla="*/ 5096896 h 8900716"/>
              <a:gd name="connsiteX2312" fmla="*/ 3509399 w 11033920"/>
              <a:gd name="connsiteY2312" fmla="*/ 5096896 h 8900716"/>
              <a:gd name="connsiteX2313" fmla="*/ 3518594 w 11033920"/>
              <a:gd name="connsiteY2313" fmla="*/ 5108846 h 8900716"/>
              <a:gd name="connsiteX2314" fmla="*/ 3509399 w 11033920"/>
              <a:gd name="connsiteY2314" fmla="*/ 5105962 h 8900716"/>
              <a:gd name="connsiteX2315" fmla="*/ 3482325 w 11033920"/>
              <a:gd name="connsiteY2315" fmla="*/ 5096896 h 8900716"/>
              <a:gd name="connsiteX2316" fmla="*/ 3509399 w 11033920"/>
              <a:gd name="connsiteY2316" fmla="*/ 5121209 h 8900716"/>
              <a:gd name="connsiteX2317" fmla="*/ 3482325 w 11033920"/>
              <a:gd name="connsiteY2317" fmla="*/ 5096896 h 8900716"/>
              <a:gd name="connsiteX2318" fmla="*/ 3482325 w 11033920"/>
              <a:gd name="connsiteY2318" fmla="*/ 5096896 h 8900716"/>
              <a:gd name="connsiteX2319" fmla="*/ 3509399 w 11033920"/>
              <a:gd name="connsiteY2319" fmla="*/ 5105962 h 8900716"/>
              <a:gd name="connsiteX2320" fmla="*/ 3509399 w 11033920"/>
              <a:gd name="connsiteY2320" fmla="*/ 5109258 h 8900716"/>
              <a:gd name="connsiteX2321" fmla="*/ 3509399 w 11033920"/>
              <a:gd name="connsiteY2321" fmla="*/ 5121209 h 8900716"/>
              <a:gd name="connsiteX2322" fmla="*/ 3482325 w 11033920"/>
              <a:gd name="connsiteY2322" fmla="*/ 5096896 h 8900716"/>
              <a:gd name="connsiteX2323" fmla="*/ 2712505 w 11033920"/>
              <a:gd name="connsiteY2323" fmla="*/ 5096896 h 8900716"/>
              <a:gd name="connsiteX2324" fmla="*/ 2736514 w 11033920"/>
              <a:gd name="connsiteY2324" fmla="*/ 5121621 h 8900716"/>
              <a:gd name="connsiteX2325" fmla="*/ 2712505 w 11033920"/>
              <a:gd name="connsiteY2325" fmla="*/ 5121621 h 8900716"/>
              <a:gd name="connsiteX2326" fmla="*/ 2712505 w 11033920"/>
              <a:gd name="connsiteY2326" fmla="*/ 5096896 h 8900716"/>
              <a:gd name="connsiteX2327" fmla="*/ 2726298 w 11033920"/>
              <a:gd name="connsiteY2327" fmla="*/ 5079177 h 8900716"/>
              <a:gd name="connsiteX2328" fmla="*/ 2738047 w 11033920"/>
              <a:gd name="connsiteY2328" fmla="*/ 5084946 h 8900716"/>
              <a:gd name="connsiteX2329" fmla="*/ 2763588 w 11033920"/>
              <a:gd name="connsiteY2329" fmla="*/ 5096896 h 8900716"/>
              <a:gd name="connsiteX2330" fmla="*/ 2738047 w 11033920"/>
              <a:gd name="connsiteY2330" fmla="*/ 5096896 h 8900716"/>
              <a:gd name="connsiteX2331" fmla="*/ 2726808 w 11033920"/>
              <a:gd name="connsiteY2331" fmla="*/ 5082886 h 8900716"/>
              <a:gd name="connsiteX2332" fmla="*/ 8959441 w 11033920"/>
              <a:gd name="connsiteY2332" fmla="*/ 5074645 h 8900716"/>
              <a:gd name="connsiteX2333" fmla="*/ 8959441 w 11033920"/>
              <a:gd name="connsiteY2333" fmla="*/ 5121621 h 8900716"/>
              <a:gd name="connsiteX2334" fmla="*/ 8959441 w 11033920"/>
              <a:gd name="connsiteY2334" fmla="*/ 5074645 h 8900716"/>
              <a:gd name="connsiteX2335" fmla="*/ 8905293 w 11033920"/>
              <a:gd name="connsiteY2335" fmla="*/ 5072584 h 8900716"/>
              <a:gd name="connsiteX2336" fmla="*/ 8932367 w 11033920"/>
              <a:gd name="connsiteY2336" fmla="*/ 5096896 h 8900716"/>
              <a:gd name="connsiteX2337" fmla="*/ 8905293 w 11033920"/>
              <a:gd name="connsiteY2337" fmla="*/ 5072584 h 8900716"/>
              <a:gd name="connsiteX2338" fmla="*/ 2712505 w 11033920"/>
              <a:gd name="connsiteY2338" fmla="*/ 5072584 h 8900716"/>
              <a:gd name="connsiteX2339" fmla="*/ 2736514 w 11033920"/>
              <a:gd name="connsiteY2339" fmla="*/ 5096896 h 8900716"/>
              <a:gd name="connsiteX2340" fmla="*/ 2712505 w 11033920"/>
              <a:gd name="connsiteY2340" fmla="*/ 5096896 h 8900716"/>
              <a:gd name="connsiteX2341" fmla="*/ 2712505 w 11033920"/>
              <a:gd name="connsiteY2341" fmla="*/ 5072584 h 8900716"/>
              <a:gd name="connsiteX2342" fmla="*/ 2712505 w 11033920"/>
              <a:gd name="connsiteY2342" fmla="*/ 5072584 h 8900716"/>
              <a:gd name="connsiteX2343" fmla="*/ 2725276 w 11033920"/>
              <a:gd name="connsiteY2343" fmla="*/ 5075469 h 8900716"/>
              <a:gd name="connsiteX2344" fmla="*/ 2726298 w 11033920"/>
              <a:gd name="connsiteY2344" fmla="*/ 5079177 h 8900716"/>
              <a:gd name="connsiteX2345" fmla="*/ 2720678 w 11033920"/>
              <a:gd name="connsiteY2345" fmla="*/ 5076293 h 8900716"/>
              <a:gd name="connsiteX2346" fmla="*/ 2712505 w 11033920"/>
              <a:gd name="connsiteY2346" fmla="*/ 5072584 h 8900716"/>
              <a:gd name="connsiteX2347" fmla="*/ 2486719 w 11033920"/>
              <a:gd name="connsiteY2347" fmla="*/ 5058162 h 8900716"/>
              <a:gd name="connsiteX2348" fmla="*/ 2497446 w 11033920"/>
              <a:gd name="connsiteY2348" fmla="*/ 5072584 h 8900716"/>
              <a:gd name="connsiteX2349" fmla="*/ 2486719 w 11033920"/>
              <a:gd name="connsiteY2349" fmla="*/ 5058986 h 8900716"/>
              <a:gd name="connsiteX2350" fmla="*/ 9014036 w 11033920"/>
              <a:gd name="connsiteY2350" fmla="*/ 5045233 h 8900716"/>
              <a:gd name="connsiteX2351" fmla="*/ 9014100 w 11033920"/>
              <a:gd name="connsiteY2351" fmla="*/ 5049920 h 8900716"/>
              <a:gd name="connsiteX2352" fmla="*/ 9014100 w 11033920"/>
              <a:gd name="connsiteY2352" fmla="*/ 5096896 h 8900716"/>
              <a:gd name="connsiteX2353" fmla="*/ 8987026 w 11033920"/>
              <a:gd name="connsiteY2353" fmla="*/ 5073820 h 8900716"/>
              <a:gd name="connsiteX2354" fmla="*/ 9013589 w 11033920"/>
              <a:gd name="connsiteY2354" fmla="*/ 5047036 h 8900716"/>
              <a:gd name="connsiteX2355" fmla="*/ 9014036 w 11033920"/>
              <a:gd name="connsiteY2355" fmla="*/ 5045233 h 8900716"/>
              <a:gd name="connsiteX2356" fmla="*/ 2468329 w 11033920"/>
              <a:gd name="connsiteY2356" fmla="*/ 5029729 h 8900716"/>
              <a:gd name="connsiteX2357" fmla="*/ 2471904 w 11033920"/>
              <a:gd name="connsiteY2357" fmla="*/ 5029729 h 8900716"/>
              <a:gd name="connsiteX2358" fmla="*/ 2497446 w 11033920"/>
              <a:gd name="connsiteY2358" fmla="*/ 5049096 h 8900716"/>
              <a:gd name="connsiteX2359" fmla="*/ 2488251 w 11033920"/>
              <a:gd name="connsiteY2359" fmla="*/ 5051981 h 8900716"/>
              <a:gd name="connsiteX2360" fmla="*/ 2486719 w 11033920"/>
              <a:gd name="connsiteY2360" fmla="*/ 5058162 h 8900716"/>
              <a:gd name="connsiteX2361" fmla="*/ 2468329 w 11033920"/>
              <a:gd name="connsiteY2361" fmla="*/ 5034262 h 8900716"/>
              <a:gd name="connsiteX2362" fmla="*/ 2468329 w 11033920"/>
              <a:gd name="connsiteY2362" fmla="*/ 5029729 h 8900716"/>
              <a:gd name="connsiteX2363" fmla="*/ 8987026 w 11033920"/>
              <a:gd name="connsiteY2363" fmla="*/ 5026432 h 8900716"/>
              <a:gd name="connsiteX2364" fmla="*/ 8987026 w 11033920"/>
              <a:gd name="connsiteY2364" fmla="*/ 5049920 h 8900716"/>
              <a:gd name="connsiteX2365" fmla="*/ 8987026 w 11033920"/>
              <a:gd name="connsiteY2365" fmla="*/ 5073820 h 8900716"/>
              <a:gd name="connsiteX2366" fmla="*/ 8959441 w 11033920"/>
              <a:gd name="connsiteY2366" fmla="*/ 5073820 h 8900716"/>
              <a:gd name="connsiteX2367" fmla="*/ 8971190 w 11033920"/>
              <a:gd name="connsiteY2367" fmla="*/ 5045388 h 8900716"/>
              <a:gd name="connsiteX2368" fmla="*/ 8987026 w 11033920"/>
              <a:gd name="connsiteY2368" fmla="*/ 5026432 h 8900716"/>
              <a:gd name="connsiteX2369" fmla="*/ 8853699 w 11033920"/>
              <a:gd name="connsiteY2369" fmla="*/ 5026432 h 8900716"/>
              <a:gd name="connsiteX2370" fmla="*/ 8876686 w 11033920"/>
              <a:gd name="connsiteY2370" fmla="*/ 5059398 h 8900716"/>
              <a:gd name="connsiteX2371" fmla="*/ 8853699 w 11033920"/>
              <a:gd name="connsiteY2371" fmla="*/ 5049508 h 8900716"/>
              <a:gd name="connsiteX2372" fmla="*/ 8853699 w 11033920"/>
              <a:gd name="connsiteY2372" fmla="*/ 5026432 h 8900716"/>
              <a:gd name="connsiteX2373" fmla="*/ 8321925 w 11033920"/>
              <a:gd name="connsiteY2373" fmla="*/ 5026432 h 8900716"/>
              <a:gd name="connsiteX2374" fmla="*/ 8348999 w 11033920"/>
              <a:gd name="connsiteY2374" fmla="*/ 5049920 h 8900716"/>
              <a:gd name="connsiteX2375" fmla="*/ 8321925 w 11033920"/>
              <a:gd name="connsiteY2375" fmla="*/ 5049920 h 8900716"/>
              <a:gd name="connsiteX2376" fmla="*/ 8321925 w 11033920"/>
              <a:gd name="connsiteY2376" fmla="*/ 5026432 h 8900716"/>
              <a:gd name="connsiteX2377" fmla="*/ 3296383 w 11033920"/>
              <a:gd name="connsiteY2377" fmla="*/ 5025608 h 8900716"/>
              <a:gd name="connsiteX2378" fmla="*/ 3303024 w 11033920"/>
              <a:gd name="connsiteY2378" fmla="*/ 5032201 h 8900716"/>
              <a:gd name="connsiteX2379" fmla="*/ 3299959 w 11033920"/>
              <a:gd name="connsiteY2379" fmla="*/ 5030141 h 8900716"/>
              <a:gd name="connsiteX2380" fmla="*/ 3269820 w 11033920"/>
              <a:gd name="connsiteY2380" fmla="*/ 5025608 h 8900716"/>
              <a:gd name="connsiteX2381" fmla="*/ 3292297 w 11033920"/>
              <a:gd name="connsiteY2381" fmla="*/ 5035498 h 8900716"/>
              <a:gd name="connsiteX2382" fmla="*/ 3295873 w 11033920"/>
              <a:gd name="connsiteY2382" fmla="*/ 5027257 h 8900716"/>
              <a:gd name="connsiteX2383" fmla="*/ 3299959 w 11033920"/>
              <a:gd name="connsiteY2383" fmla="*/ 5030141 h 8900716"/>
              <a:gd name="connsiteX2384" fmla="*/ 3308133 w 11033920"/>
              <a:gd name="connsiteY2384" fmla="*/ 5039619 h 8900716"/>
              <a:gd name="connsiteX2385" fmla="*/ 3322947 w 11033920"/>
              <a:gd name="connsiteY2385" fmla="*/ 5073408 h 8900716"/>
              <a:gd name="connsiteX2386" fmla="*/ 3269820 w 11033920"/>
              <a:gd name="connsiteY2386" fmla="*/ 5025608 h 8900716"/>
              <a:gd name="connsiteX2387" fmla="*/ 3354618 w 11033920"/>
              <a:gd name="connsiteY2387" fmla="*/ 5019015 h 8900716"/>
              <a:gd name="connsiteX2388" fmla="*/ 3377095 w 11033920"/>
              <a:gd name="connsiteY2388" fmla="*/ 5025608 h 8900716"/>
              <a:gd name="connsiteX2389" fmla="*/ 3445546 w 11033920"/>
              <a:gd name="connsiteY2389" fmla="*/ 5087419 h 8900716"/>
              <a:gd name="connsiteX2390" fmla="*/ 3449122 w 11033920"/>
              <a:gd name="connsiteY2390" fmla="*/ 5090715 h 8900716"/>
              <a:gd name="connsiteX2391" fmla="*/ 3456273 w 11033920"/>
              <a:gd name="connsiteY2391" fmla="*/ 5096896 h 8900716"/>
              <a:gd name="connsiteX2392" fmla="*/ 3350531 w 11033920"/>
              <a:gd name="connsiteY2392" fmla="*/ 5025608 h 8900716"/>
              <a:gd name="connsiteX2393" fmla="*/ 3354618 w 11033920"/>
              <a:gd name="connsiteY2393" fmla="*/ 5019015 h 8900716"/>
              <a:gd name="connsiteX2394" fmla="*/ 8830712 w 11033920"/>
              <a:gd name="connsiteY2394" fmla="*/ 5009537 h 8900716"/>
              <a:gd name="connsiteX2395" fmla="*/ 8853699 w 11033920"/>
              <a:gd name="connsiteY2395" fmla="*/ 5051157 h 8900716"/>
              <a:gd name="connsiteX2396" fmla="*/ 8826625 w 11033920"/>
              <a:gd name="connsiteY2396" fmla="*/ 5026432 h 8900716"/>
              <a:gd name="connsiteX2397" fmla="*/ 8830712 w 11033920"/>
              <a:gd name="connsiteY2397" fmla="*/ 5009537 h 8900716"/>
              <a:gd name="connsiteX2398" fmla="*/ 9147426 w 11033920"/>
              <a:gd name="connsiteY2398" fmla="*/ 5001708 h 8900716"/>
              <a:gd name="connsiteX2399" fmla="*/ 9119841 w 11033920"/>
              <a:gd name="connsiteY2399" fmla="*/ 5051157 h 8900716"/>
              <a:gd name="connsiteX2400" fmla="*/ 9119841 w 11033920"/>
              <a:gd name="connsiteY2400" fmla="*/ 5026432 h 8900716"/>
              <a:gd name="connsiteX2401" fmla="*/ 9147426 w 11033920"/>
              <a:gd name="connsiteY2401" fmla="*/ 5001708 h 8900716"/>
              <a:gd name="connsiteX2402" fmla="*/ 8879241 w 11033920"/>
              <a:gd name="connsiteY2402" fmla="*/ 5001708 h 8900716"/>
              <a:gd name="connsiteX2403" fmla="*/ 8905293 w 11033920"/>
              <a:gd name="connsiteY2403" fmla="*/ 5051157 h 8900716"/>
              <a:gd name="connsiteX2404" fmla="*/ 8879241 w 11033920"/>
              <a:gd name="connsiteY2404" fmla="*/ 5051157 h 8900716"/>
              <a:gd name="connsiteX2405" fmla="*/ 8879241 w 11033920"/>
              <a:gd name="connsiteY2405" fmla="*/ 5026432 h 8900716"/>
              <a:gd name="connsiteX2406" fmla="*/ 8879241 w 11033920"/>
              <a:gd name="connsiteY2406" fmla="*/ 5001708 h 8900716"/>
              <a:gd name="connsiteX2407" fmla="*/ 8799040 w 11033920"/>
              <a:gd name="connsiteY2407" fmla="*/ 5001708 h 8900716"/>
              <a:gd name="connsiteX2408" fmla="*/ 8826625 w 11033920"/>
              <a:gd name="connsiteY2408" fmla="*/ 5073408 h 8900716"/>
              <a:gd name="connsiteX2409" fmla="*/ 8799040 w 11033920"/>
              <a:gd name="connsiteY2409" fmla="*/ 5096896 h 8900716"/>
              <a:gd name="connsiteX2410" fmla="*/ 8799040 w 11033920"/>
              <a:gd name="connsiteY2410" fmla="*/ 5049508 h 8900716"/>
              <a:gd name="connsiteX2411" fmla="*/ 8771966 w 11033920"/>
              <a:gd name="connsiteY2411" fmla="*/ 5049508 h 8900716"/>
              <a:gd name="connsiteX2412" fmla="*/ 8771966 w 11033920"/>
              <a:gd name="connsiteY2412" fmla="*/ 5059398 h 8900716"/>
              <a:gd name="connsiteX2413" fmla="*/ 8771966 w 11033920"/>
              <a:gd name="connsiteY2413" fmla="*/ 5074645 h 8900716"/>
              <a:gd name="connsiteX2414" fmla="*/ 8745914 w 11033920"/>
              <a:gd name="connsiteY2414" fmla="*/ 5122857 h 8900716"/>
              <a:gd name="connsiteX2415" fmla="*/ 8745914 w 11033920"/>
              <a:gd name="connsiteY2415" fmla="*/ 5146757 h 8900716"/>
              <a:gd name="connsiteX2416" fmla="*/ 8732633 w 11033920"/>
              <a:gd name="connsiteY2416" fmla="*/ 5138103 h 8900716"/>
              <a:gd name="connsiteX2417" fmla="*/ 8720883 w 11033920"/>
              <a:gd name="connsiteY2417" fmla="*/ 5145933 h 8900716"/>
              <a:gd name="connsiteX2418" fmla="*/ 8720883 w 11033920"/>
              <a:gd name="connsiteY2418" fmla="*/ 5169009 h 8900716"/>
              <a:gd name="connsiteX2419" fmla="*/ 8720883 w 11033920"/>
              <a:gd name="connsiteY2419" fmla="*/ 5192909 h 8900716"/>
              <a:gd name="connsiteX2420" fmla="*/ 8693299 w 11033920"/>
              <a:gd name="connsiteY2420" fmla="*/ 5184255 h 8900716"/>
              <a:gd name="connsiteX2421" fmla="*/ 8681039 w 11033920"/>
              <a:gd name="connsiteY2421" fmla="*/ 5188376 h 8900716"/>
              <a:gd name="connsiteX2422" fmla="*/ 8669800 w 11033920"/>
              <a:gd name="connsiteY2422" fmla="*/ 5184255 h 8900716"/>
              <a:gd name="connsiteX2423" fmla="*/ 8666225 w 11033920"/>
              <a:gd name="connsiteY2423" fmla="*/ 5192909 h 8900716"/>
              <a:gd name="connsiteX2424" fmla="*/ 8638640 w 11033920"/>
              <a:gd name="connsiteY2424" fmla="*/ 5192909 h 8900716"/>
              <a:gd name="connsiteX2425" fmla="*/ 8638640 w 11033920"/>
              <a:gd name="connsiteY2425" fmla="*/ 5169009 h 8900716"/>
              <a:gd name="connsiteX2426" fmla="*/ 8666225 w 11033920"/>
              <a:gd name="connsiteY2426" fmla="*/ 5169009 h 8900716"/>
              <a:gd name="connsiteX2427" fmla="*/ 8693299 w 11033920"/>
              <a:gd name="connsiteY2427" fmla="*/ 5120796 h 8900716"/>
              <a:gd name="connsiteX2428" fmla="*/ 8666225 w 11033920"/>
              <a:gd name="connsiteY2428" fmla="*/ 5072584 h 8900716"/>
              <a:gd name="connsiteX2429" fmla="*/ 8683082 w 11033920"/>
              <a:gd name="connsiteY2429" fmla="*/ 5105962 h 8900716"/>
              <a:gd name="connsiteX2430" fmla="*/ 8693299 w 11033920"/>
              <a:gd name="connsiteY2430" fmla="*/ 5116264 h 8900716"/>
              <a:gd name="connsiteX2431" fmla="*/ 8693299 w 11033920"/>
              <a:gd name="connsiteY2431" fmla="*/ 5087831 h 8900716"/>
              <a:gd name="connsiteX2432" fmla="*/ 8693299 w 11033920"/>
              <a:gd name="connsiteY2432" fmla="*/ 5072584 h 8900716"/>
              <a:gd name="connsiteX2433" fmla="*/ 8713732 w 11033920"/>
              <a:gd name="connsiteY2433" fmla="*/ 5106374 h 8900716"/>
              <a:gd name="connsiteX2434" fmla="*/ 8696874 w 11033920"/>
              <a:gd name="connsiteY2434" fmla="*/ 5119148 h 8900716"/>
              <a:gd name="connsiteX2435" fmla="*/ 8700450 w 11033920"/>
              <a:gd name="connsiteY2435" fmla="*/ 5123681 h 8900716"/>
              <a:gd name="connsiteX2436" fmla="*/ 8719862 w 11033920"/>
              <a:gd name="connsiteY2436" fmla="*/ 5120796 h 8900716"/>
              <a:gd name="connsiteX2437" fmla="*/ 8719862 w 11033920"/>
              <a:gd name="connsiteY2437" fmla="*/ 5098545 h 8900716"/>
              <a:gd name="connsiteX2438" fmla="*/ 8719862 w 11033920"/>
              <a:gd name="connsiteY2438" fmla="*/ 5074645 h 8900716"/>
              <a:gd name="connsiteX2439" fmla="*/ 8745914 w 11033920"/>
              <a:gd name="connsiteY2439" fmla="*/ 5074645 h 8900716"/>
              <a:gd name="connsiteX2440" fmla="*/ 8771966 w 11033920"/>
              <a:gd name="connsiteY2440" fmla="*/ 5026432 h 8900716"/>
              <a:gd name="connsiteX2441" fmla="*/ 8771966 w 11033920"/>
              <a:gd name="connsiteY2441" fmla="*/ 5025608 h 8900716"/>
              <a:gd name="connsiteX2442" fmla="*/ 8799040 w 11033920"/>
              <a:gd name="connsiteY2442" fmla="*/ 5001708 h 8900716"/>
              <a:gd name="connsiteX2443" fmla="*/ 8799040 w 11033920"/>
              <a:gd name="connsiteY2443" fmla="*/ 5001708 h 8900716"/>
              <a:gd name="connsiteX2444" fmla="*/ 8826625 w 11033920"/>
              <a:gd name="connsiteY2444" fmla="*/ 5001708 h 8900716"/>
              <a:gd name="connsiteX2445" fmla="*/ 8826625 w 11033920"/>
              <a:gd name="connsiteY2445" fmla="*/ 5026432 h 8900716"/>
              <a:gd name="connsiteX2446" fmla="*/ 8826625 w 11033920"/>
              <a:gd name="connsiteY2446" fmla="*/ 5051157 h 8900716"/>
              <a:gd name="connsiteX2447" fmla="*/ 8799040 w 11033920"/>
              <a:gd name="connsiteY2447" fmla="*/ 5001708 h 8900716"/>
              <a:gd name="connsiteX2448" fmla="*/ 8400082 w 11033920"/>
              <a:gd name="connsiteY2448" fmla="*/ 5001708 h 8900716"/>
              <a:gd name="connsiteX2449" fmla="*/ 8400082 w 11033920"/>
              <a:gd name="connsiteY2449" fmla="*/ 5026432 h 8900716"/>
              <a:gd name="connsiteX2450" fmla="*/ 8400082 w 11033920"/>
              <a:gd name="connsiteY2450" fmla="*/ 5001708 h 8900716"/>
              <a:gd name="connsiteX2451" fmla="*/ 2470883 w 11033920"/>
              <a:gd name="connsiteY2451" fmla="*/ 5001708 h 8900716"/>
              <a:gd name="connsiteX2452" fmla="*/ 2470883 w 11033920"/>
              <a:gd name="connsiteY2452" fmla="*/ 5026432 h 8900716"/>
              <a:gd name="connsiteX2453" fmla="*/ 2468329 w 11033920"/>
              <a:gd name="connsiteY2453" fmla="*/ 5021488 h 8900716"/>
              <a:gd name="connsiteX2454" fmla="*/ 8507867 w 11033920"/>
              <a:gd name="connsiteY2454" fmla="*/ 5001296 h 8900716"/>
              <a:gd name="connsiteX2455" fmla="*/ 8507867 w 11033920"/>
              <a:gd name="connsiteY2455" fmla="*/ 5025608 h 8900716"/>
              <a:gd name="connsiteX2456" fmla="*/ 8507867 w 11033920"/>
              <a:gd name="connsiteY2456" fmla="*/ 5001296 h 8900716"/>
              <a:gd name="connsiteX2457" fmla="*/ 2844299 w 11033920"/>
              <a:gd name="connsiteY2457" fmla="*/ 5001296 h 8900716"/>
              <a:gd name="connsiteX2458" fmla="*/ 2853494 w 11033920"/>
              <a:gd name="connsiteY2458" fmla="*/ 5023136 h 8900716"/>
              <a:gd name="connsiteX2459" fmla="*/ 2847364 w 11033920"/>
              <a:gd name="connsiteY2459" fmla="*/ 5022312 h 8900716"/>
              <a:gd name="connsiteX2460" fmla="*/ 2844299 w 11033920"/>
              <a:gd name="connsiteY2460" fmla="*/ 5001296 h 8900716"/>
              <a:gd name="connsiteX2461" fmla="*/ 3398549 w 11033920"/>
              <a:gd name="connsiteY2461" fmla="*/ 4998000 h 8900716"/>
              <a:gd name="connsiteX2462" fmla="*/ 3402636 w 11033920"/>
              <a:gd name="connsiteY2462" fmla="*/ 5001296 h 8900716"/>
              <a:gd name="connsiteX2463" fmla="*/ 3396506 w 11033920"/>
              <a:gd name="connsiteY2463" fmla="*/ 4998412 h 8900716"/>
              <a:gd name="connsiteX2464" fmla="*/ 8868513 w 11033920"/>
              <a:gd name="connsiteY2464" fmla="*/ 4995115 h 8900716"/>
              <a:gd name="connsiteX2465" fmla="*/ 8879241 w 11033920"/>
              <a:gd name="connsiteY2465" fmla="*/ 5001708 h 8900716"/>
              <a:gd name="connsiteX2466" fmla="*/ 8868513 w 11033920"/>
              <a:gd name="connsiteY2466" fmla="*/ 4995115 h 8900716"/>
              <a:gd name="connsiteX2467" fmla="*/ 2859624 w 11033920"/>
              <a:gd name="connsiteY2467" fmla="*/ 4995115 h 8900716"/>
              <a:gd name="connsiteX2468" fmla="*/ 2870862 w 11033920"/>
              <a:gd name="connsiteY2468" fmla="*/ 5001296 h 8900716"/>
              <a:gd name="connsiteX2469" fmla="*/ 2862689 w 11033920"/>
              <a:gd name="connsiteY2469" fmla="*/ 4998000 h 8900716"/>
              <a:gd name="connsiteX2470" fmla="*/ 2860135 w 11033920"/>
              <a:gd name="connsiteY2470" fmla="*/ 4996763 h 8900716"/>
              <a:gd name="connsiteX2471" fmla="*/ 7709951 w 11033920"/>
              <a:gd name="connsiteY2471" fmla="*/ 4977808 h 8900716"/>
              <a:gd name="connsiteX2472" fmla="*/ 7721190 w 11033920"/>
              <a:gd name="connsiteY2472" fmla="*/ 5001708 h 8900716"/>
              <a:gd name="connsiteX2473" fmla="*/ 7720168 w 11033920"/>
              <a:gd name="connsiteY2473" fmla="*/ 5007065 h 8900716"/>
              <a:gd name="connsiteX2474" fmla="*/ 7713017 w 11033920"/>
              <a:gd name="connsiteY2474" fmla="*/ 4998824 h 8900716"/>
              <a:gd name="connsiteX2475" fmla="*/ 7709951 w 11033920"/>
              <a:gd name="connsiteY2475" fmla="*/ 4977808 h 8900716"/>
              <a:gd name="connsiteX2476" fmla="*/ 7683389 w 11033920"/>
              <a:gd name="connsiteY2476" fmla="*/ 4977808 h 8900716"/>
              <a:gd name="connsiteX2477" fmla="*/ 7694627 w 11033920"/>
              <a:gd name="connsiteY2477" fmla="*/ 4980693 h 8900716"/>
              <a:gd name="connsiteX2478" fmla="*/ 7693605 w 11033920"/>
              <a:gd name="connsiteY2478" fmla="*/ 4986874 h 8900716"/>
              <a:gd name="connsiteX2479" fmla="*/ 3376073 w 11033920"/>
              <a:gd name="connsiteY2479" fmla="*/ 4977808 h 8900716"/>
              <a:gd name="connsiteX2480" fmla="*/ 3395995 w 11033920"/>
              <a:gd name="connsiteY2480" fmla="*/ 4989346 h 8900716"/>
              <a:gd name="connsiteX2481" fmla="*/ 3398549 w 11033920"/>
              <a:gd name="connsiteY2481" fmla="*/ 4998000 h 8900716"/>
              <a:gd name="connsiteX2482" fmla="*/ 3389354 w 11033920"/>
              <a:gd name="connsiteY2482" fmla="*/ 4989346 h 8900716"/>
              <a:gd name="connsiteX2483" fmla="*/ 3376073 w 11033920"/>
              <a:gd name="connsiteY2483" fmla="*/ 4977808 h 8900716"/>
              <a:gd name="connsiteX2484" fmla="*/ 2817736 w 11033920"/>
              <a:gd name="connsiteY2484" fmla="*/ 4977808 h 8900716"/>
              <a:gd name="connsiteX2485" fmla="*/ 2844299 w 11033920"/>
              <a:gd name="connsiteY2485" fmla="*/ 4989346 h 8900716"/>
              <a:gd name="connsiteX2486" fmla="*/ 2860135 w 11033920"/>
              <a:gd name="connsiteY2486" fmla="*/ 4996763 h 8900716"/>
              <a:gd name="connsiteX2487" fmla="*/ 2860135 w 11033920"/>
              <a:gd name="connsiteY2487" fmla="*/ 4999236 h 8900716"/>
              <a:gd name="connsiteX2488" fmla="*/ 2854516 w 11033920"/>
              <a:gd name="connsiteY2488" fmla="*/ 4998824 h 8900716"/>
              <a:gd name="connsiteX2489" fmla="*/ 2817736 w 11033920"/>
              <a:gd name="connsiteY2489" fmla="*/ 4977808 h 8900716"/>
              <a:gd name="connsiteX2490" fmla="*/ 8826625 w 11033920"/>
              <a:gd name="connsiteY2490" fmla="*/ 4977396 h 8900716"/>
              <a:gd name="connsiteX2491" fmla="*/ 8853699 w 11033920"/>
              <a:gd name="connsiteY2491" fmla="*/ 5001708 h 8900716"/>
              <a:gd name="connsiteX2492" fmla="*/ 8826625 w 11033920"/>
              <a:gd name="connsiteY2492" fmla="*/ 4977396 h 8900716"/>
              <a:gd name="connsiteX2493" fmla="*/ 8348999 w 11033920"/>
              <a:gd name="connsiteY2493" fmla="*/ 4977396 h 8900716"/>
              <a:gd name="connsiteX2494" fmla="*/ 8376073 w 11033920"/>
              <a:gd name="connsiteY2494" fmla="*/ 5026432 h 8900716"/>
              <a:gd name="connsiteX2495" fmla="*/ 8348999 w 11033920"/>
              <a:gd name="connsiteY2495" fmla="*/ 4977396 h 8900716"/>
              <a:gd name="connsiteX2496" fmla="*/ 3445546 w 11033920"/>
              <a:gd name="connsiteY2496" fmla="*/ 4976572 h 8900716"/>
              <a:gd name="connsiteX2497" fmla="*/ 3455762 w 11033920"/>
              <a:gd name="connsiteY2497" fmla="*/ 4977808 h 8900716"/>
              <a:gd name="connsiteX2498" fmla="*/ 3482325 w 11033920"/>
              <a:gd name="connsiteY2498" fmla="*/ 5073408 h 8900716"/>
              <a:gd name="connsiteX2499" fmla="*/ 3455762 w 11033920"/>
              <a:gd name="connsiteY2499" fmla="*/ 5025608 h 8900716"/>
              <a:gd name="connsiteX2500" fmla="*/ 3455762 w 11033920"/>
              <a:gd name="connsiteY2500" fmla="*/ 5010362 h 8900716"/>
              <a:gd name="connsiteX2501" fmla="*/ 3455762 w 11033920"/>
              <a:gd name="connsiteY2501" fmla="*/ 5001296 h 8900716"/>
              <a:gd name="connsiteX2502" fmla="*/ 8842461 w 11033920"/>
              <a:gd name="connsiteY2502" fmla="*/ 4970391 h 8900716"/>
              <a:gd name="connsiteX2503" fmla="*/ 8853699 w 11033920"/>
              <a:gd name="connsiteY2503" fmla="*/ 4977396 h 8900716"/>
              <a:gd name="connsiteX2504" fmla="*/ 8842461 w 11033920"/>
              <a:gd name="connsiteY2504" fmla="*/ 4970391 h 8900716"/>
              <a:gd name="connsiteX2505" fmla="*/ 3413363 w 11033920"/>
              <a:gd name="connsiteY2505" fmla="*/ 4969155 h 8900716"/>
              <a:gd name="connsiteX2506" fmla="*/ 3422558 w 11033920"/>
              <a:gd name="connsiteY2506" fmla="*/ 4983577 h 8900716"/>
              <a:gd name="connsiteX2507" fmla="*/ 3402636 w 11033920"/>
              <a:gd name="connsiteY2507" fmla="*/ 4977808 h 8900716"/>
              <a:gd name="connsiteX2508" fmla="*/ 3412853 w 11033920"/>
              <a:gd name="connsiteY2508" fmla="*/ 4974512 h 8900716"/>
              <a:gd name="connsiteX2509" fmla="*/ 3352575 w 11033920"/>
              <a:gd name="connsiteY2509" fmla="*/ 4968330 h 8900716"/>
              <a:gd name="connsiteX2510" fmla="*/ 3370965 w 11033920"/>
              <a:gd name="connsiteY2510" fmla="*/ 4983577 h 8900716"/>
              <a:gd name="connsiteX2511" fmla="*/ 3396506 w 11033920"/>
              <a:gd name="connsiteY2511" fmla="*/ 4998412 h 8900716"/>
              <a:gd name="connsiteX2512" fmla="*/ 3376073 w 11033920"/>
              <a:gd name="connsiteY2512" fmla="*/ 5001296 h 8900716"/>
              <a:gd name="connsiteX2513" fmla="*/ 3352575 w 11033920"/>
              <a:gd name="connsiteY2513" fmla="*/ 4968330 h 8900716"/>
              <a:gd name="connsiteX2514" fmla="*/ 8002657 w 11033920"/>
              <a:gd name="connsiteY2514" fmla="*/ 4954320 h 8900716"/>
              <a:gd name="connsiteX2515" fmla="*/ 8013895 w 11033920"/>
              <a:gd name="connsiteY2515" fmla="*/ 4980693 h 8900716"/>
              <a:gd name="connsiteX2516" fmla="*/ 8010319 w 11033920"/>
              <a:gd name="connsiteY2516" fmla="*/ 4991406 h 8900716"/>
              <a:gd name="connsiteX2517" fmla="*/ 8002657 w 11033920"/>
              <a:gd name="connsiteY2517" fmla="*/ 4977808 h 8900716"/>
              <a:gd name="connsiteX2518" fmla="*/ 8000103 w 11033920"/>
              <a:gd name="connsiteY2518" fmla="*/ 4972863 h 8900716"/>
              <a:gd name="connsiteX2519" fmla="*/ 7843789 w 11033920"/>
              <a:gd name="connsiteY2519" fmla="*/ 4954320 h 8900716"/>
              <a:gd name="connsiteX2520" fmla="*/ 7834083 w 11033920"/>
              <a:gd name="connsiteY2520" fmla="*/ 4957617 h 8900716"/>
              <a:gd name="connsiteX2521" fmla="*/ 7833573 w 11033920"/>
              <a:gd name="connsiteY2521" fmla="*/ 4957205 h 8900716"/>
              <a:gd name="connsiteX2522" fmla="*/ 7843789 w 11033920"/>
              <a:gd name="connsiteY2522" fmla="*/ 4954320 h 8900716"/>
              <a:gd name="connsiteX2523" fmla="*/ 7720168 w 11033920"/>
              <a:gd name="connsiteY2523" fmla="*/ 4954320 h 8900716"/>
              <a:gd name="connsiteX2524" fmla="*/ 7736515 w 11033920"/>
              <a:gd name="connsiteY2524" fmla="*/ 4977808 h 8900716"/>
              <a:gd name="connsiteX2525" fmla="*/ 7749797 w 11033920"/>
              <a:gd name="connsiteY2525" fmla="*/ 4977808 h 8900716"/>
              <a:gd name="connsiteX2526" fmla="*/ 7763078 w 11033920"/>
              <a:gd name="connsiteY2526" fmla="*/ 4977808 h 8900716"/>
              <a:gd name="connsiteX2527" fmla="*/ 7736515 w 11033920"/>
              <a:gd name="connsiteY2527" fmla="*/ 5001296 h 8900716"/>
              <a:gd name="connsiteX2528" fmla="*/ 7734471 w 11033920"/>
              <a:gd name="connsiteY2528" fmla="*/ 5002120 h 8900716"/>
              <a:gd name="connsiteX2529" fmla="*/ 7732939 w 11033920"/>
              <a:gd name="connsiteY2529" fmla="*/ 4986874 h 8900716"/>
              <a:gd name="connsiteX2530" fmla="*/ 3402636 w 11033920"/>
              <a:gd name="connsiteY2530" fmla="*/ 4953908 h 8900716"/>
              <a:gd name="connsiteX2531" fmla="*/ 3413874 w 11033920"/>
              <a:gd name="connsiteY2531" fmla="*/ 4967506 h 8900716"/>
              <a:gd name="connsiteX2532" fmla="*/ 3413363 w 11033920"/>
              <a:gd name="connsiteY2532" fmla="*/ 4969155 h 8900716"/>
              <a:gd name="connsiteX2533" fmla="*/ 3409788 w 11033920"/>
              <a:gd name="connsiteY2533" fmla="*/ 4964210 h 8900716"/>
              <a:gd name="connsiteX2534" fmla="*/ 3402636 w 11033920"/>
              <a:gd name="connsiteY2534" fmla="*/ 4953908 h 8900716"/>
              <a:gd name="connsiteX2535" fmla="*/ 8400082 w 11033920"/>
              <a:gd name="connsiteY2535" fmla="*/ 4952672 h 8900716"/>
              <a:gd name="connsiteX2536" fmla="*/ 8400082 w 11033920"/>
              <a:gd name="connsiteY2536" fmla="*/ 4977396 h 8900716"/>
              <a:gd name="connsiteX2537" fmla="*/ 8400082 w 11033920"/>
              <a:gd name="connsiteY2537" fmla="*/ 4952672 h 8900716"/>
              <a:gd name="connsiteX2538" fmla="*/ 8001125 w 11033920"/>
              <a:gd name="connsiteY2538" fmla="*/ 4952672 h 8900716"/>
              <a:gd name="connsiteX2539" fmla="*/ 8055273 w 11033920"/>
              <a:gd name="connsiteY2539" fmla="*/ 4977396 h 8900716"/>
              <a:gd name="connsiteX2540" fmla="*/ 8028199 w 11033920"/>
              <a:gd name="connsiteY2540" fmla="*/ 4974099 h 8900716"/>
              <a:gd name="connsiteX2541" fmla="*/ 8002657 w 11033920"/>
              <a:gd name="connsiteY2541" fmla="*/ 4954320 h 8900716"/>
              <a:gd name="connsiteX2542" fmla="*/ 8002657 w 11033920"/>
              <a:gd name="connsiteY2542" fmla="*/ 4953908 h 8900716"/>
              <a:gd name="connsiteX2543" fmla="*/ 2391704 w 11033920"/>
              <a:gd name="connsiteY2543" fmla="*/ 4952672 h 8900716"/>
              <a:gd name="connsiteX2544" fmla="*/ 2418267 w 11033920"/>
              <a:gd name="connsiteY2544" fmla="*/ 4977396 h 8900716"/>
              <a:gd name="connsiteX2545" fmla="*/ 2455558 w 11033920"/>
              <a:gd name="connsiteY2545" fmla="*/ 5001296 h 8900716"/>
              <a:gd name="connsiteX2546" fmla="*/ 2468329 w 11033920"/>
              <a:gd name="connsiteY2546" fmla="*/ 5021488 h 8900716"/>
              <a:gd name="connsiteX2547" fmla="*/ 2467818 w 11033920"/>
              <a:gd name="connsiteY2547" fmla="*/ 5023136 h 8900716"/>
              <a:gd name="connsiteX2548" fmla="*/ 2444830 w 11033920"/>
              <a:gd name="connsiteY2548" fmla="*/ 5026432 h 8900716"/>
              <a:gd name="connsiteX2549" fmla="*/ 2391704 w 11033920"/>
              <a:gd name="connsiteY2549" fmla="*/ 4952672 h 8900716"/>
              <a:gd name="connsiteX2550" fmla="*/ 8876176 w 11033920"/>
              <a:gd name="connsiteY2550" fmla="*/ 4945255 h 8900716"/>
              <a:gd name="connsiteX2551" fmla="*/ 8882816 w 11033920"/>
              <a:gd name="connsiteY2551" fmla="*/ 4959265 h 8900716"/>
              <a:gd name="connsiteX2552" fmla="*/ 8881284 w 11033920"/>
              <a:gd name="connsiteY2552" fmla="*/ 4952672 h 8900716"/>
              <a:gd name="connsiteX2553" fmla="*/ 8905293 w 11033920"/>
              <a:gd name="connsiteY2553" fmla="*/ 4977396 h 8900716"/>
              <a:gd name="connsiteX2554" fmla="*/ 8905293 w 11033920"/>
              <a:gd name="connsiteY2554" fmla="*/ 5026432 h 8900716"/>
              <a:gd name="connsiteX2555" fmla="*/ 8881284 w 11033920"/>
              <a:gd name="connsiteY2555" fmla="*/ 5001708 h 8900716"/>
              <a:gd name="connsiteX2556" fmla="*/ 8889968 w 11033920"/>
              <a:gd name="connsiteY2556" fmla="*/ 4986462 h 8900716"/>
              <a:gd name="connsiteX2557" fmla="*/ 8885371 w 11033920"/>
              <a:gd name="connsiteY2557" fmla="*/ 4967918 h 8900716"/>
              <a:gd name="connsiteX2558" fmla="*/ 8879241 w 11033920"/>
              <a:gd name="connsiteY2558" fmla="*/ 4977396 h 8900716"/>
              <a:gd name="connsiteX2559" fmla="*/ 8876176 w 11033920"/>
              <a:gd name="connsiteY2559" fmla="*/ 4945255 h 8900716"/>
              <a:gd name="connsiteX2560" fmla="*/ 9542808 w 11033920"/>
              <a:gd name="connsiteY2560" fmla="*/ 4931244 h 8900716"/>
              <a:gd name="connsiteX2561" fmla="*/ 9570393 w 11033920"/>
              <a:gd name="connsiteY2561" fmla="*/ 4931244 h 8900716"/>
              <a:gd name="connsiteX2562" fmla="*/ 9542808 w 11033920"/>
              <a:gd name="connsiteY2562" fmla="*/ 4931244 h 8900716"/>
              <a:gd name="connsiteX2563" fmla="*/ 8932367 w 11033920"/>
              <a:gd name="connsiteY2563" fmla="*/ 4931244 h 8900716"/>
              <a:gd name="connsiteX2564" fmla="*/ 8932367 w 11033920"/>
              <a:gd name="connsiteY2564" fmla="*/ 5001708 h 8900716"/>
              <a:gd name="connsiteX2565" fmla="*/ 8905293 w 11033920"/>
              <a:gd name="connsiteY2565" fmla="*/ 4954732 h 8900716"/>
              <a:gd name="connsiteX2566" fmla="*/ 8932367 w 11033920"/>
              <a:gd name="connsiteY2566" fmla="*/ 4931244 h 8900716"/>
              <a:gd name="connsiteX2567" fmla="*/ 7683389 w 11033920"/>
              <a:gd name="connsiteY2567" fmla="*/ 4931244 h 8900716"/>
              <a:gd name="connsiteX2568" fmla="*/ 7709441 w 11033920"/>
              <a:gd name="connsiteY2568" fmla="*/ 4977396 h 8900716"/>
              <a:gd name="connsiteX2569" fmla="*/ 7683389 w 11033920"/>
              <a:gd name="connsiteY2569" fmla="*/ 4931244 h 8900716"/>
              <a:gd name="connsiteX2570" fmla="*/ 9000818 w 11033920"/>
              <a:gd name="connsiteY2570" fmla="*/ 4929596 h 8900716"/>
              <a:gd name="connsiteX2571" fmla="*/ 9014100 w 11033920"/>
              <a:gd name="connsiteY2571" fmla="*/ 4952672 h 8900716"/>
              <a:gd name="connsiteX2572" fmla="*/ 9002351 w 11033920"/>
              <a:gd name="connsiteY2572" fmla="*/ 4939073 h 8900716"/>
              <a:gd name="connsiteX2573" fmla="*/ 9000818 w 11033920"/>
              <a:gd name="connsiteY2573" fmla="*/ 4929596 h 8900716"/>
              <a:gd name="connsiteX2574" fmla="*/ 7869841 w 11033920"/>
              <a:gd name="connsiteY2574" fmla="*/ 4929596 h 8900716"/>
              <a:gd name="connsiteX2575" fmla="*/ 7896405 w 11033920"/>
              <a:gd name="connsiteY2575" fmla="*/ 4977808 h 8900716"/>
              <a:gd name="connsiteX2576" fmla="*/ 7869841 w 11033920"/>
              <a:gd name="connsiteY2576" fmla="*/ 4977808 h 8900716"/>
              <a:gd name="connsiteX2577" fmla="*/ 7866265 w 11033920"/>
              <a:gd name="connsiteY2577" fmla="*/ 4973687 h 8900716"/>
              <a:gd name="connsiteX2578" fmla="*/ 7866265 w 11033920"/>
              <a:gd name="connsiteY2578" fmla="*/ 4971627 h 8900716"/>
              <a:gd name="connsiteX2579" fmla="*/ 7864222 w 11033920"/>
              <a:gd name="connsiteY2579" fmla="*/ 4970391 h 8900716"/>
              <a:gd name="connsiteX2580" fmla="*/ 7858092 w 11033920"/>
              <a:gd name="connsiteY2580" fmla="*/ 4963386 h 8900716"/>
              <a:gd name="connsiteX2581" fmla="*/ 7869841 w 11033920"/>
              <a:gd name="connsiteY2581" fmla="*/ 4929596 h 8900716"/>
              <a:gd name="connsiteX2582" fmla="*/ 7709951 w 11033920"/>
              <a:gd name="connsiteY2582" fmla="*/ 4929596 h 8900716"/>
              <a:gd name="connsiteX2583" fmla="*/ 7720168 w 11033920"/>
              <a:gd name="connsiteY2583" fmla="*/ 4954320 h 8900716"/>
              <a:gd name="connsiteX2584" fmla="*/ 7713017 w 11033920"/>
              <a:gd name="connsiteY2584" fmla="*/ 4944842 h 8900716"/>
              <a:gd name="connsiteX2585" fmla="*/ 7709951 w 11033920"/>
              <a:gd name="connsiteY2585" fmla="*/ 4929596 h 8900716"/>
              <a:gd name="connsiteX2586" fmla="*/ 7656825 w 11033920"/>
              <a:gd name="connsiteY2586" fmla="*/ 4929596 h 8900716"/>
              <a:gd name="connsiteX2587" fmla="*/ 7683389 w 11033920"/>
              <a:gd name="connsiteY2587" fmla="*/ 4977808 h 8900716"/>
              <a:gd name="connsiteX2588" fmla="*/ 7656825 w 11033920"/>
              <a:gd name="connsiteY2588" fmla="*/ 4929596 h 8900716"/>
              <a:gd name="connsiteX2589" fmla="*/ 7828975 w 11033920"/>
              <a:gd name="connsiteY2589" fmla="*/ 4928360 h 8900716"/>
              <a:gd name="connsiteX2590" fmla="*/ 7830507 w 11033920"/>
              <a:gd name="connsiteY2590" fmla="*/ 4930420 h 8900716"/>
              <a:gd name="connsiteX2591" fmla="*/ 7843789 w 11033920"/>
              <a:gd name="connsiteY2591" fmla="*/ 4954320 h 8900716"/>
              <a:gd name="connsiteX2592" fmla="*/ 7830507 w 11033920"/>
              <a:gd name="connsiteY2592" fmla="*/ 4939486 h 8900716"/>
              <a:gd name="connsiteX2593" fmla="*/ 8855742 w 11033920"/>
              <a:gd name="connsiteY2593" fmla="*/ 4925475 h 8900716"/>
              <a:gd name="connsiteX2594" fmla="*/ 8861362 w 11033920"/>
              <a:gd name="connsiteY2594" fmla="*/ 4927536 h 8900716"/>
              <a:gd name="connsiteX2595" fmla="*/ 8866470 w 11033920"/>
              <a:gd name="connsiteY2595" fmla="*/ 4934129 h 8900716"/>
              <a:gd name="connsiteX2596" fmla="*/ 8853699 w 11033920"/>
              <a:gd name="connsiteY2596" fmla="*/ 4930420 h 8900716"/>
              <a:gd name="connsiteX2597" fmla="*/ 8855742 w 11033920"/>
              <a:gd name="connsiteY2597" fmla="*/ 4925475 h 8900716"/>
              <a:gd name="connsiteX2598" fmla="*/ 8987026 w 11033920"/>
              <a:gd name="connsiteY2598" fmla="*/ 4906520 h 8900716"/>
              <a:gd name="connsiteX2599" fmla="*/ 9000818 w 11033920"/>
              <a:gd name="connsiteY2599" fmla="*/ 4929596 h 8900716"/>
              <a:gd name="connsiteX2600" fmla="*/ 8987026 w 11033920"/>
              <a:gd name="connsiteY2600" fmla="*/ 4906520 h 8900716"/>
              <a:gd name="connsiteX2601" fmla="*/ 7816204 w 11033920"/>
              <a:gd name="connsiteY2601" fmla="*/ 4906520 h 8900716"/>
              <a:gd name="connsiteX2602" fmla="*/ 7828975 w 11033920"/>
              <a:gd name="connsiteY2602" fmla="*/ 4923827 h 8900716"/>
              <a:gd name="connsiteX2603" fmla="*/ 7828975 w 11033920"/>
              <a:gd name="connsiteY2603" fmla="*/ 4928360 h 8900716"/>
              <a:gd name="connsiteX2604" fmla="*/ 3287189 w 11033920"/>
              <a:gd name="connsiteY2604" fmla="*/ 4906520 h 8900716"/>
              <a:gd name="connsiteX2605" fmla="*/ 3285145 w 11033920"/>
              <a:gd name="connsiteY2605" fmla="*/ 4912701 h 8900716"/>
              <a:gd name="connsiteX2606" fmla="*/ 3296383 w 11033920"/>
              <a:gd name="connsiteY2606" fmla="*/ 4929596 h 8900716"/>
              <a:gd name="connsiteX2607" fmla="*/ 3266245 w 11033920"/>
              <a:gd name="connsiteY2607" fmla="*/ 4908992 h 8900716"/>
              <a:gd name="connsiteX2608" fmla="*/ 3217716 w 11033920"/>
              <a:gd name="connsiteY2608" fmla="*/ 4906520 h 8900716"/>
              <a:gd name="connsiteX2609" fmla="*/ 3295873 w 11033920"/>
              <a:gd name="connsiteY2609" fmla="*/ 4931244 h 8900716"/>
              <a:gd name="connsiteX2610" fmla="*/ 3217716 w 11033920"/>
              <a:gd name="connsiteY2610" fmla="*/ 4906520 h 8900716"/>
              <a:gd name="connsiteX2611" fmla="*/ 2472926 w 11033920"/>
              <a:gd name="connsiteY2611" fmla="*/ 4906520 h 8900716"/>
              <a:gd name="connsiteX2612" fmla="*/ 2525542 w 11033920"/>
              <a:gd name="connsiteY2612" fmla="*/ 4954732 h 8900716"/>
              <a:gd name="connsiteX2613" fmla="*/ 2498978 w 11033920"/>
              <a:gd name="connsiteY2613" fmla="*/ 4954732 h 8900716"/>
              <a:gd name="connsiteX2614" fmla="*/ 2498978 w 11033920"/>
              <a:gd name="connsiteY2614" fmla="*/ 5026432 h 8900716"/>
              <a:gd name="connsiteX2615" fmla="*/ 2446363 w 11033920"/>
              <a:gd name="connsiteY2615" fmla="*/ 4930832 h 8900716"/>
              <a:gd name="connsiteX2616" fmla="*/ 2498978 w 11033920"/>
              <a:gd name="connsiteY2616" fmla="*/ 4978220 h 8900716"/>
              <a:gd name="connsiteX2617" fmla="*/ 2472926 w 11033920"/>
              <a:gd name="connsiteY2617" fmla="*/ 4906520 h 8900716"/>
              <a:gd name="connsiteX2618" fmla="*/ 3288721 w 11033920"/>
              <a:gd name="connsiteY2618" fmla="*/ 4901575 h 8900716"/>
              <a:gd name="connsiteX2619" fmla="*/ 3296383 w 11033920"/>
              <a:gd name="connsiteY2619" fmla="*/ 4905696 h 8900716"/>
              <a:gd name="connsiteX2620" fmla="*/ 3287189 w 11033920"/>
              <a:gd name="connsiteY2620" fmla="*/ 4906520 h 8900716"/>
              <a:gd name="connsiteX2621" fmla="*/ 2787597 w 11033920"/>
              <a:gd name="connsiteY2621" fmla="*/ 4896630 h 8900716"/>
              <a:gd name="connsiteX2622" fmla="*/ 2790662 w 11033920"/>
              <a:gd name="connsiteY2622" fmla="*/ 4906520 h 8900716"/>
              <a:gd name="connsiteX2623" fmla="*/ 2818247 w 11033920"/>
              <a:gd name="connsiteY2623" fmla="*/ 4931244 h 8900716"/>
              <a:gd name="connsiteX2624" fmla="*/ 2787597 w 11033920"/>
              <a:gd name="connsiteY2624" fmla="*/ 4896630 h 8900716"/>
              <a:gd name="connsiteX2625" fmla="*/ 7911219 w 11033920"/>
              <a:gd name="connsiteY2625" fmla="*/ 4889625 h 8900716"/>
              <a:gd name="connsiteX2626" fmla="*/ 7922967 w 11033920"/>
              <a:gd name="connsiteY2626" fmla="*/ 4905696 h 8900716"/>
              <a:gd name="connsiteX2627" fmla="*/ 7922967 w 11033920"/>
              <a:gd name="connsiteY2627" fmla="*/ 4929596 h 8900716"/>
              <a:gd name="connsiteX2628" fmla="*/ 7918817 w 11033920"/>
              <a:gd name="connsiteY2628" fmla="*/ 4915779 h 8900716"/>
              <a:gd name="connsiteX2629" fmla="*/ 7917608 w 11033920"/>
              <a:gd name="connsiteY2629" fmla="*/ 4914839 h 8900716"/>
              <a:gd name="connsiteX2630" fmla="*/ 7915752 w 11033920"/>
              <a:gd name="connsiteY2630" fmla="*/ 4909611 h 8900716"/>
              <a:gd name="connsiteX2631" fmla="*/ 7911219 w 11033920"/>
              <a:gd name="connsiteY2631" fmla="*/ 4889625 h 8900716"/>
              <a:gd name="connsiteX2632" fmla="*/ 2910707 w 11033920"/>
              <a:gd name="connsiteY2632" fmla="*/ 4889625 h 8900716"/>
              <a:gd name="connsiteX2633" fmla="*/ 2923989 w 11033920"/>
              <a:gd name="connsiteY2633" fmla="*/ 4899515 h 8900716"/>
              <a:gd name="connsiteX2634" fmla="*/ 2926543 w 11033920"/>
              <a:gd name="connsiteY2634" fmla="*/ 4905696 h 8900716"/>
              <a:gd name="connsiteX2635" fmla="*/ 2923989 w 11033920"/>
              <a:gd name="connsiteY2635" fmla="*/ 4905696 h 8900716"/>
              <a:gd name="connsiteX2636" fmla="*/ 7736515 w 11033920"/>
              <a:gd name="connsiteY2636" fmla="*/ 4881796 h 8900716"/>
              <a:gd name="connsiteX2637" fmla="*/ 7709951 w 11033920"/>
              <a:gd name="connsiteY2637" fmla="*/ 4905696 h 8900716"/>
              <a:gd name="connsiteX2638" fmla="*/ 7736515 w 11033920"/>
              <a:gd name="connsiteY2638" fmla="*/ 4881796 h 8900716"/>
              <a:gd name="connsiteX2639" fmla="*/ 7736515 w 11033920"/>
              <a:gd name="connsiteY2639" fmla="*/ 4881796 h 8900716"/>
              <a:gd name="connsiteX2640" fmla="*/ 7763078 w 11033920"/>
              <a:gd name="connsiteY2640" fmla="*/ 4881796 h 8900716"/>
              <a:gd name="connsiteX2641" fmla="*/ 7789641 w 11033920"/>
              <a:gd name="connsiteY2641" fmla="*/ 4905696 h 8900716"/>
              <a:gd name="connsiteX2642" fmla="*/ 7763078 w 11033920"/>
              <a:gd name="connsiteY2642" fmla="*/ 4905696 h 8900716"/>
              <a:gd name="connsiteX2643" fmla="*/ 7763078 w 11033920"/>
              <a:gd name="connsiteY2643" fmla="*/ 4977808 h 8900716"/>
              <a:gd name="connsiteX2644" fmla="*/ 7749797 w 11033920"/>
              <a:gd name="connsiteY2644" fmla="*/ 4977808 h 8900716"/>
              <a:gd name="connsiteX2645" fmla="*/ 7736515 w 11033920"/>
              <a:gd name="connsiteY2645" fmla="*/ 4977808 h 8900716"/>
              <a:gd name="connsiteX2646" fmla="*/ 7709951 w 11033920"/>
              <a:gd name="connsiteY2646" fmla="*/ 4929596 h 8900716"/>
              <a:gd name="connsiteX2647" fmla="*/ 7709951 w 11033920"/>
              <a:gd name="connsiteY2647" fmla="*/ 4926711 h 8900716"/>
              <a:gd name="connsiteX2648" fmla="*/ 7709951 w 11033920"/>
              <a:gd name="connsiteY2648" fmla="*/ 4918882 h 8900716"/>
              <a:gd name="connsiteX2649" fmla="*/ 7709441 w 11033920"/>
              <a:gd name="connsiteY2649" fmla="*/ 4918882 h 8900716"/>
              <a:gd name="connsiteX2650" fmla="*/ 7709441 w 11033920"/>
              <a:gd name="connsiteY2650" fmla="*/ 4931244 h 8900716"/>
              <a:gd name="connsiteX2651" fmla="*/ 7709441 w 11033920"/>
              <a:gd name="connsiteY2651" fmla="*/ 4906520 h 8900716"/>
              <a:gd name="connsiteX2652" fmla="*/ 7709951 w 11033920"/>
              <a:gd name="connsiteY2652" fmla="*/ 4907756 h 8900716"/>
              <a:gd name="connsiteX2653" fmla="*/ 7709951 w 11033920"/>
              <a:gd name="connsiteY2653" fmla="*/ 4905696 h 8900716"/>
              <a:gd name="connsiteX2654" fmla="*/ 7736515 w 11033920"/>
              <a:gd name="connsiteY2654" fmla="*/ 4929596 h 8900716"/>
              <a:gd name="connsiteX2655" fmla="*/ 7736515 w 11033920"/>
              <a:gd name="connsiteY2655" fmla="*/ 4881796 h 8900716"/>
              <a:gd name="connsiteX2656" fmla="*/ 2736514 w 11033920"/>
              <a:gd name="connsiteY2656" fmla="*/ 4881796 h 8900716"/>
              <a:gd name="connsiteX2657" fmla="*/ 2763588 w 11033920"/>
              <a:gd name="connsiteY2657" fmla="*/ 4931244 h 8900716"/>
              <a:gd name="connsiteX2658" fmla="*/ 2736514 w 11033920"/>
              <a:gd name="connsiteY2658" fmla="*/ 4881796 h 8900716"/>
              <a:gd name="connsiteX2659" fmla="*/ 2471904 w 11033920"/>
              <a:gd name="connsiteY2659" fmla="*/ 4881796 h 8900716"/>
              <a:gd name="connsiteX2660" fmla="*/ 2525542 w 11033920"/>
              <a:gd name="connsiteY2660" fmla="*/ 4929596 h 8900716"/>
              <a:gd name="connsiteX2661" fmla="*/ 2471904 w 11033920"/>
              <a:gd name="connsiteY2661" fmla="*/ 4881796 h 8900716"/>
              <a:gd name="connsiteX2662" fmla="*/ 7831529 w 11033920"/>
              <a:gd name="connsiteY2662" fmla="*/ 4878499 h 8900716"/>
              <a:gd name="connsiteX2663" fmla="*/ 7840724 w 11033920"/>
              <a:gd name="connsiteY2663" fmla="*/ 4891273 h 8900716"/>
              <a:gd name="connsiteX2664" fmla="*/ 7843789 w 11033920"/>
              <a:gd name="connsiteY2664" fmla="*/ 4906520 h 8900716"/>
              <a:gd name="connsiteX2665" fmla="*/ 7832040 w 11033920"/>
              <a:gd name="connsiteY2665" fmla="*/ 4881384 h 8900716"/>
              <a:gd name="connsiteX2666" fmla="*/ 7736515 w 11033920"/>
              <a:gd name="connsiteY2666" fmla="*/ 4872730 h 8900716"/>
              <a:gd name="connsiteX2667" fmla="*/ 7736515 w 11033920"/>
              <a:gd name="connsiteY2667" fmla="*/ 4881796 h 8900716"/>
              <a:gd name="connsiteX2668" fmla="*/ 7736515 w 11033920"/>
              <a:gd name="connsiteY2668" fmla="*/ 4878911 h 8900716"/>
              <a:gd name="connsiteX2669" fmla="*/ 8766858 w 11033920"/>
              <a:gd name="connsiteY2669" fmla="*/ 4871082 h 8900716"/>
              <a:gd name="connsiteX2670" fmla="*/ 8770945 w 11033920"/>
              <a:gd name="connsiteY2670" fmla="*/ 4873554 h 8900716"/>
              <a:gd name="connsiteX2671" fmla="*/ 8774010 w 11033920"/>
              <a:gd name="connsiteY2671" fmla="*/ 4882620 h 8900716"/>
              <a:gd name="connsiteX2672" fmla="*/ 9284329 w 11033920"/>
              <a:gd name="connsiteY2672" fmla="*/ 4870670 h 8900716"/>
              <a:gd name="connsiteX2673" fmla="*/ 9277177 w 11033920"/>
              <a:gd name="connsiteY2673" fmla="*/ 4881796 h 8900716"/>
              <a:gd name="connsiteX2674" fmla="*/ 9281264 w 11033920"/>
              <a:gd name="connsiteY2674" fmla="*/ 4871082 h 8900716"/>
              <a:gd name="connsiteX2675" fmla="*/ 8748468 w 11033920"/>
              <a:gd name="connsiteY2675" fmla="*/ 4859132 h 8900716"/>
              <a:gd name="connsiteX2676" fmla="*/ 8761239 w 11033920"/>
              <a:gd name="connsiteY2676" fmla="*/ 4861604 h 8900716"/>
              <a:gd name="connsiteX2677" fmla="*/ 8766858 w 11033920"/>
              <a:gd name="connsiteY2677" fmla="*/ 4871082 h 8900716"/>
              <a:gd name="connsiteX2678" fmla="*/ 8401615 w 11033920"/>
              <a:gd name="connsiteY2678" fmla="*/ 4858308 h 8900716"/>
              <a:gd name="connsiteX2679" fmla="*/ 8428178 w 11033920"/>
              <a:gd name="connsiteY2679" fmla="*/ 4881796 h 8900716"/>
              <a:gd name="connsiteX2680" fmla="*/ 8401615 w 11033920"/>
              <a:gd name="connsiteY2680" fmla="*/ 4858308 h 8900716"/>
              <a:gd name="connsiteX2681" fmla="*/ 8002657 w 11033920"/>
              <a:gd name="connsiteY2681" fmla="*/ 4858308 h 8900716"/>
              <a:gd name="connsiteX2682" fmla="*/ 8003168 w 11033920"/>
              <a:gd name="connsiteY2682" fmla="*/ 4868609 h 8900716"/>
              <a:gd name="connsiteX2683" fmla="*/ 8003168 w 11033920"/>
              <a:gd name="connsiteY2683" fmla="*/ 4869022 h 8900716"/>
              <a:gd name="connsiteX2684" fmla="*/ 2870862 w 11033920"/>
              <a:gd name="connsiteY2684" fmla="*/ 4858308 h 8900716"/>
              <a:gd name="connsiteX2685" fmla="*/ 2897426 w 11033920"/>
              <a:gd name="connsiteY2685" fmla="*/ 4872730 h 8900716"/>
              <a:gd name="connsiteX2686" fmla="*/ 2910707 w 11033920"/>
              <a:gd name="connsiteY2686" fmla="*/ 4889625 h 8900716"/>
              <a:gd name="connsiteX2687" fmla="*/ 9304251 w 11033920"/>
              <a:gd name="connsiteY2687" fmla="*/ 4857484 h 8900716"/>
              <a:gd name="connsiteX2688" fmla="*/ 9290458 w 11033920"/>
              <a:gd name="connsiteY2688" fmla="*/ 4869846 h 8900716"/>
              <a:gd name="connsiteX2689" fmla="*/ 9284329 w 11033920"/>
              <a:gd name="connsiteY2689" fmla="*/ 4870670 h 8900716"/>
              <a:gd name="connsiteX2690" fmla="*/ 9290458 w 11033920"/>
              <a:gd name="connsiteY2690" fmla="*/ 4860368 h 8900716"/>
              <a:gd name="connsiteX2691" fmla="*/ 9304251 w 11033920"/>
              <a:gd name="connsiteY2691" fmla="*/ 4857484 h 8900716"/>
              <a:gd name="connsiteX2692" fmla="*/ 9014100 w 11033920"/>
              <a:gd name="connsiteY2692" fmla="*/ 4857484 h 8900716"/>
              <a:gd name="connsiteX2693" fmla="*/ 9014100 w 11033920"/>
              <a:gd name="connsiteY2693" fmla="*/ 4881796 h 8900716"/>
              <a:gd name="connsiteX2694" fmla="*/ 9014100 w 11033920"/>
              <a:gd name="connsiteY2694" fmla="*/ 4857484 h 8900716"/>
              <a:gd name="connsiteX2695" fmla="*/ 7816204 w 11033920"/>
              <a:gd name="connsiteY2695" fmla="*/ 4857484 h 8900716"/>
              <a:gd name="connsiteX2696" fmla="*/ 7830507 w 11033920"/>
              <a:gd name="connsiteY2696" fmla="*/ 4872730 h 8900716"/>
              <a:gd name="connsiteX2697" fmla="*/ 7831529 w 11033920"/>
              <a:gd name="connsiteY2697" fmla="*/ 4878499 h 8900716"/>
              <a:gd name="connsiteX2698" fmla="*/ 2818247 w 11033920"/>
              <a:gd name="connsiteY2698" fmla="*/ 4857484 h 8900716"/>
              <a:gd name="connsiteX2699" fmla="*/ 2842256 w 11033920"/>
              <a:gd name="connsiteY2699" fmla="*/ 4906520 h 8900716"/>
              <a:gd name="connsiteX2700" fmla="*/ 2818247 w 11033920"/>
              <a:gd name="connsiteY2700" fmla="*/ 4857484 h 8900716"/>
              <a:gd name="connsiteX2701" fmla="*/ 7750307 w 11033920"/>
              <a:gd name="connsiteY2701" fmla="*/ 4851715 h 8900716"/>
              <a:gd name="connsiteX2702" fmla="*/ 7762056 w 11033920"/>
              <a:gd name="connsiteY2702" fmla="*/ 4858720 h 8900716"/>
              <a:gd name="connsiteX2703" fmla="*/ 7762056 w 11033920"/>
              <a:gd name="connsiteY2703" fmla="*/ 4881796 h 8900716"/>
              <a:gd name="connsiteX2704" fmla="*/ 7757969 w 11033920"/>
              <a:gd name="connsiteY2704" fmla="*/ 4871082 h 8900716"/>
              <a:gd name="connsiteX2705" fmla="*/ 7749797 w 11033920"/>
              <a:gd name="connsiteY2705" fmla="*/ 4852951 h 8900716"/>
              <a:gd name="connsiteX2706" fmla="*/ 2621067 w 11033920"/>
              <a:gd name="connsiteY2706" fmla="*/ 4848006 h 8900716"/>
              <a:gd name="connsiteX2707" fmla="*/ 2631284 w 11033920"/>
              <a:gd name="connsiteY2707" fmla="*/ 4851766 h 8900716"/>
              <a:gd name="connsiteX2708" fmla="*/ 2642563 w 11033920"/>
              <a:gd name="connsiteY2708" fmla="*/ 4854491 h 8900716"/>
              <a:gd name="connsiteX2709" fmla="*/ 2642585 w 11033920"/>
              <a:gd name="connsiteY2709" fmla="*/ 4854509 h 8900716"/>
              <a:gd name="connsiteX2710" fmla="*/ 2658357 w 11033920"/>
              <a:gd name="connsiteY2710" fmla="*/ 4858308 h 8900716"/>
              <a:gd name="connsiteX2711" fmla="*/ 2631794 w 11033920"/>
              <a:gd name="connsiteY2711" fmla="*/ 4858308 h 8900716"/>
              <a:gd name="connsiteX2712" fmla="*/ 2621067 w 11033920"/>
              <a:gd name="connsiteY2712" fmla="*/ 4848006 h 8900716"/>
              <a:gd name="connsiteX2713" fmla="*/ 8029220 w 11033920"/>
              <a:gd name="connsiteY2713" fmla="*/ 4833996 h 8900716"/>
              <a:gd name="connsiteX2714" fmla="*/ 8029220 w 11033920"/>
              <a:gd name="connsiteY2714" fmla="*/ 4881796 h 8900716"/>
              <a:gd name="connsiteX2715" fmla="*/ 8006743 w 11033920"/>
              <a:gd name="connsiteY2715" fmla="*/ 4847594 h 8900716"/>
              <a:gd name="connsiteX2716" fmla="*/ 8029220 w 11033920"/>
              <a:gd name="connsiteY2716" fmla="*/ 4833996 h 8900716"/>
              <a:gd name="connsiteX2717" fmla="*/ 2843278 w 11033920"/>
              <a:gd name="connsiteY2717" fmla="*/ 4833996 h 8900716"/>
              <a:gd name="connsiteX2718" fmla="*/ 2846343 w 11033920"/>
              <a:gd name="connsiteY2718" fmla="*/ 4836880 h 8900716"/>
              <a:gd name="connsiteX2719" fmla="*/ 2869330 w 11033920"/>
              <a:gd name="connsiteY2719" fmla="*/ 4857484 h 8900716"/>
              <a:gd name="connsiteX2720" fmla="*/ 2846343 w 11033920"/>
              <a:gd name="connsiteY2720" fmla="*/ 4845946 h 8900716"/>
              <a:gd name="connsiteX2721" fmla="*/ 9409993 w 11033920"/>
              <a:gd name="connsiteY2721" fmla="*/ 4832759 h 8900716"/>
              <a:gd name="connsiteX2722" fmla="*/ 9464651 w 11033920"/>
              <a:gd name="connsiteY2722" fmla="*/ 4832759 h 8900716"/>
              <a:gd name="connsiteX2723" fmla="*/ 9409993 w 11033920"/>
              <a:gd name="connsiteY2723" fmla="*/ 4832759 h 8900716"/>
              <a:gd name="connsiteX2724" fmla="*/ 9092767 w 11033920"/>
              <a:gd name="connsiteY2724" fmla="*/ 4832759 h 8900716"/>
              <a:gd name="connsiteX2725" fmla="*/ 9092767 w 11033920"/>
              <a:gd name="connsiteY2725" fmla="*/ 4906520 h 8900716"/>
              <a:gd name="connsiteX2726" fmla="*/ 9065183 w 11033920"/>
              <a:gd name="connsiteY2726" fmla="*/ 4900751 h 8900716"/>
              <a:gd name="connsiteX2727" fmla="*/ 9044239 w 11033920"/>
              <a:gd name="connsiteY2727" fmla="*/ 4923827 h 8900716"/>
              <a:gd name="connsiteX2728" fmla="*/ 9065183 w 11033920"/>
              <a:gd name="connsiteY2728" fmla="*/ 4929596 h 8900716"/>
              <a:gd name="connsiteX2729" fmla="*/ 9014100 w 11033920"/>
              <a:gd name="connsiteY2729" fmla="*/ 4977396 h 8900716"/>
              <a:gd name="connsiteX2730" fmla="*/ 9014100 w 11033920"/>
              <a:gd name="connsiteY2730" fmla="*/ 4952672 h 8900716"/>
              <a:gd name="connsiteX2731" fmla="*/ 9014100 w 11033920"/>
              <a:gd name="connsiteY2731" fmla="*/ 4935365 h 8900716"/>
              <a:gd name="connsiteX2732" fmla="*/ 9014100 w 11033920"/>
              <a:gd name="connsiteY2732" fmla="*/ 4929596 h 8900716"/>
              <a:gd name="connsiteX2733" fmla="*/ 9039641 w 11033920"/>
              <a:gd name="connsiteY2733" fmla="*/ 4953496 h 8900716"/>
              <a:gd name="connsiteX2734" fmla="*/ 9014100 w 11033920"/>
              <a:gd name="connsiteY2734" fmla="*/ 4905696 h 8900716"/>
              <a:gd name="connsiteX2735" fmla="*/ 9017165 w 11033920"/>
              <a:gd name="connsiteY2735" fmla="*/ 4902811 h 8900716"/>
              <a:gd name="connsiteX2736" fmla="*/ 9038109 w 11033920"/>
              <a:gd name="connsiteY2736" fmla="*/ 4883444 h 8900716"/>
              <a:gd name="connsiteX2737" fmla="*/ 9038109 w 11033920"/>
              <a:gd name="connsiteY2737" fmla="*/ 4881796 h 8900716"/>
              <a:gd name="connsiteX2738" fmla="*/ 9038619 w 11033920"/>
              <a:gd name="connsiteY2738" fmla="*/ 4883032 h 8900716"/>
              <a:gd name="connsiteX2739" fmla="*/ 9039641 w 11033920"/>
              <a:gd name="connsiteY2739" fmla="*/ 4881796 h 8900716"/>
              <a:gd name="connsiteX2740" fmla="*/ 9040152 w 11033920"/>
              <a:gd name="connsiteY2740" fmla="*/ 4884680 h 8900716"/>
              <a:gd name="connsiteX2741" fmla="*/ 9049858 w 11033920"/>
              <a:gd name="connsiteY2741" fmla="*/ 4899515 h 8900716"/>
              <a:gd name="connsiteX2742" fmla="*/ 9051901 w 11033920"/>
              <a:gd name="connsiteY2742" fmla="*/ 4884268 h 8900716"/>
              <a:gd name="connsiteX2743" fmla="*/ 9054455 w 11033920"/>
              <a:gd name="connsiteY2743" fmla="*/ 4877675 h 8900716"/>
              <a:gd name="connsiteX2744" fmla="*/ 9053434 w 11033920"/>
              <a:gd name="connsiteY2744" fmla="*/ 4878499 h 8900716"/>
              <a:gd name="connsiteX2745" fmla="*/ 9038109 w 11033920"/>
              <a:gd name="connsiteY2745" fmla="*/ 4857484 h 8900716"/>
              <a:gd name="connsiteX2746" fmla="*/ 9053944 w 11033920"/>
              <a:gd name="connsiteY2746" fmla="*/ 4850890 h 8900716"/>
              <a:gd name="connsiteX2747" fmla="*/ 9065183 w 11033920"/>
              <a:gd name="connsiteY2747" fmla="*/ 4881796 h 8900716"/>
              <a:gd name="connsiteX2748" fmla="*/ 9058542 w 11033920"/>
              <a:gd name="connsiteY2748" fmla="*/ 4876027 h 8900716"/>
              <a:gd name="connsiteX2749" fmla="*/ 9055477 w 11033920"/>
              <a:gd name="connsiteY2749" fmla="*/ 4877263 h 8900716"/>
              <a:gd name="connsiteX2750" fmla="*/ 9065183 w 11033920"/>
              <a:gd name="connsiteY2750" fmla="*/ 4881796 h 8900716"/>
              <a:gd name="connsiteX2751" fmla="*/ 9092767 w 11033920"/>
              <a:gd name="connsiteY2751" fmla="*/ 4832759 h 8900716"/>
              <a:gd name="connsiteX2752" fmla="*/ 8720883 w 11033920"/>
              <a:gd name="connsiteY2752" fmla="*/ 4832759 h 8900716"/>
              <a:gd name="connsiteX2753" fmla="*/ 8693299 w 11033920"/>
              <a:gd name="connsiteY2753" fmla="*/ 4928772 h 8900716"/>
              <a:gd name="connsiteX2754" fmla="*/ 8693299 w 11033920"/>
              <a:gd name="connsiteY2754" fmla="*/ 4880972 h 8900716"/>
              <a:gd name="connsiteX2755" fmla="*/ 8666225 w 11033920"/>
              <a:gd name="connsiteY2755" fmla="*/ 4952672 h 8900716"/>
              <a:gd name="connsiteX2756" fmla="*/ 8640172 w 11033920"/>
              <a:gd name="connsiteY2756" fmla="*/ 4905696 h 8900716"/>
              <a:gd name="connsiteX2757" fmla="*/ 8638640 w 11033920"/>
              <a:gd name="connsiteY2757" fmla="*/ 4904872 h 8900716"/>
              <a:gd name="connsiteX2758" fmla="*/ 8666225 w 11033920"/>
              <a:gd name="connsiteY2758" fmla="*/ 4904872 h 8900716"/>
              <a:gd name="connsiteX2759" fmla="*/ 8720883 w 11033920"/>
              <a:gd name="connsiteY2759" fmla="*/ 4832759 h 8900716"/>
              <a:gd name="connsiteX2760" fmla="*/ 8720883 w 11033920"/>
              <a:gd name="connsiteY2760" fmla="*/ 4832759 h 8900716"/>
              <a:gd name="connsiteX2761" fmla="*/ 8746425 w 11033920"/>
              <a:gd name="connsiteY2761" fmla="*/ 4857484 h 8900716"/>
              <a:gd name="connsiteX2762" fmla="*/ 8746425 w 11033920"/>
              <a:gd name="connsiteY2762" fmla="*/ 4832759 h 8900716"/>
              <a:gd name="connsiteX2763" fmla="*/ 8748468 w 11033920"/>
              <a:gd name="connsiteY2763" fmla="*/ 4859132 h 8900716"/>
              <a:gd name="connsiteX2764" fmla="*/ 8749490 w 11033920"/>
              <a:gd name="connsiteY2764" fmla="*/ 4869846 h 8900716"/>
              <a:gd name="connsiteX2765" fmla="*/ 8771966 w 11033920"/>
              <a:gd name="connsiteY2765" fmla="*/ 4906520 h 8900716"/>
              <a:gd name="connsiteX2766" fmla="*/ 8746425 w 11033920"/>
              <a:gd name="connsiteY2766" fmla="*/ 4881796 h 8900716"/>
              <a:gd name="connsiteX2767" fmla="*/ 8720883 w 11033920"/>
              <a:gd name="connsiteY2767" fmla="*/ 4832759 h 8900716"/>
              <a:gd name="connsiteX2768" fmla="*/ 2763588 w 11033920"/>
              <a:gd name="connsiteY2768" fmla="*/ 4832759 h 8900716"/>
              <a:gd name="connsiteX2769" fmla="*/ 2818247 w 11033920"/>
              <a:gd name="connsiteY2769" fmla="*/ 4906520 h 8900716"/>
              <a:gd name="connsiteX2770" fmla="*/ 2790662 w 11033920"/>
              <a:gd name="connsiteY2770" fmla="*/ 4881796 h 8900716"/>
              <a:gd name="connsiteX2771" fmla="*/ 2763588 w 11033920"/>
              <a:gd name="connsiteY2771" fmla="*/ 4832759 h 8900716"/>
              <a:gd name="connsiteX2772" fmla="*/ 2291582 w 11033920"/>
              <a:gd name="connsiteY2772" fmla="*/ 4830287 h 8900716"/>
              <a:gd name="connsiteX2773" fmla="*/ 2313547 w 11033920"/>
              <a:gd name="connsiteY2773" fmla="*/ 4832759 h 8900716"/>
              <a:gd name="connsiteX2774" fmla="*/ 2285962 w 11033920"/>
              <a:gd name="connsiteY2774" fmla="*/ 4832759 h 8900716"/>
              <a:gd name="connsiteX2775" fmla="*/ 2288517 w 11033920"/>
              <a:gd name="connsiteY2775" fmla="*/ 4824518 h 8900716"/>
              <a:gd name="connsiteX2776" fmla="*/ 2293625 w 11033920"/>
              <a:gd name="connsiteY2776" fmla="*/ 4829463 h 8900716"/>
              <a:gd name="connsiteX2777" fmla="*/ 2291582 w 11033920"/>
              <a:gd name="connsiteY2777" fmla="*/ 4830287 h 8900716"/>
              <a:gd name="connsiteX2778" fmla="*/ 2289538 w 11033920"/>
              <a:gd name="connsiteY2778" fmla="*/ 4830287 h 8900716"/>
              <a:gd name="connsiteX2779" fmla="*/ 8487945 w 11033920"/>
              <a:gd name="connsiteY2779" fmla="*/ 4821221 h 8900716"/>
              <a:gd name="connsiteX2780" fmla="*/ 8494075 w 11033920"/>
              <a:gd name="connsiteY2780" fmla="*/ 4822046 h 8900716"/>
              <a:gd name="connsiteX2781" fmla="*/ 8507867 w 11033920"/>
              <a:gd name="connsiteY2781" fmla="*/ 4833996 h 8900716"/>
              <a:gd name="connsiteX2782" fmla="*/ 8494075 w 11033920"/>
              <a:gd name="connsiteY2782" fmla="*/ 4831111 h 8900716"/>
              <a:gd name="connsiteX2783" fmla="*/ 9331325 w 11033920"/>
              <a:gd name="connsiteY2783" fmla="*/ 4811332 h 8900716"/>
              <a:gd name="connsiteX2784" fmla="*/ 9358910 w 11033920"/>
              <a:gd name="connsiteY2784" fmla="*/ 4834408 h 8900716"/>
              <a:gd name="connsiteX2785" fmla="*/ 9331325 w 11033920"/>
              <a:gd name="connsiteY2785" fmla="*/ 4834408 h 8900716"/>
              <a:gd name="connsiteX2786" fmla="*/ 9331325 w 11033920"/>
              <a:gd name="connsiteY2786" fmla="*/ 4811332 h 8900716"/>
              <a:gd name="connsiteX2787" fmla="*/ 7789641 w 11033920"/>
              <a:gd name="connsiteY2787" fmla="*/ 4811332 h 8900716"/>
              <a:gd name="connsiteX2788" fmla="*/ 7816204 w 11033920"/>
              <a:gd name="connsiteY2788" fmla="*/ 4858720 h 8900716"/>
              <a:gd name="connsiteX2789" fmla="*/ 7789641 w 11033920"/>
              <a:gd name="connsiteY2789" fmla="*/ 4881796 h 8900716"/>
              <a:gd name="connsiteX2790" fmla="*/ 7789641 w 11033920"/>
              <a:gd name="connsiteY2790" fmla="*/ 4858720 h 8900716"/>
              <a:gd name="connsiteX2791" fmla="*/ 7789641 w 11033920"/>
              <a:gd name="connsiteY2791" fmla="*/ 4811332 h 8900716"/>
              <a:gd name="connsiteX2792" fmla="*/ 2817225 w 11033920"/>
              <a:gd name="connsiteY2792" fmla="*/ 4810508 h 8900716"/>
              <a:gd name="connsiteX2793" fmla="*/ 2829996 w 11033920"/>
              <a:gd name="connsiteY2793" fmla="*/ 4822046 h 8900716"/>
              <a:gd name="connsiteX2794" fmla="*/ 2843278 w 11033920"/>
              <a:gd name="connsiteY2794" fmla="*/ 4833996 h 8900716"/>
              <a:gd name="connsiteX2795" fmla="*/ 2820290 w 11033920"/>
              <a:gd name="connsiteY2795" fmla="*/ 4822046 h 8900716"/>
              <a:gd name="connsiteX2796" fmla="*/ 8481304 w 11033920"/>
              <a:gd name="connsiteY2796" fmla="*/ 4810096 h 8900716"/>
              <a:gd name="connsiteX2797" fmla="*/ 8487945 w 11033920"/>
              <a:gd name="connsiteY2797" fmla="*/ 4821221 h 8900716"/>
              <a:gd name="connsiteX2798" fmla="*/ 8485391 w 11033920"/>
              <a:gd name="connsiteY2798" fmla="*/ 4820397 h 8900716"/>
              <a:gd name="connsiteX2799" fmla="*/ 8481304 w 11033920"/>
              <a:gd name="connsiteY2799" fmla="*/ 4810096 h 8900716"/>
              <a:gd name="connsiteX2800" fmla="*/ 8055783 w 11033920"/>
              <a:gd name="connsiteY2800" fmla="*/ 4810096 h 8900716"/>
              <a:gd name="connsiteX2801" fmla="*/ 8082347 w 11033920"/>
              <a:gd name="connsiteY2801" fmla="*/ 4858308 h 8900716"/>
              <a:gd name="connsiteX2802" fmla="*/ 8055783 w 11033920"/>
              <a:gd name="connsiteY2802" fmla="*/ 4833996 h 8900716"/>
              <a:gd name="connsiteX2803" fmla="*/ 8055783 w 11033920"/>
              <a:gd name="connsiteY2803" fmla="*/ 4810096 h 8900716"/>
              <a:gd name="connsiteX2804" fmla="*/ 7603699 w 11033920"/>
              <a:gd name="connsiteY2804" fmla="*/ 4810096 h 8900716"/>
              <a:gd name="connsiteX2805" fmla="*/ 7630262 w 11033920"/>
              <a:gd name="connsiteY2805" fmla="*/ 4810096 h 8900716"/>
              <a:gd name="connsiteX2806" fmla="*/ 7630262 w 11033920"/>
              <a:gd name="connsiteY2806" fmla="*/ 4833996 h 8900716"/>
              <a:gd name="connsiteX2807" fmla="*/ 7625665 w 11033920"/>
              <a:gd name="connsiteY2807" fmla="*/ 4826990 h 8900716"/>
              <a:gd name="connsiteX2808" fmla="*/ 7618513 w 11033920"/>
              <a:gd name="connsiteY2808" fmla="*/ 4829463 h 8900716"/>
              <a:gd name="connsiteX2809" fmla="*/ 2837148 w 11033920"/>
              <a:gd name="connsiteY2809" fmla="*/ 4797321 h 8900716"/>
              <a:gd name="connsiteX2810" fmla="*/ 2844299 w 11033920"/>
              <a:gd name="connsiteY2810" fmla="*/ 4810096 h 8900716"/>
              <a:gd name="connsiteX2811" fmla="*/ 2834593 w 11033920"/>
              <a:gd name="connsiteY2811" fmla="*/ 4798145 h 8900716"/>
              <a:gd name="connsiteX2812" fmla="*/ 2716592 w 11033920"/>
              <a:gd name="connsiteY2812" fmla="*/ 4787432 h 8900716"/>
              <a:gd name="connsiteX2813" fmla="*/ 2724765 w 11033920"/>
              <a:gd name="connsiteY2813" fmla="*/ 4789080 h 8900716"/>
              <a:gd name="connsiteX2814" fmla="*/ 2738047 w 11033920"/>
              <a:gd name="connsiteY2814" fmla="*/ 4810096 h 8900716"/>
              <a:gd name="connsiteX2815" fmla="*/ 8826625 w 11033920"/>
              <a:gd name="connsiteY2815" fmla="*/ 4786608 h 8900716"/>
              <a:gd name="connsiteX2816" fmla="*/ 8800062 w 11033920"/>
              <a:gd name="connsiteY2816" fmla="*/ 4834820 h 8900716"/>
              <a:gd name="connsiteX2817" fmla="*/ 8826625 w 11033920"/>
              <a:gd name="connsiteY2817" fmla="*/ 4786608 h 8900716"/>
              <a:gd name="connsiteX2818" fmla="*/ 8774010 w 11033920"/>
              <a:gd name="connsiteY2818" fmla="*/ 4786608 h 8900716"/>
              <a:gd name="connsiteX2819" fmla="*/ 8774010 w 11033920"/>
              <a:gd name="connsiteY2819" fmla="*/ 4834820 h 8900716"/>
              <a:gd name="connsiteX2820" fmla="*/ 8800062 w 11033920"/>
              <a:gd name="connsiteY2820" fmla="*/ 4834820 h 8900716"/>
              <a:gd name="connsiteX2821" fmla="*/ 8826625 w 11033920"/>
              <a:gd name="connsiteY2821" fmla="*/ 4858720 h 8900716"/>
              <a:gd name="connsiteX2822" fmla="*/ 8779118 w 11033920"/>
              <a:gd name="connsiteY2822" fmla="*/ 4878911 h 8900716"/>
              <a:gd name="connsiteX2823" fmla="*/ 8770945 w 11033920"/>
              <a:gd name="connsiteY2823" fmla="*/ 4873554 h 8900716"/>
              <a:gd name="connsiteX2824" fmla="*/ 8763282 w 11033920"/>
              <a:gd name="connsiteY2824" fmla="*/ 4854187 h 8900716"/>
              <a:gd name="connsiteX2825" fmla="*/ 8774010 w 11033920"/>
              <a:gd name="connsiteY2825" fmla="*/ 4786608 h 8900716"/>
              <a:gd name="connsiteX2826" fmla="*/ 8747957 w 11033920"/>
              <a:gd name="connsiteY2826" fmla="*/ 4786608 h 8900716"/>
              <a:gd name="connsiteX2827" fmla="*/ 8720883 w 11033920"/>
              <a:gd name="connsiteY2827" fmla="*/ 4809683 h 8900716"/>
              <a:gd name="connsiteX2828" fmla="*/ 8747957 w 11033920"/>
              <a:gd name="connsiteY2828" fmla="*/ 4786608 h 8900716"/>
              <a:gd name="connsiteX2829" fmla="*/ 7699224 w 11033920"/>
              <a:gd name="connsiteY2829" fmla="*/ 4786195 h 8900716"/>
              <a:gd name="connsiteX2830" fmla="*/ 7709951 w 11033920"/>
              <a:gd name="connsiteY2830" fmla="*/ 4786195 h 8900716"/>
              <a:gd name="connsiteX2831" fmla="*/ 7713017 w 11033920"/>
              <a:gd name="connsiteY2831" fmla="*/ 4808035 h 8900716"/>
              <a:gd name="connsiteX2832" fmla="*/ 7709951 w 11033920"/>
              <a:gd name="connsiteY2832" fmla="*/ 4810096 h 8900716"/>
              <a:gd name="connsiteX2833" fmla="*/ 7683389 w 11033920"/>
              <a:gd name="connsiteY2833" fmla="*/ 4786195 h 8900716"/>
              <a:gd name="connsiteX2834" fmla="*/ 7720679 w 11033920"/>
              <a:gd name="connsiteY2834" fmla="*/ 4823282 h 8900716"/>
              <a:gd name="connsiteX2835" fmla="*/ 7736515 w 11033920"/>
              <a:gd name="connsiteY2835" fmla="*/ 4833996 h 8900716"/>
              <a:gd name="connsiteX2836" fmla="*/ 7739069 w 11033920"/>
              <a:gd name="connsiteY2836" fmla="*/ 4832347 h 8900716"/>
              <a:gd name="connsiteX2837" fmla="*/ 7745199 w 11033920"/>
              <a:gd name="connsiteY2837" fmla="*/ 4843885 h 8900716"/>
              <a:gd name="connsiteX2838" fmla="*/ 7745199 w 11033920"/>
              <a:gd name="connsiteY2838" fmla="*/ 4844297 h 8900716"/>
              <a:gd name="connsiteX2839" fmla="*/ 7748775 w 11033920"/>
              <a:gd name="connsiteY2839" fmla="*/ 4849654 h 8900716"/>
              <a:gd name="connsiteX2840" fmla="*/ 7749797 w 11033920"/>
              <a:gd name="connsiteY2840" fmla="*/ 4852951 h 8900716"/>
              <a:gd name="connsiteX2841" fmla="*/ 7748775 w 11033920"/>
              <a:gd name="connsiteY2841" fmla="*/ 4858720 h 8900716"/>
              <a:gd name="connsiteX2842" fmla="*/ 7746731 w 11033920"/>
              <a:gd name="connsiteY2842" fmla="*/ 4865313 h 8900716"/>
              <a:gd name="connsiteX2843" fmla="*/ 7736515 w 11033920"/>
              <a:gd name="connsiteY2843" fmla="*/ 4859544 h 8900716"/>
              <a:gd name="connsiteX2844" fmla="*/ 7736515 w 11033920"/>
              <a:gd name="connsiteY2844" fmla="*/ 4872730 h 8900716"/>
              <a:gd name="connsiteX2845" fmla="*/ 7736515 w 11033920"/>
              <a:gd name="connsiteY2845" fmla="*/ 4881796 h 8900716"/>
              <a:gd name="connsiteX2846" fmla="*/ 7709951 w 11033920"/>
              <a:gd name="connsiteY2846" fmla="*/ 4858308 h 8900716"/>
              <a:gd name="connsiteX2847" fmla="*/ 7683389 w 11033920"/>
              <a:gd name="connsiteY2847" fmla="*/ 4858308 h 8900716"/>
              <a:gd name="connsiteX2848" fmla="*/ 7709951 w 11033920"/>
              <a:gd name="connsiteY2848" fmla="*/ 4905696 h 8900716"/>
              <a:gd name="connsiteX2849" fmla="*/ 7656825 w 11033920"/>
              <a:gd name="connsiteY2849" fmla="*/ 4858308 h 8900716"/>
              <a:gd name="connsiteX2850" fmla="*/ 7656825 w 11033920"/>
              <a:gd name="connsiteY2850" fmla="*/ 4833996 h 8900716"/>
              <a:gd name="connsiteX2851" fmla="*/ 7656825 w 11033920"/>
              <a:gd name="connsiteY2851" fmla="*/ 4810096 h 8900716"/>
              <a:gd name="connsiteX2852" fmla="*/ 7709951 w 11033920"/>
              <a:gd name="connsiteY2852" fmla="*/ 4833996 h 8900716"/>
              <a:gd name="connsiteX2853" fmla="*/ 7656825 w 11033920"/>
              <a:gd name="connsiteY2853" fmla="*/ 4810096 h 8900716"/>
              <a:gd name="connsiteX2854" fmla="*/ 7683389 w 11033920"/>
              <a:gd name="connsiteY2854" fmla="*/ 4810096 h 8900716"/>
              <a:gd name="connsiteX2855" fmla="*/ 7683389 w 11033920"/>
              <a:gd name="connsiteY2855" fmla="*/ 4786195 h 8900716"/>
              <a:gd name="connsiteX2856" fmla="*/ 2844299 w 11033920"/>
              <a:gd name="connsiteY2856" fmla="*/ 4786195 h 8900716"/>
              <a:gd name="connsiteX2857" fmla="*/ 2857581 w 11033920"/>
              <a:gd name="connsiteY2857" fmla="*/ 4807211 h 8900716"/>
              <a:gd name="connsiteX2858" fmla="*/ 2866776 w 11033920"/>
              <a:gd name="connsiteY2858" fmla="*/ 4809271 h 8900716"/>
              <a:gd name="connsiteX2859" fmla="*/ 2874949 w 11033920"/>
              <a:gd name="connsiteY2859" fmla="*/ 4817513 h 8900716"/>
              <a:gd name="connsiteX2860" fmla="*/ 2897426 w 11033920"/>
              <a:gd name="connsiteY2860" fmla="*/ 4858308 h 8900716"/>
              <a:gd name="connsiteX2861" fmla="*/ 2844299 w 11033920"/>
              <a:gd name="connsiteY2861" fmla="*/ 4810096 h 8900716"/>
              <a:gd name="connsiteX2862" fmla="*/ 2838680 w 11033920"/>
              <a:gd name="connsiteY2862" fmla="*/ 4796909 h 8900716"/>
              <a:gd name="connsiteX2863" fmla="*/ 2840213 w 11033920"/>
              <a:gd name="connsiteY2863" fmla="*/ 4796497 h 8900716"/>
              <a:gd name="connsiteX2864" fmla="*/ 2844299 w 11033920"/>
              <a:gd name="connsiteY2864" fmla="*/ 4786195 h 8900716"/>
              <a:gd name="connsiteX2865" fmla="*/ 2791173 w 11033920"/>
              <a:gd name="connsiteY2865" fmla="*/ 4786195 h 8900716"/>
              <a:gd name="connsiteX2866" fmla="*/ 2817736 w 11033920"/>
              <a:gd name="connsiteY2866" fmla="*/ 4810096 h 8900716"/>
              <a:gd name="connsiteX2867" fmla="*/ 2791173 w 11033920"/>
              <a:gd name="connsiteY2867" fmla="*/ 4786195 h 8900716"/>
              <a:gd name="connsiteX2868" fmla="*/ 9358910 w 11033920"/>
              <a:gd name="connsiteY2868" fmla="*/ 4785783 h 8900716"/>
              <a:gd name="connsiteX2869" fmla="*/ 9370148 w 11033920"/>
              <a:gd name="connsiteY2869" fmla="*/ 4802266 h 8900716"/>
              <a:gd name="connsiteX2870" fmla="*/ 9369126 w 11033920"/>
              <a:gd name="connsiteY2870" fmla="*/ 4794849 h 8900716"/>
              <a:gd name="connsiteX2871" fmla="*/ 9385984 w 11033920"/>
              <a:gd name="connsiteY2871" fmla="*/ 4809271 h 8900716"/>
              <a:gd name="connsiteX2872" fmla="*/ 9358910 w 11033920"/>
              <a:gd name="connsiteY2872" fmla="*/ 4832759 h 8900716"/>
              <a:gd name="connsiteX2873" fmla="*/ 9358910 w 11033920"/>
              <a:gd name="connsiteY2873" fmla="*/ 4785783 h 8900716"/>
              <a:gd name="connsiteX2874" fmla="*/ 2310993 w 11033920"/>
              <a:gd name="connsiteY2874" fmla="*/ 4785783 h 8900716"/>
              <a:gd name="connsiteX2875" fmla="*/ 2337556 w 11033920"/>
              <a:gd name="connsiteY2875" fmla="*/ 4832759 h 8900716"/>
              <a:gd name="connsiteX2876" fmla="*/ 2310993 w 11033920"/>
              <a:gd name="connsiteY2876" fmla="*/ 4785783 h 8900716"/>
              <a:gd name="connsiteX2877" fmla="*/ 9359931 w 11033920"/>
              <a:gd name="connsiteY2877" fmla="*/ 4780839 h 8900716"/>
              <a:gd name="connsiteX2878" fmla="*/ 9362485 w 11033920"/>
              <a:gd name="connsiteY2878" fmla="*/ 4782487 h 8900716"/>
              <a:gd name="connsiteX2879" fmla="*/ 9369126 w 11033920"/>
              <a:gd name="connsiteY2879" fmla="*/ 4794849 h 8900716"/>
              <a:gd name="connsiteX2880" fmla="*/ 9362485 w 11033920"/>
              <a:gd name="connsiteY2880" fmla="*/ 4788668 h 8900716"/>
              <a:gd name="connsiteX2881" fmla="*/ 9358910 w 11033920"/>
              <a:gd name="connsiteY2881" fmla="*/ 4785783 h 8900716"/>
              <a:gd name="connsiteX2882" fmla="*/ 9359931 w 11033920"/>
              <a:gd name="connsiteY2882" fmla="*/ 4780839 h 8900716"/>
              <a:gd name="connsiteX2883" fmla="*/ 7957193 w 11033920"/>
              <a:gd name="connsiteY2883" fmla="*/ 4776718 h 8900716"/>
              <a:gd name="connsiteX2884" fmla="*/ 7975072 w 11033920"/>
              <a:gd name="connsiteY2884" fmla="*/ 4810096 h 8900716"/>
              <a:gd name="connsiteX2885" fmla="*/ 8001125 w 11033920"/>
              <a:gd name="connsiteY2885" fmla="*/ 4858308 h 8900716"/>
              <a:gd name="connsiteX2886" fmla="*/ 7975072 w 11033920"/>
              <a:gd name="connsiteY2886" fmla="*/ 4833996 h 8900716"/>
              <a:gd name="connsiteX2887" fmla="*/ 7950041 w 11033920"/>
              <a:gd name="connsiteY2887" fmla="*/ 4786195 h 8900716"/>
              <a:gd name="connsiteX2888" fmla="*/ 8843483 w 11033920"/>
              <a:gd name="connsiteY2888" fmla="*/ 4771773 h 8900716"/>
              <a:gd name="connsiteX2889" fmla="*/ 8853699 w 11033920"/>
              <a:gd name="connsiteY2889" fmla="*/ 4786608 h 8900716"/>
              <a:gd name="connsiteX2890" fmla="*/ 8853699 w 11033920"/>
              <a:gd name="connsiteY2890" fmla="*/ 4811332 h 8900716"/>
              <a:gd name="connsiteX2891" fmla="*/ 8843483 w 11033920"/>
              <a:gd name="connsiteY2891" fmla="*/ 4771773 h 8900716"/>
              <a:gd name="connsiteX2892" fmla="*/ 8881284 w 11033920"/>
              <a:gd name="connsiteY2892" fmla="*/ 4763120 h 8900716"/>
              <a:gd name="connsiteX2893" fmla="*/ 8883838 w 11033920"/>
              <a:gd name="connsiteY2893" fmla="*/ 4786608 h 8900716"/>
              <a:gd name="connsiteX2894" fmla="*/ 8905293 w 11033920"/>
              <a:gd name="connsiteY2894" fmla="*/ 4811332 h 8900716"/>
              <a:gd name="connsiteX2895" fmla="*/ 8881284 w 11033920"/>
              <a:gd name="connsiteY2895" fmla="*/ 4811332 h 8900716"/>
              <a:gd name="connsiteX2896" fmla="*/ 8881284 w 11033920"/>
              <a:gd name="connsiteY2896" fmla="*/ 4786608 h 8900716"/>
              <a:gd name="connsiteX2897" fmla="*/ 7950041 w 11033920"/>
              <a:gd name="connsiteY2897" fmla="*/ 4762295 h 8900716"/>
              <a:gd name="connsiteX2898" fmla="*/ 7959237 w 11033920"/>
              <a:gd name="connsiteY2898" fmla="*/ 4773833 h 8900716"/>
              <a:gd name="connsiteX2899" fmla="*/ 7957193 w 11033920"/>
              <a:gd name="connsiteY2899" fmla="*/ 4776718 h 8900716"/>
              <a:gd name="connsiteX2900" fmla="*/ 2817736 w 11033920"/>
              <a:gd name="connsiteY2900" fmla="*/ 4762295 h 8900716"/>
              <a:gd name="connsiteX2901" fmla="*/ 2831018 w 11033920"/>
              <a:gd name="connsiteY2901" fmla="*/ 4777130 h 8900716"/>
              <a:gd name="connsiteX2902" fmla="*/ 2838680 w 11033920"/>
              <a:gd name="connsiteY2902" fmla="*/ 4796909 h 8900716"/>
              <a:gd name="connsiteX2903" fmla="*/ 2837148 w 11033920"/>
              <a:gd name="connsiteY2903" fmla="*/ 4797321 h 8900716"/>
              <a:gd name="connsiteX2904" fmla="*/ 2831018 w 11033920"/>
              <a:gd name="connsiteY2904" fmla="*/ 4786195 h 8900716"/>
              <a:gd name="connsiteX2905" fmla="*/ 2817736 w 11033920"/>
              <a:gd name="connsiteY2905" fmla="*/ 4762295 h 8900716"/>
              <a:gd name="connsiteX2906" fmla="*/ 8533409 w 11033920"/>
              <a:gd name="connsiteY2906" fmla="*/ 4751582 h 8900716"/>
              <a:gd name="connsiteX2907" fmla="*/ 8536474 w 11033920"/>
              <a:gd name="connsiteY2907" fmla="*/ 4752818 h 8900716"/>
              <a:gd name="connsiteX2908" fmla="*/ 8560483 w 11033920"/>
              <a:gd name="connsiteY2908" fmla="*/ 4762295 h 8900716"/>
              <a:gd name="connsiteX2909" fmla="*/ 8560483 w 11033920"/>
              <a:gd name="connsiteY2909" fmla="*/ 4771773 h 8900716"/>
              <a:gd name="connsiteX2910" fmla="*/ 8560483 w 11033920"/>
              <a:gd name="connsiteY2910" fmla="*/ 4772597 h 8900716"/>
              <a:gd name="connsiteX2911" fmla="*/ 8560483 w 11033920"/>
              <a:gd name="connsiteY2911" fmla="*/ 4783723 h 8900716"/>
              <a:gd name="connsiteX2912" fmla="*/ 8560483 w 11033920"/>
              <a:gd name="connsiteY2912" fmla="*/ 4786608 h 8900716"/>
              <a:gd name="connsiteX2913" fmla="*/ 8533409 w 11033920"/>
              <a:gd name="connsiteY2913" fmla="*/ 4762295 h 8900716"/>
              <a:gd name="connsiteX2914" fmla="*/ 8533409 w 11033920"/>
              <a:gd name="connsiteY2914" fmla="*/ 4751582 h 8900716"/>
              <a:gd name="connsiteX2915" fmla="*/ 7686453 w 11033920"/>
              <a:gd name="connsiteY2915" fmla="*/ 4742516 h 8900716"/>
              <a:gd name="connsiteX2916" fmla="*/ 7697181 w 11033920"/>
              <a:gd name="connsiteY2916" fmla="*/ 4754466 h 8900716"/>
              <a:gd name="connsiteX2917" fmla="*/ 7710973 w 11033920"/>
              <a:gd name="connsiteY2917" fmla="*/ 4786608 h 8900716"/>
              <a:gd name="connsiteX2918" fmla="*/ 7686965 w 11033920"/>
              <a:gd name="connsiteY2918" fmla="*/ 4745401 h 8900716"/>
              <a:gd name="connsiteX2919" fmla="*/ 7470373 w 11033920"/>
              <a:gd name="connsiteY2919" fmla="*/ 4740044 h 8900716"/>
              <a:gd name="connsiteX2920" fmla="*/ 7495914 w 11033920"/>
              <a:gd name="connsiteY2920" fmla="*/ 4786608 h 8900716"/>
              <a:gd name="connsiteX2921" fmla="*/ 7444831 w 11033920"/>
              <a:gd name="connsiteY2921" fmla="*/ 4763120 h 8900716"/>
              <a:gd name="connsiteX2922" fmla="*/ 7470373 w 11033920"/>
              <a:gd name="connsiteY2922" fmla="*/ 4740044 h 8900716"/>
              <a:gd name="connsiteX2923" fmla="*/ 7630262 w 11033920"/>
              <a:gd name="connsiteY2923" fmla="*/ 4738395 h 8900716"/>
              <a:gd name="connsiteX2924" fmla="*/ 7693605 w 11033920"/>
              <a:gd name="connsiteY2924" fmla="*/ 4775482 h 8900716"/>
              <a:gd name="connsiteX2925" fmla="*/ 7699224 w 11033920"/>
              <a:gd name="connsiteY2925" fmla="*/ 4786195 h 8900716"/>
              <a:gd name="connsiteX2926" fmla="*/ 7696670 w 11033920"/>
              <a:gd name="connsiteY2926" fmla="*/ 4786195 h 8900716"/>
              <a:gd name="connsiteX2927" fmla="*/ 7683389 w 11033920"/>
              <a:gd name="connsiteY2927" fmla="*/ 4786195 h 8900716"/>
              <a:gd name="connsiteX2928" fmla="*/ 7656825 w 11033920"/>
              <a:gd name="connsiteY2928" fmla="*/ 4762295 h 8900716"/>
              <a:gd name="connsiteX2929" fmla="*/ 7656825 w 11033920"/>
              <a:gd name="connsiteY2929" fmla="*/ 4786195 h 8900716"/>
              <a:gd name="connsiteX2930" fmla="*/ 7630262 w 11033920"/>
              <a:gd name="connsiteY2930" fmla="*/ 4762295 h 8900716"/>
              <a:gd name="connsiteX2931" fmla="*/ 7630262 w 11033920"/>
              <a:gd name="connsiteY2931" fmla="*/ 4738395 h 8900716"/>
              <a:gd name="connsiteX2932" fmla="*/ 8560483 w 11033920"/>
              <a:gd name="connsiteY2932" fmla="*/ 4737571 h 8900716"/>
              <a:gd name="connsiteX2933" fmla="*/ 8560483 w 11033920"/>
              <a:gd name="connsiteY2933" fmla="*/ 4762295 h 8900716"/>
              <a:gd name="connsiteX2934" fmla="*/ 8560483 w 11033920"/>
              <a:gd name="connsiteY2934" fmla="*/ 4737571 h 8900716"/>
              <a:gd name="connsiteX2935" fmla="*/ 7762056 w 11033920"/>
              <a:gd name="connsiteY2935" fmla="*/ 4737571 h 8900716"/>
              <a:gd name="connsiteX2936" fmla="*/ 7762056 w 11033920"/>
              <a:gd name="connsiteY2936" fmla="*/ 4786608 h 8900716"/>
              <a:gd name="connsiteX2937" fmla="*/ 7761545 w 11033920"/>
              <a:gd name="connsiteY2937" fmla="*/ 4766828 h 8900716"/>
              <a:gd name="connsiteX2938" fmla="*/ 7758481 w 11033920"/>
              <a:gd name="connsiteY2938" fmla="*/ 4800618 h 8900716"/>
              <a:gd name="connsiteX2939" fmla="*/ 7750818 w 11033920"/>
              <a:gd name="connsiteY2939" fmla="*/ 4805563 h 8900716"/>
              <a:gd name="connsiteX2940" fmla="*/ 7736515 w 11033920"/>
              <a:gd name="connsiteY2940" fmla="*/ 4787844 h 8900716"/>
              <a:gd name="connsiteX2941" fmla="*/ 7736515 w 11033920"/>
              <a:gd name="connsiteY2941" fmla="*/ 4810096 h 8900716"/>
              <a:gd name="connsiteX2942" fmla="*/ 7736515 w 11033920"/>
              <a:gd name="connsiteY2942" fmla="*/ 4833996 h 8900716"/>
              <a:gd name="connsiteX2943" fmla="*/ 7713017 w 11033920"/>
              <a:gd name="connsiteY2943" fmla="*/ 4810096 h 8900716"/>
              <a:gd name="connsiteX2944" fmla="*/ 7713017 w 11033920"/>
              <a:gd name="connsiteY2944" fmla="*/ 4808035 h 8900716"/>
              <a:gd name="connsiteX2945" fmla="*/ 7721701 w 11033920"/>
              <a:gd name="connsiteY2945" fmla="*/ 4803090 h 8900716"/>
              <a:gd name="connsiteX2946" fmla="*/ 7724765 w 11033920"/>
              <a:gd name="connsiteY2946" fmla="*/ 4780014 h 8900716"/>
              <a:gd name="connsiteX2947" fmla="*/ 7735493 w 11033920"/>
              <a:gd name="connsiteY2947" fmla="*/ 4785371 h 8900716"/>
              <a:gd name="connsiteX2948" fmla="*/ 7758481 w 11033920"/>
              <a:gd name="connsiteY2948" fmla="*/ 4782899 h 8900716"/>
              <a:gd name="connsiteX2949" fmla="*/ 7761035 w 11033920"/>
              <a:gd name="connsiteY2949" fmla="*/ 4765592 h 8900716"/>
              <a:gd name="connsiteX2950" fmla="*/ 7758481 w 11033920"/>
              <a:gd name="connsiteY2950" fmla="*/ 4765180 h 8900716"/>
              <a:gd name="connsiteX2951" fmla="*/ 7734471 w 11033920"/>
              <a:gd name="connsiteY2951" fmla="*/ 4762295 h 8900716"/>
              <a:gd name="connsiteX2952" fmla="*/ 7762056 w 11033920"/>
              <a:gd name="connsiteY2952" fmla="*/ 4737571 h 8900716"/>
              <a:gd name="connsiteX2953" fmla="*/ 8905293 w 11033920"/>
              <a:gd name="connsiteY2953" fmla="*/ 4716144 h 8900716"/>
              <a:gd name="connsiteX2954" fmla="*/ 8901717 w 11033920"/>
              <a:gd name="connsiteY2954" fmla="*/ 4766004 h 8900716"/>
              <a:gd name="connsiteX2955" fmla="*/ 8881284 w 11033920"/>
              <a:gd name="connsiteY2955" fmla="*/ 4763120 h 8900716"/>
              <a:gd name="connsiteX2956" fmla="*/ 8889968 w 11033920"/>
              <a:gd name="connsiteY2956" fmla="*/ 4751582 h 8900716"/>
              <a:gd name="connsiteX2957" fmla="*/ 8881284 w 11033920"/>
              <a:gd name="connsiteY2957" fmla="*/ 4740044 h 8900716"/>
              <a:gd name="connsiteX2958" fmla="*/ 8905293 w 11033920"/>
              <a:gd name="connsiteY2958" fmla="*/ 4716144 h 8900716"/>
              <a:gd name="connsiteX2959" fmla="*/ 2364630 w 11033920"/>
              <a:gd name="connsiteY2959" fmla="*/ 4716144 h 8900716"/>
              <a:gd name="connsiteX2960" fmla="*/ 2391704 w 11033920"/>
              <a:gd name="connsiteY2960" fmla="*/ 4762295 h 8900716"/>
              <a:gd name="connsiteX2961" fmla="*/ 2364630 w 11033920"/>
              <a:gd name="connsiteY2961" fmla="*/ 4716144 h 8900716"/>
              <a:gd name="connsiteX2962" fmla="*/ 2230793 w 11033920"/>
              <a:gd name="connsiteY2962" fmla="*/ 4715319 h 8900716"/>
              <a:gd name="connsiteX2963" fmla="*/ 2267573 w 11033920"/>
              <a:gd name="connsiteY2963" fmla="*/ 4723973 h 8900716"/>
              <a:gd name="connsiteX2964" fmla="*/ 2284430 w 11033920"/>
              <a:gd name="connsiteY2964" fmla="*/ 4715319 h 8900716"/>
              <a:gd name="connsiteX2965" fmla="*/ 2310993 w 11033920"/>
              <a:gd name="connsiteY2965" fmla="*/ 4750757 h 8900716"/>
              <a:gd name="connsiteX2966" fmla="*/ 2320699 w 11033920"/>
              <a:gd name="connsiteY2966" fmla="*/ 4763120 h 8900716"/>
              <a:gd name="connsiteX2967" fmla="*/ 2338578 w 11033920"/>
              <a:gd name="connsiteY2967" fmla="*/ 4766004 h 8900716"/>
              <a:gd name="connsiteX2968" fmla="*/ 2345219 w 11033920"/>
              <a:gd name="connsiteY2968" fmla="*/ 4774245 h 8900716"/>
              <a:gd name="connsiteX2969" fmla="*/ 2338578 w 11033920"/>
              <a:gd name="connsiteY2969" fmla="*/ 4786608 h 8900716"/>
              <a:gd name="connsiteX2970" fmla="*/ 2326318 w 11033920"/>
              <a:gd name="connsiteY2970" fmla="*/ 4765180 h 8900716"/>
              <a:gd name="connsiteX2971" fmla="*/ 2321210 w 11033920"/>
              <a:gd name="connsiteY2971" fmla="*/ 4763944 h 8900716"/>
              <a:gd name="connsiteX2972" fmla="*/ 2337556 w 11033920"/>
              <a:gd name="connsiteY2972" fmla="*/ 4785783 h 8900716"/>
              <a:gd name="connsiteX2973" fmla="*/ 2334491 w 11033920"/>
              <a:gd name="connsiteY2973" fmla="*/ 4782899 h 8900716"/>
              <a:gd name="connsiteX2974" fmla="*/ 2310993 w 11033920"/>
              <a:gd name="connsiteY2974" fmla="*/ 4762295 h 8900716"/>
              <a:gd name="connsiteX2975" fmla="*/ 2314058 w 11033920"/>
              <a:gd name="connsiteY2975" fmla="*/ 4773833 h 8900716"/>
              <a:gd name="connsiteX2976" fmla="*/ 2337556 w 11033920"/>
              <a:gd name="connsiteY2976" fmla="*/ 4785783 h 8900716"/>
              <a:gd name="connsiteX2977" fmla="*/ 2314058 w 11033920"/>
              <a:gd name="connsiteY2977" fmla="*/ 4785783 h 8900716"/>
              <a:gd name="connsiteX2978" fmla="*/ 2310993 w 11033920"/>
              <a:gd name="connsiteY2978" fmla="*/ 4785783 h 8900716"/>
              <a:gd name="connsiteX2979" fmla="*/ 2288517 w 11033920"/>
              <a:gd name="connsiteY2979" fmla="*/ 4812156 h 8900716"/>
              <a:gd name="connsiteX2980" fmla="*/ 2286984 w 11033920"/>
              <a:gd name="connsiteY2980" fmla="*/ 4818337 h 8900716"/>
              <a:gd name="connsiteX2981" fmla="*/ 2288517 w 11033920"/>
              <a:gd name="connsiteY2981" fmla="*/ 4824518 h 8900716"/>
              <a:gd name="connsiteX2982" fmla="*/ 2286473 w 11033920"/>
              <a:gd name="connsiteY2982" fmla="*/ 4822458 h 8900716"/>
              <a:gd name="connsiteX2983" fmla="*/ 2284941 w 11033920"/>
              <a:gd name="connsiteY2983" fmla="*/ 4829875 h 8900716"/>
              <a:gd name="connsiteX2984" fmla="*/ 2285962 w 11033920"/>
              <a:gd name="connsiteY2984" fmla="*/ 4832759 h 8900716"/>
              <a:gd name="connsiteX2985" fmla="*/ 2285962 w 11033920"/>
              <a:gd name="connsiteY2985" fmla="*/ 4833584 h 8900716"/>
              <a:gd name="connsiteX2986" fmla="*/ 2285962 w 11033920"/>
              <a:gd name="connsiteY2986" fmla="*/ 4857484 h 8900716"/>
              <a:gd name="connsiteX2987" fmla="*/ 2233858 w 11033920"/>
              <a:gd name="connsiteY2987" fmla="*/ 4810508 h 8900716"/>
              <a:gd name="connsiteX2988" fmla="*/ 2233347 w 11033920"/>
              <a:gd name="connsiteY2988" fmla="*/ 4809683 h 8900716"/>
              <a:gd name="connsiteX2989" fmla="*/ 2255824 w 11033920"/>
              <a:gd name="connsiteY2989" fmla="*/ 4819985 h 8900716"/>
              <a:gd name="connsiteX2990" fmla="*/ 2259399 w 11033920"/>
              <a:gd name="connsiteY2990" fmla="*/ 4809683 h 8900716"/>
              <a:gd name="connsiteX2991" fmla="*/ 2276768 w 11033920"/>
              <a:gd name="connsiteY2991" fmla="*/ 4818749 h 8900716"/>
              <a:gd name="connsiteX2992" fmla="*/ 2267573 w 11033920"/>
              <a:gd name="connsiteY2992" fmla="*/ 4800618 h 8900716"/>
              <a:gd name="connsiteX2993" fmla="*/ 2238966 w 11033920"/>
              <a:gd name="connsiteY2993" fmla="*/ 4789080 h 8900716"/>
              <a:gd name="connsiteX2994" fmla="*/ 2237434 w 11033920"/>
              <a:gd name="connsiteY2994" fmla="*/ 4791964 h 8900716"/>
              <a:gd name="connsiteX2995" fmla="*/ 2225685 w 11033920"/>
              <a:gd name="connsiteY2995" fmla="*/ 4798970 h 8900716"/>
              <a:gd name="connsiteX2996" fmla="*/ 2233347 w 11033920"/>
              <a:gd name="connsiteY2996" fmla="*/ 4809683 h 8900716"/>
              <a:gd name="connsiteX2997" fmla="*/ 2206784 w 11033920"/>
              <a:gd name="connsiteY2997" fmla="*/ 4785783 h 8900716"/>
              <a:gd name="connsiteX2998" fmla="*/ 2206784 w 11033920"/>
              <a:gd name="connsiteY2998" fmla="*/ 4762295 h 8900716"/>
              <a:gd name="connsiteX2999" fmla="*/ 2223641 w 11033920"/>
              <a:gd name="connsiteY2999" fmla="*/ 4762295 h 8900716"/>
              <a:gd name="connsiteX3000" fmla="*/ 2223641 w 11033920"/>
              <a:gd name="connsiteY3000" fmla="*/ 4761883 h 8900716"/>
              <a:gd name="connsiteX3001" fmla="*/ 2257356 w 11033920"/>
              <a:gd name="connsiteY3001" fmla="*/ 4738807 h 8900716"/>
              <a:gd name="connsiteX3002" fmla="*/ 2253780 w 11033920"/>
              <a:gd name="connsiteY3002" fmla="*/ 4725621 h 8900716"/>
              <a:gd name="connsiteX3003" fmla="*/ 8587557 w 11033920"/>
              <a:gd name="connsiteY3003" fmla="*/ 4714495 h 8900716"/>
              <a:gd name="connsiteX3004" fmla="*/ 8598795 w 11033920"/>
              <a:gd name="connsiteY3004" fmla="*/ 4734687 h 8900716"/>
              <a:gd name="connsiteX3005" fmla="*/ 8587557 w 11033920"/>
              <a:gd name="connsiteY3005" fmla="*/ 4738395 h 8900716"/>
              <a:gd name="connsiteX3006" fmla="*/ 8587557 w 11033920"/>
              <a:gd name="connsiteY3006" fmla="*/ 4759411 h 8900716"/>
              <a:gd name="connsiteX3007" fmla="*/ 8587557 w 11033920"/>
              <a:gd name="connsiteY3007" fmla="*/ 4762295 h 8900716"/>
              <a:gd name="connsiteX3008" fmla="*/ 8560483 w 11033920"/>
              <a:gd name="connsiteY3008" fmla="*/ 4737571 h 8900716"/>
              <a:gd name="connsiteX3009" fmla="*/ 8574275 w 11033920"/>
              <a:gd name="connsiteY3009" fmla="*/ 4737571 h 8900716"/>
              <a:gd name="connsiteX3010" fmla="*/ 8587557 w 11033920"/>
              <a:gd name="connsiteY3010" fmla="*/ 4737571 h 8900716"/>
              <a:gd name="connsiteX3011" fmla="*/ 8082347 w 11033920"/>
              <a:gd name="connsiteY3011" fmla="*/ 4714495 h 8900716"/>
              <a:gd name="connsiteX3012" fmla="*/ 8135473 w 11033920"/>
              <a:gd name="connsiteY3012" fmla="*/ 4738395 h 8900716"/>
              <a:gd name="connsiteX3013" fmla="*/ 8108909 w 11033920"/>
              <a:gd name="connsiteY3013" fmla="*/ 4738395 h 8900716"/>
              <a:gd name="connsiteX3014" fmla="*/ 8082347 w 11033920"/>
              <a:gd name="connsiteY3014" fmla="*/ 4738395 h 8900716"/>
              <a:gd name="connsiteX3015" fmla="*/ 8082347 w 11033920"/>
              <a:gd name="connsiteY3015" fmla="*/ 4714495 h 8900716"/>
              <a:gd name="connsiteX3016" fmla="*/ 2392215 w 11033920"/>
              <a:gd name="connsiteY3016" fmla="*/ 4714495 h 8900716"/>
              <a:gd name="connsiteX3017" fmla="*/ 2417246 w 11033920"/>
              <a:gd name="connsiteY3017" fmla="*/ 4733450 h 8900716"/>
              <a:gd name="connsiteX3018" fmla="*/ 2418778 w 11033920"/>
              <a:gd name="connsiteY3018" fmla="*/ 4738395 h 8900716"/>
              <a:gd name="connsiteX3019" fmla="*/ 2445341 w 11033920"/>
              <a:gd name="connsiteY3019" fmla="*/ 4762295 h 8900716"/>
              <a:gd name="connsiteX3020" fmla="*/ 2392215 w 11033920"/>
              <a:gd name="connsiteY3020" fmla="*/ 4714495 h 8900716"/>
              <a:gd name="connsiteX3021" fmla="*/ 2443809 w 11033920"/>
              <a:gd name="connsiteY3021" fmla="*/ 4710787 h 8900716"/>
              <a:gd name="connsiteX3022" fmla="*/ 2445341 w 11033920"/>
              <a:gd name="connsiteY3022" fmla="*/ 4714495 h 8900716"/>
              <a:gd name="connsiteX3023" fmla="*/ 2441766 w 11033920"/>
              <a:gd name="connsiteY3023" fmla="*/ 4711199 h 8900716"/>
              <a:gd name="connsiteX3024" fmla="*/ 2220065 w 11033920"/>
              <a:gd name="connsiteY3024" fmla="*/ 4705430 h 8900716"/>
              <a:gd name="connsiteX3025" fmla="*/ 2230282 w 11033920"/>
              <a:gd name="connsiteY3025" fmla="*/ 4714495 h 8900716"/>
              <a:gd name="connsiteX3026" fmla="*/ 2230793 w 11033920"/>
              <a:gd name="connsiteY3026" fmla="*/ 4715319 h 8900716"/>
              <a:gd name="connsiteX3027" fmla="*/ 2220065 w 11033920"/>
              <a:gd name="connsiteY3027" fmla="*/ 4705430 h 8900716"/>
              <a:gd name="connsiteX3028" fmla="*/ 2392215 w 11033920"/>
              <a:gd name="connsiteY3028" fmla="*/ 4704606 h 8900716"/>
              <a:gd name="connsiteX3029" fmla="*/ 2407029 w 11033920"/>
              <a:gd name="connsiteY3029" fmla="*/ 4709962 h 8900716"/>
              <a:gd name="connsiteX3030" fmla="*/ 2407029 w 11033920"/>
              <a:gd name="connsiteY3030" fmla="*/ 4710375 h 8900716"/>
              <a:gd name="connsiteX3031" fmla="*/ 2418778 w 11033920"/>
              <a:gd name="connsiteY3031" fmla="*/ 4714495 h 8900716"/>
              <a:gd name="connsiteX3032" fmla="*/ 2471904 w 11033920"/>
              <a:gd name="connsiteY3032" fmla="*/ 4738395 h 8900716"/>
              <a:gd name="connsiteX3033" fmla="*/ 2419800 w 11033920"/>
              <a:gd name="connsiteY3033" fmla="*/ 4735099 h 8900716"/>
              <a:gd name="connsiteX3034" fmla="*/ 2417246 w 11033920"/>
              <a:gd name="connsiteY3034" fmla="*/ 4733450 h 8900716"/>
              <a:gd name="connsiteX3035" fmla="*/ 2415202 w 11033920"/>
              <a:gd name="connsiteY3035" fmla="*/ 4726445 h 8900716"/>
              <a:gd name="connsiteX3036" fmla="*/ 2392215 w 11033920"/>
              <a:gd name="connsiteY3036" fmla="*/ 4714495 h 8900716"/>
              <a:gd name="connsiteX3037" fmla="*/ 2392215 w 11033920"/>
              <a:gd name="connsiteY3037" fmla="*/ 4704606 h 8900716"/>
              <a:gd name="connsiteX3038" fmla="*/ 9343585 w 11033920"/>
              <a:gd name="connsiteY3038" fmla="*/ 4700485 h 8900716"/>
              <a:gd name="connsiteX3039" fmla="*/ 9358910 w 11033920"/>
              <a:gd name="connsiteY3039" fmla="*/ 4716144 h 8900716"/>
              <a:gd name="connsiteX3040" fmla="*/ 9338476 w 11033920"/>
              <a:gd name="connsiteY3040" fmla="*/ 4703781 h 8900716"/>
              <a:gd name="connsiteX3041" fmla="*/ 7432061 w 11033920"/>
              <a:gd name="connsiteY3041" fmla="*/ 4694304 h 8900716"/>
              <a:gd name="connsiteX3042" fmla="*/ 7444320 w 11033920"/>
              <a:gd name="connsiteY3042" fmla="*/ 4714495 h 8900716"/>
              <a:gd name="connsiteX3043" fmla="*/ 7417757 w 11033920"/>
              <a:gd name="connsiteY3043" fmla="*/ 4714495 h 8900716"/>
              <a:gd name="connsiteX3044" fmla="*/ 7432061 w 11033920"/>
              <a:gd name="connsiteY3044" fmla="*/ 4694304 h 8900716"/>
              <a:gd name="connsiteX3045" fmla="*/ 8959441 w 11033920"/>
              <a:gd name="connsiteY3045" fmla="*/ 4691419 h 8900716"/>
              <a:gd name="connsiteX3046" fmla="*/ 8959441 w 11033920"/>
              <a:gd name="connsiteY3046" fmla="*/ 4738807 h 8900716"/>
              <a:gd name="connsiteX3047" fmla="*/ 8932367 w 11033920"/>
              <a:gd name="connsiteY3047" fmla="*/ 4715319 h 8900716"/>
              <a:gd name="connsiteX3048" fmla="*/ 8932367 w 11033920"/>
              <a:gd name="connsiteY3048" fmla="*/ 4762295 h 8900716"/>
              <a:gd name="connsiteX3049" fmla="*/ 8959441 w 11033920"/>
              <a:gd name="connsiteY3049" fmla="*/ 4691419 h 8900716"/>
              <a:gd name="connsiteX3050" fmla="*/ 7950041 w 11033920"/>
              <a:gd name="connsiteY3050" fmla="*/ 4691419 h 8900716"/>
              <a:gd name="connsiteX3051" fmla="*/ 7977115 w 11033920"/>
              <a:gd name="connsiteY3051" fmla="*/ 4738807 h 8900716"/>
              <a:gd name="connsiteX3052" fmla="*/ 7950041 w 11033920"/>
              <a:gd name="connsiteY3052" fmla="*/ 4691419 h 8900716"/>
              <a:gd name="connsiteX3053" fmla="*/ 7734471 w 11033920"/>
              <a:gd name="connsiteY3053" fmla="*/ 4691419 h 8900716"/>
              <a:gd name="connsiteX3054" fmla="*/ 7762056 w 11033920"/>
              <a:gd name="connsiteY3054" fmla="*/ 4716144 h 8900716"/>
              <a:gd name="connsiteX3055" fmla="*/ 7734471 w 11033920"/>
              <a:gd name="connsiteY3055" fmla="*/ 4691419 h 8900716"/>
              <a:gd name="connsiteX3056" fmla="*/ 7470373 w 11033920"/>
              <a:gd name="connsiteY3056" fmla="*/ 4690595 h 8900716"/>
              <a:gd name="connsiteX3057" fmla="*/ 7446875 w 11033920"/>
              <a:gd name="connsiteY3057" fmla="*/ 4701309 h 8900716"/>
              <a:gd name="connsiteX3058" fmla="*/ 7470373 w 11033920"/>
              <a:gd name="connsiteY3058" fmla="*/ 4690595 h 8900716"/>
              <a:gd name="connsiteX3059" fmla="*/ 9331325 w 11033920"/>
              <a:gd name="connsiteY3059" fmla="*/ 4666695 h 8900716"/>
              <a:gd name="connsiteX3060" fmla="*/ 9358910 w 11033920"/>
              <a:gd name="connsiteY3060" fmla="*/ 4691419 h 8900716"/>
              <a:gd name="connsiteX3061" fmla="*/ 9343585 w 11033920"/>
              <a:gd name="connsiteY3061" fmla="*/ 4700485 h 8900716"/>
              <a:gd name="connsiteX3062" fmla="*/ 9334901 w 11033920"/>
              <a:gd name="connsiteY3062" fmla="*/ 4691419 h 8900716"/>
              <a:gd name="connsiteX3063" fmla="*/ 9331325 w 11033920"/>
              <a:gd name="connsiteY3063" fmla="*/ 4666695 h 8900716"/>
              <a:gd name="connsiteX3064" fmla="*/ 8987026 w 11033920"/>
              <a:gd name="connsiteY3064" fmla="*/ 4666695 h 8900716"/>
              <a:gd name="connsiteX3065" fmla="*/ 8987026 w 11033920"/>
              <a:gd name="connsiteY3065" fmla="*/ 4691419 h 8900716"/>
              <a:gd name="connsiteX3066" fmla="*/ 8987026 w 11033920"/>
              <a:gd name="connsiteY3066" fmla="*/ 4716144 h 8900716"/>
              <a:gd name="connsiteX3067" fmla="*/ 8976298 w 11033920"/>
              <a:gd name="connsiteY3067" fmla="*/ 4682354 h 8900716"/>
              <a:gd name="connsiteX3068" fmla="*/ 7495914 w 11033920"/>
              <a:gd name="connsiteY3068" fmla="*/ 4666695 h 8900716"/>
              <a:gd name="connsiteX3069" fmla="*/ 7550573 w 11033920"/>
              <a:gd name="connsiteY3069" fmla="*/ 4738395 h 8900716"/>
              <a:gd name="connsiteX3070" fmla="*/ 7522988 w 11033920"/>
              <a:gd name="connsiteY3070" fmla="*/ 4720264 h 8900716"/>
              <a:gd name="connsiteX3071" fmla="*/ 7522988 w 11033920"/>
              <a:gd name="connsiteY3071" fmla="*/ 4739219 h 8900716"/>
              <a:gd name="connsiteX3072" fmla="*/ 7512771 w 11033920"/>
              <a:gd name="connsiteY3072" fmla="*/ 4736335 h 8900716"/>
              <a:gd name="connsiteX3073" fmla="*/ 7521967 w 11033920"/>
              <a:gd name="connsiteY3073" fmla="*/ 4718616 h 8900716"/>
              <a:gd name="connsiteX3074" fmla="*/ 7504598 w 11033920"/>
              <a:gd name="connsiteY3074" fmla="*/ 4691419 h 8900716"/>
              <a:gd name="connsiteX3075" fmla="*/ 7495914 w 11033920"/>
              <a:gd name="connsiteY3075" fmla="*/ 4666695 h 8900716"/>
              <a:gd name="connsiteX3076" fmla="*/ 8640172 w 11033920"/>
              <a:gd name="connsiteY3076" fmla="*/ 4666283 h 8900716"/>
              <a:gd name="connsiteX3077" fmla="*/ 8655497 w 11033920"/>
              <a:gd name="connsiteY3077" fmla="*/ 4669992 h 8900716"/>
              <a:gd name="connsiteX3078" fmla="*/ 8666225 w 11033920"/>
              <a:gd name="connsiteY3078" fmla="*/ 4688947 h 8900716"/>
              <a:gd name="connsiteX3079" fmla="*/ 8666225 w 11033920"/>
              <a:gd name="connsiteY3079" fmla="*/ 4667931 h 8900716"/>
              <a:gd name="connsiteX3080" fmla="*/ 8666225 w 11033920"/>
              <a:gd name="connsiteY3080" fmla="*/ 4716144 h 8900716"/>
              <a:gd name="connsiteX3081" fmla="*/ 8666225 w 11033920"/>
              <a:gd name="connsiteY3081" fmla="*/ 4691419 h 8900716"/>
              <a:gd name="connsiteX3082" fmla="*/ 8653965 w 11033920"/>
              <a:gd name="connsiteY3082" fmla="*/ 4702545 h 8900716"/>
              <a:gd name="connsiteX3083" fmla="*/ 8640172 w 11033920"/>
              <a:gd name="connsiteY3083" fmla="*/ 4714495 h 8900716"/>
              <a:gd name="connsiteX3084" fmla="*/ 8640172 w 11033920"/>
              <a:gd name="connsiteY3084" fmla="*/ 4666283 h 8900716"/>
              <a:gd name="connsiteX3085" fmla="*/ 7577136 w 11033920"/>
              <a:gd name="connsiteY3085" fmla="*/ 4666283 h 8900716"/>
              <a:gd name="connsiteX3086" fmla="*/ 7630262 w 11033920"/>
              <a:gd name="connsiteY3086" fmla="*/ 4690595 h 8900716"/>
              <a:gd name="connsiteX3087" fmla="*/ 7630262 w 11033920"/>
              <a:gd name="connsiteY3087" fmla="*/ 4714495 h 8900716"/>
              <a:gd name="connsiteX3088" fmla="*/ 7603699 w 11033920"/>
              <a:gd name="connsiteY3088" fmla="*/ 4762295 h 8900716"/>
              <a:gd name="connsiteX3089" fmla="*/ 7550573 w 11033920"/>
              <a:gd name="connsiteY3089" fmla="*/ 4833996 h 8900716"/>
              <a:gd name="connsiteX3090" fmla="*/ 7497447 w 11033920"/>
              <a:gd name="connsiteY3090" fmla="*/ 4786195 h 8900716"/>
              <a:gd name="connsiteX3091" fmla="*/ 7497447 w 11033920"/>
              <a:gd name="connsiteY3091" fmla="*/ 4762295 h 8900716"/>
              <a:gd name="connsiteX3092" fmla="*/ 7470883 w 11033920"/>
              <a:gd name="connsiteY3092" fmla="*/ 4738395 h 8900716"/>
              <a:gd name="connsiteX3093" fmla="*/ 7497447 w 11033920"/>
              <a:gd name="connsiteY3093" fmla="*/ 4738395 h 8900716"/>
              <a:gd name="connsiteX3094" fmla="*/ 7577136 w 11033920"/>
              <a:gd name="connsiteY3094" fmla="*/ 4714495 h 8900716"/>
              <a:gd name="connsiteX3095" fmla="*/ 7550573 w 11033920"/>
              <a:gd name="connsiteY3095" fmla="*/ 4690595 h 8900716"/>
              <a:gd name="connsiteX3096" fmla="*/ 7603699 w 11033920"/>
              <a:gd name="connsiteY3096" fmla="*/ 4714495 h 8900716"/>
              <a:gd name="connsiteX3097" fmla="*/ 7603699 w 11033920"/>
              <a:gd name="connsiteY3097" fmla="*/ 4738395 h 8900716"/>
              <a:gd name="connsiteX3098" fmla="*/ 7603699 w 11033920"/>
              <a:gd name="connsiteY3098" fmla="*/ 4714495 h 8900716"/>
              <a:gd name="connsiteX3099" fmla="*/ 7577136 w 11033920"/>
              <a:gd name="connsiteY3099" fmla="*/ 4666283 h 8900716"/>
              <a:gd name="connsiteX3100" fmla="*/ 2552105 w 11033920"/>
              <a:gd name="connsiteY3100" fmla="*/ 4666283 h 8900716"/>
              <a:gd name="connsiteX3101" fmla="*/ 2557724 w 11033920"/>
              <a:gd name="connsiteY3101" fmla="*/ 4679057 h 8900716"/>
              <a:gd name="connsiteX3102" fmla="*/ 2555170 w 11033920"/>
              <a:gd name="connsiteY3102" fmla="*/ 4678645 h 8900716"/>
              <a:gd name="connsiteX3103" fmla="*/ 2552105 w 11033920"/>
              <a:gd name="connsiteY3103" fmla="*/ 4666283 h 8900716"/>
              <a:gd name="connsiteX3104" fmla="*/ 2392215 w 11033920"/>
              <a:gd name="connsiteY3104" fmla="*/ 4666283 h 8900716"/>
              <a:gd name="connsiteX3105" fmla="*/ 2409072 w 11033920"/>
              <a:gd name="connsiteY3105" fmla="*/ 4681530 h 8900716"/>
              <a:gd name="connsiteX3106" fmla="*/ 2441766 w 11033920"/>
              <a:gd name="connsiteY3106" fmla="*/ 4711199 h 8900716"/>
              <a:gd name="connsiteX3107" fmla="*/ 2418778 w 11033920"/>
              <a:gd name="connsiteY3107" fmla="*/ 4714495 h 8900716"/>
              <a:gd name="connsiteX3108" fmla="*/ 2407029 w 11033920"/>
              <a:gd name="connsiteY3108" fmla="*/ 4709962 h 8900716"/>
              <a:gd name="connsiteX3109" fmla="*/ 2405497 w 11033920"/>
              <a:gd name="connsiteY3109" fmla="*/ 4699249 h 8900716"/>
              <a:gd name="connsiteX3110" fmla="*/ 2392215 w 11033920"/>
              <a:gd name="connsiteY3110" fmla="*/ 4666283 h 8900716"/>
              <a:gd name="connsiteX3111" fmla="*/ 7842767 w 11033920"/>
              <a:gd name="connsiteY3111" fmla="*/ 4665871 h 8900716"/>
              <a:gd name="connsiteX3112" fmla="*/ 7842767 w 11033920"/>
              <a:gd name="connsiteY3112" fmla="*/ 4689771 h 8900716"/>
              <a:gd name="connsiteX3113" fmla="*/ 7868819 w 11033920"/>
              <a:gd name="connsiteY3113" fmla="*/ 4713671 h 8900716"/>
              <a:gd name="connsiteX3114" fmla="*/ 7842767 w 11033920"/>
              <a:gd name="connsiteY3114" fmla="*/ 4713671 h 8900716"/>
              <a:gd name="connsiteX3115" fmla="*/ 7842767 w 11033920"/>
              <a:gd name="connsiteY3115" fmla="*/ 4737983 h 8900716"/>
              <a:gd name="connsiteX3116" fmla="*/ 7868819 w 11033920"/>
              <a:gd name="connsiteY3116" fmla="*/ 4755702 h 8900716"/>
              <a:gd name="connsiteX3117" fmla="*/ 7869331 w 11033920"/>
              <a:gd name="connsiteY3117" fmla="*/ 4756114 h 8900716"/>
              <a:gd name="connsiteX3118" fmla="*/ 7871885 w 11033920"/>
              <a:gd name="connsiteY3118" fmla="*/ 4739632 h 8900716"/>
              <a:gd name="connsiteX3119" fmla="*/ 7894872 w 11033920"/>
              <a:gd name="connsiteY3119" fmla="*/ 4716144 h 8900716"/>
              <a:gd name="connsiteX3120" fmla="*/ 7907132 w 11033920"/>
              <a:gd name="connsiteY3120" fmla="*/ 4730154 h 8900716"/>
              <a:gd name="connsiteX3121" fmla="*/ 7908153 w 11033920"/>
              <a:gd name="connsiteY3121" fmla="*/ 4738807 h 8900716"/>
              <a:gd name="connsiteX3122" fmla="*/ 7909175 w 11033920"/>
              <a:gd name="connsiteY3122" fmla="*/ 4739219 h 8900716"/>
              <a:gd name="connsiteX3123" fmla="*/ 7922457 w 11033920"/>
              <a:gd name="connsiteY3123" fmla="*/ 4739219 h 8900716"/>
              <a:gd name="connsiteX3124" fmla="*/ 7950041 w 11033920"/>
              <a:gd name="connsiteY3124" fmla="*/ 4762295 h 8900716"/>
              <a:gd name="connsiteX3125" fmla="*/ 7922457 w 11033920"/>
              <a:gd name="connsiteY3125" fmla="*/ 4759411 h 8900716"/>
              <a:gd name="connsiteX3126" fmla="*/ 7909175 w 11033920"/>
              <a:gd name="connsiteY3126" fmla="*/ 4749933 h 8900716"/>
              <a:gd name="connsiteX3127" fmla="*/ 7910707 w 11033920"/>
              <a:gd name="connsiteY3127" fmla="*/ 4759411 h 8900716"/>
              <a:gd name="connsiteX3128" fmla="*/ 7922457 w 11033920"/>
              <a:gd name="connsiteY3128" fmla="*/ 4786608 h 8900716"/>
              <a:gd name="connsiteX3129" fmla="*/ 7894872 w 11033920"/>
              <a:gd name="connsiteY3129" fmla="*/ 4740044 h 8900716"/>
              <a:gd name="connsiteX3130" fmla="*/ 7881591 w 11033920"/>
              <a:gd name="connsiteY3130" fmla="*/ 4751582 h 8900716"/>
              <a:gd name="connsiteX3131" fmla="*/ 7871374 w 11033920"/>
              <a:gd name="connsiteY3131" fmla="*/ 4760647 h 8900716"/>
              <a:gd name="connsiteX3132" fmla="*/ 7894872 w 11033920"/>
              <a:gd name="connsiteY3132" fmla="*/ 4809683 h 8900716"/>
              <a:gd name="connsiteX3133" fmla="*/ 7842767 w 11033920"/>
              <a:gd name="connsiteY3133" fmla="*/ 4809683 h 8900716"/>
              <a:gd name="connsiteX3134" fmla="*/ 7816204 w 11033920"/>
              <a:gd name="connsiteY3134" fmla="*/ 4785371 h 8900716"/>
              <a:gd name="connsiteX3135" fmla="*/ 7789641 w 11033920"/>
              <a:gd name="connsiteY3135" fmla="*/ 4809683 h 8900716"/>
              <a:gd name="connsiteX3136" fmla="*/ 7800879 w 11033920"/>
              <a:gd name="connsiteY3136" fmla="*/ 4765592 h 8900716"/>
              <a:gd name="connsiteX3137" fmla="*/ 7791685 w 11033920"/>
              <a:gd name="connsiteY3137" fmla="*/ 4742516 h 8900716"/>
              <a:gd name="connsiteX3138" fmla="*/ 7792195 w 11033920"/>
              <a:gd name="connsiteY3138" fmla="*/ 4738395 h 8900716"/>
              <a:gd name="connsiteX3139" fmla="*/ 7812629 w 11033920"/>
              <a:gd name="connsiteY3139" fmla="*/ 4743752 h 8900716"/>
              <a:gd name="connsiteX3140" fmla="*/ 7816204 w 11033920"/>
              <a:gd name="connsiteY3140" fmla="*/ 4713671 h 8900716"/>
              <a:gd name="connsiteX3141" fmla="*/ 7842767 w 11033920"/>
              <a:gd name="connsiteY3141" fmla="*/ 4665871 h 8900716"/>
              <a:gd name="connsiteX3142" fmla="*/ 2258378 w 11033920"/>
              <a:gd name="connsiteY3142" fmla="*/ 4665871 h 8900716"/>
              <a:gd name="connsiteX3143" fmla="*/ 2312015 w 11033920"/>
              <a:gd name="connsiteY3143" fmla="*/ 4690183 h 8900716"/>
              <a:gd name="connsiteX3144" fmla="*/ 2284941 w 11033920"/>
              <a:gd name="connsiteY3144" fmla="*/ 4665871 h 8900716"/>
              <a:gd name="connsiteX3145" fmla="*/ 2312015 w 11033920"/>
              <a:gd name="connsiteY3145" fmla="*/ 4676173 h 8900716"/>
              <a:gd name="connsiteX3146" fmla="*/ 2312015 w 11033920"/>
              <a:gd name="connsiteY3146" fmla="*/ 4665871 h 8900716"/>
              <a:gd name="connsiteX3147" fmla="*/ 2338578 w 11033920"/>
              <a:gd name="connsiteY3147" fmla="*/ 4665871 h 8900716"/>
              <a:gd name="connsiteX3148" fmla="*/ 2365141 w 11033920"/>
              <a:gd name="connsiteY3148" fmla="*/ 4714495 h 8900716"/>
              <a:gd name="connsiteX3149" fmla="*/ 2338578 w 11033920"/>
              <a:gd name="connsiteY3149" fmla="*/ 4690183 h 8900716"/>
              <a:gd name="connsiteX3150" fmla="*/ 2338578 w 11033920"/>
              <a:gd name="connsiteY3150" fmla="*/ 4738807 h 8900716"/>
              <a:gd name="connsiteX3151" fmla="*/ 2418778 w 11033920"/>
              <a:gd name="connsiteY3151" fmla="*/ 4786608 h 8900716"/>
              <a:gd name="connsiteX3152" fmla="*/ 2312015 w 11033920"/>
              <a:gd name="connsiteY3152" fmla="*/ 4738807 h 8900716"/>
              <a:gd name="connsiteX3153" fmla="*/ 2258378 w 11033920"/>
              <a:gd name="connsiteY3153" fmla="*/ 4690183 h 8900716"/>
              <a:gd name="connsiteX3154" fmla="*/ 2258378 w 11033920"/>
              <a:gd name="connsiteY3154" fmla="*/ 4665871 h 8900716"/>
              <a:gd name="connsiteX3155" fmla="*/ 8717308 w 11033920"/>
              <a:gd name="connsiteY3155" fmla="*/ 4661750 h 8900716"/>
              <a:gd name="connsiteX3156" fmla="*/ 8720883 w 11033920"/>
              <a:gd name="connsiteY3156" fmla="*/ 4667931 h 8900716"/>
              <a:gd name="connsiteX3157" fmla="*/ 8716797 w 11033920"/>
              <a:gd name="connsiteY3157" fmla="*/ 4662162 h 8900716"/>
              <a:gd name="connsiteX3158" fmla="*/ 8427156 w 11033920"/>
              <a:gd name="connsiteY3158" fmla="*/ 4660102 h 8900716"/>
              <a:gd name="connsiteX3159" fmla="*/ 8428178 w 11033920"/>
              <a:gd name="connsiteY3159" fmla="*/ 4666283 h 8900716"/>
              <a:gd name="connsiteX3160" fmla="*/ 8426135 w 11033920"/>
              <a:gd name="connsiteY3160" fmla="*/ 4662574 h 8900716"/>
              <a:gd name="connsiteX3161" fmla="*/ 2196056 w 11033920"/>
              <a:gd name="connsiteY3161" fmla="*/ 4653509 h 8900716"/>
              <a:gd name="connsiteX3162" fmla="*/ 2199121 w 11033920"/>
              <a:gd name="connsiteY3162" fmla="*/ 4654745 h 8900716"/>
              <a:gd name="connsiteX3163" fmla="*/ 2205251 w 11033920"/>
              <a:gd name="connsiteY3163" fmla="*/ 4666695 h 8900716"/>
              <a:gd name="connsiteX3164" fmla="*/ 9123417 w 11033920"/>
              <a:gd name="connsiteY3164" fmla="*/ 4648564 h 8900716"/>
              <a:gd name="connsiteX3165" fmla="*/ 9147426 w 11033920"/>
              <a:gd name="connsiteY3165" fmla="*/ 4666695 h 8900716"/>
              <a:gd name="connsiteX3166" fmla="*/ 9119841 w 11033920"/>
              <a:gd name="connsiteY3166" fmla="*/ 4666695 h 8900716"/>
              <a:gd name="connsiteX3167" fmla="*/ 9123417 w 11033920"/>
              <a:gd name="connsiteY3167" fmla="*/ 4648564 h 8900716"/>
              <a:gd name="connsiteX3168" fmla="*/ 7474970 w 11033920"/>
              <a:gd name="connsiteY3168" fmla="*/ 4648564 h 8900716"/>
              <a:gd name="connsiteX3169" fmla="*/ 7495914 w 11033920"/>
              <a:gd name="connsiteY3169" fmla="*/ 4666695 h 8900716"/>
              <a:gd name="connsiteX3170" fmla="*/ 7471905 w 11033920"/>
              <a:gd name="connsiteY3170" fmla="*/ 4666695 h 8900716"/>
              <a:gd name="connsiteX3171" fmla="*/ 7474970 w 11033920"/>
              <a:gd name="connsiteY3171" fmla="*/ 4648564 h 8900716"/>
              <a:gd name="connsiteX3172" fmla="*/ 2178688 w 11033920"/>
              <a:gd name="connsiteY3172" fmla="*/ 4642795 h 8900716"/>
              <a:gd name="connsiteX3173" fmla="*/ 2191459 w 11033920"/>
              <a:gd name="connsiteY3173" fmla="*/ 4645680 h 8900716"/>
              <a:gd name="connsiteX3174" fmla="*/ 2196056 w 11033920"/>
              <a:gd name="connsiteY3174" fmla="*/ 4653509 h 8900716"/>
              <a:gd name="connsiteX3175" fmla="*/ 9014100 w 11033920"/>
              <a:gd name="connsiteY3175" fmla="*/ 4642383 h 8900716"/>
              <a:gd name="connsiteX3176" fmla="*/ 9014100 w 11033920"/>
              <a:gd name="connsiteY3176" fmla="*/ 4666695 h 8900716"/>
              <a:gd name="connsiteX3177" fmla="*/ 9014100 w 11033920"/>
              <a:gd name="connsiteY3177" fmla="*/ 4691419 h 8900716"/>
              <a:gd name="connsiteX3178" fmla="*/ 9013589 w 11033920"/>
              <a:gd name="connsiteY3178" fmla="*/ 4698012 h 8900716"/>
              <a:gd name="connsiteX3179" fmla="*/ 9015632 w 11033920"/>
              <a:gd name="connsiteY3179" fmla="*/ 4708726 h 8900716"/>
              <a:gd name="connsiteX3180" fmla="*/ 9038109 w 11033920"/>
              <a:gd name="connsiteY3180" fmla="*/ 4691419 h 8900716"/>
              <a:gd name="connsiteX3181" fmla="*/ 9012567 w 11033920"/>
              <a:gd name="connsiteY3181" fmla="*/ 4737571 h 8900716"/>
              <a:gd name="connsiteX3182" fmla="*/ 9008991 w 11033920"/>
              <a:gd name="connsiteY3182" fmla="*/ 4711611 h 8900716"/>
              <a:gd name="connsiteX3183" fmla="*/ 9012056 w 11033920"/>
              <a:gd name="connsiteY3183" fmla="*/ 4693068 h 8900716"/>
              <a:gd name="connsiteX3184" fmla="*/ 9010524 w 11033920"/>
              <a:gd name="connsiteY3184" fmla="*/ 4688535 h 8900716"/>
              <a:gd name="connsiteX3185" fmla="*/ 8987026 w 11033920"/>
              <a:gd name="connsiteY3185" fmla="*/ 4666695 h 8900716"/>
              <a:gd name="connsiteX3186" fmla="*/ 9014100 w 11033920"/>
              <a:gd name="connsiteY3186" fmla="*/ 4642383 h 8900716"/>
              <a:gd name="connsiteX3187" fmla="*/ 8108399 w 11033920"/>
              <a:gd name="connsiteY3187" fmla="*/ 4642383 h 8900716"/>
              <a:gd name="connsiteX3188" fmla="*/ 8082857 w 11033920"/>
              <a:gd name="connsiteY3188" fmla="*/ 4691419 h 8900716"/>
              <a:gd name="connsiteX3189" fmla="*/ 8108399 w 11033920"/>
              <a:gd name="connsiteY3189" fmla="*/ 4642383 h 8900716"/>
              <a:gd name="connsiteX3190" fmla="*/ 8001125 w 11033920"/>
              <a:gd name="connsiteY3190" fmla="*/ 4642383 h 8900716"/>
              <a:gd name="connsiteX3191" fmla="*/ 8028199 w 11033920"/>
              <a:gd name="connsiteY3191" fmla="*/ 4691419 h 8900716"/>
              <a:gd name="connsiteX3192" fmla="*/ 8001125 w 11033920"/>
              <a:gd name="connsiteY3192" fmla="*/ 4642383 h 8900716"/>
              <a:gd name="connsiteX3193" fmla="*/ 7867798 w 11033920"/>
              <a:gd name="connsiteY3193" fmla="*/ 4642383 h 8900716"/>
              <a:gd name="connsiteX3194" fmla="*/ 7843789 w 11033920"/>
              <a:gd name="connsiteY3194" fmla="*/ 4666695 h 8900716"/>
              <a:gd name="connsiteX3195" fmla="*/ 7867798 w 11033920"/>
              <a:gd name="connsiteY3195" fmla="*/ 4642383 h 8900716"/>
              <a:gd name="connsiteX3196" fmla="*/ 2603188 w 11033920"/>
              <a:gd name="connsiteY3196" fmla="*/ 4642383 h 8900716"/>
              <a:gd name="connsiteX3197" fmla="*/ 2630262 w 11033920"/>
              <a:gd name="connsiteY3197" fmla="*/ 4642383 h 8900716"/>
              <a:gd name="connsiteX3198" fmla="*/ 2657846 w 11033920"/>
              <a:gd name="connsiteY3198" fmla="*/ 4666695 h 8900716"/>
              <a:gd name="connsiteX3199" fmla="*/ 2603188 w 11033920"/>
              <a:gd name="connsiteY3199" fmla="*/ 4642383 h 8900716"/>
              <a:gd name="connsiteX3200" fmla="*/ 7698713 w 11033920"/>
              <a:gd name="connsiteY3200" fmla="*/ 4639911 h 8900716"/>
              <a:gd name="connsiteX3201" fmla="*/ 7707909 w 11033920"/>
              <a:gd name="connsiteY3201" fmla="*/ 4652273 h 8900716"/>
              <a:gd name="connsiteX3202" fmla="*/ 7710973 w 11033920"/>
              <a:gd name="connsiteY3202" fmla="*/ 4666695 h 8900716"/>
              <a:gd name="connsiteX3203" fmla="*/ 7699224 w 11033920"/>
              <a:gd name="connsiteY3203" fmla="*/ 4643207 h 8900716"/>
              <a:gd name="connsiteX3204" fmla="*/ 2094912 w 11033920"/>
              <a:gd name="connsiteY3204" fmla="*/ 4636614 h 8900716"/>
              <a:gd name="connsiteX3205" fmla="*/ 2095934 w 11033920"/>
              <a:gd name="connsiteY3205" fmla="*/ 4637026 h 8900716"/>
              <a:gd name="connsiteX3206" fmla="*/ 2098488 w 11033920"/>
              <a:gd name="connsiteY3206" fmla="*/ 4643619 h 8900716"/>
              <a:gd name="connsiteX3207" fmla="*/ 2094912 w 11033920"/>
              <a:gd name="connsiteY3207" fmla="*/ 4636614 h 8900716"/>
              <a:gd name="connsiteX3208" fmla="*/ 2537291 w 11033920"/>
              <a:gd name="connsiteY3208" fmla="*/ 4634554 h 8900716"/>
              <a:gd name="connsiteX3209" fmla="*/ 2552105 w 11033920"/>
              <a:gd name="connsiteY3209" fmla="*/ 4642795 h 8900716"/>
              <a:gd name="connsiteX3210" fmla="*/ 2538312 w 11033920"/>
              <a:gd name="connsiteY3210" fmla="*/ 4639911 h 8900716"/>
              <a:gd name="connsiteX3211" fmla="*/ 2550572 w 11033920"/>
              <a:gd name="connsiteY3211" fmla="*/ 4632081 h 8900716"/>
              <a:gd name="connsiteX3212" fmla="*/ 2558235 w 11033920"/>
              <a:gd name="connsiteY3212" fmla="*/ 4638674 h 8900716"/>
              <a:gd name="connsiteX3213" fmla="*/ 2563854 w 11033920"/>
              <a:gd name="connsiteY3213" fmla="*/ 4646092 h 8900716"/>
              <a:gd name="connsiteX3214" fmla="*/ 2552105 w 11033920"/>
              <a:gd name="connsiteY3214" fmla="*/ 4642795 h 8900716"/>
              <a:gd name="connsiteX3215" fmla="*/ 8324991 w 11033920"/>
              <a:gd name="connsiteY3215" fmla="*/ 4624664 h 8900716"/>
              <a:gd name="connsiteX3216" fmla="*/ 8348489 w 11033920"/>
              <a:gd name="connsiteY3216" fmla="*/ 4642795 h 8900716"/>
              <a:gd name="connsiteX3217" fmla="*/ 8375052 w 11033920"/>
              <a:gd name="connsiteY3217" fmla="*/ 4690595 h 8900716"/>
              <a:gd name="connsiteX3218" fmla="*/ 8348489 w 11033920"/>
              <a:gd name="connsiteY3218" fmla="*/ 4666283 h 8900716"/>
              <a:gd name="connsiteX3219" fmla="*/ 8321925 w 11033920"/>
              <a:gd name="connsiteY3219" fmla="*/ 4666283 h 8900716"/>
              <a:gd name="connsiteX3220" fmla="*/ 8321925 w 11033920"/>
              <a:gd name="connsiteY3220" fmla="*/ 4663811 h 8900716"/>
              <a:gd name="connsiteX3221" fmla="*/ 8321925 w 11033920"/>
              <a:gd name="connsiteY3221" fmla="*/ 4649388 h 8900716"/>
              <a:gd name="connsiteX3222" fmla="*/ 8321925 w 11033920"/>
              <a:gd name="connsiteY3222" fmla="*/ 4642795 h 8900716"/>
              <a:gd name="connsiteX3223" fmla="*/ 8324991 w 11033920"/>
              <a:gd name="connsiteY3223" fmla="*/ 4624664 h 8900716"/>
              <a:gd name="connsiteX3224" fmla="*/ 8150797 w 11033920"/>
              <a:gd name="connsiteY3224" fmla="*/ 4623840 h 8900716"/>
              <a:gd name="connsiteX3225" fmla="*/ 8161525 w 11033920"/>
              <a:gd name="connsiteY3225" fmla="*/ 4642383 h 8900716"/>
              <a:gd name="connsiteX3226" fmla="*/ 8150797 w 11033920"/>
              <a:gd name="connsiteY3226" fmla="*/ 4623840 h 8900716"/>
              <a:gd name="connsiteX3227" fmla="*/ 8377095 w 11033920"/>
              <a:gd name="connsiteY3227" fmla="*/ 4623428 h 8900716"/>
              <a:gd name="connsiteX3228" fmla="*/ 8385779 w 11033920"/>
              <a:gd name="connsiteY3228" fmla="*/ 4639911 h 8900716"/>
              <a:gd name="connsiteX3229" fmla="*/ 8375052 w 11033920"/>
              <a:gd name="connsiteY3229" fmla="*/ 4666283 h 8900716"/>
              <a:gd name="connsiteX3230" fmla="*/ 8375052 w 11033920"/>
              <a:gd name="connsiteY3230" fmla="*/ 4642795 h 8900716"/>
              <a:gd name="connsiteX3231" fmla="*/ 2091336 w 11033920"/>
              <a:gd name="connsiteY3231" fmla="*/ 4623428 h 8900716"/>
              <a:gd name="connsiteX3232" fmla="*/ 2125562 w 11033920"/>
              <a:gd name="connsiteY3232" fmla="*/ 4643619 h 8900716"/>
              <a:gd name="connsiteX3233" fmla="*/ 2111770 w 11033920"/>
              <a:gd name="connsiteY3233" fmla="*/ 4643619 h 8900716"/>
              <a:gd name="connsiteX3234" fmla="*/ 2095934 w 11033920"/>
              <a:gd name="connsiteY3234" fmla="*/ 4637026 h 8900716"/>
              <a:gd name="connsiteX3235" fmla="*/ 7684410 w 11033920"/>
              <a:gd name="connsiteY3235" fmla="*/ 4620131 h 8900716"/>
              <a:gd name="connsiteX3236" fmla="*/ 7684410 w 11033920"/>
              <a:gd name="connsiteY3236" fmla="*/ 4625488 h 8900716"/>
              <a:gd name="connsiteX3237" fmla="*/ 7684410 w 11033920"/>
              <a:gd name="connsiteY3237" fmla="*/ 4643619 h 8900716"/>
              <a:gd name="connsiteX3238" fmla="*/ 7679302 w 11033920"/>
              <a:gd name="connsiteY3238" fmla="*/ 4636202 h 8900716"/>
              <a:gd name="connsiteX3239" fmla="*/ 7684410 w 11033920"/>
              <a:gd name="connsiteY3239" fmla="*/ 4620131 h 8900716"/>
              <a:gd name="connsiteX3240" fmla="*/ 7697181 w 11033920"/>
              <a:gd name="connsiteY3240" fmla="*/ 4634554 h 8900716"/>
              <a:gd name="connsiteX3241" fmla="*/ 7698713 w 11033920"/>
              <a:gd name="connsiteY3241" fmla="*/ 4639911 h 8900716"/>
              <a:gd name="connsiteX3242" fmla="*/ 8640172 w 11033920"/>
              <a:gd name="connsiteY3242" fmla="*/ 4618895 h 8900716"/>
              <a:gd name="connsiteX3243" fmla="*/ 8640172 w 11033920"/>
              <a:gd name="connsiteY3243" fmla="*/ 4666283 h 8900716"/>
              <a:gd name="connsiteX3244" fmla="*/ 8614120 w 11033920"/>
              <a:gd name="connsiteY3244" fmla="*/ 4690595 h 8900716"/>
              <a:gd name="connsiteX3245" fmla="*/ 8614120 w 11033920"/>
              <a:gd name="connsiteY3245" fmla="*/ 4738395 h 8900716"/>
              <a:gd name="connsiteX3246" fmla="*/ 8587557 w 11033920"/>
              <a:gd name="connsiteY3246" fmla="*/ 4714495 h 8900716"/>
              <a:gd name="connsiteX3247" fmla="*/ 8587557 w 11033920"/>
              <a:gd name="connsiteY3247" fmla="*/ 4690595 h 8900716"/>
              <a:gd name="connsiteX3248" fmla="*/ 8587557 w 11033920"/>
              <a:gd name="connsiteY3248" fmla="*/ 4642795 h 8900716"/>
              <a:gd name="connsiteX3249" fmla="*/ 8614120 w 11033920"/>
              <a:gd name="connsiteY3249" fmla="*/ 4666283 h 8900716"/>
              <a:gd name="connsiteX3250" fmla="*/ 8640172 w 11033920"/>
              <a:gd name="connsiteY3250" fmla="*/ 4618895 h 8900716"/>
              <a:gd name="connsiteX3251" fmla="*/ 8375052 w 11033920"/>
              <a:gd name="connsiteY3251" fmla="*/ 4618895 h 8900716"/>
              <a:gd name="connsiteX3252" fmla="*/ 8377606 w 11033920"/>
              <a:gd name="connsiteY3252" fmla="*/ 4620543 h 8900716"/>
              <a:gd name="connsiteX3253" fmla="*/ 8377095 w 11033920"/>
              <a:gd name="connsiteY3253" fmla="*/ 4623428 h 8900716"/>
              <a:gd name="connsiteX3254" fmla="*/ 8294851 w 11033920"/>
              <a:gd name="connsiteY3254" fmla="*/ 4618895 h 8900716"/>
              <a:gd name="connsiteX3255" fmla="*/ 8296895 w 11033920"/>
              <a:gd name="connsiteY3255" fmla="*/ 4621779 h 8900716"/>
              <a:gd name="connsiteX3256" fmla="*/ 8296384 w 11033920"/>
              <a:gd name="connsiteY3256" fmla="*/ 4623840 h 8900716"/>
              <a:gd name="connsiteX3257" fmla="*/ 2525542 w 11033920"/>
              <a:gd name="connsiteY3257" fmla="*/ 4618895 h 8900716"/>
              <a:gd name="connsiteX3258" fmla="*/ 2536780 w 11033920"/>
              <a:gd name="connsiteY3258" fmla="*/ 4632905 h 8900716"/>
              <a:gd name="connsiteX3259" fmla="*/ 2537291 w 11033920"/>
              <a:gd name="connsiteY3259" fmla="*/ 4634554 h 8900716"/>
              <a:gd name="connsiteX3260" fmla="*/ 2525542 w 11033920"/>
              <a:gd name="connsiteY3260" fmla="*/ 4627960 h 8900716"/>
              <a:gd name="connsiteX3261" fmla="*/ 2518390 w 11033920"/>
              <a:gd name="connsiteY3261" fmla="*/ 4619719 h 8900716"/>
              <a:gd name="connsiteX3262" fmla="*/ 8082857 w 11033920"/>
              <a:gd name="connsiteY3262" fmla="*/ 4617659 h 8900716"/>
              <a:gd name="connsiteX3263" fmla="*/ 8082857 w 11033920"/>
              <a:gd name="connsiteY3263" fmla="*/ 4642383 h 8900716"/>
              <a:gd name="connsiteX3264" fmla="*/ 8069065 w 11033920"/>
              <a:gd name="connsiteY3264" fmla="*/ 4639498 h 8900716"/>
              <a:gd name="connsiteX3265" fmla="*/ 8060891 w 11033920"/>
              <a:gd name="connsiteY3265" fmla="*/ 4626312 h 8900716"/>
              <a:gd name="connsiteX3266" fmla="*/ 8055273 w 11033920"/>
              <a:gd name="connsiteY3266" fmla="*/ 4617659 h 8900716"/>
              <a:gd name="connsiteX3267" fmla="*/ 8060891 w 11033920"/>
              <a:gd name="connsiteY3267" fmla="*/ 4626312 h 8900716"/>
              <a:gd name="connsiteX3268" fmla="*/ 8058848 w 11033920"/>
              <a:gd name="connsiteY3268" fmla="*/ 4627136 h 8900716"/>
              <a:gd name="connsiteX3269" fmla="*/ 8055273 w 11033920"/>
              <a:gd name="connsiteY3269" fmla="*/ 4617659 h 8900716"/>
              <a:gd name="connsiteX3270" fmla="*/ 2603188 w 11033920"/>
              <a:gd name="connsiteY3270" fmla="*/ 4617659 h 8900716"/>
              <a:gd name="connsiteX3271" fmla="*/ 2603188 w 11033920"/>
              <a:gd name="connsiteY3271" fmla="*/ 4642383 h 8900716"/>
              <a:gd name="connsiteX3272" fmla="*/ 2603188 w 11033920"/>
              <a:gd name="connsiteY3272" fmla="*/ 4617659 h 8900716"/>
              <a:gd name="connsiteX3273" fmla="*/ 2313547 w 11033920"/>
              <a:gd name="connsiteY3273" fmla="*/ 4617659 h 8900716"/>
              <a:gd name="connsiteX3274" fmla="*/ 2338578 w 11033920"/>
              <a:gd name="connsiteY3274" fmla="*/ 4617659 h 8900716"/>
              <a:gd name="connsiteX3275" fmla="*/ 2313547 w 11033920"/>
              <a:gd name="connsiteY3275" fmla="*/ 4617659 h 8900716"/>
              <a:gd name="connsiteX3276" fmla="*/ 2231304 w 11033920"/>
              <a:gd name="connsiteY3276" fmla="*/ 4617659 h 8900716"/>
              <a:gd name="connsiteX3277" fmla="*/ 2295668 w 11033920"/>
              <a:gd name="connsiteY3277" fmla="*/ 4662162 h 8900716"/>
              <a:gd name="connsiteX3278" fmla="*/ 2284941 w 11033920"/>
              <a:gd name="connsiteY3278" fmla="*/ 4665871 h 8900716"/>
              <a:gd name="connsiteX3279" fmla="*/ 2258378 w 11033920"/>
              <a:gd name="connsiteY3279" fmla="*/ 4641971 h 8900716"/>
              <a:gd name="connsiteX3280" fmla="*/ 2231304 w 11033920"/>
              <a:gd name="connsiteY3280" fmla="*/ 4617659 h 8900716"/>
              <a:gd name="connsiteX3281" fmla="*/ 7898447 w 11033920"/>
              <a:gd name="connsiteY3281" fmla="*/ 4616835 h 8900716"/>
              <a:gd name="connsiteX3282" fmla="*/ 7922457 w 11033920"/>
              <a:gd name="connsiteY3282" fmla="*/ 4643619 h 8900716"/>
              <a:gd name="connsiteX3283" fmla="*/ 7894872 w 11033920"/>
              <a:gd name="connsiteY3283" fmla="*/ 4643619 h 8900716"/>
              <a:gd name="connsiteX3284" fmla="*/ 7898447 w 11033920"/>
              <a:gd name="connsiteY3284" fmla="*/ 4616835 h 8900716"/>
              <a:gd name="connsiteX3285" fmla="*/ 2513792 w 11033920"/>
              <a:gd name="connsiteY3285" fmla="*/ 4613538 h 8900716"/>
              <a:gd name="connsiteX3286" fmla="*/ 2525542 w 11033920"/>
              <a:gd name="connsiteY3286" fmla="*/ 4618895 h 8900716"/>
              <a:gd name="connsiteX3287" fmla="*/ 2516857 w 11033920"/>
              <a:gd name="connsiteY3287" fmla="*/ 4617659 h 8900716"/>
              <a:gd name="connsiteX3288" fmla="*/ 7561811 w 11033920"/>
              <a:gd name="connsiteY3288" fmla="*/ 4613126 h 8900716"/>
              <a:gd name="connsiteX3289" fmla="*/ 7578157 w 11033920"/>
              <a:gd name="connsiteY3289" fmla="*/ 4619307 h 8900716"/>
              <a:gd name="connsiteX3290" fmla="*/ 7550573 w 11033920"/>
              <a:gd name="connsiteY3290" fmla="*/ 4642383 h 8900716"/>
              <a:gd name="connsiteX3291" fmla="*/ 7561811 w 11033920"/>
              <a:gd name="connsiteY3291" fmla="*/ 4613126 h 8900716"/>
              <a:gd name="connsiteX3292" fmla="*/ 7804455 w 11033920"/>
              <a:gd name="connsiteY3292" fmla="*/ 4597879 h 8900716"/>
              <a:gd name="connsiteX3293" fmla="*/ 7816204 w 11033920"/>
              <a:gd name="connsiteY3293" fmla="*/ 4618071 h 8900716"/>
              <a:gd name="connsiteX3294" fmla="*/ 7816204 w 11033920"/>
              <a:gd name="connsiteY3294" fmla="*/ 4665871 h 8900716"/>
              <a:gd name="connsiteX3295" fmla="*/ 7802923 w 11033920"/>
              <a:gd name="connsiteY3295" fmla="*/ 4633317 h 8900716"/>
              <a:gd name="connsiteX3296" fmla="*/ 7792195 w 11033920"/>
              <a:gd name="connsiteY3296" fmla="*/ 4620955 h 8900716"/>
              <a:gd name="connsiteX3297" fmla="*/ 7791685 w 11033920"/>
              <a:gd name="connsiteY3297" fmla="*/ 4616835 h 8900716"/>
              <a:gd name="connsiteX3298" fmla="*/ 7801390 w 11033920"/>
              <a:gd name="connsiteY3298" fmla="*/ 4611478 h 8900716"/>
              <a:gd name="connsiteX3299" fmla="*/ 7804455 w 11033920"/>
              <a:gd name="connsiteY3299" fmla="*/ 4597879 h 8900716"/>
              <a:gd name="connsiteX3300" fmla="*/ 8082857 w 11033920"/>
              <a:gd name="connsiteY3300" fmla="*/ 4596231 h 8900716"/>
              <a:gd name="connsiteX3301" fmla="*/ 8109931 w 11033920"/>
              <a:gd name="connsiteY3301" fmla="*/ 4617659 h 8900716"/>
              <a:gd name="connsiteX3302" fmla="*/ 8082857 w 11033920"/>
              <a:gd name="connsiteY3302" fmla="*/ 4596231 h 8900716"/>
              <a:gd name="connsiteX3303" fmla="*/ 8001125 w 11033920"/>
              <a:gd name="connsiteY3303" fmla="*/ 4596231 h 8900716"/>
              <a:gd name="connsiteX3304" fmla="*/ 8028199 w 11033920"/>
              <a:gd name="connsiteY3304" fmla="*/ 4642383 h 8900716"/>
              <a:gd name="connsiteX3305" fmla="*/ 8001125 w 11033920"/>
              <a:gd name="connsiteY3305" fmla="*/ 4596231 h 8900716"/>
              <a:gd name="connsiteX3306" fmla="*/ 7631284 w 11033920"/>
              <a:gd name="connsiteY3306" fmla="*/ 4596231 h 8900716"/>
              <a:gd name="connsiteX3307" fmla="*/ 7657847 w 11033920"/>
              <a:gd name="connsiteY3307" fmla="*/ 4596231 h 8900716"/>
              <a:gd name="connsiteX3308" fmla="*/ 7660912 w 11033920"/>
              <a:gd name="connsiteY3308" fmla="*/ 4611066 h 8900716"/>
              <a:gd name="connsiteX3309" fmla="*/ 7679302 w 11033920"/>
              <a:gd name="connsiteY3309" fmla="*/ 4636202 h 8900716"/>
              <a:gd name="connsiteX3310" fmla="*/ 7670617 w 11033920"/>
              <a:gd name="connsiteY3310" fmla="*/ 4660926 h 8900716"/>
              <a:gd name="connsiteX3311" fmla="*/ 7657847 w 11033920"/>
              <a:gd name="connsiteY3311" fmla="*/ 4666695 h 8900716"/>
              <a:gd name="connsiteX3312" fmla="*/ 7657847 w 11033920"/>
              <a:gd name="connsiteY3312" fmla="*/ 4714083 h 8900716"/>
              <a:gd name="connsiteX3313" fmla="*/ 7660912 w 11033920"/>
              <a:gd name="connsiteY3313" fmla="*/ 4716968 h 8900716"/>
              <a:gd name="connsiteX3314" fmla="*/ 7673683 w 11033920"/>
              <a:gd name="connsiteY3314" fmla="*/ 4728506 h 8900716"/>
              <a:gd name="connsiteX3315" fmla="*/ 7672150 w 11033920"/>
              <a:gd name="connsiteY3315" fmla="*/ 4726445 h 8900716"/>
              <a:gd name="connsiteX3316" fmla="*/ 7673172 w 11033920"/>
              <a:gd name="connsiteY3316" fmla="*/ 4721913 h 8900716"/>
              <a:gd name="connsiteX3317" fmla="*/ 7680323 w 11033920"/>
              <a:gd name="connsiteY3317" fmla="*/ 4734275 h 8900716"/>
              <a:gd name="connsiteX3318" fmla="*/ 7683899 w 11033920"/>
              <a:gd name="connsiteY3318" fmla="*/ 4737159 h 8900716"/>
              <a:gd name="connsiteX3319" fmla="*/ 7683899 w 11033920"/>
              <a:gd name="connsiteY3319" fmla="*/ 4733863 h 8900716"/>
              <a:gd name="connsiteX3320" fmla="*/ 7686453 w 11033920"/>
              <a:gd name="connsiteY3320" fmla="*/ 4742516 h 8900716"/>
              <a:gd name="connsiteX3321" fmla="*/ 7683389 w 11033920"/>
              <a:gd name="connsiteY3321" fmla="*/ 4740044 h 8900716"/>
              <a:gd name="connsiteX3322" fmla="*/ 7683899 w 11033920"/>
              <a:gd name="connsiteY3322" fmla="*/ 4737571 h 8900716"/>
              <a:gd name="connsiteX3323" fmla="*/ 7681345 w 11033920"/>
              <a:gd name="connsiteY3323" fmla="*/ 4735511 h 8900716"/>
              <a:gd name="connsiteX3324" fmla="*/ 7683389 w 11033920"/>
              <a:gd name="connsiteY3324" fmla="*/ 4740044 h 8900716"/>
              <a:gd name="connsiteX3325" fmla="*/ 7678280 w 11033920"/>
              <a:gd name="connsiteY3325" fmla="*/ 4733450 h 8900716"/>
              <a:gd name="connsiteX3326" fmla="*/ 7652739 w 11033920"/>
              <a:gd name="connsiteY3326" fmla="*/ 4716968 h 8900716"/>
              <a:gd name="connsiteX3327" fmla="*/ 7604721 w 11033920"/>
              <a:gd name="connsiteY3327" fmla="*/ 4666695 h 8900716"/>
              <a:gd name="connsiteX3328" fmla="*/ 7604721 w 11033920"/>
              <a:gd name="connsiteY3328" fmla="*/ 4643619 h 8900716"/>
              <a:gd name="connsiteX3329" fmla="*/ 7631284 w 11033920"/>
              <a:gd name="connsiteY3329" fmla="*/ 4643619 h 8900716"/>
              <a:gd name="connsiteX3330" fmla="*/ 7631284 w 11033920"/>
              <a:gd name="connsiteY3330" fmla="*/ 4620131 h 8900716"/>
              <a:gd name="connsiteX3331" fmla="*/ 7657847 w 11033920"/>
              <a:gd name="connsiteY3331" fmla="*/ 4643619 h 8900716"/>
              <a:gd name="connsiteX3332" fmla="*/ 7631284 w 11033920"/>
              <a:gd name="connsiteY3332" fmla="*/ 4596231 h 8900716"/>
              <a:gd name="connsiteX3333" fmla="*/ 8587557 w 11033920"/>
              <a:gd name="connsiteY3333" fmla="*/ 4594995 h 8900716"/>
              <a:gd name="connsiteX3334" fmla="*/ 8614120 w 11033920"/>
              <a:gd name="connsiteY3334" fmla="*/ 4594995 h 8900716"/>
              <a:gd name="connsiteX3335" fmla="*/ 8587557 w 11033920"/>
              <a:gd name="connsiteY3335" fmla="*/ 4594995 h 8900716"/>
              <a:gd name="connsiteX3336" fmla="*/ 8348489 w 11033920"/>
              <a:gd name="connsiteY3336" fmla="*/ 4594995 h 8900716"/>
              <a:gd name="connsiteX3337" fmla="*/ 8375052 w 11033920"/>
              <a:gd name="connsiteY3337" fmla="*/ 4642795 h 8900716"/>
              <a:gd name="connsiteX3338" fmla="*/ 8348489 w 11033920"/>
              <a:gd name="connsiteY3338" fmla="*/ 4642795 h 8900716"/>
              <a:gd name="connsiteX3339" fmla="*/ 8348489 w 11033920"/>
              <a:gd name="connsiteY3339" fmla="*/ 4618895 h 8900716"/>
              <a:gd name="connsiteX3340" fmla="*/ 8348489 w 11033920"/>
              <a:gd name="connsiteY3340" fmla="*/ 4594995 h 8900716"/>
              <a:gd name="connsiteX3341" fmla="*/ 2498978 w 11033920"/>
              <a:gd name="connsiteY3341" fmla="*/ 4594995 h 8900716"/>
              <a:gd name="connsiteX3342" fmla="*/ 2513792 w 11033920"/>
              <a:gd name="connsiteY3342" fmla="*/ 4613538 h 8900716"/>
              <a:gd name="connsiteX3343" fmla="*/ 2500511 w 11033920"/>
              <a:gd name="connsiteY3343" fmla="*/ 4607769 h 8900716"/>
              <a:gd name="connsiteX3344" fmla="*/ 8404169 w 11033920"/>
              <a:gd name="connsiteY3344" fmla="*/ 4593759 h 8900716"/>
              <a:gd name="connsiteX3345" fmla="*/ 8401615 w 11033920"/>
              <a:gd name="connsiteY3345" fmla="*/ 4618895 h 8900716"/>
              <a:gd name="connsiteX3346" fmla="*/ 8414386 w 11033920"/>
              <a:gd name="connsiteY3346" fmla="*/ 4633729 h 8900716"/>
              <a:gd name="connsiteX3347" fmla="*/ 8426135 w 11033920"/>
              <a:gd name="connsiteY3347" fmla="*/ 4662574 h 8900716"/>
              <a:gd name="connsiteX3348" fmla="*/ 8425624 w 11033920"/>
              <a:gd name="connsiteY3348" fmla="*/ 4664223 h 8900716"/>
              <a:gd name="connsiteX3349" fmla="*/ 8401615 w 11033920"/>
              <a:gd name="connsiteY3349" fmla="*/ 4633729 h 8900716"/>
              <a:gd name="connsiteX3350" fmla="*/ 8377606 w 11033920"/>
              <a:gd name="connsiteY3350" fmla="*/ 4620543 h 8900716"/>
              <a:gd name="connsiteX3351" fmla="*/ 8379139 w 11033920"/>
              <a:gd name="connsiteY3351" fmla="*/ 4608181 h 8900716"/>
              <a:gd name="connsiteX3352" fmla="*/ 8390887 w 11033920"/>
              <a:gd name="connsiteY3352" fmla="*/ 4597879 h 8900716"/>
              <a:gd name="connsiteX3353" fmla="*/ 8306090 w 11033920"/>
              <a:gd name="connsiteY3353" fmla="*/ 4589226 h 8900716"/>
              <a:gd name="connsiteX3354" fmla="*/ 8321925 w 11033920"/>
              <a:gd name="connsiteY3354" fmla="*/ 4594995 h 8900716"/>
              <a:gd name="connsiteX3355" fmla="*/ 8321925 w 11033920"/>
              <a:gd name="connsiteY3355" fmla="*/ 4642795 h 8900716"/>
              <a:gd name="connsiteX3356" fmla="*/ 8308133 w 11033920"/>
              <a:gd name="connsiteY3356" fmla="*/ 4639911 h 8900716"/>
              <a:gd name="connsiteX3357" fmla="*/ 8296895 w 11033920"/>
              <a:gd name="connsiteY3357" fmla="*/ 4621779 h 8900716"/>
              <a:gd name="connsiteX3358" fmla="*/ 8298427 w 11033920"/>
              <a:gd name="connsiteY3358" fmla="*/ 4601176 h 8900716"/>
              <a:gd name="connsiteX3359" fmla="*/ 8306090 w 11033920"/>
              <a:gd name="connsiteY3359" fmla="*/ 4589226 h 8900716"/>
              <a:gd name="connsiteX3360" fmla="*/ 8412342 w 11033920"/>
              <a:gd name="connsiteY3360" fmla="*/ 4585105 h 8900716"/>
              <a:gd name="connsiteX3361" fmla="*/ 8414386 w 11033920"/>
              <a:gd name="connsiteY3361" fmla="*/ 4586341 h 8900716"/>
              <a:gd name="connsiteX3362" fmla="*/ 8408256 w 11033920"/>
              <a:gd name="connsiteY3362" fmla="*/ 4592110 h 8900716"/>
              <a:gd name="connsiteX3363" fmla="*/ 8404169 w 11033920"/>
              <a:gd name="connsiteY3363" fmla="*/ 4593759 h 8900716"/>
              <a:gd name="connsiteX3364" fmla="*/ 8404680 w 11033920"/>
              <a:gd name="connsiteY3364" fmla="*/ 4589226 h 8900716"/>
              <a:gd name="connsiteX3365" fmla="*/ 8412342 w 11033920"/>
              <a:gd name="connsiteY3365" fmla="*/ 4585105 h 8900716"/>
              <a:gd name="connsiteX3366" fmla="*/ 2046894 w 11033920"/>
              <a:gd name="connsiteY3366" fmla="*/ 4580984 h 8900716"/>
              <a:gd name="connsiteX3367" fmla="*/ 2055067 w 11033920"/>
              <a:gd name="connsiteY3367" fmla="*/ 4583869 h 8900716"/>
              <a:gd name="connsiteX3368" fmla="*/ 2070903 w 11033920"/>
              <a:gd name="connsiteY3368" fmla="*/ 4596231 h 8900716"/>
              <a:gd name="connsiteX3369" fmla="*/ 2048427 w 11033920"/>
              <a:gd name="connsiteY3369" fmla="*/ 4593347 h 8900716"/>
              <a:gd name="connsiteX3370" fmla="*/ 8670311 w 11033920"/>
              <a:gd name="connsiteY3370" fmla="*/ 4578512 h 8900716"/>
              <a:gd name="connsiteX3371" fmla="*/ 8693299 w 11033920"/>
              <a:gd name="connsiteY3371" fmla="*/ 4595407 h 8900716"/>
              <a:gd name="connsiteX3372" fmla="*/ 8709134 w 11033920"/>
              <a:gd name="connsiteY3372" fmla="*/ 4649800 h 8900716"/>
              <a:gd name="connsiteX3373" fmla="*/ 8716797 w 11033920"/>
              <a:gd name="connsiteY3373" fmla="*/ 4662162 h 8900716"/>
              <a:gd name="connsiteX3374" fmla="*/ 8709645 w 11033920"/>
              <a:gd name="connsiteY3374" fmla="*/ 4667931 h 8900716"/>
              <a:gd name="connsiteX3375" fmla="*/ 8693299 w 11033920"/>
              <a:gd name="connsiteY3375" fmla="*/ 4691831 h 8900716"/>
              <a:gd name="connsiteX3376" fmla="*/ 8693299 w 11033920"/>
              <a:gd name="connsiteY3376" fmla="*/ 4644031 h 8900716"/>
              <a:gd name="connsiteX3377" fmla="*/ 8666225 w 11033920"/>
              <a:gd name="connsiteY3377" fmla="*/ 4667931 h 8900716"/>
              <a:gd name="connsiteX3378" fmla="*/ 8666225 w 11033920"/>
              <a:gd name="connsiteY3378" fmla="*/ 4658866 h 8900716"/>
              <a:gd name="connsiteX3379" fmla="*/ 8666225 w 11033920"/>
              <a:gd name="connsiteY3379" fmla="*/ 4653509 h 8900716"/>
              <a:gd name="connsiteX3380" fmla="*/ 8666225 w 11033920"/>
              <a:gd name="connsiteY3380" fmla="*/ 4649800 h 8900716"/>
              <a:gd name="connsiteX3381" fmla="*/ 8666225 w 11033920"/>
              <a:gd name="connsiteY3381" fmla="*/ 4644031 h 8900716"/>
              <a:gd name="connsiteX3382" fmla="*/ 8666225 w 11033920"/>
              <a:gd name="connsiteY3382" fmla="*/ 4619719 h 8900716"/>
              <a:gd name="connsiteX3383" fmla="*/ 8666225 w 11033920"/>
              <a:gd name="connsiteY3383" fmla="*/ 4595407 h 8900716"/>
              <a:gd name="connsiteX3384" fmla="*/ 8670311 w 11033920"/>
              <a:gd name="connsiteY3384" fmla="*/ 4578512 h 8900716"/>
              <a:gd name="connsiteX3385" fmla="*/ 8720883 w 11033920"/>
              <a:gd name="connsiteY3385" fmla="*/ 4571507 h 8900716"/>
              <a:gd name="connsiteX3386" fmla="*/ 8747957 w 11033920"/>
              <a:gd name="connsiteY3386" fmla="*/ 4618895 h 8900716"/>
              <a:gd name="connsiteX3387" fmla="*/ 8720883 w 11033920"/>
              <a:gd name="connsiteY3387" fmla="*/ 4642383 h 8900716"/>
              <a:gd name="connsiteX3388" fmla="*/ 8693299 w 11033920"/>
              <a:gd name="connsiteY3388" fmla="*/ 4595407 h 8900716"/>
              <a:gd name="connsiteX3389" fmla="*/ 8720883 w 11033920"/>
              <a:gd name="connsiteY3389" fmla="*/ 4571507 h 8900716"/>
              <a:gd name="connsiteX3390" fmla="*/ 7867798 w 11033920"/>
              <a:gd name="connsiteY3390" fmla="*/ 4571507 h 8900716"/>
              <a:gd name="connsiteX3391" fmla="*/ 7867798 w 11033920"/>
              <a:gd name="connsiteY3391" fmla="*/ 4594583 h 8900716"/>
              <a:gd name="connsiteX3392" fmla="*/ 7867798 w 11033920"/>
              <a:gd name="connsiteY3392" fmla="*/ 4597879 h 8900716"/>
              <a:gd name="connsiteX3393" fmla="*/ 7867798 w 11033920"/>
              <a:gd name="connsiteY3393" fmla="*/ 4609417 h 8900716"/>
              <a:gd name="connsiteX3394" fmla="*/ 7867798 w 11033920"/>
              <a:gd name="connsiteY3394" fmla="*/ 4617659 h 8900716"/>
              <a:gd name="connsiteX3395" fmla="*/ 7867798 w 11033920"/>
              <a:gd name="connsiteY3395" fmla="*/ 4571507 h 8900716"/>
              <a:gd name="connsiteX3396" fmla="*/ 7604721 w 11033920"/>
              <a:gd name="connsiteY3396" fmla="*/ 4571507 h 8900716"/>
              <a:gd name="connsiteX3397" fmla="*/ 7604721 w 11033920"/>
              <a:gd name="connsiteY3397" fmla="*/ 4596231 h 8900716"/>
              <a:gd name="connsiteX3398" fmla="*/ 7604721 w 11033920"/>
              <a:gd name="connsiteY3398" fmla="*/ 4571507 h 8900716"/>
              <a:gd name="connsiteX3399" fmla="*/ 7495914 w 11033920"/>
              <a:gd name="connsiteY3399" fmla="*/ 4571507 h 8900716"/>
              <a:gd name="connsiteX3400" fmla="*/ 7495914 w 11033920"/>
              <a:gd name="connsiteY3400" fmla="*/ 4596231 h 8900716"/>
              <a:gd name="connsiteX3401" fmla="*/ 7495914 w 11033920"/>
              <a:gd name="connsiteY3401" fmla="*/ 4571507 h 8900716"/>
              <a:gd name="connsiteX3402" fmla="*/ 2180221 w 11033920"/>
              <a:gd name="connsiteY3402" fmla="*/ 4571507 h 8900716"/>
              <a:gd name="connsiteX3403" fmla="*/ 2231304 w 11033920"/>
              <a:gd name="connsiteY3403" fmla="*/ 4642383 h 8900716"/>
              <a:gd name="connsiteX3404" fmla="*/ 2180221 w 11033920"/>
              <a:gd name="connsiteY3404" fmla="*/ 4571507 h 8900716"/>
              <a:gd name="connsiteX3405" fmla="*/ 2045362 w 11033920"/>
              <a:gd name="connsiteY3405" fmla="*/ 4571507 h 8900716"/>
              <a:gd name="connsiteX3406" fmla="*/ 2046894 w 11033920"/>
              <a:gd name="connsiteY3406" fmla="*/ 4580984 h 8900716"/>
              <a:gd name="connsiteX3407" fmla="*/ 2034634 w 11033920"/>
              <a:gd name="connsiteY3407" fmla="*/ 4577276 h 8900716"/>
              <a:gd name="connsiteX3408" fmla="*/ 2034634 w 11033920"/>
              <a:gd name="connsiteY3408" fmla="*/ 4575628 h 8900716"/>
              <a:gd name="connsiteX3409" fmla="*/ 2045362 w 11033920"/>
              <a:gd name="connsiteY3409" fmla="*/ 4571507 h 8900716"/>
              <a:gd name="connsiteX3410" fmla="*/ 2019820 w 11033920"/>
              <a:gd name="connsiteY3410" fmla="*/ 4571507 h 8900716"/>
              <a:gd name="connsiteX3411" fmla="*/ 2034634 w 11033920"/>
              <a:gd name="connsiteY3411" fmla="*/ 4577276 h 8900716"/>
              <a:gd name="connsiteX3412" fmla="*/ 2036167 w 11033920"/>
              <a:gd name="connsiteY3412" fmla="*/ 4583869 h 8900716"/>
              <a:gd name="connsiteX3413" fmla="*/ 2045362 w 11033920"/>
              <a:gd name="connsiteY3413" fmla="*/ 4596231 h 8900716"/>
              <a:gd name="connsiteX3414" fmla="*/ 2019820 w 11033920"/>
              <a:gd name="connsiteY3414" fmla="*/ 4571507 h 8900716"/>
              <a:gd name="connsiteX3415" fmla="*/ 7945444 w 11033920"/>
              <a:gd name="connsiteY3415" fmla="*/ 4571095 h 8900716"/>
              <a:gd name="connsiteX3416" fmla="*/ 7947998 w 11033920"/>
              <a:gd name="connsiteY3416" fmla="*/ 4571507 h 8900716"/>
              <a:gd name="connsiteX3417" fmla="*/ 7945444 w 11033920"/>
              <a:gd name="connsiteY3417" fmla="*/ 4571507 h 8900716"/>
              <a:gd name="connsiteX3418" fmla="*/ 8428178 w 11033920"/>
              <a:gd name="connsiteY3418" fmla="*/ 4570683 h 8900716"/>
              <a:gd name="connsiteX3419" fmla="*/ 8428178 w 11033920"/>
              <a:gd name="connsiteY3419" fmla="*/ 4594995 h 8900716"/>
              <a:gd name="connsiteX3420" fmla="*/ 8414386 w 11033920"/>
              <a:gd name="connsiteY3420" fmla="*/ 4586341 h 8900716"/>
              <a:gd name="connsiteX3421" fmla="*/ 2206273 w 11033920"/>
              <a:gd name="connsiteY3421" fmla="*/ 4570683 h 8900716"/>
              <a:gd name="connsiteX3422" fmla="*/ 2225174 w 11033920"/>
              <a:gd name="connsiteY3422" fmla="*/ 4577688 h 8900716"/>
              <a:gd name="connsiteX3423" fmla="*/ 2232325 w 11033920"/>
              <a:gd name="connsiteY3423" fmla="*/ 4594171 h 8900716"/>
              <a:gd name="connsiteX3424" fmla="*/ 2209849 w 11033920"/>
              <a:gd name="connsiteY3424" fmla="*/ 4573567 h 8900716"/>
              <a:gd name="connsiteX3425" fmla="*/ 7944933 w 11033920"/>
              <a:gd name="connsiteY3425" fmla="*/ 4569859 h 8900716"/>
              <a:gd name="connsiteX3426" fmla="*/ 7947998 w 11033920"/>
              <a:gd name="connsiteY3426" fmla="*/ 4571507 h 8900716"/>
              <a:gd name="connsiteX3427" fmla="*/ 7944933 w 11033920"/>
              <a:gd name="connsiteY3427" fmla="*/ 4570271 h 8900716"/>
              <a:gd name="connsiteX3428" fmla="*/ 7937271 w 11033920"/>
              <a:gd name="connsiteY3428" fmla="*/ 4566150 h 8900716"/>
              <a:gd name="connsiteX3429" fmla="*/ 7944933 w 11033920"/>
              <a:gd name="connsiteY3429" fmla="*/ 4570271 h 8900716"/>
              <a:gd name="connsiteX3430" fmla="*/ 7945444 w 11033920"/>
              <a:gd name="connsiteY3430" fmla="*/ 4571095 h 8900716"/>
              <a:gd name="connsiteX3431" fmla="*/ 7937271 w 11033920"/>
              <a:gd name="connsiteY3431" fmla="*/ 4569034 h 8900716"/>
              <a:gd name="connsiteX3432" fmla="*/ 7459135 w 11033920"/>
              <a:gd name="connsiteY3432" fmla="*/ 4564090 h 8900716"/>
              <a:gd name="connsiteX3433" fmla="*/ 7470883 w 11033920"/>
              <a:gd name="connsiteY3433" fmla="*/ 4570683 h 8900716"/>
              <a:gd name="connsiteX3434" fmla="*/ 7470883 w 11033920"/>
              <a:gd name="connsiteY3434" fmla="*/ 4618895 h 8900716"/>
              <a:gd name="connsiteX3435" fmla="*/ 7444320 w 11033920"/>
              <a:gd name="connsiteY3435" fmla="*/ 4570683 h 8900716"/>
              <a:gd name="connsiteX3436" fmla="*/ 7459135 w 11033920"/>
              <a:gd name="connsiteY3436" fmla="*/ 4564090 h 8900716"/>
              <a:gd name="connsiteX3437" fmla="*/ 8724970 w 11033920"/>
              <a:gd name="connsiteY3437" fmla="*/ 4560793 h 8900716"/>
              <a:gd name="connsiteX3438" fmla="*/ 8725481 w 11033920"/>
              <a:gd name="connsiteY3438" fmla="*/ 4560793 h 8900716"/>
              <a:gd name="connsiteX3439" fmla="*/ 8720883 w 11033920"/>
              <a:gd name="connsiteY3439" fmla="*/ 4571507 h 8900716"/>
              <a:gd name="connsiteX3440" fmla="*/ 8724970 w 11033920"/>
              <a:gd name="connsiteY3440" fmla="*/ 4560793 h 8900716"/>
              <a:gd name="connsiteX3441" fmla="*/ 8811300 w 11033920"/>
              <a:gd name="connsiteY3441" fmla="*/ 4553788 h 8900716"/>
              <a:gd name="connsiteX3442" fmla="*/ 8827136 w 11033920"/>
              <a:gd name="connsiteY3442" fmla="*/ 4570271 h 8900716"/>
              <a:gd name="connsiteX3443" fmla="*/ 8774521 w 11033920"/>
              <a:gd name="connsiteY3443" fmla="*/ 4617659 h 8900716"/>
              <a:gd name="connsiteX3444" fmla="*/ 8774521 w 11033920"/>
              <a:gd name="connsiteY3444" fmla="*/ 4594171 h 8900716"/>
              <a:gd name="connsiteX3445" fmla="*/ 8774521 w 11033920"/>
              <a:gd name="connsiteY3445" fmla="*/ 4570271 h 8900716"/>
              <a:gd name="connsiteX3446" fmla="*/ 8811300 w 11033920"/>
              <a:gd name="connsiteY3446" fmla="*/ 4553788 h 8900716"/>
              <a:gd name="connsiteX3447" fmla="*/ 8598795 w 11033920"/>
              <a:gd name="connsiteY3447" fmla="*/ 4550903 h 8900716"/>
              <a:gd name="connsiteX3448" fmla="*/ 8614120 w 11033920"/>
              <a:gd name="connsiteY3448" fmla="*/ 4570683 h 8900716"/>
              <a:gd name="connsiteX3449" fmla="*/ 8587557 w 11033920"/>
              <a:gd name="connsiteY3449" fmla="*/ 4594995 h 8900716"/>
              <a:gd name="connsiteX3450" fmla="*/ 8598795 w 11033920"/>
              <a:gd name="connsiteY3450" fmla="*/ 4550903 h 8900716"/>
              <a:gd name="connsiteX3451" fmla="*/ 7921435 w 11033920"/>
              <a:gd name="connsiteY3451" fmla="*/ 4547607 h 8900716"/>
              <a:gd name="connsiteX3452" fmla="*/ 7925011 w 11033920"/>
              <a:gd name="connsiteY3452" fmla="*/ 4559557 h 8900716"/>
              <a:gd name="connsiteX3453" fmla="*/ 7931141 w 11033920"/>
              <a:gd name="connsiteY3453" fmla="*/ 4563265 h 8900716"/>
              <a:gd name="connsiteX3454" fmla="*/ 7934717 w 11033920"/>
              <a:gd name="connsiteY3454" fmla="*/ 4568622 h 8900716"/>
              <a:gd name="connsiteX3455" fmla="*/ 7937271 w 11033920"/>
              <a:gd name="connsiteY3455" fmla="*/ 4569034 h 8900716"/>
              <a:gd name="connsiteX3456" fmla="*/ 7937271 w 11033920"/>
              <a:gd name="connsiteY3456" fmla="*/ 4571507 h 8900716"/>
              <a:gd name="connsiteX3457" fmla="*/ 7925011 w 11033920"/>
              <a:gd name="connsiteY3457" fmla="*/ 4571507 h 8900716"/>
              <a:gd name="connsiteX3458" fmla="*/ 7921435 w 11033920"/>
              <a:gd name="connsiteY3458" fmla="*/ 4571507 h 8900716"/>
              <a:gd name="connsiteX3459" fmla="*/ 7947998 w 11033920"/>
              <a:gd name="connsiteY3459" fmla="*/ 4595407 h 8900716"/>
              <a:gd name="connsiteX3460" fmla="*/ 7947998 w 11033920"/>
              <a:gd name="connsiteY3460" fmla="*/ 4619307 h 8900716"/>
              <a:gd name="connsiteX3461" fmla="*/ 7921435 w 11033920"/>
              <a:gd name="connsiteY3461" fmla="*/ 4619307 h 8900716"/>
              <a:gd name="connsiteX3462" fmla="*/ 7921435 w 11033920"/>
              <a:gd name="connsiteY3462" fmla="*/ 4595407 h 8900716"/>
              <a:gd name="connsiteX3463" fmla="*/ 7921435 w 11033920"/>
              <a:gd name="connsiteY3463" fmla="*/ 4619307 h 8900716"/>
              <a:gd name="connsiteX3464" fmla="*/ 7921435 w 11033920"/>
              <a:gd name="connsiteY3464" fmla="*/ 4547607 h 8900716"/>
              <a:gd name="connsiteX3465" fmla="*/ 7921435 w 11033920"/>
              <a:gd name="connsiteY3465" fmla="*/ 4547607 h 8900716"/>
              <a:gd name="connsiteX3466" fmla="*/ 7944423 w 11033920"/>
              <a:gd name="connsiteY3466" fmla="*/ 4568622 h 8900716"/>
              <a:gd name="connsiteX3467" fmla="*/ 7944933 w 11033920"/>
              <a:gd name="connsiteY3467" fmla="*/ 4569859 h 8900716"/>
              <a:gd name="connsiteX3468" fmla="*/ 7936760 w 11033920"/>
              <a:gd name="connsiteY3468" fmla="*/ 4565326 h 8900716"/>
              <a:gd name="connsiteX3469" fmla="*/ 7937271 w 11033920"/>
              <a:gd name="connsiteY3469" fmla="*/ 4566150 h 8900716"/>
              <a:gd name="connsiteX3470" fmla="*/ 7931141 w 11033920"/>
              <a:gd name="connsiteY3470" fmla="*/ 4563265 h 8900716"/>
              <a:gd name="connsiteX3471" fmla="*/ 8880262 w 11033920"/>
              <a:gd name="connsiteY3471" fmla="*/ 4547195 h 8900716"/>
              <a:gd name="connsiteX3472" fmla="*/ 8906315 w 11033920"/>
              <a:gd name="connsiteY3472" fmla="*/ 4547195 h 8900716"/>
              <a:gd name="connsiteX3473" fmla="*/ 8880262 w 11033920"/>
              <a:gd name="connsiteY3473" fmla="*/ 4570271 h 8900716"/>
              <a:gd name="connsiteX3474" fmla="*/ 8880262 w 11033920"/>
              <a:gd name="connsiteY3474" fmla="*/ 4567798 h 8900716"/>
              <a:gd name="connsiteX3475" fmla="*/ 8880262 w 11033920"/>
              <a:gd name="connsiteY3475" fmla="*/ 4558321 h 8900716"/>
              <a:gd name="connsiteX3476" fmla="*/ 8880262 w 11033920"/>
              <a:gd name="connsiteY3476" fmla="*/ 4549667 h 8900716"/>
              <a:gd name="connsiteX3477" fmla="*/ 8880262 w 11033920"/>
              <a:gd name="connsiteY3477" fmla="*/ 4547195 h 8900716"/>
              <a:gd name="connsiteX3478" fmla="*/ 8321925 w 11033920"/>
              <a:gd name="connsiteY3478" fmla="*/ 4547195 h 8900716"/>
              <a:gd name="connsiteX3479" fmla="*/ 8348999 w 11033920"/>
              <a:gd name="connsiteY3479" fmla="*/ 4571507 h 8900716"/>
              <a:gd name="connsiteX3480" fmla="*/ 8348999 w 11033920"/>
              <a:gd name="connsiteY3480" fmla="*/ 4574803 h 8900716"/>
              <a:gd name="connsiteX3481" fmla="*/ 8348999 w 11033920"/>
              <a:gd name="connsiteY3481" fmla="*/ 4596231 h 8900716"/>
              <a:gd name="connsiteX3482" fmla="*/ 8321925 w 11033920"/>
              <a:gd name="connsiteY3482" fmla="*/ 4571507 h 8900716"/>
              <a:gd name="connsiteX3483" fmla="*/ 8321925 w 11033920"/>
              <a:gd name="connsiteY3483" fmla="*/ 4547195 h 8900716"/>
              <a:gd name="connsiteX3484" fmla="*/ 7683389 w 11033920"/>
              <a:gd name="connsiteY3484" fmla="*/ 4547195 h 8900716"/>
              <a:gd name="connsiteX3485" fmla="*/ 7710973 w 11033920"/>
              <a:gd name="connsiteY3485" fmla="*/ 4547195 h 8900716"/>
              <a:gd name="connsiteX3486" fmla="*/ 7683389 w 11033920"/>
              <a:gd name="connsiteY3486" fmla="*/ 4547195 h 8900716"/>
              <a:gd name="connsiteX3487" fmla="*/ 7656315 w 11033920"/>
              <a:gd name="connsiteY3487" fmla="*/ 4547195 h 8900716"/>
              <a:gd name="connsiteX3488" fmla="*/ 7734471 w 11033920"/>
              <a:gd name="connsiteY3488" fmla="*/ 4617659 h 8900716"/>
              <a:gd name="connsiteX3489" fmla="*/ 7682367 w 11033920"/>
              <a:gd name="connsiteY3489" fmla="*/ 4594171 h 8900716"/>
              <a:gd name="connsiteX3490" fmla="*/ 7679302 w 11033920"/>
              <a:gd name="connsiteY3490" fmla="*/ 4570683 h 8900716"/>
              <a:gd name="connsiteX3491" fmla="*/ 2498978 w 11033920"/>
              <a:gd name="connsiteY3491" fmla="*/ 4547195 h 8900716"/>
              <a:gd name="connsiteX3492" fmla="*/ 2605231 w 11033920"/>
              <a:gd name="connsiteY3492" fmla="*/ 4594995 h 8900716"/>
              <a:gd name="connsiteX3493" fmla="*/ 2525542 w 11033920"/>
              <a:gd name="connsiteY3493" fmla="*/ 4570683 h 8900716"/>
              <a:gd name="connsiteX3494" fmla="*/ 2578668 w 11033920"/>
              <a:gd name="connsiteY3494" fmla="*/ 4594995 h 8900716"/>
              <a:gd name="connsiteX3495" fmla="*/ 2548529 w 11033920"/>
              <a:gd name="connsiteY3495" fmla="*/ 4618483 h 8900716"/>
              <a:gd name="connsiteX3496" fmla="*/ 2550572 w 11033920"/>
              <a:gd name="connsiteY3496" fmla="*/ 4632081 h 8900716"/>
              <a:gd name="connsiteX3497" fmla="*/ 2538312 w 11033920"/>
              <a:gd name="connsiteY3497" fmla="*/ 4621779 h 8900716"/>
              <a:gd name="connsiteX3498" fmla="*/ 2498978 w 11033920"/>
              <a:gd name="connsiteY3498" fmla="*/ 4594995 h 8900716"/>
              <a:gd name="connsiteX3499" fmla="*/ 2525542 w 11033920"/>
              <a:gd name="connsiteY3499" fmla="*/ 4594995 h 8900716"/>
              <a:gd name="connsiteX3500" fmla="*/ 2498978 w 11033920"/>
              <a:gd name="connsiteY3500" fmla="*/ 4547195 h 8900716"/>
              <a:gd name="connsiteX3501" fmla="*/ 8743871 w 11033920"/>
              <a:gd name="connsiteY3501" fmla="*/ 4536893 h 8900716"/>
              <a:gd name="connsiteX3502" fmla="*/ 8747957 w 11033920"/>
              <a:gd name="connsiteY3502" fmla="*/ 4547195 h 8900716"/>
              <a:gd name="connsiteX3503" fmla="*/ 8734676 w 11033920"/>
              <a:gd name="connsiteY3503" fmla="*/ 4559145 h 8900716"/>
              <a:gd name="connsiteX3504" fmla="*/ 8725481 w 11033920"/>
              <a:gd name="connsiteY3504" fmla="*/ 4560793 h 8900716"/>
              <a:gd name="connsiteX3505" fmla="*/ 8734676 w 11033920"/>
              <a:gd name="connsiteY3505" fmla="*/ 4541014 h 8900716"/>
              <a:gd name="connsiteX3506" fmla="*/ 8743871 w 11033920"/>
              <a:gd name="connsiteY3506" fmla="*/ 4536893 h 8900716"/>
              <a:gd name="connsiteX3507" fmla="*/ 8419494 w 11033920"/>
              <a:gd name="connsiteY3507" fmla="*/ 4536481 h 8900716"/>
              <a:gd name="connsiteX3508" fmla="*/ 8420005 w 11033920"/>
              <a:gd name="connsiteY3508" fmla="*/ 4536481 h 8900716"/>
              <a:gd name="connsiteX3509" fmla="*/ 8427156 w 11033920"/>
              <a:gd name="connsiteY3509" fmla="*/ 4547195 h 8900716"/>
              <a:gd name="connsiteX3510" fmla="*/ 8419494 w 11033920"/>
              <a:gd name="connsiteY3510" fmla="*/ 4536481 h 8900716"/>
              <a:gd name="connsiteX3511" fmla="*/ 2483413 w 11033920"/>
              <a:gd name="connsiteY3511" fmla="*/ 4531142 h 8900716"/>
              <a:gd name="connsiteX3512" fmla="*/ 2498978 w 11033920"/>
              <a:gd name="connsiteY3512" fmla="*/ 4547195 h 8900716"/>
              <a:gd name="connsiteX3513" fmla="*/ 2483453 w 11033920"/>
              <a:gd name="connsiteY3513" fmla="*/ 4531205 h 8900716"/>
              <a:gd name="connsiteX3514" fmla="*/ 7634859 w 11033920"/>
              <a:gd name="connsiteY3514" fmla="*/ 4529888 h 8900716"/>
              <a:gd name="connsiteX3515" fmla="*/ 7656315 w 11033920"/>
              <a:gd name="connsiteY3515" fmla="*/ 4547195 h 8900716"/>
              <a:gd name="connsiteX3516" fmla="*/ 7643543 w 11033920"/>
              <a:gd name="connsiteY3516" fmla="*/ 4544310 h 8900716"/>
              <a:gd name="connsiteX3517" fmla="*/ 7944933 w 11033920"/>
              <a:gd name="connsiteY3517" fmla="*/ 4526591 h 8900716"/>
              <a:gd name="connsiteX3518" fmla="*/ 7974561 w 11033920"/>
              <a:gd name="connsiteY3518" fmla="*/ 4547607 h 8900716"/>
              <a:gd name="connsiteX3519" fmla="*/ 7974561 w 11033920"/>
              <a:gd name="connsiteY3519" fmla="*/ 4571507 h 8900716"/>
              <a:gd name="connsiteX3520" fmla="*/ 7984267 w 11033920"/>
              <a:gd name="connsiteY3520" fmla="*/ 4571507 h 8900716"/>
              <a:gd name="connsiteX3521" fmla="*/ 7985289 w 11033920"/>
              <a:gd name="connsiteY3521" fmla="*/ 4571507 h 8900716"/>
              <a:gd name="connsiteX3522" fmla="*/ 7987332 w 11033920"/>
              <a:gd name="connsiteY3522" fmla="*/ 4571507 h 8900716"/>
              <a:gd name="connsiteX3523" fmla="*/ 8001125 w 11033920"/>
              <a:gd name="connsiteY3523" fmla="*/ 4571507 h 8900716"/>
              <a:gd name="connsiteX3524" fmla="*/ 7974561 w 11033920"/>
              <a:gd name="connsiteY3524" fmla="*/ 4619307 h 8900716"/>
              <a:gd name="connsiteX3525" fmla="*/ 7947998 w 11033920"/>
              <a:gd name="connsiteY3525" fmla="*/ 4595407 h 8900716"/>
              <a:gd name="connsiteX3526" fmla="*/ 7937781 w 11033920"/>
              <a:gd name="connsiteY3526" fmla="*/ 4574803 h 8900716"/>
              <a:gd name="connsiteX3527" fmla="*/ 7937271 w 11033920"/>
              <a:gd name="connsiteY3527" fmla="*/ 4571507 h 8900716"/>
              <a:gd name="connsiteX3528" fmla="*/ 7945444 w 11033920"/>
              <a:gd name="connsiteY3528" fmla="*/ 4571507 h 8900716"/>
              <a:gd name="connsiteX3529" fmla="*/ 7947487 w 11033920"/>
              <a:gd name="connsiteY3529" fmla="*/ 4578100 h 8900716"/>
              <a:gd name="connsiteX3530" fmla="*/ 7947998 w 11033920"/>
              <a:gd name="connsiteY3530" fmla="*/ 4571507 h 8900716"/>
              <a:gd name="connsiteX3531" fmla="*/ 7940847 w 11033920"/>
              <a:gd name="connsiteY3531" fmla="*/ 4531536 h 8900716"/>
              <a:gd name="connsiteX3532" fmla="*/ 7630773 w 11033920"/>
              <a:gd name="connsiteY3532" fmla="*/ 4526179 h 8900716"/>
              <a:gd name="connsiteX3533" fmla="*/ 7634349 w 11033920"/>
              <a:gd name="connsiteY3533" fmla="*/ 4529064 h 8900716"/>
              <a:gd name="connsiteX3534" fmla="*/ 7643543 w 11033920"/>
              <a:gd name="connsiteY3534" fmla="*/ 4547195 h 8900716"/>
              <a:gd name="connsiteX3535" fmla="*/ 7656315 w 11033920"/>
              <a:gd name="connsiteY3535" fmla="*/ 4571507 h 8900716"/>
              <a:gd name="connsiteX3536" fmla="*/ 7630773 w 11033920"/>
              <a:gd name="connsiteY3536" fmla="*/ 4547195 h 8900716"/>
              <a:gd name="connsiteX3537" fmla="*/ 7630773 w 11033920"/>
              <a:gd name="connsiteY3537" fmla="*/ 4526179 h 8900716"/>
              <a:gd name="connsiteX3538" fmla="*/ 2125051 w 11033920"/>
              <a:gd name="connsiteY3538" fmla="*/ 4524119 h 8900716"/>
              <a:gd name="connsiteX3539" fmla="*/ 2177667 w 11033920"/>
              <a:gd name="connsiteY3539" fmla="*/ 4547607 h 8900716"/>
              <a:gd name="connsiteX3540" fmla="*/ 2177667 w 11033920"/>
              <a:gd name="connsiteY3540" fmla="*/ 4571507 h 8900716"/>
              <a:gd name="connsiteX3541" fmla="*/ 2125051 w 11033920"/>
              <a:gd name="connsiteY3541" fmla="*/ 4524119 h 8900716"/>
              <a:gd name="connsiteX3542" fmla="*/ 7979159 w 11033920"/>
              <a:gd name="connsiteY3542" fmla="*/ 4523707 h 8900716"/>
              <a:gd name="connsiteX3543" fmla="*/ 7980181 w 11033920"/>
              <a:gd name="connsiteY3543" fmla="*/ 4523707 h 8900716"/>
              <a:gd name="connsiteX3544" fmla="*/ 8001125 w 11033920"/>
              <a:gd name="connsiteY3544" fmla="*/ 4523707 h 8900716"/>
              <a:gd name="connsiteX3545" fmla="*/ 8001125 w 11033920"/>
              <a:gd name="connsiteY3545" fmla="*/ 4547195 h 8900716"/>
              <a:gd name="connsiteX3546" fmla="*/ 7980181 w 11033920"/>
              <a:gd name="connsiteY3546" fmla="*/ 4532360 h 8900716"/>
              <a:gd name="connsiteX3547" fmla="*/ 2418778 w 11033920"/>
              <a:gd name="connsiteY3547" fmla="*/ 4523295 h 8900716"/>
              <a:gd name="connsiteX3548" fmla="*/ 2471904 w 11033920"/>
              <a:gd name="connsiteY3548" fmla="*/ 4570683 h 8900716"/>
              <a:gd name="connsiteX3549" fmla="*/ 2418778 w 11033920"/>
              <a:gd name="connsiteY3549" fmla="*/ 4523295 h 8900716"/>
              <a:gd name="connsiteX3550" fmla="*/ 2098999 w 11033920"/>
              <a:gd name="connsiteY3550" fmla="*/ 4523295 h 8900716"/>
              <a:gd name="connsiteX3551" fmla="*/ 2126584 w 11033920"/>
              <a:gd name="connsiteY3551" fmla="*/ 4541014 h 8900716"/>
              <a:gd name="connsiteX3552" fmla="*/ 2180221 w 11033920"/>
              <a:gd name="connsiteY3552" fmla="*/ 4596231 h 8900716"/>
              <a:gd name="connsiteX3553" fmla="*/ 2145995 w 11033920"/>
              <a:gd name="connsiteY3553" fmla="*/ 4587166 h 8900716"/>
              <a:gd name="connsiteX3554" fmla="*/ 2144973 w 11033920"/>
              <a:gd name="connsiteY3554" fmla="*/ 4586753 h 8900716"/>
              <a:gd name="connsiteX3555" fmla="*/ 2140376 w 11033920"/>
              <a:gd name="connsiteY3555" fmla="*/ 4581397 h 8900716"/>
              <a:gd name="connsiteX3556" fmla="*/ 2132203 w 11033920"/>
              <a:gd name="connsiteY3556" fmla="*/ 4560793 h 8900716"/>
              <a:gd name="connsiteX3557" fmla="*/ 8638640 w 11033920"/>
              <a:gd name="connsiteY3557" fmla="*/ 4522471 h 8900716"/>
              <a:gd name="connsiteX3558" fmla="*/ 8666225 w 11033920"/>
              <a:gd name="connsiteY3558" fmla="*/ 4547195 h 8900716"/>
              <a:gd name="connsiteX3559" fmla="*/ 8638640 w 11033920"/>
              <a:gd name="connsiteY3559" fmla="*/ 4522471 h 8900716"/>
              <a:gd name="connsiteX3560" fmla="*/ 8374541 w 11033920"/>
              <a:gd name="connsiteY3560" fmla="*/ 4522471 h 8900716"/>
              <a:gd name="connsiteX3561" fmla="*/ 8400082 w 11033920"/>
              <a:gd name="connsiteY3561" fmla="*/ 4547195 h 8900716"/>
              <a:gd name="connsiteX3562" fmla="*/ 8374541 w 11033920"/>
              <a:gd name="connsiteY3562" fmla="*/ 4571507 h 8900716"/>
              <a:gd name="connsiteX3563" fmla="*/ 8348999 w 11033920"/>
              <a:gd name="connsiteY3563" fmla="*/ 4571507 h 8900716"/>
              <a:gd name="connsiteX3564" fmla="*/ 8374541 w 11033920"/>
              <a:gd name="connsiteY3564" fmla="*/ 4547195 h 8900716"/>
              <a:gd name="connsiteX3565" fmla="*/ 8374541 w 11033920"/>
              <a:gd name="connsiteY3565" fmla="*/ 4522471 h 8900716"/>
              <a:gd name="connsiteX3566" fmla="*/ 7630773 w 11033920"/>
              <a:gd name="connsiteY3566" fmla="*/ 4522471 h 8900716"/>
              <a:gd name="connsiteX3567" fmla="*/ 7634859 w 11033920"/>
              <a:gd name="connsiteY3567" fmla="*/ 4529888 h 8900716"/>
              <a:gd name="connsiteX3568" fmla="*/ 7634349 w 11033920"/>
              <a:gd name="connsiteY3568" fmla="*/ 4529064 h 8900716"/>
              <a:gd name="connsiteX3569" fmla="*/ 7522988 w 11033920"/>
              <a:gd name="connsiteY3569" fmla="*/ 4522471 h 8900716"/>
              <a:gd name="connsiteX3570" fmla="*/ 7550573 w 11033920"/>
              <a:gd name="connsiteY3570" fmla="*/ 4522471 h 8900716"/>
              <a:gd name="connsiteX3571" fmla="*/ 7550573 w 11033920"/>
              <a:gd name="connsiteY3571" fmla="*/ 4556672 h 8900716"/>
              <a:gd name="connsiteX3572" fmla="*/ 7550573 w 11033920"/>
              <a:gd name="connsiteY3572" fmla="*/ 4571507 h 8900716"/>
              <a:gd name="connsiteX3573" fmla="*/ 7522988 w 11033920"/>
              <a:gd name="connsiteY3573" fmla="*/ 4522471 h 8900716"/>
              <a:gd name="connsiteX3574" fmla="*/ 7495914 w 11033920"/>
              <a:gd name="connsiteY3574" fmla="*/ 4522471 h 8900716"/>
              <a:gd name="connsiteX3575" fmla="*/ 7522988 w 11033920"/>
              <a:gd name="connsiteY3575" fmla="*/ 4571507 h 8900716"/>
              <a:gd name="connsiteX3576" fmla="*/ 7495914 w 11033920"/>
              <a:gd name="connsiteY3576" fmla="*/ 4522471 h 8900716"/>
              <a:gd name="connsiteX3577" fmla="*/ 2448917 w 11033920"/>
              <a:gd name="connsiteY3577" fmla="*/ 4517114 h 8900716"/>
              <a:gd name="connsiteX3578" fmla="*/ 2498978 w 11033920"/>
              <a:gd name="connsiteY3578" fmla="*/ 4547195 h 8900716"/>
              <a:gd name="connsiteX3579" fmla="*/ 2471904 w 11033920"/>
              <a:gd name="connsiteY3579" fmla="*/ 4570683 h 8900716"/>
              <a:gd name="connsiteX3580" fmla="*/ 2418778 w 11033920"/>
              <a:gd name="connsiteY3580" fmla="*/ 4523295 h 8900716"/>
              <a:gd name="connsiteX3581" fmla="*/ 2448917 w 11033920"/>
              <a:gd name="connsiteY3581" fmla="*/ 4517114 h 8900716"/>
              <a:gd name="connsiteX3582" fmla="*/ 7747753 w 11033920"/>
              <a:gd name="connsiteY3582" fmla="*/ 4515877 h 8900716"/>
              <a:gd name="connsiteX3583" fmla="*/ 7763589 w 11033920"/>
              <a:gd name="connsiteY3583" fmla="*/ 4522471 h 8900716"/>
              <a:gd name="connsiteX3584" fmla="*/ 7789641 w 11033920"/>
              <a:gd name="connsiteY3584" fmla="*/ 4570271 h 8900716"/>
              <a:gd name="connsiteX3585" fmla="*/ 7737025 w 11033920"/>
              <a:gd name="connsiteY3585" fmla="*/ 4570271 h 8900716"/>
              <a:gd name="connsiteX3586" fmla="*/ 7763589 w 11033920"/>
              <a:gd name="connsiteY3586" fmla="*/ 4618071 h 8900716"/>
              <a:gd name="connsiteX3587" fmla="*/ 7789641 w 11033920"/>
              <a:gd name="connsiteY3587" fmla="*/ 4642383 h 8900716"/>
              <a:gd name="connsiteX3588" fmla="*/ 7789641 w 11033920"/>
              <a:gd name="connsiteY3588" fmla="*/ 4594171 h 8900716"/>
              <a:gd name="connsiteX3589" fmla="*/ 7791685 w 11033920"/>
              <a:gd name="connsiteY3589" fmla="*/ 4616835 h 8900716"/>
              <a:gd name="connsiteX3590" fmla="*/ 7789641 w 11033920"/>
              <a:gd name="connsiteY3590" fmla="*/ 4618071 h 8900716"/>
              <a:gd name="connsiteX3591" fmla="*/ 7792195 w 11033920"/>
              <a:gd name="connsiteY3591" fmla="*/ 4620955 h 8900716"/>
              <a:gd name="connsiteX3592" fmla="*/ 7793217 w 11033920"/>
              <a:gd name="connsiteY3592" fmla="*/ 4630021 h 8900716"/>
              <a:gd name="connsiteX3593" fmla="*/ 7816204 w 11033920"/>
              <a:gd name="connsiteY3593" fmla="*/ 4665871 h 8900716"/>
              <a:gd name="connsiteX3594" fmla="*/ 7816204 w 11033920"/>
              <a:gd name="connsiteY3594" fmla="*/ 4713671 h 8900716"/>
              <a:gd name="connsiteX3595" fmla="*/ 7793217 w 11033920"/>
              <a:gd name="connsiteY3595" fmla="*/ 4728918 h 8900716"/>
              <a:gd name="connsiteX3596" fmla="*/ 7792195 w 11033920"/>
              <a:gd name="connsiteY3596" fmla="*/ 4738395 h 8900716"/>
              <a:gd name="connsiteX3597" fmla="*/ 7789641 w 11033920"/>
              <a:gd name="connsiteY3597" fmla="*/ 4737983 h 8900716"/>
              <a:gd name="connsiteX3598" fmla="*/ 7791685 w 11033920"/>
              <a:gd name="connsiteY3598" fmla="*/ 4742516 h 8900716"/>
              <a:gd name="connsiteX3599" fmla="*/ 7789641 w 11033920"/>
              <a:gd name="connsiteY3599" fmla="*/ 4761883 h 8900716"/>
              <a:gd name="connsiteX3600" fmla="*/ 7763589 w 11033920"/>
              <a:gd name="connsiteY3600" fmla="*/ 4642383 h 8900716"/>
              <a:gd name="connsiteX3601" fmla="*/ 7737025 w 11033920"/>
              <a:gd name="connsiteY3601" fmla="*/ 4618071 h 8900716"/>
              <a:gd name="connsiteX3602" fmla="*/ 7710973 w 11033920"/>
              <a:gd name="connsiteY3602" fmla="*/ 4570271 h 8900716"/>
              <a:gd name="connsiteX3603" fmla="*/ 7710973 w 11033920"/>
              <a:gd name="connsiteY3603" fmla="*/ 4546371 h 8900716"/>
              <a:gd name="connsiteX3604" fmla="*/ 7747753 w 11033920"/>
              <a:gd name="connsiteY3604" fmla="*/ 4515877 h 8900716"/>
              <a:gd name="connsiteX3605" fmla="*/ 7577647 w 11033920"/>
              <a:gd name="connsiteY3605" fmla="*/ 4515465 h 8900716"/>
              <a:gd name="connsiteX3606" fmla="*/ 7578157 w 11033920"/>
              <a:gd name="connsiteY3606" fmla="*/ 4522471 h 8900716"/>
              <a:gd name="connsiteX3607" fmla="*/ 7604721 w 11033920"/>
              <a:gd name="connsiteY3607" fmla="*/ 4547195 h 8900716"/>
              <a:gd name="connsiteX3608" fmla="*/ 7550573 w 11033920"/>
              <a:gd name="connsiteY3608" fmla="*/ 4522471 h 8900716"/>
              <a:gd name="connsiteX3609" fmla="*/ 7577647 w 11033920"/>
              <a:gd name="connsiteY3609" fmla="*/ 4515465 h 8900716"/>
              <a:gd name="connsiteX3610" fmla="*/ 8412342 w 11033920"/>
              <a:gd name="connsiteY3610" fmla="*/ 4512581 h 8900716"/>
              <a:gd name="connsiteX3611" fmla="*/ 8427156 w 11033920"/>
              <a:gd name="connsiteY3611" fmla="*/ 4522471 h 8900716"/>
              <a:gd name="connsiteX3612" fmla="*/ 8427156 w 11033920"/>
              <a:gd name="connsiteY3612" fmla="*/ 4534833 h 8900716"/>
              <a:gd name="connsiteX3613" fmla="*/ 8420005 w 11033920"/>
              <a:gd name="connsiteY3613" fmla="*/ 4536481 h 8900716"/>
              <a:gd name="connsiteX3614" fmla="*/ 8407234 w 11033920"/>
              <a:gd name="connsiteY3614" fmla="*/ 4516289 h 8900716"/>
              <a:gd name="connsiteX3615" fmla="*/ 8412342 w 11033920"/>
              <a:gd name="connsiteY3615" fmla="*/ 4512581 h 8900716"/>
              <a:gd name="connsiteX3616" fmla="*/ 7937271 w 11033920"/>
              <a:gd name="connsiteY3616" fmla="*/ 4507636 h 8900716"/>
              <a:gd name="connsiteX3617" fmla="*/ 7947998 w 11033920"/>
              <a:gd name="connsiteY3617" fmla="*/ 4524119 h 8900716"/>
              <a:gd name="connsiteX3618" fmla="*/ 7944933 w 11033920"/>
              <a:gd name="connsiteY3618" fmla="*/ 4526591 h 8900716"/>
              <a:gd name="connsiteX3619" fmla="*/ 7941357 w 11033920"/>
              <a:gd name="connsiteY3619" fmla="*/ 4524119 h 8900716"/>
              <a:gd name="connsiteX3620" fmla="*/ 7937271 w 11033920"/>
              <a:gd name="connsiteY3620" fmla="*/ 4507636 h 8900716"/>
              <a:gd name="connsiteX3621" fmla="*/ 7986821 w 11033920"/>
              <a:gd name="connsiteY3621" fmla="*/ 4502691 h 8900716"/>
              <a:gd name="connsiteX3622" fmla="*/ 7988865 w 11033920"/>
              <a:gd name="connsiteY3622" fmla="*/ 4503103 h 8900716"/>
              <a:gd name="connsiteX3623" fmla="*/ 8001125 w 11033920"/>
              <a:gd name="connsiteY3623" fmla="*/ 4523707 h 8900716"/>
              <a:gd name="connsiteX3624" fmla="*/ 7988865 w 11033920"/>
              <a:gd name="connsiteY3624" fmla="*/ 4508872 h 8900716"/>
              <a:gd name="connsiteX3625" fmla="*/ 2378423 w 11033920"/>
              <a:gd name="connsiteY3625" fmla="*/ 4502691 h 8900716"/>
              <a:gd name="connsiteX3626" fmla="*/ 2388128 w 11033920"/>
              <a:gd name="connsiteY3626" fmla="*/ 4505576 h 8900716"/>
              <a:gd name="connsiteX3627" fmla="*/ 2391704 w 11033920"/>
              <a:gd name="connsiteY3627" fmla="*/ 4547195 h 8900716"/>
              <a:gd name="connsiteX3628" fmla="*/ 2391704 w 11033920"/>
              <a:gd name="connsiteY3628" fmla="*/ 4522471 h 8900716"/>
              <a:gd name="connsiteX3629" fmla="*/ 2379444 w 11033920"/>
              <a:gd name="connsiteY3629" fmla="*/ 4508460 h 8900716"/>
              <a:gd name="connsiteX3630" fmla="*/ 7977115 w 11033920"/>
              <a:gd name="connsiteY3630" fmla="*/ 4500219 h 8900716"/>
              <a:gd name="connsiteX3631" fmla="*/ 7979159 w 11033920"/>
              <a:gd name="connsiteY3631" fmla="*/ 4523707 h 8900716"/>
              <a:gd name="connsiteX3632" fmla="*/ 7977115 w 11033920"/>
              <a:gd name="connsiteY3632" fmla="*/ 4523707 h 8900716"/>
              <a:gd name="connsiteX3633" fmla="*/ 7977115 w 11033920"/>
              <a:gd name="connsiteY3633" fmla="*/ 4500219 h 8900716"/>
              <a:gd name="connsiteX3634" fmla="*/ 2498978 w 11033920"/>
              <a:gd name="connsiteY3634" fmla="*/ 4499395 h 8900716"/>
              <a:gd name="connsiteX3635" fmla="*/ 2552105 w 11033920"/>
              <a:gd name="connsiteY3635" fmla="*/ 4523295 h 8900716"/>
              <a:gd name="connsiteX3636" fmla="*/ 2605231 w 11033920"/>
              <a:gd name="connsiteY3636" fmla="*/ 4570683 h 8900716"/>
              <a:gd name="connsiteX3637" fmla="*/ 2525542 w 11033920"/>
              <a:gd name="connsiteY3637" fmla="*/ 4523295 h 8900716"/>
              <a:gd name="connsiteX3638" fmla="*/ 2498978 w 11033920"/>
              <a:gd name="connsiteY3638" fmla="*/ 4499395 h 8900716"/>
              <a:gd name="connsiteX3639" fmla="*/ 8638640 w 11033920"/>
              <a:gd name="connsiteY3639" fmla="*/ 4498158 h 8900716"/>
              <a:gd name="connsiteX3640" fmla="*/ 8638640 w 11033920"/>
              <a:gd name="connsiteY3640" fmla="*/ 4522471 h 8900716"/>
              <a:gd name="connsiteX3641" fmla="*/ 8638640 w 11033920"/>
              <a:gd name="connsiteY3641" fmla="*/ 4498158 h 8900716"/>
              <a:gd name="connsiteX3642" fmla="*/ 2364630 w 11033920"/>
              <a:gd name="connsiteY3642" fmla="*/ 4498158 h 8900716"/>
              <a:gd name="connsiteX3643" fmla="*/ 2377912 w 11033920"/>
              <a:gd name="connsiteY3643" fmla="*/ 4501043 h 8900716"/>
              <a:gd name="connsiteX3644" fmla="*/ 2378423 w 11033920"/>
              <a:gd name="connsiteY3644" fmla="*/ 4502691 h 8900716"/>
              <a:gd name="connsiteX3645" fmla="*/ 1992746 w 11033920"/>
              <a:gd name="connsiteY3645" fmla="*/ 4498158 h 8900716"/>
              <a:gd name="connsiteX3646" fmla="*/ 2019820 w 11033920"/>
              <a:gd name="connsiteY3646" fmla="*/ 4498158 h 8900716"/>
              <a:gd name="connsiteX3647" fmla="*/ 1992746 w 11033920"/>
              <a:gd name="connsiteY3647" fmla="*/ 4522471 h 8900716"/>
              <a:gd name="connsiteX3648" fmla="*/ 1992746 w 11033920"/>
              <a:gd name="connsiteY3648" fmla="*/ 4498158 h 8900716"/>
              <a:gd name="connsiteX3649" fmla="*/ 8455252 w 11033920"/>
              <a:gd name="connsiteY3649" fmla="*/ 4493626 h 8900716"/>
              <a:gd name="connsiteX3650" fmla="*/ 8481815 w 11033920"/>
              <a:gd name="connsiteY3650" fmla="*/ 4524119 h 8900716"/>
              <a:gd name="connsiteX3651" fmla="*/ 8481815 w 11033920"/>
              <a:gd name="connsiteY3651" fmla="*/ 4571507 h 8900716"/>
              <a:gd name="connsiteX3652" fmla="*/ 8454741 w 11033920"/>
              <a:gd name="connsiteY3652" fmla="*/ 4547607 h 8900716"/>
              <a:gd name="connsiteX3653" fmla="*/ 8454741 w 11033920"/>
              <a:gd name="connsiteY3653" fmla="*/ 4500219 h 8900716"/>
              <a:gd name="connsiteX3654" fmla="*/ 8454741 w 11033920"/>
              <a:gd name="connsiteY3654" fmla="*/ 4499395 h 8900716"/>
              <a:gd name="connsiteX3655" fmla="*/ 8455252 w 11033920"/>
              <a:gd name="connsiteY3655" fmla="*/ 4493626 h 8900716"/>
              <a:gd name="connsiteX3656" fmla="*/ 9014100 w 11033920"/>
              <a:gd name="connsiteY3656" fmla="*/ 4485384 h 8900716"/>
              <a:gd name="connsiteX3657" fmla="*/ 9015121 w 11033920"/>
              <a:gd name="connsiteY3657" fmla="*/ 4487857 h 8900716"/>
              <a:gd name="connsiteX3658" fmla="*/ 9037598 w 11033920"/>
              <a:gd name="connsiteY3658" fmla="*/ 4499395 h 8900716"/>
              <a:gd name="connsiteX3659" fmla="*/ 9038109 w 11033920"/>
              <a:gd name="connsiteY3659" fmla="*/ 4523295 h 8900716"/>
              <a:gd name="connsiteX3660" fmla="*/ 9012056 w 11033920"/>
              <a:gd name="connsiteY3660" fmla="*/ 4499395 h 8900716"/>
              <a:gd name="connsiteX3661" fmla="*/ 8720883 w 11033920"/>
              <a:gd name="connsiteY3661" fmla="*/ 4476319 h 8900716"/>
              <a:gd name="connsiteX3662" fmla="*/ 8771966 w 11033920"/>
              <a:gd name="connsiteY3662" fmla="*/ 4499395 h 8900716"/>
              <a:gd name="connsiteX3663" fmla="*/ 8771966 w 11033920"/>
              <a:gd name="connsiteY3663" fmla="*/ 4522471 h 8900716"/>
              <a:gd name="connsiteX3664" fmla="*/ 8746425 w 11033920"/>
              <a:gd name="connsiteY3664" fmla="*/ 4522471 h 8900716"/>
              <a:gd name="connsiteX3665" fmla="*/ 8720883 w 11033920"/>
              <a:gd name="connsiteY3665" fmla="*/ 4476319 h 8900716"/>
              <a:gd name="connsiteX3666" fmla="*/ 8454741 w 11033920"/>
              <a:gd name="connsiteY3666" fmla="*/ 4476319 h 8900716"/>
              <a:gd name="connsiteX3667" fmla="*/ 8481815 w 11033920"/>
              <a:gd name="connsiteY3667" fmla="*/ 4476319 h 8900716"/>
              <a:gd name="connsiteX3668" fmla="*/ 8481815 w 11033920"/>
              <a:gd name="connsiteY3668" fmla="*/ 4498158 h 8900716"/>
              <a:gd name="connsiteX3669" fmla="*/ 8454741 w 11033920"/>
              <a:gd name="connsiteY3669" fmla="*/ 4476319 h 8900716"/>
              <a:gd name="connsiteX3670" fmla="*/ 8427156 w 11033920"/>
              <a:gd name="connsiteY3670" fmla="*/ 4476319 h 8900716"/>
              <a:gd name="connsiteX3671" fmla="*/ 8454741 w 11033920"/>
              <a:gd name="connsiteY3671" fmla="*/ 4499395 h 8900716"/>
              <a:gd name="connsiteX3672" fmla="*/ 8400082 w 11033920"/>
              <a:gd name="connsiteY3672" fmla="*/ 4499395 h 8900716"/>
              <a:gd name="connsiteX3673" fmla="*/ 8427156 w 11033920"/>
              <a:gd name="connsiteY3673" fmla="*/ 4476319 h 8900716"/>
              <a:gd name="connsiteX3674" fmla="*/ 7977115 w 11033920"/>
              <a:gd name="connsiteY3674" fmla="*/ 4476319 h 8900716"/>
              <a:gd name="connsiteX3675" fmla="*/ 7986821 w 11033920"/>
              <a:gd name="connsiteY3675" fmla="*/ 4502691 h 8900716"/>
              <a:gd name="connsiteX3676" fmla="*/ 7977115 w 11033920"/>
              <a:gd name="connsiteY3676" fmla="*/ 4500219 h 8900716"/>
              <a:gd name="connsiteX3677" fmla="*/ 7977115 w 11033920"/>
              <a:gd name="connsiteY3677" fmla="*/ 4476319 h 8900716"/>
              <a:gd name="connsiteX3678" fmla="*/ 7894872 w 11033920"/>
              <a:gd name="connsiteY3678" fmla="*/ 4476319 h 8900716"/>
              <a:gd name="connsiteX3679" fmla="*/ 7947998 w 11033920"/>
              <a:gd name="connsiteY3679" fmla="*/ 4500219 h 8900716"/>
              <a:gd name="connsiteX3680" fmla="*/ 7937271 w 11033920"/>
              <a:gd name="connsiteY3680" fmla="*/ 4507636 h 8900716"/>
              <a:gd name="connsiteX3681" fmla="*/ 7932163 w 11033920"/>
              <a:gd name="connsiteY3681" fmla="*/ 4499807 h 8900716"/>
              <a:gd name="connsiteX3682" fmla="*/ 7894872 w 11033920"/>
              <a:gd name="connsiteY3682" fmla="*/ 4476319 h 8900716"/>
              <a:gd name="connsiteX3683" fmla="*/ 2019820 w 11033920"/>
              <a:gd name="connsiteY3683" fmla="*/ 4476319 h 8900716"/>
              <a:gd name="connsiteX3684" fmla="*/ 2070903 w 11033920"/>
              <a:gd name="connsiteY3684" fmla="*/ 4522471 h 8900716"/>
              <a:gd name="connsiteX3685" fmla="*/ 2059154 w 11033920"/>
              <a:gd name="connsiteY3685" fmla="*/ 4512169 h 8900716"/>
              <a:gd name="connsiteX3686" fmla="*/ 2068860 w 11033920"/>
              <a:gd name="connsiteY3686" fmla="*/ 4522471 h 8900716"/>
              <a:gd name="connsiteX3687" fmla="*/ 2072946 w 11033920"/>
              <a:gd name="connsiteY3687" fmla="*/ 4546371 h 8900716"/>
              <a:gd name="connsiteX3688" fmla="*/ 2098999 w 11033920"/>
              <a:gd name="connsiteY3688" fmla="*/ 4546371 h 8900716"/>
              <a:gd name="connsiteX3689" fmla="*/ 2130670 w 11033920"/>
              <a:gd name="connsiteY3689" fmla="*/ 4574803 h 8900716"/>
              <a:gd name="connsiteX3690" fmla="*/ 2142930 w 11033920"/>
              <a:gd name="connsiteY3690" fmla="*/ 4586341 h 8900716"/>
              <a:gd name="connsiteX3691" fmla="*/ 2144973 w 11033920"/>
              <a:gd name="connsiteY3691" fmla="*/ 4586753 h 8900716"/>
              <a:gd name="connsiteX3692" fmla="*/ 2149571 w 11033920"/>
              <a:gd name="connsiteY3692" fmla="*/ 4592110 h 8900716"/>
              <a:gd name="connsiteX3693" fmla="*/ 2151614 w 11033920"/>
              <a:gd name="connsiteY3693" fmla="*/ 4594583 h 8900716"/>
              <a:gd name="connsiteX3694" fmla="*/ 2205251 w 11033920"/>
              <a:gd name="connsiteY3694" fmla="*/ 4642795 h 8900716"/>
              <a:gd name="connsiteX3695" fmla="*/ 2231304 w 11033920"/>
              <a:gd name="connsiteY3695" fmla="*/ 4666695 h 8900716"/>
              <a:gd name="connsiteX3696" fmla="*/ 2214957 w 11033920"/>
              <a:gd name="connsiteY3696" fmla="*/ 4664223 h 8900716"/>
              <a:gd name="connsiteX3697" fmla="*/ 2199121 w 11033920"/>
              <a:gd name="connsiteY3697" fmla="*/ 4654745 h 8900716"/>
              <a:gd name="connsiteX3698" fmla="*/ 2196056 w 11033920"/>
              <a:gd name="connsiteY3698" fmla="*/ 4648976 h 8900716"/>
              <a:gd name="connsiteX3699" fmla="*/ 2125562 w 11033920"/>
              <a:gd name="connsiteY3699" fmla="*/ 4594583 h 8900716"/>
              <a:gd name="connsiteX3700" fmla="*/ 2098999 w 11033920"/>
              <a:gd name="connsiteY3700" fmla="*/ 4594583 h 8900716"/>
              <a:gd name="connsiteX3701" fmla="*/ 2046383 w 11033920"/>
              <a:gd name="connsiteY3701" fmla="*/ 4570271 h 8900716"/>
              <a:gd name="connsiteX3702" fmla="*/ 2054046 w 11033920"/>
              <a:gd name="connsiteY3702" fmla="*/ 4522883 h 8900716"/>
              <a:gd name="connsiteX3703" fmla="*/ 2046894 w 11033920"/>
              <a:gd name="connsiteY3703" fmla="*/ 4501043 h 8900716"/>
              <a:gd name="connsiteX3704" fmla="*/ 8321925 w 11033920"/>
              <a:gd name="connsiteY3704" fmla="*/ 4475495 h 8900716"/>
              <a:gd name="connsiteX3705" fmla="*/ 8321925 w 11033920"/>
              <a:gd name="connsiteY3705" fmla="*/ 4498983 h 8900716"/>
              <a:gd name="connsiteX3706" fmla="*/ 8321925 w 11033920"/>
              <a:gd name="connsiteY3706" fmla="*/ 4475495 h 8900716"/>
              <a:gd name="connsiteX3707" fmla="*/ 9864120 w 11033920"/>
              <a:gd name="connsiteY3707" fmla="*/ 4474670 h 8900716"/>
              <a:gd name="connsiteX3708" fmla="*/ 9890683 w 11033920"/>
              <a:gd name="connsiteY3708" fmla="*/ 4474670 h 8900716"/>
              <a:gd name="connsiteX3709" fmla="*/ 9864120 w 11033920"/>
              <a:gd name="connsiteY3709" fmla="*/ 4474670 h 8900716"/>
              <a:gd name="connsiteX3710" fmla="*/ 8827136 w 11033920"/>
              <a:gd name="connsiteY3710" fmla="*/ 4465193 h 8900716"/>
              <a:gd name="connsiteX3711" fmla="*/ 8830201 w 11033920"/>
              <a:gd name="connsiteY3711" fmla="*/ 4466429 h 8900716"/>
              <a:gd name="connsiteX3712" fmla="*/ 8853699 w 11033920"/>
              <a:gd name="connsiteY3712" fmla="*/ 4474670 h 8900716"/>
              <a:gd name="connsiteX3713" fmla="*/ 8826625 w 11033920"/>
              <a:gd name="connsiteY3713" fmla="*/ 4474670 h 8900716"/>
              <a:gd name="connsiteX3714" fmla="*/ 8827136 w 11033920"/>
              <a:gd name="connsiteY3714" fmla="*/ 4465193 h 8900716"/>
              <a:gd name="connsiteX3715" fmla="*/ 2358500 w 11033920"/>
              <a:gd name="connsiteY3715" fmla="*/ 4463957 h 8900716"/>
              <a:gd name="connsiteX3716" fmla="*/ 2366674 w 11033920"/>
              <a:gd name="connsiteY3716" fmla="*/ 4469726 h 8900716"/>
              <a:gd name="connsiteX3717" fmla="*/ 2365652 w 11033920"/>
              <a:gd name="connsiteY3717" fmla="*/ 4475082 h 8900716"/>
              <a:gd name="connsiteX3718" fmla="*/ 7517049 w 11033920"/>
              <a:gd name="connsiteY3718" fmla="*/ 4452161 h 8900716"/>
              <a:gd name="connsiteX3719" fmla="*/ 7529118 w 11033920"/>
              <a:gd name="connsiteY3719" fmla="*/ 4456951 h 8900716"/>
              <a:gd name="connsiteX3720" fmla="*/ 7550573 w 11033920"/>
              <a:gd name="connsiteY3720" fmla="*/ 4498158 h 8900716"/>
              <a:gd name="connsiteX3721" fmla="*/ 7522988 w 11033920"/>
              <a:gd name="connsiteY3721" fmla="*/ 4498158 h 8900716"/>
              <a:gd name="connsiteX3722" fmla="*/ 7522988 w 11033920"/>
              <a:gd name="connsiteY3722" fmla="*/ 4474258 h 8900716"/>
              <a:gd name="connsiteX3723" fmla="*/ 7517049 w 11033920"/>
              <a:gd name="connsiteY3723" fmla="*/ 4452161 h 8900716"/>
              <a:gd name="connsiteX3724" fmla="*/ 2070903 w 11033920"/>
              <a:gd name="connsiteY3724" fmla="*/ 4451594 h 8900716"/>
              <a:gd name="connsiteX3725" fmla="*/ 2125562 w 11033920"/>
              <a:gd name="connsiteY3725" fmla="*/ 4475495 h 8900716"/>
              <a:gd name="connsiteX3726" fmla="*/ 2125562 w 11033920"/>
              <a:gd name="connsiteY3726" fmla="*/ 4498983 h 8900716"/>
              <a:gd name="connsiteX3727" fmla="*/ 2070903 w 11033920"/>
              <a:gd name="connsiteY3727" fmla="*/ 4451594 h 8900716"/>
              <a:gd name="connsiteX3728" fmla="*/ 2019820 w 11033920"/>
              <a:gd name="connsiteY3728" fmla="*/ 4451594 h 8900716"/>
              <a:gd name="connsiteX3729" fmla="*/ 2046383 w 11033920"/>
              <a:gd name="connsiteY3729" fmla="*/ 4451594 h 8900716"/>
              <a:gd name="connsiteX3730" fmla="*/ 2072436 w 11033920"/>
              <a:gd name="connsiteY3730" fmla="*/ 4475907 h 8900716"/>
              <a:gd name="connsiteX3731" fmla="*/ 2151614 w 11033920"/>
              <a:gd name="connsiteY3731" fmla="*/ 4524119 h 8900716"/>
              <a:gd name="connsiteX3732" fmla="*/ 2125051 w 11033920"/>
              <a:gd name="connsiteY3732" fmla="*/ 4524119 h 8900716"/>
              <a:gd name="connsiteX3733" fmla="*/ 2103085 w 11033920"/>
              <a:gd name="connsiteY3733" fmla="*/ 4513817 h 8900716"/>
              <a:gd name="connsiteX3734" fmla="*/ 2098999 w 11033920"/>
              <a:gd name="connsiteY3734" fmla="*/ 4523295 h 8900716"/>
              <a:gd name="connsiteX3735" fmla="*/ 2098488 w 11033920"/>
              <a:gd name="connsiteY3735" fmla="*/ 4524119 h 8900716"/>
              <a:gd name="connsiteX3736" fmla="*/ 2072436 w 11033920"/>
              <a:gd name="connsiteY3736" fmla="*/ 4499807 h 8900716"/>
              <a:gd name="connsiteX3737" fmla="*/ 2046383 w 11033920"/>
              <a:gd name="connsiteY3737" fmla="*/ 4475907 h 8900716"/>
              <a:gd name="connsiteX3738" fmla="*/ 2019820 w 11033920"/>
              <a:gd name="connsiteY3738" fmla="*/ 4451594 h 8900716"/>
              <a:gd name="connsiteX3739" fmla="*/ 2445341 w 11033920"/>
              <a:gd name="connsiteY3739" fmla="*/ 4451182 h 8900716"/>
              <a:gd name="connsiteX3740" fmla="*/ 2475441 w 11033920"/>
              <a:gd name="connsiteY3740" fmla="*/ 4518633 h 8900716"/>
              <a:gd name="connsiteX3741" fmla="*/ 2483413 w 11033920"/>
              <a:gd name="connsiteY3741" fmla="*/ 4531142 h 8900716"/>
              <a:gd name="connsiteX3742" fmla="*/ 2467970 w 11033920"/>
              <a:gd name="connsiteY3742" fmla="*/ 4515214 h 8900716"/>
              <a:gd name="connsiteX3743" fmla="*/ 2445341 w 11033920"/>
              <a:gd name="connsiteY3743" fmla="*/ 4451182 h 8900716"/>
              <a:gd name="connsiteX3744" fmla="*/ 2339089 w 11033920"/>
              <a:gd name="connsiteY3744" fmla="*/ 4451182 h 8900716"/>
              <a:gd name="connsiteX3745" fmla="*/ 2350838 w 11033920"/>
              <a:gd name="connsiteY3745" fmla="*/ 4458188 h 8900716"/>
              <a:gd name="connsiteX3746" fmla="*/ 2351859 w 11033920"/>
              <a:gd name="connsiteY3746" fmla="*/ 4454067 h 8900716"/>
              <a:gd name="connsiteX3747" fmla="*/ 2352370 w 11033920"/>
              <a:gd name="connsiteY3747" fmla="*/ 4454479 h 8900716"/>
              <a:gd name="connsiteX3748" fmla="*/ 2358500 w 11033920"/>
              <a:gd name="connsiteY3748" fmla="*/ 4463957 h 8900716"/>
              <a:gd name="connsiteX3749" fmla="*/ 7522988 w 11033920"/>
              <a:gd name="connsiteY3749" fmla="*/ 4450770 h 8900716"/>
              <a:gd name="connsiteX3750" fmla="*/ 7529118 w 11033920"/>
              <a:gd name="connsiteY3750" fmla="*/ 4456951 h 8900716"/>
              <a:gd name="connsiteX3751" fmla="*/ 7522988 w 11033920"/>
              <a:gd name="connsiteY3751" fmla="*/ 4450770 h 8900716"/>
              <a:gd name="connsiteX3752" fmla="*/ 9042195 w 11033920"/>
              <a:gd name="connsiteY3752" fmla="*/ 4445825 h 8900716"/>
              <a:gd name="connsiteX3753" fmla="*/ 9065183 w 11033920"/>
              <a:gd name="connsiteY3753" fmla="*/ 4452419 h 8900716"/>
              <a:gd name="connsiteX3754" fmla="*/ 9065183 w 11033920"/>
              <a:gd name="connsiteY3754" fmla="*/ 4461484 h 8900716"/>
              <a:gd name="connsiteX3755" fmla="*/ 9065183 w 11033920"/>
              <a:gd name="connsiteY3755" fmla="*/ 4464369 h 8900716"/>
              <a:gd name="connsiteX3756" fmla="*/ 9065183 w 11033920"/>
              <a:gd name="connsiteY3756" fmla="*/ 4476319 h 8900716"/>
              <a:gd name="connsiteX3757" fmla="*/ 9038109 w 11033920"/>
              <a:gd name="connsiteY3757" fmla="*/ 4476319 h 8900716"/>
              <a:gd name="connsiteX3758" fmla="*/ 9038109 w 11033920"/>
              <a:gd name="connsiteY3758" fmla="*/ 4452419 h 8900716"/>
              <a:gd name="connsiteX3759" fmla="*/ 9042195 w 11033920"/>
              <a:gd name="connsiteY3759" fmla="*/ 4445825 h 8900716"/>
              <a:gd name="connsiteX3760" fmla="*/ 7718635 w 11033920"/>
              <a:gd name="connsiteY3760" fmla="*/ 4440880 h 8900716"/>
              <a:gd name="connsiteX3761" fmla="*/ 7720679 w 11033920"/>
              <a:gd name="connsiteY3761" fmla="*/ 4445001 h 8900716"/>
              <a:gd name="connsiteX3762" fmla="*/ 7710973 w 11033920"/>
              <a:gd name="connsiteY3762" fmla="*/ 4451594 h 8900716"/>
              <a:gd name="connsiteX3763" fmla="*/ 7530139 w 11033920"/>
              <a:gd name="connsiteY3763" fmla="*/ 4440468 h 8900716"/>
              <a:gd name="connsiteX3764" fmla="*/ 7550573 w 11033920"/>
              <a:gd name="connsiteY3764" fmla="*/ 4451182 h 8900716"/>
              <a:gd name="connsiteX3765" fmla="*/ 7537291 w 11033920"/>
              <a:gd name="connsiteY3765" fmla="*/ 4457363 h 8900716"/>
              <a:gd name="connsiteX3766" fmla="*/ 2246118 w 11033920"/>
              <a:gd name="connsiteY3766" fmla="*/ 4430166 h 8900716"/>
              <a:gd name="connsiteX3767" fmla="*/ 2247650 w 11033920"/>
              <a:gd name="connsiteY3767" fmla="*/ 4430578 h 8900716"/>
              <a:gd name="connsiteX3768" fmla="*/ 2248672 w 11033920"/>
              <a:gd name="connsiteY3768" fmla="*/ 4432639 h 8900716"/>
              <a:gd name="connsiteX3769" fmla="*/ 2245607 w 11033920"/>
              <a:gd name="connsiteY3769" fmla="*/ 4431403 h 8900716"/>
              <a:gd name="connsiteX3770" fmla="*/ 8932367 w 11033920"/>
              <a:gd name="connsiteY3770" fmla="*/ 4428930 h 8900716"/>
              <a:gd name="connsiteX3771" fmla="*/ 8932367 w 11033920"/>
              <a:gd name="connsiteY3771" fmla="*/ 4452007 h 8900716"/>
              <a:gd name="connsiteX3772" fmla="*/ 8932367 w 11033920"/>
              <a:gd name="connsiteY3772" fmla="*/ 4475907 h 8900716"/>
              <a:gd name="connsiteX3773" fmla="*/ 8932367 w 11033920"/>
              <a:gd name="connsiteY3773" fmla="*/ 4428930 h 8900716"/>
              <a:gd name="connsiteX3774" fmla="*/ 7524009 w 11033920"/>
              <a:gd name="connsiteY3774" fmla="*/ 4427694 h 8900716"/>
              <a:gd name="connsiteX3775" fmla="*/ 7530139 w 11033920"/>
              <a:gd name="connsiteY3775" fmla="*/ 4440468 h 8900716"/>
              <a:gd name="connsiteX3776" fmla="*/ 7527075 w 11033920"/>
              <a:gd name="connsiteY3776" fmla="*/ 4439644 h 8900716"/>
              <a:gd name="connsiteX3777" fmla="*/ 7524009 w 11033920"/>
              <a:gd name="connsiteY3777" fmla="*/ 4427694 h 8900716"/>
              <a:gd name="connsiteX3778" fmla="*/ 2232836 w 11033920"/>
              <a:gd name="connsiteY3778" fmla="*/ 4427694 h 8900716"/>
              <a:gd name="connsiteX3779" fmla="*/ 2245607 w 11033920"/>
              <a:gd name="connsiteY3779" fmla="*/ 4431403 h 8900716"/>
              <a:gd name="connsiteX3780" fmla="*/ 2244074 w 11033920"/>
              <a:gd name="connsiteY3780" fmla="*/ 4434699 h 8900716"/>
              <a:gd name="connsiteX3781" fmla="*/ 2232836 w 11033920"/>
              <a:gd name="connsiteY3781" fmla="*/ 4427694 h 8900716"/>
              <a:gd name="connsiteX3782" fmla="*/ 8613609 w 11033920"/>
              <a:gd name="connsiteY3782" fmla="*/ 4427282 h 8900716"/>
              <a:gd name="connsiteX3783" fmla="*/ 8638640 w 11033920"/>
              <a:gd name="connsiteY3783" fmla="*/ 4451594 h 8900716"/>
              <a:gd name="connsiteX3784" fmla="*/ 8613609 w 11033920"/>
              <a:gd name="connsiteY3784" fmla="*/ 4451594 h 8900716"/>
              <a:gd name="connsiteX3785" fmla="*/ 8613609 w 11033920"/>
              <a:gd name="connsiteY3785" fmla="*/ 4427282 h 8900716"/>
              <a:gd name="connsiteX3786" fmla="*/ 7710973 w 11033920"/>
              <a:gd name="connsiteY3786" fmla="*/ 4427282 h 8900716"/>
              <a:gd name="connsiteX3787" fmla="*/ 7720168 w 11033920"/>
              <a:gd name="connsiteY3787" fmla="*/ 4439644 h 8900716"/>
              <a:gd name="connsiteX3788" fmla="*/ 7718635 w 11033920"/>
              <a:gd name="connsiteY3788" fmla="*/ 4440880 h 8900716"/>
              <a:gd name="connsiteX3789" fmla="*/ 1992746 w 11033920"/>
              <a:gd name="connsiteY3789" fmla="*/ 4427282 h 8900716"/>
              <a:gd name="connsiteX3790" fmla="*/ 1992746 w 11033920"/>
              <a:gd name="connsiteY3790" fmla="*/ 4451594 h 8900716"/>
              <a:gd name="connsiteX3791" fmla="*/ 1992746 w 11033920"/>
              <a:gd name="connsiteY3791" fmla="*/ 4427282 h 8900716"/>
              <a:gd name="connsiteX3792" fmla="*/ 7789641 w 11033920"/>
              <a:gd name="connsiteY3792" fmla="*/ 4426870 h 8900716"/>
              <a:gd name="connsiteX3793" fmla="*/ 7798836 w 11033920"/>
              <a:gd name="connsiteY3793" fmla="*/ 4456539 h 8900716"/>
              <a:gd name="connsiteX3794" fmla="*/ 7793217 w 11033920"/>
              <a:gd name="connsiteY3794" fmla="*/ 4450358 h 8900716"/>
              <a:gd name="connsiteX3795" fmla="*/ 7789641 w 11033920"/>
              <a:gd name="connsiteY3795" fmla="*/ 4426870 h 8900716"/>
              <a:gd name="connsiteX3796" fmla="*/ 7996016 w 11033920"/>
              <a:gd name="connsiteY3796" fmla="*/ 4409151 h 8900716"/>
              <a:gd name="connsiteX3797" fmla="*/ 8002657 w 11033920"/>
              <a:gd name="connsiteY3797" fmla="*/ 4428518 h 8900716"/>
              <a:gd name="connsiteX3798" fmla="*/ 7977115 w 11033920"/>
              <a:gd name="connsiteY3798" fmla="*/ 4451594 h 8900716"/>
              <a:gd name="connsiteX3799" fmla="*/ 7980181 w 11033920"/>
              <a:gd name="connsiteY3799" fmla="*/ 4419452 h 8900716"/>
              <a:gd name="connsiteX3800" fmla="*/ 7995505 w 11033920"/>
              <a:gd name="connsiteY3800" fmla="*/ 4407915 h 8900716"/>
              <a:gd name="connsiteX3801" fmla="*/ 7998059 w 11033920"/>
              <a:gd name="connsiteY3801" fmla="*/ 4407915 h 8900716"/>
              <a:gd name="connsiteX3802" fmla="*/ 7996016 w 11033920"/>
              <a:gd name="connsiteY3802" fmla="*/ 4409151 h 8900716"/>
              <a:gd name="connsiteX3803" fmla="*/ 8243257 w 11033920"/>
              <a:gd name="connsiteY3803" fmla="*/ 4405030 h 8900716"/>
              <a:gd name="connsiteX3804" fmla="*/ 8243257 w 11033920"/>
              <a:gd name="connsiteY3804" fmla="*/ 4419452 h 8900716"/>
              <a:gd name="connsiteX3805" fmla="*/ 8243257 w 11033920"/>
              <a:gd name="connsiteY3805" fmla="*/ 4428518 h 8900716"/>
              <a:gd name="connsiteX3806" fmla="*/ 8243257 w 11033920"/>
              <a:gd name="connsiteY3806" fmla="*/ 4405030 h 8900716"/>
              <a:gd name="connsiteX3807" fmla="*/ 8002657 w 11033920"/>
              <a:gd name="connsiteY3807" fmla="*/ 4405030 h 8900716"/>
              <a:gd name="connsiteX3808" fmla="*/ 8002657 w 11033920"/>
              <a:gd name="connsiteY3808" fmla="*/ 4407502 h 8900716"/>
              <a:gd name="connsiteX3809" fmla="*/ 7998059 w 11033920"/>
              <a:gd name="connsiteY3809" fmla="*/ 4407915 h 8900716"/>
              <a:gd name="connsiteX3810" fmla="*/ 8985493 w 11033920"/>
              <a:gd name="connsiteY3810" fmla="*/ 4404206 h 8900716"/>
              <a:gd name="connsiteX3811" fmla="*/ 8985493 w 11033920"/>
              <a:gd name="connsiteY3811" fmla="*/ 4405030 h 8900716"/>
              <a:gd name="connsiteX3812" fmla="*/ 9012056 w 11033920"/>
              <a:gd name="connsiteY3812" fmla="*/ 4428930 h 8900716"/>
              <a:gd name="connsiteX3813" fmla="*/ 8985493 w 11033920"/>
              <a:gd name="connsiteY3813" fmla="*/ 4428930 h 8900716"/>
              <a:gd name="connsiteX3814" fmla="*/ 8985493 w 11033920"/>
              <a:gd name="connsiteY3814" fmla="*/ 4449534 h 8900716"/>
              <a:gd name="connsiteX3815" fmla="*/ 8985493 w 11033920"/>
              <a:gd name="connsiteY3815" fmla="*/ 4452007 h 8900716"/>
              <a:gd name="connsiteX3816" fmla="*/ 9012056 w 11033920"/>
              <a:gd name="connsiteY3816" fmla="*/ 4452007 h 8900716"/>
              <a:gd name="connsiteX3817" fmla="*/ 9037598 w 11033920"/>
              <a:gd name="connsiteY3817" fmla="*/ 4498983 h 8900716"/>
              <a:gd name="connsiteX3818" fmla="*/ 9037598 w 11033920"/>
              <a:gd name="connsiteY3818" fmla="*/ 4499395 h 8900716"/>
              <a:gd name="connsiteX3819" fmla="*/ 9015121 w 11033920"/>
              <a:gd name="connsiteY3819" fmla="*/ 4482088 h 8900716"/>
              <a:gd name="connsiteX3820" fmla="*/ 9014100 w 11033920"/>
              <a:gd name="connsiteY3820" fmla="*/ 4485384 h 8900716"/>
              <a:gd name="connsiteX3821" fmla="*/ 9012056 w 11033920"/>
              <a:gd name="connsiteY3821" fmla="*/ 4475907 h 8900716"/>
              <a:gd name="connsiteX3822" fmla="*/ 9012056 w 11033920"/>
              <a:gd name="connsiteY3822" fmla="*/ 4499395 h 8900716"/>
              <a:gd name="connsiteX3823" fmla="*/ 8958930 w 11033920"/>
              <a:gd name="connsiteY3823" fmla="*/ 4523295 h 8900716"/>
              <a:gd name="connsiteX3824" fmla="*/ 8958930 w 11033920"/>
              <a:gd name="connsiteY3824" fmla="*/ 4499395 h 8900716"/>
              <a:gd name="connsiteX3825" fmla="*/ 8932367 w 11033920"/>
              <a:gd name="connsiteY3825" fmla="*/ 4499395 h 8900716"/>
              <a:gd name="connsiteX3826" fmla="*/ 8932367 w 11033920"/>
              <a:gd name="connsiteY3826" fmla="*/ 4523295 h 8900716"/>
              <a:gd name="connsiteX3827" fmla="*/ 8906315 w 11033920"/>
              <a:gd name="connsiteY3827" fmla="*/ 4570271 h 8900716"/>
              <a:gd name="connsiteX3828" fmla="*/ 8906315 w 11033920"/>
              <a:gd name="connsiteY3828" fmla="*/ 4547195 h 8900716"/>
              <a:gd name="connsiteX3829" fmla="*/ 8906315 w 11033920"/>
              <a:gd name="connsiteY3829" fmla="*/ 4523295 h 8900716"/>
              <a:gd name="connsiteX3830" fmla="*/ 8880262 w 11033920"/>
              <a:gd name="connsiteY3830" fmla="*/ 4547195 h 8900716"/>
              <a:gd name="connsiteX3831" fmla="*/ 8880262 w 11033920"/>
              <a:gd name="connsiteY3831" fmla="*/ 4570271 h 8900716"/>
              <a:gd name="connsiteX3832" fmla="*/ 8853699 w 11033920"/>
              <a:gd name="connsiteY3832" fmla="*/ 4617659 h 8900716"/>
              <a:gd name="connsiteX3833" fmla="*/ 8827136 w 11033920"/>
              <a:gd name="connsiteY3833" fmla="*/ 4570271 h 8900716"/>
              <a:gd name="connsiteX3834" fmla="*/ 8827136 w 11033920"/>
              <a:gd name="connsiteY3834" fmla="*/ 4523295 h 8900716"/>
              <a:gd name="connsiteX3835" fmla="*/ 8906315 w 11033920"/>
              <a:gd name="connsiteY3835" fmla="*/ 4499395 h 8900716"/>
              <a:gd name="connsiteX3836" fmla="*/ 8906315 w 11033920"/>
              <a:gd name="connsiteY3836" fmla="*/ 4475907 h 8900716"/>
              <a:gd name="connsiteX3837" fmla="*/ 8932367 w 11033920"/>
              <a:gd name="connsiteY3837" fmla="*/ 4475907 h 8900716"/>
              <a:gd name="connsiteX3838" fmla="*/ 8958930 w 11033920"/>
              <a:gd name="connsiteY3838" fmla="*/ 4428930 h 8900716"/>
              <a:gd name="connsiteX3839" fmla="*/ 8981917 w 11033920"/>
              <a:gd name="connsiteY3839" fmla="*/ 4405030 h 8900716"/>
              <a:gd name="connsiteX3840" fmla="*/ 2206273 w 11033920"/>
              <a:gd name="connsiteY3840" fmla="*/ 4403382 h 8900716"/>
              <a:gd name="connsiteX3841" fmla="*/ 2219555 w 11033920"/>
              <a:gd name="connsiteY3841" fmla="*/ 4427694 h 8900716"/>
              <a:gd name="connsiteX3842" fmla="*/ 2232836 w 11033920"/>
              <a:gd name="connsiteY3842" fmla="*/ 4451182 h 8900716"/>
              <a:gd name="connsiteX3843" fmla="*/ 2206273 w 11033920"/>
              <a:gd name="connsiteY3843" fmla="*/ 4427694 h 8900716"/>
              <a:gd name="connsiteX3844" fmla="*/ 2201676 w 11033920"/>
              <a:gd name="connsiteY3844" fmla="*/ 4419865 h 8900716"/>
              <a:gd name="connsiteX3845" fmla="*/ 2190948 w 11033920"/>
              <a:gd name="connsiteY3845" fmla="*/ 4405854 h 8900716"/>
              <a:gd name="connsiteX3846" fmla="*/ 8427156 w 11033920"/>
              <a:gd name="connsiteY3846" fmla="*/ 4402970 h 8900716"/>
              <a:gd name="connsiteX3847" fmla="*/ 8454741 w 11033920"/>
              <a:gd name="connsiteY3847" fmla="*/ 4427282 h 8900716"/>
              <a:gd name="connsiteX3848" fmla="*/ 8400082 w 11033920"/>
              <a:gd name="connsiteY3848" fmla="*/ 4427282 h 8900716"/>
              <a:gd name="connsiteX3849" fmla="*/ 8427156 w 11033920"/>
              <a:gd name="connsiteY3849" fmla="*/ 4402970 h 8900716"/>
              <a:gd name="connsiteX3850" fmla="*/ 8082857 w 11033920"/>
              <a:gd name="connsiteY3850" fmla="*/ 4402970 h 8900716"/>
              <a:gd name="connsiteX3851" fmla="*/ 8133940 w 11033920"/>
              <a:gd name="connsiteY3851" fmla="*/ 4498158 h 8900716"/>
              <a:gd name="connsiteX3852" fmla="*/ 8108399 w 11033920"/>
              <a:gd name="connsiteY3852" fmla="*/ 4474258 h 8900716"/>
              <a:gd name="connsiteX3853" fmla="*/ 8082857 w 11033920"/>
              <a:gd name="connsiteY3853" fmla="*/ 4450358 h 8900716"/>
              <a:gd name="connsiteX3854" fmla="*/ 8082857 w 11033920"/>
              <a:gd name="connsiteY3854" fmla="*/ 4402970 h 8900716"/>
              <a:gd name="connsiteX3855" fmla="*/ 8028199 w 11033920"/>
              <a:gd name="connsiteY3855" fmla="*/ 4402970 h 8900716"/>
              <a:gd name="connsiteX3856" fmla="*/ 8055273 w 11033920"/>
              <a:gd name="connsiteY3856" fmla="*/ 4450358 h 8900716"/>
              <a:gd name="connsiteX3857" fmla="*/ 8055273 w 11033920"/>
              <a:gd name="connsiteY3857" fmla="*/ 4522471 h 8900716"/>
              <a:gd name="connsiteX3858" fmla="*/ 8028199 w 11033920"/>
              <a:gd name="connsiteY3858" fmla="*/ 4426870 h 8900716"/>
              <a:gd name="connsiteX3859" fmla="*/ 8028199 w 11033920"/>
              <a:gd name="connsiteY3859" fmla="*/ 4402970 h 8900716"/>
              <a:gd name="connsiteX3860" fmla="*/ 7842767 w 11033920"/>
              <a:gd name="connsiteY3860" fmla="*/ 4402970 h 8900716"/>
              <a:gd name="connsiteX3861" fmla="*/ 7894872 w 11033920"/>
              <a:gd name="connsiteY3861" fmla="*/ 4474258 h 8900716"/>
              <a:gd name="connsiteX3862" fmla="*/ 7868819 w 11033920"/>
              <a:gd name="connsiteY3862" fmla="*/ 4450358 h 8900716"/>
              <a:gd name="connsiteX3863" fmla="*/ 7891807 w 11033920"/>
              <a:gd name="connsiteY3863" fmla="*/ 4534421 h 8900716"/>
              <a:gd name="connsiteX3864" fmla="*/ 7868819 w 11033920"/>
              <a:gd name="connsiteY3864" fmla="*/ 4522471 h 8900716"/>
              <a:gd name="connsiteX3865" fmla="*/ 7868819 w 11033920"/>
              <a:gd name="connsiteY3865" fmla="*/ 4498570 h 8900716"/>
              <a:gd name="connsiteX3866" fmla="*/ 7763589 w 11033920"/>
              <a:gd name="connsiteY3866" fmla="*/ 4522471 h 8900716"/>
              <a:gd name="connsiteX3867" fmla="*/ 7737025 w 11033920"/>
              <a:gd name="connsiteY3867" fmla="*/ 4498570 h 8900716"/>
              <a:gd name="connsiteX3868" fmla="*/ 7789641 w 11033920"/>
              <a:gd name="connsiteY3868" fmla="*/ 4498570 h 8900716"/>
              <a:gd name="connsiteX3869" fmla="*/ 7763589 w 11033920"/>
              <a:gd name="connsiteY3869" fmla="*/ 4498570 h 8900716"/>
              <a:gd name="connsiteX3870" fmla="*/ 7763589 w 11033920"/>
              <a:gd name="connsiteY3870" fmla="*/ 4450358 h 8900716"/>
              <a:gd name="connsiteX3871" fmla="*/ 7789641 w 11033920"/>
              <a:gd name="connsiteY3871" fmla="*/ 4474258 h 8900716"/>
              <a:gd name="connsiteX3872" fmla="*/ 7799857 w 11033920"/>
              <a:gd name="connsiteY3872" fmla="*/ 4459836 h 8900716"/>
              <a:gd name="connsiteX3873" fmla="*/ 7798836 w 11033920"/>
              <a:gd name="connsiteY3873" fmla="*/ 4456539 h 8900716"/>
              <a:gd name="connsiteX3874" fmla="*/ 7816204 w 11033920"/>
              <a:gd name="connsiteY3874" fmla="*/ 4474258 h 8900716"/>
              <a:gd name="connsiteX3875" fmla="*/ 7816204 w 11033920"/>
              <a:gd name="connsiteY3875" fmla="*/ 4450358 h 8900716"/>
              <a:gd name="connsiteX3876" fmla="*/ 7868819 w 11033920"/>
              <a:gd name="connsiteY3876" fmla="*/ 4474258 h 8900716"/>
              <a:gd name="connsiteX3877" fmla="*/ 7842767 w 11033920"/>
              <a:gd name="connsiteY3877" fmla="*/ 4450358 h 8900716"/>
              <a:gd name="connsiteX3878" fmla="*/ 7842767 w 11033920"/>
              <a:gd name="connsiteY3878" fmla="*/ 4402970 h 8900716"/>
              <a:gd name="connsiteX3879" fmla="*/ 1992746 w 11033920"/>
              <a:gd name="connsiteY3879" fmla="*/ 4402970 h 8900716"/>
              <a:gd name="connsiteX3880" fmla="*/ 2046894 w 11033920"/>
              <a:gd name="connsiteY3880" fmla="*/ 4451594 h 8900716"/>
              <a:gd name="connsiteX3881" fmla="*/ 1992746 w 11033920"/>
              <a:gd name="connsiteY3881" fmla="*/ 4402970 h 8900716"/>
              <a:gd name="connsiteX3882" fmla="*/ 7563855 w 11033920"/>
              <a:gd name="connsiteY3882" fmla="*/ 4400497 h 8900716"/>
              <a:gd name="connsiteX3883" fmla="*/ 7577136 w 11033920"/>
              <a:gd name="connsiteY3883" fmla="*/ 4403382 h 8900716"/>
              <a:gd name="connsiteX3884" fmla="*/ 7577136 w 11033920"/>
              <a:gd name="connsiteY3884" fmla="*/ 4427694 h 8900716"/>
              <a:gd name="connsiteX3885" fmla="*/ 2166584 w 11033920"/>
              <a:gd name="connsiteY3885" fmla="*/ 4399525 h 8900716"/>
              <a:gd name="connsiteX3886" fmla="*/ 2179710 w 11033920"/>
              <a:gd name="connsiteY3886" fmla="*/ 4403382 h 8900716"/>
              <a:gd name="connsiteX3887" fmla="*/ 2179710 w 11033920"/>
              <a:gd name="connsiteY3887" fmla="*/ 4427694 h 8900716"/>
              <a:gd name="connsiteX3888" fmla="*/ 2232836 w 11033920"/>
              <a:gd name="connsiteY3888" fmla="*/ 4451182 h 8900716"/>
              <a:gd name="connsiteX3889" fmla="*/ 2259399 w 11033920"/>
              <a:gd name="connsiteY3889" fmla="*/ 4475082 h 8900716"/>
              <a:gd name="connsiteX3890" fmla="*/ 2259399 w 11033920"/>
              <a:gd name="connsiteY3890" fmla="*/ 4451182 h 8900716"/>
              <a:gd name="connsiteX3891" fmla="*/ 2248672 w 11033920"/>
              <a:gd name="connsiteY3891" fmla="*/ 4432639 h 8900716"/>
              <a:gd name="connsiteX3892" fmla="*/ 2263486 w 11033920"/>
              <a:gd name="connsiteY3892" fmla="*/ 4437584 h 8900716"/>
              <a:gd name="connsiteX3893" fmla="*/ 2285962 w 11033920"/>
              <a:gd name="connsiteY3893" fmla="*/ 4427694 h 8900716"/>
              <a:gd name="connsiteX3894" fmla="*/ 2339089 w 11033920"/>
              <a:gd name="connsiteY3894" fmla="*/ 4475082 h 8900716"/>
              <a:gd name="connsiteX3895" fmla="*/ 2339089 w 11033920"/>
              <a:gd name="connsiteY3895" fmla="*/ 4499395 h 8900716"/>
              <a:gd name="connsiteX3896" fmla="*/ 2312526 w 11033920"/>
              <a:gd name="connsiteY3896" fmla="*/ 4499395 h 8900716"/>
              <a:gd name="connsiteX3897" fmla="*/ 2285962 w 11033920"/>
              <a:gd name="connsiteY3897" fmla="*/ 4475082 h 8900716"/>
              <a:gd name="connsiteX3898" fmla="*/ 2285962 w 11033920"/>
              <a:gd name="connsiteY3898" fmla="*/ 4475082 h 8900716"/>
              <a:gd name="connsiteX3899" fmla="*/ 2312526 w 11033920"/>
              <a:gd name="connsiteY3899" fmla="*/ 4523295 h 8900716"/>
              <a:gd name="connsiteX3900" fmla="*/ 2339089 w 11033920"/>
              <a:gd name="connsiteY3900" fmla="*/ 4523295 h 8900716"/>
              <a:gd name="connsiteX3901" fmla="*/ 2378933 w 11033920"/>
              <a:gd name="connsiteY3901" fmla="*/ 4547195 h 8900716"/>
              <a:gd name="connsiteX3902" fmla="*/ 2411627 w 11033920"/>
              <a:gd name="connsiteY3902" fmla="*/ 4566974 h 8900716"/>
              <a:gd name="connsiteX3903" fmla="*/ 2411627 w 11033920"/>
              <a:gd name="connsiteY3903" fmla="*/ 4570271 h 8900716"/>
              <a:gd name="connsiteX3904" fmla="*/ 2424397 w 11033920"/>
              <a:gd name="connsiteY3904" fmla="*/ 4579748 h 8900716"/>
              <a:gd name="connsiteX3905" fmla="*/ 2432060 w 11033920"/>
              <a:gd name="connsiteY3905" fmla="*/ 4591698 h 8900716"/>
              <a:gd name="connsiteX3906" fmla="*/ 2445341 w 11033920"/>
              <a:gd name="connsiteY3906" fmla="*/ 4594995 h 8900716"/>
              <a:gd name="connsiteX3907" fmla="*/ 2424397 w 11033920"/>
              <a:gd name="connsiteY3907" fmla="*/ 4579748 h 8900716"/>
              <a:gd name="connsiteX3908" fmla="*/ 2418778 w 11033920"/>
              <a:gd name="connsiteY3908" fmla="*/ 4570683 h 8900716"/>
              <a:gd name="connsiteX3909" fmla="*/ 2411627 w 11033920"/>
              <a:gd name="connsiteY3909" fmla="*/ 4566974 h 8900716"/>
              <a:gd name="connsiteX3910" fmla="*/ 2412137 w 11033920"/>
              <a:gd name="connsiteY3910" fmla="*/ 4562029 h 8900716"/>
              <a:gd name="connsiteX3911" fmla="*/ 2418778 w 11033920"/>
              <a:gd name="connsiteY3911" fmla="*/ 4547195 h 8900716"/>
              <a:gd name="connsiteX3912" fmla="*/ 2471904 w 11033920"/>
              <a:gd name="connsiteY3912" fmla="*/ 4570683 h 8900716"/>
              <a:gd name="connsiteX3913" fmla="*/ 2471904 w 11033920"/>
              <a:gd name="connsiteY3913" fmla="*/ 4594995 h 8900716"/>
              <a:gd name="connsiteX3914" fmla="*/ 2498978 w 11033920"/>
              <a:gd name="connsiteY3914" fmla="*/ 4606945 h 8900716"/>
              <a:gd name="connsiteX3915" fmla="*/ 2500511 w 11033920"/>
              <a:gd name="connsiteY3915" fmla="*/ 4607769 h 8900716"/>
              <a:gd name="connsiteX3916" fmla="*/ 2502043 w 11033920"/>
              <a:gd name="connsiteY3916" fmla="*/ 4615598 h 8900716"/>
              <a:gd name="connsiteX3917" fmla="*/ 2516857 w 11033920"/>
              <a:gd name="connsiteY3917" fmla="*/ 4617659 h 8900716"/>
              <a:gd name="connsiteX3918" fmla="*/ 2518390 w 11033920"/>
              <a:gd name="connsiteY3918" fmla="*/ 4619719 h 8900716"/>
              <a:gd name="connsiteX3919" fmla="*/ 2495403 w 11033920"/>
              <a:gd name="connsiteY3919" fmla="*/ 4621779 h 8900716"/>
              <a:gd name="connsiteX3920" fmla="*/ 2525542 w 11033920"/>
              <a:gd name="connsiteY3920" fmla="*/ 4642795 h 8900716"/>
              <a:gd name="connsiteX3921" fmla="*/ 2471904 w 11033920"/>
              <a:gd name="connsiteY3921" fmla="*/ 4618895 h 8900716"/>
              <a:gd name="connsiteX3922" fmla="*/ 2498978 w 11033920"/>
              <a:gd name="connsiteY3922" fmla="*/ 4642795 h 8900716"/>
              <a:gd name="connsiteX3923" fmla="*/ 2471904 w 11033920"/>
              <a:gd name="connsiteY3923" fmla="*/ 4690595 h 8900716"/>
              <a:gd name="connsiteX3924" fmla="*/ 2445852 w 11033920"/>
              <a:gd name="connsiteY3924" fmla="*/ 4710787 h 8900716"/>
              <a:gd name="connsiteX3925" fmla="*/ 2443809 w 11033920"/>
              <a:gd name="connsiteY3925" fmla="*/ 4710787 h 8900716"/>
              <a:gd name="connsiteX3926" fmla="*/ 2433081 w 11033920"/>
              <a:gd name="connsiteY3926" fmla="*/ 4686062 h 8900716"/>
              <a:gd name="connsiteX3927" fmla="*/ 2392215 w 11033920"/>
              <a:gd name="connsiteY3927" fmla="*/ 4618895 h 8900716"/>
              <a:gd name="connsiteX3928" fmla="*/ 2365652 w 11033920"/>
              <a:gd name="connsiteY3928" fmla="*/ 4642795 h 8900716"/>
              <a:gd name="connsiteX3929" fmla="*/ 2365652 w 11033920"/>
              <a:gd name="connsiteY3929" fmla="*/ 4594995 h 8900716"/>
              <a:gd name="connsiteX3930" fmla="*/ 2312526 w 11033920"/>
              <a:gd name="connsiteY3930" fmla="*/ 4570683 h 8900716"/>
              <a:gd name="connsiteX3931" fmla="*/ 2285962 w 11033920"/>
              <a:gd name="connsiteY3931" fmla="*/ 4570683 h 8900716"/>
              <a:gd name="connsiteX3932" fmla="*/ 2206273 w 11033920"/>
              <a:gd name="connsiteY3932" fmla="*/ 4499395 h 8900716"/>
              <a:gd name="connsiteX3933" fmla="*/ 2259399 w 11033920"/>
              <a:gd name="connsiteY3933" fmla="*/ 4547195 h 8900716"/>
              <a:gd name="connsiteX3934" fmla="*/ 2242542 w 11033920"/>
              <a:gd name="connsiteY3934" fmla="*/ 4544310 h 8900716"/>
              <a:gd name="connsiteX3935" fmla="*/ 2224663 w 11033920"/>
              <a:gd name="connsiteY3935" fmla="*/ 4534008 h 8900716"/>
              <a:gd name="connsiteX3936" fmla="*/ 2225174 w 11033920"/>
              <a:gd name="connsiteY3936" fmla="*/ 4533596 h 8900716"/>
              <a:gd name="connsiteX3937" fmla="*/ 2206273 w 11033920"/>
              <a:gd name="connsiteY3937" fmla="*/ 4523295 h 8900716"/>
              <a:gd name="connsiteX3938" fmla="*/ 2224663 w 11033920"/>
              <a:gd name="connsiteY3938" fmla="*/ 4534008 h 8900716"/>
              <a:gd name="connsiteX3939" fmla="*/ 2219555 w 11033920"/>
              <a:gd name="connsiteY3939" fmla="*/ 4535245 h 8900716"/>
              <a:gd name="connsiteX3940" fmla="*/ 2232836 w 11033920"/>
              <a:gd name="connsiteY3940" fmla="*/ 4547195 h 8900716"/>
              <a:gd name="connsiteX3941" fmla="*/ 2153147 w 11033920"/>
              <a:gd name="connsiteY3941" fmla="*/ 4499395 h 8900716"/>
              <a:gd name="connsiteX3942" fmla="*/ 2179710 w 11033920"/>
              <a:gd name="connsiteY3942" fmla="*/ 4499395 h 8900716"/>
              <a:gd name="connsiteX3943" fmla="*/ 2153147 w 11033920"/>
              <a:gd name="connsiteY3943" fmla="*/ 4475082 h 8900716"/>
              <a:gd name="connsiteX3944" fmla="*/ 2100020 w 11033920"/>
              <a:gd name="connsiteY3944" fmla="*/ 4451182 h 8900716"/>
              <a:gd name="connsiteX3945" fmla="*/ 2126584 w 11033920"/>
              <a:gd name="connsiteY3945" fmla="*/ 4451182 h 8900716"/>
              <a:gd name="connsiteX3946" fmla="*/ 2100020 w 11033920"/>
              <a:gd name="connsiteY3946" fmla="*/ 4427694 h 8900716"/>
              <a:gd name="connsiteX3947" fmla="*/ 2073457 w 11033920"/>
              <a:gd name="connsiteY3947" fmla="*/ 4403382 h 8900716"/>
              <a:gd name="connsiteX3948" fmla="*/ 2126584 w 11033920"/>
              <a:gd name="connsiteY3948" fmla="*/ 4427694 h 8900716"/>
              <a:gd name="connsiteX3949" fmla="*/ 2115856 w 11033920"/>
              <a:gd name="connsiteY3949" fmla="*/ 4414096 h 8900716"/>
              <a:gd name="connsiteX3950" fmla="*/ 2116367 w 11033920"/>
              <a:gd name="connsiteY3950" fmla="*/ 4413271 h 8900716"/>
              <a:gd name="connsiteX3951" fmla="*/ 2136289 w 11033920"/>
              <a:gd name="connsiteY3951" fmla="*/ 4424397 h 8900716"/>
              <a:gd name="connsiteX3952" fmla="*/ 2153147 w 11033920"/>
              <a:gd name="connsiteY3952" fmla="*/ 4427694 h 8900716"/>
              <a:gd name="connsiteX3953" fmla="*/ 2166584 w 11033920"/>
              <a:gd name="connsiteY3953" fmla="*/ 4399525 h 8900716"/>
              <a:gd name="connsiteX3954" fmla="*/ 8193197 w 11033920"/>
              <a:gd name="connsiteY3954" fmla="*/ 4395552 h 8900716"/>
              <a:gd name="connsiteX3955" fmla="*/ 8205967 w 11033920"/>
              <a:gd name="connsiteY3955" fmla="*/ 4398849 h 8900716"/>
              <a:gd name="connsiteX3956" fmla="*/ 8243257 w 11033920"/>
              <a:gd name="connsiteY3956" fmla="*/ 4428518 h 8900716"/>
              <a:gd name="connsiteX3957" fmla="*/ 8243257 w 11033920"/>
              <a:gd name="connsiteY3957" fmla="*/ 4451594 h 8900716"/>
              <a:gd name="connsiteX3958" fmla="*/ 8188599 w 11033920"/>
              <a:gd name="connsiteY3958" fmla="*/ 4405030 h 8900716"/>
              <a:gd name="connsiteX3959" fmla="*/ 8193197 w 11033920"/>
              <a:gd name="connsiteY3959" fmla="*/ 4395552 h 8900716"/>
              <a:gd name="connsiteX3960" fmla="*/ 8597773 w 11033920"/>
              <a:gd name="connsiteY3960" fmla="*/ 4395140 h 8900716"/>
              <a:gd name="connsiteX3961" fmla="*/ 8587557 w 11033920"/>
              <a:gd name="connsiteY3961" fmla="*/ 4427282 h 8900716"/>
              <a:gd name="connsiteX3962" fmla="*/ 8597773 w 11033920"/>
              <a:gd name="connsiteY3962" fmla="*/ 4395140 h 8900716"/>
              <a:gd name="connsiteX3963" fmla="*/ 2126073 w 11033920"/>
              <a:gd name="connsiteY3963" fmla="*/ 4393492 h 8900716"/>
              <a:gd name="connsiteX3964" fmla="*/ 2153147 w 11033920"/>
              <a:gd name="connsiteY3964" fmla="*/ 4403382 h 8900716"/>
              <a:gd name="connsiteX3965" fmla="*/ 2153147 w 11033920"/>
              <a:gd name="connsiteY3965" fmla="*/ 4427694 h 8900716"/>
              <a:gd name="connsiteX3966" fmla="*/ 2119943 w 11033920"/>
              <a:gd name="connsiteY3966" fmla="*/ 4409563 h 8900716"/>
              <a:gd name="connsiteX3967" fmla="*/ 2116367 w 11033920"/>
              <a:gd name="connsiteY3967" fmla="*/ 4413271 h 8900716"/>
              <a:gd name="connsiteX3968" fmla="*/ 2100020 w 11033920"/>
              <a:gd name="connsiteY3968" fmla="*/ 4403382 h 8900716"/>
              <a:gd name="connsiteX3969" fmla="*/ 2126073 w 11033920"/>
              <a:gd name="connsiteY3969" fmla="*/ 4393492 h 8900716"/>
              <a:gd name="connsiteX3970" fmla="*/ 8595219 w 11033920"/>
              <a:gd name="connsiteY3970" fmla="*/ 4386899 h 8900716"/>
              <a:gd name="connsiteX3971" fmla="*/ 8599306 w 11033920"/>
              <a:gd name="connsiteY3971" fmla="*/ 4391020 h 8900716"/>
              <a:gd name="connsiteX3972" fmla="*/ 8597773 w 11033920"/>
              <a:gd name="connsiteY3972" fmla="*/ 4395140 h 8900716"/>
              <a:gd name="connsiteX3973" fmla="*/ 8985493 w 11033920"/>
              <a:gd name="connsiteY3973" fmla="*/ 4381130 h 8900716"/>
              <a:gd name="connsiteX3974" fmla="*/ 8992645 w 11033920"/>
              <a:gd name="connsiteY3974" fmla="*/ 4402146 h 8900716"/>
              <a:gd name="connsiteX3975" fmla="*/ 8985493 w 11033920"/>
              <a:gd name="connsiteY3975" fmla="*/ 4404206 h 8900716"/>
              <a:gd name="connsiteX3976" fmla="*/ 8985493 w 11033920"/>
              <a:gd name="connsiteY3976" fmla="*/ 4393080 h 8900716"/>
              <a:gd name="connsiteX3977" fmla="*/ 8985493 w 11033920"/>
              <a:gd name="connsiteY3977" fmla="*/ 4381130 h 8900716"/>
              <a:gd name="connsiteX3978" fmla="*/ 7554149 w 11033920"/>
              <a:gd name="connsiteY3978" fmla="*/ 4379894 h 8900716"/>
              <a:gd name="connsiteX3979" fmla="*/ 7577136 w 11033920"/>
              <a:gd name="connsiteY3979" fmla="*/ 4403382 h 8900716"/>
              <a:gd name="connsiteX3980" fmla="*/ 7562322 w 11033920"/>
              <a:gd name="connsiteY3980" fmla="*/ 4398025 h 8900716"/>
              <a:gd name="connsiteX3981" fmla="*/ 7554659 w 11033920"/>
              <a:gd name="connsiteY3981" fmla="*/ 4384014 h 8900716"/>
              <a:gd name="connsiteX3982" fmla="*/ 2153658 w 11033920"/>
              <a:gd name="connsiteY3982" fmla="*/ 4379894 h 8900716"/>
              <a:gd name="connsiteX3983" fmla="*/ 2172558 w 11033920"/>
              <a:gd name="connsiteY3983" fmla="*/ 4386899 h 8900716"/>
              <a:gd name="connsiteX3984" fmla="*/ 2189416 w 11033920"/>
              <a:gd name="connsiteY3984" fmla="*/ 4403382 h 8900716"/>
              <a:gd name="connsiteX3985" fmla="*/ 2190948 w 11033920"/>
              <a:gd name="connsiteY3985" fmla="*/ 4405854 h 8900716"/>
              <a:gd name="connsiteX3986" fmla="*/ 2186351 w 11033920"/>
              <a:gd name="connsiteY3986" fmla="*/ 4406678 h 8900716"/>
              <a:gd name="connsiteX3987" fmla="*/ 2206273 w 11033920"/>
              <a:gd name="connsiteY3987" fmla="*/ 4427694 h 8900716"/>
              <a:gd name="connsiteX3988" fmla="*/ 2179710 w 11033920"/>
              <a:gd name="connsiteY3988" fmla="*/ 4403382 h 8900716"/>
              <a:gd name="connsiteX3989" fmla="*/ 2206273 w 11033920"/>
              <a:gd name="connsiteY3989" fmla="*/ 4379482 h 8900716"/>
              <a:gd name="connsiteX3990" fmla="*/ 2208827 w 11033920"/>
              <a:gd name="connsiteY3990" fmla="*/ 4382778 h 8900716"/>
              <a:gd name="connsiteX3991" fmla="*/ 2224152 w 11033920"/>
              <a:gd name="connsiteY3991" fmla="*/ 4388547 h 8900716"/>
              <a:gd name="connsiteX3992" fmla="*/ 2258378 w 11033920"/>
              <a:gd name="connsiteY3992" fmla="*/ 4427282 h 8900716"/>
              <a:gd name="connsiteX3993" fmla="*/ 2228239 w 11033920"/>
              <a:gd name="connsiteY3993" fmla="*/ 4411211 h 8900716"/>
              <a:gd name="connsiteX3994" fmla="*/ 2229260 w 11033920"/>
              <a:gd name="connsiteY3994" fmla="*/ 4412447 h 8900716"/>
              <a:gd name="connsiteX3995" fmla="*/ 2232836 w 11033920"/>
              <a:gd name="connsiteY3995" fmla="*/ 4427694 h 8900716"/>
              <a:gd name="connsiteX3996" fmla="*/ 2199121 w 11033920"/>
              <a:gd name="connsiteY3996" fmla="*/ 4386899 h 8900716"/>
              <a:gd name="connsiteX3997" fmla="*/ 2204230 w 11033920"/>
              <a:gd name="connsiteY3997" fmla="*/ 4381542 h 8900716"/>
              <a:gd name="connsiteX3998" fmla="*/ 2204741 w 11033920"/>
              <a:gd name="connsiteY3998" fmla="*/ 4381542 h 8900716"/>
              <a:gd name="connsiteX3999" fmla="*/ 7843789 w 11033920"/>
              <a:gd name="connsiteY3999" fmla="*/ 4379070 h 8900716"/>
              <a:gd name="connsiteX4000" fmla="*/ 7843789 w 11033920"/>
              <a:gd name="connsiteY4000" fmla="*/ 4402970 h 8900716"/>
              <a:gd name="connsiteX4001" fmla="*/ 7824889 w 11033920"/>
              <a:gd name="connsiteY4001" fmla="*/ 4384014 h 8900716"/>
              <a:gd name="connsiteX4002" fmla="*/ 8588579 w 11033920"/>
              <a:gd name="connsiteY4002" fmla="*/ 4375361 h 8900716"/>
              <a:gd name="connsiteX4003" fmla="*/ 8591644 w 11033920"/>
              <a:gd name="connsiteY4003" fmla="*/ 4377421 h 8900716"/>
              <a:gd name="connsiteX4004" fmla="*/ 8595219 w 11033920"/>
              <a:gd name="connsiteY4004" fmla="*/ 4386899 h 8900716"/>
              <a:gd name="connsiteX4005" fmla="*/ 8587557 w 11033920"/>
              <a:gd name="connsiteY4005" fmla="*/ 4380306 h 8900716"/>
              <a:gd name="connsiteX4006" fmla="*/ 8588579 w 11033920"/>
              <a:gd name="connsiteY4006" fmla="*/ 4375361 h 8900716"/>
              <a:gd name="connsiteX4007" fmla="*/ 9065183 w 11033920"/>
              <a:gd name="connsiteY4007" fmla="*/ 4356406 h 8900716"/>
              <a:gd name="connsiteX4008" fmla="*/ 9065183 w 11033920"/>
              <a:gd name="connsiteY4008" fmla="*/ 4404618 h 8900716"/>
              <a:gd name="connsiteX4009" fmla="*/ 9065183 w 11033920"/>
              <a:gd name="connsiteY4009" fmla="*/ 4428930 h 8900716"/>
              <a:gd name="connsiteX4010" fmla="*/ 9065183 w 11033920"/>
              <a:gd name="connsiteY4010" fmla="*/ 4452419 h 8900716"/>
              <a:gd name="connsiteX4011" fmla="*/ 9065183 w 11033920"/>
              <a:gd name="connsiteY4011" fmla="*/ 4356406 h 8900716"/>
              <a:gd name="connsiteX4012" fmla="*/ 8082857 w 11033920"/>
              <a:gd name="connsiteY4012" fmla="*/ 4356406 h 8900716"/>
              <a:gd name="connsiteX4013" fmla="*/ 8082857 w 11033920"/>
              <a:gd name="connsiteY4013" fmla="*/ 4381130 h 8900716"/>
              <a:gd name="connsiteX4014" fmla="*/ 8082857 w 11033920"/>
              <a:gd name="connsiteY4014" fmla="*/ 4356406 h 8900716"/>
              <a:gd name="connsiteX4015" fmla="*/ 7947998 w 11033920"/>
              <a:gd name="connsiteY4015" fmla="*/ 4355994 h 8900716"/>
              <a:gd name="connsiteX4016" fmla="*/ 7963834 w 11033920"/>
              <a:gd name="connsiteY4016" fmla="*/ 4373301 h 8900716"/>
              <a:gd name="connsiteX4017" fmla="*/ 7964345 w 11033920"/>
              <a:gd name="connsiteY4017" fmla="*/ 4372889 h 8900716"/>
              <a:gd name="connsiteX4018" fmla="*/ 7970985 w 11033920"/>
              <a:gd name="connsiteY4018" fmla="*/ 4380306 h 8900716"/>
              <a:gd name="connsiteX4019" fmla="*/ 7974561 w 11033920"/>
              <a:gd name="connsiteY4019" fmla="*/ 4404206 h 8900716"/>
              <a:gd name="connsiteX4020" fmla="*/ 7947998 w 11033920"/>
              <a:gd name="connsiteY4020" fmla="*/ 4355994 h 8900716"/>
              <a:gd name="connsiteX4021" fmla="*/ 7816204 w 11033920"/>
              <a:gd name="connsiteY4021" fmla="*/ 4355582 h 8900716"/>
              <a:gd name="connsiteX4022" fmla="*/ 7819780 w 11033920"/>
              <a:gd name="connsiteY4022" fmla="*/ 4379070 h 8900716"/>
              <a:gd name="connsiteX4023" fmla="*/ 7824889 w 11033920"/>
              <a:gd name="connsiteY4023" fmla="*/ 4384014 h 8900716"/>
              <a:gd name="connsiteX4024" fmla="*/ 7819780 w 11033920"/>
              <a:gd name="connsiteY4024" fmla="*/ 4385251 h 8900716"/>
              <a:gd name="connsiteX4025" fmla="*/ 7816204 w 11033920"/>
              <a:gd name="connsiteY4025" fmla="*/ 4355582 h 8900716"/>
              <a:gd name="connsiteX4026" fmla="*/ 7550573 w 11033920"/>
              <a:gd name="connsiteY4026" fmla="*/ 4355582 h 8900716"/>
              <a:gd name="connsiteX4027" fmla="*/ 7554149 w 11033920"/>
              <a:gd name="connsiteY4027" fmla="*/ 4379894 h 8900716"/>
              <a:gd name="connsiteX4028" fmla="*/ 7553637 w 11033920"/>
              <a:gd name="connsiteY4028" fmla="*/ 4379482 h 8900716"/>
              <a:gd name="connsiteX4029" fmla="*/ 7550573 w 11033920"/>
              <a:gd name="connsiteY4029" fmla="*/ 4355582 h 8900716"/>
              <a:gd name="connsiteX4030" fmla="*/ 2214446 w 11033920"/>
              <a:gd name="connsiteY4030" fmla="*/ 4349401 h 8900716"/>
              <a:gd name="connsiteX4031" fmla="*/ 2259399 w 11033920"/>
              <a:gd name="connsiteY4031" fmla="*/ 4379482 h 8900716"/>
              <a:gd name="connsiteX4032" fmla="*/ 2206273 w 11033920"/>
              <a:gd name="connsiteY4032" fmla="*/ 4355582 h 8900716"/>
              <a:gd name="connsiteX4033" fmla="*/ 2214446 w 11033920"/>
              <a:gd name="connsiteY4033" fmla="*/ 4349401 h 8900716"/>
              <a:gd name="connsiteX4034" fmla="*/ 2111770 w 11033920"/>
              <a:gd name="connsiteY4034" fmla="*/ 4343632 h 8900716"/>
              <a:gd name="connsiteX4035" fmla="*/ 2125562 w 11033920"/>
              <a:gd name="connsiteY4035" fmla="*/ 4355582 h 8900716"/>
              <a:gd name="connsiteX4036" fmla="*/ 2111770 w 11033920"/>
              <a:gd name="connsiteY4036" fmla="*/ 4343632 h 8900716"/>
              <a:gd name="connsiteX4037" fmla="*/ 8799040 w 11033920"/>
              <a:gd name="connsiteY4037" fmla="*/ 4332094 h 8900716"/>
              <a:gd name="connsiteX4038" fmla="*/ 8826625 w 11033920"/>
              <a:gd name="connsiteY4038" fmla="*/ 4332094 h 8900716"/>
              <a:gd name="connsiteX4039" fmla="*/ 8799040 w 11033920"/>
              <a:gd name="connsiteY4039" fmla="*/ 4356406 h 8900716"/>
              <a:gd name="connsiteX4040" fmla="*/ 8799040 w 11033920"/>
              <a:gd name="connsiteY4040" fmla="*/ 4332094 h 8900716"/>
              <a:gd name="connsiteX4041" fmla="*/ 7816204 w 11033920"/>
              <a:gd name="connsiteY4041" fmla="*/ 4332094 h 8900716"/>
              <a:gd name="connsiteX4042" fmla="*/ 7816204 w 11033920"/>
              <a:gd name="connsiteY4042" fmla="*/ 4355582 h 8900716"/>
              <a:gd name="connsiteX4043" fmla="*/ 7816204 w 11033920"/>
              <a:gd name="connsiteY4043" fmla="*/ 4332094 h 8900716"/>
              <a:gd name="connsiteX4044" fmla="*/ 7816204 w 11033920"/>
              <a:gd name="connsiteY4044" fmla="*/ 4332094 h 8900716"/>
              <a:gd name="connsiteX4045" fmla="*/ 7843789 w 11033920"/>
              <a:gd name="connsiteY4045" fmla="*/ 4356406 h 8900716"/>
              <a:gd name="connsiteX4046" fmla="*/ 7833573 w 11033920"/>
              <a:gd name="connsiteY4046" fmla="*/ 4347340 h 8900716"/>
              <a:gd name="connsiteX4047" fmla="*/ 7832551 w 11033920"/>
              <a:gd name="connsiteY4047" fmla="*/ 4346516 h 8900716"/>
              <a:gd name="connsiteX4048" fmla="*/ 7830507 w 11033920"/>
              <a:gd name="connsiteY4048" fmla="*/ 4344044 h 8900716"/>
              <a:gd name="connsiteX4049" fmla="*/ 7816204 w 11033920"/>
              <a:gd name="connsiteY4049" fmla="*/ 4332094 h 8900716"/>
              <a:gd name="connsiteX4050" fmla="*/ 2153147 w 11033920"/>
              <a:gd name="connsiteY4050" fmla="*/ 4332094 h 8900716"/>
              <a:gd name="connsiteX4051" fmla="*/ 2180221 w 11033920"/>
              <a:gd name="connsiteY4051" fmla="*/ 4381130 h 8900716"/>
              <a:gd name="connsiteX4052" fmla="*/ 2157233 w 11033920"/>
              <a:gd name="connsiteY4052" fmla="*/ 4370828 h 8900716"/>
              <a:gd name="connsiteX4053" fmla="*/ 2153658 w 11033920"/>
              <a:gd name="connsiteY4053" fmla="*/ 4379894 h 8900716"/>
              <a:gd name="connsiteX4054" fmla="*/ 2153147 w 11033920"/>
              <a:gd name="connsiteY4054" fmla="*/ 4381130 h 8900716"/>
              <a:gd name="connsiteX4055" fmla="*/ 2151614 w 11033920"/>
              <a:gd name="connsiteY4055" fmla="*/ 4379894 h 8900716"/>
              <a:gd name="connsiteX4056" fmla="*/ 2142930 w 11033920"/>
              <a:gd name="connsiteY4056" fmla="*/ 4385251 h 8900716"/>
              <a:gd name="connsiteX4057" fmla="*/ 2070903 w 11033920"/>
              <a:gd name="connsiteY4057" fmla="*/ 4355582 h 8900716"/>
              <a:gd name="connsiteX4058" fmla="*/ 2125562 w 11033920"/>
              <a:gd name="connsiteY4058" fmla="*/ 4355582 h 8900716"/>
              <a:gd name="connsiteX4059" fmla="*/ 2146506 w 11033920"/>
              <a:gd name="connsiteY4059" fmla="*/ 4374125 h 8900716"/>
              <a:gd name="connsiteX4060" fmla="*/ 2132203 w 11033920"/>
              <a:gd name="connsiteY4060" fmla="*/ 4356406 h 8900716"/>
              <a:gd name="connsiteX4061" fmla="*/ 2153147 w 11033920"/>
              <a:gd name="connsiteY4061" fmla="*/ 4332094 h 8900716"/>
              <a:gd name="connsiteX4062" fmla="*/ 2098488 w 11033920"/>
              <a:gd name="connsiteY4062" fmla="*/ 4332094 h 8900716"/>
              <a:gd name="connsiteX4063" fmla="*/ 2111770 w 11033920"/>
              <a:gd name="connsiteY4063" fmla="*/ 4343632 h 8900716"/>
              <a:gd name="connsiteX4064" fmla="*/ 7750818 w 11033920"/>
              <a:gd name="connsiteY4064" fmla="*/ 4321792 h 8900716"/>
              <a:gd name="connsiteX4065" fmla="*/ 7762056 w 11033920"/>
              <a:gd name="connsiteY4065" fmla="*/ 4332094 h 8900716"/>
              <a:gd name="connsiteX4066" fmla="*/ 7762056 w 11033920"/>
              <a:gd name="connsiteY4066" fmla="*/ 4356406 h 8900716"/>
              <a:gd name="connsiteX4067" fmla="*/ 7750818 w 11033920"/>
              <a:gd name="connsiteY4067" fmla="*/ 4321792 h 8900716"/>
              <a:gd name="connsiteX4068" fmla="*/ 7921435 w 11033920"/>
              <a:gd name="connsiteY4068" fmla="*/ 4308606 h 8900716"/>
              <a:gd name="connsiteX4069" fmla="*/ 7947998 w 11033920"/>
              <a:gd name="connsiteY4069" fmla="*/ 4332094 h 8900716"/>
              <a:gd name="connsiteX4070" fmla="*/ 7921435 w 11033920"/>
              <a:gd name="connsiteY4070" fmla="*/ 4332094 h 8900716"/>
              <a:gd name="connsiteX4071" fmla="*/ 7921435 w 11033920"/>
              <a:gd name="connsiteY4071" fmla="*/ 4308606 h 8900716"/>
              <a:gd name="connsiteX4072" fmla="*/ 8376073 w 11033920"/>
              <a:gd name="connsiteY4072" fmla="*/ 4307781 h 8900716"/>
              <a:gd name="connsiteX4073" fmla="*/ 8376073 w 11033920"/>
              <a:gd name="connsiteY4073" fmla="*/ 4355170 h 8900716"/>
              <a:gd name="connsiteX4074" fmla="*/ 8348999 w 11033920"/>
              <a:gd name="connsiteY4074" fmla="*/ 4331682 h 8900716"/>
              <a:gd name="connsiteX4075" fmla="*/ 8376073 w 11033920"/>
              <a:gd name="connsiteY4075" fmla="*/ 4307781 h 8900716"/>
              <a:gd name="connsiteX4076" fmla="*/ 1992746 w 11033920"/>
              <a:gd name="connsiteY4076" fmla="*/ 4307781 h 8900716"/>
              <a:gd name="connsiteX4077" fmla="*/ 2019820 w 11033920"/>
              <a:gd name="connsiteY4077" fmla="*/ 4356406 h 8900716"/>
              <a:gd name="connsiteX4078" fmla="*/ 1992746 w 11033920"/>
              <a:gd name="connsiteY4078" fmla="*/ 4307781 h 8900716"/>
              <a:gd name="connsiteX4079" fmla="*/ 1966694 w 11033920"/>
              <a:gd name="connsiteY4079" fmla="*/ 4307781 h 8900716"/>
              <a:gd name="connsiteX4080" fmla="*/ 1966694 w 11033920"/>
              <a:gd name="connsiteY4080" fmla="*/ 4332094 h 8900716"/>
              <a:gd name="connsiteX4081" fmla="*/ 1966694 w 11033920"/>
              <a:gd name="connsiteY4081" fmla="*/ 4307781 h 8900716"/>
              <a:gd name="connsiteX4082" fmla="*/ 1832346 w 11033920"/>
              <a:gd name="connsiteY4082" fmla="*/ 4307781 h 8900716"/>
              <a:gd name="connsiteX4083" fmla="*/ 1869636 w 11033920"/>
              <a:gd name="connsiteY4083" fmla="*/ 4344044 h 8900716"/>
              <a:gd name="connsiteX4084" fmla="*/ 1878320 w 11033920"/>
              <a:gd name="connsiteY4084" fmla="*/ 4362999 h 8900716"/>
              <a:gd name="connsiteX4085" fmla="*/ 1859420 w 11033920"/>
              <a:gd name="connsiteY4085" fmla="*/ 4344044 h 8900716"/>
              <a:gd name="connsiteX4086" fmla="*/ 1832346 w 11033920"/>
              <a:gd name="connsiteY4086" fmla="*/ 4307781 h 8900716"/>
              <a:gd name="connsiteX4087" fmla="*/ 2163874 w 11033920"/>
              <a:gd name="connsiteY4087" fmla="*/ 4300364 h 8900716"/>
              <a:gd name="connsiteX4088" fmla="*/ 2179710 w 11033920"/>
              <a:gd name="connsiteY4088" fmla="*/ 4307781 h 8900716"/>
              <a:gd name="connsiteX4089" fmla="*/ 2165918 w 11033920"/>
              <a:gd name="connsiteY4089" fmla="*/ 4304897 h 8900716"/>
              <a:gd name="connsiteX4090" fmla="*/ 2161320 w 11033920"/>
              <a:gd name="connsiteY4090" fmla="*/ 4298716 h 8900716"/>
              <a:gd name="connsiteX4091" fmla="*/ 2162342 w 11033920"/>
              <a:gd name="connsiteY4091" fmla="*/ 4299128 h 8900716"/>
              <a:gd name="connsiteX4092" fmla="*/ 2163874 w 11033920"/>
              <a:gd name="connsiteY4092" fmla="*/ 4300364 h 8900716"/>
              <a:gd name="connsiteX4093" fmla="*/ 2159788 w 11033920"/>
              <a:gd name="connsiteY4093" fmla="*/ 4299128 h 8900716"/>
              <a:gd name="connsiteX4094" fmla="*/ 2164385 w 11033920"/>
              <a:gd name="connsiteY4094" fmla="*/ 4297892 h 8900716"/>
              <a:gd name="connsiteX4095" fmla="*/ 2179710 w 11033920"/>
              <a:gd name="connsiteY4095" fmla="*/ 4307781 h 8900716"/>
              <a:gd name="connsiteX4096" fmla="*/ 2162342 w 11033920"/>
              <a:gd name="connsiteY4096" fmla="*/ 4299128 h 8900716"/>
              <a:gd name="connsiteX4097" fmla="*/ 2162342 w 11033920"/>
              <a:gd name="connsiteY4097" fmla="*/ 4298304 h 8900716"/>
              <a:gd name="connsiteX4098" fmla="*/ 7603699 w 11033920"/>
              <a:gd name="connsiteY4098" fmla="*/ 4286354 h 8900716"/>
              <a:gd name="connsiteX4099" fmla="*/ 7604721 w 11033920"/>
              <a:gd name="connsiteY4099" fmla="*/ 4288002 h 8900716"/>
              <a:gd name="connsiteX4100" fmla="*/ 7603699 w 11033920"/>
              <a:gd name="connsiteY4100" fmla="*/ 4290475 h 8900716"/>
              <a:gd name="connsiteX4101" fmla="*/ 7577136 w 11033920"/>
              <a:gd name="connsiteY4101" fmla="*/ 4283881 h 8900716"/>
              <a:gd name="connsiteX4102" fmla="*/ 7603699 w 11033920"/>
              <a:gd name="connsiteY4102" fmla="*/ 4307781 h 8900716"/>
              <a:gd name="connsiteX4103" fmla="*/ 7577136 w 11033920"/>
              <a:gd name="connsiteY4103" fmla="*/ 4283881 h 8900716"/>
              <a:gd name="connsiteX4104" fmla="*/ 2153147 w 11033920"/>
              <a:gd name="connsiteY4104" fmla="*/ 4283881 h 8900716"/>
              <a:gd name="connsiteX4105" fmla="*/ 2162342 w 11033920"/>
              <a:gd name="connsiteY4105" fmla="*/ 4298304 h 8900716"/>
              <a:gd name="connsiteX4106" fmla="*/ 2161320 w 11033920"/>
              <a:gd name="connsiteY4106" fmla="*/ 4298716 h 8900716"/>
              <a:gd name="connsiteX4107" fmla="*/ 2156212 w 11033920"/>
              <a:gd name="connsiteY4107" fmla="*/ 4295831 h 8900716"/>
              <a:gd name="connsiteX4108" fmla="*/ 2153147 w 11033920"/>
              <a:gd name="connsiteY4108" fmla="*/ 4283881 h 8900716"/>
              <a:gd name="connsiteX4109" fmla="*/ 7816204 w 11033920"/>
              <a:gd name="connsiteY4109" fmla="*/ 4283057 h 8900716"/>
              <a:gd name="connsiteX4110" fmla="*/ 7789641 w 11033920"/>
              <a:gd name="connsiteY4110" fmla="*/ 4332094 h 8900716"/>
              <a:gd name="connsiteX4111" fmla="*/ 7762056 w 11033920"/>
              <a:gd name="connsiteY4111" fmla="*/ 4307781 h 8900716"/>
              <a:gd name="connsiteX4112" fmla="*/ 7816204 w 11033920"/>
              <a:gd name="connsiteY4112" fmla="*/ 4283057 h 8900716"/>
              <a:gd name="connsiteX4113" fmla="*/ 7816204 w 11033920"/>
              <a:gd name="connsiteY4113" fmla="*/ 4283057 h 8900716"/>
              <a:gd name="connsiteX4114" fmla="*/ 7842257 w 11033920"/>
              <a:gd name="connsiteY4114" fmla="*/ 4283057 h 8900716"/>
              <a:gd name="connsiteX4115" fmla="*/ 7842257 w 11033920"/>
              <a:gd name="connsiteY4115" fmla="*/ 4307781 h 8900716"/>
              <a:gd name="connsiteX4116" fmla="*/ 7816204 w 11033920"/>
              <a:gd name="connsiteY4116" fmla="*/ 4283057 h 8900716"/>
              <a:gd name="connsiteX4117" fmla="*/ 7734471 w 11033920"/>
              <a:gd name="connsiteY4117" fmla="*/ 4283057 h 8900716"/>
              <a:gd name="connsiteX4118" fmla="*/ 7734471 w 11033920"/>
              <a:gd name="connsiteY4118" fmla="*/ 4307781 h 8900716"/>
              <a:gd name="connsiteX4119" fmla="*/ 7710973 w 11033920"/>
              <a:gd name="connsiteY4119" fmla="*/ 4307781 h 8900716"/>
              <a:gd name="connsiteX4120" fmla="*/ 7734471 w 11033920"/>
              <a:gd name="connsiteY4120" fmla="*/ 4283057 h 8900716"/>
              <a:gd name="connsiteX4121" fmla="*/ 8761750 w 11033920"/>
              <a:gd name="connsiteY4121" fmla="*/ 4278112 h 8900716"/>
              <a:gd name="connsiteX4122" fmla="*/ 8771966 w 11033920"/>
              <a:gd name="connsiteY4122" fmla="*/ 4285118 h 8900716"/>
              <a:gd name="connsiteX4123" fmla="*/ 8761750 w 11033920"/>
              <a:gd name="connsiteY4123" fmla="*/ 4278112 h 8900716"/>
              <a:gd name="connsiteX4124" fmla="*/ 7613915 w 11033920"/>
              <a:gd name="connsiteY4124" fmla="*/ 4277700 h 8900716"/>
              <a:gd name="connsiteX4125" fmla="*/ 7629241 w 11033920"/>
              <a:gd name="connsiteY4125" fmla="*/ 4283881 h 8900716"/>
              <a:gd name="connsiteX4126" fmla="*/ 7629241 w 11033920"/>
              <a:gd name="connsiteY4126" fmla="*/ 4307781 h 8900716"/>
              <a:gd name="connsiteX4127" fmla="*/ 7604721 w 11033920"/>
              <a:gd name="connsiteY4127" fmla="*/ 4288002 h 8900716"/>
              <a:gd name="connsiteX4128" fmla="*/ 7606253 w 11033920"/>
              <a:gd name="connsiteY4128" fmla="*/ 4283881 h 8900716"/>
              <a:gd name="connsiteX4129" fmla="*/ 7613915 w 11033920"/>
              <a:gd name="connsiteY4129" fmla="*/ 4277700 h 8900716"/>
              <a:gd name="connsiteX4130" fmla="*/ 7596037 w 11033920"/>
              <a:gd name="connsiteY4130" fmla="*/ 4273992 h 8900716"/>
              <a:gd name="connsiteX4131" fmla="*/ 7603188 w 11033920"/>
              <a:gd name="connsiteY4131" fmla="*/ 4283881 h 8900716"/>
              <a:gd name="connsiteX4132" fmla="*/ 7603699 w 11033920"/>
              <a:gd name="connsiteY4132" fmla="*/ 4286354 h 8900716"/>
              <a:gd name="connsiteX4133" fmla="*/ 7597059 w 11033920"/>
              <a:gd name="connsiteY4133" fmla="*/ 4280997 h 8900716"/>
              <a:gd name="connsiteX4134" fmla="*/ 7593993 w 11033920"/>
              <a:gd name="connsiteY4134" fmla="*/ 4261630 h 8900716"/>
              <a:gd name="connsiteX4135" fmla="*/ 7596037 w 11033920"/>
              <a:gd name="connsiteY4135" fmla="*/ 4273992 h 8900716"/>
              <a:gd name="connsiteX4136" fmla="*/ 7592461 w 11033920"/>
              <a:gd name="connsiteY4136" fmla="*/ 4269871 h 8900716"/>
              <a:gd name="connsiteX4137" fmla="*/ 8427156 w 11033920"/>
              <a:gd name="connsiteY4137" fmla="*/ 4261218 h 8900716"/>
              <a:gd name="connsiteX4138" fmla="*/ 8454741 w 11033920"/>
              <a:gd name="connsiteY4138" fmla="*/ 4307781 h 8900716"/>
              <a:gd name="connsiteX4139" fmla="*/ 8427156 w 11033920"/>
              <a:gd name="connsiteY4139" fmla="*/ 4261218 h 8900716"/>
              <a:gd name="connsiteX4140" fmla="*/ 7922457 w 11033920"/>
              <a:gd name="connsiteY4140" fmla="*/ 4259157 h 8900716"/>
              <a:gd name="connsiteX4141" fmla="*/ 7922457 w 11033920"/>
              <a:gd name="connsiteY4141" fmla="*/ 4283057 h 8900716"/>
              <a:gd name="connsiteX4142" fmla="*/ 7922457 w 11033920"/>
              <a:gd name="connsiteY4142" fmla="*/ 4259157 h 8900716"/>
              <a:gd name="connsiteX4143" fmla="*/ 7632817 w 11033920"/>
              <a:gd name="connsiteY4143" fmla="*/ 4241026 h 8900716"/>
              <a:gd name="connsiteX4144" fmla="*/ 7638435 w 11033920"/>
              <a:gd name="connsiteY4144" fmla="*/ 4250092 h 8900716"/>
              <a:gd name="connsiteX4145" fmla="*/ 7656825 w 11033920"/>
              <a:gd name="connsiteY4145" fmla="*/ 4283881 h 8900716"/>
              <a:gd name="connsiteX4146" fmla="*/ 7633327 w 11033920"/>
              <a:gd name="connsiteY4146" fmla="*/ 4248031 h 8900716"/>
              <a:gd name="connsiteX4147" fmla="*/ 7732847 w 11033920"/>
              <a:gd name="connsiteY4147" fmla="*/ 4240179 h 8900716"/>
              <a:gd name="connsiteX4148" fmla="*/ 7734176 w 11033920"/>
              <a:gd name="connsiteY4148" fmla="*/ 4245276 h 8900716"/>
              <a:gd name="connsiteX4149" fmla="*/ 7734471 w 11033920"/>
              <a:gd name="connsiteY4149" fmla="*/ 4259157 h 8900716"/>
              <a:gd name="connsiteX4150" fmla="*/ 7950041 w 11033920"/>
              <a:gd name="connsiteY4150" fmla="*/ 4236905 h 8900716"/>
              <a:gd name="connsiteX4151" fmla="*/ 7922457 w 11033920"/>
              <a:gd name="connsiteY4151" fmla="*/ 4283057 h 8900716"/>
              <a:gd name="connsiteX4152" fmla="*/ 7950041 w 11033920"/>
              <a:gd name="connsiteY4152" fmla="*/ 4236905 h 8900716"/>
              <a:gd name="connsiteX4153" fmla="*/ 8188599 w 11033920"/>
              <a:gd name="connsiteY4153" fmla="*/ 4236493 h 8900716"/>
              <a:gd name="connsiteX4154" fmla="*/ 8215162 w 11033920"/>
              <a:gd name="connsiteY4154" fmla="*/ 4260393 h 8900716"/>
              <a:gd name="connsiteX4155" fmla="*/ 8188599 w 11033920"/>
              <a:gd name="connsiteY4155" fmla="*/ 4236493 h 8900716"/>
              <a:gd name="connsiteX4156" fmla="*/ 8134962 w 11033920"/>
              <a:gd name="connsiteY4156" fmla="*/ 4236493 h 8900716"/>
              <a:gd name="connsiteX4157" fmla="*/ 8161525 w 11033920"/>
              <a:gd name="connsiteY4157" fmla="*/ 4260393 h 8900716"/>
              <a:gd name="connsiteX4158" fmla="*/ 8134962 w 11033920"/>
              <a:gd name="connsiteY4158" fmla="*/ 4284293 h 8900716"/>
              <a:gd name="connsiteX4159" fmla="*/ 8134962 w 11033920"/>
              <a:gd name="connsiteY4159" fmla="*/ 4236493 h 8900716"/>
              <a:gd name="connsiteX4160" fmla="*/ 7630262 w 11033920"/>
              <a:gd name="connsiteY4160" fmla="*/ 4236081 h 8900716"/>
              <a:gd name="connsiteX4161" fmla="*/ 7632305 w 11033920"/>
              <a:gd name="connsiteY4161" fmla="*/ 4236081 h 8900716"/>
              <a:gd name="connsiteX4162" fmla="*/ 7632817 w 11033920"/>
              <a:gd name="connsiteY4162" fmla="*/ 4241026 h 8900716"/>
              <a:gd name="connsiteX4163" fmla="*/ 7894872 w 11033920"/>
              <a:gd name="connsiteY4163" fmla="*/ 4235669 h 8900716"/>
              <a:gd name="connsiteX4164" fmla="*/ 7922457 w 11033920"/>
              <a:gd name="connsiteY4164" fmla="*/ 4259157 h 8900716"/>
              <a:gd name="connsiteX4165" fmla="*/ 7894872 w 11033920"/>
              <a:gd name="connsiteY4165" fmla="*/ 4235669 h 8900716"/>
              <a:gd name="connsiteX4166" fmla="*/ 7659891 w 11033920"/>
              <a:gd name="connsiteY4166" fmla="*/ 4232785 h 8900716"/>
              <a:gd name="connsiteX4167" fmla="*/ 7683389 w 11033920"/>
              <a:gd name="connsiteY4167" fmla="*/ 4259981 h 8900716"/>
              <a:gd name="connsiteX4168" fmla="*/ 7693605 w 11033920"/>
              <a:gd name="connsiteY4168" fmla="*/ 4280997 h 8900716"/>
              <a:gd name="connsiteX4169" fmla="*/ 7684410 w 11033920"/>
              <a:gd name="connsiteY4169" fmla="*/ 4283469 h 8900716"/>
              <a:gd name="connsiteX4170" fmla="*/ 7683389 w 11033920"/>
              <a:gd name="connsiteY4170" fmla="*/ 4283881 h 8900716"/>
              <a:gd name="connsiteX4171" fmla="*/ 7656825 w 11033920"/>
              <a:gd name="connsiteY4171" fmla="*/ 4236081 h 8900716"/>
              <a:gd name="connsiteX4172" fmla="*/ 1922763 w 11033920"/>
              <a:gd name="connsiteY4172" fmla="*/ 4229900 h 8900716"/>
              <a:gd name="connsiteX4173" fmla="*/ 1993257 w 11033920"/>
              <a:gd name="connsiteY4173" fmla="*/ 4283057 h 8900716"/>
              <a:gd name="connsiteX4174" fmla="*/ 1914078 w 11033920"/>
              <a:gd name="connsiteY4174" fmla="*/ 4235669 h 8900716"/>
              <a:gd name="connsiteX4175" fmla="*/ 1922763 w 11033920"/>
              <a:gd name="connsiteY4175" fmla="*/ 4229900 h 8900716"/>
              <a:gd name="connsiteX4176" fmla="*/ 10046486 w 11033920"/>
              <a:gd name="connsiteY4176" fmla="*/ 4224955 h 8900716"/>
              <a:gd name="connsiteX4177" fmla="*/ 10051084 w 11033920"/>
              <a:gd name="connsiteY4177" fmla="*/ 4235257 h 8900716"/>
              <a:gd name="connsiteX4178" fmla="*/ 10024521 w 11033920"/>
              <a:gd name="connsiteY4178" fmla="*/ 4258745 h 8900716"/>
              <a:gd name="connsiteX4179" fmla="*/ 10037291 w 11033920"/>
              <a:gd name="connsiteY4179" fmla="*/ 4229076 h 8900716"/>
              <a:gd name="connsiteX4180" fmla="*/ 10046486 w 11033920"/>
              <a:gd name="connsiteY4180" fmla="*/ 4224955 h 8900716"/>
              <a:gd name="connsiteX4181" fmla="*/ 8560483 w 11033920"/>
              <a:gd name="connsiteY4181" fmla="*/ 4212593 h 8900716"/>
              <a:gd name="connsiteX4182" fmla="*/ 8587557 w 11033920"/>
              <a:gd name="connsiteY4182" fmla="*/ 4283057 h 8900716"/>
              <a:gd name="connsiteX4183" fmla="*/ 8560483 w 11033920"/>
              <a:gd name="connsiteY4183" fmla="*/ 4235669 h 8900716"/>
              <a:gd name="connsiteX4184" fmla="*/ 8560483 w 11033920"/>
              <a:gd name="connsiteY4184" fmla="*/ 4212593 h 8900716"/>
              <a:gd name="connsiteX4185" fmla="*/ 8161525 w 11033920"/>
              <a:gd name="connsiteY4185" fmla="*/ 4212593 h 8900716"/>
              <a:gd name="connsiteX4186" fmla="*/ 8188599 w 11033920"/>
              <a:gd name="connsiteY4186" fmla="*/ 4236493 h 8900716"/>
              <a:gd name="connsiteX4187" fmla="*/ 8161525 w 11033920"/>
              <a:gd name="connsiteY4187" fmla="*/ 4260393 h 8900716"/>
              <a:gd name="connsiteX4188" fmla="*/ 8161525 w 11033920"/>
              <a:gd name="connsiteY4188" fmla="*/ 4212593 h 8900716"/>
              <a:gd name="connsiteX4189" fmla="*/ 7894872 w 11033920"/>
              <a:gd name="connsiteY4189" fmla="*/ 4212593 h 8900716"/>
              <a:gd name="connsiteX4190" fmla="*/ 7922457 w 11033920"/>
              <a:gd name="connsiteY4190" fmla="*/ 4236905 h 8900716"/>
              <a:gd name="connsiteX4191" fmla="*/ 7894872 w 11033920"/>
              <a:gd name="connsiteY4191" fmla="*/ 4212593 h 8900716"/>
              <a:gd name="connsiteX4192" fmla="*/ 7816204 w 11033920"/>
              <a:gd name="connsiteY4192" fmla="*/ 4212593 h 8900716"/>
              <a:gd name="connsiteX4193" fmla="*/ 7843789 w 11033920"/>
              <a:gd name="connsiteY4193" fmla="*/ 4261218 h 8900716"/>
              <a:gd name="connsiteX4194" fmla="*/ 7816204 w 11033920"/>
              <a:gd name="connsiteY4194" fmla="*/ 4236905 h 8900716"/>
              <a:gd name="connsiteX4195" fmla="*/ 7816204 w 11033920"/>
              <a:gd name="connsiteY4195" fmla="*/ 4212593 h 8900716"/>
              <a:gd name="connsiteX4196" fmla="*/ 7710973 w 11033920"/>
              <a:gd name="connsiteY4196" fmla="*/ 4212593 h 8900716"/>
              <a:gd name="connsiteX4197" fmla="*/ 7731726 w 11033920"/>
              <a:gd name="connsiteY4197" fmla="*/ 4227067 h 8900716"/>
              <a:gd name="connsiteX4198" fmla="*/ 7732847 w 11033920"/>
              <a:gd name="connsiteY4198" fmla="*/ 4240179 h 8900716"/>
              <a:gd name="connsiteX4199" fmla="*/ 7731726 w 11033920"/>
              <a:gd name="connsiteY4199" fmla="*/ 4235875 h 8900716"/>
              <a:gd name="connsiteX4200" fmla="*/ 7710973 w 11033920"/>
              <a:gd name="connsiteY4200" fmla="*/ 4212593 h 8900716"/>
              <a:gd name="connsiteX4201" fmla="*/ 7683389 w 11033920"/>
              <a:gd name="connsiteY4201" fmla="*/ 4212593 h 8900716"/>
              <a:gd name="connsiteX4202" fmla="*/ 7710973 w 11033920"/>
              <a:gd name="connsiteY4202" fmla="*/ 4212593 h 8900716"/>
              <a:gd name="connsiteX4203" fmla="*/ 7710973 w 11033920"/>
              <a:gd name="connsiteY4203" fmla="*/ 4261218 h 8900716"/>
              <a:gd name="connsiteX4204" fmla="*/ 7683389 w 11033920"/>
              <a:gd name="connsiteY4204" fmla="*/ 4212593 h 8900716"/>
              <a:gd name="connsiteX4205" fmla="*/ 7603188 w 11033920"/>
              <a:gd name="connsiteY4205" fmla="*/ 4212593 h 8900716"/>
              <a:gd name="connsiteX4206" fmla="*/ 7606253 w 11033920"/>
              <a:gd name="connsiteY4206" fmla="*/ 4233197 h 8900716"/>
              <a:gd name="connsiteX4207" fmla="*/ 7625154 w 11033920"/>
              <a:gd name="connsiteY4207" fmla="*/ 4235257 h 8900716"/>
              <a:gd name="connsiteX4208" fmla="*/ 7626175 w 11033920"/>
              <a:gd name="connsiteY4208" fmla="*/ 4235669 h 8900716"/>
              <a:gd name="connsiteX4209" fmla="*/ 7629241 w 11033920"/>
              <a:gd name="connsiteY4209" fmla="*/ 4259157 h 8900716"/>
              <a:gd name="connsiteX4210" fmla="*/ 7603188 w 11033920"/>
              <a:gd name="connsiteY4210" fmla="*/ 4259157 h 8900716"/>
              <a:gd name="connsiteX4211" fmla="*/ 7597569 w 11033920"/>
              <a:gd name="connsiteY4211" fmla="*/ 4251740 h 8900716"/>
              <a:gd name="connsiteX4212" fmla="*/ 7593993 w 11033920"/>
              <a:gd name="connsiteY4212" fmla="*/ 4260393 h 8900716"/>
              <a:gd name="connsiteX4213" fmla="*/ 7592971 w 11033920"/>
              <a:gd name="connsiteY4213" fmla="*/ 4257509 h 8900716"/>
              <a:gd name="connsiteX4214" fmla="*/ 7596547 w 11033920"/>
              <a:gd name="connsiteY4214" fmla="*/ 4250504 h 8900716"/>
              <a:gd name="connsiteX4215" fmla="*/ 7592461 w 11033920"/>
              <a:gd name="connsiteY4215" fmla="*/ 4245559 h 8900716"/>
              <a:gd name="connsiteX4216" fmla="*/ 7603188 w 11033920"/>
              <a:gd name="connsiteY4216" fmla="*/ 4212593 h 8900716"/>
              <a:gd name="connsiteX4217" fmla="*/ 7603188 w 11033920"/>
              <a:gd name="connsiteY4217" fmla="*/ 4212593 h 8900716"/>
              <a:gd name="connsiteX4218" fmla="*/ 7629241 w 11033920"/>
              <a:gd name="connsiteY4218" fmla="*/ 4235669 h 8900716"/>
              <a:gd name="connsiteX4219" fmla="*/ 7625154 w 11033920"/>
              <a:gd name="connsiteY4219" fmla="*/ 4235257 h 8900716"/>
              <a:gd name="connsiteX4220" fmla="*/ 1726604 w 11033920"/>
              <a:gd name="connsiteY4220" fmla="*/ 4212593 h 8900716"/>
              <a:gd name="connsiteX4221" fmla="*/ 1781263 w 11033920"/>
              <a:gd name="connsiteY4221" fmla="*/ 4236905 h 8900716"/>
              <a:gd name="connsiteX4222" fmla="*/ 1753678 w 11033920"/>
              <a:gd name="connsiteY4222" fmla="*/ 4212593 h 8900716"/>
              <a:gd name="connsiteX4223" fmla="*/ 1781263 w 11033920"/>
              <a:gd name="connsiteY4223" fmla="*/ 4212593 h 8900716"/>
              <a:gd name="connsiteX4224" fmla="*/ 1808337 w 11033920"/>
              <a:gd name="connsiteY4224" fmla="*/ 4236905 h 8900716"/>
              <a:gd name="connsiteX4225" fmla="*/ 1753678 w 11033920"/>
              <a:gd name="connsiteY4225" fmla="*/ 4261218 h 8900716"/>
              <a:gd name="connsiteX4226" fmla="*/ 1726604 w 11033920"/>
              <a:gd name="connsiteY4226" fmla="*/ 4212593 h 8900716"/>
              <a:gd name="connsiteX4227" fmla="*/ 7630262 w 11033920"/>
              <a:gd name="connsiteY4227" fmla="*/ 4212181 h 8900716"/>
              <a:gd name="connsiteX4228" fmla="*/ 7633327 w 11033920"/>
              <a:gd name="connsiteY4228" fmla="*/ 4212181 h 8900716"/>
              <a:gd name="connsiteX4229" fmla="*/ 7656315 w 11033920"/>
              <a:gd name="connsiteY4229" fmla="*/ 4212181 h 8900716"/>
              <a:gd name="connsiteX4230" fmla="*/ 7664488 w 11033920"/>
              <a:gd name="connsiteY4230" fmla="*/ 4228664 h 8900716"/>
              <a:gd name="connsiteX4231" fmla="*/ 7659891 w 11033920"/>
              <a:gd name="connsiteY4231" fmla="*/ 4232785 h 8900716"/>
              <a:gd name="connsiteX4232" fmla="*/ 7650185 w 11033920"/>
              <a:gd name="connsiteY4232" fmla="*/ 4221247 h 8900716"/>
              <a:gd name="connsiteX4233" fmla="*/ 7656825 w 11033920"/>
              <a:gd name="connsiteY4233" fmla="*/ 4236081 h 8900716"/>
              <a:gd name="connsiteX4234" fmla="*/ 7653249 w 11033920"/>
              <a:gd name="connsiteY4234" fmla="*/ 4236081 h 8900716"/>
              <a:gd name="connsiteX4235" fmla="*/ 7632305 w 11033920"/>
              <a:gd name="connsiteY4235" fmla="*/ 4236081 h 8900716"/>
              <a:gd name="connsiteX4236" fmla="*/ 7980181 w 11033920"/>
              <a:gd name="connsiteY4236" fmla="*/ 4206000 h 8900716"/>
              <a:gd name="connsiteX4237" fmla="*/ 8001125 w 11033920"/>
              <a:gd name="connsiteY4237" fmla="*/ 4236905 h 8900716"/>
              <a:gd name="connsiteX4238" fmla="*/ 7980181 w 11033920"/>
              <a:gd name="connsiteY4238" fmla="*/ 4212593 h 8900716"/>
              <a:gd name="connsiteX4239" fmla="*/ 7979669 w 11033920"/>
              <a:gd name="connsiteY4239" fmla="*/ 4207236 h 8900716"/>
              <a:gd name="connsiteX4240" fmla="*/ 7791173 w 11033920"/>
              <a:gd name="connsiteY4240" fmla="*/ 4191578 h 8900716"/>
              <a:gd name="connsiteX4241" fmla="*/ 7816204 w 11033920"/>
              <a:gd name="connsiteY4241" fmla="*/ 4212593 h 8900716"/>
              <a:gd name="connsiteX4242" fmla="*/ 7802923 w 11033920"/>
              <a:gd name="connsiteY4242" fmla="*/ 4218362 h 8900716"/>
              <a:gd name="connsiteX4243" fmla="*/ 8081325 w 11033920"/>
              <a:gd name="connsiteY4243" fmla="*/ 4188693 h 8900716"/>
              <a:gd name="connsiteX4244" fmla="*/ 8081325 w 11033920"/>
              <a:gd name="connsiteY4244" fmla="*/ 4212593 h 8900716"/>
              <a:gd name="connsiteX4245" fmla="*/ 8081325 w 11033920"/>
              <a:gd name="connsiteY4245" fmla="*/ 4284293 h 8900716"/>
              <a:gd name="connsiteX4246" fmla="*/ 8054761 w 11033920"/>
              <a:gd name="connsiteY4246" fmla="*/ 4260393 h 8900716"/>
              <a:gd name="connsiteX4247" fmla="*/ 8054761 w 11033920"/>
              <a:gd name="connsiteY4247" fmla="*/ 4308606 h 8900716"/>
              <a:gd name="connsiteX4248" fmla="*/ 8028199 w 11033920"/>
              <a:gd name="connsiteY4248" fmla="*/ 4404206 h 8900716"/>
              <a:gd name="connsiteX4249" fmla="*/ 8001635 w 11033920"/>
              <a:gd name="connsiteY4249" fmla="*/ 4355994 h 8900716"/>
              <a:gd name="connsiteX4250" fmla="*/ 7974561 w 11033920"/>
              <a:gd name="connsiteY4250" fmla="*/ 4365059 h 8900716"/>
              <a:gd name="connsiteX4251" fmla="*/ 7964345 w 11033920"/>
              <a:gd name="connsiteY4251" fmla="*/ 4372889 h 8900716"/>
              <a:gd name="connsiteX4252" fmla="*/ 7947998 w 11033920"/>
              <a:gd name="connsiteY4252" fmla="*/ 4355994 h 8900716"/>
              <a:gd name="connsiteX4253" fmla="*/ 7894872 w 11033920"/>
              <a:gd name="connsiteY4253" fmla="*/ 4428106 h 8900716"/>
              <a:gd name="connsiteX4254" fmla="*/ 7894872 w 11033920"/>
              <a:gd name="connsiteY4254" fmla="*/ 4451594 h 8900716"/>
              <a:gd name="connsiteX4255" fmla="*/ 7867798 w 11033920"/>
              <a:gd name="connsiteY4255" fmla="*/ 4428106 h 8900716"/>
              <a:gd name="connsiteX4256" fmla="*/ 7867798 w 11033920"/>
              <a:gd name="connsiteY4256" fmla="*/ 4308606 h 8900716"/>
              <a:gd name="connsiteX4257" fmla="*/ 7894872 w 11033920"/>
              <a:gd name="connsiteY4257" fmla="*/ 4332094 h 8900716"/>
              <a:gd name="connsiteX4258" fmla="*/ 7894872 w 11033920"/>
              <a:gd name="connsiteY4258" fmla="*/ 4355994 h 8900716"/>
              <a:gd name="connsiteX4259" fmla="*/ 7947998 w 11033920"/>
              <a:gd name="connsiteY4259" fmla="*/ 4332094 h 8900716"/>
              <a:gd name="connsiteX4260" fmla="*/ 7974561 w 11033920"/>
              <a:gd name="connsiteY4260" fmla="*/ 4260393 h 8900716"/>
              <a:gd name="connsiteX4261" fmla="*/ 8001635 w 11033920"/>
              <a:gd name="connsiteY4261" fmla="*/ 4308606 h 8900716"/>
              <a:gd name="connsiteX4262" fmla="*/ 8081325 w 11033920"/>
              <a:gd name="connsiteY4262" fmla="*/ 4188693 h 8900716"/>
              <a:gd name="connsiteX4263" fmla="*/ 1913568 w 11033920"/>
              <a:gd name="connsiteY4263" fmla="*/ 4188281 h 8900716"/>
              <a:gd name="connsiteX4264" fmla="*/ 1966694 w 11033920"/>
              <a:gd name="connsiteY4264" fmla="*/ 4236081 h 8900716"/>
              <a:gd name="connsiteX4265" fmla="*/ 1940131 w 11033920"/>
              <a:gd name="connsiteY4265" fmla="*/ 4236081 h 8900716"/>
              <a:gd name="connsiteX4266" fmla="*/ 1913568 w 11033920"/>
              <a:gd name="connsiteY4266" fmla="*/ 4212181 h 8900716"/>
              <a:gd name="connsiteX4267" fmla="*/ 1913568 w 11033920"/>
              <a:gd name="connsiteY4267" fmla="*/ 4188281 h 8900716"/>
              <a:gd name="connsiteX4268" fmla="*/ 8266756 w 11033920"/>
              <a:gd name="connsiteY4268" fmla="*/ 4187869 h 8900716"/>
              <a:gd name="connsiteX4269" fmla="*/ 8266756 w 11033920"/>
              <a:gd name="connsiteY4269" fmla="*/ 4209297 h 8900716"/>
              <a:gd name="connsiteX4270" fmla="*/ 8266756 w 11033920"/>
              <a:gd name="connsiteY4270" fmla="*/ 4212593 h 8900716"/>
              <a:gd name="connsiteX4271" fmla="*/ 8266756 w 11033920"/>
              <a:gd name="connsiteY4271" fmla="*/ 4187869 h 8900716"/>
              <a:gd name="connsiteX4272" fmla="*/ 7977115 w 11033920"/>
              <a:gd name="connsiteY4272" fmla="*/ 4187869 h 8900716"/>
              <a:gd name="connsiteX4273" fmla="*/ 7979669 w 11033920"/>
              <a:gd name="connsiteY4273" fmla="*/ 4207236 h 8900716"/>
              <a:gd name="connsiteX4274" fmla="*/ 7977115 w 11033920"/>
              <a:gd name="connsiteY4274" fmla="*/ 4212593 h 8900716"/>
              <a:gd name="connsiteX4275" fmla="*/ 7977115 w 11033920"/>
              <a:gd name="connsiteY4275" fmla="*/ 4187869 h 8900716"/>
              <a:gd name="connsiteX4276" fmla="*/ 7789641 w 11033920"/>
              <a:gd name="connsiteY4276" fmla="*/ 4187869 h 8900716"/>
              <a:gd name="connsiteX4277" fmla="*/ 7791173 w 11033920"/>
              <a:gd name="connsiteY4277" fmla="*/ 4191578 h 8900716"/>
              <a:gd name="connsiteX4278" fmla="*/ 7789641 w 11033920"/>
              <a:gd name="connsiteY4278" fmla="*/ 4190342 h 8900716"/>
              <a:gd name="connsiteX4279" fmla="*/ 7734471 w 11033920"/>
              <a:gd name="connsiteY4279" fmla="*/ 4187869 h 8900716"/>
              <a:gd name="connsiteX4280" fmla="*/ 7762056 w 11033920"/>
              <a:gd name="connsiteY4280" fmla="*/ 4187869 h 8900716"/>
              <a:gd name="connsiteX4281" fmla="*/ 7762056 w 11033920"/>
              <a:gd name="connsiteY4281" fmla="*/ 4212593 h 8900716"/>
              <a:gd name="connsiteX4282" fmla="*/ 7734471 w 11033920"/>
              <a:gd name="connsiteY4282" fmla="*/ 4187869 h 8900716"/>
              <a:gd name="connsiteX4283" fmla="*/ 10183389 w 11033920"/>
              <a:gd name="connsiteY4283" fmla="*/ 4187045 h 8900716"/>
              <a:gd name="connsiteX4284" fmla="*/ 10189008 w 11033920"/>
              <a:gd name="connsiteY4284" fmla="*/ 4195698 h 8900716"/>
              <a:gd name="connsiteX4285" fmla="*/ 10168575 w 11033920"/>
              <a:gd name="connsiteY4285" fmla="*/ 4205588 h 8900716"/>
              <a:gd name="connsiteX4286" fmla="*/ 7782489 w 11033920"/>
              <a:gd name="connsiteY4286" fmla="*/ 4184573 h 8900716"/>
              <a:gd name="connsiteX4287" fmla="*/ 7789641 w 11033920"/>
              <a:gd name="connsiteY4287" fmla="*/ 4190342 h 8900716"/>
              <a:gd name="connsiteX4288" fmla="*/ 7789641 w 11033920"/>
              <a:gd name="connsiteY4288" fmla="*/ 4190754 h 8900716"/>
              <a:gd name="connsiteX4289" fmla="*/ 7789641 w 11033920"/>
              <a:gd name="connsiteY4289" fmla="*/ 4212593 h 8900716"/>
              <a:gd name="connsiteX4290" fmla="*/ 7782489 w 11033920"/>
              <a:gd name="connsiteY4290" fmla="*/ 4184573 h 8900716"/>
              <a:gd name="connsiteX4291" fmla="*/ 7763078 w 11033920"/>
              <a:gd name="connsiteY4291" fmla="*/ 4182512 h 8900716"/>
              <a:gd name="connsiteX4292" fmla="*/ 7766653 w 11033920"/>
              <a:gd name="connsiteY4292" fmla="*/ 4184985 h 8900716"/>
              <a:gd name="connsiteX4293" fmla="*/ 7789641 w 11033920"/>
              <a:gd name="connsiteY4293" fmla="*/ 4236905 h 8900716"/>
              <a:gd name="connsiteX4294" fmla="*/ 7762056 w 11033920"/>
              <a:gd name="connsiteY4294" fmla="*/ 4187869 h 8900716"/>
              <a:gd name="connsiteX4295" fmla="*/ 7763078 w 11033920"/>
              <a:gd name="connsiteY4295" fmla="*/ 4182512 h 8900716"/>
              <a:gd name="connsiteX4296" fmla="*/ 10114937 w 11033920"/>
              <a:gd name="connsiteY4296" fmla="*/ 4177155 h 8900716"/>
              <a:gd name="connsiteX4297" fmla="*/ 10130262 w 11033920"/>
              <a:gd name="connsiteY4297" fmla="*/ 4187045 h 8900716"/>
              <a:gd name="connsiteX4298" fmla="*/ 10103699 w 11033920"/>
              <a:gd name="connsiteY4298" fmla="*/ 4210945 h 8900716"/>
              <a:gd name="connsiteX4299" fmla="*/ 10130262 w 11033920"/>
              <a:gd name="connsiteY4299" fmla="*/ 4210945 h 8900716"/>
              <a:gd name="connsiteX4300" fmla="*/ 10156826 w 11033920"/>
              <a:gd name="connsiteY4300" fmla="*/ 4210945 h 8900716"/>
              <a:gd name="connsiteX4301" fmla="*/ 10168575 w 11033920"/>
              <a:gd name="connsiteY4301" fmla="*/ 4205588 h 8900716"/>
              <a:gd name="connsiteX4302" fmla="*/ 10127197 w 11033920"/>
              <a:gd name="connsiteY4302" fmla="*/ 4256273 h 8900716"/>
              <a:gd name="connsiteX4303" fmla="*/ 10051084 w 11033920"/>
              <a:gd name="connsiteY4303" fmla="*/ 4235257 h 8900716"/>
              <a:gd name="connsiteX4304" fmla="*/ 10051084 w 11033920"/>
              <a:gd name="connsiteY4304" fmla="*/ 4210945 h 8900716"/>
              <a:gd name="connsiteX4305" fmla="*/ 10077136 w 11033920"/>
              <a:gd name="connsiteY4305" fmla="*/ 4235257 h 8900716"/>
              <a:gd name="connsiteX4306" fmla="*/ 10100634 w 11033920"/>
              <a:gd name="connsiteY4306" fmla="*/ 4235257 h 8900716"/>
              <a:gd name="connsiteX4307" fmla="*/ 10101145 w 11033920"/>
              <a:gd name="connsiteY4307" fmla="*/ 4232785 h 8900716"/>
              <a:gd name="connsiteX4308" fmla="*/ 10103699 w 11033920"/>
              <a:gd name="connsiteY4308" fmla="*/ 4235257 h 8900716"/>
              <a:gd name="connsiteX4309" fmla="*/ 10103188 w 11033920"/>
              <a:gd name="connsiteY4309" fmla="*/ 4228252 h 8900716"/>
              <a:gd name="connsiteX4310" fmla="*/ 10101145 w 11033920"/>
              <a:gd name="connsiteY4310" fmla="*/ 4232785 h 8900716"/>
              <a:gd name="connsiteX4311" fmla="*/ 10080712 w 11033920"/>
              <a:gd name="connsiteY4311" fmla="*/ 4210945 h 8900716"/>
              <a:gd name="connsiteX4312" fmla="*/ 10077136 w 11033920"/>
              <a:gd name="connsiteY4312" fmla="*/ 4187045 h 8900716"/>
              <a:gd name="connsiteX4313" fmla="*/ 10103699 w 11033920"/>
              <a:gd name="connsiteY4313" fmla="*/ 4187045 h 8900716"/>
              <a:gd name="connsiteX4314" fmla="*/ 10107275 w 11033920"/>
              <a:gd name="connsiteY4314" fmla="*/ 4177979 h 8900716"/>
              <a:gd name="connsiteX4315" fmla="*/ 10114937 w 11033920"/>
              <a:gd name="connsiteY4315" fmla="*/ 4177155 h 8900716"/>
              <a:gd name="connsiteX4316" fmla="*/ 1710768 w 11033920"/>
              <a:gd name="connsiteY4316" fmla="*/ 4163969 h 8900716"/>
              <a:gd name="connsiteX4317" fmla="*/ 1727626 w 11033920"/>
              <a:gd name="connsiteY4317" fmla="*/ 4188281 h 8900716"/>
              <a:gd name="connsiteX4318" fmla="*/ 1710768 w 11033920"/>
              <a:gd name="connsiteY4318" fmla="*/ 4163969 h 8900716"/>
              <a:gd name="connsiteX4319" fmla="*/ 8747957 w 11033920"/>
              <a:gd name="connsiteY4319" fmla="*/ 4163145 h 8900716"/>
              <a:gd name="connsiteX4320" fmla="*/ 8771966 w 11033920"/>
              <a:gd name="connsiteY4320" fmla="*/ 4212593 h 8900716"/>
              <a:gd name="connsiteX4321" fmla="*/ 8747957 w 11033920"/>
              <a:gd name="connsiteY4321" fmla="*/ 4187869 h 8900716"/>
              <a:gd name="connsiteX4322" fmla="*/ 8747957 w 11033920"/>
              <a:gd name="connsiteY4322" fmla="*/ 4163145 h 8900716"/>
              <a:gd name="connsiteX4323" fmla="*/ 10236004 w 11033920"/>
              <a:gd name="connsiteY4323" fmla="*/ 4141717 h 8900716"/>
              <a:gd name="connsiteX4324" fmla="*/ 10262567 w 11033920"/>
              <a:gd name="connsiteY4324" fmla="*/ 4164793 h 8900716"/>
              <a:gd name="connsiteX4325" fmla="*/ 10259502 w 11033920"/>
              <a:gd name="connsiteY4325" fmla="*/ 4173035 h 8900716"/>
              <a:gd name="connsiteX4326" fmla="*/ 10237026 w 11033920"/>
              <a:gd name="connsiteY4326" fmla="*/ 4165205 h 8900716"/>
              <a:gd name="connsiteX4327" fmla="*/ 10243156 w 11033920"/>
              <a:gd name="connsiteY4327" fmla="*/ 4187457 h 8900716"/>
              <a:gd name="connsiteX4328" fmla="*/ 10209952 w 11033920"/>
              <a:gd name="connsiteY4328" fmla="*/ 4210945 h 8900716"/>
              <a:gd name="connsiteX4329" fmla="*/ 10196670 w 11033920"/>
              <a:gd name="connsiteY4329" fmla="*/ 4208060 h 8900716"/>
              <a:gd name="connsiteX4330" fmla="*/ 10189008 w 11033920"/>
              <a:gd name="connsiteY4330" fmla="*/ 4195698 h 8900716"/>
              <a:gd name="connsiteX4331" fmla="*/ 10206376 w 11033920"/>
              <a:gd name="connsiteY4331" fmla="*/ 4187045 h 8900716"/>
              <a:gd name="connsiteX4332" fmla="*/ 10227831 w 11033920"/>
              <a:gd name="connsiteY4332" fmla="*/ 4177567 h 8900716"/>
              <a:gd name="connsiteX4333" fmla="*/ 10236004 w 11033920"/>
              <a:gd name="connsiteY4333" fmla="*/ 4164381 h 8900716"/>
              <a:gd name="connsiteX4334" fmla="*/ 10236004 w 11033920"/>
              <a:gd name="connsiteY4334" fmla="*/ 4144602 h 8900716"/>
              <a:gd name="connsiteX4335" fmla="*/ 10236004 w 11033920"/>
              <a:gd name="connsiteY4335" fmla="*/ 4141717 h 8900716"/>
              <a:gd name="connsiteX4336" fmla="*/ 7977115 w 11033920"/>
              <a:gd name="connsiteY4336" fmla="*/ 4141717 h 8900716"/>
              <a:gd name="connsiteX4337" fmla="*/ 8001125 w 11033920"/>
              <a:gd name="connsiteY4337" fmla="*/ 4212593 h 8900716"/>
              <a:gd name="connsiteX4338" fmla="*/ 7977115 w 11033920"/>
              <a:gd name="connsiteY4338" fmla="*/ 4165205 h 8900716"/>
              <a:gd name="connsiteX4339" fmla="*/ 7977115 w 11033920"/>
              <a:gd name="connsiteY4339" fmla="*/ 4141717 h 8900716"/>
              <a:gd name="connsiteX4340" fmla="*/ 8082857 w 11033920"/>
              <a:gd name="connsiteY4340" fmla="*/ 4116993 h 8900716"/>
              <a:gd name="connsiteX4341" fmla="*/ 8109931 w 11033920"/>
              <a:gd name="connsiteY4341" fmla="*/ 4141717 h 8900716"/>
              <a:gd name="connsiteX4342" fmla="*/ 8082857 w 11033920"/>
              <a:gd name="connsiteY4342" fmla="*/ 4116993 h 8900716"/>
              <a:gd name="connsiteX4343" fmla="*/ 10314161 w 11033920"/>
              <a:gd name="connsiteY4343" fmla="*/ 4092681 h 8900716"/>
              <a:gd name="connsiteX4344" fmla="*/ 10341235 w 11033920"/>
              <a:gd name="connsiteY4344" fmla="*/ 4092681 h 8900716"/>
              <a:gd name="connsiteX4345" fmla="*/ 10314161 w 11033920"/>
              <a:gd name="connsiteY4345" fmla="*/ 4092681 h 8900716"/>
              <a:gd name="connsiteX4346" fmla="*/ 8161525 w 11033920"/>
              <a:gd name="connsiteY4346" fmla="*/ 4092681 h 8900716"/>
              <a:gd name="connsiteX4347" fmla="*/ 8161525 w 11033920"/>
              <a:gd name="connsiteY4347" fmla="*/ 4140481 h 8900716"/>
              <a:gd name="connsiteX4348" fmla="*/ 8161525 w 11033920"/>
              <a:gd name="connsiteY4348" fmla="*/ 4135536 h 8900716"/>
              <a:gd name="connsiteX4349" fmla="*/ 8161525 w 11033920"/>
              <a:gd name="connsiteY4349" fmla="*/ 4116993 h 8900716"/>
              <a:gd name="connsiteX4350" fmla="*/ 8149776 w 11033920"/>
              <a:gd name="connsiteY4350" fmla="*/ 4093093 h 8900716"/>
              <a:gd name="connsiteX4351" fmla="*/ 8109931 w 11033920"/>
              <a:gd name="connsiteY4351" fmla="*/ 4092681 h 8900716"/>
              <a:gd name="connsiteX4352" fmla="*/ 8109931 w 11033920"/>
              <a:gd name="connsiteY4352" fmla="*/ 4141717 h 8900716"/>
              <a:gd name="connsiteX4353" fmla="*/ 8109931 w 11033920"/>
              <a:gd name="connsiteY4353" fmla="*/ 4116993 h 8900716"/>
              <a:gd name="connsiteX4354" fmla="*/ 8028199 w 11033920"/>
              <a:gd name="connsiteY4354" fmla="*/ 4092681 h 8900716"/>
              <a:gd name="connsiteX4355" fmla="*/ 8028199 w 11033920"/>
              <a:gd name="connsiteY4355" fmla="*/ 4116993 h 8900716"/>
              <a:gd name="connsiteX4356" fmla="*/ 8028199 w 11033920"/>
              <a:gd name="connsiteY4356" fmla="*/ 4092681 h 8900716"/>
              <a:gd name="connsiteX4357" fmla="*/ 8082347 w 11033920"/>
              <a:gd name="connsiteY4357" fmla="*/ 4068781 h 8900716"/>
              <a:gd name="connsiteX4358" fmla="*/ 8082347 w 11033920"/>
              <a:gd name="connsiteY4358" fmla="*/ 4092681 h 8900716"/>
              <a:gd name="connsiteX4359" fmla="*/ 8070597 w 11033920"/>
              <a:gd name="connsiteY4359" fmla="*/ 4078258 h 8900716"/>
              <a:gd name="connsiteX4360" fmla="*/ 8071108 w 11033920"/>
              <a:gd name="connsiteY4360" fmla="*/ 4074962 h 8900716"/>
              <a:gd name="connsiteX4361" fmla="*/ 8082857 w 11033920"/>
              <a:gd name="connsiteY4361" fmla="*/ 4046529 h 8900716"/>
              <a:gd name="connsiteX4362" fmla="*/ 8109931 w 11033920"/>
              <a:gd name="connsiteY4362" fmla="*/ 4046529 h 8900716"/>
              <a:gd name="connsiteX4363" fmla="*/ 8109931 w 11033920"/>
              <a:gd name="connsiteY4363" fmla="*/ 4092681 h 8900716"/>
              <a:gd name="connsiteX4364" fmla="*/ 8082857 w 11033920"/>
              <a:gd name="connsiteY4364" fmla="*/ 4046529 h 8900716"/>
              <a:gd name="connsiteX4365" fmla="*/ 1621373 w 11033920"/>
              <a:gd name="connsiteY4365" fmla="*/ 4044469 h 8900716"/>
              <a:gd name="connsiteX4366" fmla="*/ 1647937 w 11033920"/>
              <a:gd name="connsiteY4366" fmla="*/ 4056831 h 8900716"/>
              <a:gd name="connsiteX4367" fmla="*/ 1657131 w 11033920"/>
              <a:gd name="connsiteY4367" fmla="*/ 4060952 h 8900716"/>
              <a:gd name="connsiteX4368" fmla="*/ 1656109 w 11033920"/>
              <a:gd name="connsiteY4368" fmla="*/ 4062188 h 8900716"/>
              <a:gd name="connsiteX4369" fmla="*/ 1621373 w 11033920"/>
              <a:gd name="connsiteY4369" fmla="*/ 4044469 h 8900716"/>
              <a:gd name="connsiteX4370" fmla="*/ 8110442 w 11033920"/>
              <a:gd name="connsiteY4370" fmla="*/ 4035815 h 8900716"/>
              <a:gd name="connsiteX4371" fmla="*/ 8112996 w 11033920"/>
              <a:gd name="connsiteY4371" fmla="*/ 4039524 h 8900716"/>
              <a:gd name="connsiteX4372" fmla="*/ 8133940 w 11033920"/>
              <a:gd name="connsiteY4372" fmla="*/ 4068781 h 8900716"/>
              <a:gd name="connsiteX4373" fmla="*/ 8133940 w 11033920"/>
              <a:gd name="connsiteY4373" fmla="*/ 4092681 h 8900716"/>
              <a:gd name="connsiteX4374" fmla="*/ 8109931 w 11033920"/>
              <a:gd name="connsiteY4374" fmla="*/ 4045293 h 8900716"/>
              <a:gd name="connsiteX4375" fmla="*/ 8110442 w 11033920"/>
              <a:gd name="connsiteY4375" fmla="*/ 4035815 h 8900716"/>
              <a:gd name="connsiteX4376" fmla="*/ 8164590 w 11033920"/>
              <a:gd name="connsiteY4376" fmla="*/ 4027574 h 8900716"/>
              <a:gd name="connsiteX4377" fmla="*/ 8188599 w 11033920"/>
              <a:gd name="connsiteY4377" fmla="*/ 4044881 h 8900716"/>
              <a:gd name="connsiteX4378" fmla="*/ 8174807 w 11033920"/>
              <a:gd name="connsiteY4378" fmla="*/ 4053122 h 8900716"/>
              <a:gd name="connsiteX4379" fmla="*/ 8161525 w 11033920"/>
              <a:gd name="connsiteY4379" fmla="*/ 4044881 h 8900716"/>
              <a:gd name="connsiteX4380" fmla="*/ 8164590 w 11033920"/>
              <a:gd name="connsiteY4380" fmla="*/ 4027574 h 8900716"/>
              <a:gd name="connsiteX4381" fmla="*/ 8138537 w 11033920"/>
              <a:gd name="connsiteY4381" fmla="*/ 4025101 h 8900716"/>
              <a:gd name="connsiteX4382" fmla="*/ 8161525 w 11033920"/>
              <a:gd name="connsiteY4382" fmla="*/ 4068781 h 8900716"/>
              <a:gd name="connsiteX4383" fmla="*/ 8161525 w 11033920"/>
              <a:gd name="connsiteY4383" fmla="*/ 4071665 h 8900716"/>
              <a:gd name="connsiteX4384" fmla="*/ 8161525 w 11033920"/>
              <a:gd name="connsiteY4384" fmla="*/ 4092681 h 8900716"/>
              <a:gd name="connsiteX4385" fmla="*/ 8157949 w 11033920"/>
              <a:gd name="connsiteY4385" fmla="*/ 4080731 h 8900716"/>
              <a:gd name="connsiteX4386" fmla="*/ 8133940 w 11033920"/>
              <a:gd name="connsiteY4386" fmla="*/ 4068781 h 8900716"/>
              <a:gd name="connsiteX4387" fmla="*/ 8154373 w 11033920"/>
              <a:gd name="connsiteY4387" fmla="*/ 4056831 h 8900716"/>
              <a:gd name="connsiteX4388" fmla="*/ 8133940 w 11033920"/>
              <a:gd name="connsiteY4388" fmla="*/ 4044881 h 8900716"/>
              <a:gd name="connsiteX4389" fmla="*/ 8138537 w 11033920"/>
              <a:gd name="connsiteY4389" fmla="*/ 4025101 h 8900716"/>
              <a:gd name="connsiteX4390" fmla="*/ 8427156 w 11033920"/>
              <a:gd name="connsiteY4390" fmla="*/ 4021805 h 8900716"/>
              <a:gd name="connsiteX4391" fmla="*/ 8427156 w 11033920"/>
              <a:gd name="connsiteY4391" fmla="*/ 4044881 h 8900716"/>
              <a:gd name="connsiteX4392" fmla="*/ 8427156 w 11033920"/>
              <a:gd name="connsiteY4392" fmla="*/ 4044057 h 8900716"/>
              <a:gd name="connsiteX4393" fmla="*/ 8427156 w 11033920"/>
              <a:gd name="connsiteY4393" fmla="*/ 4033343 h 8900716"/>
              <a:gd name="connsiteX4394" fmla="*/ 8427156 w 11033920"/>
              <a:gd name="connsiteY4394" fmla="*/ 4021805 h 8900716"/>
              <a:gd name="connsiteX4395" fmla="*/ 8188599 w 11033920"/>
              <a:gd name="connsiteY4395" fmla="*/ 4020981 h 8900716"/>
              <a:gd name="connsiteX4396" fmla="*/ 8215162 w 11033920"/>
              <a:gd name="connsiteY4396" fmla="*/ 4044881 h 8900716"/>
              <a:gd name="connsiteX4397" fmla="*/ 8188599 w 11033920"/>
              <a:gd name="connsiteY4397" fmla="*/ 4069193 h 8900716"/>
              <a:gd name="connsiteX4398" fmla="*/ 8188599 w 11033920"/>
              <a:gd name="connsiteY4398" fmla="*/ 4044881 h 8900716"/>
              <a:gd name="connsiteX4399" fmla="*/ 8188599 w 11033920"/>
              <a:gd name="connsiteY4399" fmla="*/ 4024277 h 8900716"/>
              <a:gd name="connsiteX4400" fmla="*/ 8188599 w 11033920"/>
              <a:gd name="connsiteY4400" fmla="*/ 4020981 h 8900716"/>
              <a:gd name="connsiteX4401" fmla="*/ 1653982 w 11033920"/>
              <a:gd name="connsiteY4401" fmla="*/ 3977893 h 8900716"/>
              <a:gd name="connsiteX4402" fmla="*/ 1667859 w 11033920"/>
              <a:gd name="connsiteY4402" fmla="*/ 3987603 h 8900716"/>
              <a:gd name="connsiteX4403" fmla="*/ 1688292 w 11033920"/>
              <a:gd name="connsiteY4403" fmla="*/ 3999141 h 8900716"/>
              <a:gd name="connsiteX4404" fmla="*/ 1678076 w 11033920"/>
              <a:gd name="connsiteY4404" fmla="*/ 3996669 h 8900716"/>
              <a:gd name="connsiteX4405" fmla="*/ 8029220 w 11033920"/>
              <a:gd name="connsiteY4405" fmla="*/ 3973181 h 8900716"/>
              <a:gd name="connsiteX4406" fmla="*/ 8055783 w 11033920"/>
              <a:gd name="connsiteY4406" fmla="*/ 3997081 h 8900716"/>
              <a:gd name="connsiteX4407" fmla="*/ 8082347 w 11033920"/>
              <a:gd name="connsiteY4407" fmla="*/ 4020569 h 8900716"/>
              <a:gd name="connsiteX4408" fmla="*/ 8055783 w 11033920"/>
              <a:gd name="connsiteY4408" fmla="*/ 4020569 h 8900716"/>
              <a:gd name="connsiteX4409" fmla="*/ 8055783 w 11033920"/>
              <a:gd name="connsiteY4409" fmla="*/ 4044469 h 8900716"/>
              <a:gd name="connsiteX4410" fmla="*/ 8082347 w 11033920"/>
              <a:gd name="connsiteY4410" fmla="*/ 4044469 h 8900716"/>
              <a:gd name="connsiteX4411" fmla="*/ 8072130 w 11033920"/>
              <a:gd name="connsiteY4411" fmla="*/ 4068781 h 8900716"/>
              <a:gd name="connsiteX4412" fmla="*/ 8071108 w 11033920"/>
              <a:gd name="connsiteY4412" fmla="*/ 4074962 h 8900716"/>
              <a:gd name="connsiteX4413" fmla="*/ 8070597 w 11033920"/>
              <a:gd name="connsiteY4413" fmla="*/ 4075786 h 8900716"/>
              <a:gd name="connsiteX4414" fmla="*/ 8055783 w 11033920"/>
              <a:gd name="connsiteY4414" fmla="*/ 4092681 h 8900716"/>
              <a:gd name="connsiteX4415" fmla="*/ 8029220 w 11033920"/>
              <a:gd name="connsiteY4415" fmla="*/ 3973181 h 8900716"/>
              <a:gd name="connsiteX4416" fmla="*/ 7922457 w 11033920"/>
              <a:gd name="connsiteY4416" fmla="*/ 3973181 h 8900716"/>
              <a:gd name="connsiteX4417" fmla="*/ 7932673 w 11033920"/>
              <a:gd name="connsiteY4417" fmla="*/ 4006558 h 8900716"/>
              <a:gd name="connsiteX4418" fmla="*/ 7922457 w 11033920"/>
              <a:gd name="connsiteY4418" fmla="*/ 4021805 h 8900716"/>
              <a:gd name="connsiteX4419" fmla="*/ 7922457 w 11033920"/>
              <a:gd name="connsiteY4419" fmla="*/ 4006558 h 8900716"/>
              <a:gd name="connsiteX4420" fmla="*/ 7922457 w 11033920"/>
              <a:gd name="connsiteY4420" fmla="*/ 3990900 h 8900716"/>
              <a:gd name="connsiteX4421" fmla="*/ 1647937 w 11033920"/>
              <a:gd name="connsiteY4421" fmla="*/ 3973181 h 8900716"/>
              <a:gd name="connsiteX4422" fmla="*/ 1653982 w 11033920"/>
              <a:gd name="connsiteY4422" fmla="*/ 3977893 h 8900716"/>
              <a:gd name="connsiteX4423" fmla="*/ 1652917 w 11033920"/>
              <a:gd name="connsiteY4423" fmla="*/ 3977147 h 8900716"/>
              <a:gd name="connsiteX4424" fmla="*/ 1647937 w 11033920"/>
              <a:gd name="connsiteY4424" fmla="*/ 3973181 h 8900716"/>
              <a:gd name="connsiteX4425" fmla="*/ 8294341 w 11033920"/>
              <a:gd name="connsiteY4425" fmla="*/ 3972769 h 8900716"/>
              <a:gd name="connsiteX4426" fmla="*/ 8321925 w 11033920"/>
              <a:gd name="connsiteY4426" fmla="*/ 3997493 h 8900716"/>
              <a:gd name="connsiteX4427" fmla="*/ 8294341 w 11033920"/>
              <a:gd name="connsiteY4427" fmla="*/ 3972769 h 8900716"/>
              <a:gd name="connsiteX4428" fmla="*/ 8215673 w 11033920"/>
              <a:gd name="connsiteY4428" fmla="*/ 3972769 h 8900716"/>
              <a:gd name="connsiteX4429" fmla="*/ 8241725 w 11033920"/>
              <a:gd name="connsiteY4429" fmla="*/ 3997493 h 8900716"/>
              <a:gd name="connsiteX4430" fmla="*/ 8215673 w 11033920"/>
              <a:gd name="connsiteY4430" fmla="*/ 3972769 h 8900716"/>
              <a:gd name="connsiteX4431" fmla="*/ 8161525 w 11033920"/>
              <a:gd name="connsiteY4431" fmla="*/ 3972769 h 8900716"/>
              <a:gd name="connsiteX4432" fmla="*/ 8133940 w 11033920"/>
              <a:gd name="connsiteY4432" fmla="*/ 3997493 h 8900716"/>
              <a:gd name="connsiteX4433" fmla="*/ 8161525 w 11033920"/>
              <a:gd name="connsiteY4433" fmla="*/ 3972769 h 8900716"/>
              <a:gd name="connsiteX4434" fmla="*/ 8055273 w 11033920"/>
              <a:gd name="connsiteY4434" fmla="*/ 3972769 h 8900716"/>
              <a:gd name="connsiteX4435" fmla="*/ 8082857 w 11033920"/>
              <a:gd name="connsiteY4435" fmla="*/ 3997493 h 8900716"/>
              <a:gd name="connsiteX4436" fmla="*/ 8082857 w 11033920"/>
              <a:gd name="connsiteY4436" fmla="*/ 4021805 h 8900716"/>
              <a:gd name="connsiteX4437" fmla="*/ 8082347 w 11033920"/>
              <a:gd name="connsiteY4437" fmla="*/ 4020569 h 8900716"/>
              <a:gd name="connsiteX4438" fmla="*/ 8055273 w 11033920"/>
              <a:gd name="connsiteY4438" fmla="*/ 3972769 h 8900716"/>
              <a:gd name="connsiteX4439" fmla="*/ 1673478 w 11033920"/>
              <a:gd name="connsiteY4439" fmla="*/ 3957522 h 8900716"/>
              <a:gd name="connsiteX4440" fmla="*/ 1689314 w 11033920"/>
              <a:gd name="connsiteY4440" fmla="*/ 3966175 h 8900716"/>
              <a:gd name="connsiteX4441" fmla="*/ 1727626 w 11033920"/>
              <a:gd name="connsiteY4441" fmla="*/ 3997081 h 8900716"/>
              <a:gd name="connsiteX4442" fmla="*/ 1687270 w 11033920"/>
              <a:gd name="connsiteY4442" fmla="*/ 3969884 h 8900716"/>
              <a:gd name="connsiteX4443" fmla="*/ 7896405 w 11033920"/>
              <a:gd name="connsiteY4443" fmla="*/ 3948868 h 8900716"/>
              <a:gd name="connsiteX4444" fmla="*/ 7897426 w 11033920"/>
              <a:gd name="connsiteY4444" fmla="*/ 3949693 h 8900716"/>
              <a:gd name="connsiteX4445" fmla="*/ 7896915 w 11033920"/>
              <a:gd name="connsiteY4445" fmla="*/ 3950517 h 8900716"/>
              <a:gd name="connsiteX4446" fmla="*/ 8089498 w 11033920"/>
              <a:gd name="connsiteY4446" fmla="*/ 3944336 h 8900716"/>
              <a:gd name="connsiteX4447" fmla="*/ 8109931 w 11033920"/>
              <a:gd name="connsiteY4447" fmla="*/ 3972769 h 8900716"/>
              <a:gd name="connsiteX4448" fmla="*/ 8089498 w 11033920"/>
              <a:gd name="connsiteY4448" fmla="*/ 3944336 h 8900716"/>
              <a:gd name="connsiteX4449" fmla="*/ 8086257 w 11033920"/>
              <a:gd name="connsiteY4449" fmla="*/ 3935984 h 8900716"/>
              <a:gd name="connsiteX4450" fmla="*/ 8089498 w 11033920"/>
              <a:gd name="connsiteY4450" fmla="*/ 3944336 h 8900716"/>
              <a:gd name="connsiteX4451" fmla="*/ 8086433 w 11033920"/>
              <a:gd name="connsiteY4451" fmla="*/ 3937330 h 8900716"/>
              <a:gd name="connsiteX4452" fmla="*/ 1582040 w 11033920"/>
              <a:gd name="connsiteY4452" fmla="*/ 3927441 h 8900716"/>
              <a:gd name="connsiteX4453" fmla="*/ 1584594 w 11033920"/>
              <a:gd name="connsiteY4453" fmla="*/ 3927853 h 8900716"/>
              <a:gd name="connsiteX4454" fmla="*/ 1587148 w 11033920"/>
              <a:gd name="connsiteY4454" fmla="*/ 3929089 h 8900716"/>
              <a:gd name="connsiteX4455" fmla="*/ 1585615 w 11033920"/>
              <a:gd name="connsiteY4455" fmla="*/ 3929089 h 8900716"/>
              <a:gd name="connsiteX4456" fmla="*/ 9464651 w 11033920"/>
              <a:gd name="connsiteY4456" fmla="*/ 3926617 h 8900716"/>
              <a:gd name="connsiteX4457" fmla="*/ 9476400 w 11033920"/>
              <a:gd name="connsiteY4457" fmla="*/ 3940215 h 8900716"/>
              <a:gd name="connsiteX4458" fmla="*/ 9477933 w 11033920"/>
              <a:gd name="connsiteY4458" fmla="*/ 3949693 h 8900716"/>
              <a:gd name="connsiteX4459" fmla="*/ 9492236 w 11033920"/>
              <a:gd name="connsiteY4459" fmla="*/ 3972769 h 8900716"/>
              <a:gd name="connsiteX4460" fmla="*/ 9437067 w 11033920"/>
              <a:gd name="connsiteY4460" fmla="*/ 3972769 h 8900716"/>
              <a:gd name="connsiteX4461" fmla="*/ 9464651 w 11033920"/>
              <a:gd name="connsiteY4461" fmla="*/ 3926617 h 8900716"/>
              <a:gd name="connsiteX4462" fmla="*/ 8082857 w 11033920"/>
              <a:gd name="connsiteY4462" fmla="*/ 3925380 h 8900716"/>
              <a:gd name="connsiteX4463" fmla="*/ 8085411 w 11033920"/>
              <a:gd name="connsiteY4463" fmla="*/ 3929501 h 8900716"/>
              <a:gd name="connsiteX4464" fmla="*/ 8086257 w 11033920"/>
              <a:gd name="connsiteY4464" fmla="*/ 3935984 h 8900716"/>
              <a:gd name="connsiteX4465" fmla="*/ 8084262 w 11033920"/>
              <a:gd name="connsiteY4465" fmla="*/ 3930840 h 8900716"/>
              <a:gd name="connsiteX4466" fmla="*/ 8082857 w 11033920"/>
              <a:gd name="connsiteY4466" fmla="*/ 3925380 h 8900716"/>
              <a:gd name="connsiteX4467" fmla="*/ 1674499 w 11033920"/>
              <a:gd name="connsiteY4467" fmla="*/ 3924968 h 8900716"/>
              <a:gd name="connsiteX4468" fmla="*/ 1700041 w 11033920"/>
              <a:gd name="connsiteY4468" fmla="*/ 3948456 h 8900716"/>
              <a:gd name="connsiteX4469" fmla="*/ 1678586 w 11033920"/>
              <a:gd name="connsiteY4469" fmla="*/ 3936506 h 8900716"/>
              <a:gd name="connsiteX4470" fmla="*/ 1674499 w 11033920"/>
              <a:gd name="connsiteY4470" fmla="*/ 3924968 h 8900716"/>
              <a:gd name="connsiteX4471" fmla="*/ 1691868 w 11033920"/>
              <a:gd name="connsiteY4471" fmla="*/ 3931562 h 8900716"/>
              <a:gd name="connsiteX4472" fmla="*/ 1689314 w 11033920"/>
              <a:gd name="connsiteY4472" fmla="*/ 3934446 h 8900716"/>
              <a:gd name="connsiteX4473" fmla="*/ 1674499 w 11033920"/>
              <a:gd name="connsiteY4473" fmla="*/ 3924968 h 8900716"/>
              <a:gd name="connsiteX4474" fmla="*/ 1647937 w 11033920"/>
              <a:gd name="connsiteY4474" fmla="*/ 3924968 h 8900716"/>
              <a:gd name="connsiteX4475" fmla="*/ 1654577 w 11033920"/>
              <a:gd name="connsiteY4475" fmla="*/ 3940215 h 8900716"/>
              <a:gd name="connsiteX4476" fmla="*/ 1659175 w 11033920"/>
              <a:gd name="connsiteY4476" fmla="*/ 3944748 h 8900716"/>
              <a:gd name="connsiteX4477" fmla="*/ 1660196 w 11033920"/>
              <a:gd name="connsiteY4477" fmla="*/ 3946396 h 8900716"/>
              <a:gd name="connsiteX4478" fmla="*/ 1666326 w 11033920"/>
              <a:gd name="connsiteY4478" fmla="*/ 3951753 h 8900716"/>
              <a:gd name="connsiteX4479" fmla="*/ 1669902 w 11033920"/>
              <a:gd name="connsiteY4479" fmla="*/ 3955462 h 8900716"/>
              <a:gd name="connsiteX4480" fmla="*/ 1671435 w 11033920"/>
              <a:gd name="connsiteY4480" fmla="*/ 3955874 h 8900716"/>
              <a:gd name="connsiteX4481" fmla="*/ 1673478 w 11033920"/>
              <a:gd name="connsiteY4481" fmla="*/ 3957522 h 8900716"/>
              <a:gd name="connsiteX4482" fmla="*/ 1657642 w 11033920"/>
              <a:gd name="connsiteY4482" fmla="*/ 3948868 h 8900716"/>
              <a:gd name="connsiteX4483" fmla="*/ 1647937 w 11033920"/>
              <a:gd name="connsiteY4483" fmla="*/ 3973181 h 8900716"/>
              <a:gd name="connsiteX4484" fmla="*/ 1647937 w 11033920"/>
              <a:gd name="connsiteY4484" fmla="*/ 3924968 h 8900716"/>
              <a:gd name="connsiteX4485" fmla="*/ 1620862 w 11033920"/>
              <a:gd name="connsiteY4485" fmla="*/ 3924968 h 8900716"/>
              <a:gd name="connsiteX4486" fmla="*/ 1620862 w 11033920"/>
              <a:gd name="connsiteY4486" fmla="*/ 3948044 h 8900716"/>
              <a:gd name="connsiteX4487" fmla="*/ 1587148 w 11033920"/>
              <a:gd name="connsiteY4487" fmla="*/ 3929089 h 8900716"/>
              <a:gd name="connsiteX4488" fmla="*/ 1604005 w 11033920"/>
              <a:gd name="connsiteY4488" fmla="*/ 3931562 h 8900716"/>
              <a:gd name="connsiteX4489" fmla="*/ 1620862 w 11033920"/>
              <a:gd name="connsiteY4489" fmla="*/ 3924968 h 8900716"/>
              <a:gd name="connsiteX4490" fmla="*/ 8592154 w 11033920"/>
              <a:gd name="connsiteY4490" fmla="*/ 3918375 h 8900716"/>
              <a:gd name="connsiteX4491" fmla="*/ 8615142 w 11033920"/>
              <a:gd name="connsiteY4491" fmla="*/ 3924968 h 8900716"/>
              <a:gd name="connsiteX4492" fmla="*/ 8615142 w 11033920"/>
              <a:gd name="connsiteY4492" fmla="*/ 3948044 h 8900716"/>
              <a:gd name="connsiteX4493" fmla="*/ 8587557 w 11033920"/>
              <a:gd name="connsiteY4493" fmla="*/ 3924968 h 8900716"/>
              <a:gd name="connsiteX4494" fmla="*/ 8592154 w 11033920"/>
              <a:gd name="connsiteY4494" fmla="*/ 3918375 h 8900716"/>
              <a:gd name="connsiteX4495" fmla="*/ 1561606 w 11033920"/>
              <a:gd name="connsiteY4495" fmla="*/ 3918375 h 8900716"/>
              <a:gd name="connsiteX4496" fmla="*/ 1582040 w 11033920"/>
              <a:gd name="connsiteY4496" fmla="*/ 3927441 h 8900716"/>
              <a:gd name="connsiteX4497" fmla="*/ 1568247 w 11033920"/>
              <a:gd name="connsiteY4497" fmla="*/ 3924968 h 8900716"/>
              <a:gd name="connsiteX4498" fmla="*/ 1561606 w 11033920"/>
              <a:gd name="connsiteY4498" fmla="*/ 3918375 h 8900716"/>
              <a:gd name="connsiteX4499" fmla="*/ 9492236 w 11033920"/>
              <a:gd name="connsiteY4499" fmla="*/ 3901892 h 8900716"/>
              <a:gd name="connsiteX4500" fmla="*/ 9492236 w 11033920"/>
              <a:gd name="connsiteY4500" fmla="*/ 3948868 h 8900716"/>
              <a:gd name="connsiteX4501" fmla="*/ 9488660 w 11033920"/>
              <a:gd name="connsiteY4501" fmla="*/ 3955050 h 8900716"/>
              <a:gd name="connsiteX4502" fmla="*/ 9476400 w 11033920"/>
              <a:gd name="connsiteY4502" fmla="*/ 3940215 h 8900716"/>
              <a:gd name="connsiteX4503" fmla="*/ 9464651 w 11033920"/>
              <a:gd name="connsiteY4503" fmla="*/ 3925380 h 8900716"/>
              <a:gd name="connsiteX4504" fmla="*/ 9492236 w 11033920"/>
              <a:gd name="connsiteY4504" fmla="*/ 3901892 h 8900716"/>
              <a:gd name="connsiteX4505" fmla="*/ 8587557 w 11033920"/>
              <a:gd name="connsiteY4505" fmla="*/ 3901892 h 8900716"/>
              <a:gd name="connsiteX4506" fmla="*/ 8583470 w 11033920"/>
              <a:gd name="connsiteY4506" fmla="*/ 3912194 h 8900716"/>
              <a:gd name="connsiteX4507" fmla="*/ 8580405 w 11033920"/>
              <a:gd name="connsiteY4507" fmla="*/ 3912194 h 8900716"/>
              <a:gd name="connsiteX4508" fmla="*/ 8560483 w 11033920"/>
              <a:gd name="connsiteY4508" fmla="*/ 3901892 h 8900716"/>
              <a:gd name="connsiteX4509" fmla="*/ 8574275 w 11033920"/>
              <a:gd name="connsiteY4509" fmla="*/ 3911370 h 8900716"/>
              <a:gd name="connsiteX4510" fmla="*/ 8580405 w 11033920"/>
              <a:gd name="connsiteY4510" fmla="*/ 3912194 h 8900716"/>
              <a:gd name="connsiteX4511" fmla="*/ 8574275 w 11033920"/>
              <a:gd name="connsiteY4511" fmla="*/ 3920436 h 8900716"/>
              <a:gd name="connsiteX4512" fmla="*/ 8560483 w 11033920"/>
              <a:gd name="connsiteY4512" fmla="*/ 3901892 h 8900716"/>
              <a:gd name="connsiteX4513" fmla="*/ 8082857 w 11033920"/>
              <a:gd name="connsiteY4513" fmla="*/ 3901892 h 8900716"/>
              <a:gd name="connsiteX4514" fmla="*/ 8109931 w 11033920"/>
              <a:gd name="connsiteY4514" fmla="*/ 3925380 h 8900716"/>
              <a:gd name="connsiteX4515" fmla="*/ 8109931 w 11033920"/>
              <a:gd name="connsiteY4515" fmla="*/ 3948868 h 8900716"/>
              <a:gd name="connsiteX4516" fmla="*/ 8096139 w 11033920"/>
              <a:gd name="connsiteY4516" fmla="*/ 3945984 h 8900716"/>
              <a:gd name="connsiteX4517" fmla="*/ 8085411 w 11033920"/>
              <a:gd name="connsiteY4517" fmla="*/ 3929501 h 8900716"/>
              <a:gd name="connsiteX4518" fmla="*/ 1568247 w 11033920"/>
              <a:gd name="connsiteY4518" fmla="*/ 3901892 h 8900716"/>
              <a:gd name="connsiteX4519" fmla="*/ 1568247 w 11033920"/>
              <a:gd name="connsiteY4519" fmla="*/ 3901892 h 8900716"/>
              <a:gd name="connsiteX4520" fmla="*/ 7922967 w 11033920"/>
              <a:gd name="connsiteY4520" fmla="*/ 3901480 h 8900716"/>
              <a:gd name="connsiteX4521" fmla="*/ 7949531 w 11033920"/>
              <a:gd name="connsiteY4521" fmla="*/ 3924968 h 8900716"/>
              <a:gd name="connsiteX4522" fmla="*/ 7922967 w 11033920"/>
              <a:gd name="connsiteY4522" fmla="*/ 3948868 h 8900716"/>
              <a:gd name="connsiteX4523" fmla="*/ 7976094 w 11033920"/>
              <a:gd name="connsiteY4523" fmla="*/ 3997081 h 8900716"/>
              <a:gd name="connsiteX4524" fmla="*/ 7935739 w 11033920"/>
              <a:gd name="connsiteY4524" fmla="*/ 3964115 h 8900716"/>
              <a:gd name="connsiteX4525" fmla="*/ 7897426 w 11033920"/>
              <a:gd name="connsiteY4525" fmla="*/ 3949693 h 8900716"/>
              <a:gd name="connsiteX4526" fmla="*/ 7869841 w 11033920"/>
              <a:gd name="connsiteY4526" fmla="*/ 3901480 h 8900716"/>
              <a:gd name="connsiteX4527" fmla="*/ 7896405 w 11033920"/>
              <a:gd name="connsiteY4527" fmla="*/ 3901480 h 8900716"/>
              <a:gd name="connsiteX4528" fmla="*/ 7869841 w 11033920"/>
              <a:gd name="connsiteY4528" fmla="*/ 3901480 h 8900716"/>
              <a:gd name="connsiteX4529" fmla="*/ 1647937 w 11033920"/>
              <a:gd name="connsiteY4529" fmla="*/ 3901480 h 8900716"/>
              <a:gd name="connsiteX4530" fmla="*/ 1669902 w 11033920"/>
              <a:gd name="connsiteY4530" fmla="*/ 3931562 h 8900716"/>
              <a:gd name="connsiteX4531" fmla="*/ 1678586 w 11033920"/>
              <a:gd name="connsiteY4531" fmla="*/ 3936506 h 8900716"/>
              <a:gd name="connsiteX4532" fmla="*/ 1687270 w 11033920"/>
              <a:gd name="connsiteY4532" fmla="*/ 3957934 h 8900716"/>
              <a:gd name="connsiteX4533" fmla="*/ 1701063 w 11033920"/>
              <a:gd name="connsiteY4533" fmla="*/ 3973181 h 8900716"/>
              <a:gd name="connsiteX4534" fmla="*/ 1689314 w 11033920"/>
              <a:gd name="connsiteY4534" fmla="*/ 3966175 h 8900716"/>
              <a:gd name="connsiteX4535" fmla="*/ 1671435 w 11033920"/>
              <a:gd name="connsiteY4535" fmla="*/ 3955874 h 8900716"/>
              <a:gd name="connsiteX4536" fmla="*/ 1666326 w 11033920"/>
              <a:gd name="connsiteY4536" fmla="*/ 3951753 h 8900716"/>
              <a:gd name="connsiteX4537" fmla="*/ 1659175 w 11033920"/>
              <a:gd name="connsiteY4537" fmla="*/ 3944748 h 8900716"/>
              <a:gd name="connsiteX4538" fmla="*/ 1647937 w 11033920"/>
              <a:gd name="connsiteY4538" fmla="*/ 3924968 h 8900716"/>
              <a:gd name="connsiteX4539" fmla="*/ 1647937 w 11033920"/>
              <a:gd name="connsiteY4539" fmla="*/ 3901480 h 8900716"/>
              <a:gd name="connsiteX4540" fmla="*/ 8028199 w 11033920"/>
              <a:gd name="connsiteY4540" fmla="*/ 3877580 h 8900716"/>
              <a:gd name="connsiteX4541" fmla="*/ 8055273 w 11033920"/>
              <a:gd name="connsiteY4541" fmla="*/ 3901068 h 8900716"/>
              <a:gd name="connsiteX4542" fmla="*/ 8055273 w 11033920"/>
              <a:gd name="connsiteY4542" fmla="*/ 3948044 h 8900716"/>
              <a:gd name="connsiteX4543" fmla="*/ 8028199 w 11033920"/>
              <a:gd name="connsiteY4543" fmla="*/ 3924144 h 8900716"/>
              <a:gd name="connsiteX4544" fmla="*/ 8028199 w 11033920"/>
              <a:gd name="connsiteY4544" fmla="*/ 3901068 h 8900716"/>
              <a:gd name="connsiteX4545" fmla="*/ 8028199 w 11033920"/>
              <a:gd name="connsiteY4545" fmla="*/ 3877580 h 8900716"/>
              <a:gd name="connsiteX4546" fmla="*/ 8092052 w 11033920"/>
              <a:gd name="connsiteY4546" fmla="*/ 3872635 h 8900716"/>
              <a:gd name="connsiteX4547" fmla="*/ 8133940 w 11033920"/>
              <a:gd name="connsiteY4547" fmla="*/ 3948044 h 8900716"/>
              <a:gd name="connsiteX4548" fmla="*/ 8082857 w 11033920"/>
              <a:gd name="connsiteY4548" fmla="*/ 3876756 h 8900716"/>
              <a:gd name="connsiteX4549" fmla="*/ 8092052 w 11033920"/>
              <a:gd name="connsiteY4549" fmla="*/ 3872635 h 8900716"/>
              <a:gd name="connsiteX4550" fmla="*/ 8453209 w 11033920"/>
              <a:gd name="connsiteY4550" fmla="*/ 3852856 h 8900716"/>
              <a:gd name="connsiteX4551" fmla="*/ 8480283 w 11033920"/>
              <a:gd name="connsiteY4551" fmla="*/ 3901068 h 8900716"/>
              <a:gd name="connsiteX4552" fmla="*/ 8489988 w 11033920"/>
              <a:gd name="connsiteY4552" fmla="*/ 3889118 h 8900716"/>
              <a:gd name="connsiteX4553" fmla="*/ 8506846 w 11033920"/>
              <a:gd name="connsiteY4553" fmla="*/ 3949281 h 8900716"/>
              <a:gd name="connsiteX4554" fmla="*/ 8533409 w 11033920"/>
              <a:gd name="connsiteY4554" fmla="*/ 3949281 h 8900716"/>
              <a:gd name="connsiteX4555" fmla="*/ 8533409 w 11033920"/>
              <a:gd name="connsiteY4555" fmla="*/ 3997905 h 8900716"/>
              <a:gd name="connsiteX4556" fmla="*/ 8506846 w 11033920"/>
              <a:gd name="connsiteY4556" fmla="*/ 3997905 h 8900716"/>
              <a:gd name="connsiteX4557" fmla="*/ 8506846 w 11033920"/>
              <a:gd name="connsiteY4557" fmla="*/ 3973593 h 8900716"/>
              <a:gd name="connsiteX4558" fmla="*/ 8480283 w 11033920"/>
              <a:gd name="connsiteY4558" fmla="*/ 3973593 h 8900716"/>
              <a:gd name="connsiteX4559" fmla="*/ 8480283 w 11033920"/>
              <a:gd name="connsiteY4559" fmla="*/ 4021805 h 8900716"/>
              <a:gd name="connsiteX4560" fmla="*/ 8453209 w 11033920"/>
              <a:gd name="connsiteY4560" fmla="*/ 3997905 h 8900716"/>
              <a:gd name="connsiteX4561" fmla="*/ 8453209 w 11033920"/>
              <a:gd name="connsiteY4561" fmla="*/ 3973593 h 8900716"/>
              <a:gd name="connsiteX4562" fmla="*/ 8453209 w 11033920"/>
              <a:gd name="connsiteY4562" fmla="*/ 3949281 h 8900716"/>
              <a:gd name="connsiteX4563" fmla="*/ 8419494 w 11033920"/>
              <a:gd name="connsiteY4563" fmla="*/ 3983482 h 8900716"/>
              <a:gd name="connsiteX4564" fmla="*/ 8401615 w 11033920"/>
              <a:gd name="connsiteY4564" fmla="*/ 3951753 h 8900716"/>
              <a:gd name="connsiteX4565" fmla="*/ 8404169 w 11033920"/>
              <a:gd name="connsiteY4565" fmla="*/ 3971944 h 8900716"/>
              <a:gd name="connsiteX4566" fmla="*/ 8427156 w 11033920"/>
              <a:gd name="connsiteY4566" fmla="*/ 3996257 h 8900716"/>
              <a:gd name="connsiteX4567" fmla="*/ 8427156 w 11033920"/>
              <a:gd name="connsiteY4567" fmla="*/ 4044057 h 8900716"/>
              <a:gd name="connsiteX4568" fmla="*/ 8374541 w 11033920"/>
              <a:gd name="connsiteY4568" fmla="*/ 4068369 h 8900716"/>
              <a:gd name="connsiteX4569" fmla="*/ 8321925 w 11033920"/>
              <a:gd name="connsiteY4569" fmla="*/ 4044881 h 8900716"/>
              <a:gd name="connsiteX4570" fmla="*/ 8321925 w 11033920"/>
              <a:gd name="connsiteY4570" fmla="*/ 4069193 h 8900716"/>
              <a:gd name="connsiteX4571" fmla="*/ 8348999 w 11033920"/>
              <a:gd name="connsiteY4571" fmla="*/ 4069193 h 8900716"/>
              <a:gd name="connsiteX4572" fmla="*/ 8321925 w 11033920"/>
              <a:gd name="connsiteY4572" fmla="*/ 4093093 h 8900716"/>
              <a:gd name="connsiteX4573" fmla="*/ 8295363 w 11033920"/>
              <a:gd name="connsiteY4573" fmla="*/ 4069193 h 8900716"/>
              <a:gd name="connsiteX4574" fmla="*/ 8295363 w 11033920"/>
              <a:gd name="connsiteY4574" fmla="*/ 4116581 h 8900716"/>
              <a:gd name="connsiteX4575" fmla="*/ 8295363 w 11033920"/>
              <a:gd name="connsiteY4575" fmla="*/ 4140481 h 8900716"/>
              <a:gd name="connsiteX4576" fmla="*/ 8268799 w 11033920"/>
              <a:gd name="connsiteY4576" fmla="*/ 4093093 h 8900716"/>
              <a:gd name="connsiteX4577" fmla="*/ 8268799 w 11033920"/>
              <a:gd name="connsiteY4577" fmla="*/ 4236493 h 8900716"/>
              <a:gd name="connsiteX4578" fmla="*/ 8241725 w 11033920"/>
              <a:gd name="connsiteY4578" fmla="*/ 4188693 h 8900716"/>
              <a:gd name="connsiteX4579" fmla="*/ 8215162 w 11033920"/>
              <a:gd name="connsiteY4579" fmla="*/ 4212593 h 8900716"/>
              <a:gd name="connsiteX4580" fmla="*/ 8268799 w 11033920"/>
              <a:gd name="connsiteY4580" fmla="*/ 4236493 h 8900716"/>
              <a:gd name="connsiteX4581" fmla="*/ 8215162 w 11033920"/>
              <a:gd name="connsiteY4581" fmla="*/ 4236493 h 8900716"/>
              <a:gd name="connsiteX4582" fmla="*/ 8188599 w 11033920"/>
              <a:gd name="connsiteY4582" fmla="*/ 4188693 h 8900716"/>
              <a:gd name="connsiteX4583" fmla="*/ 8161525 w 11033920"/>
              <a:gd name="connsiteY4583" fmla="*/ 4212593 h 8900716"/>
              <a:gd name="connsiteX4584" fmla="*/ 8134962 w 11033920"/>
              <a:gd name="connsiteY4584" fmla="*/ 4236493 h 8900716"/>
              <a:gd name="connsiteX4585" fmla="*/ 8081325 w 11033920"/>
              <a:gd name="connsiteY4585" fmla="*/ 4260393 h 8900716"/>
              <a:gd name="connsiteX4586" fmla="*/ 8081325 w 11033920"/>
              <a:gd name="connsiteY4586" fmla="*/ 4236493 h 8900716"/>
              <a:gd name="connsiteX4587" fmla="*/ 8081325 w 11033920"/>
              <a:gd name="connsiteY4587" fmla="*/ 4212593 h 8900716"/>
              <a:gd name="connsiteX4588" fmla="*/ 8108399 w 11033920"/>
              <a:gd name="connsiteY4588" fmla="*/ 4164793 h 8900716"/>
              <a:gd name="connsiteX4589" fmla="*/ 8134962 w 11033920"/>
              <a:gd name="connsiteY4589" fmla="*/ 4188693 h 8900716"/>
              <a:gd name="connsiteX4590" fmla="*/ 8161525 w 11033920"/>
              <a:gd name="connsiteY4590" fmla="*/ 4188693 h 8900716"/>
              <a:gd name="connsiteX4591" fmla="*/ 8134962 w 11033920"/>
              <a:gd name="connsiteY4591" fmla="*/ 4164793 h 8900716"/>
              <a:gd name="connsiteX4592" fmla="*/ 8161525 w 11033920"/>
              <a:gd name="connsiteY4592" fmla="*/ 4164793 h 8900716"/>
              <a:gd name="connsiteX4593" fmla="*/ 8161525 w 11033920"/>
              <a:gd name="connsiteY4593" fmla="*/ 4144280 h 8900716"/>
              <a:gd name="connsiteX4594" fmla="*/ 8161525 w 11033920"/>
              <a:gd name="connsiteY4594" fmla="*/ 4141717 h 8900716"/>
              <a:gd name="connsiteX4595" fmla="*/ 8161525 w 11033920"/>
              <a:gd name="connsiteY4595" fmla="*/ 4140945 h 8900716"/>
              <a:gd name="connsiteX4596" fmla="*/ 8161525 w 11033920"/>
              <a:gd name="connsiteY4596" fmla="*/ 4140481 h 8900716"/>
              <a:gd name="connsiteX4597" fmla="*/ 8188599 w 11033920"/>
              <a:gd name="connsiteY4597" fmla="*/ 4093093 h 8900716"/>
              <a:gd name="connsiteX4598" fmla="*/ 8188599 w 11033920"/>
              <a:gd name="connsiteY4598" fmla="*/ 4069193 h 8900716"/>
              <a:gd name="connsiteX4599" fmla="*/ 8295363 w 11033920"/>
              <a:gd name="connsiteY4599" fmla="*/ 4044881 h 8900716"/>
              <a:gd name="connsiteX4600" fmla="*/ 8268799 w 11033920"/>
              <a:gd name="connsiteY4600" fmla="*/ 4044881 h 8900716"/>
              <a:gd name="connsiteX4601" fmla="*/ 8268799 w 11033920"/>
              <a:gd name="connsiteY4601" fmla="*/ 4020981 h 8900716"/>
              <a:gd name="connsiteX4602" fmla="*/ 8268799 w 11033920"/>
              <a:gd name="connsiteY4602" fmla="*/ 3997493 h 8900716"/>
              <a:gd name="connsiteX4603" fmla="*/ 8294341 w 11033920"/>
              <a:gd name="connsiteY4603" fmla="*/ 4011503 h 8900716"/>
              <a:gd name="connsiteX4604" fmla="*/ 8294341 w 11033920"/>
              <a:gd name="connsiteY4604" fmla="*/ 3987603 h 8900716"/>
              <a:gd name="connsiteX4605" fmla="*/ 8294341 w 11033920"/>
              <a:gd name="connsiteY4605" fmla="*/ 3972769 h 8900716"/>
              <a:gd name="connsiteX4606" fmla="*/ 8305579 w 11033920"/>
              <a:gd name="connsiteY4606" fmla="*/ 4017684 h 8900716"/>
              <a:gd name="connsiteX4607" fmla="*/ 8300981 w 11033920"/>
              <a:gd name="connsiteY4607" fmla="*/ 4019332 h 8900716"/>
              <a:gd name="connsiteX4608" fmla="*/ 8321925 w 11033920"/>
              <a:gd name="connsiteY4608" fmla="*/ 4044057 h 8900716"/>
              <a:gd name="connsiteX4609" fmla="*/ 8374541 w 11033920"/>
              <a:gd name="connsiteY4609" fmla="*/ 4044057 h 8900716"/>
              <a:gd name="connsiteX4610" fmla="*/ 8374541 w 11033920"/>
              <a:gd name="connsiteY4610" fmla="*/ 4020157 h 8900716"/>
              <a:gd name="connsiteX4611" fmla="*/ 8347978 w 11033920"/>
              <a:gd name="connsiteY4611" fmla="*/ 3996257 h 8900716"/>
              <a:gd name="connsiteX4612" fmla="*/ 8347978 w 11033920"/>
              <a:gd name="connsiteY4612" fmla="*/ 3971944 h 8900716"/>
              <a:gd name="connsiteX4613" fmla="*/ 8374541 w 11033920"/>
              <a:gd name="connsiteY4613" fmla="*/ 3996257 h 8900716"/>
              <a:gd name="connsiteX4614" fmla="*/ 8374541 w 11033920"/>
              <a:gd name="connsiteY4614" fmla="*/ 3971944 h 8900716"/>
              <a:gd name="connsiteX4615" fmla="*/ 8401104 w 11033920"/>
              <a:gd name="connsiteY4615" fmla="*/ 3948044 h 8900716"/>
              <a:gd name="connsiteX4616" fmla="*/ 8401104 w 11033920"/>
              <a:gd name="connsiteY4616" fmla="*/ 3949693 h 8900716"/>
              <a:gd name="connsiteX4617" fmla="*/ 8433286 w 11033920"/>
              <a:gd name="connsiteY4617" fmla="*/ 3955462 h 8900716"/>
              <a:gd name="connsiteX4618" fmla="*/ 8426646 w 11033920"/>
              <a:gd name="connsiteY4618" fmla="*/ 3924968 h 8900716"/>
              <a:gd name="connsiteX4619" fmla="*/ 8426646 w 11033920"/>
              <a:gd name="connsiteY4619" fmla="*/ 3901068 h 8900716"/>
              <a:gd name="connsiteX4620" fmla="*/ 8453209 w 11033920"/>
              <a:gd name="connsiteY4620" fmla="*/ 3924968 h 8900716"/>
              <a:gd name="connsiteX4621" fmla="*/ 8480283 w 11033920"/>
              <a:gd name="connsiteY4621" fmla="*/ 3924968 h 8900716"/>
              <a:gd name="connsiteX4622" fmla="*/ 8453209 w 11033920"/>
              <a:gd name="connsiteY4622" fmla="*/ 3852856 h 8900716"/>
              <a:gd name="connsiteX4623" fmla="*/ 8709645 w 11033920"/>
              <a:gd name="connsiteY4623" fmla="*/ 3846263 h 8900716"/>
              <a:gd name="connsiteX4624" fmla="*/ 8720883 w 11033920"/>
              <a:gd name="connsiteY4624" fmla="*/ 3877580 h 8900716"/>
              <a:gd name="connsiteX4625" fmla="*/ 8666225 w 11033920"/>
              <a:gd name="connsiteY4625" fmla="*/ 3901892 h 8900716"/>
              <a:gd name="connsiteX4626" fmla="*/ 8693299 w 11033920"/>
              <a:gd name="connsiteY4626" fmla="*/ 3877580 h 8900716"/>
              <a:gd name="connsiteX4627" fmla="*/ 8666225 w 11033920"/>
              <a:gd name="connsiteY4627" fmla="*/ 3852856 h 8900716"/>
              <a:gd name="connsiteX4628" fmla="*/ 8693299 w 11033920"/>
              <a:gd name="connsiteY4628" fmla="*/ 3852856 h 8900716"/>
              <a:gd name="connsiteX4629" fmla="*/ 8709645 w 11033920"/>
              <a:gd name="connsiteY4629" fmla="*/ 3846263 h 8900716"/>
              <a:gd name="connsiteX4630" fmla="*/ 8592154 w 11033920"/>
              <a:gd name="connsiteY4630" fmla="*/ 3833901 h 8900716"/>
              <a:gd name="connsiteX4631" fmla="*/ 8615142 w 11033920"/>
              <a:gd name="connsiteY4631" fmla="*/ 3853680 h 8900716"/>
              <a:gd name="connsiteX4632" fmla="*/ 8615142 w 11033920"/>
              <a:gd name="connsiteY4632" fmla="*/ 3854092 h 8900716"/>
              <a:gd name="connsiteX4633" fmla="*/ 8615142 w 11033920"/>
              <a:gd name="connsiteY4633" fmla="*/ 3877580 h 8900716"/>
              <a:gd name="connsiteX4634" fmla="*/ 8587557 w 11033920"/>
              <a:gd name="connsiteY4634" fmla="*/ 3853680 h 8900716"/>
              <a:gd name="connsiteX4635" fmla="*/ 8592154 w 11033920"/>
              <a:gd name="connsiteY4635" fmla="*/ 3833901 h 8900716"/>
              <a:gd name="connsiteX4636" fmla="*/ 8055783 w 11033920"/>
              <a:gd name="connsiteY4636" fmla="*/ 3829368 h 8900716"/>
              <a:gd name="connsiteX4637" fmla="*/ 8055783 w 11033920"/>
              <a:gd name="connsiteY4637" fmla="*/ 3853268 h 8900716"/>
              <a:gd name="connsiteX4638" fmla="*/ 8055273 w 11033920"/>
              <a:gd name="connsiteY4638" fmla="*/ 3832665 h 8900716"/>
              <a:gd name="connsiteX4639" fmla="*/ 8053229 w 11033920"/>
              <a:gd name="connsiteY4639" fmla="*/ 3832665 h 8900716"/>
              <a:gd name="connsiteX4640" fmla="*/ 8069575 w 11033920"/>
              <a:gd name="connsiteY4640" fmla="*/ 3828544 h 8900716"/>
              <a:gd name="connsiteX4641" fmla="*/ 8079793 w 11033920"/>
              <a:gd name="connsiteY4641" fmla="*/ 3847911 h 8900716"/>
              <a:gd name="connsiteX4642" fmla="*/ 8077749 w 11033920"/>
              <a:gd name="connsiteY4642" fmla="*/ 3857389 h 8900716"/>
              <a:gd name="connsiteX4643" fmla="*/ 8055783 w 11033920"/>
              <a:gd name="connsiteY4643" fmla="*/ 3877580 h 8900716"/>
              <a:gd name="connsiteX4644" fmla="*/ 8055783 w 11033920"/>
              <a:gd name="connsiteY4644" fmla="*/ 3853268 h 8900716"/>
              <a:gd name="connsiteX4645" fmla="*/ 8069065 w 11033920"/>
              <a:gd name="connsiteY4645" fmla="*/ 3832665 h 8900716"/>
              <a:gd name="connsiteX4646" fmla="*/ 8615142 w 11033920"/>
              <a:gd name="connsiteY4646" fmla="*/ 3828132 h 8900716"/>
              <a:gd name="connsiteX4647" fmla="*/ 8638640 w 11033920"/>
              <a:gd name="connsiteY4647" fmla="*/ 3852856 h 8900716"/>
              <a:gd name="connsiteX4648" fmla="*/ 8638640 w 11033920"/>
              <a:gd name="connsiteY4648" fmla="*/ 3877580 h 8900716"/>
              <a:gd name="connsiteX4649" fmla="*/ 8615142 w 11033920"/>
              <a:gd name="connsiteY4649" fmla="*/ 3828132 h 8900716"/>
              <a:gd name="connsiteX4650" fmla="*/ 8508378 w 11033920"/>
              <a:gd name="connsiteY4650" fmla="*/ 3828132 h 8900716"/>
              <a:gd name="connsiteX4651" fmla="*/ 8508378 w 11033920"/>
              <a:gd name="connsiteY4651" fmla="*/ 3877580 h 8900716"/>
              <a:gd name="connsiteX4652" fmla="*/ 8534941 w 11033920"/>
              <a:gd name="connsiteY4652" fmla="*/ 3828132 h 8900716"/>
              <a:gd name="connsiteX4653" fmla="*/ 8534941 w 11033920"/>
              <a:gd name="connsiteY4653" fmla="*/ 3852856 h 8900716"/>
              <a:gd name="connsiteX4654" fmla="*/ 8587557 w 11033920"/>
              <a:gd name="connsiteY4654" fmla="*/ 3877580 h 8900716"/>
              <a:gd name="connsiteX4655" fmla="*/ 8561505 w 11033920"/>
              <a:gd name="connsiteY4655" fmla="*/ 3926617 h 8900716"/>
              <a:gd name="connsiteX4656" fmla="*/ 8534941 w 11033920"/>
              <a:gd name="connsiteY4656" fmla="*/ 3926617 h 8900716"/>
              <a:gd name="connsiteX4657" fmla="*/ 8481815 w 11033920"/>
              <a:gd name="connsiteY4657" fmla="*/ 3852856 h 8900716"/>
              <a:gd name="connsiteX4658" fmla="*/ 8508378 w 11033920"/>
              <a:gd name="connsiteY4658" fmla="*/ 3828132 h 8900716"/>
              <a:gd name="connsiteX4659" fmla="*/ 8701472 w 11033920"/>
              <a:gd name="connsiteY4659" fmla="*/ 3823599 h 8900716"/>
              <a:gd name="connsiteX4660" fmla="*/ 8720883 w 11033920"/>
              <a:gd name="connsiteY4660" fmla="*/ 3830192 h 8900716"/>
              <a:gd name="connsiteX4661" fmla="*/ 8747957 w 11033920"/>
              <a:gd name="connsiteY4661" fmla="*/ 3853680 h 8900716"/>
              <a:gd name="connsiteX4662" fmla="*/ 8693299 w 11033920"/>
              <a:gd name="connsiteY4662" fmla="*/ 3830192 h 8900716"/>
              <a:gd name="connsiteX4663" fmla="*/ 8701472 w 11033920"/>
              <a:gd name="connsiteY4663" fmla="*/ 3823599 h 8900716"/>
              <a:gd name="connsiteX4664" fmla="*/ 10634451 w 11033920"/>
              <a:gd name="connsiteY4664" fmla="*/ 3806704 h 8900716"/>
              <a:gd name="connsiteX4665" fmla="*/ 10662036 w 11033920"/>
              <a:gd name="connsiteY4665" fmla="*/ 3806704 h 8900716"/>
              <a:gd name="connsiteX4666" fmla="*/ 10634451 w 11033920"/>
              <a:gd name="connsiteY4666" fmla="*/ 3806704 h 8900716"/>
              <a:gd name="connsiteX4667" fmla="*/ 8615142 w 11033920"/>
              <a:gd name="connsiteY4667" fmla="*/ 3806704 h 8900716"/>
              <a:gd name="connsiteX4668" fmla="*/ 8615142 w 11033920"/>
              <a:gd name="connsiteY4668" fmla="*/ 3827308 h 8900716"/>
              <a:gd name="connsiteX4669" fmla="*/ 8615142 w 11033920"/>
              <a:gd name="connsiteY4669" fmla="*/ 3828132 h 8900716"/>
              <a:gd name="connsiteX4670" fmla="*/ 8615142 w 11033920"/>
              <a:gd name="connsiteY4670" fmla="*/ 3830192 h 8900716"/>
              <a:gd name="connsiteX4671" fmla="*/ 8615142 w 11033920"/>
              <a:gd name="connsiteY4671" fmla="*/ 3853680 h 8900716"/>
              <a:gd name="connsiteX4672" fmla="*/ 8615142 w 11033920"/>
              <a:gd name="connsiteY4672" fmla="*/ 3806704 h 8900716"/>
              <a:gd name="connsiteX4673" fmla="*/ 10437782 w 11033920"/>
              <a:gd name="connsiteY4673" fmla="*/ 3803408 h 8900716"/>
              <a:gd name="connsiteX4674" fmla="*/ 10447488 w 11033920"/>
              <a:gd name="connsiteY4674" fmla="*/ 3828132 h 8900716"/>
              <a:gd name="connsiteX4675" fmla="*/ 10437271 w 11033920"/>
              <a:gd name="connsiteY4675" fmla="*/ 3811237 h 8900716"/>
              <a:gd name="connsiteX4676" fmla="*/ 10438293 w 11033920"/>
              <a:gd name="connsiteY4676" fmla="*/ 3796402 h 8900716"/>
              <a:gd name="connsiteX4677" fmla="*/ 10437782 w 11033920"/>
              <a:gd name="connsiteY4677" fmla="*/ 3803408 h 8900716"/>
              <a:gd name="connsiteX4678" fmla="*/ 10437271 w 11033920"/>
              <a:gd name="connsiteY4678" fmla="*/ 3801759 h 8900716"/>
              <a:gd name="connsiteX4679" fmla="*/ 10438293 w 11033920"/>
              <a:gd name="connsiteY4679" fmla="*/ 3796402 h 8900716"/>
              <a:gd name="connsiteX4680" fmla="*/ 8783715 w 11033920"/>
              <a:gd name="connsiteY4680" fmla="*/ 3795990 h 8900716"/>
              <a:gd name="connsiteX4681" fmla="*/ 8799040 w 11033920"/>
              <a:gd name="connsiteY4681" fmla="*/ 3805468 h 8900716"/>
              <a:gd name="connsiteX4682" fmla="*/ 8799040 w 11033920"/>
              <a:gd name="connsiteY4682" fmla="*/ 3852856 h 8900716"/>
              <a:gd name="connsiteX4683" fmla="*/ 8771966 w 11033920"/>
              <a:gd name="connsiteY4683" fmla="*/ 3828956 h 8900716"/>
              <a:gd name="connsiteX4684" fmla="*/ 8775542 w 11033920"/>
              <a:gd name="connsiteY4684" fmla="*/ 3799699 h 8900716"/>
              <a:gd name="connsiteX4685" fmla="*/ 8783715 w 11033920"/>
              <a:gd name="connsiteY4685" fmla="*/ 3795990 h 8900716"/>
              <a:gd name="connsiteX4686" fmla="*/ 1694422 w 11033920"/>
              <a:gd name="connsiteY4686" fmla="*/ 3791046 h 8900716"/>
              <a:gd name="connsiteX4687" fmla="*/ 1726604 w 11033920"/>
              <a:gd name="connsiteY4687" fmla="*/ 3828132 h 8900716"/>
              <a:gd name="connsiteX4688" fmla="*/ 1701063 w 11033920"/>
              <a:gd name="connsiteY4688" fmla="*/ 3805056 h 8900716"/>
              <a:gd name="connsiteX4689" fmla="*/ 1694422 w 11033920"/>
              <a:gd name="connsiteY4689" fmla="*/ 3791046 h 8900716"/>
              <a:gd name="connsiteX4690" fmla="*/ 10447488 w 11033920"/>
              <a:gd name="connsiteY4690" fmla="*/ 3782392 h 8900716"/>
              <a:gd name="connsiteX4691" fmla="*/ 10438293 w 11033920"/>
              <a:gd name="connsiteY4691" fmla="*/ 3796402 h 8900716"/>
              <a:gd name="connsiteX4692" fmla="*/ 10447488 w 11033920"/>
              <a:gd name="connsiteY4692" fmla="*/ 3782392 h 8900716"/>
              <a:gd name="connsiteX4693" fmla="*/ 10395894 w 11033920"/>
              <a:gd name="connsiteY4693" fmla="*/ 3782392 h 8900716"/>
              <a:gd name="connsiteX4694" fmla="*/ 10368820 w 11033920"/>
              <a:gd name="connsiteY4694" fmla="*/ 3828132 h 8900716"/>
              <a:gd name="connsiteX4695" fmla="*/ 10395894 w 11033920"/>
              <a:gd name="connsiteY4695" fmla="*/ 3782392 h 8900716"/>
              <a:gd name="connsiteX4696" fmla="*/ 10395894 w 11033920"/>
              <a:gd name="connsiteY4696" fmla="*/ 3782392 h 8900716"/>
              <a:gd name="connsiteX4697" fmla="*/ 10422968 w 11033920"/>
              <a:gd name="connsiteY4697" fmla="*/ 3806704 h 8900716"/>
              <a:gd name="connsiteX4698" fmla="*/ 10395894 w 11033920"/>
              <a:gd name="connsiteY4698" fmla="*/ 3782392 h 8900716"/>
              <a:gd name="connsiteX4699" fmla="*/ 51083 w 11033920"/>
              <a:gd name="connsiteY4699" fmla="*/ 3782392 h 8900716"/>
              <a:gd name="connsiteX4700" fmla="*/ 0 w 11033920"/>
              <a:gd name="connsiteY4700" fmla="*/ 3805056 h 8900716"/>
              <a:gd name="connsiteX4701" fmla="*/ 51083 w 11033920"/>
              <a:gd name="connsiteY4701" fmla="*/ 3782392 h 8900716"/>
              <a:gd name="connsiteX4702" fmla="*/ 1701063 w 11033920"/>
              <a:gd name="connsiteY4702" fmla="*/ 3781568 h 8900716"/>
              <a:gd name="connsiteX4703" fmla="*/ 1709747 w 11033920"/>
              <a:gd name="connsiteY4703" fmla="*/ 3798875 h 8900716"/>
              <a:gd name="connsiteX4704" fmla="*/ 1701063 w 11033920"/>
              <a:gd name="connsiteY4704" fmla="*/ 3781568 h 8900716"/>
              <a:gd name="connsiteX4705" fmla="*/ 8799040 w 11033920"/>
              <a:gd name="connsiteY4705" fmla="*/ 3757668 h 8900716"/>
              <a:gd name="connsiteX4706" fmla="*/ 8853699 w 11033920"/>
              <a:gd name="connsiteY4706" fmla="*/ 3781156 h 8900716"/>
              <a:gd name="connsiteX4707" fmla="*/ 8799040 w 11033920"/>
              <a:gd name="connsiteY4707" fmla="*/ 3781156 h 8900716"/>
              <a:gd name="connsiteX4708" fmla="*/ 8826625 w 11033920"/>
              <a:gd name="connsiteY4708" fmla="*/ 3804644 h 8900716"/>
              <a:gd name="connsiteX4709" fmla="*/ 8826625 w 11033920"/>
              <a:gd name="connsiteY4709" fmla="*/ 3781156 h 8900716"/>
              <a:gd name="connsiteX4710" fmla="*/ 8799040 w 11033920"/>
              <a:gd name="connsiteY4710" fmla="*/ 3757668 h 8900716"/>
              <a:gd name="connsiteX4711" fmla="*/ 8666225 w 11033920"/>
              <a:gd name="connsiteY4711" fmla="*/ 3757668 h 8900716"/>
              <a:gd name="connsiteX4712" fmla="*/ 8693299 w 11033920"/>
              <a:gd name="connsiteY4712" fmla="*/ 3805056 h 8900716"/>
              <a:gd name="connsiteX4713" fmla="*/ 8666225 w 11033920"/>
              <a:gd name="connsiteY4713" fmla="*/ 3828956 h 8900716"/>
              <a:gd name="connsiteX4714" fmla="*/ 8666225 w 11033920"/>
              <a:gd name="connsiteY4714" fmla="*/ 3805056 h 8900716"/>
              <a:gd name="connsiteX4715" fmla="*/ 8666225 w 11033920"/>
              <a:gd name="connsiteY4715" fmla="*/ 3757668 h 8900716"/>
              <a:gd name="connsiteX4716" fmla="*/ 8454741 w 11033920"/>
              <a:gd name="connsiteY4716" fmla="*/ 3757668 h 8900716"/>
              <a:gd name="connsiteX4717" fmla="*/ 8440949 w 11033920"/>
              <a:gd name="connsiteY4717" fmla="*/ 3785277 h 8900716"/>
              <a:gd name="connsiteX4718" fmla="*/ 8431754 w 11033920"/>
              <a:gd name="connsiteY4718" fmla="*/ 3766321 h 8900716"/>
              <a:gd name="connsiteX4719" fmla="*/ 8427156 w 11033920"/>
              <a:gd name="connsiteY4719" fmla="*/ 3757668 h 8900716"/>
              <a:gd name="connsiteX4720" fmla="*/ 8431754 w 11033920"/>
              <a:gd name="connsiteY4720" fmla="*/ 3766321 h 8900716"/>
              <a:gd name="connsiteX4721" fmla="*/ 8430732 w 11033920"/>
              <a:gd name="connsiteY4721" fmla="*/ 3766733 h 8900716"/>
              <a:gd name="connsiteX4722" fmla="*/ 8427156 w 11033920"/>
              <a:gd name="connsiteY4722" fmla="*/ 3757668 h 8900716"/>
              <a:gd name="connsiteX4723" fmla="*/ 11001738 w 11033920"/>
              <a:gd name="connsiteY4723" fmla="*/ 3753135 h 8900716"/>
              <a:gd name="connsiteX4724" fmla="*/ 11006846 w 11033920"/>
              <a:gd name="connsiteY4724" fmla="*/ 3758080 h 8900716"/>
              <a:gd name="connsiteX4725" fmla="*/ 11006846 w 11033920"/>
              <a:gd name="connsiteY4725" fmla="*/ 3852856 h 8900716"/>
              <a:gd name="connsiteX4726" fmla="*/ 10999694 w 11033920"/>
              <a:gd name="connsiteY4726" fmla="*/ 3763849 h 8900716"/>
              <a:gd name="connsiteX4727" fmla="*/ 8536474 w 11033920"/>
              <a:gd name="connsiteY4727" fmla="*/ 3742009 h 8900716"/>
              <a:gd name="connsiteX4728" fmla="*/ 8560483 w 11033920"/>
              <a:gd name="connsiteY4728" fmla="*/ 3782392 h 8900716"/>
              <a:gd name="connsiteX4729" fmla="*/ 8533409 w 11033920"/>
              <a:gd name="connsiteY4729" fmla="*/ 3757668 h 8900716"/>
              <a:gd name="connsiteX4730" fmla="*/ 8536474 w 11033920"/>
              <a:gd name="connsiteY4730" fmla="*/ 3742009 h 8900716"/>
              <a:gd name="connsiteX4731" fmla="*/ 11005314 w 11033920"/>
              <a:gd name="connsiteY4731" fmla="*/ 3734592 h 8900716"/>
              <a:gd name="connsiteX4732" fmla="*/ 11001738 w 11033920"/>
              <a:gd name="connsiteY4732" fmla="*/ 3753135 h 8900716"/>
              <a:gd name="connsiteX4733" fmla="*/ 10986413 w 11033920"/>
              <a:gd name="connsiteY4733" fmla="*/ 3737476 h 8900716"/>
              <a:gd name="connsiteX4734" fmla="*/ 8188599 w 11033920"/>
              <a:gd name="connsiteY4734" fmla="*/ 3733768 h 8900716"/>
              <a:gd name="connsiteX4735" fmla="*/ 8215162 w 11033920"/>
              <a:gd name="connsiteY4735" fmla="*/ 3781568 h 8900716"/>
              <a:gd name="connsiteX4736" fmla="*/ 8188599 w 11033920"/>
              <a:gd name="connsiteY4736" fmla="*/ 3733768 h 8900716"/>
              <a:gd name="connsiteX4737" fmla="*/ 8799040 w 11033920"/>
              <a:gd name="connsiteY4737" fmla="*/ 3732944 h 8900716"/>
              <a:gd name="connsiteX4738" fmla="*/ 8799040 w 11033920"/>
              <a:gd name="connsiteY4738" fmla="*/ 3757668 h 8900716"/>
              <a:gd name="connsiteX4739" fmla="*/ 8799040 w 11033920"/>
              <a:gd name="connsiteY4739" fmla="*/ 3732944 h 8900716"/>
              <a:gd name="connsiteX4740" fmla="*/ 8243257 w 11033920"/>
              <a:gd name="connsiteY4740" fmla="*/ 3732944 h 8900716"/>
              <a:gd name="connsiteX4741" fmla="*/ 8243257 w 11033920"/>
              <a:gd name="connsiteY4741" fmla="*/ 3757668 h 8900716"/>
              <a:gd name="connsiteX4742" fmla="*/ 8243257 w 11033920"/>
              <a:gd name="connsiteY4742" fmla="*/ 3732944 h 8900716"/>
              <a:gd name="connsiteX4743" fmla="*/ 11005824 w 11033920"/>
              <a:gd name="connsiteY4743" fmla="*/ 3730883 h 8900716"/>
              <a:gd name="connsiteX4744" fmla="*/ 11006846 w 11033920"/>
              <a:gd name="connsiteY4744" fmla="*/ 3734180 h 8900716"/>
              <a:gd name="connsiteX4745" fmla="*/ 11005314 w 11033920"/>
              <a:gd name="connsiteY4745" fmla="*/ 3734592 h 8900716"/>
              <a:gd name="connsiteX4746" fmla="*/ 8211587 w 11033920"/>
              <a:gd name="connsiteY4746" fmla="*/ 3716049 h 8900716"/>
              <a:gd name="connsiteX4747" fmla="*/ 8215162 w 11033920"/>
              <a:gd name="connsiteY4747" fmla="*/ 3733768 h 8900716"/>
              <a:gd name="connsiteX4748" fmla="*/ 8209032 w 11033920"/>
              <a:gd name="connsiteY4748" fmla="*/ 3718521 h 8900716"/>
              <a:gd name="connsiteX4749" fmla="*/ 8785759 w 11033920"/>
              <a:gd name="connsiteY4749" fmla="*/ 3714401 h 8900716"/>
              <a:gd name="connsiteX4750" fmla="*/ 8799040 w 11033920"/>
              <a:gd name="connsiteY4750" fmla="*/ 3732944 h 8900716"/>
              <a:gd name="connsiteX4751" fmla="*/ 8771966 w 11033920"/>
              <a:gd name="connsiteY4751" fmla="*/ 3732944 h 8900716"/>
              <a:gd name="connsiteX4752" fmla="*/ 8785759 w 11033920"/>
              <a:gd name="connsiteY4752" fmla="*/ 3714401 h 8900716"/>
              <a:gd name="connsiteX4753" fmla="*/ 10501636 w 11033920"/>
              <a:gd name="connsiteY4753" fmla="*/ 3708219 h 8900716"/>
              <a:gd name="connsiteX4754" fmla="*/ 10501636 w 11033920"/>
              <a:gd name="connsiteY4754" fmla="*/ 3782392 h 8900716"/>
              <a:gd name="connsiteX4755" fmla="*/ 10474562 w 11033920"/>
              <a:gd name="connsiteY4755" fmla="*/ 3732944 h 8900716"/>
              <a:gd name="connsiteX4756" fmla="*/ 10501636 w 11033920"/>
              <a:gd name="connsiteY4756" fmla="*/ 3708219 h 8900716"/>
              <a:gd name="connsiteX4757" fmla="*/ 8853699 w 11033920"/>
              <a:gd name="connsiteY4757" fmla="*/ 3708219 h 8900716"/>
              <a:gd name="connsiteX4758" fmla="*/ 8879241 w 11033920"/>
              <a:gd name="connsiteY4758" fmla="*/ 3757668 h 8900716"/>
              <a:gd name="connsiteX4759" fmla="*/ 8853699 w 11033920"/>
              <a:gd name="connsiteY4759" fmla="*/ 3708219 h 8900716"/>
              <a:gd name="connsiteX4760" fmla="*/ 10995608 w 11033920"/>
              <a:gd name="connsiteY4760" fmla="*/ 3700390 h 8900716"/>
              <a:gd name="connsiteX4761" fmla="*/ 11006846 w 11033920"/>
              <a:gd name="connsiteY4761" fmla="*/ 3701626 h 8900716"/>
              <a:gd name="connsiteX4762" fmla="*/ 11033920 w 11033920"/>
              <a:gd name="connsiteY4762" fmla="*/ 3710692 h 8900716"/>
              <a:gd name="connsiteX4763" fmla="*/ 11006846 w 11033920"/>
              <a:gd name="connsiteY4763" fmla="*/ 3726351 h 8900716"/>
              <a:gd name="connsiteX4764" fmla="*/ 11005824 w 11033920"/>
              <a:gd name="connsiteY4764" fmla="*/ 3730883 h 8900716"/>
              <a:gd name="connsiteX4765" fmla="*/ 11003270 w 11033920"/>
              <a:gd name="connsiteY4765" fmla="*/ 3722230 h 8900716"/>
              <a:gd name="connsiteX4766" fmla="*/ 10979772 w 11033920"/>
              <a:gd name="connsiteY4766" fmla="*/ 3710692 h 8900716"/>
              <a:gd name="connsiteX4767" fmla="*/ 10995608 w 11033920"/>
              <a:gd name="connsiteY4767" fmla="*/ 3700390 h 8900716"/>
              <a:gd name="connsiteX4768" fmla="*/ 1267368 w 11033920"/>
              <a:gd name="connsiteY4768" fmla="*/ 3688440 h 8900716"/>
              <a:gd name="connsiteX4769" fmla="*/ 1354720 w 11033920"/>
              <a:gd name="connsiteY4769" fmla="*/ 3757668 h 8900716"/>
              <a:gd name="connsiteX4770" fmla="*/ 1277585 w 11033920"/>
              <a:gd name="connsiteY4770" fmla="*/ 3697506 h 8900716"/>
              <a:gd name="connsiteX4771" fmla="*/ 8720883 w 11033920"/>
              <a:gd name="connsiteY4771" fmla="*/ 3686792 h 8900716"/>
              <a:gd name="connsiteX4772" fmla="*/ 8720883 w 11033920"/>
              <a:gd name="connsiteY4772" fmla="*/ 3708219 h 8900716"/>
              <a:gd name="connsiteX4773" fmla="*/ 8720883 w 11033920"/>
              <a:gd name="connsiteY4773" fmla="*/ 3686792 h 8900716"/>
              <a:gd name="connsiteX4774" fmla="*/ 8480283 w 11033920"/>
              <a:gd name="connsiteY4774" fmla="*/ 3686792 h 8900716"/>
              <a:gd name="connsiteX4775" fmla="*/ 8480283 w 11033920"/>
              <a:gd name="connsiteY4775" fmla="*/ 3732944 h 8900716"/>
              <a:gd name="connsiteX4776" fmla="*/ 8480283 w 11033920"/>
              <a:gd name="connsiteY4776" fmla="*/ 3686792 h 8900716"/>
              <a:gd name="connsiteX4777" fmla="*/ 8987026 w 11033920"/>
              <a:gd name="connsiteY4777" fmla="*/ 3685968 h 8900716"/>
              <a:gd name="connsiteX4778" fmla="*/ 8987026 w 11033920"/>
              <a:gd name="connsiteY4778" fmla="*/ 3732944 h 8900716"/>
              <a:gd name="connsiteX4779" fmla="*/ 8987026 w 11033920"/>
              <a:gd name="connsiteY4779" fmla="*/ 3709456 h 8900716"/>
              <a:gd name="connsiteX4780" fmla="*/ 8987026 w 11033920"/>
              <a:gd name="connsiteY4780" fmla="*/ 3685968 h 8900716"/>
              <a:gd name="connsiteX4781" fmla="*/ 8219759 w 11033920"/>
              <a:gd name="connsiteY4781" fmla="*/ 3679375 h 8900716"/>
              <a:gd name="connsiteX4782" fmla="*/ 8241725 w 11033920"/>
              <a:gd name="connsiteY4782" fmla="*/ 3685968 h 8900716"/>
              <a:gd name="connsiteX4783" fmla="*/ 8266756 w 11033920"/>
              <a:gd name="connsiteY4783" fmla="*/ 3732944 h 8900716"/>
              <a:gd name="connsiteX4784" fmla="*/ 8215673 w 11033920"/>
              <a:gd name="connsiteY4784" fmla="*/ 3709456 h 8900716"/>
              <a:gd name="connsiteX4785" fmla="*/ 8215673 w 11033920"/>
              <a:gd name="connsiteY4785" fmla="*/ 3685968 h 8900716"/>
              <a:gd name="connsiteX4786" fmla="*/ 8219759 w 11033920"/>
              <a:gd name="connsiteY4786" fmla="*/ 3679375 h 8900716"/>
              <a:gd name="connsiteX4787" fmla="*/ 446976 w 11033920"/>
              <a:gd name="connsiteY4787" fmla="*/ 3671133 h 8900716"/>
              <a:gd name="connsiteX4788" fmla="*/ 504700 w 11033920"/>
              <a:gd name="connsiteY4788" fmla="*/ 3708219 h 8900716"/>
              <a:gd name="connsiteX4789" fmla="*/ 450552 w 11033920"/>
              <a:gd name="connsiteY4789" fmla="*/ 3685556 h 8900716"/>
              <a:gd name="connsiteX4790" fmla="*/ 446976 w 11033920"/>
              <a:gd name="connsiteY4790" fmla="*/ 3671133 h 8900716"/>
              <a:gd name="connsiteX4791" fmla="*/ 1299550 w 11033920"/>
              <a:gd name="connsiteY4791" fmla="*/ 3662480 h 8900716"/>
              <a:gd name="connsiteX4792" fmla="*/ 1381794 w 11033920"/>
              <a:gd name="connsiteY4792" fmla="*/ 3732944 h 8900716"/>
              <a:gd name="connsiteX4793" fmla="*/ 1299550 w 11033920"/>
              <a:gd name="connsiteY4793" fmla="*/ 3662480 h 8900716"/>
              <a:gd name="connsiteX4794" fmla="*/ 1234164 w 11033920"/>
              <a:gd name="connsiteY4794" fmla="*/ 3659595 h 8900716"/>
              <a:gd name="connsiteX4795" fmla="*/ 1243360 w 11033920"/>
              <a:gd name="connsiteY4795" fmla="*/ 3667425 h 8900716"/>
              <a:gd name="connsiteX4796" fmla="*/ 1234164 w 11033920"/>
              <a:gd name="connsiteY4796" fmla="*/ 3660007 h 8900716"/>
              <a:gd name="connsiteX4797" fmla="*/ 503678 w 11033920"/>
              <a:gd name="connsiteY4797" fmla="*/ 3659183 h 8900716"/>
              <a:gd name="connsiteX4798" fmla="*/ 555783 w 11033920"/>
              <a:gd name="connsiteY4798" fmla="*/ 3686792 h 8900716"/>
              <a:gd name="connsiteX4799" fmla="*/ 529730 w 11033920"/>
              <a:gd name="connsiteY4799" fmla="*/ 3686792 h 8900716"/>
              <a:gd name="connsiteX4800" fmla="*/ 503678 w 11033920"/>
              <a:gd name="connsiteY4800" fmla="*/ 3659183 h 8900716"/>
              <a:gd name="connsiteX4801" fmla="*/ 602268 w 11033920"/>
              <a:gd name="connsiteY4801" fmla="*/ 3652178 h 8900716"/>
              <a:gd name="connsiteX4802" fmla="*/ 610952 w 11033920"/>
              <a:gd name="connsiteY4802" fmla="*/ 3662480 h 8900716"/>
              <a:gd name="connsiteX4803" fmla="*/ 583368 w 11033920"/>
              <a:gd name="connsiteY4803" fmla="*/ 3662480 h 8900716"/>
              <a:gd name="connsiteX4804" fmla="*/ 602268 w 11033920"/>
              <a:gd name="connsiteY4804" fmla="*/ 3652178 h 8900716"/>
              <a:gd name="connsiteX4805" fmla="*/ 8135473 w 11033920"/>
              <a:gd name="connsiteY4805" fmla="*/ 3638168 h 8900716"/>
              <a:gd name="connsiteX4806" fmla="*/ 8148243 w 11033920"/>
              <a:gd name="connsiteY4806" fmla="*/ 3643524 h 8900716"/>
              <a:gd name="connsiteX4807" fmla="*/ 8147222 w 11033920"/>
              <a:gd name="connsiteY4807" fmla="*/ 3659183 h 8900716"/>
              <a:gd name="connsiteX4808" fmla="*/ 8146711 w 11033920"/>
              <a:gd name="connsiteY4808" fmla="*/ 3658359 h 8900716"/>
              <a:gd name="connsiteX4809" fmla="*/ 8135473 w 11033920"/>
              <a:gd name="connsiteY4809" fmla="*/ 3638168 h 8900716"/>
              <a:gd name="connsiteX4810" fmla="*/ 8932367 w 11033920"/>
              <a:gd name="connsiteY4810" fmla="*/ 3637755 h 8900716"/>
              <a:gd name="connsiteX4811" fmla="*/ 8959441 w 11033920"/>
              <a:gd name="connsiteY4811" fmla="*/ 3708219 h 8900716"/>
              <a:gd name="connsiteX4812" fmla="*/ 8959441 w 11033920"/>
              <a:gd name="connsiteY4812" fmla="*/ 3685144 h 8900716"/>
              <a:gd name="connsiteX4813" fmla="*/ 8932367 w 11033920"/>
              <a:gd name="connsiteY4813" fmla="*/ 3637755 h 8900716"/>
              <a:gd name="connsiteX4814" fmla="*/ 1220883 w 11033920"/>
              <a:gd name="connsiteY4814" fmla="*/ 3637755 h 8900716"/>
              <a:gd name="connsiteX4815" fmla="*/ 1234164 w 11033920"/>
              <a:gd name="connsiteY4815" fmla="*/ 3659595 h 8900716"/>
              <a:gd name="connsiteX4816" fmla="*/ 1230078 w 11033920"/>
              <a:gd name="connsiteY4816" fmla="*/ 3656299 h 8900716"/>
              <a:gd name="connsiteX4817" fmla="*/ 1220883 w 11033920"/>
              <a:gd name="connsiteY4817" fmla="*/ 3637755 h 8900716"/>
              <a:gd name="connsiteX4818" fmla="*/ 8440438 w 11033920"/>
              <a:gd name="connsiteY4818" fmla="*/ 3631986 h 8900716"/>
              <a:gd name="connsiteX4819" fmla="*/ 8455252 w 11033920"/>
              <a:gd name="connsiteY4819" fmla="*/ 3636519 h 8900716"/>
              <a:gd name="connsiteX4820" fmla="*/ 8441970 w 11033920"/>
              <a:gd name="connsiteY4820" fmla="*/ 3633635 h 8900716"/>
              <a:gd name="connsiteX4821" fmla="*/ 8455252 w 11033920"/>
              <a:gd name="connsiteY4821" fmla="*/ 3629514 h 8900716"/>
              <a:gd name="connsiteX4822" fmla="*/ 8461893 w 11033920"/>
              <a:gd name="connsiteY4822" fmla="*/ 3633635 h 8900716"/>
              <a:gd name="connsiteX4823" fmla="*/ 8455252 w 11033920"/>
              <a:gd name="connsiteY4823" fmla="*/ 3636519 h 8900716"/>
              <a:gd name="connsiteX4824" fmla="*/ 8587557 w 11033920"/>
              <a:gd name="connsiteY4824" fmla="*/ 3613031 h 8900716"/>
              <a:gd name="connsiteX4825" fmla="*/ 8615142 w 11033920"/>
              <a:gd name="connsiteY4825" fmla="*/ 3637755 h 8900716"/>
              <a:gd name="connsiteX4826" fmla="*/ 8587557 w 11033920"/>
              <a:gd name="connsiteY4826" fmla="*/ 3662480 h 8900716"/>
              <a:gd name="connsiteX4827" fmla="*/ 8587557 w 11033920"/>
              <a:gd name="connsiteY4827" fmla="*/ 3613031 h 8900716"/>
              <a:gd name="connsiteX4828" fmla="*/ 8188599 w 11033920"/>
              <a:gd name="connsiteY4828" fmla="*/ 3613031 h 8900716"/>
              <a:gd name="connsiteX4829" fmla="*/ 8188599 w 11033920"/>
              <a:gd name="connsiteY4829" fmla="*/ 3662480 h 8900716"/>
              <a:gd name="connsiteX4830" fmla="*/ 8188599 w 11033920"/>
              <a:gd name="connsiteY4830" fmla="*/ 3613031 h 8900716"/>
              <a:gd name="connsiteX4831" fmla="*/ 8154358 w 11033920"/>
              <a:gd name="connsiteY4831" fmla="*/ 3610411 h 8900716"/>
              <a:gd name="connsiteX4832" fmla="*/ 8162036 w 11033920"/>
              <a:gd name="connsiteY4832" fmla="*/ 3614267 h 8900716"/>
              <a:gd name="connsiteX4833" fmla="*/ 8148755 w 11033920"/>
              <a:gd name="connsiteY4833" fmla="*/ 3643937 h 8900716"/>
              <a:gd name="connsiteX4834" fmla="*/ 8148243 w 11033920"/>
              <a:gd name="connsiteY4834" fmla="*/ 3643524 h 8900716"/>
              <a:gd name="connsiteX4835" fmla="*/ 8148755 w 11033920"/>
              <a:gd name="connsiteY4835" fmla="*/ 3638168 h 8900716"/>
              <a:gd name="connsiteX4836" fmla="*/ 8154358 w 11033920"/>
              <a:gd name="connsiteY4836" fmla="*/ 3610411 h 8900716"/>
              <a:gd name="connsiteX4837" fmla="*/ 8023601 w 11033920"/>
              <a:gd name="connsiteY4837" fmla="*/ 3603142 h 8900716"/>
              <a:gd name="connsiteX4838" fmla="*/ 8024112 w 11033920"/>
              <a:gd name="connsiteY4838" fmla="*/ 3603142 h 8900716"/>
              <a:gd name="connsiteX4839" fmla="*/ 8028199 w 11033920"/>
              <a:gd name="connsiteY4839" fmla="*/ 3613031 h 8900716"/>
              <a:gd name="connsiteX4840" fmla="*/ 1620862 w 11033920"/>
              <a:gd name="connsiteY4840" fmla="*/ 3589955 h 8900716"/>
              <a:gd name="connsiteX4841" fmla="*/ 1642828 w 11033920"/>
              <a:gd name="connsiteY4841" fmla="*/ 3592840 h 8900716"/>
              <a:gd name="connsiteX4842" fmla="*/ 1641296 w 11033920"/>
              <a:gd name="connsiteY4842" fmla="*/ 3595724 h 8900716"/>
              <a:gd name="connsiteX4843" fmla="*/ 1620862 w 11033920"/>
              <a:gd name="connsiteY4843" fmla="*/ 3589955 h 8900716"/>
              <a:gd name="connsiteX4844" fmla="*/ 8506846 w 11033920"/>
              <a:gd name="connsiteY4844" fmla="*/ 3589131 h 8900716"/>
              <a:gd name="connsiteX4845" fmla="*/ 8507357 w 11033920"/>
              <a:gd name="connsiteY4845" fmla="*/ 3589131 h 8900716"/>
              <a:gd name="connsiteX4846" fmla="*/ 8505824 w 11033920"/>
              <a:gd name="connsiteY4846" fmla="*/ 3591604 h 8900716"/>
              <a:gd name="connsiteX4847" fmla="*/ 8507357 w 11033920"/>
              <a:gd name="connsiteY4847" fmla="*/ 3588719 h 8900716"/>
              <a:gd name="connsiteX4848" fmla="*/ 8508378 w 11033920"/>
              <a:gd name="connsiteY4848" fmla="*/ 3589131 h 8900716"/>
              <a:gd name="connsiteX4849" fmla="*/ 8507357 w 11033920"/>
              <a:gd name="connsiteY4849" fmla="*/ 3589131 h 8900716"/>
              <a:gd name="connsiteX4850" fmla="*/ 8099204 w 11033920"/>
              <a:gd name="connsiteY4850" fmla="*/ 3585423 h 8900716"/>
              <a:gd name="connsiteX4851" fmla="*/ 8109931 w 11033920"/>
              <a:gd name="connsiteY4851" fmla="*/ 3613031 h 8900716"/>
              <a:gd name="connsiteX4852" fmla="*/ 8098693 w 11033920"/>
              <a:gd name="connsiteY4852" fmla="*/ 3595312 h 8900716"/>
              <a:gd name="connsiteX4853" fmla="*/ 8499183 w 11033920"/>
              <a:gd name="connsiteY4853" fmla="*/ 3584186 h 8900716"/>
              <a:gd name="connsiteX4854" fmla="*/ 8506846 w 11033920"/>
              <a:gd name="connsiteY4854" fmla="*/ 3588719 h 8900716"/>
              <a:gd name="connsiteX4855" fmla="*/ 8506846 w 11033920"/>
              <a:gd name="connsiteY4855" fmla="*/ 3589131 h 8900716"/>
              <a:gd name="connsiteX4856" fmla="*/ 8496629 w 11033920"/>
              <a:gd name="connsiteY4856" fmla="*/ 3588719 h 8900716"/>
              <a:gd name="connsiteX4857" fmla="*/ 8498162 w 11033920"/>
              <a:gd name="connsiteY4857" fmla="*/ 3585835 h 8900716"/>
              <a:gd name="connsiteX4858" fmla="*/ 8510422 w 11033920"/>
              <a:gd name="connsiteY4858" fmla="*/ 3581302 h 8900716"/>
              <a:gd name="connsiteX4859" fmla="*/ 8511954 w 11033920"/>
              <a:gd name="connsiteY4859" fmla="*/ 3581302 h 8900716"/>
              <a:gd name="connsiteX4860" fmla="*/ 8507357 w 11033920"/>
              <a:gd name="connsiteY4860" fmla="*/ 3588719 h 8900716"/>
              <a:gd name="connsiteX4861" fmla="*/ 8506846 w 11033920"/>
              <a:gd name="connsiteY4861" fmla="*/ 3588719 h 8900716"/>
              <a:gd name="connsiteX4862" fmla="*/ 10767778 w 11033920"/>
              <a:gd name="connsiteY4862" fmla="*/ 3567291 h 8900716"/>
              <a:gd name="connsiteX4863" fmla="*/ 10740704 w 11033920"/>
              <a:gd name="connsiteY4863" fmla="*/ 3613031 h 8900716"/>
              <a:gd name="connsiteX4864" fmla="*/ 10767778 w 11033920"/>
              <a:gd name="connsiteY4864" fmla="*/ 3567291 h 8900716"/>
              <a:gd name="connsiteX4865" fmla="*/ 7947998 w 11033920"/>
              <a:gd name="connsiteY4865" fmla="*/ 3544628 h 8900716"/>
              <a:gd name="connsiteX4866" fmla="*/ 7962301 w 11033920"/>
              <a:gd name="connsiteY4866" fmla="*/ 3557402 h 8900716"/>
              <a:gd name="connsiteX4867" fmla="*/ 7974561 w 11033920"/>
              <a:gd name="connsiteY4867" fmla="*/ 3591604 h 8900716"/>
              <a:gd name="connsiteX4868" fmla="*/ 7951574 w 11033920"/>
              <a:gd name="connsiteY4868" fmla="*/ 3576769 h 8900716"/>
              <a:gd name="connsiteX4869" fmla="*/ 7946465 w 11033920"/>
              <a:gd name="connsiteY4869" fmla="*/ 3543391 h 8900716"/>
              <a:gd name="connsiteX4870" fmla="*/ 7947998 w 11033920"/>
              <a:gd name="connsiteY4870" fmla="*/ 3543803 h 8900716"/>
              <a:gd name="connsiteX4871" fmla="*/ 7947998 w 11033920"/>
              <a:gd name="connsiteY4871" fmla="*/ 3544628 h 8900716"/>
              <a:gd name="connsiteX4872" fmla="*/ 10793319 w 11033920"/>
              <a:gd name="connsiteY4872" fmla="*/ 3542567 h 8900716"/>
              <a:gd name="connsiteX4873" fmla="*/ 10793319 w 11033920"/>
              <a:gd name="connsiteY4873" fmla="*/ 3567291 h 8900716"/>
              <a:gd name="connsiteX4874" fmla="*/ 10793319 w 11033920"/>
              <a:gd name="connsiteY4874" fmla="*/ 3542567 h 8900716"/>
              <a:gd name="connsiteX4875" fmla="*/ 8109931 w 11033920"/>
              <a:gd name="connsiteY4875" fmla="*/ 3542567 h 8900716"/>
              <a:gd name="connsiteX4876" fmla="*/ 8099715 w 11033920"/>
              <a:gd name="connsiteY4876" fmla="*/ 3578005 h 8900716"/>
              <a:gd name="connsiteX4877" fmla="*/ 8099204 w 11033920"/>
              <a:gd name="connsiteY4877" fmla="*/ 3585423 h 8900716"/>
              <a:gd name="connsiteX4878" fmla="*/ 8096139 w 11033920"/>
              <a:gd name="connsiteY4878" fmla="*/ 3578005 h 8900716"/>
              <a:gd name="connsiteX4879" fmla="*/ 8086433 w 11033920"/>
              <a:gd name="connsiteY4879" fmla="*/ 3551221 h 8900716"/>
              <a:gd name="connsiteX4880" fmla="*/ 7981202 w 11033920"/>
              <a:gd name="connsiteY4880" fmla="*/ 3535150 h 8900716"/>
              <a:gd name="connsiteX4881" fmla="*/ 7989886 w 11033920"/>
              <a:gd name="connsiteY4881" fmla="*/ 3541743 h 8900716"/>
              <a:gd name="connsiteX4882" fmla="*/ 7992441 w 11033920"/>
              <a:gd name="connsiteY4882" fmla="*/ 3543803 h 8900716"/>
              <a:gd name="connsiteX4883" fmla="*/ 8001125 w 11033920"/>
              <a:gd name="connsiteY4883" fmla="*/ 3542567 h 8900716"/>
              <a:gd name="connsiteX4884" fmla="*/ 8001125 w 11033920"/>
              <a:gd name="connsiteY4884" fmla="*/ 3544628 h 8900716"/>
              <a:gd name="connsiteX4885" fmla="*/ 8002657 w 11033920"/>
              <a:gd name="connsiteY4885" fmla="*/ 3541743 h 8900716"/>
              <a:gd name="connsiteX4886" fmla="*/ 8016960 w 11033920"/>
              <a:gd name="connsiteY4886" fmla="*/ 3588719 h 8900716"/>
              <a:gd name="connsiteX4887" fmla="*/ 8023601 w 11033920"/>
              <a:gd name="connsiteY4887" fmla="*/ 3603142 h 8900716"/>
              <a:gd name="connsiteX4888" fmla="*/ 8015427 w 11033920"/>
              <a:gd name="connsiteY4888" fmla="*/ 3603966 h 8900716"/>
              <a:gd name="connsiteX4889" fmla="*/ 8002657 w 11033920"/>
              <a:gd name="connsiteY4889" fmla="*/ 3613031 h 8900716"/>
              <a:gd name="connsiteX4890" fmla="*/ 8002657 w 11033920"/>
              <a:gd name="connsiteY4890" fmla="*/ 3589543 h 8900716"/>
              <a:gd name="connsiteX4891" fmla="*/ 8001125 w 11033920"/>
              <a:gd name="connsiteY4891" fmla="*/ 3576769 h 8900716"/>
              <a:gd name="connsiteX4892" fmla="*/ 8001125 w 11033920"/>
              <a:gd name="connsiteY4892" fmla="*/ 3591604 h 8900716"/>
              <a:gd name="connsiteX4893" fmla="*/ 7977115 w 11033920"/>
              <a:gd name="connsiteY4893" fmla="*/ 3567291 h 8900716"/>
              <a:gd name="connsiteX4894" fmla="*/ 7980181 w 11033920"/>
              <a:gd name="connsiteY4894" fmla="*/ 3545864 h 8900716"/>
              <a:gd name="connsiteX4895" fmla="*/ 7980181 w 11033920"/>
              <a:gd name="connsiteY4895" fmla="*/ 3545452 h 8900716"/>
              <a:gd name="connsiteX4896" fmla="*/ 7977115 w 11033920"/>
              <a:gd name="connsiteY4896" fmla="*/ 3541743 h 8900716"/>
              <a:gd name="connsiteX4897" fmla="*/ 7981202 w 11033920"/>
              <a:gd name="connsiteY4897" fmla="*/ 3535150 h 8900716"/>
              <a:gd name="connsiteX4898" fmla="*/ 9186249 w 11033920"/>
              <a:gd name="connsiteY4898" fmla="*/ 3524024 h 8900716"/>
              <a:gd name="connsiteX4899" fmla="*/ 9198509 w 11033920"/>
              <a:gd name="connsiteY4899" fmla="*/ 3543391 h 8900716"/>
              <a:gd name="connsiteX4900" fmla="*/ 9194423 w 11033920"/>
              <a:gd name="connsiteY4900" fmla="*/ 3542979 h 8900716"/>
              <a:gd name="connsiteX4901" fmla="*/ 8055273 w 11033920"/>
              <a:gd name="connsiteY4901" fmla="*/ 3517843 h 8900716"/>
              <a:gd name="connsiteX4902" fmla="*/ 8055273 w 11033920"/>
              <a:gd name="connsiteY4902" fmla="*/ 3542567 h 8900716"/>
              <a:gd name="connsiteX4903" fmla="*/ 8055273 w 11033920"/>
              <a:gd name="connsiteY4903" fmla="*/ 3517843 h 8900716"/>
              <a:gd name="connsiteX4904" fmla="*/ 9177054 w 11033920"/>
              <a:gd name="connsiteY4904" fmla="*/ 3506305 h 8900716"/>
              <a:gd name="connsiteX4905" fmla="*/ 9185738 w 11033920"/>
              <a:gd name="connsiteY4905" fmla="*/ 3522376 h 8900716"/>
              <a:gd name="connsiteX4906" fmla="*/ 9186249 w 11033920"/>
              <a:gd name="connsiteY4906" fmla="*/ 3524024 h 8900716"/>
              <a:gd name="connsiteX4907" fmla="*/ 9176543 w 11033920"/>
              <a:gd name="connsiteY4907" fmla="*/ 3507953 h 8900716"/>
              <a:gd name="connsiteX4908" fmla="*/ 8243257 w 11033920"/>
              <a:gd name="connsiteY4908" fmla="*/ 3493119 h 8900716"/>
              <a:gd name="connsiteX4909" fmla="*/ 8266756 w 11033920"/>
              <a:gd name="connsiteY4909" fmla="*/ 3517843 h 8900716"/>
              <a:gd name="connsiteX4910" fmla="*/ 8243257 w 11033920"/>
              <a:gd name="connsiteY4910" fmla="*/ 3493119 h 8900716"/>
              <a:gd name="connsiteX4911" fmla="*/ 1427258 w 11033920"/>
              <a:gd name="connsiteY4911" fmla="*/ 3492295 h 8900716"/>
              <a:gd name="connsiteX4912" fmla="*/ 1432877 w 11033920"/>
              <a:gd name="connsiteY4912" fmla="*/ 3494767 h 8900716"/>
              <a:gd name="connsiteX4913" fmla="*/ 1429301 w 11033920"/>
              <a:gd name="connsiteY4913" fmla="*/ 3494355 h 8900716"/>
              <a:gd name="connsiteX4914" fmla="*/ 1413465 w 11033920"/>
              <a:gd name="connsiteY4914" fmla="*/ 3492295 h 8900716"/>
              <a:gd name="connsiteX4915" fmla="*/ 1429301 w 11033920"/>
              <a:gd name="connsiteY4915" fmla="*/ 3494355 h 8900716"/>
              <a:gd name="connsiteX4916" fmla="*/ 1429812 w 11033920"/>
              <a:gd name="connsiteY4916" fmla="*/ 3494767 h 8900716"/>
              <a:gd name="connsiteX4917" fmla="*/ 1432877 w 11033920"/>
              <a:gd name="connsiteY4917" fmla="*/ 3517843 h 8900716"/>
              <a:gd name="connsiteX4918" fmla="*/ 1417042 w 11033920"/>
              <a:gd name="connsiteY4918" fmla="*/ 3494767 h 8900716"/>
              <a:gd name="connsiteX4919" fmla="*/ 1410401 w 11033920"/>
              <a:gd name="connsiteY4919" fmla="*/ 3490646 h 8900716"/>
              <a:gd name="connsiteX4920" fmla="*/ 1413465 w 11033920"/>
              <a:gd name="connsiteY4920" fmla="*/ 3492295 h 8900716"/>
              <a:gd name="connsiteX4921" fmla="*/ 1410401 w 11033920"/>
              <a:gd name="connsiteY4921" fmla="*/ 3492295 h 8900716"/>
              <a:gd name="connsiteX4922" fmla="*/ 8328567 w 11033920"/>
              <a:gd name="connsiteY4922" fmla="*/ 3489822 h 8900716"/>
              <a:gd name="connsiteX4923" fmla="*/ 8330099 w 11033920"/>
              <a:gd name="connsiteY4923" fmla="*/ 3493119 h 8900716"/>
              <a:gd name="connsiteX4924" fmla="*/ 8322437 w 11033920"/>
              <a:gd name="connsiteY4924" fmla="*/ 3493119 h 8900716"/>
              <a:gd name="connsiteX4925" fmla="*/ 1472722 w 11033920"/>
              <a:gd name="connsiteY4925" fmla="*/ 3485290 h 8900716"/>
              <a:gd name="connsiteX4926" fmla="*/ 1487536 w 11033920"/>
              <a:gd name="connsiteY4926" fmla="*/ 3494767 h 8900716"/>
              <a:gd name="connsiteX4927" fmla="*/ 1515121 w 11033920"/>
              <a:gd name="connsiteY4927" fmla="*/ 3517843 h 8900716"/>
              <a:gd name="connsiteX4928" fmla="*/ 1472722 w 11033920"/>
              <a:gd name="connsiteY4928" fmla="*/ 3485290 h 8900716"/>
              <a:gd name="connsiteX4929" fmla="*/ 9225583 w 11033920"/>
              <a:gd name="connsiteY4929" fmla="*/ 3471691 h 8900716"/>
              <a:gd name="connsiteX4930" fmla="*/ 9253168 w 11033920"/>
              <a:gd name="connsiteY4930" fmla="*/ 3471691 h 8900716"/>
              <a:gd name="connsiteX4931" fmla="*/ 9225583 w 11033920"/>
              <a:gd name="connsiteY4931" fmla="*/ 3493119 h 8900716"/>
              <a:gd name="connsiteX4932" fmla="*/ 9225583 w 11033920"/>
              <a:gd name="connsiteY4932" fmla="*/ 3471691 h 8900716"/>
              <a:gd name="connsiteX4933" fmla="*/ 9172968 w 11033920"/>
              <a:gd name="connsiteY4933" fmla="*/ 3471691 h 8900716"/>
              <a:gd name="connsiteX4934" fmla="*/ 9176033 w 11033920"/>
              <a:gd name="connsiteY4934" fmla="*/ 3507541 h 8900716"/>
              <a:gd name="connsiteX4935" fmla="*/ 9176543 w 11033920"/>
              <a:gd name="connsiteY4935" fmla="*/ 3507953 h 8900716"/>
              <a:gd name="connsiteX4936" fmla="*/ 9172968 w 11033920"/>
              <a:gd name="connsiteY4936" fmla="*/ 3519491 h 8900716"/>
              <a:gd name="connsiteX4937" fmla="*/ 9172968 w 11033920"/>
              <a:gd name="connsiteY4937" fmla="*/ 3471691 h 8900716"/>
              <a:gd name="connsiteX4938" fmla="*/ 9119841 w 11033920"/>
              <a:gd name="connsiteY4938" fmla="*/ 3471691 h 8900716"/>
              <a:gd name="connsiteX4939" fmla="*/ 9145383 w 11033920"/>
              <a:gd name="connsiteY4939" fmla="*/ 3471691 h 8900716"/>
              <a:gd name="connsiteX4940" fmla="*/ 9145383 w 11033920"/>
              <a:gd name="connsiteY4940" fmla="*/ 3517843 h 8900716"/>
              <a:gd name="connsiteX4941" fmla="*/ 9119841 w 11033920"/>
              <a:gd name="connsiteY4941" fmla="*/ 3471691 h 8900716"/>
              <a:gd name="connsiteX4942" fmla="*/ 1407335 w 11033920"/>
              <a:gd name="connsiteY4942" fmla="*/ 3471691 h 8900716"/>
              <a:gd name="connsiteX4943" fmla="*/ 1427258 w 11033920"/>
              <a:gd name="connsiteY4943" fmla="*/ 3492295 h 8900716"/>
              <a:gd name="connsiteX4944" fmla="*/ 1409379 w 11033920"/>
              <a:gd name="connsiteY4944" fmla="*/ 3484053 h 8900716"/>
              <a:gd name="connsiteX4945" fmla="*/ 1381794 w 11033920"/>
              <a:gd name="connsiteY4945" fmla="*/ 3471691 h 8900716"/>
              <a:gd name="connsiteX4946" fmla="*/ 1407335 w 11033920"/>
              <a:gd name="connsiteY4946" fmla="*/ 3483229 h 8900716"/>
              <a:gd name="connsiteX4947" fmla="*/ 1409379 w 11033920"/>
              <a:gd name="connsiteY4947" fmla="*/ 3484053 h 8900716"/>
              <a:gd name="connsiteX4948" fmla="*/ 1410401 w 11033920"/>
              <a:gd name="connsiteY4948" fmla="*/ 3490646 h 8900716"/>
              <a:gd name="connsiteX4949" fmla="*/ 8322437 w 11033920"/>
              <a:gd name="connsiteY4949" fmla="*/ 3469631 h 8900716"/>
              <a:gd name="connsiteX4950" fmla="*/ 8342359 w 11033920"/>
              <a:gd name="connsiteY4950" fmla="*/ 3481581 h 8900716"/>
              <a:gd name="connsiteX4951" fmla="*/ 8328567 w 11033920"/>
              <a:gd name="connsiteY4951" fmla="*/ 3489822 h 8900716"/>
              <a:gd name="connsiteX4952" fmla="*/ 8080303 w 11033920"/>
              <a:gd name="connsiteY4952" fmla="*/ 3459741 h 8900716"/>
              <a:gd name="connsiteX4953" fmla="*/ 8081835 w 11033920"/>
              <a:gd name="connsiteY4953" fmla="*/ 3460153 h 8900716"/>
              <a:gd name="connsiteX4954" fmla="*/ 8082347 w 11033920"/>
              <a:gd name="connsiteY4954" fmla="*/ 3470867 h 8900716"/>
              <a:gd name="connsiteX4955" fmla="*/ 8161525 w 11033920"/>
              <a:gd name="connsiteY4955" fmla="*/ 3447379 h 8900716"/>
              <a:gd name="connsiteX4956" fmla="*/ 8156927 w 11033920"/>
              <a:gd name="connsiteY4956" fmla="*/ 3457681 h 8900716"/>
              <a:gd name="connsiteX4957" fmla="*/ 8153863 w 11033920"/>
              <a:gd name="connsiteY4957" fmla="*/ 3457269 h 8900716"/>
              <a:gd name="connsiteX4958" fmla="*/ 8133940 w 11033920"/>
              <a:gd name="connsiteY4958" fmla="*/ 3447379 h 8900716"/>
              <a:gd name="connsiteX4959" fmla="*/ 8147222 w 11033920"/>
              <a:gd name="connsiteY4959" fmla="*/ 3456445 h 8900716"/>
              <a:gd name="connsiteX4960" fmla="*/ 8153863 w 11033920"/>
              <a:gd name="connsiteY4960" fmla="*/ 3457269 h 8900716"/>
              <a:gd name="connsiteX4961" fmla="*/ 8147222 w 11033920"/>
              <a:gd name="connsiteY4961" fmla="*/ 3465510 h 8900716"/>
              <a:gd name="connsiteX4962" fmla="*/ 8133940 w 11033920"/>
              <a:gd name="connsiteY4962" fmla="*/ 3447379 h 8900716"/>
              <a:gd name="connsiteX4963" fmla="*/ 1009910 w 11033920"/>
              <a:gd name="connsiteY4963" fmla="*/ 3447379 h 8900716"/>
              <a:gd name="connsiteX4964" fmla="*/ 1035452 w 11033920"/>
              <a:gd name="connsiteY4964" fmla="*/ 3493119 h 8900716"/>
              <a:gd name="connsiteX4965" fmla="*/ 1009910 w 11033920"/>
              <a:gd name="connsiteY4965" fmla="*/ 3470455 h 8900716"/>
              <a:gd name="connsiteX4966" fmla="*/ 1009910 w 11033920"/>
              <a:gd name="connsiteY4966" fmla="*/ 3447379 h 8900716"/>
              <a:gd name="connsiteX4967" fmla="*/ 7896405 w 11033920"/>
              <a:gd name="connsiteY4967" fmla="*/ 3446967 h 8900716"/>
              <a:gd name="connsiteX4968" fmla="*/ 7896405 w 11033920"/>
              <a:gd name="connsiteY4968" fmla="*/ 3470867 h 8900716"/>
              <a:gd name="connsiteX4969" fmla="*/ 7893339 w 11033920"/>
              <a:gd name="connsiteY4969" fmla="*/ 3451500 h 8900716"/>
              <a:gd name="connsiteX4970" fmla="*/ 289129 w 11033920"/>
              <a:gd name="connsiteY4970" fmla="*/ 3431308 h 8900716"/>
              <a:gd name="connsiteX4971" fmla="*/ 345321 w 11033920"/>
              <a:gd name="connsiteY4971" fmla="*/ 3446143 h 8900716"/>
              <a:gd name="connsiteX4972" fmla="*/ 292706 w 11033920"/>
              <a:gd name="connsiteY4972" fmla="*/ 3470043 h 8900716"/>
              <a:gd name="connsiteX4973" fmla="*/ 289129 w 11033920"/>
              <a:gd name="connsiteY4973" fmla="*/ 3431308 h 8900716"/>
              <a:gd name="connsiteX4974" fmla="*/ 10662036 w 11033920"/>
              <a:gd name="connsiteY4974" fmla="*/ 3422655 h 8900716"/>
              <a:gd name="connsiteX4975" fmla="*/ 10634451 w 11033920"/>
              <a:gd name="connsiteY4975" fmla="*/ 3447379 h 8900716"/>
              <a:gd name="connsiteX4976" fmla="*/ 10662036 w 11033920"/>
              <a:gd name="connsiteY4976" fmla="*/ 3422655 h 8900716"/>
              <a:gd name="connsiteX4977" fmla="*/ 9147426 w 11033920"/>
              <a:gd name="connsiteY4977" fmla="*/ 3422655 h 8900716"/>
              <a:gd name="connsiteX4978" fmla="*/ 9170924 w 11033920"/>
              <a:gd name="connsiteY4978" fmla="*/ 3447379 h 8900716"/>
              <a:gd name="connsiteX4979" fmla="*/ 9147426 w 11033920"/>
              <a:gd name="connsiteY4979" fmla="*/ 3422655 h 8900716"/>
              <a:gd name="connsiteX4980" fmla="*/ 1381794 w 11033920"/>
              <a:gd name="connsiteY4980" fmla="*/ 3422655 h 8900716"/>
              <a:gd name="connsiteX4981" fmla="*/ 1409379 w 11033920"/>
              <a:gd name="connsiteY4981" fmla="*/ 3471691 h 8900716"/>
              <a:gd name="connsiteX4982" fmla="*/ 1381794 w 11033920"/>
              <a:gd name="connsiteY4982" fmla="*/ 3447379 h 8900716"/>
              <a:gd name="connsiteX4983" fmla="*/ 1351145 w 11033920"/>
              <a:gd name="connsiteY4983" fmla="*/ 3428424 h 8900716"/>
              <a:gd name="connsiteX4984" fmla="*/ 1381794 w 11033920"/>
              <a:gd name="connsiteY4984" fmla="*/ 3422655 h 8900716"/>
              <a:gd name="connsiteX4985" fmla="*/ 8666735 w 11033920"/>
              <a:gd name="connsiteY4985" fmla="*/ 3421419 h 8900716"/>
              <a:gd name="connsiteX4986" fmla="*/ 8666735 w 11033920"/>
              <a:gd name="connsiteY4986" fmla="*/ 3445731 h 8900716"/>
              <a:gd name="connsiteX4987" fmla="*/ 8666735 w 11033920"/>
              <a:gd name="connsiteY4987" fmla="*/ 3469631 h 8900716"/>
              <a:gd name="connsiteX4988" fmla="*/ 8666735 w 11033920"/>
              <a:gd name="connsiteY4988" fmla="*/ 3421419 h 8900716"/>
              <a:gd name="connsiteX4989" fmla="*/ 9171946 w 11033920"/>
              <a:gd name="connsiteY4989" fmla="*/ 3416886 h 8900716"/>
              <a:gd name="connsiteX4990" fmla="*/ 9198509 w 11033920"/>
              <a:gd name="connsiteY4990" fmla="*/ 3423479 h 8900716"/>
              <a:gd name="connsiteX4991" fmla="*/ 9171946 w 11033920"/>
              <a:gd name="connsiteY4991" fmla="*/ 3423479 h 8900716"/>
              <a:gd name="connsiteX4992" fmla="*/ 1063547 w 11033920"/>
              <a:gd name="connsiteY4992" fmla="*/ 3399167 h 8900716"/>
              <a:gd name="connsiteX4993" fmla="*/ 1089600 w 11033920"/>
              <a:gd name="connsiteY4993" fmla="*/ 3410705 h 8900716"/>
              <a:gd name="connsiteX4994" fmla="*/ 1116163 w 11033920"/>
              <a:gd name="connsiteY4994" fmla="*/ 3422655 h 8900716"/>
              <a:gd name="connsiteX4995" fmla="*/ 1067634 w 11033920"/>
              <a:gd name="connsiteY4995" fmla="*/ 3402875 h 8900716"/>
              <a:gd name="connsiteX4996" fmla="*/ 8170209 w 11033920"/>
              <a:gd name="connsiteY4996" fmla="*/ 3398755 h 8900716"/>
              <a:gd name="connsiteX4997" fmla="*/ 8188599 w 11033920"/>
              <a:gd name="connsiteY4997" fmla="*/ 3398755 h 8900716"/>
              <a:gd name="connsiteX4998" fmla="*/ 8172253 w 11033920"/>
              <a:gd name="connsiteY4998" fmla="*/ 3402051 h 8900716"/>
              <a:gd name="connsiteX4999" fmla="*/ 1434921 w 11033920"/>
              <a:gd name="connsiteY4999" fmla="*/ 3398755 h 8900716"/>
              <a:gd name="connsiteX5000" fmla="*/ 1467103 w 11033920"/>
              <a:gd name="connsiteY5000" fmla="*/ 3412353 h 8900716"/>
              <a:gd name="connsiteX5001" fmla="*/ 1480895 w 11033920"/>
              <a:gd name="connsiteY5001" fmla="*/ 3418946 h 8900716"/>
              <a:gd name="connsiteX5002" fmla="*/ 1481917 w 11033920"/>
              <a:gd name="connsiteY5002" fmla="*/ 3419770 h 8900716"/>
              <a:gd name="connsiteX5003" fmla="*/ 1479874 w 11033920"/>
              <a:gd name="connsiteY5003" fmla="*/ 3418946 h 8900716"/>
              <a:gd name="connsiteX5004" fmla="*/ 1434921 w 11033920"/>
              <a:gd name="connsiteY5004" fmla="*/ 3398755 h 8900716"/>
              <a:gd name="connsiteX5005" fmla="*/ 10767778 w 11033920"/>
              <a:gd name="connsiteY5005" fmla="*/ 3397931 h 8900716"/>
              <a:gd name="connsiteX5006" fmla="*/ 10740704 w 11033920"/>
              <a:gd name="connsiteY5006" fmla="*/ 3422655 h 8900716"/>
              <a:gd name="connsiteX5007" fmla="*/ 10767778 w 11033920"/>
              <a:gd name="connsiteY5007" fmla="*/ 3397931 h 8900716"/>
              <a:gd name="connsiteX5008" fmla="*/ 8799040 w 11033920"/>
              <a:gd name="connsiteY5008" fmla="*/ 3397931 h 8900716"/>
              <a:gd name="connsiteX5009" fmla="*/ 8747957 w 11033920"/>
              <a:gd name="connsiteY5009" fmla="*/ 3422655 h 8900716"/>
              <a:gd name="connsiteX5010" fmla="*/ 8799040 w 11033920"/>
              <a:gd name="connsiteY5010" fmla="*/ 3397931 h 8900716"/>
              <a:gd name="connsiteX5011" fmla="*/ 8693299 w 11033920"/>
              <a:gd name="connsiteY5011" fmla="*/ 3374855 h 8900716"/>
              <a:gd name="connsiteX5012" fmla="*/ 8720883 w 11033920"/>
              <a:gd name="connsiteY5012" fmla="*/ 3374855 h 8900716"/>
              <a:gd name="connsiteX5013" fmla="*/ 8747957 w 11033920"/>
              <a:gd name="connsiteY5013" fmla="*/ 3422655 h 8900716"/>
              <a:gd name="connsiteX5014" fmla="*/ 8747957 w 11033920"/>
              <a:gd name="connsiteY5014" fmla="*/ 3423067 h 8900716"/>
              <a:gd name="connsiteX5015" fmla="*/ 8720883 w 11033920"/>
              <a:gd name="connsiteY5015" fmla="*/ 3423067 h 8900716"/>
              <a:gd name="connsiteX5016" fmla="*/ 8693299 w 11033920"/>
              <a:gd name="connsiteY5016" fmla="*/ 3374855 h 8900716"/>
              <a:gd name="connsiteX5017" fmla="*/ 8154373 w 11033920"/>
              <a:gd name="connsiteY5017" fmla="*/ 3374855 h 8900716"/>
              <a:gd name="connsiteX5018" fmla="*/ 8154884 w 11033920"/>
              <a:gd name="connsiteY5018" fmla="*/ 3375267 h 8900716"/>
              <a:gd name="connsiteX5019" fmla="*/ 8170209 w 11033920"/>
              <a:gd name="connsiteY5019" fmla="*/ 3398755 h 8900716"/>
              <a:gd name="connsiteX5020" fmla="*/ 8165101 w 11033920"/>
              <a:gd name="connsiteY5020" fmla="*/ 3398755 h 8900716"/>
              <a:gd name="connsiteX5021" fmla="*/ 8162036 w 11033920"/>
              <a:gd name="connsiteY5021" fmla="*/ 3398755 h 8900716"/>
              <a:gd name="connsiteX5022" fmla="*/ 8666735 w 11033920"/>
              <a:gd name="connsiteY5022" fmla="*/ 3374031 h 8900716"/>
              <a:gd name="connsiteX5023" fmla="*/ 8693299 w 11033920"/>
              <a:gd name="connsiteY5023" fmla="*/ 3397519 h 8900716"/>
              <a:gd name="connsiteX5024" fmla="*/ 8666735 w 11033920"/>
              <a:gd name="connsiteY5024" fmla="*/ 3421419 h 8900716"/>
              <a:gd name="connsiteX5025" fmla="*/ 8640172 w 11033920"/>
              <a:gd name="connsiteY5025" fmla="*/ 3397519 h 8900716"/>
              <a:gd name="connsiteX5026" fmla="*/ 8666735 w 11033920"/>
              <a:gd name="connsiteY5026" fmla="*/ 3374031 h 8900716"/>
              <a:gd name="connsiteX5027" fmla="*/ 8428689 w 11033920"/>
              <a:gd name="connsiteY5027" fmla="*/ 3374031 h 8900716"/>
              <a:gd name="connsiteX5028" fmla="*/ 8433797 w 11033920"/>
              <a:gd name="connsiteY5028" fmla="*/ 3390925 h 8900716"/>
              <a:gd name="connsiteX5029" fmla="*/ 8431754 w 11033920"/>
              <a:gd name="connsiteY5029" fmla="*/ 3388865 h 8900716"/>
              <a:gd name="connsiteX5030" fmla="*/ 8428689 w 11033920"/>
              <a:gd name="connsiteY5030" fmla="*/ 3374031 h 8900716"/>
              <a:gd name="connsiteX5031" fmla="*/ 8013895 w 11033920"/>
              <a:gd name="connsiteY5031" fmla="*/ 3364965 h 8900716"/>
              <a:gd name="connsiteX5032" fmla="*/ 8029220 w 11033920"/>
              <a:gd name="connsiteY5032" fmla="*/ 3374855 h 8900716"/>
              <a:gd name="connsiteX5033" fmla="*/ 8011852 w 11033920"/>
              <a:gd name="connsiteY5033" fmla="*/ 3366201 h 8900716"/>
              <a:gd name="connsiteX5034" fmla="*/ 8481815 w 11033920"/>
              <a:gd name="connsiteY5034" fmla="*/ 3350130 h 8900716"/>
              <a:gd name="connsiteX5035" fmla="*/ 8481815 w 11033920"/>
              <a:gd name="connsiteY5035" fmla="*/ 3397519 h 8900716"/>
              <a:gd name="connsiteX5036" fmla="*/ 8455252 w 11033920"/>
              <a:gd name="connsiteY5036" fmla="*/ 3374031 h 8900716"/>
              <a:gd name="connsiteX5037" fmla="*/ 8455252 w 11033920"/>
              <a:gd name="connsiteY5037" fmla="*/ 3376915 h 8900716"/>
              <a:gd name="connsiteX5038" fmla="*/ 8455252 w 11033920"/>
              <a:gd name="connsiteY5038" fmla="*/ 3397519 h 8900716"/>
              <a:gd name="connsiteX5039" fmla="*/ 8481815 w 11033920"/>
              <a:gd name="connsiteY5039" fmla="*/ 3350130 h 8900716"/>
              <a:gd name="connsiteX5040" fmla="*/ 9277177 w 11033920"/>
              <a:gd name="connsiteY5040" fmla="*/ 3345598 h 8900716"/>
              <a:gd name="connsiteX5041" fmla="*/ 9304251 w 11033920"/>
              <a:gd name="connsiteY5041" fmla="*/ 3422655 h 8900716"/>
              <a:gd name="connsiteX5042" fmla="*/ 9277177 w 11033920"/>
              <a:gd name="connsiteY5042" fmla="*/ 3351367 h 8900716"/>
              <a:gd name="connsiteX5043" fmla="*/ 9277177 w 11033920"/>
              <a:gd name="connsiteY5043" fmla="*/ 3345598 h 8900716"/>
              <a:gd name="connsiteX5044" fmla="*/ 8842461 w 11033920"/>
              <a:gd name="connsiteY5044" fmla="*/ 3341065 h 8900716"/>
              <a:gd name="connsiteX5045" fmla="*/ 8850123 w 11033920"/>
              <a:gd name="connsiteY5045" fmla="*/ 3341889 h 8900716"/>
              <a:gd name="connsiteX5046" fmla="*/ 8853699 w 11033920"/>
              <a:gd name="connsiteY5046" fmla="*/ 3350543 h 8900716"/>
              <a:gd name="connsiteX5047" fmla="*/ 8826625 w 11033920"/>
              <a:gd name="connsiteY5047" fmla="*/ 3350543 h 8900716"/>
              <a:gd name="connsiteX5048" fmla="*/ 8842461 w 11033920"/>
              <a:gd name="connsiteY5048" fmla="*/ 3341065 h 8900716"/>
              <a:gd name="connsiteX5049" fmla="*/ 8959441 w 11033920"/>
              <a:gd name="connsiteY5049" fmla="*/ 3327467 h 8900716"/>
              <a:gd name="connsiteX5050" fmla="*/ 8955354 w 11033920"/>
              <a:gd name="connsiteY5050" fmla="*/ 3351367 h 8900716"/>
              <a:gd name="connsiteX5051" fmla="*/ 8933899 w 11033920"/>
              <a:gd name="connsiteY5051" fmla="*/ 3374443 h 8900716"/>
              <a:gd name="connsiteX5052" fmla="*/ 8907336 w 11033920"/>
              <a:gd name="connsiteY5052" fmla="*/ 3350955 h 8900716"/>
              <a:gd name="connsiteX5053" fmla="*/ 8903760 w 11033920"/>
              <a:gd name="connsiteY5053" fmla="*/ 3385981 h 8900716"/>
              <a:gd name="connsiteX5054" fmla="*/ 8895076 w 11033920"/>
              <a:gd name="connsiteY5054" fmla="*/ 3372382 h 8900716"/>
              <a:gd name="connsiteX5055" fmla="*/ 8879241 w 11033920"/>
              <a:gd name="connsiteY5055" fmla="*/ 3370734 h 8900716"/>
              <a:gd name="connsiteX5056" fmla="*/ 8853699 w 11033920"/>
              <a:gd name="connsiteY5056" fmla="*/ 3350543 h 8900716"/>
              <a:gd name="connsiteX5057" fmla="*/ 8879241 w 11033920"/>
              <a:gd name="connsiteY5057" fmla="*/ 3344774 h 8900716"/>
              <a:gd name="connsiteX5058" fmla="*/ 8887414 w 11033920"/>
              <a:gd name="connsiteY5058" fmla="*/ 3348894 h 8900716"/>
              <a:gd name="connsiteX5059" fmla="*/ 8911934 w 11033920"/>
              <a:gd name="connsiteY5059" fmla="*/ 3340653 h 8900716"/>
              <a:gd name="connsiteX5060" fmla="*/ 8937475 w 11033920"/>
              <a:gd name="connsiteY5060" fmla="*/ 3339005 h 8900716"/>
              <a:gd name="connsiteX5061" fmla="*/ 8533409 w 11033920"/>
              <a:gd name="connsiteY5061" fmla="*/ 3326642 h 8900716"/>
              <a:gd name="connsiteX5062" fmla="*/ 8533409 w 11033920"/>
              <a:gd name="connsiteY5062" fmla="*/ 3350130 h 8900716"/>
              <a:gd name="connsiteX5063" fmla="*/ 8533409 w 11033920"/>
              <a:gd name="connsiteY5063" fmla="*/ 3326642 h 8900716"/>
              <a:gd name="connsiteX5064" fmla="*/ 8594709 w 11033920"/>
              <a:gd name="connsiteY5064" fmla="*/ 3316341 h 8900716"/>
              <a:gd name="connsiteX5065" fmla="*/ 8614120 w 11033920"/>
              <a:gd name="connsiteY5065" fmla="*/ 3326230 h 8900716"/>
              <a:gd name="connsiteX5066" fmla="*/ 8587557 w 11033920"/>
              <a:gd name="connsiteY5066" fmla="*/ 3350130 h 8900716"/>
              <a:gd name="connsiteX5067" fmla="*/ 8640172 w 11033920"/>
              <a:gd name="connsiteY5067" fmla="*/ 3350130 h 8900716"/>
              <a:gd name="connsiteX5068" fmla="*/ 8640172 w 11033920"/>
              <a:gd name="connsiteY5068" fmla="*/ 3397519 h 8900716"/>
              <a:gd name="connsiteX5069" fmla="*/ 8640172 w 11033920"/>
              <a:gd name="connsiteY5069" fmla="*/ 3445731 h 8900716"/>
              <a:gd name="connsiteX5070" fmla="*/ 8666735 w 11033920"/>
              <a:gd name="connsiteY5070" fmla="*/ 3493119 h 8900716"/>
              <a:gd name="connsiteX5071" fmla="*/ 8640172 w 11033920"/>
              <a:gd name="connsiteY5071" fmla="*/ 3517019 h 8900716"/>
              <a:gd name="connsiteX5072" fmla="*/ 8614120 w 11033920"/>
              <a:gd name="connsiteY5072" fmla="*/ 3469631 h 8900716"/>
              <a:gd name="connsiteX5073" fmla="*/ 8587557 w 11033920"/>
              <a:gd name="connsiteY5073" fmla="*/ 3493119 h 8900716"/>
              <a:gd name="connsiteX5074" fmla="*/ 8614120 w 11033920"/>
              <a:gd name="connsiteY5074" fmla="*/ 3517019 h 8900716"/>
              <a:gd name="connsiteX5075" fmla="*/ 8587557 w 11033920"/>
              <a:gd name="connsiteY5075" fmla="*/ 3540919 h 8900716"/>
              <a:gd name="connsiteX5076" fmla="*/ 8560994 w 11033920"/>
              <a:gd name="connsiteY5076" fmla="*/ 3517019 h 8900716"/>
              <a:gd name="connsiteX5077" fmla="*/ 8560994 w 11033920"/>
              <a:gd name="connsiteY5077" fmla="*/ 3565231 h 8900716"/>
              <a:gd name="connsiteX5078" fmla="*/ 8490499 w 11033920"/>
              <a:gd name="connsiteY5078" fmla="*/ 3545040 h 8900716"/>
              <a:gd name="connsiteX5079" fmla="*/ 8507357 w 11033920"/>
              <a:gd name="connsiteY5079" fmla="*/ 3564407 h 8900716"/>
              <a:gd name="connsiteX5080" fmla="*/ 8510422 w 11033920"/>
              <a:gd name="connsiteY5080" fmla="*/ 3559874 h 8900716"/>
              <a:gd name="connsiteX5081" fmla="*/ 8533409 w 11033920"/>
              <a:gd name="connsiteY5081" fmla="*/ 3567291 h 8900716"/>
              <a:gd name="connsiteX5082" fmla="*/ 8533409 w 11033920"/>
              <a:gd name="connsiteY5082" fmla="*/ 3591604 h 8900716"/>
              <a:gd name="connsiteX5083" fmla="*/ 8519106 w 11033920"/>
              <a:gd name="connsiteY5083" fmla="*/ 3582538 h 8900716"/>
              <a:gd name="connsiteX5084" fmla="*/ 8511954 w 11033920"/>
              <a:gd name="connsiteY5084" fmla="*/ 3581302 h 8900716"/>
              <a:gd name="connsiteX5085" fmla="*/ 8512976 w 11033920"/>
              <a:gd name="connsiteY5085" fmla="*/ 3579242 h 8900716"/>
              <a:gd name="connsiteX5086" fmla="*/ 8517573 w 11033920"/>
              <a:gd name="connsiteY5086" fmla="*/ 3578005 h 8900716"/>
              <a:gd name="connsiteX5087" fmla="*/ 8506846 w 11033920"/>
              <a:gd name="connsiteY5087" fmla="*/ 3567704 h 8900716"/>
              <a:gd name="connsiteX5088" fmla="*/ 8499183 w 11033920"/>
              <a:gd name="connsiteY5088" fmla="*/ 3584186 h 8900716"/>
              <a:gd name="connsiteX5089" fmla="*/ 8484880 w 11033920"/>
              <a:gd name="connsiteY5089" fmla="*/ 3577181 h 8900716"/>
              <a:gd name="connsiteX5090" fmla="*/ 8481815 w 11033920"/>
              <a:gd name="connsiteY5090" fmla="*/ 3565231 h 8900716"/>
              <a:gd name="connsiteX5091" fmla="*/ 8481815 w 11033920"/>
              <a:gd name="connsiteY5091" fmla="*/ 3612619 h 8900716"/>
              <a:gd name="connsiteX5092" fmla="*/ 8455252 w 11033920"/>
              <a:gd name="connsiteY5092" fmla="*/ 3612619 h 8900716"/>
              <a:gd name="connsiteX5093" fmla="*/ 8455252 w 11033920"/>
              <a:gd name="connsiteY5093" fmla="*/ 3624569 h 8900716"/>
              <a:gd name="connsiteX5094" fmla="*/ 8455252 w 11033920"/>
              <a:gd name="connsiteY5094" fmla="*/ 3629514 h 8900716"/>
              <a:gd name="connsiteX5095" fmla="*/ 8428689 w 11033920"/>
              <a:gd name="connsiteY5095" fmla="*/ 3612619 h 8900716"/>
              <a:gd name="connsiteX5096" fmla="*/ 8440438 w 11033920"/>
              <a:gd name="connsiteY5096" fmla="*/ 3631986 h 8900716"/>
              <a:gd name="connsiteX5097" fmla="*/ 8428178 w 11033920"/>
              <a:gd name="connsiteY5097" fmla="*/ 3627454 h 8900716"/>
              <a:gd name="connsiteX5098" fmla="*/ 8402126 w 11033920"/>
              <a:gd name="connsiteY5098" fmla="*/ 3684731 h 8900716"/>
              <a:gd name="connsiteX5099" fmla="*/ 8348999 w 11033920"/>
              <a:gd name="connsiteY5099" fmla="*/ 3636519 h 8900716"/>
              <a:gd name="connsiteX5100" fmla="*/ 8348999 w 11033920"/>
              <a:gd name="connsiteY5100" fmla="*/ 3660831 h 8900716"/>
              <a:gd name="connsiteX5101" fmla="*/ 8322437 w 11033920"/>
              <a:gd name="connsiteY5101" fmla="*/ 3708219 h 8900716"/>
              <a:gd name="connsiteX5102" fmla="*/ 8296384 w 11033920"/>
              <a:gd name="connsiteY5102" fmla="*/ 3708219 h 8900716"/>
              <a:gd name="connsiteX5103" fmla="*/ 8269821 w 11033920"/>
              <a:gd name="connsiteY5103" fmla="*/ 3684731 h 8900716"/>
              <a:gd name="connsiteX5104" fmla="*/ 8269821 w 11033920"/>
              <a:gd name="connsiteY5104" fmla="*/ 3636519 h 8900716"/>
              <a:gd name="connsiteX5105" fmla="*/ 8296384 w 11033920"/>
              <a:gd name="connsiteY5105" fmla="*/ 3660831 h 8900716"/>
              <a:gd name="connsiteX5106" fmla="*/ 8322437 w 11033920"/>
              <a:gd name="connsiteY5106" fmla="*/ 3612619 h 8900716"/>
              <a:gd name="connsiteX5107" fmla="*/ 8269821 w 11033920"/>
              <a:gd name="connsiteY5107" fmla="*/ 3612619 h 8900716"/>
              <a:gd name="connsiteX5108" fmla="*/ 8243257 w 11033920"/>
              <a:gd name="connsiteY5108" fmla="*/ 3565231 h 8900716"/>
              <a:gd name="connsiteX5109" fmla="*/ 8296384 w 11033920"/>
              <a:gd name="connsiteY5109" fmla="*/ 3565231 h 8900716"/>
              <a:gd name="connsiteX5110" fmla="*/ 8296384 w 11033920"/>
              <a:gd name="connsiteY5110" fmla="*/ 3540919 h 8900716"/>
              <a:gd name="connsiteX5111" fmla="*/ 8322437 w 11033920"/>
              <a:gd name="connsiteY5111" fmla="*/ 3540919 h 8900716"/>
              <a:gd name="connsiteX5112" fmla="*/ 8330099 w 11033920"/>
              <a:gd name="connsiteY5112" fmla="*/ 3493943 h 8900716"/>
              <a:gd name="connsiteX5113" fmla="*/ 8330099 w 11033920"/>
              <a:gd name="connsiteY5113" fmla="*/ 3493119 h 8900716"/>
              <a:gd name="connsiteX5114" fmla="*/ 8345935 w 11033920"/>
              <a:gd name="connsiteY5114" fmla="*/ 3493119 h 8900716"/>
              <a:gd name="connsiteX5115" fmla="*/ 8348999 w 11033920"/>
              <a:gd name="connsiteY5115" fmla="*/ 3493119 h 8900716"/>
              <a:gd name="connsiteX5116" fmla="*/ 8375563 w 11033920"/>
              <a:gd name="connsiteY5116" fmla="*/ 3421419 h 8900716"/>
              <a:gd name="connsiteX5117" fmla="*/ 8402126 w 11033920"/>
              <a:gd name="connsiteY5117" fmla="*/ 3421419 h 8900716"/>
              <a:gd name="connsiteX5118" fmla="*/ 8402126 w 11033920"/>
              <a:gd name="connsiteY5118" fmla="*/ 3445731 h 8900716"/>
              <a:gd name="connsiteX5119" fmla="*/ 8428689 w 11033920"/>
              <a:gd name="connsiteY5119" fmla="*/ 3421419 h 8900716"/>
              <a:gd name="connsiteX5120" fmla="*/ 8438395 w 11033920"/>
              <a:gd name="connsiteY5120" fmla="*/ 3406584 h 8900716"/>
              <a:gd name="connsiteX5121" fmla="*/ 8433797 w 11033920"/>
              <a:gd name="connsiteY5121" fmla="*/ 3390925 h 8900716"/>
              <a:gd name="connsiteX5122" fmla="*/ 8439927 w 11033920"/>
              <a:gd name="connsiteY5122" fmla="*/ 3397106 h 8900716"/>
              <a:gd name="connsiteX5123" fmla="*/ 8455252 w 11033920"/>
              <a:gd name="connsiteY5123" fmla="*/ 3421419 h 8900716"/>
              <a:gd name="connsiteX5124" fmla="*/ 8481815 w 11033920"/>
              <a:gd name="connsiteY5124" fmla="*/ 3397519 h 8900716"/>
              <a:gd name="connsiteX5125" fmla="*/ 8508378 w 11033920"/>
              <a:gd name="connsiteY5125" fmla="*/ 3374031 h 8900716"/>
              <a:gd name="connsiteX5126" fmla="*/ 8534431 w 11033920"/>
              <a:gd name="connsiteY5126" fmla="*/ 3350130 h 8900716"/>
              <a:gd name="connsiteX5127" fmla="*/ 8560994 w 11033920"/>
              <a:gd name="connsiteY5127" fmla="*/ 3374031 h 8900716"/>
              <a:gd name="connsiteX5128" fmla="*/ 8508378 w 11033920"/>
              <a:gd name="connsiteY5128" fmla="*/ 3445731 h 8900716"/>
              <a:gd name="connsiteX5129" fmla="*/ 8481815 w 11033920"/>
              <a:gd name="connsiteY5129" fmla="*/ 3469631 h 8900716"/>
              <a:gd name="connsiteX5130" fmla="*/ 8508378 w 11033920"/>
              <a:gd name="connsiteY5130" fmla="*/ 3493119 h 8900716"/>
              <a:gd name="connsiteX5131" fmla="*/ 8508378 w 11033920"/>
              <a:gd name="connsiteY5131" fmla="*/ 3445731 h 8900716"/>
              <a:gd name="connsiteX5132" fmla="*/ 8508378 w 11033920"/>
              <a:gd name="connsiteY5132" fmla="*/ 3469631 h 8900716"/>
              <a:gd name="connsiteX5133" fmla="*/ 8534431 w 11033920"/>
              <a:gd name="connsiteY5133" fmla="*/ 3421419 h 8900716"/>
              <a:gd name="connsiteX5134" fmla="*/ 8560994 w 11033920"/>
              <a:gd name="connsiteY5134" fmla="*/ 3445731 h 8900716"/>
              <a:gd name="connsiteX5135" fmla="*/ 8587557 w 11033920"/>
              <a:gd name="connsiteY5135" fmla="*/ 3374031 h 8900716"/>
              <a:gd name="connsiteX5136" fmla="*/ 8560994 w 11033920"/>
              <a:gd name="connsiteY5136" fmla="*/ 3350130 h 8900716"/>
              <a:gd name="connsiteX5137" fmla="*/ 8577851 w 11033920"/>
              <a:gd name="connsiteY5137" fmla="*/ 3320461 h 8900716"/>
              <a:gd name="connsiteX5138" fmla="*/ 8594709 w 11033920"/>
              <a:gd name="connsiteY5138" fmla="*/ 3316341 h 8900716"/>
              <a:gd name="connsiteX5139" fmla="*/ 8640683 w 11033920"/>
              <a:gd name="connsiteY5139" fmla="*/ 3303979 h 8900716"/>
              <a:gd name="connsiteX5140" fmla="*/ 8640683 w 11033920"/>
              <a:gd name="connsiteY5140" fmla="*/ 3327467 h 8900716"/>
              <a:gd name="connsiteX5141" fmla="*/ 8108909 w 11033920"/>
              <a:gd name="connsiteY5141" fmla="*/ 3303154 h 8900716"/>
              <a:gd name="connsiteX5142" fmla="*/ 8135473 w 11033920"/>
              <a:gd name="connsiteY5142" fmla="*/ 3327055 h 8900716"/>
              <a:gd name="connsiteX5143" fmla="*/ 8108909 w 11033920"/>
              <a:gd name="connsiteY5143" fmla="*/ 3303154 h 8900716"/>
              <a:gd name="connsiteX5144" fmla="*/ 7843278 w 11033920"/>
              <a:gd name="connsiteY5144" fmla="*/ 3303154 h 8900716"/>
              <a:gd name="connsiteX5145" fmla="*/ 7843278 w 11033920"/>
              <a:gd name="connsiteY5145" fmla="*/ 3303154 h 8900716"/>
              <a:gd name="connsiteX5146" fmla="*/ 8746425 w 11033920"/>
              <a:gd name="connsiteY5146" fmla="*/ 3302742 h 8900716"/>
              <a:gd name="connsiteX5147" fmla="*/ 8771966 w 11033920"/>
              <a:gd name="connsiteY5147" fmla="*/ 3352191 h 8900716"/>
              <a:gd name="connsiteX5148" fmla="*/ 8746425 w 11033920"/>
              <a:gd name="connsiteY5148" fmla="*/ 3352191 h 8900716"/>
              <a:gd name="connsiteX5149" fmla="*/ 8746425 w 11033920"/>
              <a:gd name="connsiteY5149" fmla="*/ 3327467 h 8900716"/>
              <a:gd name="connsiteX5150" fmla="*/ 8720883 w 11033920"/>
              <a:gd name="connsiteY5150" fmla="*/ 3352191 h 8900716"/>
              <a:gd name="connsiteX5151" fmla="*/ 8720883 w 11033920"/>
              <a:gd name="connsiteY5151" fmla="*/ 3374855 h 8900716"/>
              <a:gd name="connsiteX5152" fmla="*/ 8693299 w 11033920"/>
              <a:gd name="connsiteY5152" fmla="*/ 3327055 h 8900716"/>
              <a:gd name="connsiteX5153" fmla="*/ 8697896 w 11033920"/>
              <a:gd name="connsiteY5153" fmla="*/ 3323758 h 8900716"/>
              <a:gd name="connsiteX5154" fmla="*/ 8720883 w 11033920"/>
              <a:gd name="connsiteY5154" fmla="*/ 3350955 h 8900716"/>
              <a:gd name="connsiteX5155" fmla="*/ 8720883 w 11033920"/>
              <a:gd name="connsiteY5155" fmla="*/ 3327467 h 8900716"/>
              <a:gd name="connsiteX5156" fmla="*/ 8746425 w 11033920"/>
              <a:gd name="connsiteY5156" fmla="*/ 3302742 h 8900716"/>
              <a:gd name="connsiteX5157" fmla="*/ 8082857 w 11033920"/>
              <a:gd name="connsiteY5157" fmla="*/ 3302742 h 8900716"/>
              <a:gd name="connsiteX5158" fmla="*/ 8082857 w 11033920"/>
              <a:gd name="connsiteY5158" fmla="*/ 3327467 h 8900716"/>
              <a:gd name="connsiteX5159" fmla="*/ 8082857 w 11033920"/>
              <a:gd name="connsiteY5159" fmla="*/ 3302742 h 8900716"/>
              <a:gd name="connsiteX5160" fmla="*/ 8517573 w 11033920"/>
              <a:gd name="connsiteY5160" fmla="*/ 3300682 h 8900716"/>
              <a:gd name="connsiteX5161" fmla="*/ 8533409 w 11033920"/>
              <a:gd name="connsiteY5161" fmla="*/ 3326642 h 8900716"/>
              <a:gd name="connsiteX5162" fmla="*/ 8505824 w 11033920"/>
              <a:gd name="connsiteY5162" fmla="*/ 3350130 h 8900716"/>
              <a:gd name="connsiteX5163" fmla="*/ 8517573 w 11033920"/>
              <a:gd name="connsiteY5163" fmla="*/ 3300682 h 8900716"/>
              <a:gd name="connsiteX5164" fmla="*/ 9053434 w 11033920"/>
              <a:gd name="connsiteY5164" fmla="*/ 3297385 h 8900716"/>
              <a:gd name="connsiteX5165" fmla="*/ 9059563 w 11033920"/>
              <a:gd name="connsiteY5165" fmla="*/ 3301094 h 8900716"/>
              <a:gd name="connsiteX5166" fmla="*/ 9054455 w 11033920"/>
              <a:gd name="connsiteY5166" fmla="*/ 3301094 h 8900716"/>
              <a:gd name="connsiteX5167" fmla="*/ 9053434 w 11033920"/>
              <a:gd name="connsiteY5167" fmla="*/ 3297385 h 8900716"/>
              <a:gd name="connsiteX5168" fmla="*/ 9170924 w 11033920"/>
              <a:gd name="connsiteY5168" fmla="*/ 3278018 h 8900716"/>
              <a:gd name="connsiteX5169" fmla="*/ 9198509 w 11033920"/>
              <a:gd name="connsiteY5169" fmla="*/ 3327467 h 8900716"/>
              <a:gd name="connsiteX5170" fmla="*/ 9170924 w 11033920"/>
              <a:gd name="connsiteY5170" fmla="*/ 3278018 h 8900716"/>
              <a:gd name="connsiteX5171" fmla="*/ 8752044 w 11033920"/>
              <a:gd name="connsiteY5171" fmla="*/ 3270189 h 8900716"/>
              <a:gd name="connsiteX5172" fmla="*/ 8760217 w 11033920"/>
              <a:gd name="connsiteY5172" fmla="*/ 3271425 h 8900716"/>
              <a:gd name="connsiteX5173" fmla="*/ 8771966 w 11033920"/>
              <a:gd name="connsiteY5173" fmla="*/ 3280079 h 8900716"/>
              <a:gd name="connsiteX5174" fmla="*/ 8771966 w 11033920"/>
              <a:gd name="connsiteY5174" fmla="*/ 3327467 h 8900716"/>
              <a:gd name="connsiteX5175" fmla="*/ 8749490 w 11033920"/>
              <a:gd name="connsiteY5175" fmla="*/ 3275958 h 8900716"/>
              <a:gd name="connsiteX5176" fmla="*/ 8752044 w 11033920"/>
              <a:gd name="connsiteY5176" fmla="*/ 3270189 h 8900716"/>
              <a:gd name="connsiteX5177" fmla="*/ 9118309 w 11033920"/>
              <a:gd name="connsiteY5177" fmla="*/ 3256591 h 8900716"/>
              <a:gd name="connsiteX5178" fmla="*/ 9145383 w 11033920"/>
              <a:gd name="connsiteY5178" fmla="*/ 3280491 h 8900716"/>
              <a:gd name="connsiteX5179" fmla="*/ 9147937 w 11033920"/>
              <a:gd name="connsiteY5179" fmla="*/ 3300682 h 8900716"/>
              <a:gd name="connsiteX5180" fmla="*/ 9151002 w 11033920"/>
              <a:gd name="connsiteY5180" fmla="*/ 3283787 h 8900716"/>
              <a:gd name="connsiteX5181" fmla="*/ 9170924 w 11033920"/>
              <a:gd name="connsiteY5181" fmla="*/ 3280079 h 8900716"/>
              <a:gd name="connsiteX5182" fmla="*/ 9170924 w 11033920"/>
              <a:gd name="connsiteY5182" fmla="*/ 3327467 h 8900716"/>
              <a:gd name="connsiteX5183" fmla="*/ 9168370 w 11033920"/>
              <a:gd name="connsiteY5183" fmla="*/ 3298210 h 8900716"/>
              <a:gd name="connsiteX5184" fmla="*/ 9148448 w 11033920"/>
              <a:gd name="connsiteY5184" fmla="*/ 3303567 h 8900716"/>
              <a:gd name="connsiteX5185" fmla="*/ 9148448 w 11033920"/>
              <a:gd name="connsiteY5185" fmla="*/ 3304391 h 8900716"/>
              <a:gd name="connsiteX5186" fmla="*/ 9170924 w 11033920"/>
              <a:gd name="connsiteY5186" fmla="*/ 3327467 h 8900716"/>
              <a:gd name="connsiteX5187" fmla="*/ 9171946 w 11033920"/>
              <a:gd name="connsiteY5187" fmla="*/ 3328291 h 8900716"/>
              <a:gd name="connsiteX5188" fmla="*/ 9171946 w 11033920"/>
              <a:gd name="connsiteY5188" fmla="*/ 3375679 h 8900716"/>
              <a:gd name="connsiteX5189" fmla="*/ 9145383 w 11033920"/>
              <a:gd name="connsiteY5189" fmla="*/ 3375679 h 8900716"/>
              <a:gd name="connsiteX5190" fmla="*/ 9171946 w 11033920"/>
              <a:gd name="connsiteY5190" fmla="*/ 3399579 h 8900716"/>
              <a:gd name="connsiteX5191" fmla="*/ 9171946 w 11033920"/>
              <a:gd name="connsiteY5191" fmla="*/ 3416886 h 8900716"/>
              <a:gd name="connsiteX5192" fmla="*/ 9170414 w 11033920"/>
              <a:gd name="connsiteY5192" fmla="*/ 3416062 h 8900716"/>
              <a:gd name="connsiteX5193" fmla="*/ 9065183 w 11033920"/>
              <a:gd name="connsiteY5193" fmla="*/ 3375679 h 8900716"/>
              <a:gd name="connsiteX5194" fmla="*/ 9091746 w 11033920"/>
              <a:gd name="connsiteY5194" fmla="*/ 3352191 h 8900716"/>
              <a:gd name="connsiteX5195" fmla="*/ 9077953 w 11033920"/>
              <a:gd name="connsiteY5195" fmla="*/ 3352191 h 8900716"/>
              <a:gd name="connsiteX5196" fmla="*/ 9065183 w 11033920"/>
              <a:gd name="connsiteY5196" fmla="*/ 3352191 h 8900716"/>
              <a:gd name="connsiteX5197" fmla="*/ 9065183 w 11033920"/>
              <a:gd name="connsiteY5197" fmla="*/ 3351779 h 8900716"/>
              <a:gd name="connsiteX5198" fmla="*/ 9042195 w 11033920"/>
              <a:gd name="connsiteY5198" fmla="*/ 3339829 h 8900716"/>
              <a:gd name="connsiteX5199" fmla="*/ 9038619 w 11033920"/>
              <a:gd name="connsiteY5199" fmla="*/ 3327467 h 8900716"/>
              <a:gd name="connsiteX5200" fmla="*/ 9038619 w 11033920"/>
              <a:gd name="connsiteY5200" fmla="*/ 3352191 h 8900716"/>
              <a:gd name="connsiteX5201" fmla="*/ 8986004 w 11033920"/>
              <a:gd name="connsiteY5201" fmla="*/ 3352191 h 8900716"/>
              <a:gd name="connsiteX5202" fmla="*/ 8982939 w 11033920"/>
              <a:gd name="connsiteY5202" fmla="*/ 3348894 h 8900716"/>
              <a:gd name="connsiteX5203" fmla="*/ 8959441 w 11033920"/>
              <a:gd name="connsiteY5203" fmla="*/ 3327467 h 8900716"/>
              <a:gd name="connsiteX5204" fmla="*/ 9038619 w 11033920"/>
              <a:gd name="connsiteY5204" fmla="*/ 3302742 h 8900716"/>
              <a:gd name="connsiteX5205" fmla="*/ 9062118 w 11033920"/>
              <a:gd name="connsiteY5205" fmla="*/ 3336532 h 8900716"/>
              <a:gd name="connsiteX5206" fmla="*/ 9065183 w 11033920"/>
              <a:gd name="connsiteY5206" fmla="*/ 3351367 h 8900716"/>
              <a:gd name="connsiteX5207" fmla="*/ 9077953 w 11033920"/>
              <a:gd name="connsiteY5207" fmla="*/ 3331175 h 8900716"/>
              <a:gd name="connsiteX5208" fmla="*/ 9091746 w 11033920"/>
              <a:gd name="connsiteY5208" fmla="*/ 3328291 h 8900716"/>
              <a:gd name="connsiteX5209" fmla="*/ 9065183 w 11033920"/>
              <a:gd name="connsiteY5209" fmla="*/ 3304391 h 8900716"/>
              <a:gd name="connsiteX5210" fmla="*/ 9059563 w 11033920"/>
              <a:gd name="connsiteY5210" fmla="*/ 3301094 h 8900716"/>
              <a:gd name="connsiteX5211" fmla="*/ 9061096 w 11033920"/>
              <a:gd name="connsiteY5211" fmla="*/ 3301094 h 8900716"/>
              <a:gd name="connsiteX5212" fmla="*/ 9065183 w 11033920"/>
              <a:gd name="connsiteY5212" fmla="*/ 3280491 h 8900716"/>
              <a:gd name="connsiteX5213" fmla="*/ 9118309 w 11033920"/>
              <a:gd name="connsiteY5213" fmla="*/ 3280491 h 8900716"/>
              <a:gd name="connsiteX5214" fmla="*/ 9118309 w 11033920"/>
              <a:gd name="connsiteY5214" fmla="*/ 3256591 h 8900716"/>
              <a:gd name="connsiteX5215" fmla="*/ 8640683 w 11033920"/>
              <a:gd name="connsiteY5215" fmla="*/ 3256591 h 8900716"/>
              <a:gd name="connsiteX5216" fmla="*/ 8640683 w 11033920"/>
              <a:gd name="connsiteY5216" fmla="*/ 3274310 h 8900716"/>
              <a:gd name="connsiteX5217" fmla="*/ 8640683 w 11033920"/>
              <a:gd name="connsiteY5217" fmla="*/ 3303979 h 8900716"/>
              <a:gd name="connsiteX5218" fmla="*/ 8640683 w 11033920"/>
              <a:gd name="connsiteY5218" fmla="*/ 3256591 h 8900716"/>
              <a:gd name="connsiteX5219" fmla="*/ 8707091 w 11033920"/>
              <a:gd name="connsiteY5219" fmla="*/ 3249585 h 8900716"/>
              <a:gd name="connsiteX5220" fmla="*/ 8720883 w 11033920"/>
              <a:gd name="connsiteY5220" fmla="*/ 3255354 h 8900716"/>
              <a:gd name="connsiteX5221" fmla="*/ 8693299 w 11033920"/>
              <a:gd name="connsiteY5221" fmla="*/ 3278018 h 8900716"/>
              <a:gd name="connsiteX5222" fmla="*/ 8707091 w 11033920"/>
              <a:gd name="connsiteY5222" fmla="*/ 3249585 h 8900716"/>
              <a:gd name="connsiteX5223" fmla="*/ 8454741 w 11033920"/>
              <a:gd name="connsiteY5223" fmla="*/ 3232278 h 8900716"/>
              <a:gd name="connsiteX5224" fmla="*/ 8480283 w 11033920"/>
              <a:gd name="connsiteY5224" fmla="*/ 3232278 h 8900716"/>
              <a:gd name="connsiteX5225" fmla="*/ 8454741 w 11033920"/>
              <a:gd name="connsiteY5225" fmla="*/ 3232278 h 8900716"/>
              <a:gd name="connsiteX5226" fmla="*/ 8001125 w 11033920"/>
              <a:gd name="connsiteY5226" fmla="*/ 3232278 h 8900716"/>
              <a:gd name="connsiteX5227" fmla="*/ 8001125 w 11033920"/>
              <a:gd name="connsiteY5227" fmla="*/ 3278018 h 8900716"/>
              <a:gd name="connsiteX5228" fmla="*/ 8001125 w 11033920"/>
              <a:gd name="connsiteY5228" fmla="*/ 3232278 h 8900716"/>
              <a:gd name="connsiteX5229" fmla="*/ 8290765 w 11033920"/>
              <a:gd name="connsiteY5229" fmla="*/ 3219092 h 8900716"/>
              <a:gd name="connsiteX5230" fmla="*/ 8291275 w 11033920"/>
              <a:gd name="connsiteY5230" fmla="*/ 3219504 h 8900716"/>
              <a:gd name="connsiteX5231" fmla="*/ 8294851 w 11033920"/>
              <a:gd name="connsiteY5231" fmla="*/ 3231454 h 8900716"/>
              <a:gd name="connsiteX5232" fmla="*/ 9038109 w 11033920"/>
              <a:gd name="connsiteY5232" fmla="*/ 3207554 h 8900716"/>
              <a:gd name="connsiteX5233" fmla="*/ 9014100 w 11033920"/>
              <a:gd name="connsiteY5233" fmla="*/ 3232278 h 8900716"/>
              <a:gd name="connsiteX5234" fmla="*/ 9038109 w 11033920"/>
              <a:gd name="connsiteY5234" fmla="*/ 3207554 h 8900716"/>
              <a:gd name="connsiteX5235" fmla="*/ 9531059 w 11033920"/>
              <a:gd name="connsiteY5235" fmla="*/ 3201785 h 8900716"/>
              <a:gd name="connsiteX5236" fmla="*/ 9543319 w 11033920"/>
              <a:gd name="connsiteY5236" fmla="*/ 3207554 h 8900716"/>
              <a:gd name="connsiteX5237" fmla="*/ 9518799 w 11033920"/>
              <a:gd name="connsiteY5237" fmla="*/ 3232278 h 8900716"/>
              <a:gd name="connsiteX5238" fmla="*/ 9531059 w 11033920"/>
              <a:gd name="connsiteY5238" fmla="*/ 3201785 h 8900716"/>
              <a:gd name="connsiteX5239" fmla="*/ 8897120 w 11033920"/>
              <a:gd name="connsiteY5239" fmla="*/ 3201785 h 8900716"/>
              <a:gd name="connsiteX5240" fmla="*/ 8906825 w 11033920"/>
              <a:gd name="connsiteY5240" fmla="*/ 3207554 h 8900716"/>
              <a:gd name="connsiteX5241" fmla="*/ 8932367 w 11033920"/>
              <a:gd name="connsiteY5241" fmla="*/ 3232278 h 8900716"/>
              <a:gd name="connsiteX5242" fmla="*/ 8906825 w 11033920"/>
              <a:gd name="connsiteY5242" fmla="*/ 3232278 h 8900716"/>
              <a:gd name="connsiteX5243" fmla="*/ 8897120 w 11033920"/>
              <a:gd name="connsiteY5243" fmla="*/ 3201785 h 8900716"/>
              <a:gd name="connsiteX5244" fmla="*/ 9304251 w 11033920"/>
              <a:gd name="connsiteY5244" fmla="*/ 3182830 h 8900716"/>
              <a:gd name="connsiteX5245" fmla="*/ 9304251 w 11033920"/>
              <a:gd name="connsiteY5245" fmla="*/ 3232278 h 8900716"/>
              <a:gd name="connsiteX5246" fmla="*/ 9304251 w 11033920"/>
              <a:gd name="connsiteY5246" fmla="*/ 3182830 h 8900716"/>
              <a:gd name="connsiteX5247" fmla="*/ 7973029 w 11033920"/>
              <a:gd name="connsiteY5247" fmla="*/ 3170468 h 8900716"/>
              <a:gd name="connsiteX5248" fmla="*/ 7976094 w 11033920"/>
              <a:gd name="connsiteY5248" fmla="*/ 3207554 h 8900716"/>
              <a:gd name="connsiteX5249" fmla="*/ 7973029 w 11033920"/>
              <a:gd name="connsiteY5249" fmla="*/ 3170468 h 8900716"/>
              <a:gd name="connsiteX5250" fmla="*/ 5928689 w 11033920"/>
              <a:gd name="connsiteY5250" fmla="*/ 3159342 h 8900716"/>
              <a:gd name="connsiteX5251" fmla="*/ 5939416 w 11033920"/>
              <a:gd name="connsiteY5251" fmla="*/ 3183242 h 8900716"/>
              <a:gd name="connsiteX5252" fmla="*/ 5939416 w 11033920"/>
              <a:gd name="connsiteY5252" fmla="*/ 3184890 h 8900716"/>
              <a:gd name="connsiteX5253" fmla="*/ 5936351 w 11033920"/>
              <a:gd name="connsiteY5253" fmla="*/ 3181182 h 8900716"/>
              <a:gd name="connsiteX5254" fmla="*/ 8746425 w 11033920"/>
              <a:gd name="connsiteY5254" fmla="*/ 3158518 h 8900716"/>
              <a:gd name="connsiteX5255" fmla="*/ 8746425 w 11033920"/>
              <a:gd name="connsiteY5255" fmla="*/ 3232278 h 8900716"/>
              <a:gd name="connsiteX5256" fmla="*/ 8720883 w 11033920"/>
              <a:gd name="connsiteY5256" fmla="*/ 3207554 h 8900716"/>
              <a:gd name="connsiteX5257" fmla="*/ 8746425 w 11033920"/>
              <a:gd name="connsiteY5257" fmla="*/ 3158518 h 8900716"/>
              <a:gd name="connsiteX5258" fmla="*/ 9065183 w 11033920"/>
              <a:gd name="connsiteY5258" fmla="*/ 3137090 h 8900716"/>
              <a:gd name="connsiteX5259" fmla="*/ 9065183 w 11033920"/>
              <a:gd name="connsiteY5259" fmla="*/ 3184478 h 8900716"/>
              <a:gd name="connsiteX5260" fmla="*/ 9014100 w 11033920"/>
              <a:gd name="connsiteY5260" fmla="*/ 3184478 h 8900716"/>
              <a:gd name="connsiteX5261" fmla="*/ 9014100 w 11033920"/>
              <a:gd name="connsiteY5261" fmla="*/ 3160578 h 8900716"/>
              <a:gd name="connsiteX5262" fmla="*/ 9065183 w 11033920"/>
              <a:gd name="connsiteY5262" fmla="*/ 3137090 h 8900716"/>
              <a:gd name="connsiteX5263" fmla="*/ 8987026 w 11033920"/>
              <a:gd name="connsiteY5263" fmla="*/ 3137090 h 8900716"/>
              <a:gd name="connsiteX5264" fmla="*/ 8987026 w 11033920"/>
              <a:gd name="connsiteY5264" fmla="*/ 3160166 h 8900716"/>
              <a:gd name="connsiteX5265" fmla="*/ 8987026 w 11033920"/>
              <a:gd name="connsiteY5265" fmla="*/ 3137090 h 8900716"/>
              <a:gd name="connsiteX5266" fmla="*/ 8427156 w 11033920"/>
              <a:gd name="connsiteY5266" fmla="*/ 3135854 h 8900716"/>
              <a:gd name="connsiteX5267" fmla="*/ 8400082 w 11033920"/>
              <a:gd name="connsiteY5267" fmla="*/ 3159342 h 8900716"/>
              <a:gd name="connsiteX5268" fmla="*/ 8427156 w 11033920"/>
              <a:gd name="connsiteY5268" fmla="*/ 3135854 h 8900716"/>
              <a:gd name="connsiteX5269" fmla="*/ 5868411 w 11033920"/>
              <a:gd name="connsiteY5269" fmla="*/ 3129673 h 8900716"/>
              <a:gd name="connsiteX5270" fmla="*/ 5875563 w 11033920"/>
              <a:gd name="connsiteY5270" fmla="*/ 3135854 h 8900716"/>
              <a:gd name="connsiteX5271" fmla="*/ 5875563 w 11033920"/>
              <a:gd name="connsiteY5271" fmla="*/ 3137914 h 8900716"/>
              <a:gd name="connsiteX5272" fmla="*/ 6523805 w 11033920"/>
              <a:gd name="connsiteY5272" fmla="*/ 3053028 h 8900716"/>
              <a:gd name="connsiteX5273" fmla="*/ 6524316 w 11033920"/>
              <a:gd name="connsiteY5273" fmla="*/ 3053852 h 8900716"/>
              <a:gd name="connsiteX5274" fmla="*/ 6523295 w 11033920"/>
              <a:gd name="connsiteY5274" fmla="*/ 3055088 h 8900716"/>
              <a:gd name="connsiteX5275" fmla="*/ 9241419 w 11033920"/>
              <a:gd name="connsiteY5275" fmla="*/ 3052616 h 8900716"/>
              <a:gd name="connsiteX5276" fmla="*/ 9253168 w 11033920"/>
              <a:gd name="connsiteY5276" fmla="*/ 3062918 h 8900716"/>
              <a:gd name="connsiteX5277" fmla="*/ 9241419 w 11033920"/>
              <a:gd name="connsiteY5277" fmla="*/ 3052616 h 8900716"/>
              <a:gd name="connsiteX5278" fmla="*/ 6513589 w 11033920"/>
              <a:gd name="connsiteY5278" fmla="*/ 3040254 h 8900716"/>
              <a:gd name="connsiteX5279" fmla="*/ 6524827 w 11033920"/>
              <a:gd name="connsiteY5279" fmla="*/ 3043962 h 8900716"/>
              <a:gd name="connsiteX5280" fmla="*/ 6523805 w 11033920"/>
              <a:gd name="connsiteY5280" fmla="*/ 3053028 h 8900716"/>
              <a:gd name="connsiteX5281" fmla="*/ 7789641 w 11033920"/>
              <a:gd name="connsiteY5281" fmla="*/ 3038605 h 8900716"/>
              <a:gd name="connsiteX5282" fmla="*/ 7789641 w 11033920"/>
              <a:gd name="connsiteY5282" fmla="*/ 3112366 h 8900716"/>
              <a:gd name="connsiteX5283" fmla="*/ 7789641 w 11033920"/>
              <a:gd name="connsiteY5283" fmla="*/ 3038605 h 8900716"/>
              <a:gd name="connsiteX5284" fmla="*/ 6301595 w 11033920"/>
              <a:gd name="connsiteY5284" fmla="*/ 3038605 h 8900716"/>
              <a:gd name="connsiteX5285" fmla="*/ 6301595 w 11033920"/>
              <a:gd name="connsiteY5285" fmla="*/ 3087642 h 8900716"/>
              <a:gd name="connsiteX5286" fmla="*/ 6277585 w 11033920"/>
              <a:gd name="connsiteY5286" fmla="*/ 3062918 h 8900716"/>
              <a:gd name="connsiteX5287" fmla="*/ 6275542 w 11033920"/>
              <a:gd name="connsiteY5287" fmla="*/ 3048907 h 8900716"/>
              <a:gd name="connsiteX5288" fmla="*/ 6277585 w 11033920"/>
              <a:gd name="connsiteY5288" fmla="*/ 3048083 h 8900716"/>
              <a:gd name="connsiteX5289" fmla="*/ 6301595 w 11033920"/>
              <a:gd name="connsiteY5289" fmla="*/ 3038605 h 8900716"/>
              <a:gd name="connsiteX5290" fmla="*/ 6274521 w 11033920"/>
              <a:gd name="connsiteY5290" fmla="*/ 3038605 h 8900716"/>
              <a:gd name="connsiteX5291" fmla="*/ 6275542 w 11033920"/>
              <a:gd name="connsiteY5291" fmla="*/ 3048907 h 8900716"/>
              <a:gd name="connsiteX5292" fmla="*/ 6275031 w 11033920"/>
              <a:gd name="connsiteY5292" fmla="*/ 3048907 h 8900716"/>
              <a:gd name="connsiteX5293" fmla="*/ 6274521 w 11033920"/>
              <a:gd name="connsiteY5293" fmla="*/ 3038605 h 8900716"/>
              <a:gd name="connsiteX5294" fmla="*/ 6196874 w 11033920"/>
              <a:gd name="connsiteY5294" fmla="*/ 3030776 h 8900716"/>
              <a:gd name="connsiteX5295" fmla="*/ 6206580 w 11033920"/>
              <a:gd name="connsiteY5295" fmla="*/ 3034485 h 8900716"/>
              <a:gd name="connsiteX5296" fmla="*/ 6219861 w 11033920"/>
              <a:gd name="connsiteY5296" fmla="*/ 3062918 h 8900716"/>
              <a:gd name="connsiteX5297" fmla="*/ 6192277 w 11033920"/>
              <a:gd name="connsiteY5297" fmla="*/ 3040254 h 8900716"/>
              <a:gd name="connsiteX5298" fmla="*/ 6196874 w 11033920"/>
              <a:gd name="connsiteY5298" fmla="*/ 3030776 h 8900716"/>
              <a:gd name="connsiteX5299" fmla="*/ 9437067 w 11033920"/>
              <a:gd name="connsiteY5299" fmla="*/ 3017178 h 8900716"/>
              <a:gd name="connsiteX5300" fmla="*/ 9409993 w 11033920"/>
              <a:gd name="connsiteY5300" fmla="*/ 3038605 h 8900716"/>
              <a:gd name="connsiteX5301" fmla="*/ 9437067 w 11033920"/>
              <a:gd name="connsiteY5301" fmla="*/ 3017178 h 8900716"/>
              <a:gd name="connsiteX5302" fmla="*/ 5663568 w 11033920"/>
              <a:gd name="connsiteY5302" fmla="*/ 3017178 h 8900716"/>
              <a:gd name="connsiteX5303" fmla="*/ 5722314 w 11033920"/>
              <a:gd name="connsiteY5303" fmla="*/ 3055912 h 8900716"/>
              <a:gd name="connsiteX5304" fmla="*/ 5702902 w 11033920"/>
              <a:gd name="connsiteY5304" fmla="*/ 3048907 h 8900716"/>
              <a:gd name="connsiteX5305" fmla="*/ 5663568 w 11033920"/>
              <a:gd name="connsiteY5305" fmla="*/ 3017178 h 8900716"/>
              <a:gd name="connsiteX5306" fmla="*/ 7736515 w 11033920"/>
              <a:gd name="connsiteY5306" fmla="*/ 3016354 h 8900716"/>
              <a:gd name="connsiteX5307" fmla="*/ 7763078 w 11033920"/>
              <a:gd name="connsiteY5307" fmla="*/ 3040254 h 8900716"/>
              <a:gd name="connsiteX5308" fmla="*/ 7763078 w 11033920"/>
              <a:gd name="connsiteY5308" fmla="*/ 3088054 h 8900716"/>
              <a:gd name="connsiteX5309" fmla="*/ 7736515 w 11033920"/>
              <a:gd name="connsiteY5309" fmla="*/ 3040254 h 8900716"/>
              <a:gd name="connsiteX5310" fmla="*/ 7736515 w 11033920"/>
              <a:gd name="connsiteY5310" fmla="*/ 3016354 h 8900716"/>
              <a:gd name="connsiteX5311" fmla="*/ 9278199 w 11033920"/>
              <a:gd name="connsiteY5311" fmla="*/ 3010173 h 8900716"/>
              <a:gd name="connsiteX5312" fmla="*/ 9304251 w 11033920"/>
              <a:gd name="connsiteY5312" fmla="*/ 3039842 h 8900716"/>
              <a:gd name="connsiteX5313" fmla="*/ 9278199 w 11033920"/>
              <a:gd name="connsiteY5313" fmla="*/ 3062918 h 8900716"/>
              <a:gd name="connsiteX5314" fmla="*/ 9225583 w 11033920"/>
              <a:gd name="connsiteY5314" fmla="*/ 3016354 h 8900716"/>
              <a:gd name="connsiteX5315" fmla="*/ 9252146 w 11033920"/>
              <a:gd name="connsiteY5315" fmla="*/ 3016354 h 8900716"/>
              <a:gd name="connsiteX5316" fmla="*/ 9278199 w 11033920"/>
              <a:gd name="connsiteY5316" fmla="*/ 3010173 h 8900716"/>
              <a:gd name="connsiteX5317" fmla="*/ 9330814 w 11033920"/>
              <a:gd name="connsiteY5317" fmla="*/ 3008112 h 8900716"/>
              <a:gd name="connsiteX5318" fmla="*/ 9331325 w 11033920"/>
              <a:gd name="connsiteY5318" fmla="*/ 3014705 h 8900716"/>
              <a:gd name="connsiteX5319" fmla="*/ 9329792 w 11033920"/>
              <a:gd name="connsiteY5319" fmla="*/ 3009761 h 8900716"/>
              <a:gd name="connsiteX5320" fmla="*/ 5613507 w 11033920"/>
              <a:gd name="connsiteY5320" fmla="*/ 3006464 h 8900716"/>
              <a:gd name="connsiteX5321" fmla="*/ 5622702 w 11033920"/>
              <a:gd name="connsiteY5321" fmla="*/ 3010173 h 8900716"/>
              <a:gd name="connsiteX5322" fmla="*/ 5636494 w 11033920"/>
              <a:gd name="connsiteY5322" fmla="*/ 3039842 h 8900716"/>
              <a:gd name="connsiteX5323" fmla="*/ 5609420 w 11033920"/>
              <a:gd name="connsiteY5323" fmla="*/ 3040254 h 8900716"/>
              <a:gd name="connsiteX5324" fmla="*/ 5608910 w 11033920"/>
              <a:gd name="connsiteY5324" fmla="*/ 3039842 h 8900716"/>
              <a:gd name="connsiteX5325" fmla="*/ 5608910 w 11033920"/>
              <a:gd name="connsiteY5325" fmla="*/ 3016354 h 8900716"/>
              <a:gd name="connsiteX5326" fmla="*/ 5613507 w 11033920"/>
              <a:gd name="connsiteY5326" fmla="*/ 3006464 h 8900716"/>
              <a:gd name="connsiteX5327" fmla="*/ 9402330 w 11033920"/>
              <a:gd name="connsiteY5327" fmla="*/ 2994926 h 8900716"/>
              <a:gd name="connsiteX5328" fmla="*/ 9406928 w 11033920"/>
              <a:gd name="connsiteY5328" fmla="*/ 3001519 h 8900716"/>
              <a:gd name="connsiteX5329" fmla="*/ 9409993 w 11033920"/>
              <a:gd name="connsiteY5329" fmla="*/ 3017178 h 8900716"/>
              <a:gd name="connsiteX5330" fmla="*/ 9400287 w 11033920"/>
              <a:gd name="connsiteY5330" fmla="*/ 2995750 h 8900716"/>
              <a:gd name="connsiteX5331" fmla="*/ 5514406 w 11033920"/>
              <a:gd name="connsiteY5331" fmla="*/ 2994926 h 8900716"/>
              <a:gd name="connsiteX5332" fmla="*/ 5530753 w 11033920"/>
              <a:gd name="connsiteY5332" fmla="*/ 3017178 h 8900716"/>
              <a:gd name="connsiteX5333" fmla="*/ 5516960 w 11033920"/>
              <a:gd name="connsiteY5333" fmla="*/ 3001519 h 8900716"/>
              <a:gd name="connsiteX5334" fmla="*/ 9170924 w 11033920"/>
              <a:gd name="connsiteY5334" fmla="*/ 2992454 h 8900716"/>
              <a:gd name="connsiteX5335" fmla="*/ 9170924 w 11033920"/>
              <a:gd name="connsiteY5335" fmla="*/ 3017178 h 8900716"/>
              <a:gd name="connsiteX5336" fmla="*/ 9170924 w 11033920"/>
              <a:gd name="connsiteY5336" fmla="*/ 2992454 h 8900716"/>
              <a:gd name="connsiteX5337" fmla="*/ 8374030 w 11033920"/>
              <a:gd name="connsiteY5337" fmla="*/ 2992454 h 8900716"/>
              <a:gd name="connsiteX5338" fmla="*/ 8321925 w 11033920"/>
              <a:gd name="connsiteY5338" fmla="*/ 3015529 h 8900716"/>
              <a:gd name="connsiteX5339" fmla="*/ 8374030 w 11033920"/>
              <a:gd name="connsiteY5339" fmla="*/ 2992454 h 8900716"/>
              <a:gd name="connsiteX5340" fmla="*/ 5636494 w 11033920"/>
              <a:gd name="connsiteY5340" fmla="*/ 2992454 h 8900716"/>
              <a:gd name="connsiteX5341" fmla="*/ 5636494 w 11033920"/>
              <a:gd name="connsiteY5341" fmla="*/ 3017178 h 8900716"/>
              <a:gd name="connsiteX5342" fmla="*/ 5636494 w 11033920"/>
              <a:gd name="connsiteY5342" fmla="*/ 2992454 h 8900716"/>
              <a:gd name="connsiteX5343" fmla="*/ 7705865 w 11033920"/>
              <a:gd name="connsiteY5343" fmla="*/ 2987509 h 8900716"/>
              <a:gd name="connsiteX5344" fmla="*/ 7709951 w 11033920"/>
              <a:gd name="connsiteY5344" fmla="*/ 2992041 h 8900716"/>
              <a:gd name="connsiteX5345" fmla="*/ 7709951 w 11033920"/>
              <a:gd name="connsiteY5345" fmla="*/ 3013057 h 8900716"/>
              <a:gd name="connsiteX5346" fmla="*/ 7709951 w 11033920"/>
              <a:gd name="connsiteY5346" fmla="*/ 3016354 h 8900716"/>
              <a:gd name="connsiteX5347" fmla="*/ 7706376 w 11033920"/>
              <a:gd name="connsiteY5347" fmla="*/ 2990805 h 8900716"/>
              <a:gd name="connsiteX5348" fmla="*/ 9397222 w 11033920"/>
              <a:gd name="connsiteY5348" fmla="*/ 2987097 h 8900716"/>
              <a:gd name="connsiteX5349" fmla="*/ 9409993 w 11033920"/>
              <a:gd name="connsiteY5349" fmla="*/ 2992454 h 8900716"/>
              <a:gd name="connsiteX5350" fmla="*/ 9402330 w 11033920"/>
              <a:gd name="connsiteY5350" fmla="*/ 2994926 h 8900716"/>
              <a:gd name="connsiteX5351" fmla="*/ 9318043 w 11033920"/>
              <a:gd name="connsiteY5351" fmla="*/ 2983388 h 8900716"/>
              <a:gd name="connsiteX5352" fmla="*/ 9319576 w 11033920"/>
              <a:gd name="connsiteY5352" fmla="*/ 2984212 h 8900716"/>
              <a:gd name="connsiteX5353" fmla="*/ 9329792 w 11033920"/>
              <a:gd name="connsiteY5353" fmla="*/ 3009761 h 8900716"/>
              <a:gd name="connsiteX5354" fmla="*/ 9328260 w 11033920"/>
              <a:gd name="connsiteY5354" fmla="*/ 3011821 h 8900716"/>
              <a:gd name="connsiteX5355" fmla="*/ 9304251 w 11033920"/>
              <a:gd name="connsiteY5355" fmla="*/ 2990805 h 8900716"/>
              <a:gd name="connsiteX5356" fmla="*/ 9318043 w 11033920"/>
              <a:gd name="connsiteY5356" fmla="*/ 2983388 h 8900716"/>
              <a:gd name="connsiteX5357" fmla="*/ 9401819 w 11033920"/>
              <a:gd name="connsiteY5357" fmla="*/ 2970202 h 8900716"/>
              <a:gd name="connsiteX5358" fmla="*/ 9406928 w 11033920"/>
              <a:gd name="connsiteY5358" fmla="*/ 2971026 h 8900716"/>
              <a:gd name="connsiteX5359" fmla="*/ 9409993 w 11033920"/>
              <a:gd name="connsiteY5359" fmla="*/ 2992454 h 8900716"/>
              <a:gd name="connsiteX5360" fmla="*/ 9384451 w 11033920"/>
              <a:gd name="connsiteY5360" fmla="*/ 2967729 h 8900716"/>
              <a:gd name="connsiteX5361" fmla="*/ 9397222 w 11033920"/>
              <a:gd name="connsiteY5361" fmla="*/ 2987097 h 8900716"/>
              <a:gd name="connsiteX5362" fmla="*/ 9387516 w 11033920"/>
              <a:gd name="connsiteY5362" fmla="*/ 2983388 h 8900716"/>
              <a:gd name="connsiteX5363" fmla="*/ 9384451 w 11033920"/>
              <a:gd name="connsiteY5363" fmla="*/ 2991629 h 8900716"/>
              <a:gd name="connsiteX5364" fmla="*/ 9385984 w 11033920"/>
              <a:gd name="connsiteY5364" fmla="*/ 2993278 h 8900716"/>
              <a:gd name="connsiteX5365" fmla="*/ 9358910 w 11033920"/>
              <a:gd name="connsiteY5365" fmla="*/ 3017178 h 8900716"/>
              <a:gd name="connsiteX5366" fmla="*/ 9331325 w 11033920"/>
              <a:gd name="connsiteY5366" fmla="*/ 2968966 h 8900716"/>
              <a:gd name="connsiteX5367" fmla="*/ 9358910 w 11033920"/>
              <a:gd name="connsiteY5367" fmla="*/ 2968966 h 8900716"/>
              <a:gd name="connsiteX5368" fmla="*/ 9362485 w 11033920"/>
              <a:gd name="connsiteY5368" fmla="*/ 2972262 h 8900716"/>
              <a:gd name="connsiteX5369" fmla="*/ 9383940 w 11033920"/>
              <a:gd name="connsiteY5369" fmla="*/ 2991217 h 8900716"/>
              <a:gd name="connsiteX5370" fmla="*/ 9377300 w 11033920"/>
              <a:gd name="connsiteY5370" fmla="*/ 2971026 h 8900716"/>
              <a:gd name="connsiteX5371" fmla="*/ 9384451 w 11033920"/>
              <a:gd name="connsiteY5371" fmla="*/ 2967729 h 8900716"/>
              <a:gd name="connsiteX5372" fmla="*/ 6380262 w 11033920"/>
              <a:gd name="connsiteY5372" fmla="*/ 2967729 h 8900716"/>
              <a:gd name="connsiteX5373" fmla="*/ 6407336 w 11033920"/>
              <a:gd name="connsiteY5373" fmla="*/ 2967729 h 8900716"/>
              <a:gd name="connsiteX5374" fmla="*/ 6380262 w 11033920"/>
              <a:gd name="connsiteY5374" fmla="*/ 2967729 h 8900716"/>
              <a:gd name="connsiteX5375" fmla="*/ 6219861 w 11033920"/>
              <a:gd name="connsiteY5375" fmla="*/ 2967729 h 8900716"/>
              <a:gd name="connsiteX5376" fmla="*/ 6254598 w 11033920"/>
              <a:gd name="connsiteY5376" fmla="*/ 3030776 h 8900716"/>
              <a:gd name="connsiteX5377" fmla="*/ 6247447 w 11033920"/>
              <a:gd name="connsiteY5377" fmla="*/ 3038605 h 8900716"/>
              <a:gd name="connsiteX5378" fmla="*/ 6219861 w 11033920"/>
              <a:gd name="connsiteY5378" fmla="*/ 2967729 h 8900716"/>
              <a:gd name="connsiteX5379" fmla="*/ 5847978 w 11033920"/>
              <a:gd name="connsiteY5379" fmla="*/ 2967729 h 8900716"/>
              <a:gd name="connsiteX5380" fmla="*/ 5847978 w 11033920"/>
              <a:gd name="connsiteY5380" fmla="*/ 2992454 h 8900716"/>
              <a:gd name="connsiteX5381" fmla="*/ 5822436 w 11033920"/>
              <a:gd name="connsiteY5381" fmla="*/ 2992454 h 8900716"/>
              <a:gd name="connsiteX5382" fmla="*/ 5847978 w 11033920"/>
              <a:gd name="connsiteY5382" fmla="*/ 2967729 h 8900716"/>
              <a:gd name="connsiteX5383" fmla="*/ 5795362 w 11033920"/>
              <a:gd name="connsiteY5383" fmla="*/ 2967729 h 8900716"/>
              <a:gd name="connsiteX5384" fmla="*/ 5795362 w 11033920"/>
              <a:gd name="connsiteY5384" fmla="*/ 3017178 h 8900716"/>
              <a:gd name="connsiteX5385" fmla="*/ 5795362 w 11033920"/>
              <a:gd name="connsiteY5385" fmla="*/ 2992454 h 8900716"/>
              <a:gd name="connsiteX5386" fmla="*/ 5795362 w 11033920"/>
              <a:gd name="connsiteY5386" fmla="*/ 2967729 h 8900716"/>
              <a:gd name="connsiteX5387" fmla="*/ 5484778 w 11033920"/>
              <a:gd name="connsiteY5387" fmla="*/ 2954955 h 8900716"/>
              <a:gd name="connsiteX5388" fmla="*/ 5486310 w 11033920"/>
              <a:gd name="connsiteY5388" fmla="*/ 2955367 h 8900716"/>
              <a:gd name="connsiteX5389" fmla="*/ 5503679 w 11033920"/>
              <a:gd name="connsiteY5389" fmla="*/ 2967729 h 8900716"/>
              <a:gd name="connsiteX5390" fmla="*/ 5514406 w 11033920"/>
              <a:gd name="connsiteY5390" fmla="*/ 2994926 h 8900716"/>
              <a:gd name="connsiteX5391" fmla="*/ 5503679 w 11033920"/>
              <a:gd name="connsiteY5391" fmla="*/ 2980091 h 8900716"/>
              <a:gd name="connsiteX5392" fmla="*/ 6672967 w 11033920"/>
              <a:gd name="connsiteY5392" fmla="*/ 2944241 h 8900716"/>
              <a:gd name="connsiteX5393" fmla="*/ 6699531 w 11033920"/>
              <a:gd name="connsiteY5393" fmla="*/ 2968141 h 8900716"/>
              <a:gd name="connsiteX5394" fmla="*/ 6672967 w 11033920"/>
              <a:gd name="connsiteY5394" fmla="*/ 2968141 h 8900716"/>
              <a:gd name="connsiteX5395" fmla="*/ 6672967 w 11033920"/>
              <a:gd name="connsiteY5395" fmla="*/ 2944241 h 8900716"/>
              <a:gd name="connsiteX5396" fmla="*/ 9384451 w 11033920"/>
              <a:gd name="connsiteY5396" fmla="*/ 2943417 h 8900716"/>
              <a:gd name="connsiteX5397" fmla="*/ 9397222 w 11033920"/>
              <a:gd name="connsiteY5397" fmla="*/ 2958664 h 8900716"/>
              <a:gd name="connsiteX5398" fmla="*/ 9401819 w 11033920"/>
              <a:gd name="connsiteY5398" fmla="*/ 2970202 h 8900716"/>
              <a:gd name="connsiteX5399" fmla="*/ 9384451 w 11033920"/>
              <a:gd name="connsiteY5399" fmla="*/ 2967729 h 8900716"/>
              <a:gd name="connsiteX5400" fmla="*/ 9384451 w 11033920"/>
              <a:gd name="connsiteY5400" fmla="*/ 2943417 h 8900716"/>
              <a:gd name="connsiteX5401" fmla="*/ 5554762 w 11033920"/>
              <a:gd name="connsiteY5401" fmla="*/ 2943417 h 8900716"/>
              <a:gd name="connsiteX5402" fmla="*/ 5581836 w 11033920"/>
              <a:gd name="connsiteY5402" fmla="*/ 2967729 h 8900716"/>
              <a:gd name="connsiteX5403" fmla="*/ 5554762 w 11033920"/>
              <a:gd name="connsiteY5403" fmla="*/ 2943417 h 8900716"/>
              <a:gd name="connsiteX5404" fmla="*/ 5448509 w 11033920"/>
              <a:gd name="connsiteY5404" fmla="*/ 2943417 h 8900716"/>
              <a:gd name="connsiteX5405" fmla="*/ 5476094 w 11033920"/>
              <a:gd name="connsiteY5405" fmla="*/ 2943417 h 8900716"/>
              <a:gd name="connsiteX5406" fmla="*/ 5484778 w 11033920"/>
              <a:gd name="connsiteY5406" fmla="*/ 2954955 h 8900716"/>
              <a:gd name="connsiteX5407" fmla="*/ 9345117 w 11033920"/>
              <a:gd name="connsiteY5407" fmla="*/ 2936000 h 8900716"/>
              <a:gd name="connsiteX5408" fmla="*/ 9358910 w 11033920"/>
              <a:gd name="connsiteY5408" fmla="*/ 2968966 h 8900716"/>
              <a:gd name="connsiteX5409" fmla="*/ 9345117 w 11033920"/>
              <a:gd name="connsiteY5409" fmla="*/ 2936000 h 8900716"/>
              <a:gd name="connsiteX5410" fmla="*/ 8973233 w 11033920"/>
              <a:gd name="connsiteY5410" fmla="*/ 2932703 h 8900716"/>
              <a:gd name="connsiteX5411" fmla="*/ 8987026 w 11033920"/>
              <a:gd name="connsiteY5411" fmla="*/ 2992454 h 8900716"/>
              <a:gd name="connsiteX5412" fmla="*/ 8973233 w 11033920"/>
              <a:gd name="connsiteY5412" fmla="*/ 2932703 h 8900716"/>
              <a:gd name="connsiteX5413" fmla="*/ 6726093 w 11033920"/>
              <a:gd name="connsiteY5413" fmla="*/ 2920753 h 8900716"/>
              <a:gd name="connsiteX5414" fmla="*/ 6731202 w 11033920"/>
              <a:gd name="connsiteY5414" fmla="*/ 2936824 h 8900716"/>
              <a:gd name="connsiteX5415" fmla="*/ 6729159 w 11033920"/>
              <a:gd name="connsiteY5415" fmla="*/ 2938472 h 8900716"/>
              <a:gd name="connsiteX5416" fmla="*/ 6726093 w 11033920"/>
              <a:gd name="connsiteY5416" fmla="*/ 2920753 h 8900716"/>
              <a:gd name="connsiteX5417" fmla="*/ 9012567 w 11033920"/>
              <a:gd name="connsiteY5417" fmla="*/ 2918693 h 8900716"/>
              <a:gd name="connsiteX5418" fmla="*/ 9012567 w 11033920"/>
              <a:gd name="connsiteY5418" fmla="*/ 2967729 h 8900716"/>
              <a:gd name="connsiteX5419" fmla="*/ 9012567 w 11033920"/>
              <a:gd name="connsiteY5419" fmla="*/ 2918693 h 8900716"/>
              <a:gd name="connsiteX5420" fmla="*/ 9332347 w 11033920"/>
              <a:gd name="connsiteY5420" fmla="*/ 2916221 h 8900716"/>
              <a:gd name="connsiteX5421" fmla="*/ 9335922 w 11033920"/>
              <a:gd name="connsiteY5421" fmla="*/ 2918693 h 8900716"/>
              <a:gd name="connsiteX5422" fmla="*/ 9345117 w 11033920"/>
              <a:gd name="connsiteY5422" fmla="*/ 2936000 h 8900716"/>
              <a:gd name="connsiteX5423" fmla="*/ 9331325 w 11033920"/>
              <a:gd name="connsiteY5423" fmla="*/ 2921577 h 8900716"/>
              <a:gd name="connsiteX5424" fmla="*/ 9332347 w 11033920"/>
              <a:gd name="connsiteY5424" fmla="*/ 2916221 h 8900716"/>
              <a:gd name="connsiteX5425" fmla="*/ 9409993 w 11033920"/>
              <a:gd name="connsiteY5425" fmla="*/ 2897265 h 8900716"/>
              <a:gd name="connsiteX5426" fmla="*/ 9437067 w 11033920"/>
              <a:gd name="connsiteY5426" fmla="*/ 2921165 h 8900716"/>
              <a:gd name="connsiteX5427" fmla="*/ 9409993 w 11033920"/>
              <a:gd name="connsiteY5427" fmla="*/ 2897265 h 8900716"/>
              <a:gd name="connsiteX5428" fmla="*/ 610952 w 11033920"/>
              <a:gd name="connsiteY5428" fmla="*/ 2897265 h 8900716"/>
              <a:gd name="connsiteX5429" fmla="*/ 638026 w 11033920"/>
              <a:gd name="connsiteY5429" fmla="*/ 2943417 h 8900716"/>
              <a:gd name="connsiteX5430" fmla="*/ 610952 w 11033920"/>
              <a:gd name="connsiteY5430" fmla="*/ 2897265 h 8900716"/>
              <a:gd name="connsiteX5431" fmla="*/ 7736515 w 11033920"/>
              <a:gd name="connsiteY5431" fmla="*/ 2882431 h 8900716"/>
              <a:gd name="connsiteX5432" fmla="*/ 7762056 w 11033920"/>
              <a:gd name="connsiteY5432" fmla="*/ 2895617 h 8900716"/>
              <a:gd name="connsiteX5433" fmla="*/ 7736515 w 11033920"/>
              <a:gd name="connsiteY5433" fmla="*/ 2882431 h 8900716"/>
              <a:gd name="connsiteX5434" fmla="*/ 9229159 w 11033920"/>
              <a:gd name="connsiteY5434" fmla="*/ 2878722 h 8900716"/>
              <a:gd name="connsiteX5435" fmla="*/ 9253168 w 11033920"/>
              <a:gd name="connsiteY5435" fmla="*/ 2895617 h 8900716"/>
              <a:gd name="connsiteX5436" fmla="*/ 9225583 w 11033920"/>
              <a:gd name="connsiteY5436" fmla="*/ 2895617 h 8900716"/>
              <a:gd name="connsiteX5437" fmla="*/ 9229159 w 11033920"/>
              <a:gd name="connsiteY5437" fmla="*/ 2878722 h 8900716"/>
              <a:gd name="connsiteX5438" fmla="*/ 6540151 w 11033920"/>
              <a:gd name="connsiteY5438" fmla="*/ 2872541 h 8900716"/>
              <a:gd name="connsiteX5439" fmla="*/ 6672967 w 11033920"/>
              <a:gd name="connsiteY5439" fmla="*/ 3016354 h 8900716"/>
              <a:gd name="connsiteX5440" fmla="*/ 6540151 w 11033920"/>
              <a:gd name="connsiteY5440" fmla="*/ 2896441 h 8900716"/>
              <a:gd name="connsiteX5441" fmla="*/ 6540151 w 11033920"/>
              <a:gd name="connsiteY5441" fmla="*/ 2872541 h 8900716"/>
              <a:gd name="connsiteX5442" fmla="*/ 6247447 w 11033920"/>
              <a:gd name="connsiteY5442" fmla="*/ 2872541 h 8900716"/>
              <a:gd name="connsiteX5443" fmla="*/ 6247447 w 11033920"/>
              <a:gd name="connsiteY5443" fmla="*/ 2919929 h 8900716"/>
              <a:gd name="connsiteX5444" fmla="*/ 6247447 w 11033920"/>
              <a:gd name="connsiteY5444" fmla="*/ 2872541 h 8900716"/>
              <a:gd name="connsiteX5445" fmla="*/ 8959441 w 11033920"/>
              <a:gd name="connsiteY5445" fmla="*/ 2872129 h 8900716"/>
              <a:gd name="connsiteX5446" fmla="*/ 8973233 w 11033920"/>
              <a:gd name="connsiteY5446" fmla="*/ 2932703 h 8900716"/>
              <a:gd name="connsiteX5447" fmla="*/ 8959441 w 11033920"/>
              <a:gd name="connsiteY5447" fmla="*/ 2872129 h 8900716"/>
              <a:gd name="connsiteX5448" fmla="*/ 5395894 w 11033920"/>
              <a:gd name="connsiteY5448" fmla="*/ 2871305 h 8900716"/>
              <a:gd name="connsiteX5449" fmla="*/ 5422457 w 11033920"/>
              <a:gd name="connsiteY5449" fmla="*/ 2895617 h 8900716"/>
              <a:gd name="connsiteX5450" fmla="*/ 5448509 w 11033920"/>
              <a:gd name="connsiteY5450" fmla="*/ 2943417 h 8900716"/>
              <a:gd name="connsiteX5451" fmla="*/ 5432673 w 11033920"/>
              <a:gd name="connsiteY5451" fmla="*/ 2907567 h 8900716"/>
              <a:gd name="connsiteX5452" fmla="*/ 5422457 w 11033920"/>
              <a:gd name="connsiteY5452" fmla="*/ 2897677 h 8900716"/>
              <a:gd name="connsiteX5453" fmla="*/ 6679608 w 11033920"/>
              <a:gd name="connsiteY5453" fmla="*/ 2869245 h 8900716"/>
              <a:gd name="connsiteX5454" fmla="*/ 6683184 w 11033920"/>
              <a:gd name="connsiteY5454" fmla="*/ 2879134 h 8900716"/>
              <a:gd name="connsiteX5455" fmla="*/ 6672457 w 11033920"/>
              <a:gd name="connsiteY5455" fmla="*/ 2873365 h 8900716"/>
              <a:gd name="connsiteX5456" fmla="*/ 5371885 w 11033920"/>
              <a:gd name="connsiteY5456" fmla="*/ 2855646 h 8900716"/>
              <a:gd name="connsiteX5457" fmla="*/ 5395894 w 11033920"/>
              <a:gd name="connsiteY5457" fmla="*/ 2871305 h 8900716"/>
              <a:gd name="connsiteX5458" fmla="*/ 5372906 w 11033920"/>
              <a:gd name="connsiteY5458" fmla="*/ 2859355 h 8900716"/>
              <a:gd name="connsiteX5459" fmla="*/ 9014100 w 11033920"/>
              <a:gd name="connsiteY5459" fmla="*/ 2847817 h 8900716"/>
              <a:gd name="connsiteX5460" fmla="*/ 9026360 w 11033920"/>
              <a:gd name="connsiteY5460" fmla="*/ 2847817 h 8900716"/>
              <a:gd name="connsiteX5461" fmla="*/ 9038109 w 11033920"/>
              <a:gd name="connsiteY5461" fmla="*/ 2847817 h 8900716"/>
              <a:gd name="connsiteX5462" fmla="*/ 9038109 w 11033920"/>
              <a:gd name="connsiteY5462" fmla="*/ 2860179 h 8900716"/>
              <a:gd name="connsiteX5463" fmla="*/ 9038109 w 11033920"/>
              <a:gd name="connsiteY5463" fmla="*/ 2872541 h 8900716"/>
              <a:gd name="connsiteX5464" fmla="*/ 9014100 w 11033920"/>
              <a:gd name="connsiteY5464" fmla="*/ 2847817 h 8900716"/>
              <a:gd name="connsiteX5465" fmla="*/ 9038619 w 11033920"/>
              <a:gd name="connsiteY5465" fmla="*/ 2837515 h 8900716"/>
              <a:gd name="connsiteX5466" fmla="*/ 9041684 w 11033920"/>
              <a:gd name="connsiteY5466" fmla="*/ 2838751 h 8900716"/>
              <a:gd name="connsiteX5467" fmla="*/ 9065183 w 11033920"/>
              <a:gd name="connsiteY5467" fmla="*/ 2847817 h 8900716"/>
              <a:gd name="connsiteX5468" fmla="*/ 9051901 w 11033920"/>
              <a:gd name="connsiteY5468" fmla="*/ 2866772 h 8900716"/>
              <a:gd name="connsiteX5469" fmla="*/ 9038109 w 11033920"/>
              <a:gd name="connsiteY5469" fmla="*/ 2847817 h 8900716"/>
              <a:gd name="connsiteX5470" fmla="*/ 9038619 w 11033920"/>
              <a:gd name="connsiteY5470" fmla="*/ 2837515 h 8900716"/>
              <a:gd name="connsiteX5471" fmla="*/ 8188599 w 11033920"/>
              <a:gd name="connsiteY5471" fmla="*/ 2823505 h 8900716"/>
              <a:gd name="connsiteX5472" fmla="*/ 8188599 w 11033920"/>
              <a:gd name="connsiteY5472" fmla="*/ 2847817 h 8900716"/>
              <a:gd name="connsiteX5473" fmla="*/ 8188599 w 11033920"/>
              <a:gd name="connsiteY5473" fmla="*/ 2872541 h 8900716"/>
              <a:gd name="connsiteX5474" fmla="*/ 8161525 w 11033920"/>
              <a:gd name="connsiteY5474" fmla="*/ 2847817 h 8900716"/>
              <a:gd name="connsiteX5475" fmla="*/ 8188599 w 11033920"/>
              <a:gd name="connsiteY5475" fmla="*/ 2823505 h 8900716"/>
              <a:gd name="connsiteX5476" fmla="*/ 5343278 w 11033920"/>
              <a:gd name="connsiteY5476" fmla="*/ 2823505 h 8900716"/>
              <a:gd name="connsiteX5477" fmla="*/ 5369330 w 11033920"/>
              <a:gd name="connsiteY5477" fmla="*/ 2847405 h 8900716"/>
              <a:gd name="connsiteX5478" fmla="*/ 5371885 w 11033920"/>
              <a:gd name="connsiteY5478" fmla="*/ 2855646 h 8900716"/>
              <a:gd name="connsiteX5479" fmla="*/ 5359625 w 11033920"/>
              <a:gd name="connsiteY5479" fmla="*/ 2847405 h 8900716"/>
              <a:gd name="connsiteX5480" fmla="*/ 5343278 w 11033920"/>
              <a:gd name="connsiteY5480" fmla="*/ 2823505 h 8900716"/>
              <a:gd name="connsiteX5481" fmla="*/ 8069065 w 11033920"/>
              <a:gd name="connsiteY5481" fmla="*/ 2818972 h 8900716"/>
              <a:gd name="connsiteX5482" fmla="*/ 8072130 w 11033920"/>
              <a:gd name="connsiteY5482" fmla="*/ 2820208 h 8900716"/>
              <a:gd name="connsiteX5483" fmla="*/ 8069065 w 11033920"/>
              <a:gd name="connsiteY5483" fmla="*/ 2821857 h 8900716"/>
              <a:gd name="connsiteX5484" fmla="*/ 8064467 w 11033920"/>
              <a:gd name="connsiteY5484" fmla="*/ 2821857 h 8900716"/>
              <a:gd name="connsiteX5485" fmla="*/ 8077749 w 11033920"/>
              <a:gd name="connsiteY5485" fmla="*/ 2817736 h 8900716"/>
              <a:gd name="connsiteX5486" fmla="*/ 8082347 w 11033920"/>
              <a:gd name="connsiteY5486" fmla="*/ 2825153 h 8900716"/>
              <a:gd name="connsiteX5487" fmla="*/ 8072130 w 11033920"/>
              <a:gd name="connsiteY5487" fmla="*/ 2820208 h 8900716"/>
              <a:gd name="connsiteX5488" fmla="*/ 9598489 w 11033920"/>
              <a:gd name="connsiteY5488" fmla="*/ 2802077 h 8900716"/>
              <a:gd name="connsiteX5489" fmla="*/ 9625563 w 11033920"/>
              <a:gd name="connsiteY5489" fmla="*/ 2802077 h 8900716"/>
              <a:gd name="connsiteX5490" fmla="*/ 9652637 w 11033920"/>
              <a:gd name="connsiteY5490" fmla="*/ 2849053 h 8900716"/>
              <a:gd name="connsiteX5491" fmla="*/ 9625563 w 11033920"/>
              <a:gd name="connsiteY5491" fmla="*/ 2872541 h 8900716"/>
              <a:gd name="connsiteX5492" fmla="*/ 9598489 w 11033920"/>
              <a:gd name="connsiteY5492" fmla="*/ 2825565 h 8900716"/>
              <a:gd name="connsiteX5493" fmla="*/ 9598489 w 11033920"/>
              <a:gd name="connsiteY5493" fmla="*/ 2896441 h 8900716"/>
              <a:gd name="connsiteX5494" fmla="*/ 9437067 w 11033920"/>
              <a:gd name="connsiteY5494" fmla="*/ 2943417 h 8900716"/>
              <a:gd name="connsiteX5495" fmla="*/ 9437067 w 11033920"/>
              <a:gd name="connsiteY5495" fmla="*/ 2931879 h 8900716"/>
              <a:gd name="connsiteX5496" fmla="*/ 9437067 w 11033920"/>
              <a:gd name="connsiteY5496" fmla="*/ 2921165 h 8900716"/>
              <a:gd name="connsiteX5497" fmla="*/ 9437067 w 11033920"/>
              <a:gd name="connsiteY5497" fmla="*/ 2919929 h 8900716"/>
              <a:gd name="connsiteX5498" fmla="*/ 9437067 w 11033920"/>
              <a:gd name="connsiteY5498" fmla="*/ 2896441 h 8900716"/>
              <a:gd name="connsiteX5499" fmla="*/ 9517778 w 11033920"/>
              <a:gd name="connsiteY5499" fmla="*/ 2896441 h 8900716"/>
              <a:gd name="connsiteX5500" fmla="*/ 9517778 w 11033920"/>
              <a:gd name="connsiteY5500" fmla="*/ 2849053 h 8900716"/>
              <a:gd name="connsiteX5501" fmla="*/ 9544852 w 11033920"/>
              <a:gd name="connsiteY5501" fmla="*/ 2849053 h 8900716"/>
              <a:gd name="connsiteX5502" fmla="*/ 9544852 w 11033920"/>
              <a:gd name="connsiteY5502" fmla="*/ 2872541 h 8900716"/>
              <a:gd name="connsiteX5503" fmla="*/ 9571415 w 11033920"/>
              <a:gd name="connsiteY5503" fmla="*/ 2825565 h 8900716"/>
              <a:gd name="connsiteX5504" fmla="*/ 9598489 w 11033920"/>
              <a:gd name="connsiteY5504" fmla="*/ 2802077 h 8900716"/>
              <a:gd name="connsiteX5505" fmla="*/ 9625563 w 11033920"/>
              <a:gd name="connsiteY5505" fmla="*/ 2849053 h 8900716"/>
              <a:gd name="connsiteX5506" fmla="*/ 9598489 w 11033920"/>
              <a:gd name="connsiteY5506" fmla="*/ 2802077 h 8900716"/>
              <a:gd name="connsiteX5507" fmla="*/ 8082857 w 11033920"/>
              <a:gd name="connsiteY5507" fmla="*/ 2802077 h 8900716"/>
              <a:gd name="connsiteX5508" fmla="*/ 8108399 w 11033920"/>
              <a:gd name="connsiteY5508" fmla="*/ 2802077 h 8900716"/>
              <a:gd name="connsiteX5509" fmla="*/ 8133940 w 11033920"/>
              <a:gd name="connsiteY5509" fmla="*/ 2847817 h 8900716"/>
              <a:gd name="connsiteX5510" fmla="*/ 8082857 w 11033920"/>
              <a:gd name="connsiteY5510" fmla="*/ 2802077 h 8900716"/>
              <a:gd name="connsiteX5511" fmla="*/ 6699020 w 11033920"/>
              <a:gd name="connsiteY5511" fmla="*/ 2802077 h 8900716"/>
              <a:gd name="connsiteX5512" fmla="*/ 6699020 w 11033920"/>
              <a:gd name="connsiteY5512" fmla="*/ 2825565 h 8900716"/>
              <a:gd name="connsiteX5513" fmla="*/ 6724561 w 11033920"/>
              <a:gd name="connsiteY5513" fmla="*/ 2873365 h 8900716"/>
              <a:gd name="connsiteX5514" fmla="*/ 6688803 w 11033920"/>
              <a:gd name="connsiteY5514" fmla="*/ 2864712 h 8900716"/>
              <a:gd name="connsiteX5515" fmla="*/ 6679608 w 11033920"/>
              <a:gd name="connsiteY5515" fmla="*/ 2869245 h 8900716"/>
              <a:gd name="connsiteX5516" fmla="*/ 6679097 w 11033920"/>
              <a:gd name="connsiteY5516" fmla="*/ 2867596 h 8900716"/>
              <a:gd name="connsiteX5517" fmla="*/ 6648447 w 11033920"/>
              <a:gd name="connsiteY5517" fmla="*/ 2828450 h 8900716"/>
              <a:gd name="connsiteX5518" fmla="*/ 6661729 w 11033920"/>
              <a:gd name="connsiteY5518" fmla="*/ 2852762 h 8900716"/>
              <a:gd name="connsiteX5519" fmla="*/ 6672967 w 11033920"/>
              <a:gd name="connsiteY5519" fmla="*/ 2896441 h 8900716"/>
              <a:gd name="connsiteX5520" fmla="*/ 6672967 w 11033920"/>
              <a:gd name="connsiteY5520" fmla="*/ 2944241 h 8900716"/>
              <a:gd name="connsiteX5521" fmla="*/ 6646405 w 11033920"/>
              <a:gd name="connsiteY5521" fmla="*/ 2920753 h 8900716"/>
              <a:gd name="connsiteX5522" fmla="*/ 6646405 w 11033920"/>
              <a:gd name="connsiteY5522" fmla="*/ 2968141 h 8900716"/>
              <a:gd name="connsiteX5523" fmla="*/ 6619841 w 11033920"/>
              <a:gd name="connsiteY5523" fmla="*/ 2944241 h 8900716"/>
              <a:gd name="connsiteX5524" fmla="*/ 6619841 w 11033920"/>
              <a:gd name="connsiteY5524" fmla="*/ 2920753 h 8900716"/>
              <a:gd name="connsiteX5525" fmla="*/ 6593278 w 11033920"/>
              <a:gd name="connsiteY5525" fmla="*/ 2896441 h 8900716"/>
              <a:gd name="connsiteX5526" fmla="*/ 6646405 w 11033920"/>
              <a:gd name="connsiteY5526" fmla="*/ 2825153 h 8900716"/>
              <a:gd name="connsiteX5527" fmla="*/ 6647426 w 11033920"/>
              <a:gd name="connsiteY5527" fmla="*/ 2825977 h 8900716"/>
              <a:gd name="connsiteX5528" fmla="*/ 6672457 w 11033920"/>
              <a:gd name="connsiteY5528" fmla="*/ 2837515 h 8900716"/>
              <a:gd name="connsiteX5529" fmla="*/ 6699020 w 11033920"/>
              <a:gd name="connsiteY5529" fmla="*/ 2849465 h 8900716"/>
              <a:gd name="connsiteX5530" fmla="*/ 6699020 w 11033920"/>
              <a:gd name="connsiteY5530" fmla="*/ 2802077 h 8900716"/>
              <a:gd name="connsiteX5531" fmla="*/ 6405803 w 11033920"/>
              <a:gd name="connsiteY5531" fmla="*/ 2800429 h 8900716"/>
              <a:gd name="connsiteX5532" fmla="*/ 6437475 w 11033920"/>
              <a:gd name="connsiteY5532" fmla="*/ 2818148 h 8900716"/>
              <a:gd name="connsiteX5533" fmla="*/ 6443094 w 11033920"/>
              <a:gd name="connsiteY5533" fmla="*/ 2824329 h 8900716"/>
              <a:gd name="connsiteX5534" fmla="*/ 6439519 w 11033920"/>
              <a:gd name="connsiteY5534" fmla="*/ 2827213 h 8900716"/>
              <a:gd name="connsiteX5535" fmla="*/ 6405803 w 11033920"/>
              <a:gd name="connsiteY5535" fmla="*/ 2800429 h 8900716"/>
              <a:gd name="connsiteX5536" fmla="*/ 9515224 w 11033920"/>
              <a:gd name="connsiteY5536" fmla="*/ 2791363 h 8900716"/>
              <a:gd name="connsiteX5537" fmla="*/ 9518799 w 11033920"/>
              <a:gd name="connsiteY5537" fmla="*/ 2800429 h 8900716"/>
              <a:gd name="connsiteX5538" fmla="*/ 9492236 w 11033920"/>
              <a:gd name="connsiteY5538" fmla="*/ 2823505 h 8900716"/>
              <a:gd name="connsiteX5539" fmla="*/ 9505518 w 11033920"/>
              <a:gd name="connsiteY5539" fmla="*/ 2794660 h 8900716"/>
              <a:gd name="connsiteX5540" fmla="*/ 9515224 w 11033920"/>
              <a:gd name="connsiteY5540" fmla="*/ 2791363 h 8900716"/>
              <a:gd name="connsiteX5541" fmla="*/ 9703720 w 11033920"/>
              <a:gd name="connsiteY5541" fmla="*/ 2777353 h 8900716"/>
              <a:gd name="connsiteX5542" fmla="*/ 9730794 w 11033920"/>
              <a:gd name="connsiteY5542" fmla="*/ 2823505 h 8900716"/>
              <a:gd name="connsiteX5543" fmla="*/ 9703720 w 11033920"/>
              <a:gd name="connsiteY5543" fmla="*/ 2800429 h 8900716"/>
              <a:gd name="connsiteX5544" fmla="*/ 9703720 w 11033920"/>
              <a:gd name="connsiteY5544" fmla="*/ 2777353 h 8900716"/>
              <a:gd name="connsiteX5545" fmla="*/ 6799143 w 11033920"/>
              <a:gd name="connsiteY5545" fmla="*/ 2764167 h 8900716"/>
              <a:gd name="connsiteX5546" fmla="*/ 6801185 w 11033920"/>
              <a:gd name="connsiteY5546" fmla="*/ 2764991 h 8900716"/>
              <a:gd name="connsiteX5547" fmla="*/ 6804251 w 11033920"/>
              <a:gd name="connsiteY5547" fmla="*/ 2777353 h 8900716"/>
              <a:gd name="connsiteX5548" fmla="*/ 9082551 w 11033920"/>
              <a:gd name="connsiteY5548" fmla="*/ 2762106 h 8900716"/>
              <a:gd name="connsiteX5549" fmla="*/ 9092767 w 11033920"/>
              <a:gd name="connsiteY5549" fmla="*/ 2777353 h 8900716"/>
              <a:gd name="connsiteX5550" fmla="*/ 9092767 w 11033920"/>
              <a:gd name="connsiteY5550" fmla="*/ 2802077 h 8900716"/>
              <a:gd name="connsiteX5551" fmla="*/ 9082551 w 11033920"/>
              <a:gd name="connsiteY5551" fmla="*/ 2762106 h 8900716"/>
              <a:gd name="connsiteX5552" fmla="*/ 6755211 w 11033920"/>
              <a:gd name="connsiteY5552" fmla="*/ 2759222 h 8900716"/>
              <a:gd name="connsiteX5553" fmla="*/ 6778199 w 11033920"/>
              <a:gd name="connsiteY5553" fmla="*/ 2777353 h 8900716"/>
              <a:gd name="connsiteX5554" fmla="*/ 6778199 w 11033920"/>
              <a:gd name="connsiteY5554" fmla="*/ 2802077 h 8900716"/>
              <a:gd name="connsiteX5555" fmla="*/ 6752146 w 11033920"/>
              <a:gd name="connsiteY5555" fmla="*/ 2777353 h 8900716"/>
              <a:gd name="connsiteX5556" fmla="*/ 6755211 w 11033920"/>
              <a:gd name="connsiteY5556" fmla="*/ 2759222 h 8900716"/>
              <a:gd name="connsiteX5557" fmla="*/ 9730794 w 11033920"/>
              <a:gd name="connsiteY5557" fmla="*/ 2752629 h 8900716"/>
              <a:gd name="connsiteX5558" fmla="*/ 9757868 w 11033920"/>
              <a:gd name="connsiteY5558" fmla="*/ 2752629 h 8900716"/>
              <a:gd name="connsiteX5559" fmla="*/ 9757868 w 11033920"/>
              <a:gd name="connsiteY5559" fmla="*/ 2802077 h 8900716"/>
              <a:gd name="connsiteX5560" fmla="*/ 9730794 w 11033920"/>
              <a:gd name="connsiteY5560" fmla="*/ 2752629 h 8900716"/>
              <a:gd name="connsiteX5561" fmla="*/ 6804251 w 11033920"/>
              <a:gd name="connsiteY5561" fmla="*/ 2752629 h 8900716"/>
              <a:gd name="connsiteX5562" fmla="*/ 6804251 w 11033920"/>
              <a:gd name="connsiteY5562" fmla="*/ 2777353 h 8900716"/>
              <a:gd name="connsiteX5563" fmla="*/ 6804251 w 11033920"/>
              <a:gd name="connsiteY5563" fmla="*/ 2760046 h 8900716"/>
              <a:gd name="connsiteX5564" fmla="*/ 6804251 w 11033920"/>
              <a:gd name="connsiteY5564" fmla="*/ 2755925 h 8900716"/>
              <a:gd name="connsiteX5565" fmla="*/ 6804251 w 11033920"/>
              <a:gd name="connsiteY5565" fmla="*/ 2752629 h 8900716"/>
              <a:gd name="connsiteX5566" fmla="*/ 9570393 w 11033920"/>
              <a:gd name="connsiteY5566" fmla="*/ 2728317 h 8900716"/>
              <a:gd name="connsiteX5567" fmla="*/ 9570393 w 11033920"/>
              <a:gd name="connsiteY5567" fmla="*/ 2752629 h 8900716"/>
              <a:gd name="connsiteX5568" fmla="*/ 9570393 w 11033920"/>
              <a:gd name="connsiteY5568" fmla="*/ 2777353 h 8900716"/>
              <a:gd name="connsiteX5569" fmla="*/ 9542808 w 11033920"/>
              <a:gd name="connsiteY5569" fmla="*/ 2752629 h 8900716"/>
              <a:gd name="connsiteX5570" fmla="*/ 9570393 w 11033920"/>
              <a:gd name="connsiteY5570" fmla="*/ 2728317 h 8900716"/>
              <a:gd name="connsiteX5571" fmla="*/ 6778199 w 11033920"/>
              <a:gd name="connsiteY5571" fmla="*/ 2728317 h 8900716"/>
              <a:gd name="connsiteX5572" fmla="*/ 6791480 w 11033920"/>
              <a:gd name="connsiteY5572" fmla="*/ 2743563 h 8900716"/>
              <a:gd name="connsiteX5573" fmla="*/ 6799143 w 11033920"/>
              <a:gd name="connsiteY5573" fmla="*/ 2764167 h 8900716"/>
              <a:gd name="connsiteX5574" fmla="*/ 6778199 w 11033920"/>
              <a:gd name="connsiteY5574" fmla="*/ 2752629 h 8900716"/>
              <a:gd name="connsiteX5575" fmla="*/ 6778199 w 11033920"/>
              <a:gd name="connsiteY5575" fmla="*/ 2768287 h 8900716"/>
              <a:gd name="connsiteX5576" fmla="*/ 6778199 w 11033920"/>
              <a:gd name="connsiteY5576" fmla="*/ 2777353 h 8900716"/>
              <a:gd name="connsiteX5577" fmla="*/ 6778199 w 11033920"/>
              <a:gd name="connsiteY5577" fmla="*/ 2728317 h 8900716"/>
              <a:gd name="connsiteX5578" fmla="*/ 6805783 w 11033920"/>
              <a:gd name="connsiteY5578" fmla="*/ 2706065 h 8900716"/>
              <a:gd name="connsiteX5579" fmla="*/ 6885473 w 11033920"/>
              <a:gd name="connsiteY5579" fmla="*/ 2729141 h 8900716"/>
              <a:gd name="connsiteX5580" fmla="*/ 6832347 w 11033920"/>
              <a:gd name="connsiteY5580" fmla="*/ 2752629 h 8900716"/>
              <a:gd name="connsiteX5581" fmla="*/ 6805783 w 11033920"/>
              <a:gd name="connsiteY5581" fmla="*/ 2706065 h 8900716"/>
              <a:gd name="connsiteX5582" fmla="*/ 9198509 w 11033920"/>
              <a:gd name="connsiteY5582" fmla="*/ 2703592 h 8900716"/>
              <a:gd name="connsiteX5583" fmla="*/ 9198509 w 11033920"/>
              <a:gd name="connsiteY5583" fmla="*/ 2728317 h 8900716"/>
              <a:gd name="connsiteX5584" fmla="*/ 9198509 w 11033920"/>
              <a:gd name="connsiteY5584" fmla="*/ 2703592 h 8900716"/>
              <a:gd name="connsiteX5585" fmla="*/ 8321925 w 11033920"/>
              <a:gd name="connsiteY5585" fmla="*/ 2703592 h 8900716"/>
              <a:gd name="connsiteX5586" fmla="*/ 8348999 w 11033920"/>
              <a:gd name="connsiteY5586" fmla="*/ 2703592 h 8900716"/>
              <a:gd name="connsiteX5587" fmla="*/ 8376073 w 11033920"/>
              <a:gd name="connsiteY5587" fmla="*/ 2777353 h 8900716"/>
              <a:gd name="connsiteX5588" fmla="*/ 8321925 w 11033920"/>
              <a:gd name="connsiteY5588" fmla="*/ 2703592 h 8900716"/>
              <a:gd name="connsiteX5589" fmla="*/ 6325603 w 11033920"/>
              <a:gd name="connsiteY5589" fmla="*/ 2703592 h 8900716"/>
              <a:gd name="connsiteX5590" fmla="*/ 6432367 w 11033920"/>
              <a:gd name="connsiteY5590" fmla="*/ 2776117 h 8900716"/>
              <a:gd name="connsiteX5591" fmla="*/ 6486004 w 11033920"/>
              <a:gd name="connsiteY5591" fmla="*/ 2872541 h 8900716"/>
              <a:gd name="connsiteX5592" fmla="*/ 6455865 w 11033920"/>
              <a:gd name="connsiteY5592" fmla="*/ 2836279 h 8900716"/>
              <a:gd name="connsiteX5593" fmla="*/ 6443094 w 11033920"/>
              <a:gd name="connsiteY5593" fmla="*/ 2824329 h 8900716"/>
              <a:gd name="connsiteX5594" fmla="*/ 6432367 w 11033920"/>
              <a:gd name="connsiteY5594" fmla="*/ 2800429 h 8900716"/>
              <a:gd name="connsiteX5595" fmla="*/ 6378729 w 11033920"/>
              <a:gd name="connsiteY5595" fmla="*/ 2776117 h 8900716"/>
              <a:gd name="connsiteX5596" fmla="*/ 6325603 w 11033920"/>
              <a:gd name="connsiteY5596" fmla="*/ 2703592 h 8900716"/>
              <a:gd name="connsiteX5597" fmla="*/ 344299 w 11033920"/>
              <a:gd name="connsiteY5597" fmla="*/ 2703592 h 8900716"/>
              <a:gd name="connsiteX5598" fmla="*/ 399469 w 11033920"/>
              <a:gd name="connsiteY5598" fmla="*/ 2752629 h 8900716"/>
              <a:gd name="connsiteX5599" fmla="*/ 371884 w 11033920"/>
              <a:gd name="connsiteY5599" fmla="*/ 2802077 h 8900716"/>
              <a:gd name="connsiteX5600" fmla="*/ 317736 w 11033920"/>
              <a:gd name="connsiteY5600" fmla="*/ 2728317 h 8900716"/>
              <a:gd name="connsiteX5601" fmla="*/ 344299 w 11033920"/>
              <a:gd name="connsiteY5601" fmla="*/ 2703592 h 8900716"/>
              <a:gd name="connsiteX5602" fmla="*/ 5287598 w 11033920"/>
              <a:gd name="connsiteY5602" fmla="*/ 2699884 h 8900716"/>
              <a:gd name="connsiteX5603" fmla="*/ 5294749 w 11033920"/>
              <a:gd name="connsiteY5603" fmla="*/ 2703592 h 8900716"/>
              <a:gd name="connsiteX5604" fmla="*/ 5290152 w 11033920"/>
              <a:gd name="connsiteY5604" fmla="*/ 2705241 h 8900716"/>
              <a:gd name="connsiteX5605" fmla="*/ 9907030 w 11033920"/>
              <a:gd name="connsiteY5605" fmla="*/ 2695763 h 8900716"/>
              <a:gd name="connsiteX5606" fmla="*/ 9918268 w 11033920"/>
              <a:gd name="connsiteY5606" fmla="*/ 2705241 h 8900716"/>
              <a:gd name="connsiteX5607" fmla="*/ 9907030 w 11033920"/>
              <a:gd name="connsiteY5607" fmla="*/ 2695763 h 8900716"/>
              <a:gd name="connsiteX5608" fmla="*/ 6912547 w 11033920"/>
              <a:gd name="connsiteY5608" fmla="*/ 2682165 h 8900716"/>
              <a:gd name="connsiteX5609" fmla="*/ 6885473 w 11033920"/>
              <a:gd name="connsiteY5609" fmla="*/ 2728317 h 8900716"/>
              <a:gd name="connsiteX5610" fmla="*/ 6912547 w 11033920"/>
              <a:gd name="connsiteY5610" fmla="*/ 2682165 h 8900716"/>
              <a:gd name="connsiteX5611" fmla="*/ 358603 w 11033920"/>
              <a:gd name="connsiteY5611" fmla="*/ 2677632 h 8900716"/>
              <a:gd name="connsiteX5612" fmla="*/ 399469 w 11033920"/>
              <a:gd name="connsiteY5612" fmla="*/ 2704004 h 8900716"/>
              <a:gd name="connsiteX5613" fmla="*/ 358603 w 11033920"/>
              <a:gd name="connsiteY5613" fmla="*/ 2677632 h 8900716"/>
              <a:gd name="connsiteX5614" fmla="*/ 6931958 w 11033920"/>
              <a:gd name="connsiteY5614" fmla="*/ 2654556 h 8900716"/>
              <a:gd name="connsiteX5615" fmla="*/ 6963629 w 11033920"/>
              <a:gd name="connsiteY5615" fmla="*/ 2682165 h 8900716"/>
              <a:gd name="connsiteX5616" fmla="*/ 6950859 w 11033920"/>
              <a:gd name="connsiteY5616" fmla="*/ 2682165 h 8900716"/>
              <a:gd name="connsiteX5617" fmla="*/ 6939109 w 11033920"/>
              <a:gd name="connsiteY5617" fmla="*/ 2682165 h 8900716"/>
              <a:gd name="connsiteX5618" fmla="*/ 6936045 w 11033920"/>
              <a:gd name="connsiteY5618" fmla="*/ 2692054 h 8900716"/>
              <a:gd name="connsiteX5619" fmla="*/ 6912547 w 11033920"/>
              <a:gd name="connsiteY5619" fmla="*/ 2704004 h 8900716"/>
              <a:gd name="connsiteX5620" fmla="*/ 6912547 w 11033920"/>
              <a:gd name="connsiteY5620" fmla="*/ 2657440 h 8900716"/>
              <a:gd name="connsiteX5621" fmla="*/ 6936045 w 11033920"/>
              <a:gd name="connsiteY5621" fmla="*/ 2677632 h 8900716"/>
              <a:gd name="connsiteX5622" fmla="*/ 6927871 w 11033920"/>
              <a:gd name="connsiteY5622" fmla="*/ 2657853 h 8900716"/>
              <a:gd name="connsiteX5623" fmla="*/ 6931958 w 11033920"/>
              <a:gd name="connsiteY5623" fmla="*/ 2654556 h 8900716"/>
              <a:gd name="connsiteX5624" fmla="*/ 8124745 w 11033920"/>
              <a:gd name="connsiteY5624" fmla="*/ 2651672 h 8900716"/>
              <a:gd name="connsiteX5625" fmla="*/ 8133940 w 11033920"/>
              <a:gd name="connsiteY5625" fmla="*/ 2657440 h 8900716"/>
              <a:gd name="connsiteX5626" fmla="*/ 8133940 w 11033920"/>
              <a:gd name="connsiteY5626" fmla="*/ 2660737 h 8900716"/>
              <a:gd name="connsiteX5627" fmla="*/ 8133940 w 11033920"/>
              <a:gd name="connsiteY5627" fmla="*/ 2671863 h 8900716"/>
              <a:gd name="connsiteX5628" fmla="*/ 8133940 w 11033920"/>
              <a:gd name="connsiteY5628" fmla="*/ 2673099 h 8900716"/>
              <a:gd name="connsiteX5629" fmla="*/ 8133940 w 11033920"/>
              <a:gd name="connsiteY5629" fmla="*/ 2682165 h 8900716"/>
              <a:gd name="connsiteX5630" fmla="*/ 8124745 w 11033920"/>
              <a:gd name="connsiteY5630" fmla="*/ 2651672 h 8900716"/>
              <a:gd name="connsiteX5631" fmla="*/ 5316715 w 11033920"/>
              <a:gd name="connsiteY5631" fmla="*/ 2633128 h 8900716"/>
              <a:gd name="connsiteX5632" fmla="*/ 5370352 w 11033920"/>
              <a:gd name="connsiteY5632" fmla="*/ 2705241 h 8900716"/>
              <a:gd name="connsiteX5633" fmla="*/ 5396915 w 11033920"/>
              <a:gd name="connsiteY5633" fmla="*/ 2657440 h 8900716"/>
              <a:gd name="connsiteX5634" fmla="*/ 5529731 w 11033920"/>
              <a:gd name="connsiteY5634" fmla="*/ 2728729 h 8900716"/>
              <a:gd name="connsiteX5635" fmla="*/ 5556294 w 11033920"/>
              <a:gd name="connsiteY5635" fmla="*/ 2776941 h 8900716"/>
              <a:gd name="connsiteX5636" fmla="*/ 5609420 w 11033920"/>
              <a:gd name="connsiteY5636" fmla="*/ 2800841 h 8900716"/>
              <a:gd name="connsiteX5637" fmla="*/ 5582857 w 11033920"/>
              <a:gd name="connsiteY5637" fmla="*/ 2848641 h 8900716"/>
              <a:gd name="connsiteX5638" fmla="*/ 5556294 w 11033920"/>
              <a:gd name="connsiteY5638" fmla="*/ 2800841 h 8900716"/>
              <a:gd name="connsiteX5639" fmla="*/ 5503168 w 11033920"/>
              <a:gd name="connsiteY5639" fmla="*/ 2825153 h 8900716"/>
              <a:gd name="connsiteX5640" fmla="*/ 5370352 w 11033920"/>
              <a:gd name="connsiteY5640" fmla="*/ 2753041 h 8900716"/>
              <a:gd name="connsiteX5641" fmla="*/ 5370352 w 11033920"/>
              <a:gd name="connsiteY5641" fmla="*/ 2776941 h 8900716"/>
              <a:gd name="connsiteX5642" fmla="*/ 5343278 w 11033920"/>
              <a:gd name="connsiteY5642" fmla="*/ 2728729 h 8900716"/>
              <a:gd name="connsiteX5643" fmla="*/ 5294749 w 11033920"/>
              <a:gd name="connsiteY5643" fmla="*/ 2703592 h 8900716"/>
              <a:gd name="connsiteX5644" fmla="*/ 5313139 w 11033920"/>
              <a:gd name="connsiteY5644" fmla="*/ 2696999 h 8900716"/>
              <a:gd name="connsiteX5645" fmla="*/ 5316715 w 11033920"/>
              <a:gd name="connsiteY5645" fmla="*/ 2633128 h 8900716"/>
              <a:gd name="connsiteX5646" fmla="*/ 9942277 w 11033920"/>
              <a:gd name="connsiteY5646" fmla="*/ 2632716 h 8900716"/>
              <a:gd name="connsiteX5647" fmla="*/ 9916736 w 11033920"/>
              <a:gd name="connsiteY5647" fmla="*/ 2682165 h 8900716"/>
              <a:gd name="connsiteX5648" fmla="*/ 9942277 w 11033920"/>
              <a:gd name="connsiteY5648" fmla="*/ 2632716 h 8900716"/>
              <a:gd name="connsiteX5649" fmla="*/ 10079690 w 11033920"/>
              <a:gd name="connsiteY5649" fmla="*/ 2619942 h 8900716"/>
              <a:gd name="connsiteX5650" fmla="*/ 10088885 w 11033920"/>
              <a:gd name="connsiteY5650" fmla="*/ 2623651 h 8900716"/>
              <a:gd name="connsiteX5651" fmla="*/ 10102678 w 11033920"/>
              <a:gd name="connsiteY5651" fmla="*/ 2657440 h 8900716"/>
              <a:gd name="connsiteX5652" fmla="*/ 10088885 w 11033920"/>
              <a:gd name="connsiteY5652" fmla="*/ 2642194 h 8900716"/>
              <a:gd name="connsiteX5653" fmla="*/ 8480283 w 11033920"/>
              <a:gd name="connsiteY5653" fmla="*/ 2608816 h 8900716"/>
              <a:gd name="connsiteX5654" fmla="*/ 8454741 w 11033920"/>
              <a:gd name="connsiteY5654" fmla="*/ 2632716 h 8900716"/>
              <a:gd name="connsiteX5655" fmla="*/ 8480283 w 11033920"/>
              <a:gd name="connsiteY5655" fmla="*/ 2608816 h 8900716"/>
              <a:gd name="connsiteX5656" fmla="*/ 6992747 w 11033920"/>
              <a:gd name="connsiteY5656" fmla="*/ 2608816 h 8900716"/>
              <a:gd name="connsiteX5657" fmla="*/ 7072947 w 11033920"/>
              <a:gd name="connsiteY5657" fmla="*/ 2632716 h 8900716"/>
              <a:gd name="connsiteX5658" fmla="*/ 6966183 w 11033920"/>
              <a:gd name="connsiteY5658" fmla="*/ 2657440 h 8900716"/>
              <a:gd name="connsiteX5659" fmla="*/ 6992747 w 11033920"/>
              <a:gd name="connsiteY5659" fmla="*/ 2608816 h 8900716"/>
              <a:gd name="connsiteX5660" fmla="*/ 8278505 w 11033920"/>
              <a:gd name="connsiteY5660" fmla="*/ 2600163 h 8900716"/>
              <a:gd name="connsiteX5661" fmla="*/ 8294341 w 11033920"/>
              <a:gd name="connsiteY5661" fmla="*/ 2608816 h 8900716"/>
              <a:gd name="connsiteX5662" fmla="*/ 8266756 w 11033920"/>
              <a:gd name="connsiteY5662" fmla="*/ 2632716 h 8900716"/>
              <a:gd name="connsiteX5663" fmla="*/ 8276973 w 11033920"/>
              <a:gd name="connsiteY5663" fmla="*/ 2608816 h 8900716"/>
              <a:gd name="connsiteX5664" fmla="*/ 10916940 w 11033920"/>
              <a:gd name="connsiteY5664" fmla="*/ 2598102 h 8900716"/>
              <a:gd name="connsiteX5665" fmla="*/ 10928178 w 11033920"/>
              <a:gd name="connsiteY5665" fmla="*/ 2608816 h 8900716"/>
              <a:gd name="connsiteX5666" fmla="*/ 10928178 w 11033920"/>
              <a:gd name="connsiteY5666" fmla="*/ 2632716 h 8900716"/>
              <a:gd name="connsiteX5667" fmla="*/ 10901104 w 11033920"/>
              <a:gd name="connsiteY5667" fmla="*/ 2608816 h 8900716"/>
              <a:gd name="connsiteX5668" fmla="*/ 10916940 w 11033920"/>
              <a:gd name="connsiteY5668" fmla="*/ 2598102 h 8900716"/>
              <a:gd name="connsiteX5669" fmla="*/ 10878117 w 11033920"/>
              <a:gd name="connsiteY5669" fmla="*/ 2598102 h 8900716"/>
              <a:gd name="connsiteX5670" fmla="*/ 10901104 w 11033920"/>
              <a:gd name="connsiteY5670" fmla="*/ 2608816 h 8900716"/>
              <a:gd name="connsiteX5671" fmla="*/ 10873519 w 11033920"/>
              <a:gd name="connsiteY5671" fmla="*/ 2608816 h 8900716"/>
              <a:gd name="connsiteX5672" fmla="*/ 10878117 w 11033920"/>
              <a:gd name="connsiteY5672" fmla="*/ 2598102 h 8900716"/>
              <a:gd name="connsiteX5673" fmla="*/ 10860238 w 11033920"/>
              <a:gd name="connsiteY5673" fmla="*/ 2586152 h 8900716"/>
              <a:gd name="connsiteX5674" fmla="*/ 10873519 w 11033920"/>
              <a:gd name="connsiteY5674" fmla="*/ 2632716 h 8900716"/>
              <a:gd name="connsiteX5675" fmla="*/ 10846446 w 11033920"/>
              <a:gd name="connsiteY5675" fmla="*/ 2609640 h 8900716"/>
              <a:gd name="connsiteX5676" fmla="*/ 10860238 w 11033920"/>
              <a:gd name="connsiteY5676" fmla="*/ 2586152 h 8900716"/>
              <a:gd name="connsiteX5677" fmla="*/ 10846446 w 11033920"/>
              <a:gd name="connsiteY5677" fmla="*/ 2584092 h 8900716"/>
              <a:gd name="connsiteX5678" fmla="*/ 10795363 w 11033920"/>
              <a:gd name="connsiteY5678" fmla="*/ 2608816 h 8900716"/>
              <a:gd name="connsiteX5679" fmla="*/ 10846446 w 11033920"/>
              <a:gd name="connsiteY5679" fmla="*/ 2584092 h 8900716"/>
              <a:gd name="connsiteX5680" fmla="*/ 8266756 w 11033920"/>
              <a:gd name="connsiteY5680" fmla="*/ 2584092 h 8900716"/>
              <a:gd name="connsiteX5681" fmla="*/ 8278505 w 11033920"/>
              <a:gd name="connsiteY5681" fmla="*/ 2598514 h 8900716"/>
              <a:gd name="connsiteX5682" fmla="*/ 8278505 w 11033920"/>
              <a:gd name="connsiteY5682" fmla="*/ 2600163 h 8900716"/>
              <a:gd name="connsiteX5683" fmla="*/ 8270331 w 11033920"/>
              <a:gd name="connsiteY5683" fmla="*/ 2596454 h 8900716"/>
              <a:gd name="connsiteX5684" fmla="*/ 8266756 w 11033920"/>
              <a:gd name="connsiteY5684" fmla="*/ 2584092 h 8900716"/>
              <a:gd name="connsiteX5685" fmla="*/ 371884 w 11033920"/>
              <a:gd name="connsiteY5685" fmla="*/ 2584092 h 8900716"/>
              <a:gd name="connsiteX5686" fmla="*/ 371884 w 11033920"/>
              <a:gd name="connsiteY5686" fmla="*/ 2584092 h 8900716"/>
              <a:gd name="connsiteX5687" fmla="*/ 371884 w 11033920"/>
              <a:gd name="connsiteY5687" fmla="*/ 2584092 h 8900716"/>
              <a:gd name="connsiteX5688" fmla="*/ 477626 w 11033920"/>
              <a:gd name="connsiteY5688" fmla="*/ 2631892 h 8900716"/>
              <a:gd name="connsiteX5689" fmla="*/ 477626 w 11033920"/>
              <a:gd name="connsiteY5689" fmla="*/ 2728317 h 8900716"/>
              <a:gd name="connsiteX5690" fmla="*/ 398447 w 11033920"/>
              <a:gd name="connsiteY5690" fmla="*/ 2656204 h 8900716"/>
              <a:gd name="connsiteX5691" fmla="*/ 371884 w 11033920"/>
              <a:gd name="connsiteY5691" fmla="*/ 2607992 h 8900716"/>
              <a:gd name="connsiteX5692" fmla="*/ 424500 w 11033920"/>
              <a:gd name="connsiteY5692" fmla="*/ 2656204 h 8900716"/>
              <a:gd name="connsiteX5693" fmla="*/ 371884 w 11033920"/>
              <a:gd name="connsiteY5693" fmla="*/ 2584092 h 8900716"/>
              <a:gd name="connsiteX5694" fmla="*/ 5359625 w 11033920"/>
              <a:gd name="connsiteY5694" fmla="*/ 2577087 h 8900716"/>
              <a:gd name="connsiteX5695" fmla="*/ 5370352 w 11033920"/>
              <a:gd name="connsiteY5695" fmla="*/ 2585740 h 8900716"/>
              <a:gd name="connsiteX5696" fmla="*/ 5370352 w 11033920"/>
              <a:gd name="connsiteY5696" fmla="*/ 2609640 h 8900716"/>
              <a:gd name="connsiteX5697" fmla="*/ 7124030 w 11033920"/>
              <a:gd name="connsiteY5697" fmla="*/ 2562252 h 8900716"/>
              <a:gd name="connsiteX5698" fmla="*/ 7151104 w 11033920"/>
              <a:gd name="connsiteY5698" fmla="*/ 2585328 h 8900716"/>
              <a:gd name="connsiteX5699" fmla="*/ 7124030 w 11033920"/>
              <a:gd name="connsiteY5699" fmla="*/ 2608816 h 8900716"/>
              <a:gd name="connsiteX5700" fmla="*/ 7124030 w 11033920"/>
              <a:gd name="connsiteY5700" fmla="*/ 2585328 h 8900716"/>
              <a:gd name="connsiteX5701" fmla="*/ 7124030 w 11033920"/>
              <a:gd name="connsiteY5701" fmla="*/ 2562252 h 8900716"/>
              <a:gd name="connsiteX5702" fmla="*/ 450552 w 11033920"/>
              <a:gd name="connsiteY5702" fmla="*/ 2562252 h 8900716"/>
              <a:gd name="connsiteX5703" fmla="*/ 450552 w 11033920"/>
              <a:gd name="connsiteY5703" fmla="*/ 2584092 h 8900716"/>
              <a:gd name="connsiteX5704" fmla="*/ 450552 w 11033920"/>
              <a:gd name="connsiteY5704" fmla="*/ 2562252 h 8900716"/>
              <a:gd name="connsiteX5705" fmla="*/ 425521 w 11033920"/>
              <a:gd name="connsiteY5705" fmla="*/ 2562252 h 8900716"/>
              <a:gd name="connsiteX5706" fmla="*/ 477626 w 11033920"/>
              <a:gd name="connsiteY5706" fmla="*/ 2609640 h 8900716"/>
              <a:gd name="connsiteX5707" fmla="*/ 425521 w 11033920"/>
              <a:gd name="connsiteY5707" fmla="*/ 2609640 h 8900716"/>
              <a:gd name="connsiteX5708" fmla="*/ 399469 w 11033920"/>
              <a:gd name="connsiteY5708" fmla="*/ 2586152 h 8900716"/>
              <a:gd name="connsiteX5709" fmla="*/ 425521 w 11033920"/>
              <a:gd name="connsiteY5709" fmla="*/ 2562252 h 8900716"/>
              <a:gd name="connsiteX5710" fmla="*/ 8029731 w 11033920"/>
              <a:gd name="connsiteY5710" fmla="*/ 2561840 h 8900716"/>
              <a:gd name="connsiteX5711" fmla="*/ 8052207 w 11033920"/>
              <a:gd name="connsiteY5711" fmla="*/ 2581620 h 8900716"/>
              <a:gd name="connsiteX5712" fmla="*/ 8055273 w 11033920"/>
              <a:gd name="connsiteY5712" fmla="*/ 2584504 h 8900716"/>
              <a:gd name="connsiteX5713" fmla="*/ 8028199 w 11033920"/>
              <a:gd name="connsiteY5713" fmla="*/ 2584504 h 8900716"/>
              <a:gd name="connsiteX5714" fmla="*/ 8028199 w 11033920"/>
              <a:gd name="connsiteY5714" fmla="*/ 2560604 h 8900716"/>
              <a:gd name="connsiteX5715" fmla="*/ 8029731 w 11033920"/>
              <a:gd name="connsiteY5715" fmla="*/ 2561428 h 8900716"/>
              <a:gd name="connsiteX5716" fmla="*/ 8029731 w 11033920"/>
              <a:gd name="connsiteY5716" fmla="*/ 2561840 h 8900716"/>
              <a:gd name="connsiteX5717" fmla="*/ 476604 w 11033920"/>
              <a:gd name="connsiteY5717" fmla="*/ 2536704 h 8900716"/>
              <a:gd name="connsiteX5718" fmla="*/ 502656 w 11033920"/>
              <a:gd name="connsiteY5718" fmla="*/ 2560192 h 8900716"/>
              <a:gd name="connsiteX5719" fmla="*/ 476604 w 11033920"/>
              <a:gd name="connsiteY5719" fmla="*/ 2536704 h 8900716"/>
              <a:gd name="connsiteX5720" fmla="*/ 469963 w 11033920"/>
              <a:gd name="connsiteY5720" fmla="*/ 2530935 h 8900716"/>
              <a:gd name="connsiteX5721" fmla="*/ 479158 w 11033920"/>
              <a:gd name="connsiteY5721" fmla="*/ 2532583 h 8900716"/>
              <a:gd name="connsiteX5722" fmla="*/ 476604 w 11033920"/>
              <a:gd name="connsiteY5722" fmla="*/ 2536704 h 8900716"/>
              <a:gd name="connsiteX5723" fmla="*/ 502656 w 11033920"/>
              <a:gd name="connsiteY5723" fmla="*/ 2569670 h 8900716"/>
              <a:gd name="connsiteX5724" fmla="*/ 489886 w 11033920"/>
              <a:gd name="connsiteY5724" fmla="*/ 2565549 h 8900716"/>
              <a:gd name="connsiteX5725" fmla="*/ 492951 w 11033920"/>
              <a:gd name="connsiteY5725" fmla="*/ 2569257 h 8900716"/>
              <a:gd name="connsiteX5726" fmla="*/ 476604 w 11033920"/>
              <a:gd name="connsiteY5726" fmla="*/ 2584092 h 8900716"/>
              <a:gd name="connsiteX5727" fmla="*/ 450552 w 11033920"/>
              <a:gd name="connsiteY5727" fmla="*/ 2537528 h 8900716"/>
              <a:gd name="connsiteX5728" fmla="*/ 472518 w 11033920"/>
              <a:gd name="connsiteY5728" fmla="*/ 2551951 h 8900716"/>
              <a:gd name="connsiteX5729" fmla="*/ 465877 w 11033920"/>
              <a:gd name="connsiteY5729" fmla="*/ 2536704 h 8900716"/>
              <a:gd name="connsiteX5730" fmla="*/ 469963 w 11033920"/>
              <a:gd name="connsiteY5730" fmla="*/ 2530935 h 8900716"/>
              <a:gd name="connsiteX5731" fmla="*/ 483245 w 11033920"/>
              <a:gd name="connsiteY5731" fmla="*/ 2525166 h 8900716"/>
              <a:gd name="connsiteX5732" fmla="*/ 502656 w 11033920"/>
              <a:gd name="connsiteY5732" fmla="*/ 2536704 h 8900716"/>
              <a:gd name="connsiteX5733" fmla="*/ 479158 w 11033920"/>
              <a:gd name="connsiteY5733" fmla="*/ 2532583 h 8900716"/>
              <a:gd name="connsiteX5734" fmla="*/ 5382101 w 11033920"/>
              <a:gd name="connsiteY5734" fmla="*/ 2522281 h 8900716"/>
              <a:gd name="connsiteX5735" fmla="*/ 5397426 w 11033920"/>
              <a:gd name="connsiteY5735" fmla="*/ 2561840 h 8900716"/>
              <a:gd name="connsiteX5736" fmla="*/ 5397426 w 11033920"/>
              <a:gd name="connsiteY5736" fmla="*/ 2585740 h 8900716"/>
              <a:gd name="connsiteX5737" fmla="*/ 5359625 w 11033920"/>
              <a:gd name="connsiteY5737" fmla="*/ 2575851 h 8900716"/>
              <a:gd name="connsiteX5738" fmla="*/ 5359625 w 11033920"/>
              <a:gd name="connsiteY5738" fmla="*/ 2577087 h 8900716"/>
              <a:gd name="connsiteX5739" fmla="*/ 5342767 w 11033920"/>
              <a:gd name="connsiteY5739" fmla="*/ 2563076 h 8900716"/>
              <a:gd name="connsiteX5740" fmla="*/ 5315693 w 11033920"/>
              <a:gd name="connsiteY5740" fmla="*/ 2632716 h 8900716"/>
              <a:gd name="connsiteX5741" fmla="*/ 5343278 w 11033920"/>
              <a:gd name="connsiteY5741" fmla="*/ 2538352 h 8900716"/>
              <a:gd name="connsiteX5742" fmla="*/ 5370352 w 11033920"/>
              <a:gd name="connsiteY5742" fmla="*/ 2561840 h 8900716"/>
              <a:gd name="connsiteX5743" fmla="*/ 5382101 w 11033920"/>
              <a:gd name="connsiteY5743" fmla="*/ 2522281 h 8900716"/>
              <a:gd name="connsiteX5744" fmla="*/ 8039437 w 11033920"/>
              <a:gd name="connsiteY5744" fmla="*/ 2520633 h 8900716"/>
              <a:gd name="connsiteX5745" fmla="*/ 8055273 w 11033920"/>
              <a:gd name="connsiteY5745" fmla="*/ 2536292 h 8900716"/>
              <a:gd name="connsiteX5746" fmla="*/ 8040459 w 11033920"/>
              <a:gd name="connsiteY5746" fmla="*/ 2566785 h 8900716"/>
              <a:gd name="connsiteX5747" fmla="*/ 8029731 w 11033920"/>
              <a:gd name="connsiteY5747" fmla="*/ 2561428 h 8900716"/>
              <a:gd name="connsiteX5748" fmla="*/ 8031775 w 11033920"/>
              <a:gd name="connsiteY5748" fmla="*/ 2533819 h 8900716"/>
              <a:gd name="connsiteX5749" fmla="*/ 8039437 w 11033920"/>
              <a:gd name="connsiteY5749" fmla="*/ 2520633 h 8900716"/>
              <a:gd name="connsiteX5750" fmla="*/ 479669 w 11033920"/>
              <a:gd name="connsiteY5750" fmla="*/ 2518985 h 8900716"/>
              <a:gd name="connsiteX5751" fmla="*/ 484267 w 11033920"/>
              <a:gd name="connsiteY5751" fmla="*/ 2523518 h 8900716"/>
              <a:gd name="connsiteX5752" fmla="*/ 483245 w 11033920"/>
              <a:gd name="connsiteY5752" fmla="*/ 2525166 h 8900716"/>
              <a:gd name="connsiteX5753" fmla="*/ 480180 w 11033920"/>
              <a:gd name="connsiteY5753" fmla="*/ 2523518 h 8900716"/>
              <a:gd name="connsiteX5754" fmla="*/ 479669 w 11033920"/>
              <a:gd name="connsiteY5754" fmla="*/ 2518985 h 8900716"/>
              <a:gd name="connsiteX5755" fmla="*/ 7950041 w 11033920"/>
              <a:gd name="connsiteY5755" fmla="*/ 2513216 h 8900716"/>
              <a:gd name="connsiteX5756" fmla="*/ 7977115 w 11033920"/>
              <a:gd name="connsiteY5756" fmla="*/ 2562252 h 8900716"/>
              <a:gd name="connsiteX5757" fmla="*/ 7950041 w 11033920"/>
              <a:gd name="connsiteY5757" fmla="*/ 2513216 h 8900716"/>
              <a:gd name="connsiteX5758" fmla="*/ 8048121 w 11033920"/>
              <a:gd name="connsiteY5758" fmla="*/ 2497557 h 8900716"/>
              <a:gd name="connsiteX5759" fmla="*/ 8082857 w 11033920"/>
              <a:gd name="connsiteY5759" fmla="*/ 2514040 h 8900716"/>
              <a:gd name="connsiteX5760" fmla="*/ 8082857 w 11033920"/>
              <a:gd name="connsiteY5760" fmla="*/ 2537528 h 8900716"/>
              <a:gd name="connsiteX5761" fmla="*/ 8055273 w 11033920"/>
              <a:gd name="connsiteY5761" fmla="*/ 2514040 h 8900716"/>
              <a:gd name="connsiteX5762" fmla="*/ 8048121 w 11033920"/>
              <a:gd name="connsiteY5762" fmla="*/ 2497557 h 8900716"/>
              <a:gd name="connsiteX5763" fmla="*/ 7045873 w 11033920"/>
              <a:gd name="connsiteY5763" fmla="*/ 2490964 h 8900716"/>
              <a:gd name="connsiteX5764" fmla="*/ 7058644 w 11033920"/>
              <a:gd name="connsiteY5764" fmla="*/ 2502502 h 8900716"/>
              <a:gd name="connsiteX5765" fmla="*/ 7063752 w 11033920"/>
              <a:gd name="connsiteY5765" fmla="*/ 2507035 h 8900716"/>
              <a:gd name="connsiteX5766" fmla="*/ 7067328 w 11033920"/>
              <a:gd name="connsiteY5766" fmla="*/ 2517337 h 8900716"/>
              <a:gd name="connsiteX5767" fmla="*/ 7070903 w 11033920"/>
              <a:gd name="connsiteY5767" fmla="*/ 2514040 h 8900716"/>
              <a:gd name="connsiteX5768" fmla="*/ 7045873 w 11033920"/>
              <a:gd name="connsiteY5768" fmla="*/ 2490964 h 8900716"/>
              <a:gd name="connsiteX5769" fmla="*/ 6990703 w 11033920"/>
              <a:gd name="connsiteY5769" fmla="*/ 2488904 h 8900716"/>
              <a:gd name="connsiteX5770" fmla="*/ 7018289 w 11033920"/>
              <a:gd name="connsiteY5770" fmla="*/ 2537528 h 8900716"/>
              <a:gd name="connsiteX5771" fmla="*/ 7018289 w 11033920"/>
              <a:gd name="connsiteY5771" fmla="*/ 2537528 h 8900716"/>
              <a:gd name="connsiteX5772" fmla="*/ 6990703 w 11033920"/>
              <a:gd name="connsiteY5772" fmla="*/ 2537528 h 8900716"/>
              <a:gd name="connsiteX5773" fmla="*/ 6990703 w 11033920"/>
              <a:gd name="connsiteY5773" fmla="*/ 2513216 h 8900716"/>
              <a:gd name="connsiteX5774" fmla="*/ 6990703 w 11033920"/>
              <a:gd name="connsiteY5774" fmla="*/ 2488904 h 8900716"/>
              <a:gd name="connsiteX5775" fmla="*/ 7063816 w 11033920"/>
              <a:gd name="connsiteY5775" fmla="*/ 2485916 h 8900716"/>
              <a:gd name="connsiteX5776" fmla="*/ 7070903 w 11033920"/>
              <a:gd name="connsiteY5776" fmla="*/ 2490964 h 8900716"/>
              <a:gd name="connsiteX5777" fmla="*/ 7070903 w 11033920"/>
              <a:gd name="connsiteY5777" fmla="*/ 2514040 h 8900716"/>
              <a:gd name="connsiteX5778" fmla="*/ 7063752 w 11033920"/>
              <a:gd name="connsiteY5778" fmla="*/ 2507035 h 8900716"/>
              <a:gd name="connsiteX5779" fmla="*/ 7061709 w 11033920"/>
              <a:gd name="connsiteY5779" fmla="*/ 2502502 h 8900716"/>
              <a:gd name="connsiteX5780" fmla="*/ 7060177 w 11033920"/>
              <a:gd name="connsiteY5780" fmla="*/ 2487668 h 8900716"/>
              <a:gd name="connsiteX5781" fmla="*/ 7063816 w 11033920"/>
              <a:gd name="connsiteY5781" fmla="*/ 2485916 h 8900716"/>
              <a:gd name="connsiteX5782" fmla="*/ 7072947 w 11033920"/>
              <a:gd name="connsiteY5782" fmla="*/ 2442340 h 8900716"/>
              <a:gd name="connsiteX5783" fmla="*/ 7072947 w 11033920"/>
              <a:gd name="connsiteY5783" fmla="*/ 2478190 h 8900716"/>
              <a:gd name="connsiteX5784" fmla="*/ 7072947 w 11033920"/>
              <a:gd name="connsiteY5784" fmla="*/ 2489728 h 8900716"/>
              <a:gd name="connsiteX5785" fmla="*/ 7072947 w 11033920"/>
              <a:gd name="connsiteY5785" fmla="*/ 2442340 h 8900716"/>
              <a:gd name="connsiteX5786" fmla="*/ 4599510 w 11033920"/>
              <a:gd name="connsiteY5786" fmla="*/ 2442340 h 8900716"/>
              <a:gd name="connsiteX5787" fmla="*/ 4624541 w 11033920"/>
              <a:gd name="connsiteY5787" fmla="*/ 2465828 h 8900716"/>
              <a:gd name="connsiteX5788" fmla="*/ 4635268 w 11033920"/>
              <a:gd name="connsiteY5788" fmla="*/ 2485195 h 8900716"/>
              <a:gd name="connsiteX5789" fmla="*/ 4599510 w 11033920"/>
              <a:gd name="connsiteY5789" fmla="*/ 2465828 h 8900716"/>
              <a:gd name="connsiteX5790" fmla="*/ 4599510 w 11033920"/>
              <a:gd name="connsiteY5790" fmla="*/ 2442340 h 8900716"/>
              <a:gd name="connsiteX5791" fmla="*/ 7257867 w 11033920"/>
              <a:gd name="connsiteY5791" fmla="*/ 2441928 h 8900716"/>
              <a:gd name="connsiteX5792" fmla="*/ 7269105 w 11033920"/>
              <a:gd name="connsiteY5792" fmla="*/ 2445636 h 8900716"/>
              <a:gd name="connsiteX5793" fmla="*/ 7268595 w 11033920"/>
              <a:gd name="connsiteY5793" fmla="*/ 2448933 h 8900716"/>
              <a:gd name="connsiteX5794" fmla="*/ 4598999 w 11033920"/>
              <a:gd name="connsiteY5794" fmla="*/ 2441928 h 8900716"/>
              <a:gd name="connsiteX5795" fmla="*/ 4625563 w 11033920"/>
              <a:gd name="connsiteY5795" fmla="*/ 2441928 h 8900716"/>
              <a:gd name="connsiteX5796" fmla="*/ 4625563 w 11033920"/>
              <a:gd name="connsiteY5796" fmla="*/ 2465828 h 8900716"/>
              <a:gd name="connsiteX5797" fmla="*/ 4599510 w 11033920"/>
              <a:gd name="connsiteY5797" fmla="*/ 2442340 h 8900716"/>
              <a:gd name="connsiteX5798" fmla="*/ 4598999 w 11033920"/>
              <a:gd name="connsiteY5798" fmla="*/ 2441928 h 8900716"/>
              <a:gd name="connsiteX5799" fmla="*/ 5604823 w 11033920"/>
              <a:gd name="connsiteY5799" fmla="*/ 2434923 h 8900716"/>
              <a:gd name="connsiteX5800" fmla="*/ 5608910 w 11033920"/>
              <a:gd name="connsiteY5800" fmla="*/ 2441516 h 8900716"/>
              <a:gd name="connsiteX5801" fmla="*/ 5581836 w 11033920"/>
              <a:gd name="connsiteY5801" fmla="*/ 2465004 h 8900716"/>
              <a:gd name="connsiteX5802" fmla="*/ 5581836 w 11033920"/>
              <a:gd name="connsiteY5802" fmla="*/ 2441516 h 8900716"/>
              <a:gd name="connsiteX5803" fmla="*/ 5604823 w 11033920"/>
              <a:gd name="connsiteY5803" fmla="*/ 2434923 h 8900716"/>
              <a:gd name="connsiteX5804" fmla="*/ 8376073 w 11033920"/>
              <a:gd name="connsiteY5804" fmla="*/ 2418028 h 8900716"/>
              <a:gd name="connsiteX5805" fmla="*/ 8427156 w 11033920"/>
              <a:gd name="connsiteY5805" fmla="*/ 2442340 h 8900716"/>
              <a:gd name="connsiteX5806" fmla="*/ 8376073 w 11033920"/>
              <a:gd name="connsiteY5806" fmla="*/ 2418028 h 8900716"/>
              <a:gd name="connsiteX5807" fmla="*/ 7178178 w 11033920"/>
              <a:gd name="connsiteY5807" fmla="*/ 2418028 h 8900716"/>
              <a:gd name="connsiteX5808" fmla="*/ 7191459 w 11033920"/>
              <a:gd name="connsiteY5808" fmla="*/ 2420912 h 8900716"/>
              <a:gd name="connsiteX5809" fmla="*/ 7192481 w 11033920"/>
              <a:gd name="connsiteY5809" fmla="*/ 2422973 h 8900716"/>
              <a:gd name="connsiteX5810" fmla="*/ 4572436 w 11033920"/>
              <a:gd name="connsiteY5810" fmla="*/ 2418028 h 8900716"/>
              <a:gd name="connsiteX5811" fmla="*/ 4598999 w 11033920"/>
              <a:gd name="connsiteY5811" fmla="*/ 2418028 h 8900716"/>
              <a:gd name="connsiteX5812" fmla="*/ 4598999 w 11033920"/>
              <a:gd name="connsiteY5812" fmla="*/ 2441928 h 8900716"/>
              <a:gd name="connsiteX5813" fmla="*/ 4572436 w 11033920"/>
              <a:gd name="connsiteY5813" fmla="*/ 2418028 h 8900716"/>
              <a:gd name="connsiteX5814" fmla="*/ 4564262 w 11033920"/>
              <a:gd name="connsiteY5814" fmla="*/ 2404017 h 8900716"/>
              <a:gd name="connsiteX5815" fmla="*/ 4569371 w 11033920"/>
              <a:gd name="connsiteY5815" fmla="*/ 2406078 h 8900716"/>
              <a:gd name="connsiteX5816" fmla="*/ 4572436 w 11033920"/>
              <a:gd name="connsiteY5816" fmla="*/ 2418028 h 8900716"/>
              <a:gd name="connsiteX5817" fmla="*/ 9813112 w 11033920"/>
              <a:gd name="connsiteY5817" fmla="*/ 2397383 h 8900716"/>
              <a:gd name="connsiteX5818" fmla="*/ 9819295 w 11033920"/>
              <a:gd name="connsiteY5818" fmla="*/ 2402833 h 8900716"/>
              <a:gd name="connsiteX5819" fmla="*/ 9820588 w 11033920"/>
              <a:gd name="connsiteY5819" fmla="*/ 2403973 h 8900716"/>
              <a:gd name="connsiteX5820" fmla="*/ 4253167 w 11033920"/>
              <a:gd name="connsiteY5820" fmla="*/ 2394540 h 8900716"/>
              <a:gd name="connsiteX5821" fmla="*/ 4279730 w 11033920"/>
              <a:gd name="connsiteY5821" fmla="*/ 2394540 h 8900716"/>
              <a:gd name="connsiteX5822" fmla="*/ 4306294 w 11033920"/>
              <a:gd name="connsiteY5822" fmla="*/ 2418028 h 8900716"/>
              <a:gd name="connsiteX5823" fmla="*/ 4332857 w 11033920"/>
              <a:gd name="connsiteY5823" fmla="*/ 2441928 h 8900716"/>
              <a:gd name="connsiteX5824" fmla="*/ 4359420 w 11033920"/>
              <a:gd name="connsiteY5824" fmla="*/ 2490140 h 8900716"/>
              <a:gd name="connsiteX5825" fmla="*/ 4306294 w 11033920"/>
              <a:gd name="connsiteY5825" fmla="*/ 2441928 h 8900716"/>
              <a:gd name="connsiteX5826" fmla="*/ 4279730 w 11033920"/>
              <a:gd name="connsiteY5826" fmla="*/ 2418028 h 8900716"/>
              <a:gd name="connsiteX5827" fmla="*/ 4253167 w 11033920"/>
              <a:gd name="connsiteY5827" fmla="*/ 2394540 h 8900716"/>
              <a:gd name="connsiteX5828" fmla="*/ 9808951 w 11033920"/>
              <a:gd name="connsiteY5828" fmla="*/ 2393716 h 8900716"/>
              <a:gd name="connsiteX5829" fmla="*/ 9813112 w 11033920"/>
              <a:gd name="connsiteY5829" fmla="*/ 2397383 h 8900716"/>
              <a:gd name="connsiteX5830" fmla="*/ 9812830 w 11033920"/>
              <a:gd name="connsiteY5830" fmla="*/ 2397135 h 8900716"/>
              <a:gd name="connsiteX5831" fmla="*/ 9808951 w 11033920"/>
              <a:gd name="connsiteY5831" fmla="*/ 2393716 h 8900716"/>
              <a:gd name="connsiteX5832" fmla="*/ 4258276 w 11033920"/>
              <a:gd name="connsiteY5832" fmla="*/ 2383002 h 8900716"/>
              <a:gd name="connsiteX5833" fmla="*/ 4278709 w 11033920"/>
              <a:gd name="connsiteY5833" fmla="*/ 2393716 h 8900716"/>
              <a:gd name="connsiteX5834" fmla="*/ 4254700 w 11033920"/>
              <a:gd name="connsiteY5834" fmla="*/ 2393716 h 8900716"/>
              <a:gd name="connsiteX5835" fmla="*/ 4258276 w 11033920"/>
              <a:gd name="connsiteY5835" fmla="*/ 2383002 h 8900716"/>
              <a:gd name="connsiteX5836" fmla="*/ 4209236 w 11033920"/>
              <a:gd name="connsiteY5836" fmla="*/ 2376821 h 8900716"/>
              <a:gd name="connsiteX5837" fmla="*/ 4222517 w 11033920"/>
              <a:gd name="connsiteY5837" fmla="*/ 2380529 h 8900716"/>
              <a:gd name="connsiteX5838" fmla="*/ 4224050 w 11033920"/>
              <a:gd name="connsiteY5838" fmla="*/ 2376821 h 8900716"/>
              <a:gd name="connsiteX5839" fmla="*/ 4226604 w 11033920"/>
              <a:gd name="connsiteY5839" fmla="*/ 2379293 h 8900716"/>
              <a:gd name="connsiteX5840" fmla="*/ 4253167 w 11033920"/>
              <a:gd name="connsiteY5840" fmla="*/ 2394540 h 8900716"/>
              <a:gd name="connsiteX5841" fmla="*/ 4216898 w 11033920"/>
              <a:gd name="connsiteY5841" fmla="*/ 2382590 h 8900716"/>
              <a:gd name="connsiteX5842" fmla="*/ 4215877 w 11033920"/>
              <a:gd name="connsiteY5842" fmla="*/ 2370228 h 8900716"/>
              <a:gd name="connsiteX5843" fmla="*/ 4226604 w 11033920"/>
              <a:gd name="connsiteY5843" fmla="*/ 2370228 h 8900716"/>
              <a:gd name="connsiteX5844" fmla="*/ 4224050 w 11033920"/>
              <a:gd name="connsiteY5844" fmla="*/ 2376821 h 8900716"/>
              <a:gd name="connsiteX5845" fmla="*/ 7274725 w 11033920"/>
              <a:gd name="connsiteY5845" fmla="*/ 2364047 h 8900716"/>
              <a:gd name="connsiteX5846" fmla="*/ 7310993 w 11033920"/>
              <a:gd name="connsiteY5846" fmla="*/ 2394540 h 8900716"/>
              <a:gd name="connsiteX5847" fmla="*/ 7284431 w 11033920"/>
              <a:gd name="connsiteY5847" fmla="*/ 2418028 h 8900716"/>
              <a:gd name="connsiteX5848" fmla="*/ 7257867 w 11033920"/>
              <a:gd name="connsiteY5848" fmla="*/ 2370228 h 8900716"/>
              <a:gd name="connsiteX5849" fmla="*/ 7274725 w 11033920"/>
              <a:gd name="connsiteY5849" fmla="*/ 2364047 h 8900716"/>
              <a:gd name="connsiteX5850" fmla="*/ 8251942 w 11033920"/>
              <a:gd name="connsiteY5850" fmla="*/ 2350448 h 8900716"/>
              <a:gd name="connsiteX5851" fmla="*/ 8252963 w 11033920"/>
              <a:gd name="connsiteY5851" fmla="*/ 2351684 h 8900716"/>
              <a:gd name="connsiteX5852" fmla="*/ 8253985 w 11033920"/>
              <a:gd name="connsiteY5852" fmla="*/ 2351684 h 8900716"/>
              <a:gd name="connsiteX5853" fmla="*/ 4131590 w 11033920"/>
              <a:gd name="connsiteY5853" fmla="*/ 2349624 h 8900716"/>
              <a:gd name="connsiteX5854" fmla="*/ 4133633 w 11033920"/>
              <a:gd name="connsiteY5854" fmla="*/ 2355393 h 8900716"/>
              <a:gd name="connsiteX5855" fmla="*/ 4144361 w 11033920"/>
              <a:gd name="connsiteY5855" fmla="*/ 2367343 h 8900716"/>
              <a:gd name="connsiteX5856" fmla="*/ 4133633 w 11033920"/>
              <a:gd name="connsiteY5856" fmla="*/ 2350036 h 8900716"/>
              <a:gd name="connsiteX5857" fmla="*/ 4466183 w 11033920"/>
              <a:gd name="connsiteY5857" fmla="*/ 2346328 h 8900716"/>
              <a:gd name="connsiteX5858" fmla="*/ 4492746 w 11033920"/>
              <a:gd name="connsiteY5858" fmla="*/ 2370228 h 8900716"/>
              <a:gd name="connsiteX5859" fmla="*/ 4492746 w 11033920"/>
              <a:gd name="connsiteY5859" fmla="*/ 2346328 h 8900716"/>
              <a:gd name="connsiteX5860" fmla="*/ 4519309 w 11033920"/>
              <a:gd name="connsiteY5860" fmla="*/ 2370228 h 8900716"/>
              <a:gd name="connsiteX5861" fmla="*/ 4519309 w 11033920"/>
              <a:gd name="connsiteY5861" fmla="*/ 2394540 h 8900716"/>
              <a:gd name="connsiteX5862" fmla="*/ 4492746 w 11033920"/>
              <a:gd name="connsiteY5862" fmla="*/ 2394540 h 8900716"/>
              <a:gd name="connsiteX5863" fmla="*/ 4466183 w 11033920"/>
              <a:gd name="connsiteY5863" fmla="*/ 2346328 h 8900716"/>
              <a:gd name="connsiteX5864" fmla="*/ 4266449 w 11033920"/>
              <a:gd name="connsiteY5864" fmla="*/ 2344679 h 8900716"/>
              <a:gd name="connsiteX5865" fmla="*/ 4276155 w 11033920"/>
              <a:gd name="connsiteY5865" fmla="*/ 2354157 h 8900716"/>
              <a:gd name="connsiteX5866" fmla="*/ 4279730 w 11033920"/>
              <a:gd name="connsiteY5866" fmla="*/ 2368991 h 8900716"/>
              <a:gd name="connsiteX5867" fmla="*/ 4266449 w 11033920"/>
              <a:gd name="connsiteY5867" fmla="*/ 2345915 h 8900716"/>
              <a:gd name="connsiteX5868" fmla="*/ 8243257 w 11033920"/>
              <a:gd name="connsiteY5868" fmla="*/ 2322840 h 8900716"/>
              <a:gd name="connsiteX5869" fmla="*/ 8245812 w 11033920"/>
              <a:gd name="connsiteY5869" fmla="*/ 2342207 h 8900716"/>
              <a:gd name="connsiteX5870" fmla="*/ 8258072 w 11033920"/>
              <a:gd name="connsiteY5870" fmla="*/ 2329021 h 8900716"/>
              <a:gd name="connsiteX5871" fmla="*/ 8294341 w 11033920"/>
              <a:gd name="connsiteY5871" fmla="*/ 2345915 h 8900716"/>
              <a:gd name="connsiteX5872" fmla="*/ 8278505 w 11033920"/>
              <a:gd name="connsiteY5872" fmla="*/ 2363634 h 8900716"/>
              <a:gd name="connsiteX5873" fmla="*/ 8266756 w 11033920"/>
              <a:gd name="connsiteY5873" fmla="*/ 2357865 h 8900716"/>
              <a:gd name="connsiteX5874" fmla="*/ 8266756 w 11033920"/>
              <a:gd name="connsiteY5874" fmla="*/ 2365695 h 8900716"/>
              <a:gd name="connsiteX5875" fmla="*/ 8266756 w 11033920"/>
              <a:gd name="connsiteY5875" fmla="*/ 2368991 h 8900716"/>
              <a:gd name="connsiteX5876" fmla="*/ 8246323 w 11033920"/>
              <a:gd name="connsiteY5876" fmla="*/ 2354157 h 8900716"/>
              <a:gd name="connsiteX5877" fmla="*/ 8245301 w 11033920"/>
              <a:gd name="connsiteY5877" fmla="*/ 2347152 h 8900716"/>
              <a:gd name="connsiteX5878" fmla="*/ 8243257 w 11033920"/>
              <a:gd name="connsiteY5878" fmla="*/ 2345915 h 8900716"/>
              <a:gd name="connsiteX5879" fmla="*/ 8245301 w 11033920"/>
              <a:gd name="connsiteY5879" fmla="*/ 2343443 h 8900716"/>
              <a:gd name="connsiteX5880" fmla="*/ 4253167 w 11033920"/>
              <a:gd name="connsiteY5880" fmla="*/ 2322840 h 8900716"/>
              <a:gd name="connsiteX5881" fmla="*/ 4253167 w 11033920"/>
              <a:gd name="connsiteY5881" fmla="*/ 2368991 h 8900716"/>
              <a:gd name="connsiteX5882" fmla="*/ 4253167 w 11033920"/>
              <a:gd name="connsiteY5882" fmla="*/ 2322840 h 8900716"/>
              <a:gd name="connsiteX5883" fmla="*/ 4253167 w 11033920"/>
              <a:gd name="connsiteY5883" fmla="*/ 2322840 h 8900716"/>
              <a:gd name="connsiteX5884" fmla="*/ 4264916 w 11033920"/>
              <a:gd name="connsiteY5884" fmla="*/ 2336438 h 8900716"/>
              <a:gd name="connsiteX5885" fmla="*/ 4266449 w 11033920"/>
              <a:gd name="connsiteY5885" fmla="*/ 2344679 h 8900716"/>
              <a:gd name="connsiteX5886" fmla="*/ 4261341 w 11033920"/>
              <a:gd name="connsiteY5886" fmla="*/ 2339734 h 8900716"/>
              <a:gd name="connsiteX5887" fmla="*/ 4253167 w 11033920"/>
              <a:gd name="connsiteY5887" fmla="*/ 2322840 h 8900716"/>
              <a:gd name="connsiteX5888" fmla="*/ 8002657 w 11033920"/>
              <a:gd name="connsiteY5888" fmla="*/ 2322427 h 8900716"/>
              <a:gd name="connsiteX5889" fmla="*/ 8002657 w 11033920"/>
              <a:gd name="connsiteY5889" fmla="*/ 2346328 h 8900716"/>
              <a:gd name="connsiteX5890" fmla="*/ 8002657 w 11033920"/>
              <a:gd name="connsiteY5890" fmla="*/ 2322427 h 8900716"/>
              <a:gd name="connsiteX5891" fmla="*/ 4492746 w 11033920"/>
              <a:gd name="connsiteY5891" fmla="*/ 2322427 h 8900716"/>
              <a:gd name="connsiteX5892" fmla="*/ 4519309 w 11033920"/>
              <a:gd name="connsiteY5892" fmla="*/ 2346328 h 8900716"/>
              <a:gd name="connsiteX5893" fmla="*/ 4522885 w 11033920"/>
              <a:gd name="connsiteY5893" fmla="*/ 2358278 h 8900716"/>
              <a:gd name="connsiteX5894" fmla="*/ 4544851 w 11033920"/>
              <a:gd name="connsiteY5894" fmla="*/ 2369816 h 8900716"/>
              <a:gd name="connsiteX5895" fmla="*/ 4545873 w 11033920"/>
              <a:gd name="connsiteY5895" fmla="*/ 2370228 h 8900716"/>
              <a:gd name="connsiteX5896" fmla="*/ 4559154 w 11033920"/>
              <a:gd name="connsiteY5896" fmla="*/ 2394540 h 8900716"/>
              <a:gd name="connsiteX5897" fmla="*/ 4564262 w 11033920"/>
              <a:gd name="connsiteY5897" fmla="*/ 2404017 h 8900716"/>
              <a:gd name="connsiteX5898" fmla="*/ 4545873 w 11033920"/>
              <a:gd name="connsiteY5898" fmla="*/ 2394540 h 8900716"/>
              <a:gd name="connsiteX5899" fmla="*/ 4544851 w 11033920"/>
              <a:gd name="connsiteY5899" fmla="*/ 2393304 h 8900716"/>
              <a:gd name="connsiteX5900" fmla="*/ 4532591 w 11033920"/>
              <a:gd name="connsiteY5900" fmla="*/ 2382590 h 8900716"/>
              <a:gd name="connsiteX5901" fmla="*/ 4519309 w 11033920"/>
              <a:gd name="connsiteY5901" fmla="*/ 2370228 h 8900716"/>
              <a:gd name="connsiteX5902" fmla="*/ 4492746 w 11033920"/>
              <a:gd name="connsiteY5902" fmla="*/ 2346328 h 8900716"/>
              <a:gd name="connsiteX5903" fmla="*/ 4492746 w 11033920"/>
              <a:gd name="connsiteY5903" fmla="*/ 2322427 h 8900716"/>
              <a:gd name="connsiteX5904" fmla="*/ 4413057 w 11033920"/>
              <a:gd name="connsiteY5904" fmla="*/ 2322427 h 8900716"/>
              <a:gd name="connsiteX5905" fmla="*/ 4439620 w 11033920"/>
              <a:gd name="connsiteY5905" fmla="*/ 2322427 h 8900716"/>
              <a:gd name="connsiteX5906" fmla="*/ 4439620 w 11033920"/>
              <a:gd name="connsiteY5906" fmla="*/ 2334377 h 8900716"/>
              <a:gd name="connsiteX5907" fmla="*/ 4439620 w 11033920"/>
              <a:gd name="connsiteY5907" fmla="*/ 2343443 h 8900716"/>
              <a:gd name="connsiteX5908" fmla="*/ 4439620 w 11033920"/>
              <a:gd name="connsiteY5908" fmla="*/ 2346328 h 8900716"/>
              <a:gd name="connsiteX5909" fmla="*/ 4413057 w 11033920"/>
              <a:gd name="connsiteY5909" fmla="*/ 2322427 h 8900716"/>
              <a:gd name="connsiteX5910" fmla="*/ 4306294 w 11033920"/>
              <a:gd name="connsiteY5910" fmla="*/ 2322427 h 8900716"/>
              <a:gd name="connsiteX5911" fmla="*/ 4309869 w 11033920"/>
              <a:gd name="connsiteY5911" fmla="*/ 2325312 h 8900716"/>
              <a:gd name="connsiteX5912" fmla="*/ 4332857 w 11033920"/>
              <a:gd name="connsiteY5912" fmla="*/ 2346328 h 8900716"/>
              <a:gd name="connsiteX5913" fmla="*/ 4317021 w 11033920"/>
              <a:gd name="connsiteY5913" fmla="*/ 2343443 h 8900716"/>
              <a:gd name="connsiteX5914" fmla="*/ 4306294 w 11033920"/>
              <a:gd name="connsiteY5914" fmla="*/ 2337674 h 8900716"/>
              <a:gd name="connsiteX5915" fmla="*/ 4299653 w 11033920"/>
              <a:gd name="connsiteY5915" fmla="*/ 2333553 h 8900716"/>
              <a:gd name="connsiteX5916" fmla="*/ 4303229 w 11033920"/>
              <a:gd name="connsiteY5916" fmla="*/ 2334377 h 8900716"/>
              <a:gd name="connsiteX5917" fmla="*/ 4306294 w 11033920"/>
              <a:gd name="connsiteY5917" fmla="*/ 2336026 h 8900716"/>
              <a:gd name="connsiteX5918" fmla="*/ 4306294 w 11033920"/>
              <a:gd name="connsiteY5918" fmla="*/ 2334377 h 8900716"/>
              <a:gd name="connsiteX5919" fmla="*/ 4279730 w 11033920"/>
              <a:gd name="connsiteY5919" fmla="*/ 2322427 h 8900716"/>
              <a:gd name="connsiteX5920" fmla="*/ 4299653 w 11033920"/>
              <a:gd name="connsiteY5920" fmla="*/ 2333553 h 8900716"/>
              <a:gd name="connsiteX5921" fmla="*/ 4295566 w 11033920"/>
              <a:gd name="connsiteY5921" fmla="*/ 2332729 h 8900716"/>
              <a:gd name="connsiteX5922" fmla="*/ 4279730 w 11033920"/>
              <a:gd name="connsiteY5922" fmla="*/ 2322427 h 8900716"/>
              <a:gd name="connsiteX5923" fmla="*/ 8054761 w 11033920"/>
              <a:gd name="connsiteY5923" fmla="*/ 2322015 h 8900716"/>
              <a:gd name="connsiteX5924" fmla="*/ 8081325 w 11033920"/>
              <a:gd name="connsiteY5924" fmla="*/ 2346328 h 8900716"/>
              <a:gd name="connsiteX5925" fmla="*/ 8054761 w 11033920"/>
              <a:gd name="connsiteY5925" fmla="*/ 2322015 h 8900716"/>
              <a:gd name="connsiteX5926" fmla="*/ 4494790 w 11033920"/>
              <a:gd name="connsiteY5926" fmla="*/ 2298939 h 8900716"/>
              <a:gd name="connsiteX5927" fmla="*/ 4519309 w 11033920"/>
              <a:gd name="connsiteY5927" fmla="*/ 2321191 h 8900716"/>
              <a:gd name="connsiteX5928" fmla="*/ 4535145 w 11033920"/>
              <a:gd name="connsiteY5928" fmla="*/ 2335202 h 8900716"/>
              <a:gd name="connsiteX5929" fmla="*/ 4522885 w 11033920"/>
              <a:gd name="connsiteY5929" fmla="*/ 2322427 h 8900716"/>
              <a:gd name="connsiteX5930" fmla="*/ 4520842 w 11033920"/>
              <a:gd name="connsiteY5930" fmla="*/ 2308005 h 8900716"/>
              <a:gd name="connsiteX5931" fmla="*/ 4529015 w 11033920"/>
              <a:gd name="connsiteY5931" fmla="*/ 2310477 h 8900716"/>
              <a:gd name="connsiteX5932" fmla="*/ 4545873 w 11033920"/>
              <a:gd name="connsiteY5932" fmla="*/ 2322427 h 8900716"/>
              <a:gd name="connsiteX5933" fmla="*/ 4545873 w 11033920"/>
              <a:gd name="connsiteY5933" fmla="*/ 2321603 h 8900716"/>
              <a:gd name="connsiteX5934" fmla="*/ 4519820 w 11033920"/>
              <a:gd name="connsiteY5934" fmla="*/ 2299764 h 8900716"/>
              <a:gd name="connsiteX5935" fmla="*/ 4520842 w 11033920"/>
              <a:gd name="connsiteY5935" fmla="*/ 2308005 h 8900716"/>
              <a:gd name="connsiteX5936" fmla="*/ 4359420 w 11033920"/>
              <a:gd name="connsiteY5936" fmla="*/ 2298527 h 8900716"/>
              <a:gd name="connsiteX5937" fmla="*/ 4386494 w 11033920"/>
              <a:gd name="connsiteY5937" fmla="*/ 2322427 h 8900716"/>
              <a:gd name="connsiteX5938" fmla="*/ 4359420 w 11033920"/>
              <a:gd name="connsiteY5938" fmla="*/ 2298527 h 8900716"/>
              <a:gd name="connsiteX5939" fmla="*/ 4279730 w 11033920"/>
              <a:gd name="connsiteY5939" fmla="*/ 2298527 h 8900716"/>
              <a:gd name="connsiteX5940" fmla="*/ 4279730 w 11033920"/>
              <a:gd name="connsiteY5940" fmla="*/ 2298527 h 8900716"/>
              <a:gd name="connsiteX5941" fmla="*/ 8082857 w 11033920"/>
              <a:gd name="connsiteY5941" fmla="*/ 2298115 h 8900716"/>
              <a:gd name="connsiteX5942" fmla="*/ 8133940 w 11033920"/>
              <a:gd name="connsiteY5942" fmla="*/ 2322840 h 8900716"/>
              <a:gd name="connsiteX5943" fmla="*/ 8118105 w 11033920"/>
              <a:gd name="connsiteY5943" fmla="*/ 2338086 h 8900716"/>
              <a:gd name="connsiteX5944" fmla="*/ 8113507 w 11033920"/>
              <a:gd name="connsiteY5944" fmla="*/ 2334790 h 8900716"/>
              <a:gd name="connsiteX5945" fmla="*/ 8086433 w 11033920"/>
              <a:gd name="connsiteY5945" fmla="*/ 2303472 h 8900716"/>
              <a:gd name="connsiteX5946" fmla="*/ 7257357 w 11033920"/>
              <a:gd name="connsiteY5946" fmla="*/ 2298115 h 8900716"/>
              <a:gd name="connsiteX5947" fmla="*/ 7284431 w 11033920"/>
              <a:gd name="connsiteY5947" fmla="*/ 2347152 h 8900716"/>
              <a:gd name="connsiteX5948" fmla="*/ 7270638 w 11033920"/>
              <a:gd name="connsiteY5948" fmla="*/ 2344267 h 8900716"/>
              <a:gd name="connsiteX5949" fmla="*/ 7257867 w 11033920"/>
              <a:gd name="connsiteY5949" fmla="*/ 2323252 h 8900716"/>
              <a:gd name="connsiteX5950" fmla="*/ 7248161 w 11033920"/>
              <a:gd name="connsiteY5950" fmla="*/ 2346328 h 8900716"/>
              <a:gd name="connsiteX5951" fmla="*/ 7257867 w 11033920"/>
              <a:gd name="connsiteY5951" fmla="*/ 2370228 h 8900716"/>
              <a:gd name="connsiteX5952" fmla="*/ 7231304 w 11033920"/>
              <a:gd name="connsiteY5952" fmla="*/ 2418028 h 8900716"/>
              <a:gd name="connsiteX5953" fmla="*/ 7204741 w 11033920"/>
              <a:gd name="connsiteY5953" fmla="*/ 2370228 h 8900716"/>
              <a:gd name="connsiteX5954" fmla="*/ 7229261 w 11033920"/>
              <a:gd name="connsiteY5954" fmla="*/ 2390419 h 8900716"/>
              <a:gd name="connsiteX5955" fmla="*/ 7231304 w 11033920"/>
              <a:gd name="connsiteY5955" fmla="*/ 2394540 h 8900716"/>
              <a:gd name="connsiteX5956" fmla="*/ 7231304 w 11033920"/>
              <a:gd name="connsiteY5956" fmla="*/ 2392067 h 8900716"/>
              <a:gd name="connsiteX5957" fmla="*/ 7238456 w 11033920"/>
              <a:gd name="connsiteY5957" fmla="*/ 2397012 h 8900716"/>
              <a:gd name="connsiteX5958" fmla="*/ 7231304 w 11033920"/>
              <a:gd name="connsiteY5958" fmla="*/ 2370228 h 8900716"/>
              <a:gd name="connsiteX5959" fmla="*/ 7231304 w 11033920"/>
              <a:gd name="connsiteY5959" fmla="*/ 2373112 h 8900716"/>
              <a:gd name="connsiteX5960" fmla="*/ 7231304 w 11033920"/>
              <a:gd name="connsiteY5960" fmla="*/ 2387122 h 8900716"/>
              <a:gd name="connsiteX5961" fmla="*/ 7231304 w 11033920"/>
              <a:gd name="connsiteY5961" fmla="*/ 2392067 h 8900716"/>
              <a:gd name="connsiteX5962" fmla="*/ 7229261 w 11033920"/>
              <a:gd name="connsiteY5962" fmla="*/ 2390419 h 8900716"/>
              <a:gd name="connsiteX5963" fmla="*/ 7220577 w 11033920"/>
              <a:gd name="connsiteY5963" fmla="*/ 2369816 h 8900716"/>
              <a:gd name="connsiteX5964" fmla="*/ 7231304 w 11033920"/>
              <a:gd name="connsiteY5964" fmla="*/ 2322427 h 8900716"/>
              <a:gd name="connsiteX5965" fmla="*/ 7246119 w 11033920"/>
              <a:gd name="connsiteY5965" fmla="*/ 2329433 h 8900716"/>
              <a:gd name="connsiteX5966" fmla="*/ 7257357 w 11033920"/>
              <a:gd name="connsiteY5966" fmla="*/ 2322840 h 8900716"/>
              <a:gd name="connsiteX5967" fmla="*/ 7257357 w 11033920"/>
              <a:gd name="connsiteY5967" fmla="*/ 2298115 h 8900716"/>
              <a:gd name="connsiteX5968" fmla="*/ 8081325 w 11033920"/>
              <a:gd name="connsiteY5968" fmla="*/ 2297703 h 8900716"/>
              <a:gd name="connsiteX5969" fmla="*/ 8086433 w 11033920"/>
              <a:gd name="connsiteY5969" fmla="*/ 2303472 h 8900716"/>
              <a:gd name="connsiteX5970" fmla="*/ 8101247 w 11033920"/>
              <a:gd name="connsiteY5970" fmla="*/ 2326136 h 8900716"/>
              <a:gd name="connsiteX5971" fmla="*/ 8113507 w 11033920"/>
              <a:gd name="connsiteY5971" fmla="*/ 2334790 h 8900716"/>
              <a:gd name="connsiteX5972" fmla="*/ 8118105 w 11033920"/>
              <a:gd name="connsiteY5972" fmla="*/ 2340146 h 8900716"/>
              <a:gd name="connsiteX5973" fmla="*/ 8134962 w 11033920"/>
              <a:gd name="connsiteY5973" fmla="*/ 2346328 h 8900716"/>
              <a:gd name="connsiteX5974" fmla="*/ 8108399 w 11033920"/>
              <a:gd name="connsiteY5974" fmla="*/ 2394540 h 8900716"/>
              <a:gd name="connsiteX5975" fmla="*/ 8134962 w 11033920"/>
              <a:gd name="connsiteY5975" fmla="*/ 2370640 h 8900716"/>
              <a:gd name="connsiteX5976" fmla="*/ 8108399 w 11033920"/>
              <a:gd name="connsiteY5976" fmla="*/ 2418440 h 8900716"/>
              <a:gd name="connsiteX5977" fmla="*/ 8134962 w 11033920"/>
              <a:gd name="connsiteY5977" fmla="*/ 2442752 h 8900716"/>
              <a:gd name="connsiteX5978" fmla="*/ 8108399 w 11033920"/>
              <a:gd name="connsiteY5978" fmla="*/ 2442752 h 8900716"/>
              <a:gd name="connsiteX5979" fmla="*/ 8081325 w 11033920"/>
              <a:gd name="connsiteY5979" fmla="*/ 2418440 h 8900716"/>
              <a:gd name="connsiteX5980" fmla="*/ 8081325 w 11033920"/>
              <a:gd name="connsiteY5980" fmla="*/ 2394540 h 8900716"/>
              <a:gd name="connsiteX5981" fmla="*/ 8058848 w 11033920"/>
              <a:gd name="connsiteY5981" fmla="*/ 2363634 h 8900716"/>
              <a:gd name="connsiteX5982" fmla="*/ 8054761 w 11033920"/>
              <a:gd name="connsiteY5982" fmla="*/ 2370228 h 8900716"/>
              <a:gd name="connsiteX5983" fmla="*/ 8051186 w 11033920"/>
              <a:gd name="connsiteY5983" fmla="*/ 2346328 h 8900716"/>
              <a:gd name="connsiteX5984" fmla="*/ 8029220 w 11033920"/>
              <a:gd name="connsiteY5984" fmla="*/ 2323252 h 8900716"/>
              <a:gd name="connsiteX5985" fmla="*/ 8029220 w 11033920"/>
              <a:gd name="connsiteY5985" fmla="*/ 2322840 h 8900716"/>
              <a:gd name="connsiteX5986" fmla="*/ 8028199 w 11033920"/>
              <a:gd name="connsiteY5986" fmla="*/ 2322015 h 8900716"/>
              <a:gd name="connsiteX5987" fmla="*/ 8081325 w 11033920"/>
              <a:gd name="connsiteY5987" fmla="*/ 2370640 h 8900716"/>
              <a:gd name="connsiteX5988" fmla="*/ 8081325 w 11033920"/>
              <a:gd name="connsiteY5988" fmla="*/ 2346328 h 8900716"/>
              <a:gd name="connsiteX5989" fmla="*/ 8081325 w 11033920"/>
              <a:gd name="connsiteY5989" fmla="*/ 2297703 h 8900716"/>
              <a:gd name="connsiteX5990" fmla="*/ 8269310 w 11033920"/>
              <a:gd name="connsiteY5990" fmla="*/ 2296879 h 8900716"/>
              <a:gd name="connsiteX5991" fmla="*/ 8269821 w 11033920"/>
              <a:gd name="connsiteY5991" fmla="*/ 2296879 h 8900716"/>
              <a:gd name="connsiteX5992" fmla="*/ 8269821 w 11033920"/>
              <a:gd name="connsiteY5992" fmla="*/ 2297703 h 8900716"/>
              <a:gd name="connsiteX5993" fmla="*/ 4470270 w 11033920"/>
              <a:gd name="connsiteY5993" fmla="*/ 2286989 h 8900716"/>
              <a:gd name="connsiteX5994" fmla="*/ 4492746 w 11033920"/>
              <a:gd name="connsiteY5994" fmla="*/ 2297703 h 8900716"/>
              <a:gd name="connsiteX5995" fmla="*/ 4494279 w 11033920"/>
              <a:gd name="connsiteY5995" fmla="*/ 2298527 h 8900716"/>
              <a:gd name="connsiteX5996" fmla="*/ 4499898 w 11033920"/>
              <a:gd name="connsiteY5996" fmla="*/ 2298527 h 8900716"/>
              <a:gd name="connsiteX5997" fmla="*/ 4503985 w 11033920"/>
              <a:gd name="connsiteY5997" fmla="*/ 2298527 h 8900716"/>
              <a:gd name="connsiteX5998" fmla="*/ 4516245 w 11033920"/>
              <a:gd name="connsiteY5998" fmla="*/ 2298527 h 8900716"/>
              <a:gd name="connsiteX5999" fmla="*/ 4517777 w 11033920"/>
              <a:gd name="connsiteY5999" fmla="*/ 2298527 h 8900716"/>
              <a:gd name="connsiteX6000" fmla="*/ 4519309 w 11033920"/>
              <a:gd name="connsiteY6000" fmla="*/ 2298527 h 8900716"/>
              <a:gd name="connsiteX6001" fmla="*/ 4519820 w 11033920"/>
              <a:gd name="connsiteY6001" fmla="*/ 2298939 h 8900716"/>
              <a:gd name="connsiteX6002" fmla="*/ 4544851 w 11033920"/>
              <a:gd name="connsiteY6002" fmla="*/ 2310477 h 8900716"/>
              <a:gd name="connsiteX6003" fmla="*/ 4571925 w 11033920"/>
              <a:gd name="connsiteY6003" fmla="*/ 2322840 h 8900716"/>
              <a:gd name="connsiteX6004" fmla="*/ 4555068 w 11033920"/>
              <a:gd name="connsiteY6004" fmla="*/ 2329021 h 8900716"/>
              <a:gd name="connsiteX6005" fmla="*/ 4546383 w 11033920"/>
              <a:gd name="connsiteY6005" fmla="*/ 2321603 h 8900716"/>
              <a:gd name="connsiteX6006" fmla="*/ 4547405 w 11033920"/>
              <a:gd name="connsiteY6006" fmla="*/ 2323664 h 8900716"/>
              <a:gd name="connsiteX6007" fmla="*/ 4572436 w 11033920"/>
              <a:gd name="connsiteY6007" fmla="*/ 2346328 h 8900716"/>
              <a:gd name="connsiteX6008" fmla="*/ 4559154 w 11033920"/>
              <a:gd name="connsiteY6008" fmla="*/ 2337674 h 8900716"/>
              <a:gd name="connsiteX6009" fmla="*/ 4553535 w 11033920"/>
              <a:gd name="connsiteY6009" fmla="*/ 2336850 h 8900716"/>
              <a:gd name="connsiteX6010" fmla="*/ 4562730 w 11033920"/>
              <a:gd name="connsiteY6010" fmla="*/ 2353745 h 8900716"/>
              <a:gd name="connsiteX6011" fmla="*/ 4572436 w 11033920"/>
              <a:gd name="connsiteY6011" fmla="*/ 2357865 h 8900716"/>
              <a:gd name="connsiteX6012" fmla="*/ 4572436 w 11033920"/>
              <a:gd name="connsiteY6012" fmla="*/ 2346328 h 8900716"/>
              <a:gd name="connsiteX6013" fmla="*/ 4596445 w 11033920"/>
              <a:gd name="connsiteY6013" fmla="*/ 2367343 h 8900716"/>
              <a:gd name="connsiteX6014" fmla="*/ 4599510 w 11033920"/>
              <a:gd name="connsiteY6014" fmla="*/ 2368991 h 8900716"/>
              <a:gd name="connsiteX6015" fmla="*/ 4597467 w 11033920"/>
              <a:gd name="connsiteY6015" fmla="*/ 2368991 h 8900716"/>
              <a:gd name="connsiteX6016" fmla="*/ 4598999 w 11033920"/>
              <a:gd name="connsiteY6016" fmla="*/ 2370228 h 8900716"/>
              <a:gd name="connsiteX6017" fmla="*/ 4572436 w 11033920"/>
              <a:gd name="connsiteY6017" fmla="*/ 2370228 h 8900716"/>
              <a:gd name="connsiteX6018" fmla="*/ 4572436 w 11033920"/>
              <a:gd name="connsiteY6018" fmla="*/ 2368579 h 8900716"/>
              <a:gd name="connsiteX6019" fmla="*/ 4529526 w 11033920"/>
              <a:gd name="connsiteY6019" fmla="*/ 2333141 h 8900716"/>
              <a:gd name="connsiteX6020" fmla="*/ 4466183 w 11033920"/>
              <a:gd name="connsiteY6020" fmla="*/ 2297703 h 8900716"/>
              <a:gd name="connsiteX6021" fmla="*/ 4470270 w 11033920"/>
              <a:gd name="connsiteY6021" fmla="*/ 2286989 h 8900716"/>
              <a:gd name="connsiteX6022" fmla="*/ 8254496 w 11033920"/>
              <a:gd name="connsiteY6022" fmla="*/ 2275039 h 8900716"/>
              <a:gd name="connsiteX6023" fmla="*/ 8266245 w 11033920"/>
              <a:gd name="connsiteY6023" fmla="*/ 2276276 h 8900716"/>
              <a:gd name="connsiteX6024" fmla="*/ 8269310 w 11033920"/>
              <a:gd name="connsiteY6024" fmla="*/ 2296879 h 8900716"/>
              <a:gd name="connsiteX6025" fmla="*/ 8259093 w 11033920"/>
              <a:gd name="connsiteY6025" fmla="*/ 2284929 h 8900716"/>
              <a:gd name="connsiteX6026" fmla="*/ 8054761 w 11033920"/>
              <a:gd name="connsiteY6026" fmla="*/ 2273803 h 8900716"/>
              <a:gd name="connsiteX6027" fmla="*/ 8054761 w 11033920"/>
              <a:gd name="connsiteY6027" fmla="*/ 2322015 h 8900716"/>
              <a:gd name="connsiteX6028" fmla="*/ 8054761 w 11033920"/>
              <a:gd name="connsiteY6028" fmla="*/ 2273803 h 8900716"/>
              <a:gd name="connsiteX6029" fmla="*/ 4411524 w 11033920"/>
              <a:gd name="connsiteY6029" fmla="*/ 2273803 h 8900716"/>
              <a:gd name="connsiteX6030" fmla="*/ 4413057 w 11033920"/>
              <a:gd name="connsiteY6030" fmla="*/ 2275039 h 8900716"/>
              <a:gd name="connsiteX6031" fmla="*/ 4413057 w 11033920"/>
              <a:gd name="connsiteY6031" fmla="*/ 2275451 h 8900716"/>
              <a:gd name="connsiteX6032" fmla="*/ 4425317 w 11033920"/>
              <a:gd name="connsiteY6032" fmla="*/ 2286165 h 8900716"/>
              <a:gd name="connsiteX6033" fmla="*/ 4439109 w 11033920"/>
              <a:gd name="connsiteY6033" fmla="*/ 2298115 h 8900716"/>
              <a:gd name="connsiteX6034" fmla="*/ 4420719 w 11033920"/>
              <a:gd name="connsiteY6034" fmla="*/ 2288638 h 8900716"/>
              <a:gd name="connsiteX6035" fmla="*/ 4432979 w 11033920"/>
              <a:gd name="connsiteY6035" fmla="*/ 2310477 h 8900716"/>
              <a:gd name="connsiteX6036" fmla="*/ 4492746 w 11033920"/>
              <a:gd name="connsiteY6036" fmla="*/ 2346328 h 8900716"/>
              <a:gd name="connsiteX6037" fmla="*/ 4466183 w 11033920"/>
              <a:gd name="connsiteY6037" fmla="*/ 2346328 h 8900716"/>
              <a:gd name="connsiteX6038" fmla="*/ 4455967 w 11033920"/>
              <a:gd name="connsiteY6038" fmla="*/ 2346328 h 8900716"/>
              <a:gd name="connsiteX6039" fmla="*/ 4454945 w 11033920"/>
              <a:gd name="connsiteY6039" fmla="*/ 2346328 h 8900716"/>
              <a:gd name="connsiteX6040" fmla="*/ 4452902 w 11033920"/>
              <a:gd name="connsiteY6040" fmla="*/ 2346328 h 8900716"/>
              <a:gd name="connsiteX6041" fmla="*/ 4439620 w 11033920"/>
              <a:gd name="connsiteY6041" fmla="*/ 2346328 h 8900716"/>
              <a:gd name="connsiteX6042" fmla="*/ 4439620 w 11033920"/>
              <a:gd name="connsiteY6042" fmla="*/ 2322427 h 8900716"/>
              <a:gd name="connsiteX6043" fmla="*/ 4413057 w 11033920"/>
              <a:gd name="connsiteY6043" fmla="*/ 2298527 h 8900716"/>
              <a:gd name="connsiteX6044" fmla="*/ 4413057 w 11033920"/>
              <a:gd name="connsiteY6044" fmla="*/ 2295643 h 8900716"/>
              <a:gd name="connsiteX6045" fmla="*/ 4413057 w 11033920"/>
              <a:gd name="connsiteY6045" fmla="*/ 2278748 h 8900716"/>
              <a:gd name="connsiteX6046" fmla="*/ 4206682 w 11033920"/>
              <a:gd name="connsiteY6046" fmla="*/ 2266386 h 8900716"/>
              <a:gd name="connsiteX6047" fmla="*/ 4210258 w 11033920"/>
              <a:gd name="connsiteY6047" fmla="*/ 2274627 h 8900716"/>
              <a:gd name="connsiteX6048" fmla="*/ 4226604 w 11033920"/>
              <a:gd name="connsiteY6048" fmla="*/ 2274627 h 8900716"/>
              <a:gd name="connsiteX6049" fmla="*/ 5743258 w 11033920"/>
              <a:gd name="connsiteY6049" fmla="*/ 2262265 h 8900716"/>
              <a:gd name="connsiteX6050" fmla="*/ 5821926 w 11033920"/>
              <a:gd name="connsiteY6050" fmla="*/ 2322015 h 8900716"/>
              <a:gd name="connsiteX6051" fmla="*/ 5849000 w 11033920"/>
              <a:gd name="connsiteY6051" fmla="*/ 2322015 h 8900716"/>
              <a:gd name="connsiteX6052" fmla="*/ 5902637 w 11033920"/>
              <a:gd name="connsiteY6052" fmla="*/ 2393716 h 8900716"/>
              <a:gd name="connsiteX6053" fmla="*/ 5741725 w 11033920"/>
              <a:gd name="connsiteY6053" fmla="*/ 2275039 h 8900716"/>
              <a:gd name="connsiteX6054" fmla="*/ 5743258 w 11033920"/>
              <a:gd name="connsiteY6054" fmla="*/ 2262265 h 8900716"/>
              <a:gd name="connsiteX6055" fmla="*/ 8422048 w 11033920"/>
              <a:gd name="connsiteY6055" fmla="*/ 2256908 h 8900716"/>
              <a:gd name="connsiteX6056" fmla="*/ 8428178 w 11033920"/>
              <a:gd name="connsiteY6056" fmla="*/ 2273803 h 8900716"/>
              <a:gd name="connsiteX6057" fmla="*/ 8417961 w 11033920"/>
              <a:gd name="connsiteY6057" fmla="*/ 2261853 h 8900716"/>
              <a:gd name="connsiteX6058" fmla="*/ 8243257 w 11033920"/>
              <a:gd name="connsiteY6058" fmla="*/ 2249903 h 8900716"/>
              <a:gd name="connsiteX6059" fmla="*/ 8254496 w 11033920"/>
              <a:gd name="connsiteY6059" fmla="*/ 2275039 h 8900716"/>
              <a:gd name="connsiteX6060" fmla="*/ 8243257 w 11033920"/>
              <a:gd name="connsiteY6060" fmla="*/ 2273803 h 8900716"/>
              <a:gd name="connsiteX6061" fmla="*/ 8243257 w 11033920"/>
              <a:gd name="connsiteY6061" fmla="*/ 2249903 h 8900716"/>
              <a:gd name="connsiteX6062" fmla="*/ 4571925 w 11033920"/>
              <a:gd name="connsiteY6062" fmla="*/ 2249079 h 8900716"/>
              <a:gd name="connsiteX6063" fmla="*/ 4599510 w 11033920"/>
              <a:gd name="connsiteY6063" fmla="*/ 2298115 h 8900716"/>
              <a:gd name="connsiteX6064" fmla="*/ 4571925 w 11033920"/>
              <a:gd name="connsiteY6064" fmla="*/ 2273803 h 8900716"/>
              <a:gd name="connsiteX6065" fmla="*/ 4571925 w 11033920"/>
              <a:gd name="connsiteY6065" fmla="*/ 2249079 h 8900716"/>
              <a:gd name="connsiteX6066" fmla="*/ 4439109 w 11033920"/>
              <a:gd name="connsiteY6066" fmla="*/ 2249079 h 8900716"/>
              <a:gd name="connsiteX6067" fmla="*/ 4442174 w 11033920"/>
              <a:gd name="connsiteY6067" fmla="*/ 2252376 h 8900716"/>
              <a:gd name="connsiteX6068" fmla="*/ 4466183 w 11033920"/>
              <a:gd name="connsiteY6068" fmla="*/ 2273803 h 8900716"/>
              <a:gd name="connsiteX6069" fmla="*/ 4448815 w 11033920"/>
              <a:gd name="connsiteY6069" fmla="*/ 2264738 h 8900716"/>
              <a:gd name="connsiteX6070" fmla="*/ 4452391 w 11033920"/>
              <a:gd name="connsiteY6070" fmla="*/ 2270507 h 8900716"/>
              <a:gd name="connsiteX6071" fmla="*/ 4466183 w 11033920"/>
              <a:gd name="connsiteY6071" fmla="*/ 2273803 h 8900716"/>
              <a:gd name="connsiteX6072" fmla="*/ 4442174 w 11033920"/>
              <a:gd name="connsiteY6072" fmla="*/ 2273803 h 8900716"/>
              <a:gd name="connsiteX6073" fmla="*/ 4439109 w 11033920"/>
              <a:gd name="connsiteY6073" fmla="*/ 2273803 h 8900716"/>
              <a:gd name="connsiteX6074" fmla="*/ 4439109 w 11033920"/>
              <a:gd name="connsiteY6074" fmla="*/ 2270507 h 8900716"/>
              <a:gd name="connsiteX6075" fmla="*/ 4439109 w 11033920"/>
              <a:gd name="connsiteY6075" fmla="*/ 2250727 h 8900716"/>
              <a:gd name="connsiteX6076" fmla="*/ 4360441 w 11033920"/>
              <a:gd name="connsiteY6076" fmla="*/ 2249079 h 8900716"/>
              <a:gd name="connsiteX6077" fmla="*/ 4363506 w 11033920"/>
              <a:gd name="connsiteY6077" fmla="*/ 2252376 h 8900716"/>
              <a:gd name="connsiteX6078" fmla="*/ 4373723 w 11033920"/>
              <a:gd name="connsiteY6078" fmla="*/ 2261441 h 8900716"/>
              <a:gd name="connsiteX6079" fmla="*/ 4388026 w 11033920"/>
              <a:gd name="connsiteY6079" fmla="*/ 2273803 h 8900716"/>
              <a:gd name="connsiteX6080" fmla="*/ 4360441 w 11033920"/>
              <a:gd name="connsiteY6080" fmla="*/ 2249079 h 8900716"/>
              <a:gd name="connsiteX6081" fmla="*/ 8414896 w 11033920"/>
              <a:gd name="connsiteY6081" fmla="*/ 2237953 h 8900716"/>
              <a:gd name="connsiteX6082" fmla="*/ 8428178 w 11033920"/>
              <a:gd name="connsiteY6082" fmla="*/ 2249903 h 8900716"/>
              <a:gd name="connsiteX6083" fmla="*/ 8422048 w 11033920"/>
              <a:gd name="connsiteY6083" fmla="*/ 2256908 h 8900716"/>
              <a:gd name="connsiteX6084" fmla="*/ 4439109 w 11033920"/>
              <a:gd name="connsiteY6084" fmla="*/ 2227651 h 8900716"/>
              <a:gd name="connsiteX6085" fmla="*/ 4452391 w 11033920"/>
              <a:gd name="connsiteY6085" fmla="*/ 2242074 h 8900716"/>
              <a:gd name="connsiteX6086" fmla="*/ 4466183 w 11033920"/>
              <a:gd name="connsiteY6086" fmla="*/ 2273803 h 8900716"/>
              <a:gd name="connsiteX6087" fmla="*/ 4452391 w 11033920"/>
              <a:gd name="connsiteY6087" fmla="*/ 2258969 h 8900716"/>
              <a:gd name="connsiteX6088" fmla="*/ 4439109 w 11033920"/>
              <a:gd name="connsiteY6088" fmla="*/ 2227651 h 8900716"/>
              <a:gd name="connsiteX6089" fmla="*/ 4388026 w 11033920"/>
              <a:gd name="connsiteY6089" fmla="*/ 2227651 h 8900716"/>
              <a:gd name="connsiteX6090" fmla="*/ 4413057 w 11033920"/>
              <a:gd name="connsiteY6090" fmla="*/ 2238365 h 8900716"/>
              <a:gd name="connsiteX6091" fmla="*/ 4435023 w 11033920"/>
              <a:gd name="connsiteY6091" fmla="*/ 2247431 h 8900716"/>
              <a:gd name="connsiteX6092" fmla="*/ 4439109 w 11033920"/>
              <a:gd name="connsiteY6092" fmla="*/ 2249079 h 8900716"/>
              <a:gd name="connsiteX6093" fmla="*/ 4436555 w 11033920"/>
              <a:gd name="connsiteY6093" fmla="*/ 2248667 h 8900716"/>
              <a:gd name="connsiteX6094" fmla="*/ 4413057 w 11033920"/>
              <a:gd name="connsiteY6094" fmla="*/ 2246194 h 8900716"/>
              <a:gd name="connsiteX6095" fmla="*/ 4388026 w 11033920"/>
              <a:gd name="connsiteY6095" fmla="*/ 2227651 h 8900716"/>
              <a:gd name="connsiteX6096" fmla="*/ 4305783 w 11033920"/>
              <a:gd name="connsiteY6096" fmla="*/ 2227651 h 8900716"/>
              <a:gd name="connsiteX6097" fmla="*/ 4332857 w 11033920"/>
              <a:gd name="connsiteY6097" fmla="*/ 2249079 h 8900716"/>
              <a:gd name="connsiteX6098" fmla="*/ 4305783 w 11033920"/>
              <a:gd name="connsiteY6098" fmla="*/ 2227651 h 8900716"/>
              <a:gd name="connsiteX6099" fmla="*/ 4254700 w 11033920"/>
              <a:gd name="connsiteY6099" fmla="*/ 2227651 h 8900716"/>
              <a:gd name="connsiteX6100" fmla="*/ 4280752 w 11033920"/>
              <a:gd name="connsiteY6100" fmla="*/ 2227651 h 8900716"/>
              <a:gd name="connsiteX6101" fmla="*/ 4332857 w 11033920"/>
              <a:gd name="connsiteY6101" fmla="*/ 2250727 h 8900716"/>
              <a:gd name="connsiteX6102" fmla="*/ 4280752 w 11033920"/>
              <a:gd name="connsiteY6102" fmla="*/ 2250727 h 8900716"/>
              <a:gd name="connsiteX6103" fmla="*/ 4306804 w 11033920"/>
              <a:gd name="connsiteY6103" fmla="*/ 2250727 h 8900716"/>
              <a:gd name="connsiteX6104" fmla="*/ 4254700 w 11033920"/>
              <a:gd name="connsiteY6104" fmla="*/ 2227651 h 8900716"/>
              <a:gd name="connsiteX6105" fmla="*/ 7527585 w 11033920"/>
              <a:gd name="connsiteY6105" fmla="*/ 2216525 h 8900716"/>
              <a:gd name="connsiteX6106" fmla="*/ 7537291 w 11033920"/>
              <a:gd name="connsiteY6106" fmla="*/ 2217762 h 8900716"/>
              <a:gd name="connsiteX6107" fmla="*/ 7550573 w 11033920"/>
              <a:gd name="connsiteY6107" fmla="*/ 2226415 h 8900716"/>
              <a:gd name="connsiteX6108" fmla="*/ 7522988 w 11033920"/>
              <a:gd name="connsiteY6108" fmla="*/ 2273803 h 8900716"/>
              <a:gd name="connsiteX6109" fmla="*/ 7522988 w 11033920"/>
              <a:gd name="connsiteY6109" fmla="*/ 2226415 h 8900716"/>
              <a:gd name="connsiteX6110" fmla="*/ 7527585 w 11033920"/>
              <a:gd name="connsiteY6110" fmla="*/ 2216525 h 8900716"/>
              <a:gd name="connsiteX6111" fmla="*/ 4254700 w 11033920"/>
              <a:gd name="connsiteY6111" fmla="*/ 2202927 h 8900716"/>
              <a:gd name="connsiteX6112" fmla="*/ 4305783 w 11033920"/>
              <a:gd name="connsiteY6112" fmla="*/ 2227651 h 8900716"/>
              <a:gd name="connsiteX6113" fmla="*/ 4254700 w 11033920"/>
              <a:gd name="connsiteY6113" fmla="*/ 2202927 h 8900716"/>
              <a:gd name="connsiteX6114" fmla="*/ 4197998 w 11033920"/>
              <a:gd name="connsiteY6114" fmla="*/ 2200867 h 8900716"/>
              <a:gd name="connsiteX6115" fmla="*/ 4200041 w 11033920"/>
              <a:gd name="connsiteY6115" fmla="*/ 2202515 h 8900716"/>
              <a:gd name="connsiteX6116" fmla="*/ 4200552 w 11033920"/>
              <a:gd name="connsiteY6116" fmla="*/ 2201691 h 8900716"/>
              <a:gd name="connsiteX6117" fmla="*/ 4200041 w 11033920"/>
              <a:gd name="connsiteY6117" fmla="*/ 2201279 h 8900716"/>
              <a:gd name="connsiteX6118" fmla="*/ 4452391 w 11033920"/>
              <a:gd name="connsiteY6118" fmla="*/ 2200043 h 8900716"/>
              <a:gd name="connsiteX6119" fmla="*/ 4493257 w 11033920"/>
              <a:gd name="connsiteY6119" fmla="*/ 2227651 h 8900716"/>
              <a:gd name="connsiteX6120" fmla="*/ 4452391 w 11033920"/>
              <a:gd name="connsiteY6120" fmla="*/ 2200043 h 8900716"/>
              <a:gd name="connsiteX6121" fmla="*/ 8386290 w 11033920"/>
              <a:gd name="connsiteY6121" fmla="*/ 2196746 h 8900716"/>
              <a:gd name="connsiteX6122" fmla="*/ 8401615 w 11033920"/>
              <a:gd name="connsiteY6122" fmla="*/ 2202103 h 8900716"/>
              <a:gd name="connsiteX6123" fmla="*/ 8414896 w 11033920"/>
              <a:gd name="connsiteY6123" fmla="*/ 2237953 h 8900716"/>
              <a:gd name="connsiteX6124" fmla="*/ 8405191 w 11033920"/>
              <a:gd name="connsiteY6124" fmla="*/ 2228888 h 8900716"/>
              <a:gd name="connsiteX6125" fmla="*/ 8401615 w 11033920"/>
              <a:gd name="connsiteY6125" fmla="*/ 2226003 h 8900716"/>
              <a:gd name="connsiteX6126" fmla="*/ 8401615 w 11033920"/>
              <a:gd name="connsiteY6126" fmla="*/ 2273803 h 8900716"/>
              <a:gd name="connsiteX6127" fmla="*/ 8390887 w 11033920"/>
              <a:gd name="connsiteY6127" fmla="*/ 2270095 h 8900716"/>
              <a:gd name="connsiteX6128" fmla="*/ 8376585 w 11033920"/>
              <a:gd name="connsiteY6128" fmla="*/ 2251963 h 8900716"/>
              <a:gd name="connsiteX6129" fmla="*/ 8376585 w 11033920"/>
              <a:gd name="connsiteY6129" fmla="*/ 2251551 h 8900716"/>
              <a:gd name="connsiteX6130" fmla="*/ 8378627 w 11033920"/>
              <a:gd name="connsiteY6130" fmla="*/ 2211168 h 8900716"/>
              <a:gd name="connsiteX6131" fmla="*/ 8386290 w 11033920"/>
              <a:gd name="connsiteY6131" fmla="*/ 2196746 h 8900716"/>
              <a:gd name="connsiteX6132" fmla="*/ 4169902 w 11033920"/>
              <a:gd name="connsiteY6132" fmla="*/ 2190565 h 8900716"/>
              <a:gd name="connsiteX6133" fmla="*/ 4173478 w 11033920"/>
              <a:gd name="connsiteY6133" fmla="*/ 2202927 h 8900716"/>
              <a:gd name="connsiteX6134" fmla="*/ 4200041 w 11033920"/>
              <a:gd name="connsiteY6134" fmla="*/ 2226827 h 8900716"/>
              <a:gd name="connsiteX6135" fmla="*/ 4210258 w 11033920"/>
              <a:gd name="connsiteY6135" fmla="*/ 2235481 h 8900716"/>
              <a:gd name="connsiteX6136" fmla="*/ 4226604 w 11033920"/>
              <a:gd name="connsiteY6136" fmla="*/ 2250727 h 8900716"/>
              <a:gd name="connsiteX6137" fmla="*/ 4253167 w 11033920"/>
              <a:gd name="connsiteY6137" fmla="*/ 2271743 h 8900716"/>
              <a:gd name="connsiteX6138" fmla="*/ 4279730 w 11033920"/>
              <a:gd name="connsiteY6138" fmla="*/ 2274627 h 8900716"/>
              <a:gd name="connsiteX6139" fmla="*/ 4254189 w 11033920"/>
              <a:gd name="connsiteY6139" fmla="*/ 2250727 h 8900716"/>
              <a:gd name="connsiteX6140" fmla="*/ 4253678 w 11033920"/>
              <a:gd name="connsiteY6140" fmla="*/ 2250727 h 8900716"/>
              <a:gd name="connsiteX6141" fmla="*/ 4252146 w 11033920"/>
              <a:gd name="connsiteY6141" fmla="*/ 2249079 h 8900716"/>
              <a:gd name="connsiteX6142" fmla="*/ 4240907 w 11033920"/>
              <a:gd name="connsiteY6142" fmla="*/ 2249079 h 8900716"/>
              <a:gd name="connsiteX6143" fmla="*/ 4227626 w 11033920"/>
              <a:gd name="connsiteY6143" fmla="*/ 2249079 h 8900716"/>
              <a:gd name="connsiteX6144" fmla="*/ 4240907 w 11033920"/>
              <a:gd name="connsiteY6144" fmla="*/ 2240838 h 8900716"/>
              <a:gd name="connsiteX6145" fmla="*/ 4247037 w 11033920"/>
              <a:gd name="connsiteY6145" fmla="*/ 2244134 h 8900716"/>
              <a:gd name="connsiteX6146" fmla="*/ 4226093 w 11033920"/>
              <a:gd name="connsiteY6146" fmla="*/ 2225591 h 8900716"/>
              <a:gd name="connsiteX6147" fmla="*/ 4203106 w 11033920"/>
              <a:gd name="connsiteY6147" fmla="*/ 2204575 h 8900716"/>
              <a:gd name="connsiteX6148" fmla="*/ 4201573 w 11033920"/>
              <a:gd name="connsiteY6148" fmla="*/ 2202927 h 8900716"/>
              <a:gd name="connsiteX6149" fmla="*/ 4200552 w 11033920"/>
              <a:gd name="connsiteY6149" fmla="*/ 2202927 h 8900716"/>
              <a:gd name="connsiteX6150" fmla="*/ 4210258 w 11033920"/>
              <a:gd name="connsiteY6150" fmla="*/ 2211581 h 8900716"/>
              <a:gd name="connsiteX6151" fmla="*/ 4226604 w 11033920"/>
              <a:gd name="connsiteY6151" fmla="*/ 2226827 h 8900716"/>
              <a:gd name="connsiteX6152" fmla="*/ 4223539 w 11033920"/>
              <a:gd name="connsiteY6152" fmla="*/ 2226827 h 8900716"/>
              <a:gd name="connsiteX6153" fmla="*/ 4200041 w 11033920"/>
              <a:gd name="connsiteY6153" fmla="*/ 2226827 h 8900716"/>
              <a:gd name="connsiteX6154" fmla="*/ 4196976 w 11033920"/>
              <a:gd name="connsiteY6154" fmla="*/ 2205812 h 8900716"/>
              <a:gd name="connsiteX6155" fmla="*/ 4173478 w 11033920"/>
              <a:gd name="connsiteY6155" fmla="*/ 2202927 h 8900716"/>
              <a:gd name="connsiteX6156" fmla="*/ 4173478 w 11033920"/>
              <a:gd name="connsiteY6156" fmla="*/ 2191801 h 8900716"/>
              <a:gd name="connsiteX6157" fmla="*/ 4067225 w 11033920"/>
              <a:gd name="connsiteY6157" fmla="*/ 2179027 h 8900716"/>
              <a:gd name="connsiteX6158" fmla="*/ 4093789 w 11033920"/>
              <a:gd name="connsiteY6158" fmla="*/ 2190565 h 8900716"/>
              <a:gd name="connsiteX6159" fmla="*/ 4096343 w 11033920"/>
              <a:gd name="connsiteY6159" fmla="*/ 2191801 h 8900716"/>
              <a:gd name="connsiteX6160" fmla="*/ 4097364 w 11033920"/>
              <a:gd name="connsiteY6160" fmla="*/ 2200043 h 8900716"/>
              <a:gd name="connsiteX6161" fmla="*/ 4120352 w 11033920"/>
              <a:gd name="connsiteY6161" fmla="*/ 2202927 h 8900716"/>
              <a:gd name="connsiteX6162" fmla="*/ 4093789 w 11033920"/>
              <a:gd name="connsiteY6162" fmla="*/ 2202927 h 8900716"/>
              <a:gd name="connsiteX6163" fmla="*/ 4067225 w 11033920"/>
              <a:gd name="connsiteY6163" fmla="*/ 2179027 h 8900716"/>
              <a:gd name="connsiteX6164" fmla="*/ 8269821 w 11033920"/>
              <a:gd name="connsiteY6164" fmla="*/ 2178615 h 8900716"/>
              <a:gd name="connsiteX6165" fmla="*/ 8295873 w 11033920"/>
              <a:gd name="connsiteY6165" fmla="*/ 2273803 h 8900716"/>
              <a:gd name="connsiteX6166" fmla="*/ 8322437 w 11033920"/>
              <a:gd name="connsiteY6166" fmla="*/ 2297703 h 8900716"/>
              <a:gd name="connsiteX6167" fmla="*/ 8322437 w 11033920"/>
              <a:gd name="connsiteY6167" fmla="*/ 2273803 h 8900716"/>
              <a:gd name="connsiteX6168" fmla="*/ 8348999 w 11033920"/>
              <a:gd name="connsiteY6168" fmla="*/ 2178615 h 8900716"/>
              <a:gd name="connsiteX6169" fmla="*/ 8375052 w 11033920"/>
              <a:gd name="connsiteY6169" fmla="*/ 2202103 h 8900716"/>
              <a:gd name="connsiteX6170" fmla="*/ 8375052 w 11033920"/>
              <a:gd name="connsiteY6170" fmla="*/ 2249903 h 8900716"/>
              <a:gd name="connsiteX6171" fmla="*/ 8375052 w 11033920"/>
              <a:gd name="connsiteY6171" fmla="*/ 2273803 h 8900716"/>
              <a:gd name="connsiteX6172" fmla="*/ 8376585 w 11033920"/>
              <a:gd name="connsiteY6172" fmla="*/ 2251963 h 8900716"/>
              <a:gd name="connsiteX6173" fmla="*/ 8388844 w 11033920"/>
              <a:gd name="connsiteY6173" fmla="*/ 2273803 h 8900716"/>
              <a:gd name="connsiteX6174" fmla="*/ 8401615 w 11033920"/>
              <a:gd name="connsiteY6174" fmla="*/ 2297703 h 8900716"/>
              <a:gd name="connsiteX6175" fmla="*/ 8295873 w 11033920"/>
              <a:gd name="connsiteY6175" fmla="*/ 2345091 h 8900716"/>
              <a:gd name="connsiteX6176" fmla="*/ 8274419 w 11033920"/>
              <a:gd name="connsiteY6176" fmla="*/ 2302236 h 8900716"/>
              <a:gd name="connsiteX6177" fmla="*/ 8269821 w 11033920"/>
              <a:gd name="connsiteY6177" fmla="*/ 2296879 h 8900716"/>
              <a:gd name="connsiteX6178" fmla="*/ 8269821 w 11033920"/>
              <a:gd name="connsiteY6178" fmla="*/ 2288226 h 8900716"/>
              <a:gd name="connsiteX6179" fmla="*/ 8269821 w 11033920"/>
              <a:gd name="connsiteY6179" fmla="*/ 2276276 h 8900716"/>
              <a:gd name="connsiteX6180" fmla="*/ 8269821 w 11033920"/>
              <a:gd name="connsiteY6180" fmla="*/ 2249903 h 8900716"/>
              <a:gd name="connsiteX6181" fmla="*/ 8269821 w 11033920"/>
              <a:gd name="connsiteY6181" fmla="*/ 2178615 h 8900716"/>
              <a:gd name="connsiteX6182" fmla="*/ 4120352 w 11033920"/>
              <a:gd name="connsiteY6182" fmla="*/ 2155127 h 8900716"/>
              <a:gd name="connsiteX6183" fmla="*/ 4146915 w 11033920"/>
              <a:gd name="connsiteY6183" fmla="*/ 2179027 h 8900716"/>
              <a:gd name="connsiteX6184" fmla="*/ 4120352 w 11033920"/>
              <a:gd name="connsiteY6184" fmla="*/ 2155127 h 8900716"/>
              <a:gd name="connsiteX6185" fmla="*/ 7257357 w 11033920"/>
              <a:gd name="connsiteY6185" fmla="*/ 2153891 h 8900716"/>
              <a:gd name="connsiteX6186" fmla="*/ 7257357 w 11033920"/>
              <a:gd name="connsiteY6186" fmla="*/ 2225591 h 8900716"/>
              <a:gd name="connsiteX6187" fmla="*/ 7257357 w 11033920"/>
              <a:gd name="connsiteY6187" fmla="*/ 2153891 h 8900716"/>
              <a:gd name="connsiteX6188" fmla="*/ 4306804 w 11033920"/>
              <a:gd name="connsiteY6188" fmla="*/ 2153891 h 8900716"/>
              <a:gd name="connsiteX6189" fmla="*/ 4332857 w 11033920"/>
              <a:gd name="connsiteY6189" fmla="*/ 2178615 h 8900716"/>
              <a:gd name="connsiteX6190" fmla="*/ 4306804 w 11033920"/>
              <a:gd name="connsiteY6190" fmla="*/ 2153891 h 8900716"/>
              <a:gd name="connsiteX6191" fmla="*/ 5699837 w 11033920"/>
              <a:gd name="connsiteY6191" fmla="*/ 2147298 h 8900716"/>
              <a:gd name="connsiteX6192" fmla="*/ 5717205 w 11033920"/>
              <a:gd name="connsiteY6192" fmla="*/ 2147710 h 8900716"/>
              <a:gd name="connsiteX6193" fmla="*/ 5900593 w 11033920"/>
              <a:gd name="connsiteY6193" fmla="*/ 2248667 h 8900716"/>
              <a:gd name="connsiteX6194" fmla="*/ 6219861 w 11033920"/>
              <a:gd name="connsiteY6194" fmla="*/ 2535880 h 8900716"/>
              <a:gd name="connsiteX6195" fmla="*/ 6219861 w 11033920"/>
              <a:gd name="connsiteY6195" fmla="*/ 2560192 h 8900716"/>
              <a:gd name="connsiteX6196" fmla="*/ 6352677 w 11033920"/>
              <a:gd name="connsiteY6196" fmla="*/ 2704004 h 8900716"/>
              <a:gd name="connsiteX6197" fmla="*/ 6246425 w 11033920"/>
              <a:gd name="connsiteY6197" fmla="*/ 2631892 h 8900716"/>
              <a:gd name="connsiteX6198" fmla="*/ 6272988 w 11033920"/>
              <a:gd name="connsiteY6198" fmla="*/ 2679692 h 8900716"/>
              <a:gd name="connsiteX6199" fmla="*/ 5980283 w 11033920"/>
              <a:gd name="connsiteY6199" fmla="*/ 2416379 h 8900716"/>
              <a:gd name="connsiteX6200" fmla="*/ 5687577 w 11033920"/>
              <a:gd name="connsiteY6200" fmla="*/ 2153067 h 8900716"/>
              <a:gd name="connsiteX6201" fmla="*/ 5699837 w 11033920"/>
              <a:gd name="connsiteY6201" fmla="*/ 2147298 h 8900716"/>
              <a:gd name="connsiteX6202" fmla="*/ 4283817 w 11033920"/>
              <a:gd name="connsiteY6202" fmla="*/ 2135348 h 8900716"/>
              <a:gd name="connsiteX6203" fmla="*/ 4306804 w 11033920"/>
              <a:gd name="connsiteY6203" fmla="*/ 2153891 h 8900716"/>
              <a:gd name="connsiteX6204" fmla="*/ 4332857 w 11033920"/>
              <a:gd name="connsiteY6204" fmla="*/ 2202927 h 8900716"/>
              <a:gd name="connsiteX6205" fmla="*/ 4254700 w 11033920"/>
              <a:gd name="connsiteY6205" fmla="*/ 2178615 h 8900716"/>
              <a:gd name="connsiteX6206" fmla="*/ 4280752 w 11033920"/>
              <a:gd name="connsiteY6206" fmla="*/ 2153891 h 8900716"/>
              <a:gd name="connsiteX6207" fmla="*/ 4283817 w 11033920"/>
              <a:gd name="connsiteY6207" fmla="*/ 2135348 h 8900716"/>
              <a:gd name="connsiteX6208" fmla="*/ 4014099 w 11033920"/>
              <a:gd name="connsiteY6208" fmla="*/ 2131227 h 8900716"/>
              <a:gd name="connsiteX6209" fmla="*/ 4093789 w 11033920"/>
              <a:gd name="connsiteY6209" fmla="*/ 2179027 h 8900716"/>
              <a:gd name="connsiteX6210" fmla="*/ 4080507 w 11033920"/>
              <a:gd name="connsiteY6210" fmla="*/ 2179027 h 8900716"/>
              <a:gd name="connsiteX6211" fmla="*/ 4078464 w 11033920"/>
              <a:gd name="connsiteY6211" fmla="*/ 2179027 h 8900716"/>
              <a:gd name="connsiteX6212" fmla="*/ 4077442 w 11033920"/>
              <a:gd name="connsiteY6212" fmla="*/ 2179027 h 8900716"/>
              <a:gd name="connsiteX6213" fmla="*/ 4067225 w 11033920"/>
              <a:gd name="connsiteY6213" fmla="*/ 2179027 h 8900716"/>
              <a:gd name="connsiteX6214" fmla="*/ 4014099 w 11033920"/>
              <a:gd name="connsiteY6214" fmla="*/ 2131227 h 8900716"/>
              <a:gd name="connsiteX6215" fmla="*/ 4094299 w 11033920"/>
              <a:gd name="connsiteY6215" fmla="*/ 2129167 h 8900716"/>
              <a:gd name="connsiteX6216" fmla="*/ 4107581 w 11033920"/>
              <a:gd name="connsiteY6216" fmla="*/ 2132051 h 8900716"/>
              <a:gd name="connsiteX6217" fmla="*/ 4111157 w 11033920"/>
              <a:gd name="connsiteY6217" fmla="*/ 2137820 h 8900716"/>
              <a:gd name="connsiteX6218" fmla="*/ 3984193 w 11033920"/>
              <a:gd name="connsiteY6218" fmla="*/ 2125776 h 8900716"/>
              <a:gd name="connsiteX6219" fmla="*/ 3984248 w 11033920"/>
              <a:gd name="connsiteY6219" fmla="*/ 2125819 h 8900716"/>
              <a:gd name="connsiteX6220" fmla="*/ 3988558 w 11033920"/>
              <a:gd name="connsiteY6220" fmla="*/ 2129167 h 8900716"/>
              <a:gd name="connsiteX6221" fmla="*/ 3985110 w 11033920"/>
              <a:gd name="connsiteY6221" fmla="*/ 2126488 h 8900716"/>
              <a:gd name="connsiteX6222" fmla="*/ 624234 w 11033920"/>
              <a:gd name="connsiteY6222" fmla="*/ 2124222 h 8900716"/>
              <a:gd name="connsiteX6223" fmla="*/ 638026 w 11033920"/>
              <a:gd name="connsiteY6223" fmla="*/ 2130815 h 8900716"/>
              <a:gd name="connsiteX6224" fmla="*/ 634450 w 11033920"/>
              <a:gd name="connsiteY6224" fmla="*/ 2136584 h 8900716"/>
              <a:gd name="connsiteX6225" fmla="*/ 4139252 w 11033920"/>
              <a:gd name="connsiteY6225" fmla="*/ 2121337 h 8900716"/>
              <a:gd name="connsiteX6226" fmla="*/ 4145382 w 11033920"/>
              <a:gd name="connsiteY6226" fmla="*/ 2129167 h 8900716"/>
              <a:gd name="connsiteX6227" fmla="*/ 4136698 w 11033920"/>
              <a:gd name="connsiteY6227" fmla="*/ 2126282 h 8900716"/>
              <a:gd name="connsiteX6228" fmla="*/ 3967401 w 11033920"/>
              <a:gd name="connsiteY6228" fmla="*/ 2112732 h 8900716"/>
              <a:gd name="connsiteX6229" fmla="*/ 3976921 w 11033920"/>
              <a:gd name="connsiteY6229" fmla="*/ 2120127 h 8900716"/>
              <a:gd name="connsiteX6230" fmla="*/ 3984193 w 11033920"/>
              <a:gd name="connsiteY6230" fmla="*/ 2125776 h 8900716"/>
              <a:gd name="connsiteX6231" fmla="*/ 3974765 w 11033920"/>
              <a:gd name="connsiteY6231" fmla="*/ 2118453 h 8900716"/>
              <a:gd name="connsiteX6232" fmla="*/ 4145382 w 11033920"/>
              <a:gd name="connsiteY6232" fmla="*/ 2107739 h 8900716"/>
              <a:gd name="connsiteX6233" fmla="*/ 4139252 w 11033920"/>
              <a:gd name="connsiteY6233" fmla="*/ 2121337 h 8900716"/>
              <a:gd name="connsiteX6234" fmla="*/ 4136698 w 11033920"/>
              <a:gd name="connsiteY6234" fmla="*/ 2118453 h 8900716"/>
              <a:gd name="connsiteX6235" fmla="*/ 4145382 w 11033920"/>
              <a:gd name="connsiteY6235" fmla="*/ 2107739 h 8900716"/>
              <a:gd name="connsiteX6236" fmla="*/ 4039641 w 11033920"/>
              <a:gd name="connsiteY6236" fmla="*/ 2107739 h 8900716"/>
              <a:gd name="connsiteX6237" fmla="*/ 4066715 w 11033920"/>
              <a:gd name="connsiteY6237" fmla="*/ 2129167 h 8900716"/>
              <a:gd name="connsiteX6238" fmla="*/ 4039641 w 11033920"/>
              <a:gd name="connsiteY6238" fmla="*/ 2107739 h 8900716"/>
              <a:gd name="connsiteX6239" fmla="*/ 3968124 w 11033920"/>
              <a:gd name="connsiteY6239" fmla="*/ 2107739 h 8900716"/>
              <a:gd name="connsiteX6240" fmla="*/ 3997753 w 11033920"/>
              <a:gd name="connsiteY6240" fmla="*/ 2110211 h 8900716"/>
              <a:gd name="connsiteX6241" fmla="*/ 4014099 w 11033920"/>
              <a:gd name="connsiteY6241" fmla="*/ 2131227 h 8900716"/>
              <a:gd name="connsiteX6242" fmla="*/ 3960973 w 11033920"/>
              <a:gd name="connsiteY6242" fmla="*/ 2107739 h 8900716"/>
              <a:gd name="connsiteX6243" fmla="*/ 3965283 w 11033920"/>
              <a:gd name="connsiteY6243" fmla="*/ 2111087 h 8900716"/>
              <a:gd name="connsiteX6244" fmla="*/ 3967401 w 11033920"/>
              <a:gd name="connsiteY6244" fmla="*/ 2112732 h 8900716"/>
              <a:gd name="connsiteX6245" fmla="*/ 610952 w 11033920"/>
              <a:gd name="connsiteY6245" fmla="*/ 2107739 h 8900716"/>
              <a:gd name="connsiteX6246" fmla="*/ 624234 w 11033920"/>
              <a:gd name="connsiteY6246" fmla="*/ 2124222 h 8900716"/>
              <a:gd name="connsiteX6247" fmla="*/ 614017 w 11033920"/>
              <a:gd name="connsiteY6247" fmla="*/ 2119277 h 8900716"/>
              <a:gd name="connsiteX6248" fmla="*/ 610952 w 11033920"/>
              <a:gd name="connsiteY6248" fmla="*/ 2107739 h 8900716"/>
              <a:gd name="connsiteX6249" fmla="*/ 582857 w 11033920"/>
              <a:gd name="connsiteY6249" fmla="*/ 2107739 h 8900716"/>
              <a:gd name="connsiteX6250" fmla="*/ 635472 w 11033920"/>
              <a:gd name="connsiteY6250" fmla="*/ 2227651 h 8900716"/>
              <a:gd name="connsiteX6251" fmla="*/ 582857 w 11033920"/>
              <a:gd name="connsiteY6251" fmla="*/ 2203339 h 8900716"/>
              <a:gd name="connsiteX6252" fmla="*/ 582857 w 11033920"/>
              <a:gd name="connsiteY6252" fmla="*/ 2107739 h 8900716"/>
              <a:gd name="connsiteX6253" fmla="*/ 3960973 w 11033920"/>
              <a:gd name="connsiteY6253" fmla="*/ 2104030 h 8900716"/>
              <a:gd name="connsiteX6254" fmla="*/ 3968124 w 11033920"/>
              <a:gd name="connsiteY6254" fmla="*/ 2107739 h 8900716"/>
              <a:gd name="connsiteX6255" fmla="*/ 3960973 w 11033920"/>
              <a:gd name="connsiteY6255" fmla="*/ 2106915 h 8900716"/>
              <a:gd name="connsiteX6256" fmla="*/ 4071312 w 11033920"/>
              <a:gd name="connsiteY6256" fmla="*/ 2097437 h 8900716"/>
              <a:gd name="connsiteX6257" fmla="*/ 4094299 w 11033920"/>
              <a:gd name="connsiteY6257" fmla="*/ 2107739 h 8900716"/>
              <a:gd name="connsiteX6258" fmla="*/ 4066715 w 11033920"/>
              <a:gd name="connsiteY6258" fmla="*/ 2107739 h 8900716"/>
              <a:gd name="connsiteX6259" fmla="*/ 4071312 w 11033920"/>
              <a:gd name="connsiteY6259" fmla="*/ 2097437 h 8900716"/>
              <a:gd name="connsiteX6260" fmla="*/ 4121884 w 11033920"/>
              <a:gd name="connsiteY6260" fmla="*/ 2096201 h 8900716"/>
              <a:gd name="connsiteX6261" fmla="*/ 4145382 w 11033920"/>
              <a:gd name="connsiteY6261" fmla="*/ 2107739 h 8900716"/>
              <a:gd name="connsiteX6262" fmla="*/ 4122906 w 11033920"/>
              <a:gd name="connsiteY6262" fmla="*/ 2104442 h 8900716"/>
              <a:gd name="connsiteX6263" fmla="*/ 4004904 w 11033920"/>
              <a:gd name="connsiteY6263" fmla="*/ 2088784 h 8900716"/>
              <a:gd name="connsiteX6264" fmla="*/ 4039641 w 11033920"/>
              <a:gd name="connsiteY6264" fmla="*/ 2106091 h 8900716"/>
              <a:gd name="connsiteX6265" fmla="*/ 4014099 w 11033920"/>
              <a:gd name="connsiteY6265" fmla="*/ 2106091 h 8900716"/>
              <a:gd name="connsiteX6266" fmla="*/ 4004904 w 11033920"/>
              <a:gd name="connsiteY6266" fmla="*/ 2088784 h 8900716"/>
              <a:gd name="connsiteX6267" fmla="*/ 4388026 w 11033920"/>
              <a:gd name="connsiteY6267" fmla="*/ 2083015 h 8900716"/>
              <a:gd name="connsiteX6268" fmla="*/ 4411524 w 11033920"/>
              <a:gd name="connsiteY6268" fmla="*/ 2107739 h 8900716"/>
              <a:gd name="connsiteX6269" fmla="*/ 4388026 w 11033920"/>
              <a:gd name="connsiteY6269" fmla="*/ 2107739 h 8900716"/>
              <a:gd name="connsiteX6270" fmla="*/ 4388026 w 11033920"/>
              <a:gd name="connsiteY6270" fmla="*/ 2083015 h 8900716"/>
              <a:gd name="connsiteX6271" fmla="*/ 4067736 w 11033920"/>
              <a:gd name="connsiteY6271" fmla="*/ 2083015 h 8900716"/>
              <a:gd name="connsiteX6272" fmla="*/ 4094299 w 11033920"/>
              <a:gd name="connsiteY6272" fmla="*/ 2083015 h 8900716"/>
              <a:gd name="connsiteX6273" fmla="*/ 4119841 w 11033920"/>
              <a:gd name="connsiteY6273" fmla="*/ 2083015 h 8900716"/>
              <a:gd name="connsiteX6274" fmla="*/ 4121373 w 11033920"/>
              <a:gd name="connsiteY6274" fmla="*/ 2083015 h 8900716"/>
              <a:gd name="connsiteX6275" fmla="*/ 4120352 w 11033920"/>
              <a:gd name="connsiteY6275" fmla="*/ 2086311 h 8900716"/>
              <a:gd name="connsiteX6276" fmla="*/ 4121884 w 11033920"/>
              <a:gd name="connsiteY6276" fmla="*/ 2096201 h 8900716"/>
              <a:gd name="connsiteX6277" fmla="*/ 4119841 w 11033920"/>
              <a:gd name="connsiteY6277" fmla="*/ 2095377 h 8900716"/>
              <a:gd name="connsiteX6278" fmla="*/ 4116776 w 11033920"/>
              <a:gd name="connsiteY6278" fmla="*/ 2093728 h 8900716"/>
              <a:gd name="connsiteX6279" fmla="*/ 4108092 w 11033920"/>
              <a:gd name="connsiteY6279" fmla="*/ 2095377 h 8900716"/>
              <a:gd name="connsiteX6280" fmla="*/ 4094299 w 11033920"/>
              <a:gd name="connsiteY6280" fmla="*/ 2107739 h 8900716"/>
              <a:gd name="connsiteX6281" fmla="*/ 4067736 w 11033920"/>
              <a:gd name="connsiteY6281" fmla="*/ 2083015 h 8900716"/>
              <a:gd name="connsiteX6282" fmla="*/ 4057520 w 11033920"/>
              <a:gd name="connsiteY6282" fmla="*/ 2069004 h 8900716"/>
              <a:gd name="connsiteX6283" fmla="*/ 4074377 w 11033920"/>
              <a:gd name="connsiteY6283" fmla="*/ 2080130 h 8900716"/>
              <a:gd name="connsiteX6284" fmla="*/ 4067736 w 11033920"/>
              <a:gd name="connsiteY6284" fmla="*/ 2083015 h 8900716"/>
              <a:gd name="connsiteX6285" fmla="*/ 4058030 w 11033920"/>
              <a:gd name="connsiteY6285" fmla="*/ 2071065 h 8900716"/>
              <a:gd name="connsiteX6286" fmla="*/ 8306601 w 11033920"/>
              <a:gd name="connsiteY6286" fmla="*/ 2062823 h 8900716"/>
              <a:gd name="connsiteX6287" fmla="*/ 8321925 w 11033920"/>
              <a:gd name="connsiteY6287" fmla="*/ 2083015 h 8900716"/>
              <a:gd name="connsiteX6288" fmla="*/ 8306601 w 11033920"/>
              <a:gd name="connsiteY6288" fmla="*/ 2062823 h 8900716"/>
              <a:gd name="connsiteX6289" fmla="*/ 3907847 w 11033920"/>
              <a:gd name="connsiteY6289" fmla="*/ 2059527 h 8900716"/>
              <a:gd name="connsiteX6290" fmla="*/ 3934410 w 11033920"/>
              <a:gd name="connsiteY6290" fmla="*/ 2083015 h 8900716"/>
              <a:gd name="connsiteX6291" fmla="*/ 3944626 w 11033920"/>
              <a:gd name="connsiteY6291" fmla="*/ 2083015 h 8900716"/>
              <a:gd name="connsiteX6292" fmla="*/ 3945648 w 11033920"/>
              <a:gd name="connsiteY6292" fmla="*/ 2083015 h 8900716"/>
              <a:gd name="connsiteX6293" fmla="*/ 3957397 w 11033920"/>
              <a:gd name="connsiteY6293" fmla="*/ 2083015 h 8900716"/>
              <a:gd name="connsiteX6294" fmla="*/ 3960973 w 11033920"/>
              <a:gd name="connsiteY6294" fmla="*/ 2083015 h 8900716"/>
              <a:gd name="connsiteX6295" fmla="*/ 3960973 w 11033920"/>
              <a:gd name="connsiteY6295" fmla="*/ 2104030 h 8900716"/>
              <a:gd name="connsiteX6296" fmla="*/ 3907847 w 11033920"/>
              <a:gd name="connsiteY6296" fmla="*/ 2059527 h 8900716"/>
              <a:gd name="connsiteX6297" fmla="*/ 7178689 w 11033920"/>
              <a:gd name="connsiteY6297" fmla="*/ 2058702 h 8900716"/>
              <a:gd name="connsiteX6298" fmla="*/ 7178689 w 11033920"/>
              <a:gd name="connsiteY6298" fmla="*/ 2058702 h 8900716"/>
              <a:gd name="connsiteX6299" fmla="*/ 4094299 w 11033920"/>
              <a:gd name="connsiteY6299" fmla="*/ 2058702 h 8900716"/>
              <a:gd name="connsiteX6300" fmla="*/ 4121373 w 11033920"/>
              <a:gd name="connsiteY6300" fmla="*/ 2083015 h 8900716"/>
              <a:gd name="connsiteX6301" fmla="*/ 4094299 w 11033920"/>
              <a:gd name="connsiteY6301" fmla="*/ 2058702 h 8900716"/>
              <a:gd name="connsiteX6302" fmla="*/ 4041173 w 11033920"/>
              <a:gd name="connsiteY6302" fmla="*/ 2058702 h 8900716"/>
              <a:gd name="connsiteX6303" fmla="*/ 4041173 w 11033920"/>
              <a:gd name="connsiteY6303" fmla="*/ 2058702 h 8900716"/>
              <a:gd name="connsiteX6304" fmla="*/ 4012567 w 11033920"/>
              <a:gd name="connsiteY6304" fmla="*/ 2058702 h 8900716"/>
              <a:gd name="connsiteX6305" fmla="*/ 4039641 w 11033920"/>
              <a:gd name="connsiteY6305" fmla="*/ 2083015 h 8900716"/>
              <a:gd name="connsiteX6306" fmla="*/ 4012567 w 11033920"/>
              <a:gd name="connsiteY6306" fmla="*/ 2083015 h 8900716"/>
              <a:gd name="connsiteX6307" fmla="*/ 4012567 w 11033920"/>
              <a:gd name="connsiteY6307" fmla="*/ 2058702 h 8900716"/>
              <a:gd name="connsiteX6308" fmla="*/ 3943605 w 11033920"/>
              <a:gd name="connsiteY6308" fmla="*/ 2058702 h 8900716"/>
              <a:gd name="connsiteX6309" fmla="*/ 3957397 w 11033920"/>
              <a:gd name="connsiteY6309" fmla="*/ 2058702 h 8900716"/>
              <a:gd name="connsiteX6310" fmla="*/ 3960973 w 11033920"/>
              <a:gd name="connsiteY6310" fmla="*/ 2058702 h 8900716"/>
              <a:gd name="connsiteX6311" fmla="*/ 3988558 w 11033920"/>
              <a:gd name="connsiteY6311" fmla="*/ 2083015 h 8900716"/>
              <a:gd name="connsiteX6312" fmla="*/ 3957397 w 11033920"/>
              <a:gd name="connsiteY6312" fmla="*/ 2067768 h 8900716"/>
              <a:gd name="connsiteX6313" fmla="*/ 4039641 w 11033920"/>
              <a:gd name="connsiteY6313" fmla="*/ 2056230 h 8900716"/>
              <a:gd name="connsiteX6314" fmla="*/ 4067736 w 11033920"/>
              <a:gd name="connsiteY6314" fmla="*/ 2058702 h 8900716"/>
              <a:gd name="connsiteX6315" fmla="*/ 4057009 w 11033920"/>
              <a:gd name="connsiteY6315" fmla="*/ 2061999 h 8900716"/>
              <a:gd name="connsiteX6316" fmla="*/ 4057520 w 11033920"/>
              <a:gd name="connsiteY6316" fmla="*/ 2069004 h 8900716"/>
              <a:gd name="connsiteX6317" fmla="*/ 4041173 w 11033920"/>
              <a:gd name="connsiteY6317" fmla="*/ 2058702 h 8900716"/>
              <a:gd name="connsiteX6318" fmla="*/ 3939518 w 11033920"/>
              <a:gd name="connsiteY6318" fmla="*/ 2055406 h 8900716"/>
              <a:gd name="connsiteX6319" fmla="*/ 3943605 w 11033920"/>
              <a:gd name="connsiteY6319" fmla="*/ 2058702 h 8900716"/>
              <a:gd name="connsiteX6320" fmla="*/ 3933899 w 11033920"/>
              <a:gd name="connsiteY6320" fmla="*/ 2058702 h 8900716"/>
              <a:gd name="connsiteX6321" fmla="*/ 4016653 w 11033920"/>
              <a:gd name="connsiteY6321" fmla="*/ 2036451 h 8900716"/>
              <a:gd name="connsiteX6322" fmla="*/ 4024827 w 11033920"/>
              <a:gd name="connsiteY6322" fmla="*/ 2037275 h 8900716"/>
              <a:gd name="connsiteX6323" fmla="*/ 4039641 w 11033920"/>
              <a:gd name="connsiteY6323" fmla="*/ 2056230 h 8900716"/>
              <a:gd name="connsiteX6324" fmla="*/ 4031467 w 11033920"/>
              <a:gd name="connsiteY6324" fmla="*/ 2055406 h 8900716"/>
              <a:gd name="connsiteX6325" fmla="*/ 4570903 w 11033920"/>
              <a:gd name="connsiteY6325" fmla="*/ 2033978 h 8900716"/>
              <a:gd name="connsiteX6326" fmla="*/ 4624541 w 11033920"/>
              <a:gd name="connsiteY6326" fmla="*/ 2057878 h 8900716"/>
              <a:gd name="connsiteX6327" fmla="*/ 4624541 w 11033920"/>
              <a:gd name="connsiteY6327" fmla="*/ 2082190 h 8900716"/>
              <a:gd name="connsiteX6328" fmla="*/ 4651615 w 11033920"/>
              <a:gd name="connsiteY6328" fmla="*/ 2105679 h 8900716"/>
              <a:gd name="connsiteX6329" fmla="*/ 4651615 w 11033920"/>
              <a:gd name="connsiteY6329" fmla="*/ 2082190 h 8900716"/>
              <a:gd name="connsiteX6330" fmla="*/ 4704741 w 11033920"/>
              <a:gd name="connsiteY6330" fmla="*/ 2129579 h 8900716"/>
              <a:gd name="connsiteX6331" fmla="*/ 4678178 w 11033920"/>
              <a:gd name="connsiteY6331" fmla="*/ 2129579 h 8900716"/>
              <a:gd name="connsiteX6332" fmla="*/ 4688905 w 11033920"/>
              <a:gd name="connsiteY6332" fmla="*/ 2149358 h 8900716"/>
              <a:gd name="connsiteX6333" fmla="*/ 4544340 w 11033920"/>
              <a:gd name="connsiteY6333" fmla="*/ 2105679 h 8900716"/>
              <a:gd name="connsiteX6334" fmla="*/ 4570903 w 11033920"/>
              <a:gd name="connsiteY6334" fmla="*/ 2033978 h 8900716"/>
              <a:gd name="connsiteX6335" fmla="*/ 3988558 w 11033920"/>
              <a:gd name="connsiteY6335" fmla="*/ 2033978 h 8900716"/>
              <a:gd name="connsiteX6336" fmla="*/ 4014610 w 11033920"/>
              <a:gd name="connsiteY6336" fmla="*/ 2033978 h 8900716"/>
              <a:gd name="connsiteX6337" fmla="*/ 4016653 w 11033920"/>
              <a:gd name="connsiteY6337" fmla="*/ 2036451 h 8900716"/>
              <a:gd name="connsiteX6338" fmla="*/ 3960973 w 11033920"/>
              <a:gd name="connsiteY6338" fmla="*/ 2033978 h 8900716"/>
              <a:gd name="connsiteX6339" fmla="*/ 3964549 w 11033920"/>
              <a:gd name="connsiteY6339" fmla="*/ 2033978 h 8900716"/>
              <a:gd name="connsiteX6340" fmla="*/ 3973233 w 11033920"/>
              <a:gd name="connsiteY6340" fmla="*/ 2033978 h 8900716"/>
              <a:gd name="connsiteX6341" fmla="*/ 3974765 w 11033920"/>
              <a:gd name="connsiteY6341" fmla="*/ 2033978 h 8900716"/>
              <a:gd name="connsiteX6342" fmla="*/ 3976809 w 11033920"/>
              <a:gd name="connsiteY6342" fmla="*/ 2033978 h 8900716"/>
              <a:gd name="connsiteX6343" fmla="*/ 3988558 w 11033920"/>
              <a:gd name="connsiteY6343" fmla="*/ 2033978 h 8900716"/>
              <a:gd name="connsiteX6344" fmla="*/ 3988047 w 11033920"/>
              <a:gd name="connsiteY6344" fmla="*/ 2044280 h 8900716"/>
              <a:gd name="connsiteX6345" fmla="*/ 3984982 w 11033920"/>
              <a:gd name="connsiteY6345" fmla="*/ 2043044 h 8900716"/>
              <a:gd name="connsiteX6346" fmla="*/ 3984471 w 11033920"/>
              <a:gd name="connsiteY6346" fmla="*/ 2044692 h 8900716"/>
              <a:gd name="connsiteX6347" fmla="*/ 3988558 w 11033920"/>
              <a:gd name="connsiteY6347" fmla="*/ 2058702 h 8900716"/>
              <a:gd name="connsiteX6348" fmla="*/ 3960973 w 11033920"/>
              <a:gd name="connsiteY6348" fmla="*/ 2033978 h 8900716"/>
              <a:gd name="connsiteX6349" fmla="*/ 3906314 w 11033920"/>
              <a:gd name="connsiteY6349" fmla="*/ 2033978 h 8900716"/>
              <a:gd name="connsiteX6350" fmla="*/ 3941050 w 11033920"/>
              <a:gd name="connsiteY6350" fmla="*/ 2054582 h 8900716"/>
              <a:gd name="connsiteX6351" fmla="*/ 3939518 w 11033920"/>
              <a:gd name="connsiteY6351" fmla="*/ 2055406 h 8900716"/>
              <a:gd name="connsiteX6352" fmla="*/ 5445955 w 11033920"/>
              <a:gd name="connsiteY6352" fmla="*/ 2015435 h 8900716"/>
              <a:gd name="connsiteX6353" fmla="*/ 5503679 w 11033920"/>
              <a:gd name="connsiteY6353" fmla="*/ 2058702 h 8900716"/>
              <a:gd name="connsiteX6354" fmla="*/ 5448509 w 11033920"/>
              <a:gd name="connsiteY6354" fmla="*/ 2034802 h 8900716"/>
              <a:gd name="connsiteX6355" fmla="*/ 5445955 w 11033920"/>
              <a:gd name="connsiteY6355" fmla="*/ 2015435 h 8900716"/>
              <a:gd name="connsiteX6356" fmla="*/ 8268289 w 11033920"/>
              <a:gd name="connsiteY6356" fmla="*/ 2009254 h 8900716"/>
              <a:gd name="connsiteX6357" fmla="*/ 8294851 w 11033920"/>
              <a:gd name="connsiteY6357" fmla="*/ 2035627 h 8900716"/>
              <a:gd name="connsiteX6358" fmla="*/ 8268289 w 11033920"/>
              <a:gd name="connsiteY6358" fmla="*/ 2059527 h 8900716"/>
              <a:gd name="connsiteX6359" fmla="*/ 8294851 w 11033920"/>
              <a:gd name="connsiteY6359" fmla="*/ 2083015 h 8900716"/>
              <a:gd name="connsiteX6360" fmla="*/ 8321925 w 11033920"/>
              <a:gd name="connsiteY6360" fmla="*/ 2083015 h 8900716"/>
              <a:gd name="connsiteX6361" fmla="*/ 8268289 w 11033920"/>
              <a:gd name="connsiteY6361" fmla="*/ 2131227 h 8900716"/>
              <a:gd name="connsiteX6362" fmla="*/ 8241725 w 11033920"/>
              <a:gd name="connsiteY6362" fmla="*/ 2083015 h 8900716"/>
              <a:gd name="connsiteX6363" fmla="*/ 8268289 w 11033920"/>
              <a:gd name="connsiteY6363" fmla="*/ 2009254 h 8900716"/>
              <a:gd name="connsiteX6364" fmla="*/ 8500205 w 11033920"/>
              <a:gd name="connsiteY6364" fmla="*/ 2003485 h 8900716"/>
              <a:gd name="connsiteX6365" fmla="*/ 8507357 w 11033920"/>
              <a:gd name="connsiteY6365" fmla="*/ 2010078 h 8900716"/>
              <a:gd name="connsiteX6366" fmla="*/ 8504292 w 11033920"/>
              <a:gd name="connsiteY6366" fmla="*/ 2007194 h 8900716"/>
              <a:gd name="connsiteX6367" fmla="*/ 8505824 w 11033920"/>
              <a:gd name="connsiteY6367" fmla="*/ 1987826 h 8900716"/>
              <a:gd name="connsiteX6368" fmla="*/ 8533409 w 11033920"/>
              <a:gd name="connsiteY6368" fmla="*/ 2012551 h 8900716"/>
              <a:gd name="connsiteX6369" fmla="*/ 8505824 w 11033920"/>
              <a:gd name="connsiteY6369" fmla="*/ 1987826 h 8900716"/>
              <a:gd name="connsiteX6370" fmla="*/ 8483348 w 11033920"/>
              <a:gd name="connsiteY6370" fmla="*/ 1987826 h 8900716"/>
              <a:gd name="connsiteX6371" fmla="*/ 8500205 w 11033920"/>
              <a:gd name="connsiteY6371" fmla="*/ 2003485 h 8900716"/>
              <a:gd name="connsiteX6372" fmla="*/ 8481815 w 11033920"/>
              <a:gd name="connsiteY6372" fmla="*/ 2010078 h 8900716"/>
              <a:gd name="connsiteX6373" fmla="*/ 3906314 w 11033920"/>
              <a:gd name="connsiteY6373" fmla="*/ 1987826 h 8900716"/>
              <a:gd name="connsiteX6374" fmla="*/ 3933899 w 11033920"/>
              <a:gd name="connsiteY6374" fmla="*/ 1999364 h 8900716"/>
              <a:gd name="connsiteX6375" fmla="*/ 3957397 w 11033920"/>
              <a:gd name="connsiteY6375" fmla="*/ 2008842 h 8900716"/>
              <a:gd name="connsiteX6376" fmla="*/ 3957397 w 11033920"/>
              <a:gd name="connsiteY6376" fmla="*/ 2009254 h 8900716"/>
              <a:gd name="connsiteX6377" fmla="*/ 3957908 w 11033920"/>
              <a:gd name="connsiteY6377" fmla="*/ 2009666 h 8900716"/>
              <a:gd name="connsiteX6378" fmla="*/ 3960973 w 11033920"/>
              <a:gd name="connsiteY6378" fmla="*/ 2010902 h 8900716"/>
              <a:gd name="connsiteX6379" fmla="*/ 3960973 w 11033920"/>
              <a:gd name="connsiteY6379" fmla="*/ 2012551 h 8900716"/>
              <a:gd name="connsiteX6380" fmla="*/ 3960973 w 11033920"/>
              <a:gd name="connsiteY6380" fmla="*/ 2020380 h 8900716"/>
              <a:gd name="connsiteX6381" fmla="*/ 3933899 w 11033920"/>
              <a:gd name="connsiteY6381" fmla="*/ 2010902 h 8900716"/>
              <a:gd name="connsiteX6382" fmla="*/ 3906314 w 11033920"/>
              <a:gd name="connsiteY6382" fmla="*/ 2010902 h 8900716"/>
              <a:gd name="connsiteX6383" fmla="*/ 3906314 w 11033920"/>
              <a:gd name="connsiteY6383" fmla="*/ 1987826 h 8900716"/>
              <a:gd name="connsiteX6384" fmla="*/ 8483858 w 11033920"/>
              <a:gd name="connsiteY6384" fmla="*/ 1985766 h 8900716"/>
              <a:gd name="connsiteX6385" fmla="*/ 8483348 w 11033920"/>
              <a:gd name="connsiteY6385" fmla="*/ 1987826 h 8900716"/>
              <a:gd name="connsiteX6386" fmla="*/ 8481815 w 11033920"/>
              <a:gd name="connsiteY6386" fmla="*/ 1986178 h 8900716"/>
              <a:gd name="connsiteX6387" fmla="*/ 3926236 w 11033920"/>
              <a:gd name="connsiteY6387" fmla="*/ 1966811 h 8900716"/>
              <a:gd name="connsiteX6388" fmla="*/ 3960973 w 11033920"/>
              <a:gd name="connsiteY6388" fmla="*/ 1987826 h 8900716"/>
              <a:gd name="connsiteX6389" fmla="*/ 3949735 w 11033920"/>
              <a:gd name="connsiteY6389" fmla="*/ 2001837 h 8900716"/>
              <a:gd name="connsiteX6390" fmla="*/ 3933899 w 11033920"/>
              <a:gd name="connsiteY6390" fmla="*/ 1987826 h 8900716"/>
              <a:gd name="connsiteX6391" fmla="*/ 3926236 w 11033920"/>
              <a:gd name="connsiteY6391" fmla="*/ 1966811 h 8900716"/>
              <a:gd name="connsiteX6392" fmla="*/ 4385983 w 11033920"/>
              <a:gd name="connsiteY6392" fmla="*/ 1963514 h 8900716"/>
              <a:gd name="connsiteX6393" fmla="*/ 4385983 w 11033920"/>
              <a:gd name="connsiteY6393" fmla="*/ 1987826 h 8900716"/>
              <a:gd name="connsiteX6394" fmla="*/ 4385983 w 11033920"/>
              <a:gd name="connsiteY6394" fmla="*/ 1963514 h 8900716"/>
              <a:gd name="connsiteX6395" fmla="*/ 969044 w 11033920"/>
              <a:gd name="connsiteY6395" fmla="*/ 1958569 h 8900716"/>
              <a:gd name="connsiteX6396" fmla="*/ 972619 w 11033920"/>
              <a:gd name="connsiteY6396" fmla="*/ 1963514 h 8900716"/>
              <a:gd name="connsiteX6397" fmla="*/ 971598 w 11033920"/>
              <a:gd name="connsiteY6397" fmla="*/ 1963514 h 8900716"/>
              <a:gd name="connsiteX6398" fmla="*/ 970066 w 11033920"/>
              <a:gd name="connsiteY6398" fmla="*/ 1960630 h 8900716"/>
              <a:gd name="connsiteX6399" fmla="*/ 8492543 w 11033920"/>
              <a:gd name="connsiteY6399" fmla="*/ 1956509 h 8900716"/>
              <a:gd name="connsiteX6400" fmla="*/ 8507357 w 11033920"/>
              <a:gd name="connsiteY6400" fmla="*/ 1962690 h 8900716"/>
              <a:gd name="connsiteX6401" fmla="*/ 8504292 w 11033920"/>
              <a:gd name="connsiteY6401" fmla="*/ 1983294 h 8900716"/>
              <a:gd name="connsiteX6402" fmla="*/ 8483858 w 11033920"/>
              <a:gd name="connsiteY6402" fmla="*/ 1985766 h 8900716"/>
              <a:gd name="connsiteX6403" fmla="*/ 8485391 w 11033920"/>
              <a:gd name="connsiteY6403" fmla="*/ 1968459 h 8900716"/>
              <a:gd name="connsiteX6404" fmla="*/ 8492543 w 11033920"/>
              <a:gd name="connsiteY6404" fmla="*/ 1956509 h 8900716"/>
              <a:gd name="connsiteX6405" fmla="*/ 3965059 w 11033920"/>
              <a:gd name="connsiteY6405" fmla="*/ 1955685 h 8900716"/>
              <a:gd name="connsiteX6406" fmla="*/ 3986514 w 11033920"/>
              <a:gd name="connsiteY6406" fmla="*/ 1962690 h 8900716"/>
              <a:gd name="connsiteX6407" fmla="*/ 3960973 w 11033920"/>
              <a:gd name="connsiteY6407" fmla="*/ 1986178 h 8900716"/>
              <a:gd name="connsiteX6408" fmla="*/ 3960973 w 11033920"/>
              <a:gd name="connsiteY6408" fmla="*/ 1962690 h 8900716"/>
              <a:gd name="connsiteX6409" fmla="*/ 3965059 w 11033920"/>
              <a:gd name="connsiteY6409" fmla="*/ 1955685 h 8900716"/>
              <a:gd name="connsiteX6410" fmla="*/ 956273 w 11033920"/>
              <a:gd name="connsiteY6410" fmla="*/ 1940026 h 8900716"/>
              <a:gd name="connsiteX6411" fmla="*/ 968022 w 11033920"/>
              <a:gd name="connsiteY6411" fmla="*/ 1953625 h 8900716"/>
              <a:gd name="connsiteX6412" fmla="*/ 969044 w 11033920"/>
              <a:gd name="connsiteY6412" fmla="*/ 1958569 h 8900716"/>
              <a:gd name="connsiteX6413" fmla="*/ 961381 w 11033920"/>
              <a:gd name="connsiteY6413" fmla="*/ 1947031 h 8900716"/>
              <a:gd name="connsiteX6414" fmla="*/ 956273 w 11033920"/>
              <a:gd name="connsiteY6414" fmla="*/ 1940026 h 8900716"/>
              <a:gd name="connsiteX6415" fmla="*/ 4094299 w 11033920"/>
              <a:gd name="connsiteY6415" fmla="*/ 1938790 h 8900716"/>
              <a:gd name="connsiteX6416" fmla="*/ 4066715 w 11033920"/>
              <a:gd name="connsiteY6416" fmla="*/ 1963514 h 8900716"/>
              <a:gd name="connsiteX6417" fmla="*/ 4094299 w 11033920"/>
              <a:gd name="connsiteY6417" fmla="*/ 1938790 h 8900716"/>
              <a:gd name="connsiteX6418" fmla="*/ 4162751 w 11033920"/>
              <a:gd name="connsiteY6418" fmla="*/ 1935906 h 8900716"/>
              <a:gd name="connsiteX6419" fmla="*/ 4179608 w 11033920"/>
              <a:gd name="connsiteY6419" fmla="*/ 1956921 h 8900716"/>
              <a:gd name="connsiteX6420" fmla="*/ 4172967 w 11033920"/>
              <a:gd name="connsiteY6420" fmla="*/ 1963514 h 8900716"/>
              <a:gd name="connsiteX6421" fmla="*/ 4145382 w 11033920"/>
              <a:gd name="connsiteY6421" fmla="*/ 1938790 h 8900716"/>
              <a:gd name="connsiteX6422" fmla="*/ 4145382 w 11033920"/>
              <a:gd name="connsiteY6422" fmla="*/ 1914066 h 8900716"/>
              <a:gd name="connsiteX6423" fmla="*/ 4165816 w 11033920"/>
              <a:gd name="connsiteY6423" fmla="*/ 1935493 h 8900716"/>
              <a:gd name="connsiteX6424" fmla="*/ 4162751 w 11033920"/>
              <a:gd name="connsiteY6424" fmla="*/ 1935906 h 8900716"/>
              <a:gd name="connsiteX6425" fmla="*/ 4094299 w 11033920"/>
              <a:gd name="connsiteY6425" fmla="*/ 1914066 h 8900716"/>
              <a:gd name="connsiteX6426" fmla="*/ 4119841 w 11033920"/>
              <a:gd name="connsiteY6426" fmla="*/ 1938790 h 8900716"/>
              <a:gd name="connsiteX6427" fmla="*/ 4119841 w 11033920"/>
              <a:gd name="connsiteY6427" fmla="*/ 1963514 h 8900716"/>
              <a:gd name="connsiteX6428" fmla="*/ 4094299 w 11033920"/>
              <a:gd name="connsiteY6428" fmla="*/ 1914066 h 8900716"/>
              <a:gd name="connsiteX6429" fmla="*/ 4172967 w 11033920"/>
              <a:gd name="connsiteY6429" fmla="*/ 1892638 h 8900716"/>
              <a:gd name="connsiteX6430" fmla="*/ 4172967 w 11033920"/>
              <a:gd name="connsiteY6430" fmla="*/ 1938790 h 8900716"/>
              <a:gd name="connsiteX6431" fmla="*/ 4172967 w 11033920"/>
              <a:gd name="connsiteY6431" fmla="*/ 1892638 h 8900716"/>
              <a:gd name="connsiteX6432" fmla="*/ 4094810 w 11033920"/>
              <a:gd name="connsiteY6432" fmla="*/ 1890166 h 8900716"/>
              <a:gd name="connsiteX6433" fmla="*/ 4121373 w 11033920"/>
              <a:gd name="connsiteY6433" fmla="*/ 1914066 h 8900716"/>
              <a:gd name="connsiteX6434" fmla="*/ 4094810 w 11033920"/>
              <a:gd name="connsiteY6434" fmla="*/ 1890166 h 8900716"/>
              <a:gd name="connsiteX6435" fmla="*/ 708840 w 11033920"/>
              <a:gd name="connsiteY6435" fmla="*/ 1887127 h 8900716"/>
              <a:gd name="connsiteX6436" fmla="*/ 715672 w 11033920"/>
              <a:gd name="connsiteY6436" fmla="*/ 1891814 h 8900716"/>
              <a:gd name="connsiteX6437" fmla="*/ 689620 w 11033920"/>
              <a:gd name="connsiteY6437" fmla="*/ 1963514 h 8900716"/>
              <a:gd name="connsiteX6438" fmla="*/ 715672 w 11033920"/>
              <a:gd name="connsiteY6438" fmla="*/ 1963514 h 8900716"/>
              <a:gd name="connsiteX6439" fmla="*/ 715672 w 11033920"/>
              <a:gd name="connsiteY6439" fmla="*/ 2059115 h 8900716"/>
              <a:gd name="connsiteX6440" fmla="*/ 768288 w 11033920"/>
              <a:gd name="connsiteY6440" fmla="*/ 2178615 h 8900716"/>
              <a:gd name="connsiteX6441" fmla="*/ 583368 w 11033920"/>
              <a:gd name="connsiteY6441" fmla="*/ 2059115 h 8900716"/>
              <a:gd name="connsiteX6442" fmla="*/ 643135 w 11033920"/>
              <a:gd name="connsiteY6442" fmla="*/ 2028621 h 8900716"/>
              <a:gd name="connsiteX6443" fmla="*/ 628831 w 11033920"/>
              <a:gd name="connsiteY6443" fmla="*/ 2011726 h 8900716"/>
              <a:gd name="connsiteX6444" fmla="*/ 603800 w 11033920"/>
              <a:gd name="connsiteY6444" fmla="*/ 2013787 h 8900716"/>
              <a:gd name="connsiteX6445" fmla="*/ 610952 w 11033920"/>
              <a:gd name="connsiteY6445" fmla="*/ 2033978 h 8900716"/>
              <a:gd name="connsiteX6446" fmla="*/ 603290 w 11033920"/>
              <a:gd name="connsiteY6446" fmla="*/ 2001425 h 8900716"/>
              <a:gd name="connsiteX6447" fmla="*/ 626277 w 11033920"/>
              <a:gd name="connsiteY6447" fmla="*/ 2007606 h 8900716"/>
              <a:gd name="connsiteX6448" fmla="*/ 609930 w 11033920"/>
              <a:gd name="connsiteY6448" fmla="*/ 1987414 h 8900716"/>
              <a:gd name="connsiteX6449" fmla="*/ 662546 w 11033920"/>
              <a:gd name="connsiteY6449" fmla="*/ 1891814 h 8900716"/>
              <a:gd name="connsiteX6450" fmla="*/ 706988 w 11033920"/>
              <a:gd name="connsiteY6450" fmla="*/ 1888930 h 8900716"/>
              <a:gd name="connsiteX6451" fmla="*/ 708840 w 11033920"/>
              <a:gd name="connsiteY6451" fmla="*/ 1887127 h 8900716"/>
              <a:gd name="connsiteX6452" fmla="*/ 4172967 w 11033920"/>
              <a:gd name="connsiteY6452" fmla="*/ 1867914 h 8900716"/>
              <a:gd name="connsiteX6453" fmla="*/ 4200041 w 11033920"/>
              <a:gd name="connsiteY6453" fmla="*/ 1867914 h 8900716"/>
              <a:gd name="connsiteX6454" fmla="*/ 4200041 w 11033920"/>
              <a:gd name="connsiteY6454" fmla="*/ 1891814 h 8900716"/>
              <a:gd name="connsiteX6455" fmla="*/ 4254700 w 11033920"/>
              <a:gd name="connsiteY6455" fmla="*/ 1963514 h 8900716"/>
              <a:gd name="connsiteX6456" fmla="*/ 4172967 w 11033920"/>
              <a:gd name="connsiteY6456" fmla="*/ 1867914 h 8900716"/>
              <a:gd name="connsiteX6457" fmla="*/ 4068247 w 11033920"/>
              <a:gd name="connsiteY6457" fmla="*/ 1867502 h 8900716"/>
              <a:gd name="connsiteX6458" fmla="*/ 4094810 w 11033920"/>
              <a:gd name="connsiteY6458" fmla="*/ 1890166 h 8900716"/>
              <a:gd name="connsiteX6459" fmla="*/ 4068247 w 11033920"/>
              <a:gd name="connsiteY6459" fmla="*/ 1890166 h 8900716"/>
              <a:gd name="connsiteX6460" fmla="*/ 4068247 w 11033920"/>
              <a:gd name="connsiteY6460" fmla="*/ 1887281 h 8900716"/>
              <a:gd name="connsiteX6461" fmla="*/ 4066204 w 11033920"/>
              <a:gd name="connsiteY6461" fmla="*/ 1865442 h 8900716"/>
              <a:gd name="connsiteX6462" fmla="*/ 4068247 w 11033920"/>
              <a:gd name="connsiteY6462" fmla="*/ 1866678 h 8900716"/>
              <a:gd name="connsiteX6463" fmla="*/ 4068247 w 11033920"/>
              <a:gd name="connsiteY6463" fmla="*/ 1867502 h 8900716"/>
              <a:gd name="connsiteX6464" fmla="*/ 6301595 w 11033920"/>
              <a:gd name="connsiteY6464" fmla="*/ 1843602 h 8900716"/>
              <a:gd name="connsiteX6465" fmla="*/ 6325603 w 11033920"/>
              <a:gd name="connsiteY6465" fmla="*/ 1892638 h 8900716"/>
              <a:gd name="connsiteX6466" fmla="*/ 6301595 w 11033920"/>
              <a:gd name="connsiteY6466" fmla="*/ 1867914 h 8900716"/>
              <a:gd name="connsiteX6467" fmla="*/ 6301595 w 11033920"/>
              <a:gd name="connsiteY6467" fmla="*/ 1843602 h 8900716"/>
              <a:gd name="connsiteX6468" fmla="*/ 4008480 w 11033920"/>
              <a:gd name="connsiteY6468" fmla="*/ 1843602 h 8900716"/>
              <a:gd name="connsiteX6469" fmla="*/ 4014099 w 11033920"/>
              <a:gd name="connsiteY6469" fmla="*/ 1843602 h 8900716"/>
              <a:gd name="connsiteX6470" fmla="*/ 4039641 w 11033920"/>
              <a:gd name="connsiteY6470" fmla="*/ 1867914 h 8900716"/>
              <a:gd name="connsiteX6471" fmla="*/ 4014099 w 11033920"/>
              <a:gd name="connsiteY6471" fmla="*/ 1846486 h 8900716"/>
              <a:gd name="connsiteX6472" fmla="*/ 4014610 w 11033920"/>
              <a:gd name="connsiteY6472" fmla="*/ 1842366 h 8900716"/>
              <a:gd name="connsiteX6473" fmla="*/ 4030956 w 11033920"/>
              <a:gd name="connsiteY6473" fmla="*/ 1849371 h 8900716"/>
              <a:gd name="connsiteX6474" fmla="*/ 4041173 w 11033920"/>
              <a:gd name="connsiteY6474" fmla="*/ 1866678 h 8900716"/>
              <a:gd name="connsiteX6475" fmla="*/ 4014610 w 11033920"/>
              <a:gd name="connsiteY6475" fmla="*/ 1842366 h 8900716"/>
              <a:gd name="connsiteX6476" fmla="*/ 3996731 w 11033920"/>
              <a:gd name="connsiteY6476" fmla="*/ 1836597 h 8900716"/>
              <a:gd name="connsiteX6477" fmla="*/ 4008480 w 11033920"/>
              <a:gd name="connsiteY6477" fmla="*/ 1843602 h 8900716"/>
              <a:gd name="connsiteX6478" fmla="*/ 4001328 w 11033920"/>
              <a:gd name="connsiteY6478" fmla="*/ 1843602 h 8900716"/>
              <a:gd name="connsiteX6479" fmla="*/ 3988558 w 11033920"/>
              <a:gd name="connsiteY6479" fmla="*/ 1843602 h 8900716"/>
              <a:gd name="connsiteX6480" fmla="*/ 3996731 w 11033920"/>
              <a:gd name="connsiteY6480" fmla="*/ 1836597 h 8900716"/>
              <a:gd name="connsiteX6481" fmla="*/ 7178689 w 11033920"/>
              <a:gd name="connsiteY6481" fmla="*/ 1818878 h 8900716"/>
              <a:gd name="connsiteX6482" fmla="*/ 7178689 w 11033920"/>
              <a:gd name="connsiteY6482" fmla="*/ 1867914 h 8900716"/>
              <a:gd name="connsiteX6483" fmla="*/ 7178178 w 11033920"/>
              <a:gd name="connsiteY6483" fmla="*/ 1867502 h 8900716"/>
              <a:gd name="connsiteX6484" fmla="*/ 7161321 w 11033920"/>
              <a:gd name="connsiteY6484" fmla="*/ 1905000 h 8900716"/>
              <a:gd name="connsiteX6485" fmla="*/ 7018289 w 11033920"/>
              <a:gd name="connsiteY6485" fmla="*/ 1938790 h 8900716"/>
              <a:gd name="connsiteX6486" fmla="*/ 7044851 w 11033920"/>
              <a:gd name="connsiteY6486" fmla="*/ 1867090 h 8900716"/>
              <a:gd name="connsiteX6487" fmla="*/ 7071415 w 11033920"/>
              <a:gd name="connsiteY6487" fmla="*/ 1914478 h 8900716"/>
              <a:gd name="connsiteX6488" fmla="*/ 7105129 w 11033920"/>
              <a:gd name="connsiteY6488" fmla="*/ 1845662 h 8900716"/>
              <a:gd name="connsiteX6489" fmla="*/ 7177667 w 11033920"/>
              <a:gd name="connsiteY6489" fmla="*/ 1866678 h 8900716"/>
              <a:gd name="connsiteX6490" fmla="*/ 7166939 w 11033920"/>
              <a:gd name="connsiteY6490" fmla="*/ 1853492 h 8900716"/>
              <a:gd name="connsiteX6491" fmla="*/ 7178689 w 11033920"/>
              <a:gd name="connsiteY6491" fmla="*/ 1818878 h 8900716"/>
              <a:gd name="connsiteX6492" fmla="*/ 715162 w 11033920"/>
              <a:gd name="connsiteY6492" fmla="*/ 1818878 h 8900716"/>
              <a:gd name="connsiteX6493" fmla="*/ 768288 w 11033920"/>
              <a:gd name="connsiteY6493" fmla="*/ 1892638 h 8900716"/>
              <a:gd name="connsiteX6494" fmla="*/ 741724 w 11033920"/>
              <a:gd name="connsiteY6494" fmla="*/ 1892638 h 8900716"/>
              <a:gd name="connsiteX6495" fmla="*/ 662035 w 11033920"/>
              <a:gd name="connsiteY6495" fmla="*/ 1843602 h 8900716"/>
              <a:gd name="connsiteX6496" fmla="*/ 688598 w 11033920"/>
              <a:gd name="connsiteY6496" fmla="*/ 1843602 h 8900716"/>
              <a:gd name="connsiteX6497" fmla="*/ 715162 w 11033920"/>
              <a:gd name="connsiteY6497" fmla="*/ 1818878 h 8900716"/>
              <a:gd name="connsiteX6498" fmla="*/ 6219861 w 11033920"/>
              <a:gd name="connsiteY6498" fmla="*/ 1794153 h 8900716"/>
              <a:gd name="connsiteX6499" fmla="*/ 6219861 w 11033920"/>
              <a:gd name="connsiteY6499" fmla="*/ 1818878 h 8900716"/>
              <a:gd name="connsiteX6500" fmla="*/ 6219861 w 11033920"/>
              <a:gd name="connsiteY6500" fmla="*/ 1794153 h 8900716"/>
              <a:gd name="connsiteX6501" fmla="*/ 4145382 w 11033920"/>
              <a:gd name="connsiteY6501" fmla="*/ 1794153 h 8900716"/>
              <a:gd name="connsiteX6502" fmla="*/ 4172967 w 11033920"/>
              <a:gd name="connsiteY6502" fmla="*/ 1794153 h 8900716"/>
              <a:gd name="connsiteX6503" fmla="*/ 4145382 w 11033920"/>
              <a:gd name="connsiteY6503" fmla="*/ 1794153 h 8900716"/>
              <a:gd name="connsiteX6504" fmla="*/ 3916825 w 11033920"/>
              <a:gd name="connsiteY6504" fmla="*/ 1780891 h 8900716"/>
              <a:gd name="connsiteX6505" fmla="*/ 3922261 w 11033920"/>
              <a:gd name="connsiteY6505" fmla="*/ 1785114 h 8900716"/>
              <a:gd name="connsiteX6506" fmla="*/ 3933899 w 11033920"/>
              <a:gd name="connsiteY6506" fmla="*/ 1794153 h 8900716"/>
              <a:gd name="connsiteX6507" fmla="*/ 3920106 w 11033920"/>
              <a:gd name="connsiteY6507" fmla="*/ 1783440 h 8900716"/>
              <a:gd name="connsiteX6508" fmla="*/ 3906314 w 11033920"/>
              <a:gd name="connsiteY6508" fmla="*/ 1772726 h 8900716"/>
              <a:gd name="connsiteX6509" fmla="*/ 3910624 w 11033920"/>
              <a:gd name="connsiteY6509" fmla="*/ 1776074 h 8900716"/>
              <a:gd name="connsiteX6510" fmla="*/ 3916825 w 11033920"/>
              <a:gd name="connsiteY6510" fmla="*/ 1780891 h 8900716"/>
              <a:gd name="connsiteX6511" fmla="*/ 3534430 w 11033920"/>
              <a:gd name="connsiteY6511" fmla="*/ 1772726 h 8900716"/>
              <a:gd name="connsiteX6512" fmla="*/ 3551798 w 11033920"/>
              <a:gd name="connsiteY6512" fmla="*/ 1775610 h 8900716"/>
              <a:gd name="connsiteX6513" fmla="*/ 3562015 w 11033920"/>
              <a:gd name="connsiteY6513" fmla="*/ 1780967 h 8900716"/>
              <a:gd name="connsiteX6514" fmla="*/ 7524009 w 11033920"/>
              <a:gd name="connsiteY6514" fmla="*/ 1748826 h 8900716"/>
              <a:gd name="connsiteX6515" fmla="*/ 7535248 w 11033920"/>
              <a:gd name="connsiteY6515" fmla="*/ 1752535 h 8900716"/>
              <a:gd name="connsiteX6516" fmla="*/ 7534737 w 11033920"/>
              <a:gd name="connsiteY6516" fmla="*/ 1755831 h 8900716"/>
              <a:gd name="connsiteX6517" fmla="*/ 4147936 w 11033920"/>
              <a:gd name="connsiteY6517" fmla="*/ 1723690 h 8900716"/>
              <a:gd name="connsiteX6518" fmla="*/ 4200041 w 11033920"/>
              <a:gd name="connsiteY6518" fmla="*/ 1748414 h 8900716"/>
              <a:gd name="connsiteX6519" fmla="*/ 4147936 w 11033920"/>
              <a:gd name="connsiteY6519" fmla="*/ 1772726 h 8900716"/>
              <a:gd name="connsiteX6520" fmla="*/ 4147936 w 11033920"/>
              <a:gd name="connsiteY6520" fmla="*/ 1723690 h 8900716"/>
              <a:gd name="connsiteX6521" fmla="*/ 3836841 w 11033920"/>
              <a:gd name="connsiteY6521" fmla="*/ 1716685 h 8900716"/>
              <a:gd name="connsiteX6522" fmla="*/ 3907847 w 11033920"/>
              <a:gd name="connsiteY6522" fmla="*/ 1746765 h 8900716"/>
              <a:gd name="connsiteX6523" fmla="*/ 3934921 w 11033920"/>
              <a:gd name="connsiteY6523" fmla="*/ 1770665 h 8900716"/>
              <a:gd name="connsiteX6524" fmla="*/ 3943605 w 11033920"/>
              <a:gd name="connsiteY6524" fmla="*/ 1776435 h 8900716"/>
              <a:gd name="connsiteX6525" fmla="*/ 4014610 w 11033920"/>
              <a:gd name="connsiteY6525" fmla="*/ 1821762 h 8900716"/>
              <a:gd name="connsiteX6526" fmla="*/ 4066204 w 11033920"/>
              <a:gd name="connsiteY6526" fmla="*/ 1865442 h 8900716"/>
              <a:gd name="connsiteX6527" fmla="*/ 4041173 w 11033920"/>
              <a:gd name="connsiteY6527" fmla="*/ 1854316 h 8900716"/>
              <a:gd name="connsiteX6528" fmla="*/ 4030956 w 11033920"/>
              <a:gd name="connsiteY6528" fmla="*/ 1849371 h 8900716"/>
              <a:gd name="connsiteX6529" fmla="*/ 4028402 w 11033920"/>
              <a:gd name="connsiteY6529" fmla="*/ 1845662 h 8900716"/>
              <a:gd name="connsiteX6530" fmla="*/ 4014610 w 11033920"/>
              <a:gd name="connsiteY6530" fmla="*/ 1842366 h 8900716"/>
              <a:gd name="connsiteX6531" fmla="*/ 3988047 w 11033920"/>
              <a:gd name="connsiteY6531" fmla="*/ 1818466 h 8900716"/>
              <a:gd name="connsiteX6532" fmla="*/ 3961484 w 11033920"/>
              <a:gd name="connsiteY6532" fmla="*/ 1794565 h 8900716"/>
              <a:gd name="connsiteX6533" fmla="*/ 3852677 w 11033920"/>
              <a:gd name="connsiteY6533" fmla="*/ 1730695 h 8900716"/>
              <a:gd name="connsiteX6534" fmla="*/ 3841950 w 11033920"/>
              <a:gd name="connsiteY6534" fmla="*/ 1727398 h 8900716"/>
              <a:gd name="connsiteX6535" fmla="*/ 3855231 w 11033920"/>
              <a:gd name="connsiteY6535" fmla="*/ 1748414 h 8900716"/>
              <a:gd name="connsiteX6536" fmla="*/ 3828157 w 11033920"/>
              <a:gd name="connsiteY6536" fmla="*/ 1723690 h 8900716"/>
              <a:gd name="connsiteX6537" fmla="*/ 3835309 w 11033920"/>
              <a:gd name="connsiteY6537" fmla="*/ 1725338 h 8900716"/>
              <a:gd name="connsiteX6538" fmla="*/ 3828157 w 11033920"/>
              <a:gd name="connsiteY6538" fmla="*/ 1722866 h 8900716"/>
              <a:gd name="connsiteX6539" fmla="*/ 3836841 w 11033920"/>
              <a:gd name="connsiteY6539" fmla="*/ 1716685 h 8900716"/>
              <a:gd name="connsiteX6540" fmla="*/ 3460360 w 11033920"/>
              <a:gd name="connsiteY6540" fmla="*/ 1713388 h 8900716"/>
              <a:gd name="connsiteX6541" fmla="*/ 3483347 w 11033920"/>
              <a:gd name="connsiteY6541" fmla="*/ 1723690 h 8900716"/>
              <a:gd name="connsiteX6542" fmla="*/ 3456273 w 11033920"/>
              <a:gd name="connsiteY6542" fmla="*/ 1723690 h 8900716"/>
              <a:gd name="connsiteX6543" fmla="*/ 3460360 w 11033920"/>
              <a:gd name="connsiteY6543" fmla="*/ 1713388 h 8900716"/>
              <a:gd name="connsiteX6544" fmla="*/ 2984267 w 11033920"/>
              <a:gd name="connsiteY6544" fmla="*/ 1702262 h 8900716"/>
              <a:gd name="connsiteX6545" fmla="*/ 2990397 w 11033920"/>
              <a:gd name="connsiteY6545" fmla="*/ 1703498 h 8900716"/>
              <a:gd name="connsiteX6546" fmla="*/ 2991418 w 11033920"/>
              <a:gd name="connsiteY6546" fmla="*/ 1705558 h 8900716"/>
              <a:gd name="connsiteX6547" fmla="*/ 3745914 w 11033920"/>
              <a:gd name="connsiteY6547" fmla="*/ 1698966 h 8900716"/>
              <a:gd name="connsiteX6548" fmla="*/ 3773498 w 11033920"/>
              <a:gd name="connsiteY6548" fmla="*/ 1723690 h 8900716"/>
              <a:gd name="connsiteX6549" fmla="*/ 3745914 w 11033920"/>
              <a:gd name="connsiteY6549" fmla="*/ 1698966 h 8900716"/>
              <a:gd name="connsiteX6550" fmla="*/ 2969963 w 11033920"/>
              <a:gd name="connsiteY6550" fmla="*/ 1694021 h 8900716"/>
              <a:gd name="connsiteX6551" fmla="*/ 2980691 w 11033920"/>
              <a:gd name="connsiteY6551" fmla="*/ 1700613 h 8900716"/>
              <a:gd name="connsiteX6552" fmla="*/ 2984267 w 11033920"/>
              <a:gd name="connsiteY6552" fmla="*/ 1702262 h 8900716"/>
              <a:gd name="connsiteX6553" fmla="*/ 2977115 w 11033920"/>
              <a:gd name="connsiteY6553" fmla="*/ 1700613 h 8900716"/>
              <a:gd name="connsiteX6554" fmla="*/ 2969963 w 11033920"/>
              <a:gd name="connsiteY6554" fmla="*/ 1694021 h 8900716"/>
              <a:gd name="connsiteX6555" fmla="*/ 7470373 w 11033920"/>
              <a:gd name="connsiteY6555" fmla="*/ 1677538 h 8900716"/>
              <a:gd name="connsiteX6556" fmla="*/ 7524009 w 11033920"/>
              <a:gd name="connsiteY6556" fmla="*/ 1772726 h 8900716"/>
              <a:gd name="connsiteX6557" fmla="*/ 7533715 w 11033920"/>
              <a:gd name="connsiteY6557" fmla="*/ 1760776 h 8900716"/>
              <a:gd name="connsiteX6558" fmla="*/ 7534737 w 11033920"/>
              <a:gd name="connsiteY6558" fmla="*/ 1755831 h 8900716"/>
              <a:gd name="connsiteX6559" fmla="*/ 7547508 w 11033920"/>
              <a:gd name="connsiteY6559" fmla="*/ 1763661 h 8900716"/>
              <a:gd name="connsiteX6560" fmla="*/ 7550573 w 11033920"/>
              <a:gd name="connsiteY6560" fmla="*/ 1796626 h 8900716"/>
              <a:gd name="connsiteX6561" fmla="*/ 7496935 w 11033920"/>
              <a:gd name="connsiteY6561" fmla="*/ 1820526 h 8900716"/>
              <a:gd name="connsiteX6562" fmla="*/ 7470373 w 11033920"/>
              <a:gd name="connsiteY6562" fmla="*/ 1796626 h 8900716"/>
              <a:gd name="connsiteX6563" fmla="*/ 7390173 w 11033920"/>
              <a:gd name="connsiteY6563" fmla="*/ 1820526 h 8900716"/>
              <a:gd name="connsiteX6564" fmla="*/ 7390173 w 11033920"/>
              <a:gd name="connsiteY6564" fmla="*/ 1772726 h 8900716"/>
              <a:gd name="connsiteX6565" fmla="*/ 7443809 w 11033920"/>
              <a:gd name="connsiteY6565" fmla="*/ 1701438 h 8900716"/>
              <a:gd name="connsiteX6566" fmla="*/ 7470373 w 11033920"/>
              <a:gd name="connsiteY6566" fmla="*/ 1748826 h 8900716"/>
              <a:gd name="connsiteX6567" fmla="*/ 7470373 w 11033920"/>
              <a:gd name="connsiteY6567" fmla="*/ 1677538 h 8900716"/>
              <a:gd name="connsiteX6568" fmla="*/ 4971394 w 11033920"/>
              <a:gd name="connsiteY6568" fmla="*/ 1677538 h 8900716"/>
              <a:gd name="connsiteX6569" fmla="*/ 5156825 w 11033920"/>
              <a:gd name="connsiteY6569" fmla="*/ 1749238 h 8900716"/>
              <a:gd name="connsiteX6570" fmla="*/ 5262567 w 11033920"/>
              <a:gd name="connsiteY6570" fmla="*/ 1820938 h 8900716"/>
              <a:gd name="connsiteX6571" fmla="*/ 5209441 w 11033920"/>
              <a:gd name="connsiteY6571" fmla="*/ 1820938 h 8900716"/>
              <a:gd name="connsiteX6572" fmla="*/ 5315183 w 11033920"/>
              <a:gd name="connsiteY6572" fmla="*/ 1892638 h 8900716"/>
              <a:gd name="connsiteX6573" fmla="*/ 5421435 w 11033920"/>
              <a:gd name="connsiteY6573" fmla="*/ 2012551 h 8900716"/>
              <a:gd name="connsiteX6574" fmla="*/ 5236004 w 11033920"/>
              <a:gd name="connsiteY6574" fmla="*/ 1868738 h 8900716"/>
              <a:gd name="connsiteX6575" fmla="*/ 5209441 w 11033920"/>
              <a:gd name="connsiteY6575" fmla="*/ 1868738 h 8900716"/>
              <a:gd name="connsiteX6576" fmla="*/ 5103188 w 11033920"/>
              <a:gd name="connsiteY6576" fmla="*/ 1797038 h 8900716"/>
              <a:gd name="connsiteX6577" fmla="*/ 5050573 w 11033920"/>
              <a:gd name="connsiteY6577" fmla="*/ 1749238 h 8900716"/>
              <a:gd name="connsiteX6578" fmla="*/ 5050573 w 11033920"/>
              <a:gd name="connsiteY6578" fmla="*/ 1725338 h 8900716"/>
              <a:gd name="connsiteX6579" fmla="*/ 4971394 w 11033920"/>
              <a:gd name="connsiteY6579" fmla="*/ 1677538 h 8900716"/>
              <a:gd name="connsiteX6580" fmla="*/ 891909 w 11033920"/>
              <a:gd name="connsiteY6580" fmla="*/ 1640039 h 8900716"/>
              <a:gd name="connsiteX6581" fmla="*/ 899571 w 11033920"/>
              <a:gd name="connsiteY6581" fmla="*/ 1644572 h 8900716"/>
              <a:gd name="connsiteX6582" fmla="*/ 902636 w 11033920"/>
              <a:gd name="connsiteY6582" fmla="*/ 1677538 h 8900716"/>
              <a:gd name="connsiteX6583" fmla="*/ 895484 w 11033920"/>
              <a:gd name="connsiteY6583" fmla="*/ 1649517 h 8900716"/>
              <a:gd name="connsiteX6584" fmla="*/ 820903 w 11033920"/>
              <a:gd name="connsiteY6584" fmla="*/ 1625205 h 8900716"/>
              <a:gd name="connsiteX6585" fmla="*/ 823968 w 11033920"/>
              <a:gd name="connsiteY6585" fmla="*/ 1629737 h 8900716"/>
              <a:gd name="connsiteX6586" fmla="*/ 820903 w 11033920"/>
              <a:gd name="connsiteY6586" fmla="*/ 1629326 h 8900716"/>
              <a:gd name="connsiteX6587" fmla="*/ 820393 w 11033920"/>
              <a:gd name="connsiteY6587" fmla="*/ 1626853 h 8900716"/>
              <a:gd name="connsiteX6588" fmla="*/ 794340 w 11033920"/>
              <a:gd name="connsiteY6588" fmla="*/ 1623556 h 8900716"/>
              <a:gd name="connsiteX6589" fmla="*/ 820903 w 11033920"/>
              <a:gd name="connsiteY6589" fmla="*/ 1629326 h 8900716"/>
              <a:gd name="connsiteX6590" fmla="*/ 828055 w 11033920"/>
              <a:gd name="connsiteY6590" fmla="*/ 1660231 h 8900716"/>
              <a:gd name="connsiteX6591" fmla="*/ 823968 w 11033920"/>
              <a:gd name="connsiteY6591" fmla="*/ 1677538 h 8900716"/>
              <a:gd name="connsiteX6592" fmla="*/ 794340 w 11033920"/>
              <a:gd name="connsiteY6592" fmla="*/ 1656522 h 8900716"/>
              <a:gd name="connsiteX6593" fmla="*/ 787189 w 11033920"/>
              <a:gd name="connsiteY6593" fmla="*/ 1693196 h 8900716"/>
              <a:gd name="connsiteX6594" fmla="*/ 773396 w 11033920"/>
              <a:gd name="connsiteY6594" fmla="*/ 1730283 h 8900716"/>
              <a:gd name="connsiteX6595" fmla="*/ 771353 w 11033920"/>
              <a:gd name="connsiteY6595" fmla="*/ 1750474 h 8900716"/>
              <a:gd name="connsiteX6596" fmla="*/ 794851 w 11033920"/>
              <a:gd name="connsiteY6596" fmla="*/ 1770254 h 8900716"/>
              <a:gd name="connsiteX6597" fmla="*/ 791786 w 11033920"/>
              <a:gd name="connsiteY6597" fmla="*/ 1788384 h 8900716"/>
              <a:gd name="connsiteX6598" fmla="*/ 769310 w 11033920"/>
              <a:gd name="connsiteY6598" fmla="*/ 1771078 h 8900716"/>
              <a:gd name="connsiteX6599" fmla="*/ 769310 w 11033920"/>
              <a:gd name="connsiteY6599" fmla="*/ 1770665 h 8900716"/>
              <a:gd name="connsiteX6600" fmla="*/ 768288 w 11033920"/>
              <a:gd name="connsiteY6600" fmla="*/ 1770254 h 8900716"/>
              <a:gd name="connsiteX6601" fmla="*/ 742236 w 11033920"/>
              <a:gd name="connsiteY6601" fmla="*/ 1746765 h 8900716"/>
              <a:gd name="connsiteX6602" fmla="*/ 689620 w 11033920"/>
              <a:gd name="connsiteY6602" fmla="*/ 1698966 h 8900716"/>
              <a:gd name="connsiteX6603" fmla="*/ 742236 w 11033920"/>
              <a:gd name="connsiteY6603" fmla="*/ 1726162 h 8900716"/>
              <a:gd name="connsiteX6604" fmla="*/ 754496 w 11033920"/>
              <a:gd name="connsiteY6604" fmla="*/ 1736464 h 8900716"/>
              <a:gd name="connsiteX6605" fmla="*/ 743768 w 11033920"/>
              <a:gd name="connsiteY6605" fmla="*/ 1724926 h 8900716"/>
              <a:gd name="connsiteX6606" fmla="*/ 765733 w 11033920"/>
              <a:gd name="connsiteY6606" fmla="*/ 1670944 h 8900716"/>
              <a:gd name="connsiteX6607" fmla="*/ 792808 w 11033920"/>
              <a:gd name="connsiteY6607" fmla="*/ 1654050 h 8900716"/>
              <a:gd name="connsiteX6608" fmla="*/ 784124 w 11033920"/>
              <a:gd name="connsiteY6608" fmla="*/ 1635507 h 8900716"/>
              <a:gd name="connsiteX6609" fmla="*/ 794340 w 11033920"/>
              <a:gd name="connsiteY6609" fmla="*/ 1623556 h 8900716"/>
              <a:gd name="connsiteX6610" fmla="*/ 3671843 w 11033920"/>
              <a:gd name="connsiteY6610" fmla="*/ 1618199 h 8900716"/>
              <a:gd name="connsiteX6611" fmla="*/ 3694831 w 11033920"/>
              <a:gd name="connsiteY6611" fmla="*/ 1628501 h 8900716"/>
              <a:gd name="connsiteX6612" fmla="*/ 3667757 w 11033920"/>
              <a:gd name="connsiteY6612" fmla="*/ 1628501 h 8900716"/>
              <a:gd name="connsiteX6613" fmla="*/ 3671843 w 11033920"/>
              <a:gd name="connsiteY6613" fmla="*/ 1618199 h 8900716"/>
              <a:gd name="connsiteX6614" fmla="*/ 7747242 w 11033920"/>
              <a:gd name="connsiteY6614" fmla="*/ 1609958 h 8900716"/>
              <a:gd name="connsiteX6615" fmla="*/ 7758481 w 11033920"/>
              <a:gd name="connsiteY6615" fmla="*/ 1616139 h 8900716"/>
              <a:gd name="connsiteX6616" fmla="*/ 7762056 w 11033920"/>
              <a:gd name="connsiteY6616" fmla="*/ 1628501 h 8900716"/>
              <a:gd name="connsiteX6617" fmla="*/ 7748775 w 11033920"/>
              <a:gd name="connsiteY6617" fmla="*/ 1612843 h 8900716"/>
              <a:gd name="connsiteX6618" fmla="*/ 6298019 w 11033920"/>
              <a:gd name="connsiteY6618" fmla="*/ 1597596 h 8900716"/>
              <a:gd name="connsiteX6619" fmla="*/ 6301595 w 11033920"/>
              <a:gd name="connsiteY6619" fmla="*/ 1603777 h 8900716"/>
              <a:gd name="connsiteX6620" fmla="*/ 6301595 w 11033920"/>
              <a:gd name="connsiteY6620" fmla="*/ 1625205 h 8900716"/>
              <a:gd name="connsiteX6621" fmla="*/ 6301595 w 11033920"/>
              <a:gd name="connsiteY6621" fmla="*/ 1628501 h 8900716"/>
              <a:gd name="connsiteX6622" fmla="*/ 6298019 w 11033920"/>
              <a:gd name="connsiteY6622" fmla="*/ 1597596 h 8900716"/>
              <a:gd name="connsiteX6623" fmla="*/ 7734471 w 11033920"/>
              <a:gd name="connsiteY6623" fmla="*/ 1579053 h 8900716"/>
              <a:gd name="connsiteX6624" fmla="*/ 7747242 w 11033920"/>
              <a:gd name="connsiteY6624" fmla="*/ 1609958 h 8900716"/>
              <a:gd name="connsiteX6625" fmla="*/ 7734471 w 11033920"/>
              <a:gd name="connsiteY6625" fmla="*/ 1603777 h 8900716"/>
              <a:gd name="connsiteX6626" fmla="*/ 7734471 w 11033920"/>
              <a:gd name="connsiteY6626" fmla="*/ 1579053 h 8900716"/>
              <a:gd name="connsiteX6627" fmla="*/ 3534430 w 11033920"/>
              <a:gd name="connsiteY6627" fmla="*/ 1579053 h 8900716"/>
              <a:gd name="connsiteX6628" fmla="*/ 3562015 w 11033920"/>
              <a:gd name="connsiteY6628" fmla="*/ 1579053 h 8900716"/>
              <a:gd name="connsiteX6629" fmla="*/ 3534430 w 11033920"/>
              <a:gd name="connsiteY6629" fmla="*/ 1579053 h 8900716"/>
              <a:gd name="connsiteX6630" fmla="*/ 3482325 w 11033920"/>
              <a:gd name="connsiteY6630" fmla="*/ 1579053 h 8900716"/>
              <a:gd name="connsiteX6631" fmla="*/ 3587556 w 11033920"/>
              <a:gd name="connsiteY6631" fmla="*/ 1675065 h 8900716"/>
              <a:gd name="connsiteX6632" fmla="*/ 3587556 w 11033920"/>
              <a:gd name="connsiteY6632" fmla="*/ 1651165 h 8900716"/>
              <a:gd name="connsiteX6633" fmla="*/ 3587556 w 11033920"/>
              <a:gd name="connsiteY6633" fmla="*/ 1698966 h 8900716"/>
              <a:gd name="connsiteX6634" fmla="*/ 3456273 w 11033920"/>
              <a:gd name="connsiteY6634" fmla="*/ 1627265 h 8900716"/>
              <a:gd name="connsiteX6635" fmla="*/ 3482325 w 11033920"/>
              <a:gd name="connsiteY6635" fmla="*/ 1579053 h 8900716"/>
              <a:gd name="connsiteX6636" fmla="*/ 2928586 w 11033920"/>
              <a:gd name="connsiteY6636" fmla="*/ 1569987 h 8900716"/>
              <a:gd name="connsiteX6637" fmla="*/ 2975072 w 11033920"/>
              <a:gd name="connsiteY6637" fmla="*/ 1579053 h 8900716"/>
              <a:gd name="connsiteX6638" fmla="*/ 2923989 w 11033920"/>
              <a:gd name="connsiteY6638" fmla="*/ 1579053 h 8900716"/>
              <a:gd name="connsiteX6639" fmla="*/ 2928586 w 11033920"/>
              <a:gd name="connsiteY6639" fmla="*/ 1569987 h 8900716"/>
              <a:gd name="connsiteX6640" fmla="*/ 7444831 w 11033920"/>
              <a:gd name="connsiteY6640" fmla="*/ 1557625 h 8900716"/>
              <a:gd name="connsiteX6641" fmla="*/ 7444831 w 11033920"/>
              <a:gd name="connsiteY6641" fmla="*/ 1628501 h 8900716"/>
              <a:gd name="connsiteX6642" fmla="*/ 7444831 w 11033920"/>
              <a:gd name="connsiteY6642" fmla="*/ 1557625 h 8900716"/>
              <a:gd name="connsiteX6643" fmla="*/ 6301595 w 11033920"/>
              <a:gd name="connsiteY6643" fmla="*/ 1557625 h 8900716"/>
              <a:gd name="connsiteX6644" fmla="*/ 6219861 w 11033920"/>
              <a:gd name="connsiteY6644" fmla="*/ 1677538 h 8900716"/>
              <a:gd name="connsiteX6645" fmla="*/ 6192277 w 11033920"/>
              <a:gd name="connsiteY6645" fmla="*/ 1605837 h 8900716"/>
              <a:gd name="connsiteX6646" fmla="*/ 6301595 w 11033920"/>
              <a:gd name="connsiteY6646" fmla="*/ 1557625 h 8900716"/>
              <a:gd name="connsiteX6647" fmla="*/ 3507356 w 11033920"/>
              <a:gd name="connsiteY6647" fmla="*/ 1557625 h 8900716"/>
              <a:gd name="connsiteX6648" fmla="*/ 3510932 w 11033920"/>
              <a:gd name="connsiteY6648" fmla="*/ 1568339 h 8900716"/>
              <a:gd name="connsiteX6649" fmla="*/ 3534430 w 11033920"/>
              <a:gd name="connsiteY6649" fmla="*/ 1579053 h 8900716"/>
              <a:gd name="connsiteX6650" fmla="*/ 3507356 w 11033920"/>
              <a:gd name="connsiteY6650" fmla="*/ 1579053 h 8900716"/>
              <a:gd name="connsiteX6651" fmla="*/ 3507356 w 11033920"/>
              <a:gd name="connsiteY6651" fmla="*/ 1557625 h 8900716"/>
              <a:gd name="connsiteX6652" fmla="*/ 6407336 w 11033920"/>
              <a:gd name="connsiteY6652" fmla="*/ 1508589 h 8900716"/>
              <a:gd name="connsiteX6653" fmla="*/ 6407336 w 11033920"/>
              <a:gd name="connsiteY6653" fmla="*/ 1557625 h 8900716"/>
              <a:gd name="connsiteX6654" fmla="*/ 6407336 w 11033920"/>
              <a:gd name="connsiteY6654" fmla="*/ 1508589 h 8900716"/>
              <a:gd name="connsiteX6655" fmla="*/ 3366878 w 11033920"/>
              <a:gd name="connsiteY6655" fmla="*/ 1489634 h 8900716"/>
              <a:gd name="connsiteX6656" fmla="*/ 3402636 w 11033920"/>
              <a:gd name="connsiteY6656" fmla="*/ 1508589 h 8900716"/>
              <a:gd name="connsiteX6657" fmla="*/ 3429199 w 11033920"/>
              <a:gd name="connsiteY6657" fmla="*/ 1533313 h 8900716"/>
              <a:gd name="connsiteX6658" fmla="*/ 3376584 w 11033920"/>
              <a:gd name="connsiteY6658" fmla="*/ 1508589 h 8900716"/>
              <a:gd name="connsiteX6659" fmla="*/ 3366878 w 11033920"/>
              <a:gd name="connsiteY6659" fmla="*/ 1489634 h 8900716"/>
              <a:gd name="connsiteX6660" fmla="*/ 2736514 w 11033920"/>
              <a:gd name="connsiteY6660" fmla="*/ 1483865 h 8900716"/>
              <a:gd name="connsiteX6661" fmla="*/ 2763588 w 11033920"/>
              <a:gd name="connsiteY6661" fmla="*/ 1508589 h 8900716"/>
              <a:gd name="connsiteX6662" fmla="*/ 2763588 w 11033920"/>
              <a:gd name="connsiteY6662" fmla="*/ 1533313 h 8900716"/>
              <a:gd name="connsiteX6663" fmla="*/ 2736514 w 11033920"/>
              <a:gd name="connsiteY6663" fmla="*/ 1483865 h 8900716"/>
              <a:gd name="connsiteX6664" fmla="*/ 2763588 w 11033920"/>
              <a:gd name="connsiteY6664" fmla="*/ 1461201 h 8900716"/>
              <a:gd name="connsiteX6665" fmla="*/ 2786065 w 11033920"/>
              <a:gd name="connsiteY6665" fmla="*/ 1477683 h 8900716"/>
              <a:gd name="connsiteX6666" fmla="*/ 2780956 w 11033920"/>
              <a:gd name="connsiteY6666" fmla="*/ 1467794 h 8900716"/>
              <a:gd name="connsiteX6667" fmla="*/ 2783511 w 11033920"/>
              <a:gd name="connsiteY6667" fmla="*/ 1469030 h 8900716"/>
              <a:gd name="connsiteX6668" fmla="*/ 2818247 w 11033920"/>
              <a:gd name="connsiteY6668" fmla="*/ 1508589 h 8900716"/>
              <a:gd name="connsiteX6669" fmla="*/ 2763588 w 11033920"/>
              <a:gd name="connsiteY6669" fmla="*/ 1461201 h 8900716"/>
              <a:gd name="connsiteX6670" fmla="*/ 3562015 w 11033920"/>
              <a:gd name="connsiteY6670" fmla="*/ 1459141 h 8900716"/>
              <a:gd name="connsiteX6671" fmla="*/ 3589089 w 11033920"/>
              <a:gd name="connsiteY6671" fmla="*/ 1483865 h 8900716"/>
              <a:gd name="connsiteX6672" fmla="*/ 3562015 w 11033920"/>
              <a:gd name="connsiteY6672" fmla="*/ 1483865 h 8900716"/>
              <a:gd name="connsiteX6673" fmla="*/ 3562015 w 11033920"/>
              <a:gd name="connsiteY6673" fmla="*/ 1459141 h 8900716"/>
              <a:gd name="connsiteX6674" fmla="*/ 3508889 w 11033920"/>
              <a:gd name="connsiteY6674" fmla="*/ 1459141 h 8900716"/>
              <a:gd name="connsiteX6675" fmla="*/ 3562015 w 11033920"/>
              <a:gd name="connsiteY6675" fmla="*/ 1533313 h 8900716"/>
              <a:gd name="connsiteX6676" fmla="*/ 3482325 w 11033920"/>
              <a:gd name="connsiteY6676" fmla="*/ 1533313 h 8900716"/>
              <a:gd name="connsiteX6677" fmla="*/ 3508889 w 11033920"/>
              <a:gd name="connsiteY6677" fmla="*/ 1459141 h 8900716"/>
              <a:gd name="connsiteX6678" fmla="*/ 2757458 w 11033920"/>
              <a:gd name="connsiteY6678" fmla="*/ 1449663 h 8900716"/>
              <a:gd name="connsiteX6679" fmla="*/ 2761545 w 11033920"/>
              <a:gd name="connsiteY6679" fmla="*/ 1449663 h 8900716"/>
              <a:gd name="connsiteX6680" fmla="*/ 2780446 w 11033920"/>
              <a:gd name="connsiteY6680" fmla="*/ 1467382 h 8900716"/>
              <a:gd name="connsiteX6681" fmla="*/ 2763588 w 11033920"/>
              <a:gd name="connsiteY6681" fmla="*/ 1461201 h 8900716"/>
              <a:gd name="connsiteX6682" fmla="*/ 2757458 w 11033920"/>
              <a:gd name="connsiteY6682" fmla="*/ 1449663 h 8900716"/>
              <a:gd name="connsiteX6683" fmla="*/ 3667757 w 11033920"/>
              <a:gd name="connsiteY6683" fmla="*/ 1437713 h 8900716"/>
              <a:gd name="connsiteX6684" fmla="*/ 3694831 w 11033920"/>
              <a:gd name="connsiteY6684" fmla="*/ 1483865 h 8900716"/>
              <a:gd name="connsiteX6685" fmla="*/ 3667757 w 11033920"/>
              <a:gd name="connsiteY6685" fmla="*/ 1437713 h 8900716"/>
              <a:gd name="connsiteX6686" fmla="*/ 3004189 w 11033920"/>
              <a:gd name="connsiteY6686" fmla="*/ 1412989 h 8900716"/>
              <a:gd name="connsiteX6687" fmla="*/ 3016449 w 11033920"/>
              <a:gd name="connsiteY6687" fmla="*/ 1433592 h 8900716"/>
              <a:gd name="connsiteX6688" fmla="*/ 3018492 w 11033920"/>
              <a:gd name="connsiteY6688" fmla="*/ 1435240 h 8900716"/>
              <a:gd name="connsiteX6689" fmla="*/ 3020025 w 11033920"/>
              <a:gd name="connsiteY6689" fmla="*/ 1436889 h 8900716"/>
              <a:gd name="connsiteX6690" fmla="*/ 3057315 w 11033920"/>
              <a:gd name="connsiteY6690" fmla="*/ 1483865 h 8900716"/>
              <a:gd name="connsiteX6691" fmla="*/ 3004189 w 11033920"/>
              <a:gd name="connsiteY6691" fmla="*/ 1459964 h 8900716"/>
              <a:gd name="connsiteX6692" fmla="*/ 3004189 w 11033920"/>
              <a:gd name="connsiteY6692" fmla="*/ 1412989 h 8900716"/>
              <a:gd name="connsiteX6693" fmla="*/ 3786780 w 11033920"/>
              <a:gd name="connsiteY6693" fmla="*/ 1411340 h 8900716"/>
              <a:gd name="connsiteX6694" fmla="*/ 3828157 w 11033920"/>
              <a:gd name="connsiteY6694" fmla="*/ 1483865 h 8900716"/>
              <a:gd name="connsiteX6695" fmla="*/ 3786780 w 11033920"/>
              <a:gd name="connsiteY6695" fmla="*/ 1411340 h 8900716"/>
              <a:gd name="connsiteX6696" fmla="*/ 3738762 w 11033920"/>
              <a:gd name="connsiteY6696" fmla="*/ 1406395 h 8900716"/>
              <a:gd name="connsiteX6697" fmla="*/ 3773498 w 11033920"/>
              <a:gd name="connsiteY6697" fmla="*/ 1412165 h 8900716"/>
              <a:gd name="connsiteX6698" fmla="*/ 3722415 w 11033920"/>
              <a:gd name="connsiteY6698" fmla="*/ 1436064 h 8900716"/>
              <a:gd name="connsiteX6699" fmla="*/ 3738762 w 11033920"/>
              <a:gd name="connsiteY6699" fmla="*/ 1406395 h 8900716"/>
              <a:gd name="connsiteX6700" fmla="*/ 851368 w 11033920"/>
              <a:gd name="connsiteY6700" fmla="*/ 1399714 h 8900716"/>
              <a:gd name="connsiteX6701" fmla="*/ 850021 w 11033920"/>
              <a:gd name="connsiteY6701" fmla="*/ 1414637 h 8900716"/>
              <a:gd name="connsiteX6702" fmla="*/ 850428 w 11033920"/>
              <a:gd name="connsiteY6702" fmla="*/ 1401193 h 8900716"/>
              <a:gd name="connsiteX6703" fmla="*/ 6540663 w 11033920"/>
              <a:gd name="connsiteY6703" fmla="*/ 1388677 h 8900716"/>
              <a:gd name="connsiteX6704" fmla="*/ 6513078 w 11033920"/>
              <a:gd name="connsiteY6704" fmla="*/ 1413401 h 8900716"/>
              <a:gd name="connsiteX6705" fmla="*/ 6540663 w 11033920"/>
              <a:gd name="connsiteY6705" fmla="*/ 1388677 h 8900716"/>
              <a:gd name="connsiteX6706" fmla="*/ 3057315 w 11033920"/>
              <a:gd name="connsiteY6706" fmla="*/ 1388677 h 8900716"/>
              <a:gd name="connsiteX6707" fmla="*/ 3082346 w 11033920"/>
              <a:gd name="connsiteY6707" fmla="*/ 1459141 h 8900716"/>
              <a:gd name="connsiteX6708" fmla="*/ 3057315 w 11033920"/>
              <a:gd name="connsiteY6708" fmla="*/ 1388677 h 8900716"/>
              <a:gd name="connsiteX6709" fmla="*/ 3002146 w 11033920"/>
              <a:gd name="connsiteY6709" fmla="*/ 1388677 h 8900716"/>
              <a:gd name="connsiteX6710" fmla="*/ 3004189 w 11033920"/>
              <a:gd name="connsiteY6710" fmla="*/ 1389501 h 8900716"/>
              <a:gd name="connsiteX6711" fmla="*/ 3004189 w 11033920"/>
              <a:gd name="connsiteY6711" fmla="*/ 1389913 h 8900716"/>
              <a:gd name="connsiteX6712" fmla="*/ 3026155 w 11033920"/>
              <a:gd name="connsiteY6712" fmla="*/ 1401039 h 8900716"/>
              <a:gd name="connsiteX6713" fmla="*/ 3029730 w 11033920"/>
              <a:gd name="connsiteY6713" fmla="*/ 1413401 h 8900716"/>
              <a:gd name="connsiteX6714" fmla="*/ 3016449 w 11033920"/>
              <a:gd name="connsiteY6714" fmla="*/ 1401039 h 8900716"/>
              <a:gd name="connsiteX6715" fmla="*/ 3005211 w 11033920"/>
              <a:gd name="connsiteY6715" fmla="*/ 1391149 h 8900716"/>
              <a:gd name="connsiteX6716" fmla="*/ 3020535 w 11033920"/>
              <a:gd name="connsiteY6716" fmla="*/ 1421642 h 8900716"/>
              <a:gd name="connsiteX6717" fmla="*/ 3057315 w 11033920"/>
              <a:gd name="connsiteY6717" fmla="*/ 1436476 h 8900716"/>
              <a:gd name="connsiteX6718" fmla="*/ 3057315 w 11033920"/>
              <a:gd name="connsiteY6718" fmla="*/ 1459964 h 8900716"/>
              <a:gd name="connsiteX6719" fmla="*/ 3020535 w 11033920"/>
              <a:gd name="connsiteY6719" fmla="*/ 1436476 h 8900716"/>
              <a:gd name="connsiteX6720" fmla="*/ 3018492 w 11033920"/>
              <a:gd name="connsiteY6720" fmla="*/ 1435240 h 8900716"/>
              <a:gd name="connsiteX6721" fmla="*/ 3004189 w 11033920"/>
              <a:gd name="connsiteY6721" fmla="*/ 1412989 h 8900716"/>
              <a:gd name="connsiteX6722" fmla="*/ 3004189 w 11033920"/>
              <a:gd name="connsiteY6722" fmla="*/ 1409692 h 8900716"/>
              <a:gd name="connsiteX6723" fmla="*/ 3004189 w 11033920"/>
              <a:gd name="connsiteY6723" fmla="*/ 1390325 h 8900716"/>
              <a:gd name="connsiteX6724" fmla="*/ 3217716 w 11033920"/>
              <a:gd name="connsiteY6724" fmla="*/ 1363952 h 8900716"/>
              <a:gd name="connsiteX6725" fmla="*/ 3295873 w 11033920"/>
              <a:gd name="connsiteY6725" fmla="*/ 1388677 h 8900716"/>
              <a:gd name="connsiteX6726" fmla="*/ 3217716 w 11033920"/>
              <a:gd name="connsiteY6726" fmla="*/ 1363952 h 8900716"/>
              <a:gd name="connsiteX6727" fmla="*/ 2979158 w 11033920"/>
              <a:gd name="connsiteY6727" fmla="*/ 1354887 h 8900716"/>
              <a:gd name="connsiteX6728" fmla="*/ 3002146 w 11033920"/>
              <a:gd name="connsiteY6728" fmla="*/ 1363952 h 8900716"/>
              <a:gd name="connsiteX6729" fmla="*/ 2979158 w 11033920"/>
              <a:gd name="connsiteY6729" fmla="*/ 1356123 h 8900716"/>
              <a:gd name="connsiteX6730" fmla="*/ 2975582 w 11033920"/>
              <a:gd name="connsiteY6730" fmla="*/ 1354887 h 8900716"/>
              <a:gd name="connsiteX6731" fmla="*/ 2978647 w 11033920"/>
              <a:gd name="connsiteY6731" fmla="*/ 1356123 h 8900716"/>
              <a:gd name="connsiteX6732" fmla="*/ 2979158 w 11033920"/>
              <a:gd name="connsiteY6732" fmla="*/ 1356123 h 8900716"/>
              <a:gd name="connsiteX6733" fmla="*/ 2975072 w 11033920"/>
              <a:gd name="connsiteY6733" fmla="*/ 1363952 h 8900716"/>
              <a:gd name="connsiteX6734" fmla="*/ 2975582 w 11033920"/>
              <a:gd name="connsiteY6734" fmla="*/ 1354887 h 8900716"/>
              <a:gd name="connsiteX6735" fmla="*/ 876073 w 11033920"/>
              <a:gd name="connsiteY6735" fmla="*/ 1342524 h 8900716"/>
              <a:gd name="connsiteX6736" fmla="*/ 929199 w 11033920"/>
              <a:gd name="connsiteY6736" fmla="*/ 1414637 h 8900716"/>
              <a:gd name="connsiteX6737" fmla="*/ 902636 w 11033920"/>
              <a:gd name="connsiteY6737" fmla="*/ 1605837 h 8900716"/>
              <a:gd name="connsiteX6738" fmla="*/ 883225 w 11033920"/>
              <a:gd name="connsiteY6738" fmla="*/ 1614903 h 8900716"/>
              <a:gd name="connsiteX6739" fmla="*/ 891909 w 11033920"/>
              <a:gd name="connsiteY6739" fmla="*/ 1640039 h 8900716"/>
              <a:gd name="connsiteX6740" fmla="*/ 876073 w 11033920"/>
              <a:gd name="connsiteY6740" fmla="*/ 1629737 h 8900716"/>
              <a:gd name="connsiteX6741" fmla="*/ 827544 w 11033920"/>
              <a:gd name="connsiteY6741" fmla="*/ 1607074 h 8900716"/>
              <a:gd name="connsiteX6742" fmla="*/ 820903 w 11033920"/>
              <a:gd name="connsiteY6742" fmla="*/ 1625205 h 8900716"/>
              <a:gd name="connsiteX6743" fmla="*/ 801492 w 11033920"/>
              <a:gd name="connsiteY6743" fmla="*/ 1591003 h 8900716"/>
              <a:gd name="connsiteX6744" fmla="*/ 797405 w 11033920"/>
              <a:gd name="connsiteY6744" fmla="*/ 1533725 h 8900716"/>
              <a:gd name="connsiteX6745" fmla="*/ 850021 w 11033920"/>
              <a:gd name="connsiteY6745" fmla="*/ 1557625 h 8900716"/>
              <a:gd name="connsiteX6746" fmla="*/ 876073 w 11033920"/>
              <a:gd name="connsiteY6746" fmla="*/ 1414637 h 8900716"/>
              <a:gd name="connsiteX6747" fmla="*/ 853277 w 11033920"/>
              <a:gd name="connsiteY6747" fmla="*/ 1396712 h 8900716"/>
              <a:gd name="connsiteX6748" fmla="*/ 851368 w 11033920"/>
              <a:gd name="connsiteY6748" fmla="*/ 1399714 h 8900716"/>
              <a:gd name="connsiteX6749" fmla="*/ 853277 w 11033920"/>
              <a:gd name="connsiteY6749" fmla="*/ 1378581 h 8900716"/>
              <a:gd name="connsiteX6750" fmla="*/ 876073 w 11033920"/>
              <a:gd name="connsiteY6750" fmla="*/ 1342524 h 8900716"/>
              <a:gd name="connsiteX6751" fmla="*/ 853086 w 11033920"/>
              <a:gd name="connsiteY6751" fmla="*/ 1320273 h 8900716"/>
              <a:gd name="connsiteX6752" fmla="*/ 878627 w 11033920"/>
              <a:gd name="connsiteY6752" fmla="*/ 1333459 h 8900716"/>
              <a:gd name="connsiteX6753" fmla="*/ 881692 w 11033920"/>
              <a:gd name="connsiteY6753" fmla="*/ 1334283 h 8900716"/>
              <a:gd name="connsiteX6754" fmla="*/ 875051 w 11033920"/>
              <a:gd name="connsiteY6754" fmla="*/ 1340052 h 8900716"/>
              <a:gd name="connsiteX6755" fmla="*/ 853086 w 11033920"/>
              <a:gd name="connsiteY6755" fmla="*/ 1320273 h 8900716"/>
              <a:gd name="connsiteX6756" fmla="*/ 8401615 w 11033920"/>
              <a:gd name="connsiteY6756" fmla="*/ 1318213 h 8900716"/>
              <a:gd name="connsiteX6757" fmla="*/ 8428178 w 11033920"/>
              <a:gd name="connsiteY6757" fmla="*/ 1341289 h 8900716"/>
              <a:gd name="connsiteX6758" fmla="*/ 8401615 w 11033920"/>
              <a:gd name="connsiteY6758" fmla="*/ 1388677 h 8900716"/>
              <a:gd name="connsiteX6759" fmla="*/ 8348999 w 11033920"/>
              <a:gd name="connsiteY6759" fmla="*/ 1388677 h 8900716"/>
              <a:gd name="connsiteX6760" fmla="*/ 8401615 w 11033920"/>
              <a:gd name="connsiteY6760" fmla="*/ 1318213 h 8900716"/>
              <a:gd name="connsiteX6761" fmla="*/ 8401615 w 11033920"/>
              <a:gd name="connsiteY6761" fmla="*/ 1341289 h 8900716"/>
              <a:gd name="connsiteX6762" fmla="*/ 8401615 w 11033920"/>
              <a:gd name="connsiteY6762" fmla="*/ 1318213 h 8900716"/>
              <a:gd name="connsiteX6763" fmla="*/ 3069064 w 11033920"/>
              <a:gd name="connsiteY6763" fmla="*/ 1311208 h 8900716"/>
              <a:gd name="connsiteX6764" fmla="*/ 3083878 w 11033920"/>
              <a:gd name="connsiteY6764" fmla="*/ 1317800 h 8900716"/>
              <a:gd name="connsiteX6765" fmla="*/ 3084900 w 11033920"/>
              <a:gd name="connsiteY6765" fmla="*/ 1319449 h 8900716"/>
              <a:gd name="connsiteX6766" fmla="*/ 8442992 w 11033920"/>
              <a:gd name="connsiteY6766" fmla="*/ 1310383 h 8900716"/>
              <a:gd name="connsiteX6767" fmla="*/ 8454741 w 11033920"/>
              <a:gd name="connsiteY6767" fmla="*/ 1317389 h 8900716"/>
              <a:gd name="connsiteX6768" fmla="*/ 8427156 w 11033920"/>
              <a:gd name="connsiteY6768" fmla="*/ 1317389 h 8900716"/>
              <a:gd name="connsiteX6769" fmla="*/ 8442992 w 11033920"/>
              <a:gd name="connsiteY6769" fmla="*/ 1310383 h 8900716"/>
              <a:gd name="connsiteX6770" fmla="*/ 8481815 w 11033920"/>
              <a:gd name="connsiteY6770" fmla="*/ 1293488 h 8900716"/>
              <a:gd name="connsiteX6771" fmla="*/ 8481815 w 11033920"/>
              <a:gd name="connsiteY6771" fmla="*/ 1342524 h 8900716"/>
              <a:gd name="connsiteX6772" fmla="*/ 8481815 w 11033920"/>
              <a:gd name="connsiteY6772" fmla="*/ 1293488 h 8900716"/>
              <a:gd name="connsiteX6773" fmla="*/ 2657846 w 11033920"/>
              <a:gd name="connsiteY6773" fmla="*/ 1293488 h 8900716"/>
              <a:gd name="connsiteX6774" fmla="*/ 2712505 w 11033920"/>
              <a:gd name="connsiteY6774" fmla="*/ 1340464 h 8900716"/>
              <a:gd name="connsiteX6775" fmla="*/ 2685431 w 11033920"/>
              <a:gd name="connsiteY6775" fmla="*/ 1363952 h 8900716"/>
              <a:gd name="connsiteX6776" fmla="*/ 2657846 w 11033920"/>
              <a:gd name="connsiteY6776" fmla="*/ 1293488 h 8900716"/>
              <a:gd name="connsiteX6777" fmla="*/ 855129 w 11033920"/>
              <a:gd name="connsiteY6777" fmla="*/ 1277829 h 8900716"/>
              <a:gd name="connsiteX6778" fmla="*/ 901614 w 11033920"/>
              <a:gd name="connsiteY6778" fmla="*/ 1316564 h 8900716"/>
              <a:gd name="connsiteX6779" fmla="*/ 927667 w 11033920"/>
              <a:gd name="connsiteY6779" fmla="*/ 1363952 h 8900716"/>
              <a:gd name="connsiteX6780" fmla="*/ 897528 w 11033920"/>
              <a:gd name="connsiteY6780" fmla="*/ 1340052 h 8900716"/>
              <a:gd name="connsiteX6781" fmla="*/ 883225 w 11033920"/>
              <a:gd name="connsiteY6781" fmla="*/ 1334696 h 8900716"/>
              <a:gd name="connsiteX6782" fmla="*/ 901614 w 11033920"/>
              <a:gd name="connsiteY6782" fmla="*/ 1340052 h 8900716"/>
              <a:gd name="connsiteX6783" fmla="*/ 848488 w 11033920"/>
              <a:gd name="connsiteY6783" fmla="*/ 1292664 h 8900716"/>
              <a:gd name="connsiteX6784" fmla="*/ 855129 w 11033920"/>
              <a:gd name="connsiteY6784" fmla="*/ 1277829 h 8900716"/>
              <a:gd name="connsiteX6785" fmla="*/ 2697691 w 11033920"/>
              <a:gd name="connsiteY6785" fmla="*/ 1256814 h 8900716"/>
              <a:gd name="connsiteX6786" fmla="*/ 2707908 w 11033920"/>
              <a:gd name="connsiteY6786" fmla="*/ 1258875 h 8900716"/>
              <a:gd name="connsiteX6787" fmla="*/ 2764610 w 11033920"/>
              <a:gd name="connsiteY6787" fmla="*/ 1294725 h 8900716"/>
              <a:gd name="connsiteX6788" fmla="*/ 2818247 w 11033920"/>
              <a:gd name="connsiteY6788" fmla="*/ 1318625 h 8900716"/>
              <a:gd name="connsiteX6789" fmla="*/ 2711484 w 11033920"/>
              <a:gd name="connsiteY6789" fmla="*/ 1294725 h 8900716"/>
              <a:gd name="connsiteX6790" fmla="*/ 2697691 w 11033920"/>
              <a:gd name="connsiteY6790" fmla="*/ 1256814 h 8900716"/>
              <a:gd name="connsiteX6791" fmla="*/ 2763077 w 11033920"/>
              <a:gd name="connsiteY6791" fmla="*/ 1246512 h 8900716"/>
              <a:gd name="connsiteX6792" fmla="*/ 2802922 w 11033920"/>
              <a:gd name="connsiteY6792" fmla="*/ 1267116 h 8900716"/>
              <a:gd name="connsiteX6793" fmla="*/ 2843788 w 11033920"/>
              <a:gd name="connsiteY6793" fmla="*/ 1270412 h 8900716"/>
              <a:gd name="connsiteX6794" fmla="*/ 2858092 w 11033920"/>
              <a:gd name="connsiteY6794" fmla="*/ 1283186 h 8900716"/>
              <a:gd name="connsiteX6795" fmla="*/ 2870352 w 11033920"/>
              <a:gd name="connsiteY6795" fmla="*/ 1294312 h 8900716"/>
              <a:gd name="connsiteX6796" fmla="*/ 2923989 w 11033920"/>
              <a:gd name="connsiteY6796" fmla="*/ 1317800 h 8900716"/>
              <a:gd name="connsiteX6797" fmla="*/ 2923989 w 11033920"/>
              <a:gd name="connsiteY6797" fmla="*/ 1365188 h 8900716"/>
              <a:gd name="connsiteX6798" fmla="*/ 2950552 w 11033920"/>
              <a:gd name="connsiteY6798" fmla="*/ 1389088 h 8900716"/>
              <a:gd name="connsiteX6799" fmla="*/ 3004189 w 11033920"/>
              <a:gd name="connsiteY6799" fmla="*/ 1412989 h 8900716"/>
              <a:gd name="connsiteX6800" fmla="*/ 2896915 w 11033920"/>
              <a:gd name="connsiteY6800" fmla="*/ 1365188 h 8900716"/>
              <a:gd name="connsiteX6801" fmla="*/ 2923989 w 11033920"/>
              <a:gd name="connsiteY6801" fmla="*/ 1412989 h 8900716"/>
              <a:gd name="connsiteX6802" fmla="*/ 2870352 w 11033920"/>
              <a:gd name="connsiteY6802" fmla="*/ 1341289 h 8900716"/>
              <a:gd name="connsiteX6803" fmla="*/ 2896915 w 11033920"/>
              <a:gd name="connsiteY6803" fmla="*/ 1341289 h 8900716"/>
              <a:gd name="connsiteX6804" fmla="*/ 2843788 w 11033920"/>
              <a:gd name="connsiteY6804" fmla="*/ 1294312 h 8900716"/>
              <a:gd name="connsiteX6805" fmla="*/ 2843788 w 11033920"/>
              <a:gd name="connsiteY6805" fmla="*/ 1341289 h 8900716"/>
              <a:gd name="connsiteX6806" fmla="*/ 2816714 w 11033920"/>
              <a:gd name="connsiteY6806" fmla="*/ 1294312 h 8900716"/>
              <a:gd name="connsiteX6807" fmla="*/ 2763077 w 11033920"/>
              <a:gd name="connsiteY6807" fmla="*/ 1270412 h 8900716"/>
              <a:gd name="connsiteX6808" fmla="*/ 2763077 w 11033920"/>
              <a:gd name="connsiteY6808" fmla="*/ 1246512 h 8900716"/>
              <a:gd name="connsiteX6809" fmla="*/ 929199 w 11033920"/>
              <a:gd name="connsiteY6809" fmla="*/ 1227145 h 8900716"/>
              <a:gd name="connsiteX6810" fmla="*/ 956273 w 11033920"/>
              <a:gd name="connsiteY6810" fmla="*/ 1244452 h 8900716"/>
              <a:gd name="connsiteX6811" fmla="*/ 929199 w 11033920"/>
              <a:gd name="connsiteY6811" fmla="*/ 1244452 h 8900716"/>
              <a:gd name="connsiteX6812" fmla="*/ 929199 w 11033920"/>
              <a:gd name="connsiteY6812" fmla="*/ 1241979 h 8900716"/>
              <a:gd name="connsiteX6813" fmla="*/ 2736514 w 11033920"/>
              <a:gd name="connsiteY6813" fmla="*/ 1222612 h 8900716"/>
              <a:gd name="connsiteX6814" fmla="*/ 2763077 w 11033920"/>
              <a:gd name="connsiteY6814" fmla="*/ 1246512 h 8900716"/>
              <a:gd name="connsiteX6815" fmla="*/ 2736514 w 11033920"/>
              <a:gd name="connsiteY6815" fmla="*/ 1222612 h 8900716"/>
              <a:gd name="connsiteX6816" fmla="*/ 929199 w 11033920"/>
              <a:gd name="connsiteY6816" fmla="*/ 1220964 h 8900716"/>
              <a:gd name="connsiteX6817" fmla="*/ 929199 w 11033920"/>
              <a:gd name="connsiteY6817" fmla="*/ 1227145 h 8900716"/>
              <a:gd name="connsiteX6818" fmla="*/ 922558 w 11033920"/>
              <a:gd name="connsiteY6818" fmla="*/ 1222612 h 8900716"/>
              <a:gd name="connsiteX6819" fmla="*/ 3076216 w 11033920"/>
              <a:gd name="connsiteY6819" fmla="*/ 1209838 h 8900716"/>
              <a:gd name="connsiteX6820" fmla="*/ 3108398 w 11033920"/>
              <a:gd name="connsiteY6820" fmla="*/ 1244040 h 8900716"/>
              <a:gd name="connsiteX6821" fmla="*/ 3082346 w 11033920"/>
              <a:gd name="connsiteY6821" fmla="*/ 1244040 h 8900716"/>
              <a:gd name="connsiteX6822" fmla="*/ 3076216 w 11033920"/>
              <a:gd name="connsiteY6822" fmla="*/ 1209838 h 8900716"/>
              <a:gd name="connsiteX6823" fmla="*/ 2685431 w 11033920"/>
              <a:gd name="connsiteY6823" fmla="*/ 1198300 h 8900716"/>
              <a:gd name="connsiteX6824" fmla="*/ 2712505 w 11033920"/>
              <a:gd name="connsiteY6824" fmla="*/ 1245276 h 8900716"/>
              <a:gd name="connsiteX6825" fmla="*/ 2685431 w 11033920"/>
              <a:gd name="connsiteY6825" fmla="*/ 1198300 h 8900716"/>
              <a:gd name="connsiteX6826" fmla="*/ 6857888 w 11033920"/>
              <a:gd name="connsiteY6826" fmla="*/ 1148852 h 8900716"/>
              <a:gd name="connsiteX6827" fmla="*/ 6857888 w 11033920"/>
              <a:gd name="connsiteY6827" fmla="*/ 1173576 h 8900716"/>
              <a:gd name="connsiteX6828" fmla="*/ 6857888 w 11033920"/>
              <a:gd name="connsiteY6828" fmla="*/ 1148852 h 8900716"/>
              <a:gd name="connsiteX6829" fmla="*/ 822436 w 11033920"/>
              <a:gd name="connsiteY6829" fmla="*/ 1148852 h 8900716"/>
              <a:gd name="connsiteX6830" fmla="*/ 912342 w 11033920"/>
              <a:gd name="connsiteY6830" fmla="*/ 1216431 h 8900716"/>
              <a:gd name="connsiteX6831" fmla="*/ 922558 w 11033920"/>
              <a:gd name="connsiteY6831" fmla="*/ 1222612 h 8900716"/>
              <a:gd name="connsiteX6832" fmla="*/ 917450 w 11033920"/>
              <a:gd name="connsiteY6832" fmla="*/ 1223849 h 8900716"/>
              <a:gd name="connsiteX6833" fmla="*/ 902636 w 11033920"/>
              <a:gd name="connsiteY6833" fmla="*/ 1220964 h 8900716"/>
              <a:gd name="connsiteX6834" fmla="*/ 982836 w 11033920"/>
              <a:gd name="connsiteY6834" fmla="*/ 1363952 h 8900716"/>
              <a:gd name="connsiteX6835" fmla="*/ 876073 w 11033920"/>
              <a:gd name="connsiteY6835" fmla="*/ 1268352 h 8900716"/>
              <a:gd name="connsiteX6836" fmla="*/ 822436 w 11033920"/>
              <a:gd name="connsiteY6836" fmla="*/ 1148852 h 8900716"/>
              <a:gd name="connsiteX6837" fmla="*/ 2974050 w 11033920"/>
              <a:gd name="connsiteY6837" fmla="*/ 1146379 h 8900716"/>
              <a:gd name="connsiteX6838" fmla="*/ 3029730 w 11033920"/>
              <a:gd name="connsiteY6838" fmla="*/ 1173576 h 8900716"/>
              <a:gd name="connsiteX6839" fmla="*/ 2977115 w 11033920"/>
              <a:gd name="connsiteY6839" fmla="*/ 1173576 h 8900716"/>
              <a:gd name="connsiteX6840" fmla="*/ 2974050 w 11033920"/>
              <a:gd name="connsiteY6840" fmla="*/ 1146379 h 8900716"/>
              <a:gd name="connsiteX6841" fmla="*/ 2631794 w 11033920"/>
              <a:gd name="connsiteY6841" fmla="*/ 1124539 h 8900716"/>
              <a:gd name="connsiteX6842" fmla="*/ 2657846 w 11033920"/>
              <a:gd name="connsiteY6842" fmla="*/ 1198300 h 8900716"/>
              <a:gd name="connsiteX6843" fmla="*/ 2631794 w 11033920"/>
              <a:gd name="connsiteY6843" fmla="*/ 1173576 h 8900716"/>
              <a:gd name="connsiteX6844" fmla="*/ 2631794 w 11033920"/>
              <a:gd name="connsiteY6844" fmla="*/ 1124539 h 8900716"/>
              <a:gd name="connsiteX6845" fmla="*/ 2565897 w 11033920"/>
              <a:gd name="connsiteY6845" fmla="*/ 1085393 h 8900716"/>
              <a:gd name="connsiteX6846" fmla="*/ 2576114 w 11033920"/>
              <a:gd name="connsiteY6846" fmla="*/ 1090750 h 8900716"/>
              <a:gd name="connsiteX6847" fmla="*/ 2579179 w 11033920"/>
              <a:gd name="connsiteY6847" fmla="*/ 1103112 h 8900716"/>
              <a:gd name="connsiteX6848" fmla="*/ 7390173 w 11033920"/>
              <a:gd name="connsiteY6848" fmla="*/ 1078800 h 8900716"/>
              <a:gd name="connsiteX6849" fmla="*/ 7400389 w 11033920"/>
              <a:gd name="connsiteY6849" fmla="*/ 1092398 h 8900716"/>
              <a:gd name="connsiteX6850" fmla="*/ 7401411 w 11033920"/>
              <a:gd name="connsiteY6850" fmla="*/ 1098991 h 8900716"/>
              <a:gd name="connsiteX6851" fmla="*/ 7390173 w 11033920"/>
              <a:gd name="connsiteY6851" fmla="*/ 1103112 h 8900716"/>
              <a:gd name="connsiteX6852" fmla="*/ 2544953 w 11033920"/>
              <a:gd name="connsiteY6852" fmla="*/ 1063141 h 8900716"/>
              <a:gd name="connsiteX6853" fmla="*/ 2552105 w 11033920"/>
              <a:gd name="connsiteY6853" fmla="*/ 1068086 h 8900716"/>
              <a:gd name="connsiteX6854" fmla="*/ 2565897 w 11033920"/>
              <a:gd name="connsiteY6854" fmla="*/ 1085393 h 8900716"/>
              <a:gd name="connsiteX6855" fmla="*/ 2552105 w 11033920"/>
              <a:gd name="connsiteY6855" fmla="*/ 1078387 h 8900716"/>
              <a:gd name="connsiteX6856" fmla="*/ 2544953 w 11033920"/>
              <a:gd name="connsiteY6856" fmla="*/ 1063141 h 8900716"/>
              <a:gd name="connsiteX6857" fmla="*/ 904169 w 11033920"/>
              <a:gd name="connsiteY6857" fmla="*/ 1053663 h 8900716"/>
              <a:gd name="connsiteX6858" fmla="*/ 927667 w 11033920"/>
              <a:gd name="connsiteY6858" fmla="*/ 1103112 h 8900716"/>
              <a:gd name="connsiteX6859" fmla="*/ 904169 w 11033920"/>
              <a:gd name="connsiteY6859" fmla="*/ 1078387 h 8900716"/>
              <a:gd name="connsiteX6860" fmla="*/ 904169 w 11033920"/>
              <a:gd name="connsiteY6860" fmla="*/ 1053663 h 8900716"/>
              <a:gd name="connsiteX6861" fmla="*/ 904169 w 11033920"/>
              <a:gd name="connsiteY6861" fmla="*/ 1028939 h 8900716"/>
              <a:gd name="connsiteX6862" fmla="*/ 982836 w 11033920"/>
              <a:gd name="connsiteY6862" fmla="*/ 1053663 h 8900716"/>
              <a:gd name="connsiteX6863" fmla="*/ 904169 w 11033920"/>
              <a:gd name="connsiteY6863" fmla="*/ 1028939 h 8900716"/>
              <a:gd name="connsiteX6864" fmla="*/ 7736515 w 11033920"/>
              <a:gd name="connsiteY6864" fmla="*/ 959711 h 8900716"/>
              <a:gd name="connsiteX6865" fmla="*/ 7763078 w 11033920"/>
              <a:gd name="connsiteY6865" fmla="*/ 1007099 h 8900716"/>
              <a:gd name="connsiteX6866" fmla="*/ 7789641 w 11033920"/>
              <a:gd name="connsiteY6866" fmla="*/ 1054900 h 8900716"/>
              <a:gd name="connsiteX6867" fmla="*/ 7763078 w 11033920"/>
              <a:gd name="connsiteY6867" fmla="*/ 1007099 h 8900716"/>
              <a:gd name="connsiteX6868" fmla="*/ 7816204 w 11033920"/>
              <a:gd name="connsiteY6868" fmla="*/ 1054900 h 8900716"/>
              <a:gd name="connsiteX6869" fmla="*/ 7816204 w 11033920"/>
              <a:gd name="connsiteY6869" fmla="*/ 1103112 h 8900716"/>
              <a:gd name="connsiteX6870" fmla="*/ 7656315 w 11033920"/>
              <a:gd name="connsiteY6870" fmla="*/ 1126600 h 8900716"/>
              <a:gd name="connsiteX6871" fmla="*/ 7656315 w 11033920"/>
              <a:gd name="connsiteY6871" fmla="*/ 1150500 h 8900716"/>
              <a:gd name="connsiteX6872" fmla="*/ 7629751 w 11033920"/>
              <a:gd name="connsiteY6872" fmla="*/ 1150500 h 8900716"/>
              <a:gd name="connsiteX6873" fmla="*/ 7550062 w 11033920"/>
              <a:gd name="connsiteY6873" fmla="*/ 1150500 h 8900716"/>
              <a:gd name="connsiteX6874" fmla="*/ 7443299 w 11033920"/>
              <a:gd name="connsiteY6874" fmla="*/ 1103112 h 8900716"/>
              <a:gd name="connsiteX6875" fmla="*/ 7426952 w 11033920"/>
              <a:gd name="connsiteY6875" fmla="*/ 1126600 h 8900716"/>
              <a:gd name="connsiteX6876" fmla="*/ 7400389 w 11033920"/>
              <a:gd name="connsiteY6876" fmla="*/ 1092398 h 8900716"/>
              <a:gd name="connsiteX6877" fmla="*/ 7399878 w 11033920"/>
              <a:gd name="connsiteY6877" fmla="*/ 1091162 h 8900716"/>
              <a:gd name="connsiteX6878" fmla="*/ 7390173 w 11033920"/>
              <a:gd name="connsiteY6878" fmla="*/ 1078800 h 8900716"/>
              <a:gd name="connsiteX6879" fmla="*/ 7390173 w 11033920"/>
              <a:gd name="connsiteY6879" fmla="*/ 1030999 h 8900716"/>
              <a:gd name="connsiteX6880" fmla="*/ 7416735 w 11033920"/>
              <a:gd name="connsiteY6880" fmla="*/ 1078800 h 8900716"/>
              <a:gd name="connsiteX6881" fmla="*/ 7416735 w 11033920"/>
              <a:gd name="connsiteY6881" fmla="*/ 1054900 h 8900716"/>
              <a:gd name="connsiteX6882" fmla="*/ 7416735 w 11033920"/>
              <a:gd name="connsiteY6882" fmla="*/ 1007099 h 8900716"/>
              <a:gd name="connsiteX6883" fmla="*/ 7523499 w 11033920"/>
              <a:gd name="connsiteY6883" fmla="*/ 1030999 h 8900716"/>
              <a:gd name="connsiteX6884" fmla="*/ 7550062 w 11033920"/>
              <a:gd name="connsiteY6884" fmla="*/ 1007099 h 8900716"/>
              <a:gd name="connsiteX6885" fmla="*/ 7581223 w 11033920"/>
              <a:gd name="connsiteY6885" fmla="*/ 984848 h 8900716"/>
              <a:gd name="connsiteX6886" fmla="*/ 7603188 w 11033920"/>
              <a:gd name="connsiteY6886" fmla="*/ 1007099 h 8900716"/>
              <a:gd name="connsiteX6887" fmla="*/ 7736515 w 11033920"/>
              <a:gd name="connsiteY6887" fmla="*/ 959711 h 8900716"/>
              <a:gd name="connsiteX6888" fmla="*/ 7576625 w 11033920"/>
              <a:gd name="connsiteY6888" fmla="*/ 959711 h 8900716"/>
              <a:gd name="connsiteX6889" fmla="*/ 7581223 w 11033920"/>
              <a:gd name="connsiteY6889" fmla="*/ 984848 h 8900716"/>
              <a:gd name="connsiteX6890" fmla="*/ 7576625 w 11033920"/>
              <a:gd name="connsiteY6890" fmla="*/ 959711 h 8900716"/>
              <a:gd name="connsiteX6891" fmla="*/ 5423478 w 11033920"/>
              <a:gd name="connsiteY6891" fmla="*/ 958475 h 8900716"/>
              <a:gd name="connsiteX6892" fmla="*/ 5448509 w 11033920"/>
              <a:gd name="connsiteY6892" fmla="*/ 1005863 h 8900716"/>
              <a:gd name="connsiteX6893" fmla="*/ 5423478 w 11033920"/>
              <a:gd name="connsiteY6893" fmla="*/ 1028939 h 8900716"/>
              <a:gd name="connsiteX6894" fmla="*/ 5423478 w 11033920"/>
              <a:gd name="connsiteY6894" fmla="*/ 958475 h 8900716"/>
              <a:gd name="connsiteX6895" fmla="*/ 8033307 w 11033920"/>
              <a:gd name="connsiteY6895" fmla="*/ 939932 h 8900716"/>
              <a:gd name="connsiteX6896" fmla="*/ 8038415 w 11033920"/>
              <a:gd name="connsiteY6896" fmla="*/ 946113 h 8900716"/>
              <a:gd name="connsiteX6897" fmla="*/ 8028199 w 11033920"/>
              <a:gd name="connsiteY6897" fmla="*/ 958475 h 8900716"/>
              <a:gd name="connsiteX6898" fmla="*/ 2376379 w 11033920"/>
              <a:gd name="connsiteY6898" fmla="*/ 926746 h 8900716"/>
              <a:gd name="connsiteX6899" fmla="*/ 2378933 w 11033920"/>
              <a:gd name="connsiteY6899" fmla="*/ 929218 h 8900716"/>
              <a:gd name="connsiteX6900" fmla="*/ 2385574 w 11033920"/>
              <a:gd name="connsiteY6900" fmla="*/ 939108 h 8900716"/>
              <a:gd name="connsiteX6901" fmla="*/ 8036883 w 11033920"/>
              <a:gd name="connsiteY6901" fmla="*/ 923449 h 8900716"/>
              <a:gd name="connsiteX6902" fmla="*/ 8033307 w 11033920"/>
              <a:gd name="connsiteY6902" fmla="*/ 939932 h 8900716"/>
              <a:gd name="connsiteX6903" fmla="*/ 8028199 w 11033920"/>
              <a:gd name="connsiteY6903" fmla="*/ 933751 h 8900716"/>
              <a:gd name="connsiteX6904" fmla="*/ 8038415 w 11033920"/>
              <a:gd name="connsiteY6904" fmla="*/ 918916 h 8900716"/>
              <a:gd name="connsiteX6905" fmla="*/ 8039437 w 11033920"/>
              <a:gd name="connsiteY6905" fmla="*/ 920565 h 8900716"/>
              <a:gd name="connsiteX6906" fmla="*/ 8036883 w 11033920"/>
              <a:gd name="connsiteY6906" fmla="*/ 923449 h 8900716"/>
              <a:gd name="connsiteX6907" fmla="*/ 1511545 w 11033920"/>
              <a:gd name="connsiteY6907" fmla="*/ 879358 h 8900716"/>
              <a:gd name="connsiteX6908" fmla="*/ 1512567 w 11033920"/>
              <a:gd name="connsiteY6908" fmla="*/ 879358 h 8900716"/>
              <a:gd name="connsiteX6909" fmla="*/ 1515121 w 11033920"/>
              <a:gd name="connsiteY6909" fmla="*/ 887599 h 8900716"/>
              <a:gd name="connsiteX6910" fmla="*/ 1511545 w 11033920"/>
              <a:gd name="connsiteY6910" fmla="*/ 879358 h 8900716"/>
              <a:gd name="connsiteX6911" fmla="*/ 2322742 w 11033920"/>
              <a:gd name="connsiteY6911" fmla="*/ 869056 h 8900716"/>
              <a:gd name="connsiteX6912" fmla="*/ 2365652 w 11033920"/>
              <a:gd name="connsiteY6912" fmla="*/ 887599 h 8900716"/>
              <a:gd name="connsiteX6913" fmla="*/ 2365652 w 11033920"/>
              <a:gd name="connsiteY6913" fmla="*/ 911087 h 8900716"/>
              <a:gd name="connsiteX6914" fmla="*/ 2376379 w 11033920"/>
              <a:gd name="connsiteY6914" fmla="*/ 926746 h 8900716"/>
              <a:gd name="connsiteX6915" fmla="*/ 2351349 w 11033920"/>
              <a:gd name="connsiteY6915" fmla="*/ 899137 h 8900716"/>
              <a:gd name="connsiteX6916" fmla="*/ 2339089 w 11033920"/>
              <a:gd name="connsiteY6916" fmla="*/ 887599 h 8900716"/>
              <a:gd name="connsiteX6917" fmla="*/ 2322742 w 11033920"/>
              <a:gd name="connsiteY6917" fmla="*/ 869056 h 8900716"/>
              <a:gd name="connsiteX6918" fmla="*/ 7390173 w 11033920"/>
              <a:gd name="connsiteY6918" fmla="*/ 838563 h 8900716"/>
              <a:gd name="connsiteX6919" fmla="*/ 7417757 w 11033920"/>
              <a:gd name="connsiteY6919" fmla="*/ 888011 h 8900716"/>
              <a:gd name="connsiteX6920" fmla="*/ 7390173 w 11033920"/>
              <a:gd name="connsiteY6920" fmla="*/ 838563 h 8900716"/>
              <a:gd name="connsiteX6921" fmla="*/ 8564059 w 11033920"/>
              <a:gd name="connsiteY6921" fmla="*/ 831557 h 8900716"/>
              <a:gd name="connsiteX6922" fmla="*/ 8570700 w 11033920"/>
              <a:gd name="connsiteY6922" fmla="*/ 835678 h 8900716"/>
              <a:gd name="connsiteX6923" fmla="*/ 8571210 w 11033920"/>
              <a:gd name="connsiteY6923" fmla="*/ 835266 h 8900716"/>
              <a:gd name="connsiteX6924" fmla="*/ 8580916 w 11033920"/>
              <a:gd name="connsiteY6924" fmla="*/ 854222 h 8900716"/>
              <a:gd name="connsiteX6925" fmla="*/ 8560483 w 11033920"/>
              <a:gd name="connsiteY6925" fmla="*/ 838563 h 8900716"/>
              <a:gd name="connsiteX6926" fmla="*/ 8564059 w 11033920"/>
              <a:gd name="connsiteY6926" fmla="*/ 831557 h 8900716"/>
              <a:gd name="connsiteX6927" fmla="*/ 8560483 w 11033920"/>
              <a:gd name="connsiteY6927" fmla="*/ 813838 h 8900716"/>
              <a:gd name="connsiteX6928" fmla="*/ 8572232 w 11033920"/>
              <a:gd name="connsiteY6928" fmla="*/ 835266 h 8900716"/>
              <a:gd name="connsiteX6929" fmla="*/ 8571210 w 11033920"/>
              <a:gd name="connsiteY6929" fmla="*/ 835266 h 8900716"/>
              <a:gd name="connsiteX6930" fmla="*/ 8138346 w 11033920"/>
              <a:gd name="connsiteY6930" fmla="*/ 811366 h 8900716"/>
              <a:gd name="connsiteX6931" fmla="*/ 8161525 w 11033920"/>
              <a:gd name="connsiteY6931" fmla="*/ 813838 h 8900716"/>
              <a:gd name="connsiteX6932" fmla="*/ 8108909 w 11033920"/>
              <a:gd name="connsiteY6932" fmla="*/ 863287 h 8900716"/>
              <a:gd name="connsiteX6933" fmla="*/ 8115551 w 11033920"/>
              <a:gd name="connsiteY6933" fmla="*/ 811366 h 8900716"/>
              <a:gd name="connsiteX6934" fmla="*/ 8138346 w 11033920"/>
              <a:gd name="connsiteY6934" fmla="*/ 811366 h 8900716"/>
              <a:gd name="connsiteX6935" fmla="*/ 7577647 w 11033920"/>
              <a:gd name="connsiteY6935" fmla="*/ 808070 h 8900716"/>
              <a:gd name="connsiteX6936" fmla="*/ 7578157 w 11033920"/>
              <a:gd name="connsiteY6936" fmla="*/ 814663 h 8900716"/>
              <a:gd name="connsiteX6937" fmla="*/ 7576114 w 11033920"/>
              <a:gd name="connsiteY6937" fmla="*/ 809718 h 8900716"/>
              <a:gd name="connsiteX6938" fmla="*/ 7539845 w 11033920"/>
              <a:gd name="connsiteY6938" fmla="*/ 799416 h 8900716"/>
              <a:gd name="connsiteX6939" fmla="*/ 7550573 w 11033920"/>
              <a:gd name="connsiteY6939" fmla="*/ 814663 h 8900716"/>
              <a:gd name="connsiteX6940" fmla="*/ 7540356 w 11033920"/>
              <a:gd name="connsiteY6940" fmla="*/ 802713 h 8900716"/>
              <a:gd name="connsiteX6941" fmla="*/ 7496935 w 11033920"/>
              <a:gd name="connsiteY6941" fmla="*/ 787054 h 8900716"/>
              <a:gd name="connsiteX6942" fmla="*/ 7500001 w 11033920"/>
              <a:gd name="connsiteY6942" fmla="*/ 788702 h 8900716"/>
              <a:gd name="connsiteX6943" fmla="*/ 7522988 w 11033920"/>
              <a:gd name="connsiteY6943" fmla="*/ 815075 h 8900716"/>
              <a:gd name="connsiteX6944" fmla="*/ 7522988 w 11033920"/>
              <a:gd name="connsiteY6944" fmla="*/ 838563 h 8900716"/>
              <a:gd name="connsiteX6945" fmla="*/ 7495914 w 11033920"/>
              <a:gd name="connsiteY6945" fmla="*/ 791587 h 8900716"/>
              <a:gd name="connsiteX6946" fmla="*/ 7496935 w 11033920"/>
              <a:gd name="connsiteY6946" fmla="*/ 787054 h 8900716"/>
              <a:gd name="connsiteX6947" fmla="*/ 7573049 w 11033920"/>
              <a:gd name="connsiteY6947" fmla="*/ 770983 h 8900716"/>
              <a:gd name="connsiteX6948" fmla="*/ 7604721 w 11033920"/>
              <a:gd name="connsiteY6948" fmla="*/ 791175 h 8900716"/>
              <a:gd name="connsiteX6949" fmla="*/ 7570495 w 11033920"/>
              <a:gd name="connsiteY6949" fmla="*/ 794471 h 8900716"/>
              <a:gd name="connsiteX6950" fmla="*/ 7576114 w 11033920"/>
              <a:gd name="connsiteY6950" fmla="*/ 809718 h 8900716"/>
              <a:gd name="connsiteX6951" fmla="*/ 7574581 w 11033920"/>
              <a:gd name="connsiteY6951" fmla="*/ 812190 h 8900716"/>
              <a:gd name="connsiteX6952" fmla="*/ 7550573 w 11033920"/>
              <a:gd name="connsiteY6952" fmla="*/ 791175 h 8900716"/>
              <a:gd name="connsiteX6953" fmla="*/ 7538823 w 11033920"/>
              <a:gd name="connsiteY6953" fmla="*/ 794884 h 8900716"/>
              <a:gd name="connsiteX6954" fmla="*/ 7539845 w 11033920"/>
              <a:gd name="connsiteY6954" fmla="*/ 799416 h 8900716"/>
              <a:gd name="connsiteX6955" fmla="*/ 7538823 w 11033920"/>
              <a:gd name="connsiteY6955" fmla="*/ 797768 h 8900716"/>
              <a:gd name="connsiteX6956" fmla="*/ 7522988 w 11033920"/>
              <a:gd name="connsiteY6956" fmla="*/ 791175 h 8900716"/>
              <a:gd name="connsiteX6957" fmla="*/ 7573049 w 11033920"/>
              <a:gd name="connsiteY6957" fmla="*/ 770983 h 8900716"/>
              <a:gd name="connsiteX6958" fmla="*/ 2180221 w 11033920"/>
              <a:gd name="connsiteY6958" fmla="*/ 623874 h 8900716"/>
              <a:gd name="connsiteX6959" fmla="*/ 2258378 w 11033920"/>
              <a:gd name="connsiteY6959" fmla="*/ 670850 h 8900716"/>
              <a:gd name="connsiteX6960" fmla="*/ 2206273 w 11033920"/>
              <a:gd name="connsiteY6960" fmla="*/ 670850 h 8900716"/>
              <a:gd name="connsiteX6961" fmla="*/ 2180221 w 11033920"/>
              <a:gd name="connsiteY6961" fmla="*/ 623874 h 8900716"/>
              <a:gd name="connsiteX6962" fmla="*/ 2144973 w 11033920"/>
              <a:gd name="connsiteY6962" fmla="*/ 617693 h 8900716"/>
              <a:gd name="connsiteX6963" fmla="*/ 2178177 w 11033920"/>
              <a:gd name="connsiteY6963" fmla="*/ 623874 h 8900716"/>
              <a:gd name="connsiteX6964" fmla="*/ 2151614 w 11033920"/>
              <a:gd name="connsiteY6964" fmla="*/ 648186 h 8900716"/>
              <a:gd name="connsiteX6965" fmla="*/ 2144973 w 11033920"/>
              <a:gd name="connsiteY6965" fmla="*/ 617693 h 8900716"/>
              <a:gd name="connsiteX6966" fmla="*/ 8693299 w 11033920"/>
              <a:gd name="connsiteY6966" fmla="*/ 503962 h 8900716"/>
              <a:gd name="connsiteX6967" fmla="*/ 8693299 w 11033920"/>
              <a:gd name="connsiteY6967" fmla="*/ 552998 h 8900716"/>
              <a:gd name="connsiteX6968" fmla="*/ 8693299 w 11033920"/>
              <a:gd name="connsiteY6968" fmla="*/ 503962 h 8900716"/>
              <a:gd name="connsiteX6969" fmla="*/ 2950552 w 11033920"/>
              <a:gd name="connsiteY6969" fmla="*/ 503962 h 8900716"/>
              <a:gd name="connsiteX6970" fmla="*/ 3004189 w 11033920"/>
              <a:gd name="connsiteY6970" fmla="*/ 551762 h 8900716"/>
              <a:gd name="connsiteX6971" fmla="*/ 3057315 w 11033920"/>
              <a:gd name="connsiteY6971" fmla="*/ 623874 h 8900716"/>
              <a:gd name="connsiteX6972" fmla="*/ 3030752 w 11033920"/>
              <a:gd name="connsiteY6972" fmla="*/ 623874 h 8900716"/>
              <a:gd name="connsiteX6973" fmla="*/ 3004189 w 11033920"/>
              <a:gd name="connsiteY6973" fmla="*/ 623874 h 8900716"/>
              <a:gd name="connsiteX6974" fmla="*/ 2950552 w 11033920"/>
              <a:gd name="connsiteY6974" fmla="*/ 575662 h 8900716"/>
              <a:gd name="connsiteX6975" fmla="*/ 2950552 w 11033920"/>
              <a:gd name="connsiteY6975" fmla="*/ 503962 h 8900716"/>
              <a:gd name="connsiteX6976" fmla="*/ 8856253 w 11033920"/>
              <a:gd name="connsiteY6976" fmla="*/ 377044 h 8900716"/>
              <a:gd name="connsiteX6977" fmla="*/ 8878730 w 11033920"/>
              <a:gd name="connsiteY6977" fmla="*/ 407537 h 8900716"/>
              <a:gd name="connsiteX6978" fmla="*/ 8852167 w 11033920"/>
              <a:gd name="connsiteY6978" fmla="*/ 431850 h 8900716"/>
              <a:gd name="connsiteX6979" fmla="*/ 8720373 w 11033920"/>
              <a:gd name="connsiteY6979" fmla="*/ 528686 h 8900716"/>
              <a:gd name="connsiteX6980" fmla="*/ 8693299 w 11033920"/>
              <a:gd name="connsiteY6980" fmla="*/ 480062 h 8900716"/>
              <a:gd name="connsiteX6981" fmla="*/ 8852167 w 11033920"/>
              <a:gd name="connsiteY6981" fmla="*/ 383637 h 8900716"/>
              <a:gd name="connsiteX6982" fmla="*/ 8856253 w 11033920"/>
              <a:gd name="connsiteY6982" fmla="*/ 377044 h 8900716"/>
              <a:gd name="connsiteX6983" fmla="*/ 1594810 w 11033920"/>
              <a:gd name="connsiteY6983" fmla="*/ 265373 h 8900716"/>
              <a:gd name="connsiteX6984" fmla="*/ 1603494 w 11033920"/>
              <a:gd name="connsiteY6984" fmla="*/ 279384 h 8900716"/>
              <a:gd name="connsiteX6985" fmla="*/ 1617798 w 11033920"/>
              <a:gd name="connsiteY6985" fmla="*/ 285977 h 8900716"/>
              <a:gd name="connsiteX6986" fmla="*/ 1607070 w 11033920"/>
              <a:gd name="connsiteY6986" fmla="*/ 276499 h 8900716"/>
              <a:gd name="connsiteX6987" fmla="*/ 2324786 w 11033920"/>
              <a:gd name="connsiteY6987" fmla="*/ 254247 h 8900716"/>
              <a:gd name="connsiteX6988" fmla="*/ 2339600 w 11033920"/>
              <a:gd name="connsiteY6988" fmla="*/ 264137 h 8900716"/>
              <a:gd name="connsiteX6989" fmla="*/ 2339600 w 11033920"/>
              <a:gd name="connsiteY6989" fmla="*/ 288861 h 8900716"/>
              <a:gd name="connsiteX6990" fmla="*/ 2324786 w 11033920"/>
              <a:gd name="connsiteY6990" fmla="*/ 254247 h 8900716"/>
              <a:gd name="connsiteX6991" fmla="*/ 1701574 w 11033920"/>
              <a:gd name="connsiteY6991" fmla="*/ 215101 h 8900716"/>
              <a:gd name="connsiteX6992" fmla="*/ 1781774 w 11033920"/>
              <a:gd name="connsiteY6992" fmla="*/ 264137 h 8900716"/>
              <a:gd name="connsiteX6993" fmla="*/ 1808337 w 11033920"/>
              <a:gd name="connsiteY6993" fmla="*/ 313586 h 8900716"/>
              <a:gd name="connsiteX6994" fmla="*/ 1701574 w 11033920"/>
              <a:gd name="connsiteY6994" fmla="*/ 239825 h 8900716"/>
              <a:gd name="connsiteX6995" fmla="*/ 1701574 w 11033920"/>
              <a:gd name="connsiteY6995" fmla="*/ 215101 h 8900716"/>
              <a:gd name="connsiteX6996" fmla="*/ 1575910 w 11033920"/>
              <a:gd name="connsiteY6996" fmla="*/ 214689 h 8900716"/>
              <a:gd name="connsiteX6997" fmla="*/ 1580507 w 11033920"/>
              <a:gd name="connsiteY6997" fmla="*/ 219221 h 8900716"/>
              <a:gd name="connsiteX6998" fmla="*/ 1593278 w 11033920"/>
              <a:gd name="connsiteY6998" fmla="*/ 239825 h 8900716"/>
              <a:gd name="connsiteX6999" fmla="*/ 1567225 w 11033920"/>
              <a:gd name="connsiteY6999" fmla="*/ 215925 h 8900716"/>
              <a:gd name="connsiteX7000" fmla="*/ 1488047 w 11033920"/>
              <a:gd name="connsiteY7000" fmla="*/ 193673 h 8900716"/>
              <a:gd name="connsiteX7001" fmla="*/ 1568247 w 11033920"/>
              <a:gd name="connsiteY7001" fmla="*/ 265373 h 8900716"/>
              <a:gd name="connsiteX7002" fmla="*/ 1561095 w 11033920"/>
              <a:gd name="connsiteY7002" fmla="*/ 247242 h 8900716"/>
              <a:gd name="connsiteX7003" fmla="*/ 1593278 w 11033920"/>
              <a:gd name="connsiteY7003" fmla="*/ 264137 h 8900716"/>
              <a:gd name="connsiteX7004" fmla="*/ 1607070 w 11033920"/>
              <a:gd name="connsiteY7004" fmla="*/ 267433 h 8900716"/>
              <a:gd name="connsiteX7005" fmla="*/ 1619330 w 11033920"/>
              <a:gd name="connsiteY7005" fmla="*/ 286801 h 8900716"/>
              <a:gd name="connsiteX7006" fmla="*/ 1624438 w 11033920"/>
              <a:gd name="connsiteY7006" fmla="*/ 289273 h 8900716"/>
              <a:gd name="connsiteX7007" fmla="*/ 1674499 w 11033920"/>
              <a:gd name="connsiteY7007" fmla="*/ 313173 h 8900716"/>
              <a:gd name="connsiteX7008" fmla="*/ 1647937 w 11033920"/>
              <a:gd name="connsiteY7008" fmla="*/ 241473 h 8900716"/>
              <a:gd name="connsiteX7009" fmla="*/ 1647937 w 11033920"/>
              <a:gd name="connsiteY7009" fmla="*/ 265373 h 8900716"/>
              <a:gd name="connsiteX7010" fmla="*/ 1727626 w 11033920"/>
              <a:gd name="connsiteY7010" fmla="*/ 360973 h 8900716"/>
              <a:gd name="connsiteX7011" fmla="*/ 1754189 w 11033920"/>
              <a:gd name="connsiteY7011" fmla="*/ 337074 h 8900716"/>
              <a:gd name="connsiteX7012" fmla="*/ 1780752 w 11033920"/>
              <a:gd name="connsiteY7012" fmla="*/ 337074 h 8900716"/>
              <a:gd name="connsiteX7013" fmla="*/ 1860441 w 11033920"/>
              <a:gd name="connsiteY7013" fmla="*/ 456986 h 8900716"/>
              <a:gd name="connsiteX7014" fmla="*/ 1913568 w 11033920"/>
              <a:gd name="connsiteY7014" fmla="*/ 504374 h 8900716"/>
              <a:gd name="connsiteX7015" fmla="*/ 1913568 w 11033920"/>
              <a:gd name="connsiteY7015" fmla="*/ 480474 h 8900716"/>
              <a:gd name="connsiteX7016" fmla="*/ 1966694 w 11033920"/>
              <a:gd name="connsiteY7016" fmla="*/ 504374 h 8900716"/>
              <a:gd name="connsiteX7017" fmla="*/ 2046894 w 11033920"/>
              <a:gd name="connsiteY7017" fmla="*/ 599974 h 8900716"/>
              <a:gd name="connsiteX7018" fmla="*/ 2046894 w 11033920"/>
              <a:gd name="connsiteY7018" fmla="*/ 624286 h 8900716"/>
              <a:gd name="connsiteX7019" fmla="*/ 2126584 w 11033920"/>
              <a:gd name="connsiteY7019" fmla="*/ 719887 h 8900716"/>
              <a:gd name="connsiteX7020" fmla="*/ 2126584 w 11033920"/>
              <a:gd name="connsiteY7020" fmla="*/ 695574 h 8900716"/>
              <a:gd name="connsiteX7021" fmla="*/ 2206273 w 11033920"/>
              <a:gd name="connsiteY7021" fmla="*/ 791175 h 8900716"/>
              <a:gd name="connsiteX7022" fmla="*/ 2179710 w 11033920"/>
              <a:gd name="connsiteY7022" fmla="*/ 815487 h 8900716"/>
              <a:gd name="connsiteX7023" fmla="*/ 2232836 w 11033920"/>
              <a:gd name="connsiteY7023" fmla="*/ 887599 h 8900716"/>
              <a:gd name="connsiteX7024" fmla="*/ 2179710 w 11033920"/>
              <a:gd name="connsiteY7024" fmla="*/ 887599 h 8900716"/>
              <a:gd name="connsiteX7025" fmla="*/ 2232836 w 11033920"/>
              <a:gd name="connsiteY7025" fmla="*/ 911087 h 8900716"/>
              <a:gd name="connsiteX7026" fmla="*/ 2339089 w 11033920"/>
              <a:gd name="connsiteY7026" fmla="*/ 983200 h 8900716"/>
              <a:gd name="connsiteX7027" fmla="*/ 2285962 w 11033920"/>
              <a:gd name="connsiteY7027" fmla="*/ 934987 h 8900716"/>
              <a:gd name="connsiteX7028" fmla="*/ 2418778 w 11033920"/>
              <a:gd name="connsiteY7028" fmla="*/ 1006688 h 8900716"/>
              <a:gd name="connsiteX7029" fmla="*/ 2406007 w 11033920"/>
              <a:gd name="connsiteY7029" fmla="*/ 967953 h 8900716"/>
              <a:gd name="connsiteX7030" fmla="*/ 2386596 w 11033920"/>
              <a:gd name="connsiteY7030" fmla="*/ 940344 h 8900716"/>
              <a:gd name="connsiteX7031" fmla="*/ 2405497 w 11033920"/>
              <a:gd name="connsiteY7031" fmla="*/ 956003 h 8900716"/>
              <a:gd name="connsiteX7032" fmla="*/ 2445341 w 11033920"/>
              <a:gd name="connsiteY7032" fmla="*/ 983200 h 8900716"/>
              <a:gd name="connsiteX7033" fmla="*/ 2471904 w 11033920"/>
              <a:gd name="connsiteY7033" fmla="*/ 1006688 h 8900716"/>
              <a:gd name="connsiteX7034" fmla="*/ 2498978 w 11033920"/>
              <a:gd name="connsiteY7034" fmla="*/ 1006688 h 8900716"/>
              <a:gd name="connsiteX7035" fmla="*/ 2552105 w 11033920"/>
              <a:gd name="connsiteY7035" fmla="*/ 1078800 h 8900716"/>
              <a:gd name="connsiteX7036" fmla="*/ 2525542 w 11033920"/>
              <a:gd name="connsiteY7036" fmla="*/ 1126188 h 8900716"/>
              <a:gd name="connsiteX7037" fmla="*/ 2552105 w 11033920"/>
              <a:gd name="connsiteY7037" fmla="*/ 1126188 h 8900716"/>
              <a:gd name="connsiteX7038" fmla="*/ 2631794 w 11033920"/>
              <a:gd name="connsiteY7038" fmla="*/ 1198300 h 8900716"/>
              <a:gd name="connsiteX7039" fmla="*/ 2631794 w 11033920"/>
              <a:gd name="connsiteY7039" fmla="*/ 1246100 h 8900716"/>
              <a:gd name="connsiteX7040" fmla="*/ 2578668 w 11033920"/>
              <a:gd name="connsiteY7040" fmla="*/ 1246100 h 8900716"/>
              <a:gd name="connsiteX7041" fmla="*/ 2631794 w 11033920"/>
              <a:gd name="connsiteY7041" fmla="*/ 1365601 h 8900716"/>
              <a:gd name="connsiteX7042" fmla="*/ 2658357 w 11033920"/>
              <a:gd name="connsiteY7042" fmla="*/ 1341700 h 8900716"/>
              <a:gd name="connsiteX7043" fmla="*/ 2687985 w 11033920"/>
              <a:gd name="connsiteY7043" fmla="*/ 1378787 h 8900716"/>
              <a:gd name="connsiteX7044" fmla="*/ 2711484 w 11033920"/>
              <a:gd name="connsiteY7044" fmla="*/ 1413813 h 8900716"/>
              <a:gd name="connsiteX7045" fmla="*/ 2738047 w 11033920"/>
              <a:gd name="connsiteY7045" fmla="*/ 1437301 h 8900716"/>
              <a:gd name="connsiteX7046" fmla="*/ 2701778 w 11033920"/>
              <a:gd name="connsiteY7046" fmla="*/ 1422466 h 8900716"/>
              <a:gd name="connsiteX7047" fmla="*/ 2684920 w 11033920"/>
              <a:gd name="connsiteY7047" fmla="*/ 1389501 h 8900716"/>
              <a:gd name="connsiteX7048" fmla="*/ 2687985 w 11033920"/>
              <a:gd name="connsiteY7048" fmla="*/ 1416285 h 8900716"/>
              <a:gd name="connsiteX7049" fmla="*/ 2711484 w 11033920"/>
              <a:gd name="connsiteY7049" fmla="*/ 1461201 h 8900716"/>
              <a:gd name="connsiteX7050" fmla="*/ 2711484 w 11033920"/>
              <a:gd name="connsiteY7050" fmla="*/ 1533313 h 8900716"/>
              <a:gd name="connsiteX7051" fmla="*/ 2817736 w 11033920"/>
              <a:gd name="connsiteY7051" fmla="*/ 1580701 h 8900716"/>
              <a:gd name="connsiteX7052" fmla="*/ 2897426 w 11033920"/>
              <a:gd name="connsiteY7052" fmla="*/ 1652401 h 8900716"/>
              <a:gd name="connsiteX7053" fmla="*/ 3004189 w 11033920"/>
              <a:gd name="connsiteY7053" fmla="*/ 1724514 h 8900716"/>
              <a:gd name="connsiteX7054" fmla="*/ 2991418 w 11033920"/>
              <a:gd name="connsiteY7054" fmla="*/ 1705558 h 8900716"/>
              <a:gd name="connsiteX7055" fmla="*/ 2996016 w 11033920"/>
              <a:gd name="connsiteY7055" fmla="*/ 1707207 h 8900716"/>
              <a:gd name="connsiteX7056" fmla="*/ 3004189 w 11033920"/>
              <a:gd name="connsiteY7056" fmla="*/ 1700613 h 8900716"/>
              <a:gd name="connsiteX7057" fmla="*/ 2950552 w 11033920"/>
              <a:gd name="connsiteY7057" fmla="*/ 1676714 h 8900716"/>
              <a:gd name="connsiteX7058" fmla="*/ 3004189 w 11033920"/>
              <a:gd name="connsiteY7058" fmla="*/ 1676714 h 8900716"/>
              <a:gd name="connsiteX7059" fmla="*/ 3004189 w 11033920"/>
              <a:gd name="connsiteY7059" fmla="*/ 1556801 h 8900716"/>
              <a:gd name="connsiteX7060" fmla="*/ 2997037 w 11033920"/>
              <a:gd name="connsiteY7060" fmla="*/ 1537022 h 8900716"/>
              <a:gd name="connsiteX7061" fmla="*/ 3007254 w 11033920"/>
              <a:gd name="connsiteY7061" fmla="*/ 1541142 h 8900716"/>
              <a:gd name="connsiteX7062" fmla="*/ 3008276 w 11033920"/>
              <a:gd name="connsiteY7062" fmla="*/ 1543615 h 8900716"/>
              <a:gd name="connsiteX7063" fmla="*/ 3012873 w 11033920"/>
              <a:gd name="connsiteY7063" fmla="*/ 1544439 h 8900716"/>
              <a:gd name="connsiteX7064" fmla="*/ 3057315 w 11033920"/>
              <a:gd name="connsiteY7064" fmla="*/ 1580701 h 8900716"/>
              <a:gd name="connsiteX7065" fmla="*/ 3057315 w 11033920"/>
              <a:gd name="connsiteY7065" fmla="*/ 1556801 h 8900716"/>
              <a:gd name="connsiteX7066" fmla="*/ 3020535 w 11033920"/>
              <a:gd name="connsiteY7066" fmla="*/ 1544851 h 8900716"/>
              <a:gd name="connsiteX7067" fmla="*/ 3012873 w 11033920"/>
              <a:gd name="connsiteY7067" fmla="*/ 1544439 h 8900716"/>
              <a:gd name="connsiteX7068" fmla="*/ 3010319 w 11033920"/>
              <a:gd name="connsiteY7068" fmla="*/ 1542379 h 8900716"/>
              <a:gd name="connsiteX7069" fmla="*/ 3007254 w 11033920"/>
              <a:gd name="connsiteY7069" fmla="*/ 1541142 h 8900716"/>
              <a:gd name="connsiteX7070" fmla="*/ 3004189 w 11033920"/>
              <a:gd name="connsiteY7070" fmla="*/ 1533313 h 8900716"/>
              <a:gd name="connsiteX7071" fmla="*/ 3004189 w 11033920"/>
              <a:gd name="connsiteY7071" fmla="*/ 1509413 h 8900716"/>
              <a:gd name="connsiteX7072" fmla="*/ 3083878 w 11033920"/>
              <a:gd name="connsiteY7072" fmla="*/ 1461201 h 8900716"/>
              <a:gd name="connsiteX7073" fmla="*/ 3137005 w 11033920"/>
              <a:gd name="connsiteY7073" fmla="*/ 1461201 h 8900716"/>
              <a:gd name="connsiteX7074" fmla="*/ 3163568 w 11033920"/>
              <a:gd name="connsiteY7074" fmla="*/ 1485101 h 8900716"/>
              <a:gd name="connsiteX7075" fmla="*/ 3163568 w 11033920"/>
              <a:gd name="connsiteY7075" fmla="*/ 1461201 h 8900716"/>
              <a:gd name="connsiteX7076" fmla="*/ 3137005 w 11033920"/>
              <a:gd name="connsiteY7076" fmla="*/ 1437301 h 8900716"/>
              <a:gd name="connsiteX7077" fmla="*/ 3110441 w 11033920"/>
              <a:gd name="connsiteY7077" fmla="*/ 1437301 h 8900716"/>
              <a:gd name="connsiteX7078" fmla="*/ 3030752 w 11033920"/>
              <a:gd name="connsiteY7078" fmla="*/ 1365601 h 8900716"/>
              <a:gd name="connsiteX7079" fmla="*/ 3004189 w 11033920"/>
              <a:gd name="connsiteY7079" fmla="*/ 1365601 h 8900716"/>
              <a:gd name="connsiteX7080" fmla="*/ 3057315 w 11033920"/>
              <a:gd name="connsiteY7080" fmla="*/ 1317800 h 8900716"/>
              <a:gd name="connsiteX7081" fmla="*/ 3110441 w 11033920"/>
              <a:gd name="connsiteY7081" fmla="*/ 1389501 h 8900716"/>
              <a:gd name="connsiteX7082" fmla="*/ 3091541 w 11033920"/>
              <a:gd name="connsiteY7082" fmla="*/ 1329338 h 8900716"/>
              <a:gd name="connsiteX7083" fmla="*/ 3084900 w 11033920"/>
              <a:gd name="connsiteY7083" fmla="*/ 1319449 h 8900716"/>
              <a:gd name="connsiteX7084" fmla="*/ 3086943 w 11033920"/>
              <a:gd name="connsiteY7084" fmla="*/ 1320685 h 8900716"/>
              <a:gd name="connsiteX7085" fmla="*/ 3110441 w 11033920"/>
              <a:gd name="connsiteY7085" fmla="*/ 1341700 h 8900716"/>
              <a:gd name="connsiteX7086" fmla="*/ 3137005 w 11033920"/>
              <a:gd name="connsiteY7086" fmla="*/ 1341700 h 8900716"/>
              <a:gd name="connsiteX7087" fmla="*/ 3194728 w 11033920"/>
              <a:gd name="connsiteY7087" fmla="*/ 1389501 h 8900716"/>
              <a:gd name="connsiteX7088" fmla="*/ 3205967 w 11033920"/>
              <a:gd name="connsiteY7088" fmla="*/ 1391973 h 8900716"/>
              <a:gd name="connsiteX7089" fmla="*/ 3241214 w 11033920"/>
              <a:gd name="connsiteY7089" fmla="*/ 1413401 h 8900716"/>
              <a:gd name="connsiteX7090" fmla="*/ 3215672 w 11033920"/>
              <a:gd name="connsiteY7090" fmla="*/ 1401039 h 8900716"/>
              <a:gd name="connsiteX7091" fmla="*/ 3198815 w 11033920"/>
              <a:gd name="connsiteY7091" fmla="*/ 1393209 h 8900716"/>
              <a:gd name="connsiteX7092" fmla="*/ 3216694 w 11033920"/>
              <a:gd name="connsiteY7092" fmla="*/ 1407220 h 8900716"/>
              <a:gd name="connsiteX7093" fmla="*/ 3296383 w 11033920"/>
              <a:gd name="connsiteY7093" fmla="*/ 1437301 h 8900716"/>
              <a:gd name="connsiteX7094" fmla="*/ 3216694 w 11033920"/>
              <a:gd name="connsiteY7094" fmla="*/ 1437301 h 8900716"/>
              <a:gd name="connsiteX7095" fmla="*/ 3296383 w 11033920"/>
              <a:gd name="connsiteY7095" fmla="*/ 1485101 h 8900716"/>
              <a:gd name="connsiteX7096" fmla="*/ 3296383 w 11033920"/>
              <a:gd name="connsiteY7096" fmla="*/ 1533313 h 8900716"/>
              <a:gd name="connsiteX7097" fmla="*/ 3376073 w 11033920"/>
              <a:gd name="connsiteY7097" fmla="*/ 1580701 h 8900716"/>
              <a:gd name="connsiteX7098" fmla="*/ 3322947 w 11033920"/>
              <a:gd name="connsiteY7098" fmla="*/ 1580701 h 8900716"/>
              <a:gd name="connsiteX7099" fmla="*/ 3349510 w 11033920"/>
              <a:gd name="connsiteY7099" fmla="*/ 1628914 h 8900716"/>
              <a:gd name="connsiteX7100" fmla="*/ 3429199 w 11033920"/>
              <a:gd name="connsiteY7100" fmla="*/ 1676714 h 8900716"/>
              <a:gd name="connsiteX7101" fmla="*/ 3455762 w 11033920"/>
              <a:gd name="connsiteY7101" fmla="*/ 1700613 h 8900716"/>
              <a:gd name="connsiteX7102" fmla="*/ 3455762 w 11033920"/>
              <a:gd name="connsiteY7102" fmla="*/ 1748414 h 8900716"/>
              <a:gd name="connsiteX7103" fmla="*/ 3562526 w 11033920"/>
              <a:gd name="connsiteY7103" fmla="*/ 1820114 h 8900716"/>
              <a:gd name="connsiteX7104" fmla="*/ 3571210 w 11033920"/>
              <a:gd name="connsiteY7104" fmla="*/ 1795802 h 8900716"/>
              <a:gd name="connsiteX7105" fmla="*/ 3582959 w 11033920"/>
              <a:gd name="connsiteY7105" fmla="*/ 1791269 h 8900716"/>
              <a:gd name="connsiteX7106" fmla="*/ 3562015 w 11033920"/>
              <a:gd name="connsiteY7106" fmla="*/ 1780967 h 8900716"/>
              <a:gd name="connsiteX7107" fmla="*/ 3572231 w 11033920"/>
              <a:gd name="connsiteY7107" fmla="*/ 1783440 h 8900716"/>
              <a:gd name="connsiteX7108" fmla="*/ 3583981 w 11033920"/>
              <a:gd name="connsiteY7108" fmla="*/ 1790857 h 8900716"/>
              <a:gd name="connsiteX7109" fmla="*/ 3592154 w 11033920"/>
              <a:gd name="connsiteY7109" fmla="*/ 1787148 h 8900716"/>
              <a:gd name="connsiteX7110" fmla="*/ 3642215 w 11033920"/>
              <a:gd name="connsiteY7110" fmla="*/ 1772314 h 8900716"/>
              <a:gd name="connsiteX7111" fmla="*/ 3695341 w 11033920"/>
              <a:gd name="connsiteY7111" fmla="*/ 1820114 h 8900716"/>
              <a:gd name="connsiteX7112" fmla="*/ 3642215 w 11033920"/>
              <a:gd name="connsiteY7112" fmla="*/ 1748414 h 8900716"/>
              <a:gd name="connsiteX7113" fmla="*/ 3695341 w 11033920"/>
              <a:gd name="connsiteY7113" fmla="*/ 1796214 h 8900716"/>
              <a:gd name="connsiteX7114" fmla="*/ 3747957 w 11033920"/>
              <a:gd name="connsiteY7114" fmla="*/ 1844014 h 8900716"/>
              <a:gd name="connsiteX7115" fmla="*/ 3747957 w 11033920"/>
              <a:gd name="connsiteY7115" fmla="*/ 1867914 h 8900716"/>
              <a:gd name="connsiteX7116" fmla="*/ 3801083 w 11033920"/>
              <a:gd name="connsiteY7116" fmla="*/ 1891814 h 8900716"/>
              <a:gd name="connsiteX7117" fmla="*/ 3801083 w 11033920"/>
              <a:gd name="connsiteY7117" fmla="*/ 1915714 h 8900716"/>
              <a:gd name="connsiteX7118" fmla="*/ 3801083 w 11033920"/>
              <a:gd name="connsiteY7118" fmla="*/ 1940026 h 8900716"/>
              <a:gd name="connsiteX7119" fmla="*/ 3827646 w 11033920"/>
              <a:gd name="connsiteY7119" fmla="*/ 1940026 h 8900716"/>
              <a:gd name="connsiteX7120" fmla="*/ 3855231 w 11033920"/>
              <a:gd name="connsiteY7120" fmla="*/ 1956097 h 8900716"/>
              <a:gd name="connsiteX7121" fmla="*/ 3855231 w 11033920"/>
              <a:gd name="connsiteY7121" fmla="*/ 1942087 h 8900716"/>
              <a:gd name="connsiteX7122" fmla="*/ 3855231 w 11033920"/>
              <a:gd name="connsiteY7122" fmla="*/ 1938790 h 8900716"/>
              <a:gd name="connsiteX7123" fmla="*/ 3879240 w 11033920"/>
              <a:gd name="connsiteY7123" fmla="*/ 1963514 h 8900716"/>
              <a:gd name="connsiteX7124" fmla="*/ 3867491 w 11033920"/>
              <a:gd name="connsiteY7124" fmla="*/ 1963514 h 8900716"/>
              <a:gd name="connsiteX7125" fmla="*/ 3868002 w 11033920"/>
              <a:gd name="connsiteY7125" fmla="*/ 1963926 h 8900716"/>
              <a:gd name="connsiteX7126" fmla="*/ 3907847 w 11033920"/>
              <a:gd name="connsiteY7126" fmla="*/ 1987414 h 8900716"/>
              <a:gd name="connsiteX7127" fmla="*/ 3881283 w 11033920"/>
              <a:gd name="connsiteY7127" fmla="*/ 1987414 h 8900716"/>
              <a:gd name="connsiteX7128" fmla="*/ 3881283 w 11033920"/>
              <a:gd name="connsiteY7128" fmla="*/ 2011314 h 8900716"/>
              <a:gd name="connsiteX7129" fmla="*/ 3857785 w 11033920"/>
              <a:gd name="connsiteY7129" fmla="*/ 2011314 h 8900716"/>
              <a:gd name="connsiteX7130" fmla="*/ 3856253 w 11033920"/>
              <a:gd name="connsiteY7130" fmla="*/ 2011314 h 8900716"/>
              <a:gd name="connsiteX7131" fmla="*/ 3834798 w 11033920"/>
              <a:gd name="connsiteY7131" fmla="*/ 1990711 h 8900716"/>
              <a:gd name="connsiteX7132" fmla="*/ 3832755 w 11033920"/>
              <a:gd name="connsiteY7132" fmla="*/ 1987414 h 8900716"/>
              <a:gd name="connsiteX7133" fmla="*/ 3827646 w 11033920"/>
              <a:gd name="connsiteY7133" fmla="*/ 1981233 h 8900716"/>
              <a:gd name="connsiteX7134" fmla="*/ 3827646 w 11033920"/>
              <a:gd name="connsiteY7134" fmla="*/ 1963926 h 8900716"/>
              <a:gd name="connsiteX7135" fmla="*/ 3821516 w 11033920"/>
              <a:gd name="connsiteY7135" fmla="*/ 1971756 h 8900716"/>
              <a:gd name="connsiteX7136" fmla="*/ 3827646 w 11033920"/>
              <a:gd name="connsiteY7136" fmla="*/ 1981233 h 8900716"/>
              <a:gd name="connsiteX7137" fmla="*/ 3827646 w 11033920"/>
              <a:gd name="connsiteY7137" fmla="*/ 1984942 h 8900716"/>
              <a:gd name="connsiteX7138" fmla="*/ 3827646 w 11033920"/>
              <a:gd name="connsiteY7138" fmla="*/ 1987414 h 8900716"/>
              <a:gd name="connsiteX7139" fmla="*/ 3854209 w 11033920"/>
              <a:gd name="connsiteY7139" fmla="*/ 2011314 h 8900716"/>
              <a:gd name="connsiteX7140" fmla="*/ 3856253 w 11033920"/>
              <a:gd name="connsiteY7140" fmla="*/ 2011314 h 8900716"/>
              <a:gd name="connsiteX7141" fmla="*/ 3881283 w 11033920"/>
              <a:gd name="connsiteY7141" fmla="*/ 2035627 h 8900716"/>
              <a:gd name="connsiteX7142" fmla="*/ 3881283 w 11033920"/>
              <a:gd name="connsiteY7142" fmla="*/ 2059527 h 8900716"/>
              <a:gd name="connsiteX7143" fmla="*/ 3907847 w 11033920"/>
              <a:gd name="connsiteY7143" fmla="*/ 2083015 h 8900716"/>
              <a:gd name="connsiteX7144" fmla="*/ 3934410 w 11033920"/>
              <a:gd name="connsiteY7144" fmla="*/ 2106915 h 8900716"/>
              <a:gd name="connsiteX7145" fmla="*/ 3960973 w 11033920"/>
              <a:gd name="connsiteY7145" fmla="*/ 2131227 h 8900716"/>
              <a:gd name="connsiteX7146" fmla="*/ 4093789 w 11033920"/>
              <a:gd name="connsiteY7146" fmla="*/ 2226827 h 8900716"/>
              <a:gd name="connsiteX7147" fmla="*/ 4067225 w 11033920"/>
              <a:gd name="connsiteY7147" fmla="*/ 2202927 h 8900716"/>
              <a:gd name="connsiteX7148" fmla="*/ 4093789 w 11033920"/>
              <a:gd name="connsiteY7148" fmla="*/ 2202927 h 8900716"/>
              <a:gd name="connsiteX7149" fmla="*/ 4173478 w 11033920"/>
              <a:gd name="connsiteY7149" fmla="*/ 2298527 h 8900716"/>
              <a:gd name="connsiteX7150" fmla="*/ 4200041 w 11033920"/>
              <a:gd name="connsiteY7150" fmla="*/ 2298527 h 8900716"/>
              <a:gd name="connsiteX7151" fmla="*/ 4200041 w 11033920"/>
              <a:gd name="connsiteY7151" fmla="*/ 2322427 h 8900716"/>
              <a:gd name="connsiteX7152" fmla="*/ 4146915 w 11033920"/>
              <a:gd name="connsiteY7152" fmla="*/ 2298527 h 8900716"/>
              <a:gd name="connsiteX7153" fmla="*/ 4146915 w 11033920"/>
              <a:gd name="connsiteY7153" fmla="*/ 2322427 h 8900716"/>
              <a:gd name="connsiteX7154" fmla="*/ 4173478 w 11033920"/>
              <a:gd name="connsiteY7154" fmla="*/ 2322427 h 8900716"/>
              <a:gd name="connsiteX7155" fmla="*/ 4200041 w 11033920"/>
              <a:gd name="connsiteY7155" fmla="*/ 2322427 h 8900716"/>
              <a:gd name="connsiteX7156" fmla="*/ 4200041 w 11033920"/>
              <a:gd name="connsiteY7156" fmla="*/ 2346328 h 8900716"/>
              <a:gd name="connsiteX7157" fmla="*/ 4226604 w 11033920"/>
              <a:gd name="connsiteY7157" fmla="*/ 2370228 h 8900716"/>
              <a:gd name="connsiteX7158" fmla="*/ 4208214 w 11033920"/>
              <a:gd name="connsiteY7158" fmla="*/ 2362810 h 8900716"/>
              <a:gd name="connsiteX7159" fmla="*/ 4208214 w 11033920"/>
              <a:gd name="connsiteY7159" fmla="*/ 2363634 h 8900716"/>
              <a:gd name="connsiteX7160" fmla="*/ 4215877 w 11033920"/>
              <a:gd name="connsiteY7160" fmla="*/ 2370228 h 8900716"/>
              <a:gd name="connsiteX7161" fmla="*/ 4203617 w 11033920"/>
              <a:gd name="connsiteY7161" fmla="*/ 2370228 h 8900716"/>
              <a:gd name="connsiteX7162" fmla="*/ 4200041 w 11033920"/>
              <a:gd name="connsiteY7162" fmla="*/ 2370228 h 8900716"/>
              <a:gd name="connsiteX7163" fmla="*/ 4173478 w 11033920"/>
              <a:gd name="connsiteY7163" fmla="*/ 2346328 h 8900716"/>
              <a:gd name="connsiteX7164" fmla="*/ 4173478 w 11033920"/>
              <a:gd name="connsiteY7164" fmla="*/ 2370228 h 8900716"/>
              <a:gd name="connsiteX7165" fmla="*/ 4167348 w 11033920"/>
              <a:gd name="connsiteY7165" fmla="*/ 2364047 h 8900716"/>
              <a:gd name="connsiteX7166" fmla="*/ 4120352 w 11033920"/>
              <a:gd name="connsiteY7166" fmla="*/ 2322427 h 8900716"/>
              <a:gd name="connsiteX7167" fmla="*/ 4131079 w 11033920"/>
              <a:gd name="connsiteY7167" fmla="*/ 2348800 h 8900716"/>
              <a:gd name="connsiteX7168" fmla="*/ 4142828 w 11033920"/>
              <a:gd name="connsiteY7168" fmla="*/ 2350036 h 8900716"/>
              <a:gd name="connsiteX7169" fmla="*/ 4145382 w 11033920"/>
              <a:gd name="connsiteY7169" fmla="*/ 2368167 h 8900716"/>
              <a:gd name="connsiteX7170" fmla="*/ 4146915 w 11033920"/>
              <a:gd name="connsiteY7170" fmla="*/ 2370228 h 8900716"/>
              <a:gd name="connsiteX7171" fmla="*/ 4150491 w 11033920"/>
              <a:gd name="connsiteY7171" fmla="*/ 2370228 h 8900716"/>
              <a:gd name="connsiteX7172" fmla="*/ 4173478 w 11033920"/>
              <a:gd name="connsiteY7172" fmla="*/ 2370228 h 8900716"/>
              <a:gd name="connsiteX7173" fmla="*/ 4173478 w 11033920"/>
              <a:gd name="connsiteY7173" fmla="*/ 2391243 h 8900716"/>
              <a:gd name="connsiteX7174" fmla="*/ 4173478 w 11033920"/>
              <a:gd name="connsiteY7174" fmla="*/ 2394540 h 8900716"/>
              <a:gd name="connsiteX7175" fmla="*/ 4200041 w 11033920"/>
              <a:gd name="connsiteY7175" fmla="*/ 2418028 h 8900716"/>
              <a:gd name="connsiteX7176" fmla="*/ 4253167 w 11033920"/>
              <a:gd name="connsiteY7176" fmla="*/ 2418028 h 8900716"/>
              <a:gd name="connsiteX7177" fmla="*/ 4253167 w 11033920"/>
              <a:gd name="connsiteY7177" fmla="*/ 2441928 h 8900716"/>
              <a:gd name="connsiteX7178" fmla="*/ 4279730 w 11033920"/>
              <a:gd name="connsiteY7178" fmla="*/ 2465828 h 8900716"/>
              <a:gd name="connsiteX7179" fmla="*/ 4306294 w 11033920"/>
              <a:gd name="connsiteY7179" fmla="*/ 2441928 h 8900716"/>
              <a:gd name="connsiteX7180" fmla="*/ 4332857 w 11033920"/>
              <a:gd name="connsiteY7180" fmla="*/ 2490140 h 8900716"/>
              <a:gd name="connsiteX7181" fmla="*/ 4359420 w 11033920"/>
              <a:gd name="connsiteY7181" fmla="*/ 2513628 h 8900716"/>
              <a:gd name="connsiteX7182" fmla="*/ 4332857 w 11033920"/>
              <a:gd name="connsiteY7182" fmla="*/ 2490140 h 8900716"/>
              <a:gd name="connsiteX7183" fmla="*/ 4359420 w 11033920"/>
              <a:gd name="connsiteY7183" fmla="*/ 2490140 h 8900716"/>
              <a:gd name="connsiteX7184" fmla="*/ 4359420 w 11033920"/>
              <a:gd name="connsiteY7184" fmla="*/ 2465828 h 8900716"/>
              <a:gd name="connsiteX7185" fmla="*/ 4332857 w 11033920"/>
              <a:gd name="connsiteY7185" fmla="*/ 2441928 h 8900716"/>
              <a:gd name="connsiteX7186" fmla="*/ 4279730 w 11033920"/>
              <a:gd name="connsiteY7186" fmla="*/ 2370228 h 8900716"/>
              <a:gd name="connsiteX7187" fmla="*/ 4332857 w 11033920"/>
              <a:gd name="connsiteY7187" fmla="*/ 2394540 h 8900716"/>
              <a:gd name="connsiteX7188" fmla="*/ 4332857 w 11033920"/>
              <a:gd name="connsiteY7188" fmla="*/ 2346328 h 8900716"/>
              <a:gd name="connsiteX7189" fmla="*/ 4359420 w 11033920"/>
              <a:gd name="connsiteY7189" fmla="*/ 2370228 h 8900716"/>
              <a:gd name="connsiteX7190" fmla="*/ 4332857 w 11033920"/>
              <a:gd name="connsiteY7190" fmla="*/ 2322427 h 8900716"/>
              <a:gd name="connsiteX7191" fmla="*/ 4279730 w 11033920"/>
              <a:gd name="connsiteY7191" fmla="*/ 2298527 h 8900716"/>
              <a:gd name="connsiteX7192" fmla="*/ 4306294 w 11033920"/>
              <a:gd name="connsiteY7192" fmla="*/ 2298527 h 8900716"/>
              <a:gd name="connsiteX7193" fmla="*/ 4291990 w 11033920"/>
              <a:gd name="connsiteY7193" fmla="*/ 2288226 h 8900716"/>
              <a:gd name="connsiteX7194" fmla="*/ 4280241 w 11033920"/>
              <a:gd name="connsiteY7194" fmla="*/ 2275039 h 8900716"/>
              <a:gd name="connsiteX7195" fmla="*/ 4279730 w 11033920"/>
              <a:gd name="connsiteY7195" fmla="*/ 2295643 h 8900716"/>
              <a:gd name="connsiteX7196" fmla="*/ 4279730 w 11033920"/>
              <a:gd name="connsiteY7196" fmla="*/ 2298527 h 8900716"/>
              <a:gd name="connsiteX7197" fmla="*/ 4253167 w 11033920"/>
              <a:gd name="connsiteY7197" fmla="*/ 2298527 h 8900716"/>
              <a:gd name="connsiteX7198" fmla="*/ 4253167 w 11033920"/>
              <a:gd name="connsiteY7198" fmla="*/ 2274627 h 8900716"/>
              <a:gd name="connsiteX7199" fmla="*/ 4226604 w 11033920"/>
              <a:gd name="connsiteY7199" fmla="*/ 2298527 h 8900716"/>
              <a:gd name="connsiteX7200" fmla="*/ 4223539 w 11033920"/>
              <a:gd name="connsiteY7200" fmla="*/ 2277512 h 8900716"/>
              <a:gd name="connsiteX7201" fmla="*/ 4210734 w 11033920"/>
              <a:gd name="connsiteY7201" fmla="*/ 2276320 h 8900716"/>
              <a:gd name="connsiteX7202" fmla="*/ 4210768 w 11033920"/>
              <a:gd name="connsiteY7202" fmla="*/ 2276276 h 8900716"/>
              <a:gd name="connsiteX7203" fmla="*/ 4210258 w 11033920"/>
              <a:gd name="connsiteY7203" fmla="*/ 2276276 h 8900716"/>
              <a:gd name="connsiteX7204" fmla="*/ 4210734 w 11033920"/>
              <a:gd name="connsiteY7204" fmla="*/ 2276320 h 8900716"/>
              <a:gd name="connsiteX7205" fmla="*/ 4207193 w 11033920"/>
              <a:gd name="connsiteY7205" fmla="*/ 2280808 h 8900716"/>
              <a:gd name="connsiteX7206" fmla="*/ 4203106 w 11033920"/>
              <a:gd name="connsiteY7206" fmla="*/ 2286165 h 8900716"/>
              <a:gd name="connsiteX7207" fmla="*/ 4180630 w 11033920"/>
              <a:gd name="connsiteY7207" fmla="*/ 2276276 h 8900716"/>
              <a:gd name="connsiteX7208" fmla="*/ 4147936 w 11033920"/>
              <a:gd name="connsiteY7208" fmla="*/ 2250727 h 8900716"/>
              <a:gd name="connsiteX7209" fmla="*/ 4172967 w 11033920"/>
              <a:gd name="connsiteY7209" fmla="*/ 2267210 h 8900716"/>
              <a:gd name="connsiteX7210" fmla="*/ 4188803 w 11033920"/>
              <a:gd name="connsiteY7210" fmla="*/ 2256496 h 8900716"/>
              <a:gd name="connsiteX7211" fmla="*/ 4173478 w 11033920"/>
              <a:gd name="connsiteY7211" fmla="*/ 2226827 h 8900716"/>
              <a:gd name="connsiteX7212" fmla="*/ 4158664 w 11033920"/>
              <a:gd name="connsiteY7212" fmla="*/ 2247019 h 8900716"/>
              <a:gd name="connsiteX7213" fmla="*/ 4147936 w 11033920"/>
              <a:gd name="connsiteY7213" fmla="*/ 2250727 h 8900716"/>
              <a:gd name="connsiteX7214" fmla="*/ 4147426 w 11033920"/>
              <a:gd name="connsiteY7214" fmla="*/ 2250727 h 8900716"/>
              <a:gd name="connsiteX7215" fmla="*/ 4146915 w 11033920"/>
              <a:gd name="connsiteY7215" fmla="*/ 2250727 h 8900716"/>
              <a:gd name="connsiteX7216" fmla="*/ 4146404 w 11033920"/>
              <a:gd name="connsiteY7216" fmla="*/ 2249903 h 8900716"/>
              <a:gd name="connsiteX7217" fmla="*/ 4143850 w 11033920"/>
              <a:gd name="connsiteY7217" fmla="*/ 2244546 h 8900716"/>
              <a:gd name="connsiteX7218" fmla="*/ 4120352 w 11033920"/>
              <a:gd name="connsiteY7218" fmla="*/ 2202927 h 8900716"/>
              <a:gd name="connsiteX7219" fmla="*/ 4096343 w 11033920"/>
              <a:gd name="connsiteY7219" fmla="*/ 2191801 h 8900716"/>
              <a:gd name="connsiteX7220" fmla="*/ 4093789 w 11033920"/>
              <a:gd name="connsiteY7220" fmla="*/ 2179027 h 8900716"/>
              <a:gd name="connsiteX7221" fmla="*/ 4146915 w 11033920"/>
              <a:gd name="connsiteY7221" fmla="*/ 2179027 h 8900716"/>
              <a:gd name="connsiteX7222" fmla="*/ 4164794 w 11033920"/>
              <a:gd name="connsiteY7222" fmla="*/ 2185620 h 8900716"/>
              <a:gd name="connsiteX7223" fmla="*/ 4162751 w 11033920"/>
              <a:gd name="connsiteY7223" fmla="*/ 2181087 h 8900716"/>
              <a:gd name="connsiteX7224" fmla="*/ 4169391 w 11033920"/>
              <a:gd name="connsiteY7224" fmla="*/ 2179027 h 8900716"/>
              <a:gd name="connsiteX7225" fmla="*/ 4173478 w 11033920"/>
              <a:gd name="connsiteY7225" fmla="*/ 2177379 h 8900716"/>
              <a:gd name="connsiteX7226" fmla="*/ 4150491 w 11033920"/>
              <a:gd name="connsiteY7226" fmla="*/ 2165429 h 8900716"/>
              <a:gd name="connsiteX7227" fmla="*/ 4147426 w 11033920"/>
              <a:gd name="connsiteY7227" fmla="*/ 2153891 h 8900716"/>
              <a:gd name="connsiteX7228" fmla="*/ 4145382 w 11033920"/>
              <a:gd name="connsiteY7228" fmla="*/ 2153891 h 8900716"/>
              <a:gd name="connsiteX7229" fmla="*/ 4145382 w 11033920"/>
              <a:gd name="connsiteY7229" fmla="*/ 2153479 h 8900716"/>
              <a:gd name="connsiteX7230" fmla="*/ 4144871 w 11033920"/>
              <a:gd name="connsiteY7230" fmla="*/ 2153479 h 8900716"/>
              <a:gd name="connsiteX7231" fmla="*/ 4133633 w 11033920"/>
              <a:gd name="connsiteY7231" fmla="*/ 2153479 h 8900716"/>
              <a:gd name="connsiteX7232" fmla="*/ 4121373 w 11033920"/>
              <a:gd name="connsiteY7232" fmla="*/ 2153479 h 8900716"/>
              <a:gd name="connsiteX7233" fmla="*/ 4121373 w 11033920"/>
              <a:gd name="connsiteY7233" fmla="*/ 2153891 h 8900716"/>
              <a:gd name="connsiteX7234" fmla="*/ 4094299 w 11033920"/>
              <a:gd name="connsiteY7234" fmla="*/ 2129167 h 8900716"/>
              <a:gd name="connsiteX7235" fmla="*/ 4097875 w 11033920"/>
              <a:gd name="connsiteY7235" fmla="*/ 2132463 h 8900716"/>
              <a:gd name="connsiteX7236" fmla="*/ 4120352 w 11033920"/>
              <a:gd name="connsiteY7236" fmla="*/ 2152655 h 8900716"/>
              <a:gd name="connsiteX7237" fmla="*/ 4111157 w 11033920"/>
              <a:gd name="connsiteY7237" fmla="*/ 2137820 h 8900716"/>
              <a:gd name="connsiteX7238" fmla="*/ 4117798 w 11033920"/>
              <a:gd name="connsiteY7238" fmla="*/ 2141117 h 8900716"/>
              <a:gd name="connsiteX7239" fmla="*/ 4120862 w 11033920"/>
              <a:gd name="connsiteY7239" fmla="*/ 2153067 h 8900716"/>
              <a:gd name="connsiteX7240" fmla="*/ 4120862 w 11033920"/>
              <a:gd name="connsiteY7240" fmla="*/ 2141117 h 8900716"/>
              <a:gd name="connsiteX7241" fmla="*/ 4120862 w 11033920"/>
              <a:gd name="connsiteY7241" fmla="*/ 2129167 h 8900716"/>
              <a:gd name="connsiteX7242" fmla="*/ 4123927 w 11033920"/>
              <a:gd name="connsiteY7242" fmla="*/ 2150182 h 8900716"/>
              <a:gd name="connsiteX7243" fmla="*/ 4144361 w 11033920"/>
              <a:gd name="connsiteY7243" fmla="*/ 2153067 h 8900716"/>
              <a:gd name="connsiteX7244" fmla="*/ 4144871 w 11033920"/>
              <a:gd name="connsiteY7244" fmla="*/ 2153067 h 8900716"/>
              <a:gd name="connsiteX7245" fmla="*/ 4145382 w 11033920"/>
              <a:gd name="connsiteY7245" fmla="*/ 2153067 h 8900716"/>
              <a:gd name="connsiteX7246" fmla="*/ 4145382 w 11033920"/>
              <a:gd name="connsiteY7246" fmla="*/ 2132463 h 8900716"/>
              <a:gd name="connsiteX7247" fmla="*/ 4145382 w 11033920"/>
              <a:gd name="connsiteY7247" fmla="*/ 2129167 h 8900716"/>
              <a:gd name="connsiteX7248" fmla="*/ 4172967 w 11033920"/>
              <a:gd name="connsiteY7248" fmla="*/ 2153891 h 8900716"/>
              <a:gd name="connsiteX7249" fmla="*/ 4169391 w 11033920"/>
              <a:gd name="connsiteY7249" fmla="*/ 2153891 h 8900716"/>
              <a:gd name="connsiteX7250" fmla="*/ 4148958 w 11033920"/>
              <a:gd name="connsiteY7250" fmla="*/ 2153891 h 8900716"/>
              <a:gd name="connsiteX7251" fmla="*/ 4147936 w 11033920"/>
              <a:gd name="connsiteY7251" fmla="*/ 2153891 h 8900716"/>
              <a:gd name="connsiteX7252" fmla="*/ 4182673 w 11033920"/>
              <a:gd name="connsiteY7252" fmla="*/ 2178615 h 8900716"/>
              <a:gd name="connsiteX7253" fmla="*/ 4197998 w 11033920"/>
              <a:gd name="connsiteY7253" fmla="*/ 2189329 h 8900716"/>
              <a:gd name="connsiteX7254" fmla="*/ 4203617 w 11033920"/>
              <a:gd name="connsiteY7254" fmla="*/ 2193862 h 8900716"/>
              <a:gd name="connsiteX7255" fmla="*/ 4204638 w 11033920"/>
              <a:gd name="connsiteY7255" fmla="*/ 2192625 h 8900716"/>
              <a:gd name="connsiteX7256" fmla="*/ 4227626 w 11033920"/>
              <a:gd name="connsiteY7256" fmla="*/ 2202927 h 8900716"/>
              <a:gd name="connsiteX7257" fmla="*/ 4224050 w 11033920"/>
              <a:gd name="connsiteY7257" fmla="*/ 2202927 h 8900716"/>
              <a:gd name="connsiteX7258" fmla="*/ 4213833 w 11033920"/>
              <a:gd name="connsiteY7258" fmla="*/ 2202927 h 8900716"/>
              <a:gd name="connsiteX7259" fmla="*/ 4236310 w 11033920"/>
              <a:gd name="connsiteY7259" fmla="*/ 2222706 h 8900716"/>
              <a:gd name="connsiteX7260" fmla="*/ 4279730 w 11033920"/>
              <a:gd name="connsiteY7260" fmla="*/ 2254848 h 8900716"/>
              <a:gd name="connsiteX7261" fmla="*/ 4279730 w 11033920"/>
              <a:gd name="connsiteY7261" fmla="*/ 2254024 h 8900716"/>
              <a:gd name="connsiteX7262" fmla="*/ 4279730 w 11033920"/>
              <a:gd name="connsiteY7262" fmla="*/ 2250727 h 8900716"/>
              <a:gd name="connsiteX7263" fmla="*/ 4280752 w 11033920"/>
              <a:gd name="connsiteY7263" fmla="*/ 2255260 h 8900716"/>
              <a:gd name="connsiteX7264" fmla="*/ 4305783 w 11033920"/>
              <a:gd name="connsiteY7264" fmla="*/ 2274215 h 8900716"/>
              <a:gd name="connsiteX7265" fmla="*/ 4305783 w 11033920"/>
              <a:gd name="connsiteY7265" fmla="*/ 2274627 h 8900716"/>
              <a:gd name="connsiteX7266" fmla="*/ 4306294 w 11033920"/>
              <a:gd name="connsiteY7266" fmla="*/ 2274627 h 8900716"/>
              <a:gd name="connsiteX7267" fmla="*/ 4332857 w 11033920"/>
              <a:gd name="connsiteY7267" fmla="*/ 2298527 h 8900716"/>
              <a:gd name="connsiteX7268" fmla="*/ 4359420 w 11033920"/>
              <a:gd name="connsiteY7268" fmla="*/ 2298527 h 8900716"/>
              <a:gd name="connsiteX7269" fmla="*/ 4359420 w 11033920"/>
              <a:gd name="connsiteY7269" fmla="*/ 2322427 h 8900716"/>
              <a:gd name="connsiteX7270" fmla="*/ 4362996 w 11033920"/>
              <a:gd name="connsiteY7270" fmla="*/ 2322427 h 8900716"/>
              <a:gd name="connsiteX7271" fmla="*/ 4373212 w 11033920"/>
              <a:gd name="connsiteY7271" fmla="*/ 2322427 h 8900716"/>
              <a:gd name="connsiteX7272" fmla="*/ 4386494 w 11033920"/>
              <a:gd name="connsiteY7272" fmla="*/ 2322427 h 8900716"/>
              <a:gd name="connsiteX7273" fmla="*/ 4413057 w 11033920"/>
              <a:gd name="connsiteY7273" fmla="*/ 2322427 h 8900716"/>
              <a:gd name="connsiteX7274" fmla="*/ 4413057 w 11033920"/>
              <a:gd name="connsiteY7274" fmla="*/ 2346328 h 8900716"/>
              <a:gd name="connsiteX7275" fmla="*/ 4439620 w 11033920"/>
              <a:gd name="connsiteY7275" fmla="*/ 2370228 h 8900716"/>
              <a:gd name="connsiteX7276" fmla="*/ 4466183 w 11033920"/>
              <a:gd name="connsiteY7276" fmla="*/ 2394540 h 8900716"/>
              <a:gd name="connsiteX7277" fmla="*/ 4492746 w 11033920"/>
              <a:gd name="connsiteY7277" fmla="*/ 2394540 h 8900716"/>
              <a:gd name="connsiteX7278" fmla="*/ 4545873 w 11033920"/>
              <a:gd name="connsiteY7278" fmla="*/ 2441928 h 8900716"/>
              <a:gd name="connsiteX7279" fmla="*/ 4545873 w 11033920"/>
              <a:gd name="connsiteY7279" fmla="*/ 2418028 h 8900716"/>
              <a:gd name="connsiteX7280" fmla="*/ 4519309 w 11033920"/>
              <a:gd name="connsiteY7280" fmla="*/ 2418028 h 8900716"/>
              <a:gd name="connsiteX7281" fmla="*/ 4532591 w 11033920"/>
              <a:gd name="connsiteY7281" fmla="*/ 2418028 h 8900716"/>
              <a:gd name="connsiteX7282" fmla="*/ 4542808 w 11033920"/>
              <a:gd name="connsiteY7282" fmla="*/ 2418028 h 8900716"/>
              <a:gd name="connsiteX7283" fmla="*/ 4545362 w 11033920"/>
              <a:gd name="connsiteY7283" fmla="*/ 2418028 h 8900716"/>
              <a:gd name="connsiteX7284" fmla="*/ 4522885 w 11033920"/>
              <a:gd name="connsiteY7284" fmla="*/ 2408962 h 8900716"/>
              <a:gd name="connsiteX7285" fmla="*/ 4519309 w 11033920"/>
              <a:gd name="connsiteY7285" fmla="*/ 2418028 h 8900716"/>
              <a:gd name="connsiteX7286" fmla="*/ 4519309 w 11033920"/>
              <a:gd name="connsiteY7286" fmla="*/ 2394540 h 8900716"/>
              <a:gd name="connsiteX7287" fmla="*/ 4545873 w 11033920"/>
              <a:gd name="connsiteY7287" fmla="*/ 2394540 h 8900716"/>
              <a:gd name="connsiteX7288" fmla="*/ 4557111 w 11033920"/>
              <a:gd name="connsiteY7288" fmla="*/ 2414731 h 8900716"/>
              <a:gd name="connsiteX7289" fmla="*/ 4546383 w 11033920"/>
              <a:gd name="connsiteY7289" fmla="*/ 2418028 h 8900716"/>
              <a:gd name="connsiteX7290" fmla="*/ 4549448 w 11033920"/>
              <a:gd name="connsiteY7290" fmla="*/ 2418028 h 8900716"/>
              <a:gd name="connsiteX7291" fmla="*/ 4572436 w 11033920"/>
              <a:gd name="connsiteY7291" fmla="*/ 2418028 h 8900716"/>
              <a:gd name="connsiteX7292" fmla="*/ 4572436 w 11033920"/>
              <a:gd name="connsiteY7292" fmla="*/ 2429978 h 8900716"/>
              <a:gd name="connsiteX7293" fmla="*/ 4572436 w 11033920"/>
              <a:gd name="connsiteY7293" fmla="*/ 2441928 h 8900716"/>
              <a:gd name="connsiteX7294" fmla="*/ 4598999 w 11033920"/>
              <a:gd name="connsiteY7294" fmla="*/ 2441928 h 8900716"/>
              <a:gd name="connsiteX7295" fmla="*/ 4598999 w 11033920"/>
              <a:gd name="connsiteY7295" fmla="*/ 2465828 h 8900716"/>
              <a:gd name="connsiteX7296" fmla="*/ 4599510 w 11033920"/>
              <a:gd name="connsiteY7296" fmla="*/ 2465828 h 8900716"/>
              <a:gd name="connsiteX7297" fmla="*/ 4625563 w 11033920"/>
              <a:gd name="connsiteY7297" fmla="*/ 2490140 h 8900716"/>
              <a:gd name="connsiteX7298" fmla="*/ 4652126 w 11033920"/>
              <a:gd name="connsiteY7298" fmla="*/ 2513628 h 8900716"/>
              <a:gd name="connsiteX7299" fmla="*/ 4652126 w 11033920"/>
              <a:gd name="connsiteY7299" fmla="*/ 2490140 h 8900716"/>
              <a:gd name="connsiteX7300" fmla="*/ 4652126 w 11033920"/>
              <a:gd name="connsiteY7300" fmla="*/ 2465828 h 8900716"/>
              <a:gd name="connsiteX7301" fmla="*/ 4625563 w 11033920"/>
              <a:gd name="connsiteY7301" fmla="*/ 2441928 h 8900716"/>
              <a:gd name="connsiteX7302" fmla="*/ 4598999 w 11033920"/>
              <a:gd name="connsiteY7302" fmla="*/ 2418028 h 8900716"/>
              <a:gd name="connsiteX7303" fmla="*/ 4598999 w 11033920"/>
              <a:gd name="connsiteY7303" fmla="*/ 2394540 h 8900716"/>
              <a:gd name="connsiteX7304" fmla="*/ 4598999 w 11033920"/>
              <a:gd name="connsiteY7304" fmla="*/ 2382590 h 8900716"/>
              <a:gd name="connsiteX7305" fmla="*/ 4598999 w 11033920"/>
              <a:gd name="connsiteY7305" fmla="*/ 2373112 h 8900716"/>
              <a:gd name="connsiteX7306" fmla="*/ 4598999 w 11033920"/>
              <a:gd name="connsiteY7306" fmla="*/ 2370228 h 8900716"/>
              <a:gd name="connsiteX7307" fmla="*/ 4625563 w 11033920"/>
              <a:gd name="connsiteY7307" fmla="*/ 2370228 h 8900716"/>
              <a:gd name="connsiteX7308" fmla="*/ 4652126 w 11033920"/>
              <a:gd name="connsiteY7308" fmla="*/ 2394540 h 8900716"/>
              <a:gd name="connsiteX7309" fmla="*/ 4652126 w 11033920"/>
              <a:gd name="connsiteY7309" fmla="*/ 2322427 h 8900716"/>
              <a:gd name="connsiteX7310" fmla="*/ 4678689 w 11033920"/>
              <a:gd name="connsiteY7310" fmla="*/ 2346328 h 8900716"/>
              <a:gd name="connsiteX7311" fmla="*/ 4678689 w 11033920"/>
              <a:gd name="connsiteY7311" fmla="*/ 2322427 h 8900716"/>
              <a:gd name="connsiteX7312" fmla="*/ 4678689 w 11033920"/>
              <a:gd name="connsiteY7312" fmla="*/ 2298527 h 8900716"/>
              <a:gd name="connsiteX7313" fmla="*/ 4784941 w 11033920"/>
              <a:gd name="connsiteY7313" fmla="*/ 2226827 h 8900716"/>
              <a:gd name="connsiteX7314" fmla="*/ 4811505 w 11033920"/>
              <a:gd name="connsiteY7314" fmla="*/ 2226827 h 8900716"/>
              <a:gd name="connsiteX7315" fmla="*/ 4838068 w 11033920"/>
              <a:gd name="connsiteY7315" fmla="*/ 2250727 h 8900716"/>
              <a:gd name="connsiteX7316" fmla="*/ 4918268 w 11033920"/>
              <a:gd name="connsiteY7316" fmla="*/ 2226827 h 8900716"/>
              <a:gd name="connsiteX7317" fmla="*/ 4944831 w 11033920"/>
              <a:gd name="connsiteY7317" fmla="*/ 2250727 h 8900716"/>
              <a:gd name="connsiteX7318" fmla="*/ 4944831 w 11033920"/>
              <a:gd name="connsiteY7318" fmla="*/ 2202927 h 8900716"/>
              <a:gd name="connsiteX7319" fmla="*/ 4971394 w 11033920"/>
              <a:gd name="connsiteY7319" fmla="*/ 2202927 h 8900716"/>
              <a:gd name="connsiteX7320" fmla="*/ 5024520 w 11033920"/>
              <a:gd name="connsiteY7320" fmla="*/ 2250727 h 8900716"/>
              <a:gd name="connsiteX7321" fmla="*/ 5024520 w 11033920"/>
              <a:gd name="connsiteY7321" fmla="*/ 2226827 h 8900716"/>
              <a:gd name="connsiteX7322" fmla="*/ 5130773 w 11033920"/>
              <a:gd name="connsiteY7322" fmla="*/ 2226827 h 8900716"/>
              <a:gd name="connsiteX7323" fmla="*/ 5237026 w 11033920"/>
              <a:gd name="connsiteY7323" fmla="*/ 2298527 h 8900716"/>
              <a:gd name="connsiteX7324" fmla="*/ 5290152 w 11033920"/>
              <a:gd name="connsiteY7324" fmla="*/ 2370228 h 8900716"/>
              <a:gd name="connsiteX7325" fmla="*/ 5370352 w 11033920"/>
              <a:gd name="connsiteY7325" fmla="*/ 2346328 h 8900716"/>
              <a:gd name="connsiteX7326" fmla="*/ 5290152 w 11033920"/>
              <a:gd name="connsiteY7326" fmla="*/ 2490140 h 8900716"/>
              <a:gd name="connsiteX7327" fmla="*/ 5263589 w 11033920"/>
              <a:gd name="connsiteY7327" fmla="*/ 2657440 h 8900716"/>
              <a:gd name="connsiteX7328" fmla="*/ 5277381 w 11033920"/>
              <a:gd name="connsiteY7328" fmla="*/ 2681341 h 8900716"/>
              <a:gd name="connsiteX7329" fmla="*/ 5287598 w 11033920"/>
              <a:gd name="connsiteY7329" fmla="*/ 2699884 h 8900716"/>
              <a:gd name="connsiteX7330" fmla="*/ 5280446 w 11033920"/>
              <a:gd name="connsiteY7330" fmla="*/ 2696175 h 8900716"/>
              <a:gd name="connsiteX7331" fmla="*/ 5237026 w 11033920"/>
              <a:gd name="connsiteY7331" fmla="*/ 2681341 h 8900716"/>
              <a:gd name="connsiteX7332" fmla="*/ 5214038 w 11033920"/>
              <a:gd name="connsiteY7332" fmla="*/ 2705241 h 8900716"/>
              <a:gd name="connsiteX7333" fmla="*/ 5213527 w 11033920"/>
              <a:gd name="connsiteY7333" fmla="*/ 2706889 h 8900716"/>
              <a:gd name="connsiteX7334" fmla="*/ 5210462 w 11033920"/>
              <a:gd name="connsiteY7334" fmla="*/ 2728729 h 8900716"/>
              <a:gd name="connsiteX7335" fmla="*/ 5183899 w 11033920"/>
              <a:gd name="connsiteY7335" fmla="*/ 2728729 h 8900716"/>
              <a:gd name="connsiteX7336" fmla="*/ 5237026 w 11033920"/>
              <a:gd name="connsiteY7336" fmla="*/ 2776941 h 8900716"/>
              <a:gd name="connsiteX7337" fmla="*/ 5290152 w 11033920"/>
              <a:gd name="connsiteY7337" fmla="*/ 2848641 h 8900716"/>
              <a:gd name="connsiteX7338" fmla="*/ 5316715 w 11033920"/>
              <a:gd name="connsiteY7338" fmla="*/ 2848641 h 8900716"/>
              <a:gd name="connsiteX7339" fmla="*/ 5316715 w 11033920"/>
              <a:gd name="connsiteY7339" fmla="*/ 2872541 h 8900716"/>
              <a:gd name="connsiteX7340" fmla="*/ 5450042 w 11033920"/>
              <a:gd name="connsiteY7340" fmla="*/ 2968141 h 8900716"/>
              <a:gd name="connsiteX7341" fmla="*/ 5503168 w 11033920"/>
              <a:gd name="connsiteY7341" fmla="*/ 3040254 h 8900716"/>
              <a:gd name="connsiteX7342" fmla="*/ 5529731 w 11033920"/>
              <a:gd name="connsiteY7342" fmla="*/ 3040254 h 8900716"/>
              <a:gd name="connsiteX7343" fmla="*/ 5556294 w 11033920"/>
              <a:gd name="connsiteY7343" fmla="*/ 3063742 h 8900716"/>
              <a:gd name="connsiteX7344" fmla="*/ 5556294 w 11033920"/>
              <a:gd name="connsiteY7344" fmla="*/ 3040254 h 8900716"/>
              <a:gd name="connsiteX7345" fmla="*/ 5556294 w 11033920"/>
              <a:gd name="connsiteY7345" fmla="*/ 3028304 h 8900716"/>
              <a:gd name="connsiteX7346" fmla="*/ 5556294 w 11033920"/>
              <a:gd name="connsiteY7346" fmla="*/ 3018826 h 8900716"/>
              <a:gd name="connsiteX7347" fmla="*/ 5556294 w 11033920"/>
              <a:gd name="connsiteY7347" fmla="*/ 3016354 h 8900716"/>
              <a:gd name="connsiteX7348" fmla="*/ 5556294 w 11033920"/>
              <a:gd name="connsiteY7348" fmla="*/ 2992041 h 8900716"/>
              <a:gd name="connsiteX7349" fmla="*/ 5609420 w 11033920"/>
              <a:gd name="connsiteY7349" fmla="*/ 3040254 h 8900716"/>
              <a:gd name="connsiteX7350" fmla="*/ 5609420 w 11033920"/>
              <a:gd name="connsiteY7350" fmla="*/ 3063742 h 8900716"/>
              <a:gd name="connsiteX7351" fmla="*/ 5609420 w 11033920"/>
              <a:gd name="connsiteY7351" fmla="*/ 3088054 h 8900716"/>
              <a:gd name="connsiteX7352" fmla="*/ 5635984 w 11033920"/>
              <a:gd name="connsiteY7352" fmla="*/ 3111954 h 8900716"/>
              <a:gd name="connsiteX7353" fmla="*/ 5635984 w 11033920"/>
              <a:gd name="connsiteY7353" fmla="*/ 3135854 h 8900716"/>
              <a:gd name="connsiteX7354" fmla="*/ 5662547 w 11033920"/>
              <a:gd name="connsiteY7354" fmla="*/ 3135854 h 8900716"/>
              <a:gd name="connsiteX7355" fmla="*/ 5635984 w 11033920"/>
              <a:gd name="connsiteY7355" fmla="*/ 3088054 h 8900716"/>
              <a:gd name="connsiteX7356" fmla="*/ 5715673 w 11033920"/>
              <a:gd name="connsiteY7356" fmla="*/ 3159342 h 8900716"/>
              <a:gd name="connsiteX7357" fmla="*/ 5715673 w 11033920"/>
              <a:gd name="connsiteY7357" fmla="*/ 3183654 h 8900716"/>
              <a:gd name="connsiteX7358" fmla="*/ 5742236 w 11033920"/>
              <a:gd name="connsiteY7358" fmla="*/ 3207554 h 8900716"/>
              <a:gd name="connsiteX7359" fmla="*/ 5742236 w 11033920"/>
              <a:gd name="connsiteY7359" fmla="*/ 3159342 h 8900716"/>
              <a:gd name="connsiteX7360" fmla="*/ 5768799 w 11033920"/>
              <a:gd name="connsiteY7360" fmla="*/ 3207554 h 8900716"/>
              <a:gd name="connsiteX7361" fmla="*/ 5768799 w 11033920"/>
              <a:gd name="connsiteY7361" fmla="*/ 3231454 h 8900716"/>
              <a:gd name="connsiteX7362" fmla="*/ 5821926 w 11033920"/>
              <a:gd name="connsiteY7362" fmla="*/ 3207554 h 8900716"/>
              <a:gd name="connsiteX7363" fmla="*/ 5849000 w 11033920"/>
              <a:gd name="connsiteY7363" fmla="*/ 3279254 h 8900716"/>
              <a:gd name="connsiteX7364" fmla="*/ 5821926 w 11033920"/>
              <a:gd name="connsiteY7364" fmla="*/ 3183654 h 8900716"/>
              <a:gd name="connsiteX7365" fmla="*/ 5849000 w 11033920"/>
              <a:gd name="connsiteY7365" fmla="*/ 3159342 h 8900716"/>
              <a:gd name="connsiteX7366" fmla="*/ 5821926 w 11033920"/>
              <a:gd name="connsiteY7366" fmla="*/ 3135854 h 8900716"/>
              <a:gd name="connsiteX7367" fmla="*/ 5875563 w 11033920"/>
              <a:gd name="connsiteY7367" fmla="*/ 3183654 h 8900716"/>
              <a:gd name="connsiteX7368" fmla="*/ 5875563 w 11033920"/>
              <a:gd name="connsiteY7368" fmla="*/ 3143271 h 8900716"/>
              <a:gd name="connsiteX7369" fmla="*/ 5875563 w 11033920"/>
              <a:gd name="connsiteY7369" fmla="*/ 3137914 h 8900716"/>
              <a:gd name="connsiteX7370" fmla="*/ 5878628 w 11033920"/>
              <a:gd name="connsiteY7370" fmla="*/ 3141623 h 8900716"/>
              <a:gd name="connsiteX7371" fmla="*/ 5902126 w 11033920"/>
              <a:gd name="connsiteY7371" fmla="*/ 3183654 h 8900716"/>
              <a:gd name="connsiteX7372" fmla="*/ 5928689 w 11033920"/>
              <a:gd name="connsiteY7372" fmla="*/ 3207554 h 8900716"/>
              <a:gd name="connsiteX7373" fmla="*/ 5902126 w 11033920"/>
              <a:gd name="connsiteY7373" fmla="*/ 3135854 h 8900716"/>
              <a:gd name="connsiteX7374" fmla="*/ 5928689 w 11033920"/>
              <a:gd name="connsiteY7374" fmla="*/ 3111954 h 8900716"/>
              <a:gd name="connsiteX7375" fmla="*/ 5928689 w 11033920"/>
              <a:gd name="connsiteY7375" fmla="*/ 3135854 h 8900716"/>
              <a:gd name="connsiteX7376" fmla="*/ 5928689 w 11033920"/>
              <a:gd name="connsiteY7376" fmla="*/ 3159342 h 8900716"/>
              <a:gd name="connsiteX7377" fmla="*/ 5931754 w 11033920"/>
              <a:gd name="connsiteY7377" fmla="*/ 3174589 h 8900716"/>
              <a:gd name="connsiteX7378" fmla="*/ 5936351 w 11033920"/>
              <a:gd name="connsiteY7378" fmla="*/ 3181182 h 8900716"/>
              <a:gd name="connsiteX7379" fmla="*/ 5938395 w 11033920"/>
              <a:gd name="connsiteY7379" fmla="*/ 3186539 h 8900716"/>
              <a:gd name="connsiteX7380" fmla="*/ 5939416 w 11033920"/>
              <a:gd name="connsiteY7380" fmla="*/ 3184890 h 8900716"/>
              <a:gd name="connsiteX7381" fmla="*/ 5955252 w 11033920"/>
              <a:gd name="connsiteY7381" fmla="*/ 3207554 h 8900716"/>
              <a:gd name="connsiteX7382" fmla="*/ 6088067 w 11033920"/>
              <a:gd name="connsiteY7382" fmla="*/ 3088054 h 8900716"/>
              <a:gd name="connsiteX7383" fmla="*/ 6141194 w 11033920"/>
              <a:gd name="connsiteY7383" fmla="*/ 3063742 h 8900716"/>
              <a:gd name="connsiteX7384" fmla="*/ 6167757 w 11033920"/>
              <a:gd name="connsiteY7384" fmla="*/ 3088054 h 8900716"/>
              <a:gd name="connsiteX7385" fmla="*/ 6167757 w 11033920"/>
              <a:gd name="connsiteY7385" fmla="*/ 3063742 h 8900716"/>
              <a:gd name="connsiteX7386" fmla="*/ 6194320 w 11033920"/>
              <a:gd name="connsiteY7386" fmla="*/ 3088054 h 8900716"/>
              <a:gd name="connsiteX7387" fmla="*/ 6219861 w 11033920"/>
              <a:gd name="connsiteY7387" fmla="*/ 3062918 h 8900716"/>
              <a:gd name="connsiteX7388" fmla="*/ 6220883 w 11033920"/>
              <a:gd name="connsiteY7388" fmla="*/ 3063742 h 8900716"/>
              <a:gd name="connsiteX7389" fmla="*/ 6220883 w 11033920"/>
              <a:gd name="connsiteY7389" fmla="*/ 3088054 h 8900716"/>
              <a:gd name="connsiteX7390" fmla="*/ 6220883 w 11033920"/>
              <a:gd name="connsiteY7390" fmla="*/ 3040254 h 8900716"/>
              <a:gd name="connsiteX7391" fmla="*/ 6300573 w 11033920"/>
              <a:gd name="connsiteY7391" fmla="*/ 3111954 h 8900716"/>
              <a:gd name="connsiteX7392" fmla="*/ 6300573 w 11033920"/>
              <a:gd name="connsiteY7392" fmla="*/ 3088054 h 8900716"/>
              <a:gd name="connsiteX7393" fmla="*/ 6327136 w 11033920"/>
              <a:gd name="connsiteY7393" fmla="*/ 3088054 h 8900716"/>
              <a:gd name="connsiteX7394" fmla="*/ 6407336 w 11033920"/>
              <a:gd name="connsiteY7394" fmla="*/ 3088054 h 8900716"/>
              <a:gd name="connsiteX7395" fmla="*/ 6487025 w 11033920"/>
              <a:gd name="connsiteY7395" fmla="*/ 3016354 h 8900716"/>
              <a:gd name="connsiteX7396" fmla="*/ 6487025 w 11033920"/>
              <a:gd name="connsiteY7396" fmla="*/ 3063742 h 8900716"/>
              <a:gd name="connsiteX7397" fmla="*/ 6460463 w 11033920"/>
              <a:gd name="connsiteY7397" fmla="*/ 3040254 h 8900716"/>
              <a:gd name="connsiteX7398" fmla="*/ 6433899 w 11033920"/>
              <a:gd name="connsiteY7398" fmla="*/ 3063742 h 8900716"/>
              <a:gd name="connsiteX7399" fmla="*/ 6460463 w 11033920"/>
              <a:gd name="connsiteY7399" fmla="*/ 3088054 h 8900716"/>
              <a:gd name="connsiteX7400" fmla="*/ 6487025 w 11033920"/>
              <a:gd name="connsiteY7400" fmla="*/ 3063742 h 8900716"/>
              <a:gd name="connsiteX7401" fmla="*/ 6520229 w 11033920"/>
              <a:gd name="connsiteY7401" fmla="*/ 3061269 h 8900716"/>
              <a:gd name="connsiteX7402" fmla="*/ 6523295 w 11033920"/>
              <a:gd name="connsiteY7402" fmla="*/ 3055500 h 8900716"/>
              <a:gd name="connsiteX7403" fmla="*/ 6513589 w 11033920"/>
              <a:gd name="connsiteY7403" fmla="*/ 3088054 h 8900716"/>
              <a:gd name="connsiteX7404" fmla="*/ 6540151 w 11033920"/>
              <a:gd name="connsiteY7404" fmla="*/ 3111954 h 8900716"/>
              <a:gd name="connsiteX7405" fmla="*/ 6540151 w 11033920"/>
              <a:gd name="connsiteY7405" fmla="*/ 3063742 h 8900716"/>
              <a:gd name="connsiteX7406" fmla="*/ 6566715 w 11033920"/>
              <a:gd name="connsiteY7406" fmla="*/ 3063742 h 8900716"/>
              <a:gd name="connsiteX7407" fmla="*/ 6566715 w 11033920"/>
              <a:gd name="connsiteY7407" fmla="*/ 3135854 h 8900716"/>
              <a:gd name="connsiteX7408" fmla="*/ 6593278 w 11033920"/>
              <a:gd name="connsiteY7408" fmla="*/ 3159342 h 8900716"/>
              <a:gd name="connsiteX7409" fmla="*/ 6646405 w 11033920"/>
              <a:gd name="connsiteY7409" fmla="*/ 3088054 h 8900716"/>
              <a:gd name="connsiteX7410" fmla="*/ 6672967 w 11033920"/>
              <a:gd name="connsiteY7410" fmla="*/ 3016354 h 8900716"/>
              <a:gd name="connsiteX7411" fmla="*/ 6699531 w 11033920"/>
              <a:gd name="connsiteY7411" fmla="*/ 2968141 h 8900716"/>
              <a:gd name="connsiteX7412" fmla="*/ 6726093 w 11033920"/>
              <a:gd name="connsiteY7412" fmla="*/ 2992041 h 8900716"/>
              <a:gd name="connsiteX7413" fmla="*/ 6726093 w 11033920"/>
              <a:gd name="connsiteY7413" fmla="*/ 2968141 h 8900716"/>
              <a:gd name="connsiteX7414" fmla="*/ 6733756 w 11033920"/>
              <a:gd name="connsiteY7414" fmla="*/ 2944653 h 8900716"/>
              <a:gd name="connsiteX7415" fmla="*/ 6731202 w 11033920"/>
              <a:gd name="connsiteY7415" fmla="*/ 2936824 h 8900716"/>
              <a:gd name="connsiteX7416" fmla="*/ 6752657 w 11033920"/>
              <a:gd name="connsiteY7416" fmla="*/ 2920753 h 8900716"/>
              <a:gd name="connsiteX7417" fmla="*/ 6756233 w 11033920"/>
              <a:gd name="connsiteY7417" fmla="*/ 2944653 h 8900716"/>
              <a:gd name="connsiteX7418" fmla="*/ 6761852 w 11033920"/>
              <a:gd name="connsiteY7418" fmla="*/ 2952483 h 8900716"/>
              <a:gd name="connsiteX7419" fmla="*/ 6752657 w 11033920"/>
              <a:gd name="connsiteY7419" fmla="*/ 2968141 h 8900716"/>
              <a:gd name="connsiteX7420" fmla="*/ 6762873 w 11033920"/>
              <a:gd name="connsiteY7420" fmla="*/ 2953719 h 8900716"/>
              <a:gd name="connsiteX7421" fmla="*/ 6761852 w 11033920"/>
              <a:gd name="connsiteY7421" fmla="*/ 2952483 h 8900716"/>
              <a:gd name="connsiteX7422" fmla="*/ 6779220 w 11033920"/>
              <a:gd name="connsiteY7422" fmla="*/ 2923226 h 8900716"/>
              <a:gd name="connsiteX7423" fmla="*/ 6805783 w 11033920"/>
              <a:gd name="connsiteY7423" fmla="*/ 2896441 h 8900716"/>
              <a:gd name="connsiteX7424" fmla="*/ 6885983 w 11033920"/>
              <a:gd name="connsiteY7424" fmla="*/ 2825153 h 8900716"/>
              <a:gd name="connsiteX7425" fmla="*/ 6965673 w 11033920"/>
              <a:gd name="connsiteY7425" fmla="*/ 2753041 h 8900716"/>
              <a:gd name="connsiteX7426" fmla="*/ 6992236 w 11033920"/>
              <a:gd name="connsiteY7426" fmla="*/ 2753041 h 8900716"/>
              <a:gd name="connsiteX7427" fmla="*/ 6965673 w 11033920"/>
              <a:gd name="connsiteY7427" fmla="*/ 2705241 h 8900716"/>
              <a:gd name="connsiteX7428" fmla="*/ 6992236 w 11033920"/>
              <a:gd name="connsiteY7428" fmla="*/ 2728729 h 8900716"/>
              <a:gd name="connsiteX7429" fmla="*/ 7018799 w 11033920"/>
              <a:gd name="connsiteY7429" fmla="*/ 2753041 h 8900716"/>
              <a:gd name="connsiteX7430" fmla="*/ 7045363 w 11033920"/>
              <a:gd name="connsiteY7430" fmla="*/ 2753041 h 8900716"/>
              <a:gd name="connsiteX7431" fmla="*/ 7125051 w 11033920"/>
              <a:gd name="connsiteY7431" fmla="*/ 2657440 h 8900716"/>
              <a:gd name="connsiteX7432" fmla="*/ 7125051 w 11033920"/>
              <a:gd name="connsiteY7432" fmla="*/ 2633128 h 8900716"/>
              <a:gd name="connsiteX7433" fmla="*/ 7178178 w 11033920"/>
              <a:gd name="connsiteY7433" fmla="*/ 2681341 h 8900716"/>
              <a:gd name="connsiteX7434" fmla="*/ 7204741 w 11033920"/>
              <a:gd name="connsiteY7434" fmla="*/ 2633128 h 8900716"/>
              <a:gd name="connsiteX7435" fmla="*/ 7178178 w 11033920"/>
              <a:gd name="connsiteY7435" fmla="*/ 2633128 h 8900716"/>
              <a:gd name="connsiteX7436" fmla="*/ 7178178 w 11033920"/>
              <a:gd name="connsiteY7436" fmla="*/ 2585740 h 8900716"/>
              <a:gd name="connsiteX7437" fmla="*/ 7204741 w 11033920"/>
              <a:gd name="connsiteY7437" fmla="*/ 2609640 h 8900716"/>
              <a:gd name="connsiteX7438" fmla="*/ 7204741 w 11033920"/>
              <a:gd name="connsiteY7438" fmla="*/ 2561840 h 8900716"/>
              <a:gd name="connsiteX7439" fmla="*/ 7284431 w 11033920"/>
              <a:gd name="connsiteY7439" fmla="*/ 2513628 h 8900716"/>
              <a:gd name="connsiteX7440" fmla="*/ 7257867 w 11033920"/>
              <a:gd name="connsiteY7440" fmla="*/ 2490140 h 8900716"/>
              <a:gd name="connsiteX7441" fmla="*/ 7257867 w 11033920"/>
              <a:gd name="connsiteY7441" fmla="*/ 2537528 h 8900716"/>
              <a:gd name="connsiteX7442" fmla="*/ 7231304 w 11033920"/>
              <a:gd name="connsiteY7442" fmla="*/ 2513628 h 8900716"/>
              <a:gd name="connsiteX7443" fmla="*/ 7178178 w 11033920"/>
              <a:gd name="connsiteY7443" fmla="*/ 2561840 h 8900716"/>
              <a:gd name="connsiteX7444" fmla="*/ 7178178 w 11033920"/>
              <a:gd name="connsiteY7444" fmla="*/ 2513628 h 8900716"/>
              <a:gd name="connsiteX7445" fmla="*/ 7125051 w 11033920"/>
              <a:gd name="connsiteY7445" fmla="*/ 2513628 h 8900716"/>
              <a:gd name="connsiteX7446" fmla="*/ 7098489 w 11033920"/>
              <a:gd name="connsiteY7446" fmla="*/ 2513628 h 8900716"/>
              <a:gd name="connsiteX7447" fmla="*/ 7098489 w 11033920"/>
              <a:gd name="connsiteY7447" fmla="*/ 2465828 h 8900716"/>
              <a:gd name="connsiteX7448" fmla="*/ 7125051 w 11033920"/>
              <a:gd name="connsiteY7448" fmla="*/ 2418028 h 8900716"/>
              <a:gd name="connsiteX7449" fmla="*/ 7151615 w 11033920"/>
              <a:gd name="connsiteY7449" fmla="*/ 2441928 h 8900716"/>
              <a:gd name="connsiteX7450" fmla="*/ 7125051 w 11033920"/>
              <a:gd name="connsiteY7450" fmla="*/ 2394540 h 8900716"/>
              <a:gd name="connsiteX7451" fmla="*/ 7151615 w 11033920"/>
              <a:gd name="connsiteY7451" fmla="*/ 2370228 h 8900716"/>
              <a:gd name="connsiteX7452" fmla="*/ 7178178 w 11033920"/>
              <a:gd name="connsiteY7452" fmla="*/ 2418028 h 8900716"/>
              <a:gd name="connsiteX7453" fmla="*/ 7204741 w 11033920"/>
              <a:gd name="connsiteY7453" fmla="*/ 2465828 h 8900716"/>
              <a:gd name="connsiteX7454" fmla="*/ 7204741 w 11033920"/>
              <a:gd name="connsiteY7454" fmla="*/ 2441928 h 8900716"/>
              <a:gd name="connsiteX7455" fmla="*/ 7192481 w 11033920"/>
              <a:gd name="connsiteY7455" fmla="*/ 2422973 h 8900716"/>
              <a:gd name="connsiteX7456" fmla="*/ 7214957 w 11033920"/>
              <a:gd name="connsiteY7456" fmla="*/ 2429978 h 8900716"/>
              <a:gd name="connsiteX7457" fmla="*/ 7231304 w 11033920"/>
              <a:gd name="connsiteY7457" fmla="*/ 2441928 h 8900716"/>
              <a:gd name="connsiteX7458" fmla="*/ 7231304 w 11033920"/>
              <a:gd name="connsiteY7458" fmla="*/ 2418028 h 8900716"/>
              <a:gd name="connsiteX7459" fmla="*/ 7257867 w 11033920"/>
              <a:gd name="connsiteY7459" fmla="*/ 2441928 h 8900716"/>
              <a:gd name="connsiteX7460" fmla="*/ 7268084 w 11033920"/>
              <a:gd name="connsiteY7460" fmla="*/ 2450993 h 8900716"/>
              <a:gd name="connsiteX7461" fmla="*/ 7268595 w 11033920"/>
              <a:gd name="connsiteY7461" fmla="*/ 2448933 h 8900716"/>
              <a:gd name="connsiteX7462" fmla="*/ 7284431 w 11033920"/>
              <a:gd name="connsiteY7462" fmla="*/ 2459647 h 8900716"/>
              <a:gd name="connsiteX7463" fmla="*/ 7310993 w 11033920"/>
              <a:gd name="connsiteY7463" fmla="*/ 2513628 h 8900716"/>
              <a:gd name="connsiteX7464" fmla="*/ 7310993 w 11033920"/>
              <a:gd name="connsiteY7464" fmla="*/ 2490140 h 8900716"/>
              <a:gd name="connsiteX7465" fmla="*/ 7310993 w 11033920"/>
              <a:gd name="connsiteY7465" fmla="*/ 2441928 h 8900716"/>
              <a:gd name="connsiteX7466" fmla="*/ 7338067 w 11033920"/>
              <a:gd name="connsiteY7466" fmla="*/ 2490140 h 8900716"/>
              <a:gd name="connsiteX7467" fmla="*/ 7338067 w 11033920"/>
              <a:gd name="connsiteY7467" fmla="*/ 2465828 h 8900716"/>
              <a:gd name="connsiteX7468" fmla="*/ 7364631 w 11033920"/>
              <a:gd name="connsiteY7468" fmla="*/ 2441928 h 8900716"/>
              <a:gd name="connsiteX7469" fmla="*/ 7338067 w 11033920"/>
              <a:gd name="connsiteY7469" fmla="*/ 2370228 h 8900716"/>
              <a:gd name="connsiteX7470" fmla="*/ 7338067 w 11033920"/>
              <a:gd name="connsiteY7470" fmla="*/ 2418028 h 8900716"/>
              <a:gd name="connsiteX7471" fmla="*/ 7284431 w 11033920"/>
              <a:gd name="connsiteY7471" fmla="*/ 2346328 h 8900716"/>
              <a:gd name="connsiteX7472" fmla="*/ 7284431 w 11033920"/>
              <a:gd name="connsiteY7472" fmla="*/ 2322427 h 8900716"/>
              <a:gd name="connsiteX7473" fmla="*/ 7364631 w 11033920"/>
              <a:gd name="connsiteY7473" fmla="*/ 2322427 h 8900716"/>
              <a:gd name="connsiteX7474" fmla="*/ 7444320 w 11033920"/>
              <a:gd name="connsiteY7474" fmla="*/ 2322427 h 8900716"/>
              <a:gd name="connsiteX7475" fmla="*/ 7417757 w 11033920"/>
              <a:gd name="connsiteY7475" fmla="*/ 2370228 h 8900716"/>
              <a:gd name="connsiteX7476" fmla="*/ 7364631 w 11033920"/>
              <a:gd name="connsiteY7476" fmla="*/ 2370228 h 8900716"/>
              <a:gd name="connsiteX7477" fmla="*/ 7391194 w 11033920"/>
              <a:gd name="connsiteY7477" fmla="*/ 2418028 h 8900716"/>
              <a:gd name="connsiteX7478" fmla="*/ 7391194 w 11033920"/>
              <a:gd name="connsiteY7478" fmla="*/ 2394540 h 8900716"/>
              <a:gd name="connsiteX7479" fmla="*/ 7391194 w 11033920"/>
              <a:gd name="connsiteY7479" fmla="*/ 2370228 h 8900716"/>
              <a:gd name="connsiteX7480" fmla="*/ 7417757 w 11033920"/>
              <a:gd name="connsiteY7480" fmla="*/ 2418028 h 8900716"/>
              <a:gd name="connsiteX7481" fmla="*/ 7497447 w 11033920"/>
              <a:gd name="connsiteY7481" fmla="*/ 2346328 h 8900716"/>
              <a:gd name="connsiteX7482" fmla="*/ 7470883 w 11033920"/>
              <a:gd name="connsiteY7482" fmla="*/ 2274627 h 8900716"/>
              <a:gd name="connsiteX7483" fmla="*/ 7470883 w 11033920"/>
              <a:gd name="connsiteY7483" fmla="*/ 2250727 h 8900716"/>
              <a:gd name="connsiteX7484" fmla="*/ 7497447 w 11033920"/>
              <a:gd name="connsiteY7484" fmla="*/ 2322427 h 8900716"/>
              <a:gd name="connsiteX7485" fmla="*/ 7524009 w 11033920"/>
              <a:gd name="connsiteY7485" fmla="*/ 2298527 h 8900716"/>
              <a:gd name="connsiteX7486" fmla="*/ 7577136 w 11033920"/>
              <a:gd name="connsiteY7486" fmla="*/ 2346328 h 8900716"/>
              <a:gd name="connsiteX7487" fmla="*/ 7603699 w 11033920"/>
              <a:gd name="connsiteY7487" fmla="*/ 2298527 h 8900716"/>
              <a:gd name="connsiteX7488" fmla="*/ 7577136 w 11033920"/>
              <a:gd name="connsiteY7488" fmla="*/ 2250727 h 8900716"/>
              <a:gd name="connsiteX7489" fmla="*/ 7603699 w 11033920"/>
              <a:gd name="connsiteY7489" fmla="*/ 2274627 h 8900716"/>
              <a:gd name="connsiteX7490" fmla="*/ 7577136 w 11033920"/>
              <a:gd name="connsiteY7490" fmla="*/ 2226827 h 8900716"/>
              <a:gd name="connsiteX7491" fmla="*/ 7630262 w 11033920"/>
              <a:gd name="connsiteY7491" fmla="*/ 2202927 h 8900716"/>
              <a:gd name="connsiteX7492" fmla="*/ 7630262 w 11033920"/>
              <a:gd name="connsiteY7492" fmla="*/ 2250727 h 8900716"/>
              <a:gd name="connsiteX7493" fmla="*/ 7656825 w 11033920"/>
              <a:gd name="connsiteY7493" fmla="*/ 2226827 h 8900716"/>
              <a:gd name="connsiteX7494" fmla="*/ 7656825 w 11033920"/>
              <a:gd name="connsiteY7494" fmla="*/ 2202927 h 8900716"/>
              <a:gd name="connsiteX7495" fmla="*/ 7763078 w 11033920"/>
              <a:gd name="connsiteY7495" fmla="*/ 2155127 h 8900716"/>
              <a:gd name="connsiteX7496" fmla="*/ 7843278 w 11033920"/>
              <a:gd name="connsiteY7496" fmla="*/ 2155127 h 8900716"/>
              <a:gd name="connsiteX7497" fmla="*/ 7896405 w 11033920"/>
              <a:gd name="connsiteY7497" fmla="*/ 2106915 h 8900716"/>
              <a:gd name="connsiteX7498" fmla="*/ 7843278 w 11033920"/>
              <a:gd name="connsiteY7498" fmla="*/ 2179027 h 8900716"/>
              <a:gd name="connsiteX7499" fmla="*/ 7843278 w 11033920"/>
              <a:gd name="connsiteY7499" fmla="*/ 2202927 h 8900716"/>
              <a:gd name="connsiteX7500" fmla="*/ 7896405 w 11033920"/>
              <a:gd name="connsiteY7500" fmla="*/ 2155127 h 8900716"/>
              <a:gd name="connsiteX7501" fmla="*/ 7896405 w 11033920"/>
              <a:gd name="connsiteY7501" fmla="*/ 2202927 h 8900716"/>
              <a:gd name="connsiteX7502" fmla="*/ 7896405 w 11033920"/>
              <a:gd name="connsiteY7502" fmla="*/ 2155127 h 8900716"/>
              <a:gd name="connsiteX7503" fmla="*/ 7922967 w 11033920"/>
              <a:gd name="connsiteY7503" fmla="*/ 2202927 h 8900716"/>
              <a:gd name="connsiteX7504" fmla="*/ 7949531 w 11033920"/>
              <a:gd name="connsiteY7504" fmla="*/ 2131227 h 8900716"/>
              <a:gd name="connsiteX7505" fmla="*/ 7937781 w 11033920"/>
              <a:gd name="connsiteY7505" fmla="*/ 2117629 h 8900716"/>
              <a:gd name="connsiteX7506" fmla="*/ 7924500 w 11033920"/>
              <a:gd name="connsiteY7506" fmla="*/ 2108151 h 8900716"/>
              <a:gd name="connsiteX7507" fmla="*/ 7933695 w 11033920"/>
              <a:gd name="connsiteY7507" fmla="*/ 2119277 h 8900716"/>
              <a:gd name="connsiteX7508" fmla="*/ 7922457 w 11033920"/>
              <a:gd name="connsiteY7508" fmla="*/ 2129167 h 8900716"/>
              <a:gd name="connsiteX7509" fmla="*/ 7912240 w 11033920"/>
              <a:gd name="connsiteY7509" fmla="*/ 2100322 h 8900716"/>
              <a:gd name="connsiteX7510" fmla="*/ 7918370 w 11033920"/>
              <a:gd name="connsiteY7510" fmla="*/ 2096613 h 8900716"/>
              <a:gd name="connsiteX7511" fmla="*/ 7922457 w 11033920"/>
              <a:gd name="connsiteY7511" fmla="*/ 2106091 h 8900716"/>
              <a:gd name="connsiteX7512" fmla="*/ 7922967 w 11033920"/>
              <a:gd name="connsiteY7512" fmla="*/ 2106503 h 8900716"/>
              <a:gd name="connsiteX7513" fmla="*/ 7926543 w 11033920"/>
              <a:gd name="connsiteY7513" fmla="*/ 2090432 h 8900716"/>
              <a:gd name="connsiteX7514" fmla="*/ 7949531 w 11033920"/>
              <a:gd name="connsiteY7514" fmla="*/ 2106915 h 8900716"/>
              <a:gd name="connsiteX7515" fmla="*/ 7949531 w 11033920"/>
              <a:gd name="connsiteY7515" fmla="*/ 2083015 h 8900716"/>
              <a:gd name="connsiteX7516" fmla="*/ 8055783 w 11033920"/>
              <a:gd name="connsiteY7516" fmla="*/ 2155127 h 8900716"/>
              <a:gd name="connsiteX7517" fmla="*/ 8082347 w 11033920"/>
              <a:gd name="connsiteY7517" fmla="*/ 2155127 h 8900716"/>
              <a:gd name="connsiteX7518" fmla="*/ 8082347 w 11033920"/>
              <a:gd name="connsiteY7518" fmla="*/ 2106915 h 8900716"/>
              <a:gd name="connsiteX7519" fmla="*/ 8108909 w 11033920"/>
              <a:gd name="connsiteY7519" fmla="*/ 2059527 h 8900716"/>
              <a:gd name="connsiteX7520" fmla="*/ 8135473 w 11033920"/>
              <a:gd name="connsiteY7520" fmla="*/ 2106915 h 8900716"/>
              <a:gd name="connsiteX7521" fmla="*/ 8135473 w 11033920"/>
              <a:gd name="connsiteY7521" fmla="*/ 2083015 h 8900716"/>
              <a:gd name="connsiteX7522" fmla="*/ 8135473 w 11033920"/>
              <a:gd name="connsiteY7522" fmla="*/ 2035627 h 8900716"/>
              <a:gd name="connsiteX7523" fmla="*/ 8162036 w 11033920"/>
              <a:gd name="connsiteY7523" fmla="*/ 2083015 h 8900716"/>
              <a:gd name="connsiteX7524" fmla="*/ 8162036 w 11033920"/>
              <a:gd name="connsiteY7524" fmla="*/ 2035627 h 8900716"/>
              <a:gd name="connsiteX7525" fmla="*/ 8188599 w 11033920"/>
              <a:gd name="connsiteY7525" fmla="*/ 2083015 h 8900716"/>
              <a:gd name="connsiteX7526" fmla="*/ 8215162 w 11033920"/>
              <a:gd name="connsiteY7526" fmla="*/ 2059527 h 8900716"/>
              <a:gd name="connsiteX7527" fmla="*/ 8188599 w 11033920"/>
              <a:gd name="connsiteY7527" fmla="*/ 2011314 h 8900716"/>
              <a:gd name="connsiteX7528" fmla="*/ 8241725 w 11033920"/>
              <a:gd name="connsiteY7528" fmla="*/ 2083015 h 8900716"/>
              <a:gd name="connsiteX7529" fmla="*/ 8268289 w 11033920"/>
              <a:gd name="connsiteY7529" fmla="*/ 2131227 h 8900716"/>
              <a:gd name="connsiteX7530" fmla="*/ 8188599 w 11033920"/>
              <a:gd name="connsiteY7530" fmla="*/ 2131227 h 8900716"/>
              <a:gd name="connsiteX7531" fmla="*/ 8215162 w 11033920"/>
              <a:gd name="connsiteY7531" fmla="*/ 2179027 h 8900716"/>
              <a:gd name="connsiteX7532" fmla="*/ 8108909 w 11033920"/>
              <a:gd name="connsiteY7532" fmla="*/ 2179027 h 8900716"/>
              <a:gd name="connsiteX7533" fmla="*/ 8029220 w 11033920"/>
              <a:gd name="connsiteY7533" fmla="*/ 2250727 h 8900716"/>
              <a:gd name="connsiteX7534" fmla="*/ 8002657 w 11033920"/>
              <a:gd name="connsiteY7534" fmla="*/ 2226827 h 8900716"/>
              <a:gd name="connsiteX7535" fmla="*/ 7976094 w 11033920"/>
              <a:gd name="connsiteY7535" fmla="*/ 2179027 h 8900716"/>
              <a:gd name="connsiteX7536" fmla="*/ 7976094 w 11033920"/>
              <a:gd name="connsiteY7536" fmla="*/ 2202927 h 8900716"/>
              <a:gd name="connsiteX7537" fmla="*/ 7896405 w 11033920"/>
              <a:gd name="connsiteY7537" fmla="*/ 2298527 h 8900716"/>
              <a:gd name="connsiteX7538" fmla="*/ 7976094 w 11033920"/>
              <a:gd name="connsiteY7538" fmla="*/ 2346328 h 8900716"/>
              <a:gd name="connsiteX7539" fmla="*/ 7982735 w 11033920"/>
              <a:gd name="connsiteY7539" fmla="*/ 2320367 h 8900716"/>
              <a:gd name="connsiteX7540" fmla="*/ 8002657 w 11033920"/>
              <a:gd name="connsiteY7540" fmla="*/ 2346328 h 8900716"/>
              <a:gd name="connsiteX7541" fmla="*/ 8028709 w 11033920"/>
              <a:gd name="connsiteY7541" fmla="*/ 2329845 h 8900716"/>
              <a:gd name="connsiteX7542" fmla="*/ 8029220 w 11033920"/>
              <a:gd name="connsiteY7542" fmla="*/ 2323252 h 8900716"/>
              <a:gd name="connsiteX7543" fmla="*/ 8040459 w 11033920"/>
              <a:gd name="connsiteY7543" fmla="*/ 2350448 h 8900716"/>
              <a:gd name="connsiteX7544" fmla="*/ 8044034 w 11033920"/>
              <a:gd name="connsiteY7544" fmla="*/ 2369816 h 8900716"/>
              <a:gd name="connsiteX7545" fmla="*/ 8054761 w 11033920"/>
              <a:gd name="connsiteY7545" fmla="*/ 2370228 h 8900716"/>
              <a:gd name="connsiteX7546" fmla="*/ 8055783 w 11033920"/>
              <a:gd name="connsiteY7546" fmla="*/ 2370228 h 8900716"/>
              <a:gd name="connsiteX7547" fmla="*/ 8029220 w 11033920"/>
              <a:gd name="connsiteY7547" fmla="*/ 2370228 h 8900716"/>
              <a:gd name="connsiteX7548" fmla="*/ 7976094 w 11033920"/>
              <a:gd name="connsiteY7548" fmla="*/ 2394540 h 8900716"/>
              <a:gd name="connsiteX7549" fmla="*/ 7976094 w 11033920"/>
              <a:gd name="connsiteY7549" fmla="*/ 2418028 h 8900716"/>
              <a:gd name="connsiteX7550" fmla="*/ 8055273 w 11033920"/>
              <a:gd name="connsiteY7550" fmla="*/ 2464592 h 8900716"/>
              <a:gd name="connsiteX7551" fmla="*/ 8055273 w 11033920"/>
              <a:gd name="connsiteY7551" fmla="*/ 2441516 h 8900716"/>
              <a:gd name="connsiteX7552" fmla="*/ 8059870 w 11033920"/>
              <a:gd name="connsiteY7552" fmla="*/ 2431626 h 8900716"/>
              <a:gd name="connsiteX7553" fmla="*/ 8069065 w 11033920"/>
              <a:gd name="connsiteY7553" fmla="*/ 2432862 h 8900716"/>
              <a:gd name="connsiteX7554" fmla="*/ 8082857 w 11033920"/>
              <a:gd name="connsiteY7554" fmla="*/ 2441516 h 8900716"/>
              <a:gd name="connsiteX7555" fmla="*/ 8082857 w 11033920"/>
              <a:gd name="connsiteY7555" fmla="*/ 2465004 h 8900716"/>
              <a:gd name="connsiteX7556" fmla="*/ 8055273 w 11033920"/>
              <a:gd name="connsiteY7556" fmla="*/ 2465004 h 8900716"/>
              <a:gd name="connsiteX7557" fmla="*/ 8055783 w 11033920"/>
              <a:gd name="connsiteY7557" fmla="*/ 2465828 h 8900716"/>
              <a:gd name="connsiteX7558" fmla="*/ 8055783 w 11033920"/>
              <a:gd name="connsiteY7558" fmla="*/ 2490140 h 8900716"/>
              <a:gd name="connsiteX7559" fmla="*/ 8029220 w 11033920"/>
              <a:gd name="connsiteY7559" fmla="*/ 2465828 h 8900716"/>
              <a:gd name="connsiteX7560" fmla="*/ 8029220 w 11033920"/>
              <a:gd name="connsiteY7560" fmla="*/ 2513628 h 8900716"/>
              <a:gd name="connsiteX7561" fmla="*/ 7976094 w 11033920"/>
              <a:gd name="connsiteY7561" fmla="*/ 2490140 h 8900716"/>
              <a:gd name="connsiteX7562" fmla="*/ 7976094 w 11033920"/>
              <a:gd name="connsiteY7562" fmla="*/ 2513628 h 8900716"/>
              <a:gd name="connsiteX7563" fmla="*/ 7922967 w 11033920"/>
              <a:gd name="connsiteY7563" fmla="*/ 2441928 h 8900716"/>
              <a:gd name="connsiteX7564" fmla="*/ 7922967 w 11033920"/>
              <a:gd name="connsiteY7564" fmla="*/ 2465828 h 8900716"/>
              <a:gd name="connsiteX7565" fmla="*/ 7896405 w 11033920"/>
              <a:gd name="connsiteY7565" fmla="*/ 2513628 h 8900716"/>
              <a:gd name="connsiteX7566" fmla="*/ 7869841 w 11033920"/>
              <a:gd name="connsiteY7566" fmla="*/ 2490140 h 8900716"/>
              <a:gd name="connsiteX7567" fmla="*/ 7922967 w 11033920"/>
              <a:gd name="connsiteY7567" fmla="*/ 2561840 h 8900716"/>
              <a:gd name="connsiteX7568" fmla="*/ 7949531 w 11033920"/>
              <a:gd name="connsiteY7568" fmla="*/ 2585740 h 8900716"/>
              <a:gd name="connsiteX7569" fmla="*/ 7922967 w 11033920"/>
              <a:gd name="connsiteY7569" fmla="*/ 2537528 h 8900716"/>
              <a:gd name="connsiteX7570" fmla="*/ 8002657 w 11033920"/>
              <a:gd name="connsiteY7570" fmla="*/ 2513628 h 8900716"/>
              <a:gd name="connsiteX7571" fmla="*/ 8029220 w 11033920"/>
              <a:gd name="connsiteY7571" fmla="*/ 2633128 h 8900716"/>
              <a:gd name="connsiteX7572" fmla="*/ 8002657 w 11033920"/>
              <a:gd name="connsiteY7572" fmla="*/ 2633128 h 8900716"/>
              <a:gd name="connsiteX7573" fmla="*/ 8002657 w 11033920"/>
              <a:gd name="connsiteY7573" fmla="*/ 2657440 h 8900716"/>
              <a:gd name="connsiteX7574" fmla="*/ 7976094 w 11033920"/>
              <a:gd name="connsiteY7574" fmla="*/ 2633128 h 8900716"/>
              <a:gd name="connsiteX7575" fmla="*/ 7949531 w 11033920"/>
              <a:gd name="connsiteY7575" fmla="*/ 2657440 h 8900716"/>
              <a:gd name="connsiteX7576" fmla="*/ 8002657 w 11033920"/>
              <a:gd name="connsiteY7576" fmla="*/ 2609640 h 8900716"/>
              <a:gd name="connsiteX7577" fmla="*/ 7869841 w 11033920"/>
              <a:gd name="connsiteY7577" fmla="*/ 2633128 h 8900716"/>
              <a:gd name="connsiteX7578" fmla="*/ 7922967 w 11033920"/>
              <a:gd name="connsiteY7578" fmla="*/ 2705241 h 8900716"/>
              <a:gd name="connsiteX7579" fmla="*/ 7922967 w 11033920"/>
              <a:gd name="connsiteY7579" fmla="*/ 2657440 h 8900716"/>
              <a:gd name="connsiteX7580" fmla="*/ 7922967 w 11033920"/>
              <a:gd name="connsiteY7580" fmla="*/ 2681341 h 8900716"/>
              <a:gd name="connsiteX7581" fmla="*/ 7949531 w 11033920"/>
              <a:gd name="connsiteY7581" fmla="*/ 2657440 h 8900716"/>
              <a:gd name="connsiteX7582" fmla="*/ 7949531 w 11033920"/>
              <a:gd name="connsiteY7582" fmla="*/ 2705241 h 8900716"/>
              <a:gd name="connsiteX7583" fmla="*/ 8002657 w 11033920"/>
              <a:gd name="connsiteY7583" fmla="*/ 2681341 h 8900716"/>
              <a:gd name="connsiteX7584" fmla="*/ 8029220 w 11033920"/>
              <a:gd name="connsiteY7584" fmla="*/ 2633128 h 8900716"/>
              <a:gd name="connsiteX7585" fmla="*/ 8055783 w 11033920"/>
              <a:gd name="connsiteY7585" fmla="*/ 2753041 h 8900716"/>
              <a:gd name="connsiteX7586" fmla="*/ 8029220 w 11033920"/>
              <a:gd name="connsiteY7586" fmla="*/ 2728729 h 8900716"/>
              <a:gd name="connsiteX7587" fmla="*/ 8029220 w 11033920"/>
              <a:gd name="connsiteY7587" fmla="*/ 2776941 h 8900716"/>
              <a:gd name="connsiteX7588" fmla="*/ 8055783 w 11033920"/>
              <a:gd name="connsiteY7588" fmla="*/ 2776941 h 8900716"/>
              <a:gd name="connsiteX7589" fmla="*/ 8055783 w 11033920"/>
              <a:gd name="connsiteY7589" fmla="*/ 2800841 h 8900716"/>
              <a:gd name="connsiteX7590" fmla="*/ 8059870 w 11033920"/>
              <a:gd name="connsiteY7590" fmla="*/ 2821444 h 8900716"/>
              <a:gd name="connsiteX7591" fmla="*/ 8064467 w 11033920"/>
              <a:gd name="connsiteY7591" fmla="*/ 2821857 h 8900716"/>
              <a:gd name="connsiteX7592" fmla="*/ 8059870 w 11033920"/>
              <a:gd name="connsiteY7592" fmla="*/ 2825153 h 8900716"/>
              <a:gd name="connsiteX7593" fmla="*/ 8055783 w 11033920"/>
              <a:gd name="connsiteY7593" fmla="*/ 2848641 h 8900716"/>
              <a:gd name="connsiteX7594" fmla="*/ 8082347 w 11033920"/>
              <a:gd name="connsiteY7594" fmla="*/ 2896441 h 8900716"/>
              <a:gd name="connsiteX7595" fmla="*/ 8093585 w 11033920"/>
              <a:gd name="connsiteY7595" fmla="*/ 2886552 h 8900716"/>
              <a:gd name="connsiteX7596" fmla="*/ 8094095 w 11033920"/>
              <a:gd name="connsiteY7596" fmla="*/ 2886552 h 8900716"/>
              <a:gd name="connsiteX7597" fmla="*/ 8082347 w 11033920"/>
              <a:gd name="connsiteY7597" fmla="*/ 2872541 h 8900716"/>
              <a:gd name="connsiteX7598" fmla="*/ 8086433 w 11033920"/>
              <a:gd name="connsiteY7598" fmla="*/ 2862651 h 8900716"/>
              <a:gd name="connsiteX7599" fmla="*/ 8108909 w 11033920"/>
              <a:gd name="connsiteY7599" fmla="*/ 2872541 h 8900716"/>
              <a:gd name="connsiteX7600" fmla="*/ 8108399 w 11033920"/>
              <a:gd name="connsiteY7600" fmla="*/ 2896441 h 8900716"/>
              <a:gd name="connsiteX7601" fmla="*/ 8094095 w 11033920"/>
              <a:gd name="connsiteY7601" fmla="*/ 2886964 h 8900716"/>
              <a:gd name="connsiteX7602" fmla="*/ 8095628 w 11033920"/>
              <a:gd name="connsiteY7602" fmla="*/ 2893557 h 8900716"/>
              <a:gd name="connsiteX7603" fmla="*/ 8097161 w 11033920"/>
              <a:gd name="connsiteY7603" fmla="*/ 2896029 h 8900716"/>
              <a:gd name="connsiteX7604" fmla="*/ 8108399 w 11033920"/>
              <a:gd name="connsiteY7604" fmla="*/ 2896441 h 8900716"/>
              <a:gd name="connsiteX7605" fmla="*/ 8108399 w 11033920"/>
              <a:gd name="connsiteY7605" fmla="*/ 2900562 h 8900716"/>
              <a:gd name="connsiteX7606" fmla="*/ 8082347 w 11033920"/>
              <a:gd name="connsiteY7606" fmla="*/ 2920753 h 8900716"/>
              <a:gd name="connsiteX7607" fmla="*/ 8135473 w 11033920"/>
              <a:gd name="connsiteY7607" fmla="*/ 2944241 h 8900716"/>
              <a:gd name="connsiteX7608" fmla="*/ 8162036 w 11033920"/>
              <a:gd name="connsiteY7608" fmla="*/ 2944241 h 8900716"/>
              <a:gd name="connsiteX7609" fmla="*/ 8162036 w 11033920"/>
              <a:gd name="connsiteY7609" fmla="*/ 2920753 h 8900716"/>
              <a:gd name="connsiteX7610" fmla="*/ 8188599 w 11033920"/>
              <a:gd name="connsiteY7610" fmla="*/ 2920753 h 8900716"/>
              <a:gd name="connsiteX7611" fmla="*/ 8215162 w 11033920"/>
              <a:gd name="connsiteY7611" fmla="*/ 2968141 h 8900716"/>
              <a:gd name="connsiteX7612" fmla="*/ 8241725 w 11033920"/>
              <a:gd name="connsiteY7612" fmla="*/ 2992041 h 8900716"/>
              <a:gd name="connsiteX7613" fmla="*/ 8215162 w 11033920"/>
              <a:gd name="connsiteY7613" fmla="*/ 2944241 h 8900716"/>
              <a:gd name="connsiteX7614" fmla="*/ 8268289 w 11033920"/>
              <a:gd name="connsiteY7614" fmla="*/ 2896441 h 8900716"/>
              <a:gd name="connsiteX7615" fmla="*/ 8294851 w 11033920"/>
              <a:gd name="connsiteY7615" fmla="*/ 2920753 h 8900716"/>
              <a:gd name="connsiteX7616" fmla="*/ 8268289 w 11033920"/>
              <a:gd name="connsiteY7616" fmla="*/ 2968141 h 8900716"/>
              <a:gd name="connsiteX7617" fmla="*/ 8294851 w 11033920"/>
              <a:gd name="connsiteY7617" fmla="*/ 3040254 h 8900716"/>
              <a:gd name="connsiteX7618" fmla="*/ 8321925 w 11033920"/>
              <a:gd name="connsiteY7618" fmla="*/ 3063742 h 8900716"/>
              <a:gd name="connsiteX7619" fmla="*/ 8268289 w 11033920"/>
              <a:gd name="connsiteY7619" fmla="*/ 3088054 h 8900716"/>
              <a:gd name="connsiteX7620" fmla="*/ 8294851 w 11033920"/>
              <a:gd name="connsiteY7620" fmla="*/ 3159342 h 8900716"/>
              <a:gd name="connsiteX7621" fmla="*/ 8321925 w 11033920"/>
              <a:gd name="connsiteY7621" fmla="*/ 3207554 h 8900716"/>
              <a:gd name="connsiteX7622" fmla="*/ 8287700 w 11033920"/>
              <a:gd name="connsiteY7622" fmla="*/ 3210851 h 8900716"/>
              <a:gd name="connsiteX7623" fmla="*/ 8290765 w 11033920"/>
              <a:gd name="connsiteY7623" fmla="*/ 3219092 h 8900716"/>
              <a:gd name="connsiteX7624" fmla="*/ 8268289 w 11033920"/>
              <a:gd name="connsiteY7624" fmla="*/ 3207554 h 8900716"/>
              <a:gd name="connsiteX7625" fmla="*/ 8215162 w 11033920"/>
              <a:gd name="connsiteY7625" fmla="*/ 3231454 h 8900716"/>
              <a:gd name="connsiteX7626" fmla="*/ 8215162 w 11033920"/>
              <a:gd name="connsiteY7626" fmla="*/ 3255354 h 8900716"/>
              <a:gd name="connsiteX7627" fmla="*/ 8241725 w 11033920"/>
              <a:gd name="connsiteY7627" fmla="*/ 3327055 h 8900716"/>
              <a:gd name="connsiteX7628" fmla="*/ 8215162 w 11033920"/>
              <a:gd name="connsiteY7628" fmla="*/ 3303154 h 8900716"/>
              <a:gd name="connsiteX7629" fmla="*/ 8241725 w 11033920"/>
              <a:gd name="connsiteY7629" fmla="*/ 3422655 h 8900716"/>
              <a:gd name="connsiteX7630" fmla="*/ 8241725 w 11033920"/>
              <a:gd name="connsiteY7630" fmla="*/ 3398755 h 8900716"/>
              <a:gd name="connsiteX7631" fmla="*/ 8215162 w 11033920"/>
              <a:gd name="connsiteY7631" fmla="*/ 3351367 h 8900716"/>
              <a:gd name="connsiteX7632" fmla="*/ 8188599 w 11033920"/>
              <a:gd name="connsiteY7632" fmla="*/ 3398755 h 8900716"/>
              <a:gd name="connsiteX7633" fmla="*/ 8162036 w 11033920"/>
              <a:gd name="connsiteY7633" fmla="*/ 3374855 h 8900716"/>
              <a:gd name="connsiteX7634" fmla="*/ 8162036 w 11033920"/>
              <a:gd name="connsiteY7634" fmla="*/ 3351367 h 8900716"/>
              <a:gd name="connsiteX7635" fmla="*/ 8151819 w 11033920"/>
              <a:gd name="connsiteY7635" fmla="*/ 3365789 h 8900716"/>
              <a:gd name="connsiteX7636" fmla="*/ 8154373 w 11033920"/>
              <a:gd name="connsiteY7636" fmla="*/ 3374855 h 8900716"/>
              <a:gd name="connsiteX7637" fmla="*/ 8135473 w 11033920"/>
              <a:gd name="connsiteY7637" fmla="*/ 3351367 h 8900716"/>
              <a:gd name="connsiteX7638" fmla="*/ 8127810 w 11033920"/>
              <a:gd name="connsiteY7638" fmla="*/ 3411529 h 8900716"/>
              <a:gd name="connsiteX7639" fmla="*/ 8109931 w 11033920"/>
              <a:gd name="connsiteY7639" fmla="*/ 3422243 h 8900716"/>
              <a:gd name="connsiteX7640" fmla="*/ 8109931 w 11033920"/>
              <a:gd name="connsiteY7640" fmla="*/ 3422655 h 8900716"/>
              <a:gd name="connsiteX7641" fmla="*/ 8109931 w 11033920"/>
              <a:gd name="connsiteY7641" fmla="*/ 3447379 h 8900716"/>
              <a:gd name="connsiteX7642" fmla="*/ 8082857 w 11033920"/>
              <a:gd name="connsiteY7642" fmla="*/ 3397931 h 8900716"/>
              <a:gd name="connsiteX7643" fmla="*/ 8096139 w 11033920"/>
              <a:gd name="connsiteY7643" fmla="*/ 3410293 h 8900716"/>
              <a:gd name="connsiteX7644" fmla="*/ 8108399 w 11033920"/>
              <a:gd name="connsiteY7644" fmla="*/ 3421419 h 8900716"/>
              <a:gd name="connsiteX7645" fmla="*/ 8105333 w 11033920"/>
              <a:gd name="connsiteY7645" fmla="*/ 3386805 h 8900716"/>
              <a:gd name="connsiteX7646" fmla="*/ 8082347 w 11033920"/>
              <a:gd name="connsiteY7646" fmla="*/ 3351367 h 8900716"/>
              <a:gd name="connsiteX7647" fmla="*/ 8135473 w 11033920"/>
              <a:gd name="connsiteY7647" fmla="*/ 3327055 h 8900716"/>
              <a:gd name="connsiteX7648" fmla="*/ 8135473 w 11033920"/>
              <a:gd name="connsiteY7648" fmla="*/ 3318401 h 8900716"/>
              <a:gd name="connsiteX7649" fmla="*/ 8135473 w 11033920"/>
              <a:gd name="connsiteY7649" fmla="*/ 3317165 h 8900716"/>
              <a:gd name="connsiteX7650" fmla="*/ 8135473 w 11033920"/>
              <a:gd name="connsiteY7650" fmla="*/ 3267304 h 8900716"/>
              <a:gd name="connsiteX7651" fmla="*/ 8135473 w 11033920"/>
              <a:gd name="connsiteY7651" fmla="*/ 3207554 h 8900716"/>
              <a:gd name="connsiteX7652" fmla="*/ 8082347 w 11033920"/>
              <a:gd name="connsiteY7652" fmla="*/ 3159342 h 8900716"/>
              <a:gd name="connsiteX7653" fmla="*/ 7973539 w 11033920"/>
              <a:gd name="connsiteY7653" fmla="*/ 3167583 h 8900716"/>
              <a:gd name="connsiteX7654" fmla="*/ 7976094 w 11033920"/>
              <a:gd name="connsiteY7654" fmla="*/ 3159342 h 8900716"/>
              <a:gd name="connsiteX7655" fmla="*/ 7949531 w 11033920"/>
              <a:gd name="connsiteY7655" fmla="*/ 3159342 h 8900716"/>
              <a:gd name="connsiteX7656" fmla="*/ 7896405 w 11033920"/>
              <a:gd name="connsiteY7656" fmla="*/ 3111954 h 8900716"/>
              <a:gd name="connsiteX7657" fmla="*/ 7896405 w 11033920"/>
              <a:gd name="connsiteY7657" fmla="*/ 3088054 h 8900716"/>
              <a:gd name="connsiteX7658" fmla="*/ 7843278 w 11033920"/>
              <a:gd name="connsiteY7658" fmla="*/ 3016354 h 8900716"/>
              <a:gd name="connsiteX7659" fmla="*/ 7869841 w 11033920"/>
              <a:gd name="connsiteY7659" fmla="*/ 3016354 h 8900716"/>
              <a:gd name="connsiteX7660" fmla="*/ 7816204 w 11033920"/>
              <a:gd name="connsiteY7660" fmla="*/ 2968141 h 8900716"/>
              <a:gd name="connsiteX7661" fmla="*/ 7843278 w 11033920"/>
              <a:gd name="connsiteY7661" fmla="*/ 2920753 h 8900716"/>
              <a:gd name="connsiteX7662" fmla="*/ 7816204 w 11033920"/>
              <a:gd name="connsiteY7662" fmla="*/ 2872541 h 8900716"/>
              <a:gd name="connsiteX7663" fmla="*/ 7789641 w 11033920"/>
              <a:gd name="connsiteY7663" fmla="*/ 2920753 h 8900716"/>
              <a:gd name="connsiteX7664" fmla="*/ 7789641 w 11033920"/>
              <a:gd name="connsiteY7664" fmla="*/ 2896441 h 8900716"/>
              <a:gd name="connsiteX7665" fmla="*/ 7789641 w 11033920"/>
              <a:gd name="connsiteY7665" fmla="*/ 2848641 h 8900716"/>
              <a:gd name="connsiteX7666" fmla="*/ 7763078 w 11033920"/>
              <a:gd name="connsiteY7666" fmla="*/ 2872541 h 8900716"/>
              <a:gd name="connsiteX7667" fmla="*/ 7736515 w 11033920"/>
              <a:gd name="connsiteY7667" fmla="*/ 2872541 h 8900716"/>
              <a:gd name="connsiteX7668" fmla="*/ 7736515 w 11033920"/>
              <a:gd name="connsiteY7668" fmla="*/ 2800841 h 8900716"/>
              <a:gd name="connsiteX7669" fmla="*/ 7763078 w 11033920"/>
              <a:gd name="connsiteY7669" fmla="*/ 2848641 h 8900716"/>
              <a:gd name="connsiteX7670" fmla="*/ 7789641 w 11033920"/>
              <a:gd name="connsiteY7670" fmla="*/ 2705241 h 8900716"/>
              <a:gd name="connsiteX7671" fmla="*/ 7816204 w 11033920"/>
              <a:gd name="connsiteY7671" fmla="*/ 2753041 h 8900716"/>
              <a:gd name="connsiteX7672" fmla="*/ 7816204 w 11033920"/>
              <a:gd name="connsiteY7672" fmla="*/ 2705241 h 8900716"/>
              <a:gd name="connsiteX7673" fmla="*/ 7843278 w 11033920"/>
              <a:gd name="connsiteY7673" fmla="*/ 2681341 h 8900716"/>
              <a:gd name="connsiteX7674" fmla="*/ 7846343 w 11033920"/>
              <a:gd name="connsiteY7674" fmla="*/ 2686697 h 8900716"/>
              <a:gd name="connsiteX7675" fmla="*/ 7843278 w 11033920"/>
              <a:gd name="connsiteY7675" fmla="*/ 2705241 h 8900716"/>
              <a:gd name="connsiteX7676" fmla="*/ 7854517 w 11033920"/>
              <a:gd name="connsiteY7676" fmla="*/ 2701120 h 8900716"/>
              <a:gd name="connsiteX7677" fmla="*/ 7862689 w 11033920"/>
              <a:gd name="connsiteY7677" fmla="*/ 2716367 h 8900716"/>
              <a:gd name="connsiteX7678" fmla="*/ 7922967 w 11033920"/>
              <a:gd name="connsiteY7678" fmla="*/ 2753041 h 8900716"/>
              <a:gd name="connsiteX7679" fmla="*/ 7896405 w 11033920"/>
              <a:gd name="connsiteY7679" fmla="*/ 2705241 h 8900716"/>
              <a:gd name="connsiteX7680" fmla="*/ 7869841 w 11033920"/>
              <a:gd name="connsiteY7680" fmla="*/ 2696175 h 8900716"/>
              <a:gd name="connsiteX7681" fmla="*/ 7854517 w 11033920"/>
              <a:gd name="connsiteY7681" fmla="*/ 2701120 h 8900716"/>
              <a:gd name="connsiteX7682" fmla="*/ 7846343 w 11033920"/>
              <a:gd name="connsiteY7682" fmla="*/ 2686697 h 8900716"/>
              <a:gd name="connsiteX7683" fmla="*/ 7846854 w 11033920"/>
              <a:gd name="connsiteY7683" fmla="*/ 2680928 h 8900716"/>
              <a:gd name="connsiteX7684" fmla="*/ 7869841 w 11033920"/>
              <a:gd name="connsiteY7684" fmla="*/ 2657440 h 8900716"/>
              <a:gd name="connsiteX7685" fmla="*/ 7736515 w 11033920"/>
              <a:gd name="connsiteY7685" fmla="*/ 2681341 h 8900716"/>
              <a:gd name="connsiteX7686" fmla="*/ 7736515 w 11033920"/>
              <a:gd name="connsiteY7686" fmla="*/ 2657440 h 8900716"/>
              <a:gd name="connsiteX7687" fmla="*/ 7709951 w 11033920"/>
              <a:gd name="connsiteY7687" fmla="*/ 2633128 h 8900716"/>
              <a:gd name="connsiteX7688" fmla="*/ 7709951 w 11033920"/>
              <a:gd name="connsiteY7688" fmla="*/ 2728729 h 8900716"/>
              <a:gd name="connsiteX7689" fmla="*/ 7743667 w 11033920"/>
              <a:gd name="connsiteY7689" fmla="*/ 2746036 h 8900716"/>
              <a:gd name="connsiteX7690" fmla="*/ 7749797 w 11033920"/>
              <a:gd name="connsiteY7690" fmla="*/ 2748508 h 8900716"/>
              <a:gd name="connsiteX7691" fmla="*/ 7748775 w 11033920"/>
              <a:gd name="connsiteY7691" fmla="*/ 2744799 h 8900716"/>
              <a:gd name="connsiteX7692" fmla="*/ 7734471 w 11033920"/>
              <a:gd name="connsiteY7692" fmla="*/ 2729553 h 8900716"/>
              <a:gd name="connsiteX7693" fmla="*/ 7743155 w 11033920"/>
              <a:gd name="connsiteY7693" fmla="*/ 2713894 h 8900716"/>
              <a:gd name="connsiteX7694" fmla="*/ 7762056 w 11033920"/>
              <a:gd name="connsiteY7694" fmla="*/ 2777353 h 8900716"/>
              <a:gd name="connsiteX7695" fmla="*/ 7756437 w 11033920"/>
              <a:gd name="connsiteY7695" fmla="*/ 2764579 h 8900716"/>
              <a:gd name="connsiteX7696" fmla="*/ 7749797 w 11033920"/>
              <a:gd name="connsiteY7696" fmla="*/ 2776941 h 8900716"/>
              <a:gd name="connsiteX7697" fmla="*/ 7736515 w 11033920"/>
              <a:gd name="connsiteY7697" fmla="*/ 2800841 h 8900716"/>
              <a:gd name="connsiteX7698" fmla="*/ 7683389 w 11033920"/>
              <a:gd name="connsiteY7698" fmla="*/ 2872541 h 8900716"/>
              <a:gd name="connsiteX7699" fmla="*/ 7709951 w 11033920"/>
              <a:gd name="connsiteY7699" fmla="*/ 2896441 h 8900716"/>
              <a:gd name="connsiteX7700" fmla="*/ 7700246 w 11033920"/>
              <a:gd name="connsiteY7700" fmla="*/ 2956191 h 8900716"/>
              <a:gd name="connsiteX7701" fmla="*/ 7705865 w 11033920"/>
              <a:gd name="connsiteY7701" fmla="*/ 2987509 h 8900716"/>
              <a:gd name="connsiteX7702" fmla="*/ 7694627 w 11033920"/>
              <a:gd name="connsiteY7702" fmla="*/ 2975971 h 8900716"/>
              <a:gd name="connsiteX7703" fmla="*/ 7683389 w 11033920"/>
              <a:gd name="connsiteY7703" fmla="*/ 3016354 h 8900716"/>
              <a:gd name="connsiteX7704" fmla="*/ 7683389 w 11033920"/>
              <a:gd name="connsiteY7704" fmla="*/ 2992041 h 8900716"/>
              <a:gd name="connsiteX7705" fmla="*/ 7683389 w 11033920"/>
              <a:gd name="connsiteY7705" fmla="*/ 3063742 h 8900716"/>
              <a:gd name="connsiteX7706" fmla="*/ 7683389 w 11033920"/>
              <a:gd name="connsiteY7706" fmla="*/ 3088054 h 8900716"/>
              <a:gd name="connsiteX7707" fmla="*/ 7736515 w 11033920"/>
              <a:gd name="connsiteY7707" fmla="*/ 3088054 h 8900716"/>
              <a:gd name="connsiteX7708" fmla="*/ 7736515 w 11033920"/>
              <a:gd name="connsiteY7708" fmla="*/ 3040254 h 8900716"/>
              <a:gd name="connsiteX7709" fmla="*/ 7763078 w 11033920"/>
              <a:gd name="connsiteY7709" fmla="*/ 3111954 h 8900716"/>
              <a:gd name="connsiteX7710" fmla="*/ 7763078 w 11033920"/>
              <a:gd name="connsiteY7710" fmla="*/ 3135854 h 8900716"/>
              <a:gd name="connsiteX7711" fmla="*/ 7763078 w 11033920"/>
              <a:gd name="connsiteY7711" fmla="*/ 3207554 h 8900716"/>
              <a:gd name="connsiteX7712" fmla="*/ 7843278 w 11033920"/>
              <a:gd name="connsiteY7712" fmla="*/ 3183654 h 8900716"/>
              <a:gd name="connsiteX7713" fmla="*/ 7869841 w 11033920"/>
              <a:gd name="connsiteY7713" fmla="*/ 3231454 h 8900716"/>
              <a:gd name="connsiteX7714" fmla="*/ 7896405 w 11033920"/>
              <a:gd name="connsiteY7714" fmla="*/ 3207554 h 8900716"/>
              <a:gd name="connsiteX7715" fmla="*/ 7896405 w 11033920"/>
              <a:gd name="connsiteY7715" fmla="*/ 3255354 h 8900716"/>
              <a:gd name="connsiteX7716" fmla="*/ 7922967 w 11033920"/>
              <a:gd name="connsiteY7716" fmla="*/ 3255354 h 8900716"/>
              <a:gd name="connsiteX7717" fmla="*/ 7976094 w 11033920"/>
              <a:gd name="connsiteY7717" fmla="*/ 3327055 h 8900716"/>
              <a:gd name="connsiteX7718" fmla="*/ 8029220 w 11033920"/>
              <a:gd name="connsiteY7718" fmla="*/ 3255354 h 8900716"/>
              <a:gd name="connsiteX7719" fmla="*/ 8055783 w 11033920"/>
              <a:gd name="connsiteY7719" fmla="*/ 3231454 h 8900716"/>
              <a:gd name="connsiteX7720" fmla="*/ 8082347 w 11033920"/>
              <a:gd name="connsiteY7720" fmla="*/ 3279254 h 8900716"/>
              <a:gd name="connsiteX7721" fmla="*/ 8002657 w 11033920"/>
              <a:gd name="connsiteY7721" fmla="*/ 3351367 h 8900716"/>
              <a:gd name="connsiteX7722" fmla="*/ 8005722 w 11033920"/>
              <a:gd name="connsiteY7722" fmla="*/ 3363317 h 8900716"/>
              <a:gd name="connsiteX7723" fmla="*/ 8011852 w 11033920"/>
              <a:gd name="connsiteY7723" fmla="*/ 3366201 h 8900716"/>
              <a:gd name="connsiteX7724" fmla="*/ 8005722 w 11033920"/>
              <a:gd name="connsiteY7724" fmla="*/ 3369086 h 8900716"/>
              <a:gd name="connsiteX7725" fmla="*/ 8002657 w 11033920"/>
              <a:gd name="connsiteY7725" fmla="*/ 3398755 h 8900716"/>
              <a:gd name="connsiteX7726" fmla="*/ 8055783 w 11033920"/>
              <a:gd name="connsiteY7726" fmla="*/ 3398755 h 8900716"/>
              <a:gd name="connsiteX7727" fmla="*/ 8077749 w 11033920"/>
              <a:gd name="connsiteY7727" fmla="*/ 3442434 h 8900716"/>
              <a:gd name="connsiteX7728" fmla="*/ 8080303 w 11033920"/>
              <a:gd name="connsiteY7728" fmla="*/ 3459741 h 8900716"/>
              <a:gd name="connsiteX7729" fmla="*/ 8078771 w 11033920"/>
              <a:gd name="connsiteY7729" fmla="*/ 3458917 h 8900716"/>
              <a:gd name="connsiteX7730" fmla="*/ 8055783 w 11033920"/>
              <a:gd name="connsiteY7730" fmla="*/ 3446967 h 8900716"/>
              <a:gd name="connsiteX7731" fmla="*/ 8002657 w 11033920"/>
              <a:gd name="connsiteY7731" fmla="*/ 3518255 h 8900716"/>
              <a:gd name="connsiteX7732" fmla="*/ 8002657 w 11033920"/>
              <a:gd name="connsiteY7732" fmla="*/ 3470867 h 8900716"/>
              <a:gd name="connsiteX7733" fmla="*/ 8002657 w 11033920"/>
              <a:gd name="connsiteY7733" fmla="*/ 3518255 h 8900716"/>
              <a:gd name="connsiteX7734" fmla="*/ 7976094 w 11033920"/>
              <a:gd name="connsiteY7734" fmla="*/ 3518255 h 8900716"/>
              <a:gd name="connsiteX7735" fmla="*/ 7949531 w 11033920"/>
              <a:gd name="connsiteY7735" fmla="*/ 3470867 h 8900716"/>
              <a:gd name="connsiteX7736" fmla="*/ 7949531 w 11033920"/>
              <a:gd name="connsiteY7736" fmla="*/ 3494355 h 8900716"/>
              <a:gd name="connsiteX7737" fmla="*/ 7976094 w 11033920"/>
              <a:gd name="connsiteY7737" fmla="*/ 3518255 h 8900716"/>
              <a:gd name="connsiteX7738" fmla="*/ 7922967 w 11033920"/>
              <a:gd name="connsiteY7738" fmla="*/ 3494355 h 8900716"/>
              <a:gd name="connsiteX7739" fmla="*/ 7922967 w 11033920"/>
              <a:gd name="connsiteY7739" fmla="*/ 3470867 h 8900716"/>
              <a:gd name="connsiteX7740" fmla="*/ 7896405 w 11033920"/>
              <a:gd name="connsiteY7740" fmla="*/ 3422655 h 8900716"/>
              <a:gd name="connsiteX7741" fmla="*/ 7896405 w 11033920"/>
              <a:gd name="connsiteY7741" fmla="*/ 3437901 h 8900716"/>
              <a:gd name="connsiteX7742" fmla="*/ 7896405 w 11033920"/>
              <a:gd name="connsiteY7742" fmla="*/ 3446967 h 8900716"/>
              <a:gd name="connsiteX7743" fmla="*/ 7891296 w 11033920"/>
              <a:gd name="connsiteY7743" fmla="*/ 3445319 h 8900716"/>
              <a:gd name="connsiteX7744" fmla="*/ 7869841 w 11033920"/>
              <a:gd name="connsiteY7744" fmla="*/ 3422655 h 8900716"/>
              <a:gd name="connsiteX7745" fmla="*/ 7922967 w 11033920"/>
              <a:gd name="connsiteY7745" fmla="*/ 3374855 h 8900716"/>
              <a:gd name="connsiteX7746" fmla="*/ 7896405 w 11033920"/>
              <a:gd name="connsiteY7746" fmla="*/ 3303154 h 8900716"/>
              <a:gd name="connsiteX7747" fmla="*/ 7843278 w 11033920"/>
              <a:gd name="connsiteY7747" fmla="*/ 3303154 h 8900716"/>
              <a:gd name="connsiteX7748" fmla="*/ 7854005 w 11033920"/>
              <a:gd name="connsiteY7748" fmla="*/ 3357136 h 8900716"/>
              <a:gd name="connsiteX7749" fmla="*/ 7867798 w 11033920"/>
              <a:gd name="connsiteY7749" fmla="*/ 3351779 h 8900716"/>
              <a:gd name="connsiteX7750" fmla="*/ 7867798 w 11033920"/>
              <a:gd name="connsiteY7750" fmla="*/ 3350543 h 8900716"/>
              <a:gd name="connsiteX7751" fmla="*/ 7894872 w 11033920"/>
              <a:gd name="connsiteY7751" fmla="*/ 3327467 h 8900716"/>
              <a:gd name="connsiteX7752" fmla="*/ 7871885 w 11033920"/>
              <a:gd name="connsiteY7752" fmla="*/ 3353015 h 8900716"/>
              <a:gd name="connsiteX7753" fmla="*/ 7869841 w 11033920"/>
              <a:gd name="connsiteY7753" fmla="*/ 3365377 h 8900716"/>
              <a:gd name="connsiteX7754" fmla="*/ 7869841 w 11033920"/>
              <a:gd name="connsiteY7754" fmla="*/ 3422655 h 8900716"/>
              <a:gd name="connsiteX7755" fmla="*/ 7816204 w 11033920"/>
              <a:gd name="connsiteY7755" fmla="*/ 3398755 h 8900716"/>
              <a:gd name="connsiteX7756" fmla="*/ 7789641 w 11033920"/>
              <a:gd name="connsiteY7756" fmla="*/ 3351367 h 8900716"/>
              <a:gd name="connsiteX7757" fmla="*/ 7789641 w 11033920"/>
              <a:gd name="connsiteY7757" fmla="*/ 3374855 h 8900716"/>
              <a:gd name="connsiteX7758" fmla="*/ 7816204 w 11033920"/>
              <a:gd name="connsiteY7758" fmla="*/ 3446967 h 8900716"/>
              <a:gd name="connsiteX7759" fmla="*/ 7872395 w 11033920"/>
              <a:gd name="connsiteY7759" fmla="*/ 3439962 h 8900716"/>
              <a:gd name="connsiteX7760" fmla="*/ 7891296 w 11033920"/>
              <a:gd name="connsiteY7760" fmla="*/ 3445319 h 8900716"/>
              <a:gd name="connsiteX7761" fmla="*/ 7892829 w 11033920"/>
              <a:gd name="connsiteY7761" fmla="*/ 3446967 h 8900716"/>
              <a:gd name="connsiteX7762" fmla="*/ 7893339 w 11033920"/>
              <a:gd name="connsiteY7762" fmla="*/ 3451500 h 8900716"/>
              <a:gd name="connsiteX7763" fmla="*/ 7875971 w 11033920"/>
              <a:gd name="connsiteY7763" fmla="*/ 3485702 h 8900716"/>
              <a:gd name="connsiteX7764" fmla="*/ 7896405 w 11033920"/>
              <a:gd name="connsiteY7764" fmla="*/ 3542567 h 8900716"/>
              <a:gd name="connsiteX7765" fmla="*/ 7869841 w 11033920"/>
              <a:gd name="connsiteY7765" fmla="*/ 3494355 h 8900716"/>
              <a:gd name="connsiteX7766" fmla="*/ 7869841 w 11033920"/>
              <a:gd name="connsiteY7766" fmla="*/ 3542567 h 8900716"/>
              <a:gd name="connsiteX7767" fmla="*/ 7843278 w 11033920"/>
              <a:gd name="connsiteY7767" fmla="*/ 3494355 h 8900716"/>
              <a:gd name="connsiteX7768" fmla="*/ 7843278 w 11033920"/>
              <a:gd name="connsiteY7768" fmla="*/ 3518255 h 8900716"/>
              <a:gd name="connsiteX7769" fmla="*/ 7843278 w 11033920"/>
              <a:gd name="connsiteY7769" fmla="*/ 3542567 h 8900716"/>
              <a:gd name="connsiteX7770" fmla="*/ 7869841 w 11033920"/>
              <a:gd name="connsiteY7770" fmla="*/ 3566467 h 8900716"/>
              <a:gd name="connsiteX7771" fmla="*/ 7884145 w 11033920"/>
              <a:gd name="connsiteY7771" fmla="*/ 3596548 h 8900716"/>
              <a:gd name="connsiteX7772" fmla="*/ 7885166 w 11033920"/>
              <a:gd name="connsiteY7772" fmla="*/ 3597785 h 8900716"/>
              <a:gd name="connsiteX7773" fmla="*/ 7869841 w 11033920"/>
              <a:gd name="connsiteY7773" fmla="*/ 3589955 h 8900716"/>
              <a:gd name="connsiteX7774" fmla="*/ 7885677 w 11033920"/>
              <a:gd name="connsiteY7774" fmla="*/ 3598609 h 8900716"/>
              <a:gd name="connsiteX7775" fmla="*/ 7896405 w 11033920"/>
              <a:gd name="connsiteY7775" fmla="*/ 3614267 h 8900716"/>
              <a:gd name="connsiteX7776" fmla="*/ 7892829 w 11033920"/>
              <a:gd name="connsiteY7776" fmla="*/ 3601905 h 8900716"/>
              <a:gd name="connsiteX7777" fmla="*/ 7885677 w 11033920"/>
              <a:gd name="connsiteY7777" fmla="*/ 3598609 h 8900716"/>
              <a:gd name="connsiteX7778" fmla="*/ 7885166 w 11033920"/>
              <a:gd name="connsiteY7778" fmla="*/ 3597785 h 8900716"/>
              <a:gd name="connsiteX7779" fmla="*/ 7889253 w 11033920"/>
              <a:gd name="connsiteY7779" fmla="*/ 3599845 h 8900716"/>
              <a:gd name="connsiteX7780" fmla="*/ 7906110 w 11033920"/>
              <a:gd name="connsiteY7780" fmla="*/ 3593252 h 8900716"/>
              <a:gd name="connsiteX7781" fmla="*/ 7921435 w 11033920"/>
              <a:gd name="connsiteY7781" fmla="*/ 3545864 h 8900716"/>
              <a:gd name="connsiteX7782" fmla="*/ 7921435 w 11033920"/>
              <a:gd name="connsiteY7782" fmla="*/ 3543803 h 8900716"/>
              <a:gd name="connsiteX7783" fmla="*/ 7922457 w 11033920"/>
              <a:gd name="connsiteY7783" fmla="*/ 3520728 h 8900716"/>
              <a:gd name="connsiteX7784" fmla="*/ 7946465 w 11033920"/>
              <a:gd name="connsiteY7784" fmla="*/ 3543391 h 8900716"/>
              <a:gd name="connsiteX7785" fmla="*/ 7932673 w 11033920"/>
              <a:gd name="connsiteY7785" fmla="*/ 3536798 h 8900716"/>
              <a:gd name="connsiteX7786" fmla="*/ 7924500 w 11033920"/>
              <a:gd name="connsiteY7786" fmla="*/ 3546276 h 8900716"/>
              <a:gd name="connsiteX7787" fmla="*/ 7926033 w 11033920"/>
              <a:gd name="connsiteY7787" fmla="*/ 3556990 h 8900716"/>
              <a:gd name="connsiteX7788" fmla="*/ 7949531 w 11033920"/>
              <a:gd name="connsiteY7788" fmla="*/ 3589955 h 8900716"/>
              <a:gd name="connsiteX7789" fmla="*/ 7922967 w 11033920"/>
              <a:gd name="connsiteY7789" fmla="*/ 3662068 h 8900716"/>
              <a:gd name="connsiteX7790" fmla="*/ 7922967 w 11033920"/>
              <a:gd name="connsiteY7790" fmla="*/ 3685968 h 8900716"/>
              <a:gd name="connsiteX7791" fmla="*/ 7922967 w 11033920"/>
              <a:gd name="connsiteY7791" fmla="*/ 3733768 h 8900716"/>
              <a:gd name="connsiteX7792" fmla="*/ 7922967 w 11033920"/>
              <a:gd name="connsiteY7792" fmla="*/ 3757668 h 8900716"/>
              <a:gd name="connsiteX7793" fmla="*/ 8055783 w 11033920"/>
              <a:gd name="connsiteY7793" fmla="*/ 3662068 h 8900716"/>
              <a:gd name="connsiteX7794" fmla="*/ 8055783 w 11033920"/>
              <a:gd name="connsiteY7794" fmla="*/ 3614267 h 8900716"/>
              <a:gd name="connsiteX7795" fmla="*/ 8052207 w 11033920"/>
              <a:gd name="connsiteY7795" fmla="*/ 3599433 h 8900716"/>
              <a:gd name="connsiteX7796" fmla="*/ 8048631 w 11033920"/>
              <a:gd name="connsiteY7796" fmla="*/ 3594076 h 8900716"/>
              <a:gd name="connsiteX7797" fmla="*/ 8043523 w 11033920"/>
              <a:gd name="connsiteY7797" fmla="*/ 3597373 h 8900716"/>
              <a:gd name="connsiteX7798" fmla="*/ 8028199 w 11033920"/>
              <a:gd name="connsiteY7798" fmla="*/ 3613855 h 8900716"/>
              <a:gd name="connsiteX7799" fmla="*/ 8028199 w 11033920"/>
              <a:gd name="connsiteY7799" fmla="*/ 3542567 h 8900716"/>
              <a:gd name="connsiteX7800" fmla="*/ 8031775 w 11033920"/>
              <a:gd name="connsiteY7800" fmla="*/ 3566055 h 8900716"/>
              <a:gd name="connsiteX7801" fmla="*/ 8049143 w 11033920"/>
              <a:gd name="connsiteY7801" fmla="*/ 3563171 h 8900716"/>
              <a:gd name="connsiteX7802" fmla="*/ 8029220 w 11033920"/>
              <a:gd name="connsiteY7802" fmla="*/ 3542567 h 8900716"/>
              <a:gd name="connsiteX7803" fmla="*/ 8055783 w 11033920"/>
              <a:gd name="connsiteY7803" fmla="*/ 3566467 h 8900716"/>
              <a:gd name="connsiteX7804" fmla="*/ 8053229 w 11033920"/>
              <a:gd name="connsiteY7804" fmla="*/ 3587895 h 8900716"/>
              <a:gd name="connsiteX7805" fmla="*/ 8055273 w 11033920"/>
              <a:gd name="connsiteY7805" fmla="*/ 3589955 h 8900716"/>
              <a:gd name="connsiteX7806" fmla="*/ 8053229 w 11033920"/>
              <a:gd name="connsiteY7806" fmla="*/ 3591604 h 8900716"/>
              <a:gd name="connsiteX7807" fmla="*/ 8072130 w 11033920"/>
              <a:gd name="connsiteY7807" fmla="*/ 3620449 h 8900716"/>
              <a:gd name="connsiteX7808" fmla="*/ 8108909 w 11033920"/>
              <a:gd name="connsiteY7808" fmla="*/ 3638168 h 8900716"/>
              <a:gd name="connsiteX7809" fmla="*/ 8135473 w 11033920"/>
              <a:gd name="connsiteY7809" fmla="*/ 3662068 h 8900716"/>
              <a:gd name="connsiteX7810" fmla="*/ 8147222 w 11033920"/>
              <a:gd name="connsiteY7810" fmla="*/ 3661243 h 8900716"/>
              <a:gd name="connsiteX7811" fmla="*/ 8147222 w 11033920"/>
              <a:gd name="connsiteY7811" fmla="*/ 3659183 h 8900716"/>
              <a:gd name="connsiteX7812" fmla="*/ 8162036 w 11033920"/>
              <a:gd name="connsiteY7812" fmla="*/ 3685968 h 8900716"/>
              <a:gd name="connsiteX7813" fmla="*/ 8162036 w 11033920"/>
              <a:gd name="connsiteY7813" fmla="*/ 3662068 h 8900716"/>
              <a:gd name="connsiteX7814" fmla="*/ 8188599 w 11033920"/>
              <a:gd name="connsiteY7814" fmla="*/ 3685968 h 8900716"/>
              <a:gd name="connsiteX7815" fmla="*/ 8201881 w 11033920"/>
              <a:gd name="connsiteY7815" fmla="*/ 3700802 h 8900716"/>
              <a:gd name="connsiteX7816" fmla="*/ 8209032 w 11033920"/>
              <a:gd name="connsiteY7816" fmla="*/ 3718521 h 8900716"/>
              <a:gd name="connsiteX7817" fmla="*/ 8188599 w 11033920"/>
              <a:gd name="connsiteY7817" fmla="*/ 3733768 h 8900716"/>
              <a:gd name="connsiteX7818" fmla="*/ 8188599 w 11033920"/>
              <a:gd name="connsiteY7818" fmla="*/ 3781568 h 8900716"/>
              <a:gd name="connsiteX7819" fmla="*/ 8162036 w 11033920"/>
              <a:gd name="connsiteY7819" fmla="*/ 3757668 h 8900716"/>
              <a:gd name="connsiteX7820" fmla="*/ 8135473 w 11033920"/>
              <a:gd name="connsiteY7820" fmla="*/ 3781568 h 8900716"/>
              <a:gd name="connsiteX7821" fmla="*/ 8162036 w 11033920"/>
              <a:gd name="connsiteY7821" fmla="*/ 3805468 h 8900716"/>
              <a:gd name="connsiteX7822" fmla="*/ 8082347 w 11033920"/>
              <a:gd name="connsiteY7822" fmla="*/ 3853268 h 8900716"/>
              <a:gd name="connsiteX7823" fmla="*/ 8079793 w 11033920"/>
              <a:gd name="connsiteY7823" fmla="*/ 3847911 h 8900716"/>
              <a:gd name="connsiteX7824" fmla="*/ 8082347 w 11033920"/>
              <a:gd name="connsiteY7824" fmla="*/ 3829368 h 8900716"/>
              <a:gd name="connsiteX7825" fmla="*/ 8070597 w 11033920"/>
              <a:gd name="connsiteY7825" fmla="*/ 3823187 h 8900716"/>
              <a:gd name="connsiteX7826" fmla="*/ 8069575 w 11033920"/>
              <a:gd name="connsiteY7826" fmla="*/ 3828544 h 8900716"/>
              <a:gd name="connsiteX7827" fmla="*/ 8066511 w 11033920"/>
              <a:gd name="connsiteY7827" fmla="*/ 3822775 h 8900716"/>
              <a:gd name="connsiteX7828" fmla="*/ 8029220 w 11033920"/>
              <a:gd name="connsiteY7828" fmla="*/ 3829368 h 8900716"/>
              <a:gd name="connsiteX7829" fmla="*/ 8052207 w 11033920"/>
              <a:gd name="connsiteY7829" fmla="*/ 3832665 h 8900716"/>
              <a:gd name="connsiteX7830" fmla="*/ 8053229 w 11033920"/>
              <a:gd name="connsiteY7830" fmla="*/ 3832665 h 8900716"/>
              <a:gd name="connsiteX7831" fmla="*/ 8029220 w 11033920"/>
              <a:gd name="connsiteY7831" fmla="*/ 3868515 h 8900716"/>
              <a:gd name="connsiteX7832" fmla="*/ 8002657 w 11033920"/>
              <a:gd name="connsiteY7832" fmla="*/ 3853268 h 8900716"/>
              <a:gd name="connsiteX7833" fmla="*/ 8029220 w 11033920"/>
              <a:gd name="connsiteY7833" fmla="*/ 3973181 h 8900716"/>
              <a:gd name="connsiteX7834" fmla="*/ 8029220 w 11033920"/>
              <a:gd name="connsiteY7834" fmla="*/ 3997081 h 8900716"/>
              <a:gd name="connsiteX7835" fmla="*/ 7976094 w 11033920"/>
              <a:gd name="connsiteY7835" fmla="*/ 3877580 h 8900716"/>
              <a:gd name="connsiteX7836" fmla="*/ 7976094 w 11033920"/>
              <a:gd name="connsiteY7836" fmla="*/ 3901480 h 8900716"/>
              <a:gd name="connsiteX7837" fmla="*/ 7976094 w 11033920"/>
              <a:gd name="connsiteY7837" fmla="*/ 3924968 h 8900716"/>
              <a:gd name="connsiteX7838" fmla="*/ 7949531 w 11033920"/>
              <a:gd name="connsiteY7838" fmla="*/ 3877580 h 8900716"/>
              <a:gd name="connsiteX7839" fmla="*/ 7976094 w 11033920"/>
              <a:gd name="connsiteY7839" fmla="*/ 3853268 h 8900716"/>
              <a:gd name="connsiteX7840" fmla="*/ 7949531 w 11033920"/>
              <a:gd name="connsiteY7840" fmla="*/ 3829368 h 8900716"/>
              <a:gd name="connsiteX7841" fmla="*/ 7922967 w 11033920"/>
              <a:gd name="connsiteY7841" fmla="*/ 3901480 h 8900716"/>
              <a:gd name="connsiteX7842" fmla="*/ 7922967 w 11033920"/>
              <a:gd name="connsiteY7842" fmla="*/ 3853268 h 8900716"/>
              <a:gd name="connsiteX7843" fmla="*/ 7976094 w 11033920"/>
              <a:gd name="connsiteY7843" fmla="*/ 3805468 h 8900716"/>
              <a:gd name="connsiteX7844" fmla="*/ 7922967 w 11033920"/>
              <a:gd name="connsiteY7844" fmla="*/ 3805468 h 8900716"/>
              <a:gd name="connsiteX7845" fmla="*/ 7869841 w 11033920"/>
              <a:gd name="connsiteY7845" fmla="*/ 3853268 h 8900716"/>
              <a:gd name="connsiteX7846" fmla="*/ 7896405 w 11033920"/>
              <a:gd name="connsiteY7846" fmla="*/ 3877580 h 8900716"/>
              <a:gd name="connsiteX7847" fmla="*/ 7869841 w 11033920"/>
              <a:gd name="connsiteY7847" fmla="*/ 3901480 h 8900716"/>
              <a:gd name="connsiteX7848" fmla="*/ 7869841 w 11033920"/>
              <a:gd name="connsiteY7848" fmla="*/ 3948868 h 8900716"/>
              <a:gd name="connsiteX7849" fmla="*/ 7896405 w 11033920"/>
              <a:gd name="connsiteY7849" fmla="*/ 3952165 h 8900716"/>
              <a:gd name="connsiteX7850" fmla="*/ 7896915 w 11033920"/>
              <a:gd name="connsiteY7850" fmla="*/ 3950517 h 8900716"/>
              <a:gd name="connsiteX7851" fmla="*/ 7909175 w 11033920"/>
              <a:gd name="connsiteY7851" fmla="*/ 3969884 h 8900716"/>
              <a:gd name="connsiteX7852" fmla="*/ 7922457 w 11033920"/>
              <a:gd name="connsiteY7852" fmla="*/ 3972769 h 8900716"/>
              <a:gd name="connsiteX7853" fmla="*/ 7922457 w 11033920"/>
              <a:gd name="connsiteY7853" fmla="*/ 3973181 h 8900716"/>
              <a:gd name="connsiteX7854" fmla="*/ 7903045 w 11033920"/>
              <a:gd name="connsiteY7854" fmla="*/ 3983482 h 8900716"/>
              <a:gd name="connsiteX7855" fmla="*/ 7869841 w 11033920"/>
              <a:gd name="connsiteY7855" fmla="*/ 3997081 h 8900716"/>
              <a:gd name="connsiteX7856" fmla="*/ 7896405 w 11033920"/>
              <a:gd name="connsiteY7856" fmla="*/ 4020569 h 8900716"/>
              <a:gd name="connsiteX7857" fmla="*/ 7843278 w 11033920"/>
              <a:gd name="connsiteY7857" fmla="*/ 4044469 h 8900716"/>
              <a:gd name="connsiteX7858" fmla="*/ 7869841 w 11033920"/>
              <a:gd name="connsiteY7858" fmla="*/ 4068781 h 8900716"/>
              <a:gd name="connsiteX7859" fmla="*/ 7846343 w 11033920"/>
              <a:gd name="connsiteY7859" fmla="*/ 4101746 h 8900716"/>
              <a:gd name="connsiteX7860" fmla="*/ 7843278 w 11033920"/>
              <a:gd name="connsiteY7860" fmla="*/ 4117405 h 8900716"/>
              <a:gd name="connsiteX7861" fmla="*/ 7856049 w 11033920"/>
              <a:gd name="connsiteY7861" fmla="*/ 4140481 h 8900716"/>
              <a:gd name="connsiteX7862" fmla="*/ 7869841 w 11033920"/>
              <a:gd name="connsiteY7862" fmla="*/ 4164381 h 8900716"/>
              <a:gd name="connsiteX7863" fmla="*/ 7846343 w 11033920"/>
              <a:gd name="connsiteY7863" fmla="*/ 4167266 h 8900716"/>
              <a:gd name="connsiteX7864" fmla="*/ 7843278 w 11033920"/>
              <a:gd name="connsiteY7864" fmla="*/ 4187045 h 8900716"/>
              <a:gd name="connsiteX7865" fmla="*/ 7843789 w 11033920"/>
              <a:gd name="connsiteY7865" fmla="*/ 4187869 h 8900716"/>
              <a:gd name="connsiteX7866" fmla="*/ 7843789 w 11033920"/>
              <a:gd name="connsiteY7866" fmla="*/ 4212593 h 8900716"/>
              <a:gd name="connsiteX7867" fmla="*/ 7816204 w 11033920"/>
              <a:gd name="connsiteY7867" fmla="*/ 4187869 h 8900716"/>
              <a:gd name="connsiteX7868" fmla="*/ 7820801 w 11033920"/>
              <a:gd name="connsiteY7868" fmla="*/ 4177567 h 8900716"/>
              <a:gd name="connsiteX7869" fmla="*/ 7830507 w 11033920"/>
              <a:gd name="connsiteY7869" fmla="*/ 4178392 h 8900716"/>
              <a:gd name="connsiteX7870" fmla="*/ 7841745 w 11033920"/>
              <a:gd name="connsiteY7870" fmla="*/ 4186221 h 8900716"/>
              <a:gd name="connsiteX7871" fmla="*/ 7809563 w 11033920"/>
              <a:gd name="connsiteY7871" fmla="*/ 4122350 h 8900716"/>
              <a:gd name="connsiteX7872" fmla="*/ 7816204 w 11033920"/>
              <a:gd name="connsiteY7872" fmla="*/ 4092681 h 8900716"/>
              <a:gd name="connsiteX7873" fmla="*/ 7789641 w 11033920"/>
              <a:gd name="connsiteY7873" fmla="*/ 4092681 h 8900716"/>
              <a:gd name="connsiteX7874" fmla="*/ 7816204 w 11033920"/>
              <a:gd name="connsiteY7874" fmla="*/ 4140481 h 8900716"/>
              <a:gd name="connsiteX7875" fmla="*/ 7789641 w 11033920"/>
              <a:gd name="connsiteY7875" fmla="*/ 4164381 h 8900716"/>
              <a:gd name="connsiteX7876" fmla="*/ 7789641 w 11033920"/>
              <a:gd name="connsiteY7876" fmla="*/ 4140481 h 8900716"/>
              <a:gd name="connsiteX7877" fmla="*/ 7763078 w 11033920"/>
              <a:gd name="connsiteY7877" fmla="*/ 4140481 h 8900716"/>
              <a:gd name="connsiteX7878" fmla="*/ 7736515 w 11033920"/>
              <a:gd name="connsiteY7878" fmla="*/ 4116581 h 8900716"/>
              <a:gd name="connsiteX7879" fmla="*/ 7736515 w 11033920"/>
              <a:gd name="connsiteY7879" fmla="*/ 4140481 h 8900716"/>
              <a:gd name="connsiteX7880" fmla="*/ 7763078 w 11033920"/>
              <a:gd name="connsiteY7880" fmla="*/ 4164381 h 8900716"/>
              <a:gd name="connsiteX7881" fmla="*/ 7709951 w 11033920"/>
              <a:gd name="connsiteY7881" fmla="*/ 4188281 h 8900716"/>
              <a:gd name="connsiteX7882" fmla="*/ 7709951 w 11033920"/>
              <a:gd name="connsiteY7882" fmla="*/ 4140481 h 8900716"/>
              <a:gd name="connsiteX7883" fmla="*/ 7683389 w 11033920"/>
              <a:gd name="connsiteY7883" fmla="*/ 4140481 h 8900716"/>
              <a:gd name="connsiteX7884" fmla="*/ 7683389 w 11033920"/>
              <a:gd name="connsiteY7884" fmla="*/ 4188281 h 8900716"/>
              <a:gd name="connsiteX7885" fmla="*/ 7656825 w 11033920"/>
              <a:gd name="connsiteY7885" fmla="*/ 4164381 h 8900716"/>
              <a:gd name="connsiteX7886" fmla="*/ 7683389 w 11033920"/>
              <a:gd name="connsiteY7886" fmla="*/ 4212181 h 8900716"/>
              <a:gd name="connsiteX7887" fmla="*/ 7656825 w 11033920"/>
              <a:gd name="connsiteY7887" fmla="*/ 4188281 h 8900716"/>
              <a:gd name="connsiteX7888" fmla="*/ 7652228 w 11033920"/>
              <a:gd name="connsiteY7888" fmla="*/ 4203116 h 8900716"/>
              <a:gd name="connsiteX7889" fmla="*/ 7656315 w 11033920"/>
              <a:gd name="connsiteY7889" fmla="*/ 4211769 h 8900716"/>
              <a:gd name="connsiteX7890" fmla="*/ 7633327 w 11033920"/>
              <a:gd name="connsiteY7890" fmla="*/ 4194050 h 8900716"/>
              <a:gd name="connsiteX7891" fmla="*/ 7630262 w 11033920"/>
              <a:gd name="connsiteY7891" fmla="*/ 4212181 h 8900716"/>
              <a:gd name="connsiteX7892" fmla="*/ 7603699 w 11033920"/>
              <a:gd name="connsiteY7892" fmla="*/ 4212181 h 8900716"/>
              <a:gd name="connsiteX7893" fmla="*/ 7577136 w 11033920"/>
              <a:gd name="connsiteY7893" fmla="*/ 4283881 h 8900716"/>
              <a:gd name="connsiteX7894" fmla="*/ 7577136 w 11033920"/>
              <a:gd name="connsiteY7894" fmla="*/ 4332094 h 8900716"/>
              <a:gd name="connsiteX7895" fmla="*/ 7550573 w 11033920"/>
              <a:gd name="connsiteY7895" fmla="*/ 4355582 h 8900716"/>
              <a:gd name="connsiteX7896" fmla="*/ 7550573 w 11033920"/>
              <a:gd name="connsiteY7896" fmla="*/ 4379482 h 8900716"/>
              <a:gd name="connsiteX7897" fmla="*/ 7543932 w 11033920"/>
              <a:gd name="connsiteY7897" fmla="*/ 4391432 h 8900716"/>
              <a:gd name="connsiteX7898" fmla="*/ 7562322 w 11033920"/>
              <a:gd name="connsiteY7898" fmla="*/ 4398025 h 8900716"/>
              <a:gd name="connsiteX7899" fmla="*/ 7563855 w 11033920"/>
              <a:gd name="connsiteY7899" fmla="*/ 4400497 h 8900716"/>
              <a:gd name="connsiteX7900" fmla="*/ 7561300 w 11033920"/>
              <a:gd name="connsiteY7900" fmla="*/ 4400085 h 8900716"/>
              <a:gd name="connsiteX7901" fmla="*/ 7524009 w 11033920"/>
              <a:gd name="connsiteY7901" fmla="*/ 4403382 h 8900716"/>
              <a:gd name="connsiteX7902" fmla="*/ 7524009 w 11033920"/>
              <a:gd name="connsiteY7902" fmla="*/ 4427694 h 8900716"/>
              <a:gd name="connsiteX7903" fmla="*/ 7497447 w 11033920"/>
              <a:gd name="connsiteY7903" fmla="*/ 4523295 h 8900716"/>
              <a:gd name="connsiteX7904" fmla="*/ 7470883 w 11033920"/>
              <a:gd name="connsiteY7904" fmla="*/ 4499395 h 8900716"/>
              <a:gd name="connsiteX7905" fmla="*/ 7470883 w 11033920"/>
              <a:gd name="connsiteY7905" fmla="*/ 4547195 h 8900716"/>
              <a:gd name="connsiteX7906" fmla="*/ 7444320 w 11033920"/>
              <a:gd name="connsiteY7906" fmla="*/ 4523295 h 8900716"/>
              <a:gd name="connsiteX7907" fmla="*/ 7444320 w 11033920"/>
              <a:gd name="connsiteY7907" fmla="*/ 4570683 h 8900716"/>
              <a:gd name="connsiteX7908" fmla="*/ 7470883 w 11033920"/>
              <a:gd name="connsiteY7908" fmla="*/ 4618895 h 8900716"/>
              <a:gd name="connsiteX7909" fmla="*/ 7417757 w 11033920"/>
              <a:gd name="connsiteY7909" fmla="*/ 4714495 h 8900716"/>
              <a:gd name="connsiteX7910" fmla="*/ 7444320 w 11033920"/>
              <a:gd name="connsiteY7910" fmla="*/ 4762295 h 8900716"/>
              <a:gd name="connsiteX7911" fmla="*/ 7444831 w 11033920"/>
              <a:gd name="connsiteY7911" fmla="*/ 4763120 h 8900716"/>
              <a:gd name="connsiteX7912" fmla="*/ 7470883 w 11033920"/>
              <a:gd name="connsiteY7912" fmla="*/ 4786195 h 8900716"/>
              <a:gd name="connsiteX7913" fmla="*/ 7444320 w 11033920"/>
              <a:gd name="connsiteY7913" fmla="*/ 4858308 h 8900716"/>
              <a:gd name="connsiteX7914" fmla="*/ 7470883 w 11033920"/>
              <a:gd name="connsiteY7914" fmla="*/ 4858308 h 8900716"/>
              <a:gd name="connsiteX7915" fmla="*/ 7497447 w 11033920"/>
              <a:gd name="connsiteY7915" fmla="*/ 4858308 h 8900716"/>
              <a:gd name="connsiteX7916" fmla="*/ 7550573 w 11033920"/>
              <a:gd name="connsiteY7916" fmla="*/ 4833996 h 8900716"/>
              <a:gd name="connsiteX7917" fmla="*/ 7577136 w 11033920"/>
              <a:gd name="connsiteY7917" fmla="*/ 4833996 h 8900716"/>
              <a:gd name="connsiteX7918" fmla="*/ 7577136 w 11033920"/>
              <a:gd name="connsiteY7918" fmla="*/ 4810096 h 8900716"/>
              <a:gd name="connsiteX7919" fmla="*/ 7613405 w 11033920"/>
              <a:gd name="connsiteY7919" fmla="*/ 4831111 h 8900716"/>
              <a:gd name="connsiteX7920" fmla="*/ 7618513 w 11033920"/>
              <a:gd name="connsiteY7920" fmla="*/ 4829463 h 8900716"/>
              <a:gd name="connsiteX7921" fmla="*/ 7626687 w 11033920"/>
              <a:gd name="connsiteY7921" fmla="*/ 4839765 h 8900716"/>
              <a:gd name="connsiteX7922" fmla="*/ 7630262 w 11033920"/>
              <a:gd name="connsiteY7922" fmla="*/ 4833996 h 8900716"/>
              <a:gd name="connsiteX7923" fmla="*/ 7656825 w 11033920"/>
              <a:gd name="connsiteY7923" fmla="*/ 4858308 h 8900716"/>
              <a:gd name="connsiteX7924" fmla="*/ 7630262 w 11033920"/>
              <a:gd name="connsiteY7924" fmla="*/ 4881796 h 8900716"/>
              <a:gd name="connsiteX7925" fmla="*/ 7656825 w 11033920"/>
              <a:gd name="connsiteY7925" fmla="*/ 4905696 h 8900716"/>
              <a:gd name="connsiteX7926" fmla="*/ 7656825 w 11033920"/>
              <a:gd name="connsiteY7926" fmla="*/ 4929596 h 8900716"/>
              <a:gd name="connsiteX7927" fmla="*/ 7656825 w 11033920"/>
              <a:gd name="connsiteY7927" fmla="*/ 4977808 h 8900716"/>
              <a:gd name="connsiteX7928" fmla="*/ 7630262 w 11033920"/>
              <a:gd name="connsiteY7928" fmla="*/ 4953908 h 8900716"/>
              <a:gd name="connsiteX7929" fmla="*/ 7683389 w 11033920"/>
              <a:gd name="connsiteY7929" fmla="*/ 4977808 h 8900716"/>
              <a:gd name="connsiteX7930" fmla="*/ 7693605 w 11033920"/>
              <a:gd name="connsiteY7930" fmla="*/ 4986874 h 8900716"/>
              <a:gd name="connsiteX7931" fmla="*/ 7706376 w 11033920"/>
              <a:gd name="connsiteY7931" fmla="*/ 4998824 h 8900716"/>
              <a:gd name="connsiteX7932" fmla="*/ 7709951 w 11033920"/>
              <a:gd name="connsiteY7932" fmla="*/ 5001296 h 8900716"/>
              <a:gd name="connsiteX7933" fmla="*/ 7709951 w 11033920"/>
              <a:gd name="connsiteY7933" fmla="*/ 5025608 h 8900716"/>
              <a:gd name="connsiteX7934" fmla="*/ 7720168 w 11033920"/>
              <a:gd name="connsiteY7934" fmla="*/ 5010362 h 8900716"/>
              <a:gd name="connsiteX7935" fmla="*/ 7720168 w 11033920"/>
              <a:gd name="connsiteY7935" fmla="*/ 5007065 h 8900716"/>
              <a:gd name="connsiteX7936" fmla="*/ 7721190 w 11033920"/>
              <a:gd name="connsiteY7936" fmla="*/ 5007889 h 8900716"/>
              <a:gd name="connsiteX7937" fmla="*/ 7734471 w 11033920"/>
              <a:gd name="connsiteY7937" fmla="*/ 5002120 h 8900716"/>
              <a:gd name="connsiteX7938" fmla="*/ 7736515 w 11033920"/>
              <a:gd name="connsiteY7938" fmla="*/ 5025608 h 8900716"/>
              <a:gd name="connsiteX7939" fmla="*/ 7736515 w 11033920"/>
              <a:gd name="connsiteY7939" fmla="*/ 5001296 h 8900716"/>
              <a:gd name="connsiteX7940" fmla="*/ 7763078 w 11033920"/>
              <a:gd name="connsiteY7940" fmla="*/ 4953908 h 8900716"/>
              <a:gd name="connsiteX7941" fmla="*/ 7816204 w 11033920"/>
              <a:gd name="connsiteY7941" fmla="*/ 5001296 h 8900716"/>
              <a:gd name="connsiteX7942" fmla="*/ 7789641 w 11033920"/>
              <a:gd name="connsiteY7942" fmla="*/ 4953908 h 8900716"/>
              <a:gd name="connsiteX7943" fmla="*/ 7816204 w 11033920"/>
              <a:gd name="connsiteY7943" fmla="*/ 4977808 h 8900716"/>
              <a:gd name="connsiteX7944" fmla="*/ 7816204 w 11033920"/>
              <a:gd name="connsiteY7944" fmla="*/ 4954320 h 8900716"/>
              <a:gd name="connsiteX7945" fmla="*/ 7819780 w 11033920"/>
              <a:gd name="connsiteY7945" fmla="*/ 4963386 h 8900716"/>
              <a:gd name="connsiteX7946" fmla="*/ 7834083 w 11033920"/>
              <a:gd name="connsiteY7946" fmla="*/ 4957617 h 8900716"/>
              <a:gd name="connsiteX7947" fmla="*/ 7843278 w 11033920"/>
              <a:gd name="connsiteY7947" fmla="*/ 4977396 h 8900716"/>
              <a:gd name="connsiteX7948" fmla="*/ 7858092 w 11033920"/>
              <a:gd name="connsiteY7948" fmla="*/ 4967918 h 8900716"/>
              <a:gd name="connsiteX7949" fmla="*/ 7864222 w 11033920"/>
              <a:gd name="connsiteY7949" fmla="*/ 4970391 h 8900716"/>
              <a:gd name="connsiteX7950" fmla="*/ 7866265 w 11033920"/>
              <a:gd name="connsiteY7950" fmla="*/ 4973687 h 8900716"/>
              <a:gd name="connsiteX7951" fmla="*/ 7869841 w 11033920"/>
              <a:gd name="connsiteY7951" fmla="*/ 5001296 h 8900716"/>
              <a:gd name="connsiteX7952" fmla="*/ 7843278 w 11033920"/>
              <a:gd name="connsiteY7952" fmla="*/ 4977808 h 8900716"/>
              <a:gd name="connsiteX7953" fmla="*/ 7833573 w 11033920"/>
              <a:gd name="connsiteY7953" fmla="*/ 4972039 h 8900716"/>
              <a:gd name="connsiteX7954" fmla="*/ 7843789 w 11033920"/>
              <a:gd name="connsiteY7954" fmla="*/ 5001708 h 8900716"/>
              <a:gd name="connsiteX7955" fmla="*/ 7816715 w 11033920"/>
              <a:gd name="connsiteY7955" fmla="*/ 4979044 h 8900716"/>
              <a:gd name="connsiteX7956" fmla="*/ 7826421 w 11033920"/>
              <a:gd name="connsiteY7956" fmla="*/ 5019427 h 8900716"/>
              <a:gd name="connsiteX7957" fmla="*/ 7827443 w 11033920"/>
              <a:gd name="connsiteY7957" fmla="*/ 5030141 h 8900716"/>
              <a:gd name="connsiteX7958" fmla="*/ 7816204 w 11033920"/>
              <a:gd name="connsiteY7958" fmla="*/ 5025608 h 8900716"/>
              <a:gd name="connsiteX7959" fmla="*/ 7827443 w 11033920"/>
              <a:gd name="connsiteY7959" fmla="*/ 5031377 h 8900716"/>
              <a:gd name="connsiteX7960" fmla="*/ 7827443 w 11033920"/>
              <a:gd name="connsiteY7960" fmla="*/ 5030141 h 8900716"/>
              <a:gd name="connsiteX7961" fmla="*/ 7832040 w 11033920"/>
              <a:gd name="connsiteY7961" fmla="*/ 5031789 h 8900716"/>
              <a:gd name="connsiteX7962" fmla="*/ 7869841 w 11033920"/>
              <a:gd name="connsiteY7962" fmla="*/ 5001296 h 8900716"/>
              <a:gd name="connsiteX7963" fmla="*/ 7869841 w 11033920"/>
              <a:gd name="connsiteY7963" fmla="*/ 5049508 h 8900716"/>
              <a:gd name="connsiteX7964" fmla="*/ 7896405 w 11033920"/>
              <a:gd name="connsiteY7964" fmla="*/ 5049508 h 8900716"/>
              <a:gd name="connsiteX7965" fmla="*/ 7869841 w 11033920"/>
              <a:gd name="connsiteY7965" fmla="*/ 5001296 h 8900716"/>
              <a:gd name="connsiteX7966" fmla="*/ 7896405 w 11033920"/>
              <a:gd name="connsiteY7966" fmla="*/ 4977808 h 8900716"/>
              <a:gd name="connsiteX7967" fmla="*/ 7896405 w 11033920"/>
              <a:gd name="connsiteY7967" fmla="*/ 4953908 h 8900716"/>
              <a:gd name="connsiteX7968" fmla="*/ 7922967 w 11033920"/>
              <a:gd name="connsiteY7968" fmla="*/ 5001296 h 8900716"/>
              <a:gd name="connsiteX7969" fmla="*/ 7896405 w 11033920"/>
              <a:gd name="connsiteY7969" fmla="*/ 4929596 h 8900716"/>
              <a:gd name="connsiteX7970" fmla="*/ 7896405 w 11033920"/>
              <a:gd name="connsiteY7970" fmla="*/ 4905696 h 8900716"/>
              <a:gd name="connsiteX7971" fmla="*/ 7909686 w 11033920"/>
              <a:gd name="connsiteY7971" fmla="*/ 4908683 h 8900716"/>
              <a:gd name="connsiteX7972" fmla="*/ 7917608 w 11033920"/>
              <a:gd name="connsiteY7972" fmla="*/ 4914839 h 8900716"/>
              <a:gd name="connsiteX7973" fmla="*/ 7920628 w 11033920"/>
              <a:gd name="connsiteY7973" fmla="*/ 4923350 h 8900716"/>
              <a:gd name="connsiteX7974" fmla="*/ 7922967 w 11033920"/>
              <a:gd name="connsiteY7974" fmla="*/ 4929596 h 8900716"/>
              <a:gd name="connsiteX7975" fmla="*/ 7949531 w 11033920"/>
              <a:gd name="connsiteY7975" fmla="*/ 4953908 h 8900716"/>
              <a:gd name="connsiteX7976" fmla="*/ 7976094 w 11033920"/>
              <a:gd name="connsiteY7976" fmla="*/ 4929596 h 8900716"/>
              <a:gd name="connsiteX7977" fmla="*/ 7949531 w 11033920"/>
              <a:gd name="connsiteY7977" fmla="*/ 4881796 h 8900716"/>
              <a:gd name="connsiteX7978" fmla="*/ 7949531 w 11033920"/>
              <a:gd name="connsiteY7978" fmla="*/ 4875615 h 8900716"/>
              <a:gd name="connsiteX7979" fmla="*/ 7949531 w 11033920"/>
              <a:gd name="connsiteY7979" fmla="*/ 4858308 h 8900716"/>
              <a:gd name="connsiteX7980" fmla="*/ 7976094 w 11033920"/>
              <a:gd name="connsiteY7980" fmla="*/ 4917646 h 8900716"/>
              <a:gd name="connsiteX7981" fmla="*/ 8000103 w 11033920"/>
              <a:gd name="connsiteY7981" fmla="*/ 4972863 h 8900716"/>
              <a:gd name="connsiteX7982" fmla="*/ 7999592 w 11033920"/>
              <a:gd name="connsiteY7982" fmla="*/ 4975748 h 8900716"/>
              <a:gd name="connsiteX7983" fmla="*/ 7979159 w 11033920"/>
              <a:gd name="connsiteY7983" fmla="*/ 4959677 h 8900716"/>
              <a:gd name="connsiteX7984" fmla="*/ 7976094 w 11033920"/>
              <a:gd name="connsiteY7984" fmla="*/ 4977808 h 8900716"/>
              <a:gd name="connsiteX7985" fmla="*/ 7999081 w 11033920"/>
              <a:gd name="connsiteY7985" fmla="*/ 4983577 h 8900716"/>
              <a:gd name="connsiteX7986" fmla="*/ 7999592 w 11033920"/>
              <a:gd name="connsiteY7986" fmla="*/ 4975748 h 8900716"/>
              <a:gd name="connsiteX7987" fmla="*/ 8002657 w 11033920"/>
              <a:gd name="connsiteY7987" fmla="*/ 4977808 h 8900716"/>
              <a:gd name="connsiteX7988" fmla="*/ 8009298 w 11033920"/>
              <a:gd name="connsiteY7988" fmla="*/ 4993055 h 8900716"/>
              <a:gd name="connsiteX7989" fmla="*/ 8010319 w 11033920"/>
              <a:gd name="connsiteY7989" fmla="*/ 4991406 h 8900716"/>
              <a:gd name="connsiteX7990" fmla="*/ 8015939 w 11033920"/>
              <a:gd name="connsiteY7990" fmla="*/ 5001296 h 8900716"/>
              <a:gd name="connsiteX7991" fmla="*/ 8029220 w 11033920"/>
              <a:gd name="connsiteY7991" fmla="*/ 5025608 h 8900716"/>
              <a:gd name="connsiteX7992" fmla="*/ 8055783 w 11033920"/>
              <a:gd name="connsiteY7992" fmla="*/ 5001296 h 8900716"/>
              <a:gd name="connsiteX7993" fmla="*/ 8055783 w 11033920"/>
              <a:gd name="connsiteY7993" fmla="*/ 4977808 h 8900716"/>
              <a:gd name="connsiteX7994" fmla="*/ 8055783 w 11033920"/>
              <a:gd name="connsiteY7994" fmla="*/ 4953908 h 8900716"/>
              <a:gd name="connsiteX7995" fmla="*/ 8055783 w 11033920"/>
              <a:gd name="connsiteY7995" fmla="*/ 4953908 h 8900716"/>
              <a:gd name="connsiteX7996" fmla="*/ 8029220 w 11033920"/>
              <a:gd name="connsiteY7996" fmla="*/ 4905696 h 8900716"/>
              <a:gd name="connsiteX7997" fmla="*/ 8029220 w 11033920"/>
              <a:gd name="connsiteY7997" fmla="*/ 4929596 h 8900716"/>
              <a:gd name="connsiteX7998" fmla="*/ 8005722 w 11033920"/>
              <a:gd name="connsiteY7998" fmla="*/ 4902811 h 8900716"/>
              <a:gd name="connsiteX7999" fmla="*/ 8003168 w 11033920"/>
              <a:gd name="connsiteY7999" fmla="*/ 4869022 h 8900716"/>
              <a:gd name="connsiteX8000" fmla="*/ 8005722 w 11033920"/>
              <a:gd name="connsiteY8000" fmla="*/ 4870258 h 8900716"/>
              <a:gd name="connsiteX8001" fmla="*/ 8029220 w 11033920"/>
              <a:gd name="connsiteY8001" fmla="*/ 4881796 h 8900716"/>
              <a:gd name="connsiteX8002" fmla="*/ 8055783 w 11033920"/>
              <a:gd name="connsiteY8002" fmla="*/ 4881796 h 8900716"/>
              <a:gd name="connsiteX8003" fmla="*/ 8055783 w 11033920"/>
              <a:gd name="connsiteY8003" fmla="*/ 4858308 h 8900716"/>
              <a:gd name="connsiteX8004" fmla="*/ 8082347 w 11033920"/>
              <a:gd name="connsiteY8004" fmla="*/ 4858308 h 8900716"/>
              <a:gd name="connsiteX8005" fmla="*/ 8108909 w 11033920"/>
              <a:gd name="connsiteY8005" fmla="*/ 4858308 h 8900716"/>
              <a:gd name="connsiteX8006" fmla="*/ 8082347 w 11033920"/>
              <a:gd name="connsiteY8006" fmla="*/ 4762295 h 8900716"/>
              <a:gd name="connsiteX8007" fmla="*/ 8108909 w 11033920"/>
              <a:gd name="connsiteY8007" fmla="*/ 4786195 h 8900716"/>
              <a:gd name="connsiteX8008" fmla="*/ 8108909 w 11033920"/>
              <a:gd name="connsiteY8008" fmla="*/ 4762295 h 8900716"/>
              <a:gd name="connsiteX8009" fmla="*/ 8082347 w 11033920"/>
              <a:gd name="connsiteY8009" fmla="*/ 4762295 h 8900716"/>
              <a:gd name="connsiteX8010" fmla="*/ 8135473 w 11033920"/>
              <a:gd name="connsiteY8010" fmla="*/ 4738395 h 8900716"/>
              <a:gd name="connsiteX8011" fmla="*/ 8135473 w 11033920"/>
              <a:gd name="connsiteY8011" fmla="*/ 4714495 h 8900716"/>
              <a:gd name="connsiteX8012" fmla="*/ 8162036 w 11033920"/>
              <a:gd name="connsiteY8012" fmla="*/ 4738395 h 8900716"/>
              <a:gd name="connsiteX8013" fmla="*/ 8162036 w 11033920"/>
              <a:gd name="connsiteY8013" fmla="*/ 4729742 h 8900716"/>
              <a:gd name="connsiteX8014" fmla="*/ 8162036 w 11033920"/>
              <a:gd name="connsiteY8014" fmla="*/ 4728506 h 8900716"/>
              <a:gd name="connsiteX8015" fmla="*/ 8162036 w 11033920"/>
              <a:gd name="connsiteY8015" fmla="*/ 4705430 h 8900716"/>
              <a:gd name="connsiteX8016" fmla="*/ 8162036 w 11033920"/>
              <a:gd name="connsiteY8016" fmla="*/ 4690595 h 8900716"/>
              <a:gd name="connsiteX8017" fmla="*/ 8188599 w 11033920"/>
              <a:gd name="connsiteY8017" fmla="*/ 4738395 h 8900716"/>
              <a:gd name="connsiteX8018" fmla="*/ 8188599 w 11033920"/>
              <a:gd name="connsiteY8018" fmla="*/ 4714495 h 8900716"/>
              <a:gd name="connsiteX8019" fmla="*/ 8268289 w 11033920"/>
              <a:gd name="connsiteY8019" fmla="*/ 4666283 h 8900716"/>
              <a:gd name="connsiteX8020" fmla="*/ 8241725 w 11033920"/>
              <a:gd name="connsiteY8020" fmla="*/ 4594995 h 8900716"/>
              <a:gd name="connsiteX8021" fmla="*/ 8268289 w 11033920"/>
              <a:gd name="connsiteY8021" fmla="*/ 4642795 h 8900716"/>
              <a:gd name="connsiteX8022" fmla="*/ 8294851 w 11033920"/>
              <a:gd name="connsiteY8022" fmla="*/ 4642795 h 8900716"/>
              <a:gd name="connsiteX8023" fmla="*/ 8296384 w 11033920"/>
              <a:gd name="connsiteY8023" fmla="*/ 4623840 h 8900716"/>
              <a:gd name="connsiteX8024" fmla="*/ 8308133 w 11033920"/>
              <a:gd name="connsiteY8024" fmla="*/ 4666283 h 8900716"/>
              <a:gd name="connsiteX8025" fmla="*/ 8321925 w 11033920"/>
              <a:gd name="connsiteY8025" fmla="*/ 4714495 h 8900716"/>
              <a:gd name="connsiteX8026" fmla="*/ 8321925 w 11033920"/>
              <a:gd name="connsiteY8026" fmla="*/ 4690595 h 8900716"/>
              <a:gd name="connsiteX8027" fmla="*/ 8348489 w 11033920"/>
              <a:gd name="connsiteY8027" fmla="*/ 4714495 h 8900716"/>
              <a:gd name="connsiteX8028" fmla="*/ 8348489 w 11033920"/>
              <a:gd name="connsiteY8028" fmla="*/ 4690595 h 8900716"/>
              <a:gd name="connsiteX8029" fmla="*/ 8375052 w 11033920"/>
              <a:gd name="connsiteY8029" fmla="*/ 4714495 h 8900716"/>
              <a:gd name="connsiteX8030" fmla="*/ 8375052 w 11033920"/>
              <a:gd name="connsiteY8030" fmla="*/ 4690595 h 8900716"/>
              <a:gd name="connsiteX8031" fmla="*/ 8375052 w 11033920"/>
              <a:gd name="connsiteY8031" fmla="*/ 4681530 h 8900716"/>
              <a:gd name="connsiteX8032" fmla="*/ 8375052 w 11033920"/>
              <a:gd name="connsiteY8032" fmla="*/ 4666283 h 8900716"/>
              <a:gd name="connsiteX8033" fmla="*/ 8401615 w 11033920"/>
              <a:gd name="connsiteY8033" fmla="*/ 4690595 h 8900716"/>
              <a:gd name="connsiteX8034" fmla="*/ 8401615 w 11033920"/>
              <a:gd name="connsiteY8034" fmla="*/ 4675761 h 8900716"/>
              <a:gd name="connsiteX8035" fmla="*/ 8401615 w 11033920"/>
              <a:gd name="connsiteY8035" fmla="*/ 4666283 h 8900716"/>
              <a:gd name="connsiteX8036" fmla="*/ 8424602 w 11033920"/>
              <a:gd name="connsiteY8036" fmla="*/ 4666283 h 8900716"/>
              <a:gd name="connsiteX8037" fmla="*/ 8425624 w 11033920"/>
              <a:gd name="connsiteY8037" fmla="*/ 4664223 h 8900716"/>
              <a:gd name="connsiteX8038" fmla="*/ 8428178 w 11033920"/>
              <a:gd name="connsiteY8038" fmla="*/ 4666283 h 8900716"/>
              <a:gd name="connsiteX8039" fmla="*/ 8454741 w 11033920"/>
              <a:gd name="connsiteY8039" fmla="*/ 4618895 h 8900716"/>
              <a:gd name="connsiteX8040" fmla="*/ 8454741 w 11033920"/>
              <a:gd name="connsiteY8040" fmla="*/ 4642795 h 8900716"/>
              <a:gd name="connsiteX8041" fmla="*/ 8481304 w 11033920"/>
              <a:gd name="connsiteY8041" fmla="*/ 4594995 h 8900716"/>
              <a:gd name="connsiteX8042" fmla="*/ 8507867 w 11033920"/>
              <a:gd name="connsiteY8042" fmla="*/ 4642795 h 8900716"/>
              <a:gd name="connsiteX8043" fmla="*/ 8534431 w 11033920"/>
              <a:gd name="connsiteY8043" fmla="*/ 4642795 h 8900716"/>
              <a:gd name="connsiteX8044" fmla="*/ 8507867 w 11033920"/>
              <a:gd name="connsiteY8044" fmla="*/ 4594995 h 8900716"/>
              <a:gd name="connsiteX8045" fmla="*/ 8587557 w 11033920"/>
              <a:gd name="connsiteY8045" fmla="*/ 4570683 h 8900716"/>
              <a:gd name="connsiteX8046" fmla="*/ 8587557 w 11033920"/>
              <a:gd name="connsiteY8046" fmla="*/ 4594995 h 8900716"/>
              <a:gd name="connsiteX8047" fmla="*/ 8587557 w 11033920"/>
              <a:gd name="connsiteY8047" fmla="*/ 4642795 h 8900716"/>
              <a:gd name="connsiteX8048" fmla="*/ 8560994 w 11033920"/>
              <a:gd name="connsiteY8048" fmla="*/ 4690595 h 8900716"/>
              <a:gd name="connsiteX8049" fmla="*/ 8587557 w 11033920"/>
              <a:gd name="connsiteY8049" fmla="*/ 4690595 h 8900716"/>
              <a:gd name="connsiteX8050" fmla="*/ 8534431 w 11033920"/>
              <a:gd name="connsiteY8050" fmla="*/ 4690595 h 8900716"/>
              <a:gd name="connsiteX8051" fmla="*/ 8534431 w 11033920"/>
              <a:gd name="connsiteY8051" fmla="*/ 4738395 h 8900716"/>
              <a:gd name="connsiteX8052" fmla="*/ 8507867 w 11033920"/>
              <a:gd name="connsiteY8052" fmla="*/ 4690595 h 8900716"/>
              <a:gd name="connsiteX8053" fmla="*/ 8481304 w 11033920"/>
              <a:gd name="connsiteY8053" fmla="*/ 4810096 h 8900716"/>
              <a:gd name="connsiteX8054" fmla="*/ 8428178 w 11033920"/>
              <a:gd name="connsiteY8054" fmla="*/ 4858308 h 8900716"/>
              <a:gd name="connsiteX8055" fmla="*/ 8401615 w 11033920"/>
              <a:gd name="connsiteY8055" fmla="*/ 4833996 h 8900716"/>
              <a:gd name="connsiteX8056" fmla="*/ 8401615 w 11033920"/>
              <a:gd name="connsiteY8056" fmla="*/ 4858308 h 8900716"/>
              <a:gd name="connsiteX8057" fmla="*/ 8401615 w 11033920"/>
              <a:gd name="connsiteY8057" fmla="*/ 4881796 h 8900716"/>
              <a:gd name="connsiteX8058" fmla="*/ 8375052 w 11033920"/>
              <a:gd name="connsiteY8058" fmla="*/ 4929596 h 8900716"/>
              <a:gd name="connsiteX8059" fmla="*/ 8348489 w 11033920"/>
              <a:gd name="connsiteY8059" fmla="*/ 4905696 h 8900716"/>
              <a:gd name="connsiteX8060" fmla="*/ 8321925 w 11033920"/>
              <a:gd name="connsiteY8060" fmla="*/ 4929596 h 8900716"/>
              <a:gd name="connsiteX8061" fmla="*/ 8321925 w 11033920"/>
              <a:gd name="connsiteY8061" fmla="*/ 4953908 h 8900716"/>
              <a:gd name="connsiteX8062" fmla="*/ 8321925 w 11033920"/>
              <a:gd name="connsiteY8062" fmla="*/ 5025608 h 8900716"/>
              <a:gd name="connsiteX8063" fmla="*/ 8294851 w 11033920"/>
              <a:gd name="connsiteY8063" fmla="*/ 4977808 h 8900716"/>
              <a:gd name="connsiteX8064" fmla="*/ 8268289 w 11033920"/>
              <a:gd name="connsiteY8064" fmla="*/ 4977808 h 8900716"/>
              <a:gd name="connsiteX8065" fmla="*/ 8294851 w 11033920"/>
              <a:gd name="connsiteY8065" fmla="*/ 5001296 h 8900716"/>
              <a:gd name="connsiteX8066" fmla="*/ 8294851 w 11033920"/>
              <a:gd name="connsiteY8066" fmla="*/ 5025608 h 8900716"/>
              <a:gd name="connsiteX8067" fmla="*/ 8321925 w 11033920"/>
              <a:gd name="connsiteY8067" fmla="*/ 5073408 h 8900716"/>
              <a:gd name="connsiteX8068" fmla="*/ 8294851 w 11033920"/>
              <a:gd name="connsiteY8068" fmla="*/ 5073408 h 8900716"/>
              <a:gd name="connsiteX8069" fmla="*/ 8294851 w 11033920"/>
              <a:gd name="connsiteY8069" fmla="*/ 5096896 h 8900716"/>
              <a:gd name="connsiteX8070" fmla="*/ 8321925 w 11033920"/>
              <a:gd name="connsiteY8070" fmla="*/ 5121209 h 8900716"/>
              <a:gd name="connsiteX8071" fmla="*/ 8294851 w 11033920"/>
              <a:gd name="connsiteY8071" fmla="*/ 5073408 h 8900716"/>
              <a:gd name="connsiteX8072" fmla="*/ 8321925 w 11033920"/>
              <a:gd name="connsiteY8072" fmla="*/ 5073408 h 8900716"/>
              <a:gd name="connsiteX8073" fmla="*/ 8321925 w 11033920"/>
              <a:gd name="connsiteY8073" fmla="*/ 5096896 h 8900716"/>
              <a:gd name="connsiteX8074" fmla="*/ 8348489 w 11033920"/>
              <a:gd name="connsiteY8074" fmla="*/ 5121209 h 8900716"/>
              <a:gd name="connsiteX8075" fmla="*/ 8375052 w 11033920"/>
              <a:gd name="connsiteY8075" fmla="*/ 5145109 h 8900716"/>
              <a:gd name="connsiteX8076" fmla="*/ 8321925 w 11033920"/>
              <a:gd name="connsiteY8076" fmla="*/ 5096896 h 8900716"/>
              <a:gd name="connsiteX8077" fmla="*/ 8348489 w 11033920"/>
              <a:gd name="connsiteY8077" fmla="*/ 5073408 h 8900716"/>
              <a:gd name="connsiteX8078" fmla="*/ 8348489 w 11033920"/>
              <a:gd name="connsiteY8078" fmla="*/ 5096896 h 8900716"/>
              <a:gd name="connsiteX8079" fmla="*/ 8375052 w 11033920"/>
              <a:gd name="connsiteY8079" fmla="*/ 5121209 h 8900716"/>
              <a:gd name="connsiteX8080" fmla="*/ 8375052 w 11033920"/>
              <a:gd name="connsiteY8080" fmla="*/ 5096896 h 8900716"/>
              <a:gd name="connsiteX8081" fmla="*/ 8401615 w 11033920"/>
              <a:gd name="connsiteY8081" fmla="*/ 5121209 h 8900716"/>
              <a:gd name="connsiteX8082" fmla="*/ 8401615 w 11033920"/>
              <a:gd name="connsiteY8082" fmla="*/ 5073408 h 8900716"/>
              <a:gd name="connsiteX8083" fmla="*/ 8428178 w 11033920"/>
              <a:gd name="connsiteY8083" fmla="*/ 5096896 h 8900716"/>
              <a:gd name="connsiteX8084" fmla="*/ 8401615 w 11033920"/>
              <a:gd name="connsiteY8084" fmla="*/ 5073408 h 8900716"/>
              <a:gd name="connsiteX8085" fmla="*/ 8454741 w 11033920"/>
              <a:gd name="connsiteY8085" fmla="*/ 5096896 h 8900716"/>
              <a:gd name="connsiteX8086" fmla="*/ 8454741 w 11033920"/>
              <a:gd name="connsiteY8086" fmla="*/ 5049508 h 8900716"/>
              <a:gd name="connsiteX8087" fmla="*/ 8454741 w 11033920"/>
              <a:gd name="connsiteY8087" fmla="*/ 5025608 h 8900716"/>
              <a:gd name="connsiteX8088" fmla="*/ 8481304 w 11033920"/>
              <a:gd name="connsiteY8088" fmla="*/ 5001296 h 8900716"/>
              <a:gd name="connsiteX8089" fmla="*/ 8486923 w 11033920"/>
              <a:gd name="connsiteY8089" fmla="*/ 5016955 h 8900716"/>
              <a:gd name="connsiteX8090" fmla="*/ 8481304 w 11033920"/>
              <a:gd name="connsiteY8090" fmla="*/ 5025608 h 8900716"/>
              <a:gd name="connsiteX8091" fmla="*/ 8492032 w 11033920"/>
              <a:gd name="connsiteY8091" fmla="*/ 5031377 h 8900716"/>
              <a:gd name="connsiteX8092" fmla="*/ 8491010 w 11033920"/>
              <a:gd name="connsiteY8092" fmla="*/ 5043327 h 8900716"/>
              <a:gd name="connsiteX8093" fmla="*/ 8481304 w 11033920"/>
              <a:gd name="connsiteY8093" fmla="*/ 5049508 h 8900716"/>
              <a:gd name="connsiteX8094" fmla="*/ 8507867 w 11033920"/>
              <a:gd name="connsiteY8094" fmla="*/ 5049508 h 8900716"/>
              <a:gd name="connsiteX8095" fmla="*/ 8504292 w 11033920"/>
              <a:gd name="connsiteY8095" fmla="*/ 5037558 h 8900716"/>
              <a:gd name="connsiteX8096" fmla="*/ 8492032 w 11033920"/>
              <a:gd name="connsiteY8096" fmla="*/ 5031377 h 8900716"/>
              <a:gd name="connsiteX8097" fmla="*/ 8492543 w 11033920"/>
              <a:gd name="connsiteY8097" fmla="*/ 5029317 h 8900716"/>
              <a:gd name="connsiteX8098" fmla="*/ 8486923 w 11033920"/>
              <a:gd name="connsiteY8098" fmla="*/ 5016955 h 8900716"/>
              <a:gd name="connsiteX8099" fmla="*/ 8494075 w 11033920"/>
              <a:gd name="connsiteY8099" fmla="*/ 5007477 h 8900716"/>
              <a:gd name="connsiteX8100" fmla="*/ 8507867 w 11033920"/>
              <a:gd name="connsiteY8100" fmla="*/ 5025608 h 8900716"/>
              <a:gd name="connsiteX8101" fmla="*/ 8534431 w 11033920"/>
              <a:gd name="connsiteY8101" fmla="*/ 5049508 h 8900716"/>
              <a:gd name="connsiteX8102" fmla="*/ 8534431 w 11033920"/>
              <a:gd name="connsiteY8102" fmla="*/ 5025608 h 8900716"/>
              <a:gd name="connsiteX8103" fmla="*/ 8534431 w 11033920"/>
              <a:gd name="connsiteY8103" fmla="*/ 5008301 h 8900716"/>
              <a:gd name="connsiteX8104" fmla="*/ 8534431 w 11033920"/>
              <a:gd name="connsiteY8104" fmla="*/ 5001296 h 8900716"/>
              <a:gd name="connsiteX8105" fmla="*/ 8560994 w 11033920"/>
              <a:gd name="connsiteY8105" fmla="*/ 4977808 h 8900716"/>
              <a:gd name="connsiteX8106" fmla="*/ 8534431 w 11033920"/>
              <a:gd name="connsiteY8106" fmla="*/ 4953908 h 8900716"/>
              <a:gd name="connsiteX8107" fmla="*/ 8640172 w 11033920"/>
              <a:gd name="connsiteY8107" fmla="*/ 4905696 h 8900716"/>
              <a:gd name="connsiteX8108" fmla="*/ 8640172 w 11033920"/>
              <a:gd name="connsiteY8108" fmla="*/ 4929596 h 8900716"/>
              <a:gd name="connsiteX8109" fmla="*/ 8666735 w 11033920"/>
              <a:gd name="connsiteY8109" fmla="*/ 4977808 h 8900716"/>
              <a:gd name="connsiteX8110" fmla="*/ 8640172 w 11033920"/>
              <a:gd name="connsiteY8110" fmla="*/ 4953908 h 8900716"/>
              <a:gd name="connsiteX8111" fmla="*/ 8614120 w 11033920"/>
              <a:gd name="connsiteY8111" fmla="*/ 4953908 h 8900716"/>
              <a:gd name="connsiteX8112" fmla="*/ 8640172 w 11033920"/>
              <a:gd name="connsiteY8112" fmla="*/ 4977808 h 8900716"/>
              <a:gd name="connsiteX8113" fmla="*/ 8640172 w 11033920"/>
              <a:gd name="connsiteY8113" fmla="*/ 5001296 h 8900716"/>
              <a:gd name="connsiteX8114" fmla="*/ 8587557 w 11033920"/>
              <a:gd name="connsiteY8114" fmla="*/ 5049508 h 8900716"/>
              <a:gd name="connsiteX8115" fmla="*/ 8576319 w 11033920"/>
              <a:gd name="connsiteY8115" fmla="*/ 5029317 h 8900716"/>
              <a:gd name="connsiteX8116" fmla="*/ 8571210 w 11033920"/>
              <a:gd name="connsiteY8116" fmla="*/ 5020251 h 8900716"/>
              <a:gd name="connsiteX8117" fmla="*/ 8572232 w 11033920"/>
              <a:gd name="connsiteY8117" fmla="*/ 5015306 h 8900716"/>
              <a:gd name="connsiteX8118" fmla="*/ 8560994 w 11033920"/>
              <a:gd name="connsiteY8118" fmla="*/ 5001296 h 8900716"/>
              <a:gd name="connsiteX8119" fmla="*/ 8571210 w 11033920"/>
              <a:gd name="connsiteY8119" fmla="*/ 5020251 h 8900716"/>
              <a:gd name="connsiteX8120" fmla="*/ 8570700 w 11033920"/>
              <a:gd name="connsiteY8120" fmla="*/ 5022312 h 8900716"/>
              <a:gd name="connsiteX8121" fmla="*/ 8560994 w 11033920"/>
              <a:gd name="connsiteY8121" fmla="*/ 5025608 h 8900716"/>
              <a:gd name="connsiteX8122" fmla="*/ 8587557 w 11033920"/>
              <a:gd name="connsiteY8122" fmla="*/ 5049508 h 8900716"/>
              <a:gd name="connsiteX8123" fmla="*/ 8614120 w 11033920"/>
              <a:gd name="connsiteY8123" fmla="*/ 5096896 h 8900716"/>
              <a:gd name="connsiteX8124" fmla="*/ 8587557 w 11033920"/>
              <a:gd name="connsiteY8124" fmla="*/ 5121209 h 8900716"/>
              <a:gd name="connsiteX8125" fmla="*/ 8560994 w 11033920"/>
              <a:gd name="connsiteY8125" fmla="*/ 5073408 h 8900716"/>
              <a:gd name="connsiteX8126" fmla="*/ 8587557 w 11033920"/>
              <a:gd name="connsiteY8126" fmla="*/ 5121209 h 8900716"/>
              <a:gd name="connsiteX8127" fmla="*/ 8560994 w 11033920"/>
              <a:gd name="connsiteY8127" fmla="*/ 5145109 h 8900716"/>
              <a:gd name="connsiteX8128" fmla="*/ 8560994 w 11033920"/>
              <a:gd name="connsiteY8128" fmla="*/ 5121209 h 8900716"/>
              <a:gd name="connsiteX8129" fmla="*/ 8534431 w 11033920"/>
              <a:gd name="connsiteY8129" fmla="*/ 5121209 h 8900716"/>
              <a:gd name="connsiteX8130" fmla="*/ 8507867 w 11033920"/>
              <a:gd name="connsiteY8130" fmla="*/ 5096896 h 8900716"/>
              <a:gd name="connsiteX8131" fmla="*/ 8507867 w 11033920"/>
              <a:gd name="connsiteY8131" fmla="*/ 5096896 h 8900716"/>
              <a:gd name="connsiteX8132" fmla="*/ 8507867 w 11033920"/>
              <a:gd name="connsiteY8132" fmla="*/ 5145109 h 8900716"/>
              <a:gd name="connsiteX8133" fmla="*/ 8481304 w 11033920"/>
              <a:gd name="connsiteY8133" fmla="*/ 5145109 h 8900716"/>
              <a:gd name="connsiteX8134" fmla="*/ 8481304 w 11033920"/>
              <a:gd name="connsiteY8134" fmla="*/ 5192909 h 8900716"/>
              <a:gd name="connsiteX8135" fmla="*/ 8481304 w 11033920"/>
              <a:gd name="connsiteY8135" fmla="*/ 5169009 h 8900716"/>
              <a:gd name="connsiteX8136" fmla="*/ 8469555 w 11033920"/>
              <a:gd name="connsiteY8136" fmla="*/ 5199090 h 8900716"/>
              <a:gd name="connsiteX8137" fmla="*/ 8471088 w 11033920"/>
              <a:gd name="connsiteY8137" fmla="*/ 5201562 h 8900716"/>
              <a:gd name="connsiteX8138" fmla="*/ 8454741 w 11033920"/>
              <a:gd name="connsiteY8138" fmla="*/ 5192909 h 8900716"/>
              <a:gd name="connsiteX8139" fmla="*/ 8454741 w 11033920"/>
              <a:gd name="connsiteY8139" fmla="*/ 5216809 h 8900716"/>
              <a:gd name="connsiteX8140" fmla="*/ 8481304 w 11033920"/>
              <a:gd name="connsiteY8140" fmla="*/ 5264609 h 8900716"/>
              <a:gd name="connsiteX8141" fmla="*/ 8481304 w 11033920"/>
              <a:gd name="connsiteY8141" fmla="*/ 5312409 h 8900716"/>
              <a:gd name="connsiteX8142" fmla="*/ 8507867 w 11033920"/>
              <a:gd name="connsiteY8142" fmla="*/ 5360209 h 8900716"/>
              <a:gd name="connsiteX8143" fmla="*/ 8454741 w 11033920"/>
              <a:gd name="connsiteY8143" fmla="*/ 5336309 h 8900716"/>
              <a:gd name="connsiteX8144" fmla="*/ 8401615 w 11033920"/>
              <a:gd name="connsiteY8144" fmla="*/ 5288921 h 8900716"/>
              <a:gd name="connsiteX8145" fmla="*/ 8454741 w 11033920"/>
              <a:gd name="connsiteY8145" fmla="*/ 5312409 h 8900716"/>
              <a:gd name="connsiteX8146" fmla="*/ 8428178 w 11033920"/>
              <a:gd name="connsiteY8146" fmla="*/ 5288921 h 8900716"/>
              <a:gd name="connsiteX8147" fmla="*/ 8454741 w 11033920"/>
              <a:gd name="connsiteY8147" fmla="*/ 5240709 h 8900716"/>
              <a:gd name="connsiteX8148" fmla="*/ 8428178 w 11033920"/>
              <a:gd name="connsiteY8148" fmla="*/ 5192909 h 8900716"/>
              <a:gd name="connsiteX8149" fmla="*/ 8404680 w 11033920"/>
              <a:gd name="connsiteY8149" fmla="*/ 5186728 h 8900716"/>
              <a:gd name="connsiteX8150" fmla="*/ 8401615 w 11033920"/>
              <a:gd name="connsiteY8150" fmla="*/ 5216397 h 8900716"/>
              <a:gd name="connsiteX8151" fmla="*/ 8424091 w 11033920"/>
              <a:gd name="connsiteY8151" fmla="*/ 5207743 h 8900716"/>
              <a:gd name="connsiteX8152" fmla="*/ 8426646 w 11033920"/>
              <a:gd name="connsiteY8152" fmla="*/ 5206507 h 8900716"/>
              <a:gd name="connsiteX8153" fmla="*/ 8427156 w 11033920"/>
              <a:gd name="connsiteY8153" fmla="*/ 5216809 h 8900716"/>
              <a:gd name="connsiteX8154" fmla="*/ 8420005 w 11033920"/>
              <a:gd name="connsiteY8154" fmla="*/ 5225874 h 8900716"/>
              <a:gd name="connsiteX8155" fmla="*/ 8417451 w 11033920"/>
              <a:gd name="connsiteY8155" fmla="*/ 5229171 h 8900716"/>
              <a:gd name="connsiteX8156" fmla="*/ 8415791 w 11033920"/>
              <a:gd name="connsiteY8156" fmla="*/ 5230716 h 8900716"/>
              <a:gd name="connsiteX8157" fmla="*/ 8416980 w 11033920"/>
              <a:gd name="connsiteY8157" fmla="*/ 5231848 h 8900716"/>
              <a:gd name="connsiteX8158" fmla="*/ 8401615 w 11033920"/>
              <a:gd name="connsiteY8158" fmla="*/ 5218045 h 8900716"/>
              <a:gd name="connsiteX8159" fmla="*/ 8401615 w 11033920"/>
              <a:gd name="connsiteY8159" fmla="*/ 5219693 h 8900716"/>
              <a:gd name="connsiteX8160" fmla="*/ 8401615 w 11033920"/>
              <a:gd name="connsiteY8160" fmla="*/ 5240709 h 8900716"/>
              <a:gd name="connsiteX8161" fmla="*/ 8401615 w 11033920"/>
              <a:gd name="connsiteY8161" fmla="*/ 5244005 h 8900716"/>
              <a:gd name="connsiteX8162" fmla="*/ 8401615 w 11033920"/>
              <a:gd name="connsiteY8162" fmla="*/ 5246890 h 8900716"/>
              <a:gd name="connsiteX8163" fmla="*/ 8401615 w 11033920"/>
              <a:gd name="connsiteY8163" fmla="*/ 5264609 h 8900716"/>
              <a:gd name="connsiteX8164" fmla="*/ 8348489 w 11033920"/>
              <a:gd name="connsiteY8164" fmla="*/ 5288921 h 8900716"/>
              <a:gd name="connsiteX8165" fmla="*/ 8348489 w 11033920"/>
              <a:gd name="connsiteY8165" fmla="*/ 5312409 h 8900716"/>
              <a:gd name="connsiteX8166" fmla="*/ 8375052 w 11033920"/>
              <a:gd name="connsiteY8166" fmla="*/ 5312409 h 8900716"/>
              <a:gd name="connsiteX8167" fmla="*/ 8401615 w 11033920"/>
              <a:gd name="connsiteY8167" fmla="*/ 5360209 h 8900716"/>
              <a:gd name="connsiteX8168" fmla="*/ 8401615 w 11033920"/>
              <a:gd name="connsiteY8168" fmla="*/ 5312409 h 8900716"/>
              <a:gd name="connsiteX8169" fmla="*/ 8428178 w 11033920"/>
              <a:gd name="connsiteY8169" fmla="*/ 5336309 h 8900716"/>
              <a:gd name="connsiteX8170" fmla="*/ 8437884 w 11033920"/>
              <a:gd name="connsiteY8170" fmla="*/ 5360209 h 8900716"/>
              <a:gd name="connsiteX8171" fmla="*/ 8428178 w 11033920"/>
              <a:gd name="connsiteY8171" fmla="*/ 5384109 h 8900716"/>
              <a:gd name="connsiteX8172" fmla="*/ 8428178 w 11033920"/>
              <a:gd name="connsiteY8172" fmla="*/ 5363506 h 8900716"/>
              <a:gd name="connsiteX8173" fmla="*/ 8428178 w 11033920"/>
              <a:gd name="connsiteY8173" fmla="*/ 5360209 h 8900716"/>
              <a:gd name="connsiteX8174" fmla="*/ 8421026 w 11033920"/>
              <a:gd name="connsiteY8174" fmla="*/ 5370923 h 8900716"/>
              <a:gd name="connsiteX8175" fmla="*/ 8428178 w 11033920"/>
              <a:gd name="connsiteY8175" fmla="*/ 5384109 h 8900716"/>
              <a:gd name="connsiteX8176" fmla="*/ 8428178 w 11033920"/>
              <a:gd name="connsiteY8176" fmla="*/ 5384521 h 8900716"/>
              <a:gd name="connsiteX8177" fmla="*/ 8431243 w 11033920"/>
              <a:gd name="connsiteY8177" fmla="*/ 5390290 h 8900716"/>
              <a:gd name="connsiteX8178" fmla="*/ 8454741 w 11033920"/>
              <a:gd name="connsiteY8178" fmla="*/ 5384521 h 8900716"/>
              <a:gd name="connsiteX8179" fmla="*/ 8454741 w 11033920"/>
              <a:gd name="connsiteY8179" fmla="*/ 5408421 h 8900716"/>
              <a:gd name="connsiteX8180" fmla="*/ 8428178 w 11033920"/>
              <a:gd name="connsiteY8180" fmla="*/ 5408421 h 8900716"/>
              <a:gd name="connsiteX8181" fmla="*/ 8454741 w 11033920"/>
              <a:gd name="connsiteY8181" fmla="*/ 5455810 h 8900716"/>
              <a:gd name="connsiteX8182" fmla="*/ 8481304 w 11033920"/>
              <a:gd name="connsiteY8182" fmla="*/ 5431909 h 8900716"/>
              <a:gd name="connsiteX8183" fmla="*/ 8481304 w 11033920"/>
              <a:gd name="connsiteY8183" fmla="*/ 5384521 h 8900716"/>
              <a:gd name="connsiteX8184" fmla="*/ 8507867 w 11033920"/>
              <a:gd name="connsiteY8184" fmla="*/ 5360209 h 8900716"/>
              <a:gd name="connsiteX8185" fmla="*/ 8534431 w 11033920"/>
              <a:gd name="connsiteY8185" fmla="*/ 5408421 h 8900716"/>
              <a:gd name="connsiteX8186" fmla="*/ 8507867 w 11033920"/>
              <a:gd name="connsiteY8186" fmla="*/ 5408421 h 8900716"/>
              <a:gd name="connsiteX8187" fmla="*/ 8507867 w 11033920"/>
              <a:gd name="connsiteY8187" fmla="*/ 5414190 h 8900716"/>
              <a:gd name="connsiteX8188" fmla="*/ 8507867 w 11033920"/>
              <a:gd name="connsiteY8188" fmla="*/ 5424492 h 8900716"/>
              <a:gd name="connsiteX8189" fmla="*/ 8507867 w 11033920"/>
              <a:gd name="connsiteY8189" fmla="*/ 5431909 h 8900716"/>
              <a:gd name="connsiteX8190" fmla="*/ 8534431 w 11033920"/>
              <a:gd name="connsiteY8190" fmla="*/ 5431909 h 8900716"/>
              <a:gd name="connsiteX8191" fmla="*/ 8534431 w 11033920"/>
              <a:gd name="connsiteY8191" fmla="*/ 5455810 h 8900716"/>
              <a:gd name="connsiteX8192" fmla="*/ 8560994 w 11033920"/>
              <a:gd name="connsiteY8192" fmla="*/ 5480122 h 8900716"/>
              <a:gd name="connsiteX8193" fmla="*/ 8587557 w 11033920"/>
              <a:gd name="connsiteY8193" fmla="*/ 5551822 h 8900716"/>
              <a:gd name="connsiteX8194" fmla="*/ 8587557 w 11033920"/>
              <a:gd name="connsiteY8194" fmla="*/ 5527510 h 8900716"/>
              <a:gd name="connsiteX8195" fmla="*/ 8614120 w 11033920"/>
              <a:gd name="connsiteY8195" fmla="*/ 5551822 h 8900716"/>
              <a:gd name="connsiteX8196" fmla="*/ 8640172 w 11033920"/>
              <a:gd name="connsiteY8196" fmla="*/ 5551822 h 8900716"/>
              <a:gd name="connsiteX8197" fmla="*/ 8666735 w 11033920"/>
              <a:gd name="connsiteY8197" fmla="*/ 5599622 h 8900716"/>
              <a:gd name="connsiteX8198" fmla="*/ 8640172 w 11033920"/>
              <a:gd name="connsiteY8198" fmla="*/ 5599622 h 8900716"/>
              <a:gd name="connsiteX8199" fmla="*/ 8720373 w 11033920"/>
              <a:gd name="connsiteY8199" fmla="*/ 5647422 h 8900716"/>
              <a:gd name="connsiteX8200" fmla="*/ 8720373 w 11033920"/>
              <a:gd name="connsiteY8200" fmla="*/ 5599622 h 8900716"/>
              <a:gd name="connsiteX8201" fmla="*/ 8746936 w 11033920"/>
              <a:gd name="connsiteY8201" fmla="*/ 5623522 h 8900716"/>
              <a:gd name="connsiteX8202" fmla="*/ 8773499 w 11033920"/>
              <a:gd name="connsiteY8202" fmla="*/ 5623522 h 8900716"/>
              <a:gd name="connsiteX8203" fmla="*/ 8800062 w 11033920"/>
              <a:gd name="connsiteY8203" fmla="*/ 5671322 h 8900716"/>
              <a:gd name="connsiteX8204" fmla="*/ 8826625 w 11033920"/>
              <a:gd name="connsiteY8204" fmla="*/ 5623522 h 8900716"/>
              <a:gd name="connsiteX8205" fmla="*/ 8853188 w 11033920"/>
              <a:gd name="connsiteY8205" fmla="*/ 5671322 h 8900716"/>
              <a:gd name="connsiteX8206" fmla="*/ 8853188 w 11033920"/>
              <a:gd name="connsiteY8206" fmla="*/ 5647422 h 8900716"/>
              <a:gd name="connsiteX8207" fmla="*/ 8879751 w 11033920"/>
              <a:gd name="connsiteY8207" fmla="*/ 5671322 h 8900716"/>
              <a:gd name="connsiteX8208" fmla="*/ 8879751 w 11033920"/>
              <a:gd name="connsiteY8208" fmla="*/ 5647422 h 8900716"/>
              <a:gd name="connsiteX8209" fmla="*/ 8879751 w 11033920"/>
              <a:gd name="connsiteY8209" fmla="*/ 5633824 h 8900716"/>
              <a:gd name="connsiteX8210" fmla="*/ 8879751 w 11033920"/>
              <a:gd name="connsiteY8210" fmla="*/ 5623522 h 8900716"/>
              <a:gd name="connsiteX8211" fmla="*/ 8906315 w 11033920"/>
              <a:gd name="connsiteY8211" fmla="*/ 5647422 h 8900716"/>
              <a:gd name="connsiteX8212" fmla="*/ 8932878 w 11033920"/>
              <a:gd name="connsiteY8212" fmla="*/ 5695222 h 8900716"/>
              <a:gd name="connsiteX8213" fmla="*/ 8906315 w 11033920"/>
              <a:gd name="connsiteY8213" fmla="*/ 5719122 h 8900716"/>
              <a:gd name="connsiteX8214" fmla="*/ 8853188 w 11033920"/>
              <a:gd name="connsiteY8214" fmla="*/ 5743022 h 8900716"/>
              <a:gd name="connsiteX8215" fmla="*/ 8853188 w 11033920"/>
              <a:gd name="connsiteY8215" fmla="*/ 5745907 h 8900716"/>
              <a:gd name="connsiteX8216" fmla="*/ 8853188 w 11033920"/>
              <a:gd name="connsiteY8216" fmla="*/ 5754972 h 8900716"/>
              <a:gd name="connsiteX8217" fmla="*/ 8853188 w 11033920"/>
              <a:gd name="connsiteY8217" fmla="*/ 5766922 h 8900716"/>
              <a:gd name="connsiteX8218" fmla="*/ 8826625 w 11033920"/>
              <a:gd name="connsiteY8218" fmla="*/ 5743022 h 8900716"/>
              <a:gd name="connsiteX8219" fmla="*/ 8826625 w 11033920"/>
              <a:gd name="connsiteY8219" fmla="*/ 5790823 h 8900716"/>
              <a:gd name="connsiteX8220" fmla="*/ 8808235 w 11033920"/>
              <a:gd name="connsiteY8220" fmla="*/ 5781345 h 8900716"/>
              <a:gd name="connsiteX8221" fmla="*/ 8800062 w 11033920"/>
              <a:gd name="connsiteY8221" fmla="*/ 5766922 h 8900716"/>
              <a:gd name="connsiteX8222" fmla="*/ 8803638 w 11033920"/>
              <a:gd name="connsiteY8222" fmla="*/ 5778873 h 8900716"/>
              <a:gd name="connsiteX8223" fmla="*/ 8808235 w 11033920"/>
              <a:gd name="connsiteY8223" fmla="*/ 5781345 h 8900716"/>
              <a:gd name="connsiteX8224" fmla="*/ 8813344 w 11033920"/>
              <a:gd name="connsiteY8224" fmla="*/ 5790823 h 8900716"/>
              <a:gd name="connsiteX8225" fmla="*/ 8826625 w 11033920"/>
              <a:gd name="connsiteY8225" fmla="*/ 5815135 h 8900716"/>
              <a:gd name="connsiteX8226" fmla="*/ 8800062 w 11033920"/>
              <a:gd name="connsiteY8226" fmla="*/ 5815135 h 8900716"/>
              <a:gd name="connsiteX8227" fmla="*/ 8800062 w 11033920"/>
              <a:gd name="connsiteY8227" fmla="*/ 5838623 h 8900716"/>
              <a:gd name="connsiteX8228" fmla="*/ 8800062 w 11033920"/>
              <a:gd name="connsiteY8228" fmla="*/ 5838623 h 8900716"/>
              <a:gd name="connsiteX8229" fmla="*/ 8773499 w 11033920"/>
              <a:gd name="connsiteY8229" fmla="*/ 5815135 h 8900716"/>
              <a:gd name="connsiteX8230" fmla="*/ 8785248 w 11033920"/>
              <a:gd name="connsiteY8230" fmla="*/ 5841095 h 8900716"/>
              <a:gd name="connsiteX8231" fmla="*/ 8783715 w 11033920"/>
              <a:gd name="connsiteY8231" fmla="*/ 5838623 h 8900716"/>
              <a:gd name="connsiteX8232" fmla="*/ 8746936 w 11033920"/>
              <a:gd name="connsiteY8232" fmla="*/ 5815135 h 8900716"/>
              <a:gd name="connsiteX8233" fmla="*/ 8773499 w 11033920"/>
              <a:gd name="connsiteY8233" fmla="*/ 5862523 h 8900716"/>
              <a:gd name="connsiteX8234" fmla="*/ 8773499 w 11033920"/>
              <a:gd name="connsiteY8234" fmla="*/ 5838623 h 8900716"/>
              <a:gd name="connsiteX8235" fmla="*/ 8800062 w 11033920"/>
              <a:gd name="connsiteY8235" fmla="*/ 5886423 h 8900716"/>
              <a:gd name="connsiteX8236" fmla="*/ 8773499 w 11033920"/>
              <a:gd name="connsiteY8236" fmla="*/ 5910735 h 8900716"/>
              <a:gd name="connsiteX8237" fmla="*/ 8769923 w 11033920"/>
              <a:gd name="connsiteY8237" fmla="*/ 5884362 h 8900716"/>
              <a:gd name="connsiteX8238" fmla="*/ 8773499 w 11033920"/>
              <a:gd name="connsiteY8238" fmla="*/ 5886423 h 8900716"/>
              <a:gd name="connsiteX8239" fmla="*/ 8769923 w 11033920"/>
              <a:gd name="connsiteY8239" fmla="*/ 5883538 h 8900716"/>
              <a:gd name="connsiteX8240" fmla="*/ 8769923 w 11033920"/>
              <a:gd name="connsiteY8240" fmla="*/ 5884362 h 8900716"/>
              <a:gd name="connsiteX8241" fmla="*/ 8758174 w 11033920"/>
              <a:gd name="connsiteY8241" fmla="*/ 5876945 h 8900716"/>
              <a:gd name="connsiteX8242" fmla="*/ 8746936 w 11033920"/>
              <a:gd name="connsiteY8242" fmla="*/ 5910735 h 8900716"/>
              <a:gd name="connsiteX8243" fmla="*/ 8746936 w 11033920"/>
              <a:gd name="connsiteY8243" fmla="*/ 5934635 h 8900716"/>
              <a:gd name="connsiteX8244" fmla="*/ 8746936 w 11033920"/>
              <a:gd name="connsiteY8244" fmla="*/ 5948233 h 8900716"/>
              <a:gd name="connsiteX8245" fmla="*/ 8746936 w 11033920"/>
              <a:gd name="connsiteY8245" fmla="*/ 5958123 h 8900716"/>
              <a:gd name="connsiteX8246" fmla="*/ 8693299 w 11033920"/>
              <a:gd name="connsiteY8246" fmla="*/ 5862523 h 8900716"/>
              <a:gd name="connsiteX8247" fmla="*/ 8720373 w 11033920"/>
              <a:gd name="connsiteY8247" fmla="*/ 5934635 h 8900716"/>
              <a:gd name="connsiteX8248" fmla="*/ 8693299 w 11033920"/>
              <a:gd name="connsiteY8248" fmla="*/ 5910735 h 8900716"/>
              <a:gd name="connsiteX8249" fmla="*/ 8666735 w 11033920"/>
              <a:gd name="connsiteY8249" fmla="*/ 5982023 h 8900716"/>
              <a:gd name="connsiteX8250" fmla="*/ 8667246 w 11033920"/>
              <a:gd name="connsiteY8250" fmla="*/ 5982847 h 8900716"/>
              <a:gd name="connsiteX8251" fmla="*/ 8682060 w 11033920"/>
              <a:gd name="connsiteY8251" fmla="*/ 5973782 h 8900716"/>
              <a:gd name="connsiteX8252" fmla="*/ 8689723 w 11033920"/>
              <a:gd name="connsiteY8252" fmla="*/ 5975018 h 8900716"/>
              <a:gd name="connsiteX8253" fmla="*/ 8693299 w 11033920"/>
              <a:gd name="connsiteY8253" fmla="*/ 5983671 h 8900716"/>
              <a:gd name="connsiteX8254" fmla="*/ 8689723 w 11033920"/>
              <a:gd name="connsiteY8254" fmla="*/ 6000566 h 8900716"/>
              <a:gd name="connsiteX8255" fmla="*/ 8669290 w 11033920"/>
              <a:gd name="connsiteY8255" fmla="*/ 5985732 h 8900716"/>
              <a:gd name="connsiteX8256" fmla="*/ 8675420 w 11033920"/>
              <a:gd name="connsiteY8256" fmla="*/ 5995209 h 8900716"/>
              <a:gd name="connsiteX8257" fmla="*/ 8670311 w 11033920"/>
              <a:gd name="connsiteY8257" fmla="*/ 5994385 h 8900716"/>
              <a:gd name="connsiteX8258" fmla="*/ 8667757 w 11033920"/>
              <a:gd name="connsiteY8258" fmla="*/ 5992736 h 8900716"/>
              <a:gd name="connsiteX8259" fmla="*/ 8667246 w 11033920"/>
              <a:gd name="connsiteY8259" fmla="*/ 5984083 h 8900716"/>
              <a:gd name="connsiteX8260" fmla="*/ 8666735 w 11033920"/>
              <a:gd name="connsiteY8260" fmla="*/ 6006335 h 8900716"/>
              <a:gd name="connsiteX8261" fmla="*/ 8587557 w 11033920"/>
              <a:gd name="connsiteY8261" fmla="*/ 6077623 h 8900716"/>
              <a:gd name="connsiteX8262" fmla="*/ 8614120 w 11033920"/>
              <a:gd name="connsiteY8262" fmla="*/ 6077623 h 8900716"/>
              <a:gd name="connsiteX8263" fmla="*/ 8587557 w 11033920"/>
              <a:gd name="connsiteY8263" fmla="*/ 6149736 h 8900716"/>
              <a:gd name="connsiteX8264" fmla="*/ 8614120 w 11033920"/>
              <a:gd name="connsiteY8264" fmla="*/ 6173636 h 8900716"/>
              <a:gd name="connsiteX8265" fmla="*/ 8587557 w 11033920"/>
              <a:gd name="connsiteY8265" fmla="*/ 6245336 h 8900716"/>
              <a:gd name="connsiteX8266" fmla="*/ 8640172 w 11033920"/>
              <a:gd name="connsiteY8266" fmla="*/ 6269236 h 8900716"/>
              <a:gd name="connsiteX8267" fmla="*/ 8666735 w 11033920"/>
              <a:gd name="connsiteY8267" fmla="*/ 6311267 h 8900716"/>
              <a:gd name="connsiteX8268" fmla="*/ 8680528 w 11033920"/>
              <a:gd name="connsiteY8268" fmla="*/ 6314152 h 8900716"/>
              <a:gd name="connsiteX8269" fmla="*/ 8666735 w 11033920"/>
              <a:gd name="connsiteY8269" fmla="*/ 6293136 h 8900716"/>
              <a:gd name="connsiteX8270" fmla="*/ 8688190 w 11033920"/>
              <a:gd name="connsiteY8270" fmla="*/ 6315800 h 8900716"/>
              <a:gd name="connsiteX8271" fmla="*/ 8701472 w 11033920"/>
              <a:gd name="connsiteY8271" fmla="*/ 6329810 h 8900716"/>
              <a:gd name="connsiteX8272" fmla="*/ 8723948 w 11033920"/>
              <a:gd name="connsiteY8272" fmla="*/ 6334755 h 8900716"/>
              <a:gd name="connsiteX8273" fmla="*/ 8727524 w 11033920"/>
              <a:gd name="connsiteY8273" fmla="*/ 6323217 h 8900716"/>
              <a:gd name="connsiteX8274" fmla="*/ 8746936 w 11033920"/>
              <a:gd name="connsiteY8274" fmla="*/ 6340936 h 8900716"/>
              <a:gd name="connsiteX8275" fmla="*/ 8773499 w 11033920"/>
              <a:gd name="connsiteY8275" fmla="*/ 6365248 h 8900716"/>
              <a:gd name="connsiteX8276" fmla="*/ 8773499 w 11033920"/>
              <a:gd name="connsiteY8276" fmla="*/ 6317036 h 8900716"/>
              <a:gd name="connsiteX8277" fmla="*/ 8800062 w 11033920"/>
              <a:gd name="connsiteY8277" fmla="*/ 6293136 h 8900716"/>
              <a:gd name="connsiteX8278" fmla="*/ 8853188 w 11033920"/>
              <a:gd name="connsiteY8278" fmla="*/ 6317036 h 8900716"/>
              <a:gd name="connsiteX8279" fmla="*/ 8853188 w 11033920"/>
              <a:gd name="connsiteY8279" fmla="*/ 6269236 h 8900716"/>
              <a:gd name="connsiteX8280" fmla="*/ 8853188 w 11033920"/>
              <a:gd name="connsiteY8280" fmla="*/ 6293136 h 8900716"/>
              <a:gd name="connsiteX8281" fmla="*/ 8879751 w 11033920"/>
              <a:gd name="connsiteY8281" fmla="*/ 6245336 h 8900716"/>
              <a:gd name="connsiteX8282" fmla="*/ 8879751 w 11033920"/>
              <a:gd name="connsiteY8282" fmla="*/ 6269236 h 8900716"/>
              <a:gd name="connsiteX8283" fmla="*/ 8932878 w 11033920"/>
              <a:gd name="connsiteY8283" fmla="*/ 6293136 h 8900716"/>
              <a:gd name="connsiteX8284" fmla="*/ 8932878 w 11033920"/>
              <a:gd name="connsiteY8284" fmla="*/ 6317036 h 8900716"/>
              <a:gd name="connsiteX8285" fmla="*/ 8959441 w 11033920"/>
              <a:gd name="connsiteY8285" fmla="*/ 6388736 h 8900716"/>
              <a:gd name="connsiteX8286" fmla="*/ 8932878 w 11033920"/>
              <a:gd name="connsiteY8286" fmla="*/ 6365248 h 8900716"/>
              <a:gd name="connsiteX8287" fmla="*/ 8906315 w 11033920"/>
              <a:gd name="connsiteY8287" fmla="*/ 6388736 h 8900716"/>
              <a:gd name="connsiteX8288" fmla="*/ 8932878 w 11033920"/>
              <a:gd name="connsiteY8288" fmla="*/ 6412636 h 8900716"/>
              <a:gd name="connsiteX8289" fmla="*/ 8932878 w 11033920"/>
              <a:gd name="connsiteY8289" fmla="*/ 6436948 h 8900716"/>
              <a:gd name="connsiteX8290" fmla="*/ 8932878 w 11033920"/>
              <a:gd name="connsiteY8290" fmla="*/ 6484336 h 8900716"/>
              <a:gd name="connsiteX8291" fmla="*/ 8879751 w 11033920"/>
              <a:gd name="connsiteY8291" fmla="*/ 6484336 h 8900716"/>
              <a:gd name="connsiteX8292" fmla="*/ 8872600 w 11033920"/>
              <a:gd name="connsiteY8292" fmla="*/ 6531724 h 8900716"/>
              <a:gd name="connsiteX8293" fmla="*/ 8874643 w 11033920"/>
              <a:gd name="connsiteY8293" fmla="*/ 6538318 h 8900716"/>
              <a:gd name="connsiteX8294" fmla="*/ 8871578 w 11033920"/>
              <a:gd name="connsiteY8294" fmla="*/ 6534609 h 8900716"/>
              <a:gd name="connsiteX8295" fmla="*/ 8853188 w 11033920"/>
              <a:gd name="connsiteY8295" fmla="*/ 6532548 h 8900716"/>
              <a:gd name="connsiteX8296" fmla="*/ 8826625 w 11033920"/>
              <a:gd name="connsiteY8296" fmla="*/ 6580349 h 8900716"/>
              <a:gd name="connsiteX8297" fmla="*/ 8800062 w 11033920"/>
              <a:gd name="connsiteY8297" fmla="*/ 6603837 h 8900716"/>
              <a:gd name="connsiteX8298" fmla="*/ 8800062 w 11033920"/>
              <a:gd name="connsiteY8298" fmla="*/ 6628149 h 8900716"/>
              <a:gd name="connsiteX8299" fmla="*/ 8803638 w 11033920"/>
              <a:gd name="connsiteY8299" fmla="*/ 6685426 h 8900716"/>
              <a:gd name="connsiteX8300" fmla="*/ 8816409 w 11033920"/>
              <a:gd name="connsiteY8300" fmla="*/ 6706442 h 8900716"/>
              <a:gd name="connsiteX8301" fmla="*/ 8815387 w 11033920"/>
              <a:gd name="connsiteY8301" fmla="*/ 6706854 h 8900716"/>
              <a:gd name="connsiteX8302" fmla="*/ 8826625 w 11033920"/>
              <a:gd name="connsiteY8302" fmla="*/ 6723749 h 8900716"/>
              <a:gd name="connsiteX8303" fmla="*/ 8816409 w 11033920"/>
              <a:gd name="connsiteY8303" fmla="*/ 6706442 h 8900716"/>
              <a:gd name="connsiteX8304" fmla="*/ 8826625 w 11033920"/>
              <a:gd name="connsiteY8304" fmla="*/ 6699849 h 8900716"/>
              <a:gd name="connsiteX8305" fmla="*/ 8800062 w 11033920"/>
              <a:gd name="connsiteY8305" fmla="*/ 6819350 h 8900716"/>
              <a:gd name="connsiteX8306" fmla="*/ 8773499 w 11033920"/>
              <a:gd name="connsiteY8306" fmla="*/ 6843250 h 8900716"/>
              <a:gd name="connsiteX8307" fmla="*/ 8773499 w 11033920"/>
              <a:gd name="connsiteY8307" fmla="*/ 6867150 h 8900716"/>
              <a:gd name="connsiteX8308" fmla="*/ 8746936 w 11033920"/>
              <a:gd name="connsiteY8308" fmla="*/ 6867150 h 8900716"/>
              <a:gd name="connsiteX8309" fmla="*/ 8746936 w 11033920"/>
              <a:gd name="connsiteY8309" fmla="*/ 6891462 h 8900716"/>
              <a:gd name="connsiteX8310" fmla="*/ 8693299 w 11033920"/>
              <a:gd name="connsiteY8310" fmla="*/ 6987062 h 8900716"/>
              <a:gd name="connsiteX8311" fmla="*/ 8614120 w 11033920"/>
              <a:gd name="connsiteY8311" fmla="*/ 7058762 h 8900716"/>
              <a:gd name="connsiteX8312" fmla="*/ 8534431 w 11033920"/>
              <a:gd name="connsiteY8312" fmla="*/ 7226475 h 8900716"/>
              <a:gd name="connsiteX8313" fmla="*/ 8507867 w 11033920"/>
              <a:gd name="connsiteY8313" fmla="*/ 7202162 h 8900716"/>
              <a:gd name="connsiteX8314" fmla="*/ 8534431 w 11033920"/>
              <a:gd name="connsiteY8314" fmla="*/ 7249963 h 8900716"/>
              <a:gd name="connsiteX8315" fmla="*/ 8507867 w 11033920"/>
              <a:gd name="connsiteY8315" fmla="*/ 7226475 h 8900716"/>
              <a:gd name="connsiteX8316" fmla="*/ 8507867 w 11033920"/>
              <a:gd name="connsiteY8316" fmla="*/ 7249963 h 8900716"/>
              <a:gd name="connsiteX8317" fmla="*/ 8534431 w 11033920"/>
              <a:gd name="connsiteY8317" fmla="*/ 7273863 h 8900716"/>
              <a:gd name="connsiteX8318" fmla="*/ 8481304 w 11033920"/>
              <a:gd name="connsiteY8318" fmla="*/ 7249963 h 8900716"/>
              <a:gd name="connsiteX8319" fmla="*/ 8481304 w 11033920"/>
              <a:gd name="connsiteY8319" fmla="*/ 7297763 h 8900716"/>
              <a:gd name="connsiteX8320" fmla="*/ 8428178 w 11033920"/>
              <a:gd name="connsiteY8320" fmla="*/ 7345563 h 8900716"/>
              <a:gd name="connsiteX8321" fmla="*/ 8401615 w 11033920"/>
              <a:gd name="connsiteY8321" fmla="*/ 7322075 h 8900716"/>
              <a:gd name="connsiteX8322" fmla="*/ 8401615 w 11033920"/>
              <a:gd name="connsiteY8322" fmla="*/ 7345563 h 8900716"/>
              <a:gd name="connsiteX8323" fmla="*/ 8401615 w 11033920"/>
              <a:gd name="connsiteY8323" fmla="*/ 7359574 h 8900716"/>
              <a:gd name="connsiteX8324" fmla="*/ 8401615 w 11033920"/>
              <a:gd name="connsiteY8324" fmla="*/ 7369463 h 8900716"/>
              <a:gd name="connsiteX8325" fmla="*/ 8401615 w 11033920"/>
              <a:gd name="connsiteY8325" fmla="*/ 7417676 h 8900716"/>
              <a:gd name="connsiteX8326" fmla="*/ 8348489 w 11033920"/>
              <a:gd name="connsiteY8326" fmla="*/ 7417676 h 8900716"/>
              <a:gd name="connsiteX8327" fmla="*/ 8294851 w 11033920"/>
              <a:gd name="connsiteY8327" fmla="*/ 7489376 h 8900716"/>
              <a:gd name="connsiteX8328" fmla="*/ 8268289 w 11033920"/>
              <a:gd name="connsiteY8328" fmla="*/ 7537176 h 8900716"/>
              <a:gd name="connsiteX8329" fmla="*/ 8241725 w 11033920"/>
              <a:gd name="connsiteY8329" fmla="*/ 7513276 h 8900716"/>
              <a:gd name="connsiteX8330" fmla="*/ 8215162 w 11033920"/>
              <a:gd name="connsiteY8330" fmla="*/ 7537176 h 8900716"/>
              <a:gd name="connsiteX8331" fmla="*/ 8135473 w 11033920"/>
              <a:gd name="connsiteY8331" fmla="*/ 7632776 h 8900716"/>
              <a:gd name="connsiteX8332" fmla="*/ 8108909 w 11033920"/>
              <a:gd name="connsiteY8332" fmla="*/ 7656676 h 8900716"/>
              <a:gd name="connsiteX8333" fmla="*/ 8135473 w 11033920"/>
              <a:gd name="connsiteY8333" fmla="*/ 7680576 h 8900716"/>
              <a:gd name="connsiteX8334" fmla="*/ 8082347 w 11033920"/>
              <a:gd name="connsiteY8334" fmla="*/ 7704476 h 8900716"/>
              <a:gd name="connsiteX8335" fmla="*/ 8108909 w 11033920"/>
              <a:gd name="connsiteY8335" fmla="*/ 7728376 h 8900716"/>
              <a:gd name="connsiteX8336" fmla="*/ 8029220 w 11033920"/>
              <a:gd name="connsiteY8336" fmla="*/ 7800076 h 8900716"/>
              <a:gd name="connsiteX8337" fmla="*/ 8002657 w 11033920"/>
              <a:gd name="connsiteY8337" fmla="*/ 7848288 h 8900716"/>
              <a:gd name="connsiteX8338" fmla="*/ 8002657 w 11033920"/>
              <a:gd name="connsiteY8338" fmla="*/ 7872189 h 8900716"/>
              <a:gd name="connsiteX8339" fmla="*/ 7949531 w 11033920"/>
              <a:gd name="connsiteY8339" fmla="*/ 7919577 h 8900716"/>
              <a:gd name="connsiteX8340" fmla="*/ 7922967 w 11033920"/>
              <a:gd name="connsiteY8340" fmla="*/ 7943889 h 8900716"/>
              <a:gd name="connsiteX8341" fmla="*/ 7896405 w 11033920"/>
              <a:gd name="connsiteY8341" fmla="*/ 7991277 h 8900716"/>
              <a:gd name="connsiteX8342" fmla="*/ 7896405 w 11033920"/>
              <a:gd name="connsiteY8342" fmla="*/ 8015177 h 8900716"/>
              <a:gd name="connsiteX8343" fmla="*/ 7843278 w 11033920"/>
              <a:gd name="connsiteY8343" fmla="*/ 8087290 h 8900716"/>
              <a:gd name="connsiteX8344" fmla="*/ 7816204 w 11033920"/>
              <a:gd name="connsiteY8344" fmla="*/ 8087290 h 8900716"/>
              <a:gd name="connsiteX8345" fmla="*/ 7816204 w 11033920"/>
              <a:gd name="connsiteY8345" fmla="*/ 8111190 h 8900716"/>
              <a:gd name="connsiteX8346" fmla="*/ 7763078 w 11033920"/>
              <a:gd name="connsiteY8346" fmla="*/ 8111190 h 8900716"/>
              <a:gd name="connsiteX8347" fmla="*/ 7736515 w 11033920"/>
              <a:gd name="connsiteY8347" fmla="*/ 8158990 h 8900716"/>
              <a:gd name="connsiteX8348" fmla="*/ 7732939 w 11033920"/>
              <a:gd name="connsiteY8348" fmla="*/ 8158990 h 8900716"/>
              <a:gd name="connsiteX8349" fmla="*/ 7709951 w 11033920"/>
              <a:gd name="connsiteY8349" fmla="*/ 8158990 h 8900716"/>
              <a:gd name="connsiteX8350" fmla="*/ 7709951 w 11033920"/>
              <a:gd name="connsiteY8350" fmla="*/ 8182890 h 8900716"/>
              <a:gd name="connsiteX8351" fmla="*/ 7656825 w 11033920"/>
              <a:gd name="connsiteY8351" fmla="*/ 8182890 h 8900716"/>
              <a:gd name="connsiteX8352" fmla="*/ 7603699 w 11033920"/>
              <a:gd name="connsiteY8352" fmla="*/ 8230690 h 8900716"/>
              <a:gd name="connsiteX8353" fmla="*/ 7577136 w 11033920"/>
              <a:gd name="connsiteY8353" fmla="*/ 8206790 h 8900716"/>
              <a:gd name="connsiteX8354" fmla="*/ 7550573 w 11033920"/>
              <a:gd name="connsiteY8354" fmla="*/ 8254590 h 8900716"/>
              <a:gd name="connsiteX8355" fmla="*/ 7577136 w 11033920"/>
              <a:gd name="connsiteY8355" fmla="*/ 8278490 h 8900716"/>
              <a:gd name="connsiteX8356" fmla="*/ 7497447 w 11033920"/>
              <a:gd name="connsiteY8356" fmla="*/ 8326290 h 8900716"/>
              <a:gd name="connsiteX8357" fmla="*/ 7534737 w 11033920"/>
              <a:gd name="connsiteY8357" fmla="*/ 8329586 h 8900716"/>
              <a:gd name="connsiteX8358" fmla="*/ 7549551 w 11033920"/>
              <a:gd name="connsiteY8358" fmla="*/ 8348954 h 8900716"/>
              <a:gd name="connsiteX8359" fmla="*/ 7524009 w 11033920"/>
              <a:gd name="connsiteY8359" fmla="*/ 8392221 h 8900716"/>
              <a:gd name="connsiteX8360" fmla="*/ 7470883 w 11033920"/>
              <a:gd name="connsiteY8360" fmla="*/ 8445791 h 8900716"/>
              <a:gd name="connsiteX8361" fmla="*/ 7577136 w 11033920"/>
              <a:gd name="connsiteY8361" fmla="*/ 8421890 h 8900716"/>
              <a:gd name="connsiteX8362" fmla="*/ 7603699 w 11033920"/>
              <a:gd name="connsiteY8362" fmla="*/ 8374502 h 8900716"/>
              <a:gd name="connsiteX8363" fmla="*/ 7630262 w 11033920"/>
              <a:gd name="connsiteY8363" fmla="*/ 8421890 h 8900716"/>
              <a:gd name="connsiteX8364" fmla="*/ 7656825 w 11033920"/>
              <a:gd name="connsiteY8364" fmla="*/ 8326290 h 8900716"/>
              <a:gd name="connsiteX8365" fmla="*/ 7683389 w 11033920"/>
              <a:gd name="connsiteY8365" fmla="*/ 8302802 h 8900716"/>
              <a:gd name="connsiteX8366" fmla="*/ 7683389 w 11033920"/>
              <a:gd name="connsiteY8366" fmla="*/ 8326290 h 8900716"/>
              <a:gd name="connsiteX8367" fmla="*/ 7709951 w 11033920"/>
              <a:gd name="connsiteY8367" fmla="*/ 8278490 h 8900716"/>
              <a:gd name="connsiteX8368" fmla="*/ 7763078 w 11033920"/>
              <a:gd name="connsiteY8368" fmla="*/ 8230690 h 8900716"/>
              <a:gd name="connsiteX8369" fmla="*/ 7816204 w 11033920"/>
              <a:gd name="connsiteY8369" fmla="*/ 8182890 h 8900716"/>
              <a:gd name="connsiteX8370" fmla="*/ 7843278 w 11033920"/>
              <a:gd name="connsiteY8370" fmla="*/ 8182890 h 8900716"/>
              <a:gd name="connsiteX8371" fmla="*/ 7896405 w 11033920"/>
              <a:gd name="connsiteY8371" fmla="*/ 8135090 h 8900716"/>
              <a:gd name="connsiteX8372" fmla="*/ 7869841 w 11033920"/>
              <a:gd name="connsiteY8372" fmla="*/ 8206790 h 8900716"/>
              <a:gd name="connsiteX8373" fmla="*/ 7896405 w 11033920"/>
              <a:gd name="connsiteY8373" fmla="*/ 8230690 h 8900716"/>
              <a:gd name="connsiteX8374" fmla="*/ 7896405 w 11033920"/>
              <a:gd name="connsiteY8374" fmla="*/ 8206790 h 8900716"/>
              <a:gd name="connsiteX8375" fmla="*/ 7922967 w 11033920"/>
              <a:gd name="connsiteY8375" fmla="*/ 8182890 h 8900716"/>
              <a:gd name="connsiteX8376" fmla="*/ 7922967 w 11033920"/>
              <a:gd name="connsiteY8376" fmla="*/ 8111190 h 8900716"/>
              <a:gd name="connsiteX8377" fmla="*/ 7946211 w 11033920"/>
              <a:gd name="connsiteY8377" fmla="*/ 8120152 h 8900716"/>
              <a:gd name="connsiteX8378" fmla="*/ 7948900 w 11033920"/>
              <a:gd name="connsiteY8378" fmla="*/ 8114968 h 8900716"/>
              <a:gd name="connsiteX8379" fmla="*/ 7941230 w 11033920"/>
              <a:gd name="connsiteY8379" fmla="*/ 8160857 h 8900716"/>
              <a:gd name="connsiteX8380" fmla="*/ 7896405 w 11033920"/>
              <a:gd name="connsiteY8380" fmla="*/ 8278490 h 8900716"/>
              <a:gd name="connsiteX8381" fmla="*/ 7869841 w 11033920"/>
              <a:gd name="connsiteY8381" fmla="*/ 8278490 h 8900716"/>
              <a:gd name="connsiteX8382" fmla="*/ 7843278 w 11033920"/>
              <a:gd name="connsiteY8382" fmla="*/ 8278490 h 8900716"/>
              <a:gd name="connsiteX8383" fmla="*/ 7843278 w 11033920"/>
              <a:gd name="connsiteY8383" fmla="*/ 8302802 h 8900716"/>
              <a:gd name="connsiteX8384" fmla="*/ 7816204 w 11033920"/>
              <a:gd name="connsiteY8384" fmla="*/ 8302802 h 8900716"/>
              <a:gd name="connsiteX8385" fmla="*/ 7816204 w 11033920"/>
              <a:gd name="connsiteY8385" fmla="*/ 8326290 h 8900716"/>
              <a:gd name="connsiteX8386" fmla="*/ 7736515 w 11033920"/>
              <a:gd name="connsiteY8386" fmla="*/ 8421890 h 8900716"/>
              <a:gd name="connsiteX8387" fmla="*/ 7656825 w 11033920"/>
              <a:gd name="connsiteY8387" fmla="*/ 8470103 h 8900716"/>
              <a:gd name="connsiteX8388" fmla="*/ 7630262 w 11033920"/>
              <a:gd name="connsiteY8388" fmla="*/ 8517903 h 8900716"/>
              <a:gd name="connsiteX8389" fmla="*/ 7630262 w 11033920"/>
              <a:gd name="connsiteY8389" fmla="*/ 8541391 h 8900716"/>
              <a:gd name="connsiteX8390" fmla="*/ 7630262 w 11033920"/>
              <a:gd name="connsiteY8390" fmla="*/ 8565703 h 8900716"/>
              <a:gd name="connsiteX8391" fmla="*/ 7603699 w 11033920"/>
              <a:gd name="connsiteY8391" fmla="*/ 8565703 h 8900716"/>
              <a:gd name="connsiteX8392" fmla="*/ 7497447 w 11033920"/>
              <a:gd name="connsiteY8392" fmla="*/ 8661303 h 8900716"/>
              <a:gd name="connsiteX8393" fmla="*/ 7497447 w 11033920"/>
              <a:gd name="connsiteY8393" fmla="*/ 8637403 h 8900716"/>
              <a:gd name="connsiteX8394" fmla="*/ 7497447 w 11033920"/>
              <a:gd name="connsiteY8394" fmla="*/ 8613503 h 8900716"/>
              <a:gd name="connsiteX8395" fmla="*/ 7475481 w 11033920"/>
              <a:gd name="connsiteY8395" fmla="*/ 8610619 h 8900716"/>
              <a:gd name="connsiteX8396" fmla="*/ 7391194 w 11033920"/>
              <a:gd name="connsiteY8396" fmla="*/ 8661303 h 8900716"/>
              <a:gd name="connsiteX8397" fmla="*/ 7417757 w 11033920"/>
              <a:gd name="connsiteY8397" fmla="*/ 8661303 h 8900716"/>
              <a:gd name="connsiteX8398" fmla="*/ 7338067 w 11033920"/>
              <a:gd name="connsiteY8398" fmla="*/ 8733416 h 8900716"/>
              <a:gd name="connsiteX8399" fmla="*/ 7327851 w 11033920"/>
              <a:gd name="connsiteY8399" fmla="*/ 8747838 h 8900716"/>
              <a:gd name="connsiteX8400" fmla="*/ 7329383 w 11033920"/>
              <a:gd name="connsiteY8400" fmla="*/ 8754431 h 8900716"/>
              <a:gd name="connsiteX8401" fmla="*/ 7321211 w 11033920"/>
              <a:gd name="connsiteY8401" fmla="*/ 8747838 h 8900716"/>
              <a:gd name="connsiteX8402" fmla="*/ 7284431 w 11033920"/>
              <a:gd name="connsiteY8402" fmla="*/ 8733416 h 8900716"/>
              <a:gd name="connsiteX8403" fmla="*/ 7284431 w 11033920"/>
              <a:gd name="connsiteY8403" fmla="*/ 8756904 h 8900716"/>
              <a:gd name="connsiteX8404" fmla="*/ 7268084 w 11033920"/>
              <a:gd name="connsiteY8404" fmla="*/ 8735888 h 8900716"/>
              <a:gd name="connsiteX8405" fmla="*/ 7257357 w 11033920"/>
              <a:gd name="connsiteY8405" fmla="*/ 8735064 h 8900716"/>
              <a:gd name="connsiteX8406" fmla="*/ 7231304 w 11033920"/>
              <a:gd name="connsiteY8406" fmla="*/ 8733416 h 8900716"/>
              <a:gd name="connsiteX8407" fmla="*/ 7231304 w 11033920"/>
              <a:gd name="connsiteY8407" fmla="*/ 8780804 h 8900716"/>
              <a:gd name="connsiteX8408" fmla="*/ 7231304 w 11033920"/>
              <a:gd name="connsiteY8408" fmla="*/ 8756904 h 8900716"/>
              <a:gd name="connsiteX8409" fmla="*/ 7204741 w 11033920"/>
              <a:gd name="connsiteY8409" fmla="*/ 8709103 h 8900716"/>
              <a:gd name="connsiteX8410" fmla="*/ 7178178 w 11033920"/>
              <a:gd name="connsiteY8410" fmla="*/ 8733416 h 8900716"/>
              <a:gd name="connsiteX8411" fmla="*/ 7151615 w 11033920"/>
              <a:gd name="connsiteY8411" fmla="*/ 8661303 h 8900716"/>
              <a:gd name="connsiteX8412" fmla="*/ 7151615 w 11033920"/>
              <a:gd name="connsiteY8412" fmla="*/ 8637403 h 8900716"/>
              <a:gd name="connsiteX8413" fmla="*/ 7125051 w 11033920"/>
              <a:gd name="connsiteY8413" fmla="*/ 8661303 h 8900716"/>
              <a:gd name="connsiteX8414" fmla="*/ 7125051 w 11033920"/>
              <a:gd name="connsiteY8414" fmla="*/ 8637403 h 8900716"/>
              <a:gd name="connsiteX8415" fmla="*/ 7071925 w 11033920"/>
              <a:gd name="connsiteY8415" fmla="*/ 8589603 h 8900716"/>
              <a:gd name="connsiteX8416" fmla="*/ 7098489 w 11033920"/>
              <a:gd name="connsiteY8416" fmla="*/ 8589603 h 8900716"/>
              <a:gd name="connsiteX8417" fmla="*/ 7071925 w 11033920"/>
              <a:gd name="connsiteY8417" fmla="*/ 8541391 h 8900716"/>
              <a:gd name="connsiteX8418" fmla="*/ 7045363 w 11033920"/>
              <a:gd name="connsiteY8418" fmla="*/ 8541391 h 8900716"/>
              <a:gd name="connsiteX8419" fmla="*/ 7018799 w 11033920"/>
              <a:gd name="connsiteY8419" fmla="*/ 8494003 h 8900716"/>
              <a:gd name="connsiteX8420" fmla="*/ 7045363 w 11033920"/>
              <a:gd name="connsiteY8420" fmla="*/ 8470103 h 8900716"/>
              <a:gd name="connsiteX8421" fmla="*/ 7045363 w 11033920"/>
              <a:gd name="connsiteY8421" fmla="*/ 8421890 h 8900716"/>
              <a:gd name="connsiteX8422" fmla="*/ 7071925 w 11033920"/>
              <a:gd name="connsiteY8422" fmla="*/ 8421890 h 8900716"/>
              <a:gd name="connsiteX8423" fmla="*/ 7098489 w 11033920"/>
              <a:gd name="connsiteY8423" fmla="*/ 8421890 h 8900716"/>
              <a:gd name="connsiteX8424" fmla="*/ 7071925 w 11033920"/>
              <a:gd name="connsiteY8424" fmla="*/ 8398402 h 8900716"/>
              <a:gd name="connsiteX8425" fmla="*/ 7018799 w 11033920"/>
              <a:gd name="connsiteY8425" fmla="*/ 8374502 h 8900716"/>
              <a:gd name="connsiteX8426" fmla="*/ 7018799 w 11033920"/>
              <a:gd name="connsiteY8426" fmla="*/ 8398402 h 8900716"/>
              <a:gd name="connsiteX8427" fmla="*/ 6965673 w 11033920"/>
              <a:gd name="connsiteY8427" fmla="*/ 8374502 h 8900716"/>
              <a:gd name="connsiteX8428" fmla="*/ 6992236 w 11033920"/>
              <a:gd name="connsiteY8428" fmla="*/ 8445791 h 8900716"/>
              <a:gd name="connsiteX8429" fmla="*/ 6965673 w 11033920"/>
              <a:gd name="connsiteY8429" fmla="*/ 8445791 h 8900716"/>
              <a:gd name="connsiteX8430" fmla="*/ 6965673 w 11033920"/>
              <a:gd name="connsiteY8430" fmla="*/ 8421890 h 8900716"/>
              <a:gd name="connsiteX8431" fmla="*/ 6939109 w 11033920"/>
              <a:gd name="connsiteY8431" fmla="*/ 8398402 h 8900716"/>
              <a:gd name="connsiteX8432" fmla="*/ 6912547 w 11033920"/>
              <a:gd name="connsiteY8432" fmla="*/ 8398402 h 8900716"/>
              <a:gd name="connsiteX8433" fmla="*/ 6912547 w 11033920"/>
              <a:gd name="connsiteY8433" fmla="*/ 8374502 h 8900716"/>
              <a:gd name="connsiteX8434" fmla="*/ 6912547 w 11033920"/>
              <a:gd name="connsiteY8434" fmla="*/ 8362140 h 8900716"/>
              <a:gd name="connsiteX8435" fmla="*/ 6912547 w 11033920"/>
              <a:gd name="connsiteY8435" fmla="*/ 8351426 h 8900716"/>
              <a:gd name="connsiteX8436" fmla="*/ 6908971 w 11033920"/>
              <a:gd name="connsiteY8436" fmla="*/ 8360080 h 8900716"/>
              <a:gd name="connsiteX8437" fmla="*/ 6885473 w 11033920"/>
              <a:gd name="connsiteY8437" fmla="*/ 8350602 h 8900716"/>
              <a:gd name="connsiteX8438" fmla="*/ 6888537 w 11033920"/>
              <a:gd name="connsiteY8438" fmla="*/ 8332471 h 8900716"/>
              <a:gd name="connsiteX8439" fmla="*/ 6912547 w 11033920"/>
              <a:gd name="connsiteY8439" fmla="*/ 8350602 h 8900716"/>
              <a:gd name="connsiteX8440" fmla="*/ 6912547 w 11033920"/>
              <a:gd name="connsiteY8440" fmla="*/ 8350190 h 8900716"/>
              <a:gd name="connsiteX8441" fmla="*/ 6939109 w 11033920"/>
              <a:gd name="connsiteY8441" fmla="*/ 8302802 h 8900716"/>
              <a:gd name="connsiteX8442" fmla="*/ 6912547 w 11033920"/>
              <a:gd name="connsiteY8442" fmla="*/ 8302802 h 8900716"/>
              <a:gd name="connsiteX8443" fmla="*/ 6885983 w 11033920"/>
              <a:gd name="connsiteY8443" fmla="*/ 8278490 h 8900716"/>
              <a:gd name="connsiteX8444" fmla="*/ 6885983 w 11033920"/>
              <a:gd name="connsiteY8444" fmla="*/ 8230690 h 8900716"/>
              <a:gd name="connsiteX8445" fmla="*/ 6939109 w 11033920"/>
              <a:gd name="connsiteY8445" fmla="*/ 8230690 h 8900716"/>
              <a:gd name="connsiteX8446" fmla="*/ 6939109 w 11033920"/>
              <a:gd name="connsiteY8446" fmla="*/ 8135090 h 8900716"/>
              <a:gd name="connsiteX8447" fmla="*/ 6912547 w 11033920"/>
              <a:gd name="connsiteY8447" fmla="*/ 8158990 h 8900716"/>
              <a:gd name="connsiteX8448" fmla="*/ 6912547 w 11033920"/>
              <a:gd name="connsiteY8448" fmla="*/ 8135090 h 8900716"/>
              <a:gd name="connsiteX8449" fmla="*/ 6912547 w 11033920"/>
              <a:gd name="connsiteY8449" fmla="*/ 8087290 h 8900716"/>
              <a:gd name="connsiteX8450" fmla="*/ 6939109 w 11033920"/>
              <a:gd name="connsiteY8450" fmla="*/ 8039490 h 8900716"/>
              <a:gd name="connsiteX8451" fmla="*/ 6859421 w 11033920"/>
              <a:gd name="connsiteY8451" fmla="*/ 8015177 h 8900716"/>
              <a:gd name="connsiteX8452" fmla="*/ 6859421 w 11033920"/>
              <a:gd name="connsiteY8452" fmla="*/ 7967789 h 8900716"/>
              <a:gd name="connsiteX8453" fmla="*/ 6805783 w 11033920"/>
              <a:gd name="connsiteY8453" fmla="*/ 7919577 h 8900716"/>
              <a:gd name="connsiteX8454" fmla="*/ 6805783 w 11033920"/>
              <a:gd name="connsiteY8454" fmla="*/ 7943889 h 8900716"/>
              <a:gd name="connsiteX8455" fmla="*/ 6779220 w 11033920"/>
              <a:gd name="connsiteY8455" fmla="*/ 7943889 h 8900716"/>
              <a:gd name="connsiteX8456" fmla="*/ 6805783 w 11033920"/>
              <a:gd name="connsiteY8456" fmla="*/ 7967789 h 8900716"/>
              <a:gd name="connsiteX8457" fmla="*/ 6779220 w 11033920"/>
              <a:gd name="connsiteY8457" fmla="*/ 7967789 h 8900716"/>
              <a:gd name="connsiteX8458" fmla="*/ 6726093 w 11033920"/>
              <a:gd name="connsiteY8458" fmla="*/ 8063390 h 8900716"/>
              <a:gd name="connsiteX8459" fmla="*/ 6699531 w 11033920"/>
              <a:gd name="connsiteY8459" fmla="*/ 8039490 h 8900716"/>
              <a:gd name="connsiteX8460" fmla="*/ 6699531 w 11033920"/>
              <a:gd name="connsiteY8460" fmla="*/ 8063390 h 8900716"/>
              <a:gd name="connsiteX8461" fmla="*/ 6699531 w 11033920"/>
              <a:gd name="connsiteY8461" fmla="*/ 8087290 h 8900716"/>
              <a:gd name="connsiteX8462" fmla="*/ 6646405 w 11033920"/>
              <a:gd name="connsiteY8462" fmla="*/ 8135090 h 8900716"/>
              <a:gd name="connsiteX8463" fmla="*/ 6593278 w 11033920"/>
              <a:gd name="connsiteY8463" fmla="*/ 8158990 h 8900716"/>
              <a:gd name="connsiteX8464" fmla="*/ 6566715 w 11033920"/>
              <a:gd name="connsiteY8464" fmla="*/ 8135090 h 8900716"/>
              <a:gd name="connsiteX8465" fmla="*/ 6566715 w 11033920"/>
              <a:gd name="connsiteY8465" fmla="*/ 8158990 h 8900716"/>
              <a:gd name="connsiteX8466" fmla="*/ 6593278 w 11033920"/>
              <a:gd name="connsiteY8466" fmla="*/ 8182890 h 8900716"/>
              <a:gd name="connsiteX8467" fmla="*/ 6596343 w 11033920"/>
              <a:gd name="connsiteY8467" fmla="*/ 8195252 h 8900716"/>
              <a:gd name="connsiteX8468" fmla="*/ 6616265 w 11033920"/>
              <a:gd name="connsiteY8468" fmla="*/ 8205142 h 8900716"/>
              <a:gd name="connsiteX8469" fmla="*/ 6598387 w 11033920"/>
              <a:gd name="connsiteY8469" fmla="*/ 8175472 h 8900716"/>
              <a:gd name="connsiteX8470" fmla="*/ 6619331 w 11033920"/>
              <a:gd name="connsiteY8470" fmla="*/ 8160226 h 8900716"/>
              <a:gd name="connsiteX8471" fmla="*/ 6611668 w 11033920"/>
              <a:gd name="connsiteY8471" fmla="*/ 8184538 h 8900716"/>
              <a:gd name="connsiteX8472" fmla="*/ 6617798 w 11033920"/>
              <a:gd name="connsiteY8472" fmla="*/ 8205966 h 8900716"/>
              <a:gd name="connsiteX8473" fmla="*/ 6619841 w 11033920"/>
              <a:gd name="connsiteY8473" fmla="*/ 8206790 h 8900716"/>
              <a:gd name="connsiteX8474" fmla="*/ 6646405 w 11033920"/>
              <a:gd name="connsiteY8474" fmla="*/ 8206790 h 8900716"/>
              <a:gd name="connsiteX8475" fmla="*/ 6646405 w 11033920"/>
              <a:gd name="connsiteY8475" fmla="*/ 8230690 h 8900716"/>
              <a:gd name="connsiteX8476" fmla="*/ 6593278 w 11033920"/>
              <a:gd name="connsiteY8476" fmla="*/ 8254590 h 8900716"/>
              <a:gd name="connsiteX8477" fmla="*/ 6566715 w 11033920"/>
              <a:gd name="connsiteY8477" fmla="*/ 8206790 h 8900716"/>
              <a:gd name="connsiteX8478" fmla="*/ 6593278 w 11033920"/>
              <a:gd name="connsiteY8478" fmla="*/ 8254590 h 8900716"/>
              <a:gd name="connsiteX8479" fmla="*/ 6566715 w 11033920"/>
              <a:gd name="connsiteY8479" fmla="*/ 8254590 h 8900716"/>
              <a:gd name="connsiteX8480" fmla="*/ 6540151 w 11033920"/>
              <a:gd name="connsiteY8480" fmla="*/ 8254590 h 8900716"/>
              <a:gd name="connsiteX8481" fmla="*/ 6510523 w 11033920"/>
              <a:gd name="connsiteY8481" fmla="*/ 8230278 h 8900716"/>
              <a:gd name="connsiteX8482" fmla="*/ 6499796 w 11033920"/>
              <a:gd name="connsiteY8482" fmla="*/ 8228218 h 8900716"/>
              <a:gd name="connsiteX8483" fmla="*/ 6496221 w 11033920"/>
              <a:gd name="connsiteY8483" fmla="*/ 8223272 h 8900716"/>
              <a:gd name="connsiteX8484" fmla="*/ 6508991 w 11033920"/>
              <a:gd name="connsiteY8484" fmla="*/ 8229042 h 8900716"/>
              <a:gd name="connsiteX8485" fmla="*/ 6499796 w 11033920"/>
              <a:gd name="connsiteY8485" fmla="*/ 8221624 h 8900716"/>
              <a:gd name="connsiteX8486" fmla="*/ 6492645 w 11033920"/>
              <a:gd name="connsiteY8486" fmla="*/ 8219152 h 8900716"/>
              <a:gd name="connsiteX8487" fmla="*/ 6496221 w 11033920"/>
              <a:gd name="connsiteY8487" fmla="*/ 8223272 h 8900716"/>
              <a:gd name="connsiteX8488" fmla="*/ 6489069 w 11033920"/>
              <a:gd name="connsiteY8488" fmla="*/ 8219976 h 8900716"/>
              <a:gd name="connsiteX8489" fmla="*/ 6488558 w 11033920"/>
              <a:gd name="connsiteY8489" fmla="*/ 8217092 h 8900716"/>
              <a:gd name="connsiteX8490" fmla="*/ 6460463 w 11033920"/>
              <a:gd name="connsiteY8490" fmla="*/ 8206790 h 8900716"/>
              <a:gd name="connsiteX8491" fmla="*/ 6513589 w 11033920"/>
              <a:gd name="connsiteY8491" fmla="*/ 8182890 h 8900716"/>
              <a:gd name="connsiteX8492" fmla="*/ 6460463 w 11033920"/>
              <a:gd name="connsiteY8492" fmla="*/ 8158990 h 8900716"/>
              <a:gd name="connsiteX8493" fmla="*/ 6487025 w 11033920"/>
              <a:gd name="connsiteY8493" fmla="*/ 8135090 h 8900716"/>
              <a:gd name="connsiteX8494" fmla="*/ 6433899 w 11033920"/>
              <a:gd name="connsiteY8494" fmla="*/ 8111190 h 8900716"/>
              <a:gd name="connsiteX8495" fmla="*/ 6460463 w 11033920"/>
              <a:gd name="connsiteY8495" fmla="*/ 8111190 h 8900716"/>
              <a:gd name="connsiteX8496" fmla="*/ 6487025 w 11033920"/>
              <a:gd name="connsiteY8496" fmla="*/ 8063390 h 8900716"/>
              <a:gd name="connsiteX8497" fmla="*/ 6433899 w 11033920"/>
              <a:gd name="connsiteY8497" fmla="*/ 8039490 h 8900716"/>
              <a:gd name="connsiteX8498" fmla="*/ 6433899 w 11033920"/>
              <a:gd name="connsiteY8498" fmla="*/ 8015177 h 8900716"/>
              <a:gd name="connsiteX8499" fmla="*/ 6423683 w 11033920"/>
              <a:gd name="connsiteY8499" fmla="*/ 8012705 h 8900716"/>
              <a:gd name="connsiteX8500" fmla="*/ 6425726 w 11033920"/>
              <a:gd name="connsiteY8500" fmla="*/ 8007760 h 8900716"/>
              <a:gd name="connsiteX8501" fmla="*/ 6421129 w 11033920"/>
              <a:gd name="connsiteY8501" fmla="*/ 8003639 h 8900716"/>
              <a:gd name="connsiteX8502" fmla="*/ 6407336 w 11033920"/>
              <a:gd name="connsiteY8502" fmla="*/ 7991277 h 8900716"/>
              <a:gd name="connsiteX8503" fmla="*/ 6410912 w 11033920"/>
              <a:gd name="connsiteY8503" fmla="*/ 7991277 h 8900716"/>
              <a:gd name="connsiteX8504" fmla="*/ 6433389 w 11033920"/>
              <a:gd name="connsiteY8504" fmla="*/ 7991277 h 8900716"/>
              <a:gd name="connsiteX8505" fmla="*/ 6397119 w 11033920"/>
              <a:gd name="connsiteY8505" fmla="*/ 7967789 h 8900716"/>
              <a:gd name="connsiteX8506" fmla="*/ 6380773 w 11033920"/>
              <a:gd name="connsiteY8506" fmla="*/ 7943889 h 8900716"/>
              <a:gd name="connsiteX8507" fmla="*/ 6300573 w 11033920"/>
              <a:gd name="connsiteY8507" fmla="*/ 7991277 h 8900716"/>
              <a:gd name="connsiteX8508" fmla="*/ 6247447 w 11033920"/>
              <a:gd name="connsiteY8508" fmla="*/ 7967789 h 8900716"/>
              <a:gd name="connsiteX8509" fmla="*/ 6274009 w 11033920"/>
              <a:gd name="connsiteY8509" fmla="*/ 8015177 h 8900716"/>
              <a:gd name="connsiteX8510" fmla="*/ 6247447 w 11033920"/>
              <a:gd name="connsiteY8510" fmla="*/ 7991277 h 8900716"/>
              <a:gd name="connsiteX8511" fmla="*/ 6220883 w 11033920"/>
              <a:gd name="connsiteY8511" fmla="*/ 7967789 h 8900716"/>
              <a:gd name="connsiteX8512" fmla="*/ 6220883 w 11033920"/>
              <a:gd name="connsiteY8512" fmla="*/ 7943889 h 8900716"/>
              <a:gd name="connsiteX8513" fmla="*/ 6194320 w 11033920"/>
              <a:gd name="connsiteY8513" fmla="*/ 7919577 h 8900716"/>
              <a:gd name="connsiteX8514" fmla="*/ 6220883 w 11033920"/>
              <a:gd name="connsiteY8514" fmla="*/ 7919577 h 8900716"/>
              <a:gd name="connsiteX8515" fmla="*/ 6220883 w 11033920"/>
              <a:gd name="connsiteY8515" fmla="*/ 7895677 h 8900716"/>
              <a:gd name="connsiteX8516" fmla="*/ 6194320 w 11033920"/>
              <a:gd name="connsiteY8516" fmla="*/ 7895677 h 8900716"/>
              <a:gd name="connsiteX8517" fmla="*/ 6167757 w 11033920"/>
              <a:gd name="connsiteY8517" fmla="*/ 7874661 h 8900716"/>
              <a:gd name="connsiteX8518" fmla="*/ 6141194 w 11033920"/>
              <a:gd name="connsiteY8518" fmla="*/ 7872189 h 8900716"/>
              <a:gd name="connsiteX8519" fmla="*/ 6141194 w 11033920"/>
              <a:gd name="connsiteY8519" fmla="*/ 7874249 h 8900716"/>
              <a:gd name="connsiteX8520" fmla="*/ 6114120 w 11033920"/>
              <a:gd name="connsiteY8520" fmla="*/ 7850349 h 8900716"/>
              <a:gd name="connsiteX8521" fmla="*/ 6117185 w 11033920"/>
              <a:gd name="connsiteY8521" fmla="*/ 7850349 h 8900716"/>
              <a:gd name="connsiteX8522" fmla="*/ 6141194 w 11033920"/>
              <a:gd name="connsiteY8522" fmla="*/ 7850349 h 8900716"/>
              <a:gd name="connsiteX8523" fmla="*/ 6141194 w 11033920"/>
              <a:gd name="connsiteY8523" fmla="*/ 7848288 h 8900716"/>
              <a:gd name="connsiteX8524" fmla="*/ 6167757 w 11033920"/>
              <a:gd name="connsiteY8524" fmla="*/ 7872189 h 8900716"/>
              <a:gd name="connsiteX8525" fmla="*/ 6167757 w 11033920"/>
              <a:gd name="connsiteY8525" fmla="*/ 7848288 h 8900716"/>
              <a:gd name="connsiteX8526" fmla="*/ 6167757 w 11033920"/>
              <a:gd name="connsiteY8526" fmla="*/ 7825213 h 8900716"/>
              <a:gd name="connsiteX8527" fmla="*/ 6167757 w 11033920"/>
              <a:gd name="connsiteY8527" fmla="*/ 7823976 h 8900716"/>
              <a:gd name="connsiteX8528" fmla="*/ 6194320 w 11033920"/>
              <a:gd name="connsiteY8528" fmla="*/ 7823976 h 8900716"/>
              <a:gd name="connsiteX8529" fmla="*/ 6194320 w 11033920"/>
              <a:gd name="connsiteY8529" fmla="*/ 7848288 h 8900716"/>
              <a:gd name="connsiteX8530" fmla="*/ 6220883 w 11033920"/>
              <a:gd name="connsiteY8530" fmla="*/ 7872189 h 8900716"/>
              <a:gd name="connsiteX8531" fmla="*/ 6214753 w 11033920"/>
              <a:gd name="connsiteY8531" fmla="*/ 7855706 h 8900716"/>
              <a:gd name="connsiteX8532" fmla="*/ 6217819 w 11033920"/>
              <a:gd name="connsiteY8532" fmla="*/ 7856942 h 8900716"/>
              <a:gd name="connsiteX8533" fmla="*/ 6220883 w 11033920"/>
              <a:gd name="connsiteY8533" fmla="*/ 7848288 h 8900716"/>
              <a:gd name="connsiteX8534" fmla="*/ 6211689 w 11033920"/>
              <a:gd name="connsiteY8534" fmla="*/ 7848288 h 8900716"/>
              <a:gd name="connsiteX8535" fmla="*/ 6208113 w 11033920"/>
              <a:gd name="connsiteY8535" fmla="*/ 7839223 h 8900716"/>
              <a:gd name="connsiteX8536" fmla="*/ 6194320 w 11033920"/>
              <a:gd name="connsiteY8536" fmla="*/ 7823976 h 8900716"/>
              <a:gd name="connsiteX8537" fmla="*/ 6167757 w 11033920"/>
              <a:gd name="connsiteY8537" fmla="*/ 7800076 h 8900716"/>
              <a:gd name="connsiteX8538" fmla="*/ 6194320 w 11033920"/>
              <a:gd name="connsiteY8538" fmla="*/ 7800076 h 8900716"/>
              <a:gd name="connsiteX8539" fmla="*/ 6194320 w 11033920"/>
              <a:gd name="connsiteY8539" fmla="*/ 7776176 h 8900716"/>
              <a:gd name="connsiteX8540" fmla="*/ 6167757 w 11033920"/>
              <a:gd name="connsiteY8540" fmla="*/ 7752688 h 8900716"/>
              <a:gd name="connsiteX8541" fmla="*/ 6141194 w 11033920"/>
              <a:gd name="connsiteY8541" fmla="*/ 7752688 h 8900716"/>
              <a:gd name="connsiteX8542" fmla="*/ 6061505 w 11033920"/>
              <a:gd name="connsiteY8542" fmla="*/ 7680576 h 8900716"/>
              <a:gd name="connsiteX8543" fmla="*/ 6088067 w 11033920"/>
              <a:gd name="connsiteY8543" fmla="*/ 7704476 h 8900716"/>
              <a:gd name="connsiteX8544" fmla="*/ 6061505 w 11033920"/>
              <a:gd name="connsiteY8544" fmla="*/ 7704476 h 8900716"/>
              <a:gd name="connsiteX8545" fmla="*/ 6008378 w 11033920"/>
              <a:gd name="connsiteY8545" fmla="*/ 7632776 h 8900716"/>
              <a:gd name="connsiteX8546" fmla="*/ 6061505 w 11033920"/>
              <a:gd name="connsiteY8546" fmla="*/ 7632776 h 8900716"/>
              <a:gd name="connsiteX8547" fmla="*/ 6061505 w 11033920"/>
              <a:gd name="connsiteY8547" fmla="*/ 7608876 h 8900716"/>
              <a:gd name="connsiteX8548" fmla="*/ 6034941 w 11033920"/>
              <a:gd name="connsiteY8548" fmla="*/ 7608876 h 8900716"/>
              <a:gd name="connsiteX8549" fmla="*/ 6058439 w 11033920"/>
              <a:gd name="connsiteY8549" fmla="*/ 7587860 h 8900716"/>
              <a:gd name="connsiteX8550" fmla="*/ 6059461 w 11033920"/>
              <a:gd name="connsiteY8550" fmla="*/ 7586624 h 8900716"/>
              <a:gd name="connsiteX8551" fmla="*/ 6061505 w 11033920"/>
              <a:gd name="connsiteY8551" fmla="*/ 7587860 h 8900716"/>
              <a:gd name="connsiteX8552" fmla="*/ 6088067 w 11033920"/>
              <a:gd name="connsiteY8552" fmla="*/ 7608876 h 8900716"/>
              <a:gd name="connsiteX8553" fmla="*/ 6088067 w 11033920"/>
              <a:gd name="connsiteY8553" fmla="*/ 7560664 h 8900716"/>
              <a:gd name="connsiteX8554" fmla="*/ 6061505 w 11033920"/>
              <a:gd name="connsiteY8554" fmla="*/ 7560664 h 8900716"/>
              <a:gd name="connsiteX8555" fmla="*/ 6034941 w 11033920"/>
              <a:gd name="connsiteY8555" fmla="*/ 7537176 h 8900716"/>
              <a:gd name="connsiteX8556" fmla="*/ 6008378 w 11033920"/>
              <a:gd name="connsiteY8556" fmla="*/ 7537176 h 8900716"/>
              <a:gd name="connsiteX8557" fmla="*/ 5981815 w 11033920"/>
              <a:gd name="connsiteY8557" fmla="*/ 7513276 h 8900716"/>
              <a:gd name="connsiteX8558" fmla="*/ 5981815 w 11033920"/>
              <a:gd name="connsiteY8558" fmla="*/ 7537176 h 8900716"/>
              <a:gd name="connsiteX8559" fmla="*/ 5955252 w 11033920"/>
              <a:gd name="connsiteY8559" fmla="*/ 7489376 h 8900716"/>
              <a:gd name="connsiteX8560" fmla="*/ 5928689 w 11033920"/>
              <a:gd name="connsiteY8560" fmla="*/ 7513276 h 8900716"/>
              <a:gd name="connsiteX8561" fmla="*/ 5928689 w 11033920"/>
              <a:gd name="connsiteY8561" fmla="*/ 7516160 h 8900716"/>
              <a:gd name="connsiteX8562" fmla="*/ 5928689 w 11033920"/>
              <a:gd name="connsiteY8562" fmla="*/ 7525226 h 8900716"/>
              <a:gd name="connsiteX8563" fmla="*/ 5928689 w 11033920"/>
              <a:gd name="connsiteY8563" fmla="*/ 7537176 h 8900716"/>
              <a:gd name="connsiteX8564" fmla="*/ 5955252 w 11033920"/>
              <a:gd name="connsiteY8564" fmla="*/ 7608876 h 8900716"/>
              <a:gd name="connsiteX8565" fmla="*/ 5928689 w 11033920"/>
              <a:gd name="connsiteY8565" fmla="*/ 7560664 h 8900716"/>
              <a:gd name="connsiteX8566" fmla="*/ 5902126 w 11033920"/>
              <a:gd name="connsiteY8566" fmla="*/ 7584976 h 8900716"/>
              <a:gd name="connsiteX8567" fmla="*/ 5902126 w 11033920"/>
              <a:gd name="connsiteY8567" fmla="*/ 7632776 h 8900716"/>
              <a:gd name="connsiteX8568" fmla="*/ 5875563 w 11033920"/>
              <a:gd name="connsiteY8568" fmla="*/ 7608876 h 8900716"/>
              <a:gd name="connsiteX8569" fmla="*/ 5902126 w 11033920"/>
              <a:gd name="connsiteY8569" fmla="*/ 7632776 h 8900716"/>
              <a:gd name="connsiteX8570" fmla="*/ 5928689 w 11033920"/>
              <a:gd name="connsiteY8570" fmla="*/ 7656676 h 8900716"/>
              <a:gd name="connsiteX8571" fmla="*/ 5928689 w 11033920"/>
              <a:gd name="connsiteY8571" fmla="*/ 7680576 h 8900716"/>
              <a:gd name="connsiteX8572" fmla="*/ 5902126 w 11033920"/>
              <a:gd name="connsiteY8572" fmla="*/ 7680576 h 8900716"/>
              <a:gd name="connsiteX8573" fmla="*/ 5875563 w 11033920"/>
              <a:gd name="connsiteY8573" fmla="*/ 7656676 h 8900716"/>
              <a:gd name="connsiteX8574" fmla="*/ 5862281 w 11033920"/>
              <a:gd name="connsiteY8574" fmla="*/ 7656676 h 8900716"/>
              <a:gd name="connsiteX8575" fmla="*/ 5859727 w 11033920"/>
              <a:gd name="connsiteY8575" fmla="*/ 7656676 h 8900716"/>
              <a:gd name="connsiteX8576" fmla="*/ 5849000 w 11033920"/>
              <a:gd name="connsiteY8576" fmla="*/ 7656676 h 8900716"/>
              <a:gd name="connsiteX8577" fmla="*/ 5852064 w 11033920"/>
              <a:gd name="connsiteY8577" fmla="*/ 7668626 h 8900716"/>
              <a:gd name="connsiteX8578" fmla="*/ 5863814 w 11033920"/>
              <a:gd name="connsiteY8578" fmla="*/ 7674807 h 8900716"/>
              <a:gd name="connsiteX8579" fmla="*/ 5849000 w 11033920"/>
              <a:gd name="connsiteY8579" fmla="*/ 7680576 h 8900716"/>
              <a:gd name="connsiteX8580" fmla="*/ 5821926 w 11033920"/>
              <a:gd name="connsiteY8580" fmla="*/ 7680576 h 8900716"/>
              <a:gd name="connsiteX8581" fmla="*/ 5821926 w 11033920"/>
              <a:gd name="connsiteY8581" fmla="*/ 7656676 h 8900716"/>
              <a:gd name="connsiteX8582" fmla="*/ 5821926 w 11033920"/>
              <a:gd name="connsiteY8582" fmla="*/ 7632776 h 8900716"/>
              <a:gd name="connsiteX8583" fmla="*/ 5795362 w 11033920"/>
              <a:gd name="connsiteY8583" fmla="*/ 7608876 h 8900716"/>
              <a:gd name="connsiteX8584" fmla="*/ 5768799 w 11033920"/>
              <a:gd name="connsiteY8584" fmla="*/ 7608876 h 8900716"/>
              <a:gd name="connsiteX8585" fmla="*/ 5742236 w 11033920"/>
              <a:gd name="connsiteY8585" fmla="*/ 7560664 h 8900716"/>
              <a:gd name="connsiteX8586" fmla="*/ 5742236 w 11033920"/>
              <a:gd name="connsiteY8586" fmla="*/ 7584976 h 8900716"/>
              <a:gd name="connsiteX8587" fmla="*/ 5742236 w 11033920"/>
              <a:gd name="connsiteY8587" fmla="*/ 7587860 h 8900716"/>
              <a:gd name="connsiteX8588" fmla="*/ 5742236 w 11033920"/>
              <a:gd name="connsiteY8588" fmla="*/ 7605580 h 8900716"/>
              <a:gd name="connsiteX8589" fmla="*/ 5742236 w 11033920"/>
              <a:gd name="connsiteY8589" fmla="*/ 7608876 h 8900716"/>
              <a:gd name="connsiteX8590" fmla="*/ 5732530 w 11033920"/>
              <a:gd name="connsiteY8590" fmla="*/ 7599810 h 8900716"/>
              <a:gd name="connsiteX8591" fmla="*/ 5731509 w 11033920"/>
              <a:gd name="connsiteY8591" fmla="*/ 7598986 h 8900716"/>
              <a:gd name="connsiteX8592" fmla="*/ 5731509 w 11033920"/>
              <a:gd name="connsiteY8592" fmla="*/ 7598574 h 8900716"/>
              <a:gd name="connsiteX8593" fmla="*/ 5729465 w 11033920"/>
              <a:gd name="connsiteY8593" fmla="*/ 7596926 h 8900716"/>
              <a:gd name="connsiteX8594" fmla="*/ 5715673 w 11033920"/>
              <a:gd name="connsiteY8594" fmla="*/ 7584976 h 8900716"/>
              <a:gd name="connsiteX8595" fmla="*/ 5689110 w 11033920"/>
              <a:gd name="connsiteY8595" fmla="*/ 7584976 h 8900716"/>
              <a:gd name="connsiteX8596" fmla="*/ 5689110 w 11033920"/>
              <a:gd name="connsiteY8596" fmla="*/ 7560664 h 8900716"/>
              <a:gd name="connsiteX8597" fmla="*/ 5689110 w 11033920"/>
              <a:gd name="connsiteY8597" fmla="*/ 7537176 h 8900716"/>
              <a:gd name="connsiteX8598" fmla="*/ 5635984 w 11033920"/>
              <a:gd name="connsiteY8598" fmla="*/ 7513276 h 8900716"/>
              <a:gd name="connsiteX8599" fmla="*/ 5635984 w 11033920"/>
              <a:gd name="connsiteY8599" fmla="*/ 7537176 h 8900716"/>
              <a:gd name="connsiteX8600" fmla="*/ 5659482 w 11033920"/>
              <a:gd name="connsiteY8600" fmla="*/ 7546242 h 8900716"/>
              <a:gd name="connsiteX8601" fmla="*/ 5659993 w 11033920"/>
              <a:gd name="connsiteY8601" fmla="*/ 7546654 h 8900716"/>
              <a:gd name="connsiteX8602" fmla="*/ 5662547 w 11033920"/>
              <a:gd name="connsiteY8602" fmla="*/ 7560664 h 8900716"/>
              <a:gd name="connsiteX8603" fmla="*/ 5689110 w 11033920"/>
              <a:gd name="connsiteY8603" fmla="*/ 7584976 h 8900716"/>
              <a:gd name="connsiteX8604" fmla="*/ 5662547 w 11033920"/>
              <a:gd name="connsiteY8604" fmla="*/ 7584976 h 8900716"/>
              <a:gd name="connsiteX8605" fmla="*/ 5689110 w 11033920"/>
              <a:gd name="connsiteY8605" fmla="*/ 7608876 h 8900716"/>
              <a:gd name="connsiteX8606" fmla="*/ 5662547 w 11033920"/>
              <a:gd name="connsiteY8606" fmla="*/ 7632776 h 8900716"/>
              <a:gd name="connsiteX8607" fmla="*/ 5662547 w 11033920"/>
              <a:gd name="connsiteY8607" fmla="*/ 7636072 h 8900716"/>
              <a:gd name="connsiteX8608" fmla="*/ 5662547 w 11033920"/>
              <a:gd name="connsiteY8608" fmla="*/ 7653792 h 8900716"/>
              <a:gd name="connsiteX8609" fmla="*/ 5662547 w 11033920"/>
              <a:gd name="connsiteY8609" fmla="*/ 7656676 h 8900716"/>
              <a:gd name="connsiteX8610" fmla="*/ 5635984 w 11033920"/>
              <a:gd name="connsiteY8610" fmla="*/ 7656676 h 8900716"/>
              <a:gd name="connsiteX8611" fmla="*/ 5635984 w 11033920"/>
              <a:gd name="connsiteY8611" fmla="*/ 7632776 h 8900716"/>
              <a:gd name="connsiteX8612" fmla="*/ 5609420 w 11033920"/>
              <a:gd name="connsiteY8612" fmla="*/ 7632776 h 8900716"/>
              <a:gd name="connsiteX8613" fmla="*/ 5609420 w 11033920"/>
              <a:gd name="connsiteY8613" fmla="*/ 7641842 h 8900716"/>
              <a:gd name="connsiteX8614" fmla="*/ 5609420 w 11033920"/>
              <a:gd name="connsiteY8614" fmla="*/ 7656676 h 8900716"/>
              <a:gd name="connsiteX8615" fmla="*/ 5582857 w 11033920"/>
              <a:gd name="connsiteY8615" fmla="*/ 7656676 h 8900716"/>
              <a:gd name="connsiteX8616" fmla="*/ 5556294 w 11033920"/>
              <a:gd name="connsiteY8616" fmla="*/ 7624122 h 8900716"/>
              <a:gd name="connsiteX8617" fmla="*/ 5551697 w 11033920"/>
              <a:gd name="connsiteY8617" fmla="*/ 7621238 h 8900716"/>
              <a:gd name="connsiteX8618" fmla="*/ 5551697 w 11033920"/>
              <a:gd name="connsiteY8618" fmla="*/ 7622886 h 8900716"/>
              <a:gd name="connsiteX8619" fmla="*/ 5530753 w 11033920"/>
              <a:gd name="connsiteY8619" fmla="*/ 7635248 h 8900716"/>
              <a:gd name="connsiteX8620" fmla="*/ 5533818 w 11033920"/>
              <a:gd name="connsiteY8620" fmla="*/ 7631952 h 8900716"/>
              <a:gd name="connsiteX8621" fmla="*/ 5546588 w 11033920"/>
              <a:gd name="connsiteY8621" fmla="*/ 7618354 h 8900716"/>
              <a:gd name="connsiteX8622" fmla="*/ 5529731 w 11033920"/>
              <a:gd name="connsiteY8622" fmla="*/ 7608876 h 8900716"/>
              <a:gd name="connsiteX8623" fmla="*/ 5529731 w 11033920"/>
              <a:gd name="connsiteY8623" fmla="*/ 7560664 h 8900716"/>
              <a:gd name="connsiteX8624" fmla="*/ 5396915 w 11033920"/>
              <a:gd name="connsiteY8624" fmla="*/ 7465064 h 8900716"/>
              <a:gd name="connsiteX8625" fmla="*/ 5370352 w 11033920"/>
              <a:gd name="connsiteY8625" fmla="*/ 7465064 h 8900716"/>
              <a:gd name="connsiteX8626" fmla="*/ 5396915 w 11033920"/>
              <a:gd name="connsiteY8626" fmla="*/ 7417676 h 8900716"/>
              <a:gd name="connsiteX8627" fmla="*/ 5370352 w 11033920"/>
              <a:gd name="connsiteY8627" fmla="*/ 7417676 h 8900716"/>
              <a:gd name="connsiteX8628" fmla="*/ 5343278 w 11033920"/>
              <a:gd name="connsiteY8628" fmla="*/ 7369463 h 8900716"/>
              <a:gd name="connsiteX8629" fmla="*/ 5316715 w 11033920"/>
              <a:gd name="connsiteY8629" fmla="*/ 7369463 h 8900716"/>
              <a:gd name="connsiteX8630" fmla="*/ 5290152 w 11033920"/>
              <a:gd name="connsiteY8630" fmla="*/ 7345563 h 8900716"/>
              <a:gd name="connsiteX8631" fmla="*/ 5237026 w 11033920"/>
              <a:gd name="connsiteY8631" fmla="*/ 7297763 h 8900716"/>
              <a:gd name="connsiteX8632" fmla="*/ 5210462 w 11033920"/>
              <a:gd name="connsiteY8632" fmla="*/ 7273863 h 8900716"/>
              <a:gd name="connsiteX8633" fmla="*/ 5237026 w 11033920"/>
              <a:gd name="connsiteY8633" fmla="*/ 7273863 h 8900716"/>
              <a:gd name="connsiteX8634" fmla="*/ 5210462 w 11033920"/>
              <a:gd name="connsiteY8634" fmla="*/ 7249963 h 8900716"/>
              <a:gd name="connsiteX8635" fmla="*/ 5210462 w 11033920"/>
              <a:gd name="connsiteY8635" fmla="*/ 7252848 h 8900716"/>
              <a:gd name="connsiteX8636" fmla="*/ 5210462 w 11033920"/>
              <a:gd name="connsiteY8636" fmla="*/ 7261913 h 8900716"/>
              <a:gd name="connsiteX8637" fmla="*/ 5210462 w 11033920"/>
              <a:gd name="connsiteY8637" fmla="*/ 7273863 h 8900716"/>
              <a:gd name="connsiteX8638" fmla="*/ 5157336 w 11033920"/>
              <a:gd name="connsiteY8638" fmla="*/ 7249963 h 8900716"/>
              <a:gd name="connsiteX8639" fmla="*/ 5183899 w 11033920"/>
              <a:gd name="connsiteY8639" fmla="*/ 7297763 h 8900716"/>
              <a:gd name="connsiteX8640" fmla="*/ 5157336 w 11033920"/>
              <a:gd name="connsiteY8640" fmla="*/ 7273863 h 8900716"/>
              <a:gd name="connsiteX8641" fmla="*/ 5183899 w 11033920"/>
              <a:gd name="connsiteY8641" fmla="*/ 7297763 h 8900716"/>
              <a:gd name="connsiteX8642" fmla="*/ 5210462 w 11033920"/>
              <a:gd name="connsiteY8642" fmla="*/ 7322075 h 8900716"/>
              <a:gd name="connsiteX8643" fmla="*/ 5237026 w 11033920"/>
              <a:gd name="connsiteY8643" fmla="*/ 7345563 h 8900716"/>
              <a:gd name="connsiteX8644" fmla="*/ 5290152 w 11033920"/>
              <a:gd name="connsiteY8644" fmla="*/ 7417676 h 8900716"/>
              <a:gd name="connsiteX8645" fmla="*/ 5316715 w 11033920"/>
              <a:gd name="connsiteY8645" fmla="*/ 7441576 h 8900716"/>
              <a:gd name="connsiteX8646" fmla="*/ 5370352 w 11033920"/>
              <a:gd name="connsiteY8646" fmla="*/ 7489376 h 8900716"/>
              <a:gd name="connsiteX8647" fmla="*/ 5343278 w 11033920"/>
              <a:gd name="connsiteY8647" fmla="*/ 7489376 h 8900716"/>
              <a:gd name="connsiteX8648" fmla="*/ 5316715 w 11033920"/>
              <a:gd name="connsiteY8648" fmla="*/ 7465064 h 8900716"/>
              <a:gd name="connsiteX8649" fmla="*/ 5290152 w 11033920"/>
              <a:gd name="connsiteY8649" fmla="*/ 7465064 h 8900716"/>
              <a:gd name="connsiteX8650" fmla="*/ 5237026 w 11033920"/>
              <a:gd name="connsiteY8650" fmla="*/ 7417676 h 8900716"/>
              <a:gd name="connsiteX8651" fmla="*/ 5210462 w 11033920"/>
              <a:gd name="connsiteY8651" fmla="*/ 7369463 h 8900716"/>
              <a:gd name="connsiteX8652" fmla="*/ 5157336 w 11033920"/>
              <a:gd name="connsiteY8652" fmla="*/ 7322075 h 8900716"/>
              <a:gd name="connsiteX8653" fmla="*/ 5130773 w 11033920"/>
              <a:gd name="connsiteY8653" fmla="*/ 7297763 h 8900716"/>
              <a:gd name="connsiteX8654" fmla="*/ 5051084 w 11033920"/>
              <a:gd name="connsiteY8654" fmla="*/ 7226475 h 8900716"/>
              <a:gd name="connsiteX8655" fmla="*/ 5024520 w 11033920"/>
              <a:gd name="connsiteY8655" fmla="*/ 7154362 h 8900716"/>
              <a:gd name="connsiteX8656" fmla="*/ 5024520 w 11033920"/>
              <a:gd name="connsiteY8656" fmla="*/ 7178262 h 8900716"/>
              <a:gd name="connsiteX8657" fmla="*/ 4961178 w 11033920"/>
              <a:gd name="connsiteY8657" fmla="*/ 7121397 h 8900716"/>
              <a:gd name="connsiteX8658" fmla="*/ 4944831 w 11033920"/>
              <a:gd name="connsiteY8658" fmla="*/ 7106562 h 8900716"/>
              <a:gd name="connsiteX8659" fmla="*/ 4944320 w 11033920"/>
              <a:gd name="connsiteY8659" fmla="*/ 7096260 h 8900716"/>
              <a:gd name="connsiteX8660" fmla="*/ 4933593 w 11033920"/>
              <a:gd name="connsiteY8660" fmla="*/ 7092964 h 8900716"/>
              <a:gd name="connsiteX8661" fmla="*/ 4944831 w 11033920"/>
              <a:gd name="connsiteY8661" fmla="*/ 7106562 h 8900716"/>
              <a:gd name="connsiteX8662" fmla="*/ 4918268 w 11033920"/>
              <a:gd name="connsiteY8662" fmla="*/ 7082662 h 8900716"/>
              <a:gd name="connsiteX8663" fmla="*/ 4933082 w 11033920"/>
              <a:gd name="connsiteY8663" fmla="*/ 7092552 h 8900716"/>
              <a:gd name="connsiteX8664" fmla="*/ 4901411 w 11033920"/>
              <a:gd name="connsiteY8664" fmla="*/ 7055466 h 8900716"/>
              <a:gd name="connsiteX8665" fmla="*/ 4838068 w 11033920"/>
              <a:gd name="connsiteY8665" fmla="*/ 6987062 h 8900716"/>
              <a:gd name="connsiteX8666" fmla="*/ 4784941 w 11033920"/>
              <a:gd name="connsiteY8666" fmla="*/ 6987062 h 8900716"/>
              <a:gd name="connsiteX8667" fmla="*/ 4784941 w 11033920"/>
              <a:gd name="connsiteY8667" fmla="*/ 7034450 h 8900716"/>
              <a:gd name="connsiteX8668" fmla="*/ 4731815 w 11033920"/>
              <a:gd name="connsiteY8668" fmla="*/ 7034450 h 8900716"/>
              <a:gd name="connsiteX8669" fmla="*/ 4678689 w 11033920"/>
              <a:gd name="connsiteY8669" fmla="*/ 7082662 h 8900716"/>
              <a:gd name="connsiteX8670" fmla="*/ 4705252 w 11033920"/>
              <a:gd name="connsiteY8670" fmla="*/ 7034450 h 8900716"/>
              <a:gd name="connsiteX8671" fmla="*/ 4705252 w 11033920"/>
              <a:gd name="connsiteY8671" fmla="*/ 7010962 h 8900716"/>
              <a:gd name="connsiteX8672" fmla="*/ 4678689 w 11033920"/>
              <a:gd name="connsiteY8672" fmla="*/ 7034450 h 8900716"/>
              <a:gd name="connsiteX8673" fmla="*/ 4652126 w 11033920"/>
              <a:gd name="connsiteY8673" fmla="*/ 7010962 h 8900716"/>
              <a:gd name="connsiteX8674" fmla="*/ 4652126 w 11033920"/>
              <a:gd name="connsiteY8674" fmla="*/ 7058762 h 8900716"/>
              <a:gd name="connsiteX8675" fmla="*/ 4625563 w 11033920"/>
              <a:gd name="connsiteY8675" fmla="*/ 7010962 h 8900716"/>
              <a:gd name="connsiteX8676" fmla="*/ 4625563 w 11033920"/>
              <a:gd name="connsiteY8676" fmla="*/ 7058762 h 8900716"/>
              <a:gd name="connsiteX8677" fmla="*/ 4641398 w 11033920"/>
              <a:gd name="connsiteY8677" fmla="*/ 7069064 h 8900716"/>
              <a:gd name="connsiteX8678" fmla="*/ 4650593 w 11033920"/>
              <a:gd name="connsiteY8678" fmla="*/ 7070300 h 8900716"/>
              <a:gd name="connsiteX8679" fmla="*/ 4650593 w 11033920"/>
              <a:gd name="connsiteY8679" fmla="*/ 7063707 h 8900716"/>
              <a:gd name="connsiteX8680" fmla="*/ 4650593 w 11033920"/>
              <a:gd name="connsiteY8680" fmla="*/ 7060410 h 8900716"/>
              <a:gd name="connsiteX8681" fmla="*/ 4661321 w 11033920"/>
              <a:gd name="connsiteY8681" fmla="*/ 7071948 h 8900716"/>
              <a:gd name="connsiteX8682" fmla="*/ 4663364 w 11033920"/>
              <a:gd name="connsiteY8682" fmla="*/ 7072360 h 8900716"/>
              <a:gd name="connsiteX8683" fmla="*/ 4678689 w 11033920"/>
              <a:gd name="connsiteY8683" fmla="*/ 7082662 h 8900716"/>
              <a:gd name="connsiteX8684" fmla="*/ 4662342 w 11033920"/>
              <a:gd name="connsiteY8684" fmla="*/ 7091728 h 8900716"/>
              <a:gd name="connsiteX8685" fmla="*/ 4638844 w 11033920"/>
              <a:gd name="connsiteY8685" fmla="*/ 7085959 h 8900716"/>
              <a:gd name="connsiteX8686" fmla="*/ 4638844 w 11033920"/>
              <a:gd name="connsiteY8686" fmla="*/ 7085547 h 8900716"/>
              <a:gd name="connsiteX8687" fmla="*/ 4625563 w 11033920"/>
              <a:gd name="connsiteY8687" fmla="*/ 7082662 h 8900716"/>
              <a:gd name="connsiteX8688" fmla="*/ 4638844 w 11033920"/>
              <a:gd name="connsiteY8688" fmla="*/ 7085959 h 8900716"/>
              <a:gd name="connsiteX8689" fmla="*/ 4652126 w 11033920"/>
              <a:gd name="connsiteY8689" fmla="*/ 7106562 h 8900716"/>
              <a:gd name="connsiteX8690" fmla="*/ 4545873 w 11033920"/>
              <a:gd name="connsiteY8690" fmla="*/ 7058762 h 8900716"/>
              <a:gd name="connsiteX8691" fmla="*/ 4492746 w 11033920"/>
              <a:gd name="connsiteY8691" fmla="*/ 7058762 h 8900716"/>
              <a:gd name="connsiteX8692" fmla="*/ 4545873 w 11033920"/>
              <a:gd name="connsiteY8692" fmla="*/ 7106562 h 8900716"/>
              <a:gd name="connsiteX8693" fmla="*/ 4519309 w 11033920"/>
              <a:gd name="connsiteY8693" fmla="*/ 7130462 h 8900716"/>
              <a:gd name="connsiteX8694" fmla="*/ 4492746 w 11033920"/>
              <a:gd name="connsiteY8694" fmla="*/ 7106562 h 8900716"/>
              <a:gd name="connsiteX8695" fmla="*/ 4519309 w 11033920"/>
              <a:gd name="connsiteY8695" fmla="*/ 7154362 h 8900716"/>
              <a:gd name="connsiteX8696" fmla="*/ 4482019 w 11033920"/>
              <a:gd name="connsiteY8696" fmla="*/ 7127578 h 8900716"/>
              <a:gd name="connsiteX8697" fmla="*/ 4477932 w 11033920"/>
              <a:gd name="connsiteY8697" fmla="*/ 7122221 h 8900716"/>
              <a:gd name="connsiteX8698" fmla="*/ 4477932 w 11033920"/>
              <a:gd name="connsiteY8698" fmla="*/ 7120573 h 8900716"/>
              <a:gd name="connsiteX8699" fmla="*/ 4466183 w 11033920"/>
              <a:gd name="connsiteY8699" fmla="*/ 7106562 h 8900716"/>
              <a:gd name="connsiteX8700" fmla="*/ 4477932 w 11033920"/>
              <a:gd name="connsiteY8700" fmla="*/ 7122221 h 8900716"/>
              <a:gd name="connsiteX8701" fmla="*/ 4479465 w 11033920"/>
              <a:gd name="connsiteY8701" fmla="*/ 7130462 h 8900716"/>
              <a:gd name="connsiteX8702" fmla="*/ 4492746 w 11033920"/>
              <a:gd name="connsiteY8702" fmla="*/ 7154362 h 8900716"/>
              <a:gd name="connsiteX8703" fmla="*/ 4439620 w 11033920"/>
              <a:gd name="connsiteY8703" fmla="*/ 7130462 h 8900716"/>
              <a:gd name="connsiteX8704" fmla="*/ 4439620 w 11033920"/>
              <a:gd name="connsiteY8704" fmla="*/ 7154362 h 8900716"/>
              <a:gd name="connsiteX8705" fmla="*/ 4466183 w 11033920"/>
              <a:gd name="connsiteY8705" fmla="*/ 7154362 h 8900716"/>
              <a:gd name="connsiteX8706" fmla="*/ 4386494 w 11033920"/>
              <a:gd name="connsiteY8706" fmla="*/ 7130462 h 8900716"/>
              <a:gd name="connsiteX8707" fmla="*/ 4359420 w 11033920"/>
              <a:gd name="connsiteY8707" fmla="*/ 7106562 h 8900716"/>
              <a:gd name="connsiteX8708" fmla="*/ 4413057 w 11033920"/>
              <a:gd name="connsiteY8708" fmla="*/ 7082662 h 8900716"/>
              <a:gd name="connsiteX8709" fmla="*/ 4386494 w 11033920"/>
              <a:gd name="connsiteY8709" fmla="*/ 7058762 h 8900716"/>
              <a:gd name="connsiteX8710" fmla="*/ 4466183 w 11033920"/>
              <a:gd name="connsiteY8710" fmla="*/ 7058762 h 8900716"/>
              <a:gd name="connsiteX8711" fmla="*/ 4519309 w 11033920"/>
              <a:gd name="connsiteY8711" fmla="*/ 7010962 h 8900716"/>
              <a:gd name="connsiteX8712" fmla="*/ 4545873 w 11033920"/>
              <a:gd name="connsiteY8712" fmla="*/ 7010962 h 8900716"/>
              <a:gd name="connsiteX8713" fmla="*/ 4598999 w 11033920"/>
              <a:gd name="connsiteY8713" fmla="*/ 7034450 h 8900716"/>
              <a:gd name="connsiteX8714" fmla="*/ 4572436 w 11033920"/>
              <a:gd name="connsiteY8714" fmla="*/ 7010962 h 8900716"/>
              <a:gd name="connsiteX8715" fmla="*/ 4625563 w 11033920"/>
              <a:gd name="connsiteY8715" fmla="*/ 6963162 h 8900716"/>
              <a:gd name="connsiteX8716" fmla="*/ 4519309 w 11033920"/>
              <a:gd name="connsiteY8716" fmla="*/ 6938850 h 8900716"/>
              <a:gd name="connsiteX8717" fmla="*/ 4545873 w 11033920"/>
              <a:gd name="connsiteY8717" fmla="*/ 6963162 h 8900716"/>
              <a:gd name="connsiteX8718" fmla="*/ 4529015 w 11033920"/>
              <a:gd name="connsiteY8718" fmla="*/ 6950800 h 8900716"/>
              <a:gd name="connsiteX8719" fmla="*/ 4504495 w 11033920"/>
              <a:gd name="connsiteY8719" fmla="*/ 6942970 h 8900716"/>
              <a:gd name="connsiteX8720" fmla="*/ 4505517 w 11033920"/>
              <a:gd name="connsiteY8720" fmla="*/ 6947504 h 8900716"/>
              <a:gd name="connsiteX8721" fmla="*/ 4492746 w 11033920"/>
              <a:gd name="connsiteY8721" fmla="*/ 6938850 h 8900716"/>
              <a:gd name="connsiteX8722" fmla="*/ 4481508 w 11033920"/>
              <a:gd name="connsiteY8722" fmla="*/ 6932256 h 8900716"/>
              <a:gd name="connsiteX8723" fmla="*/ 4482019 w 11033920"/>
              <a:gd name="connsiteY8723" fmla="*/ 6933493 h 8900716"/>
              <a:gd name="connsiteX8724" fmla="*/ 4465672 w 11033920"/>
              <a:gd name="connsiteY8724" fmla="*/ 6925252 h 8900716"/>
              <a:gd name="connsiteX8725" fmla="*/ 4461075 w 11033920"/>
              <a:gd name="connsiteY8725" fmla="*/ 6921955 h 8900716"/>
              <a:gd name="connsiteX8726" fmla="*/ 4466183 w 11033920"/>
              <a:gd name="connsiteY8726" fmla="*/ 6914950 h 8900716"/>
              <a:gd name="connsiteX8727" fmla="*/ 4519309 w 11033920"/>
              <a:gd name="connsiteY8727" fmla="*/ 6914950 h 8900716"/>
              <a:gd name="connsiteX8728" fmla="*/ 4492746 w 11033920"/>
              <a:gd name="connsiteY8728" fmla="*/ 6891462 h 8900716"/>
              <a:gd name="connsiteX8729" fmla="*/ 4428893 w 11033920"/>
              <a:gd name="connsiteY8729" fmla="*/ 6887753 h 8900716"/>
              <a:gd name="connsiteX8730" fmla="*/ 4411524 w 11033920"/>
              <a:gd name="connsiteY8730" fmla="*/ 6879512 h 8900716"/>
              <a:gd name="connsiteX8731" fmla="*/ 4411524 w 11033920"/>
              <a:gd name="connsiteY8731" fmla="*/ 6881160 h 8900716"/>
              <a:gd name="connsiteX8732" fmla="*/ 4411524 w 11033920"/>
              <a:gd name="connsiteY8732" fmla="*/ 6882396 h 8900716"/>
              <a:gd name="connsiteX8733" fmla="*/ 4411524 w 11033920"/>
              <a:gd name="connsiteY8733" fmla="*/ 6891462 h 8900716"/>
              <a:gd name="connsiteX8734" fmla="*/ 4385983 w 11033920"/>
              <a:gd name="connsiteY8734" fmla="*/ 6866738 h 8900716"/>
              <a:gd name="connsiteX8735" fmla="*/ 4397221 w 11033920"/>
              <a:gd name="connsiteY8735" fmla="*/ 6866738 h 8900716"/>
              <a:gd name="connsiteX8736" fmla="*/ 4396200 w 11033920"/>
              <a:gd name="connsiteY8736" fmla="*/ 6864265 h 8900716"/>
              <a:gd name="connsiteX8737" fmla="*/ 4386494 w 11033920"/>
              <a:gd name="connsiteY8737" fmla="*/ 6843250 h 8900716"/>
              <a:gd name="connsiteX8738" fmla="*/ 4439620 w 11033920"/>
              <a:gd name="connsiteY8738" fmla="*/ 6867150 h 8900716"/>
              <a:gd name="connsiteX8739" fmla="*/ 4439620 w 11033920"/>
              <a:gd name="connsiteY8739" fmla="*/ 6843250 h 8900716"/>
              <a:gd name="connsiteX8740" fmla="*/ 4492746 w 11033920"/>
              <a:gd name="connsiteY8740" fmla="*/ 6843250 h 8900716"/>
              <a:gd name="connsiteX8741" fmla="*/ 4466183 w 11033920"/>
              <a:gd name="connsiteY8741" fmla="*/ 6819350 h 8900716"/>
              <a:gd name="connsiteX8742" fmla="*/ 4545873 w 11033920"/>
              <a:gd name="connsiteY8742" fmla="*/ 6867150 h 8900716"/>
              <a:gd name="connsiteX8743" fmla="*/ 4519309 w 11033920"/>
              <a:gd name="connsiteY8743" fmla="*/ 6843250 h 8900716"/>
              <a:gd name="connsiteX8744" fmla="*/ 4534124 w 11033920"/>
              <a:gd name="connsiteY8744" fmla="*/ 6843250 h 8900716"/>
              <a:gd name="connsiteX8745" fmla="*/ 4535656 w 11033920"/>
              <a:gd name="connsiteY8745" fmla="*/ 6843250 h 8900716"/>
              <a:gd name="connsiteX8746" fmla="*/ 4541786 w 11033920"/>
              <a:gd name="connsiteY8746" fmla="*/ 6849842 h 8900716"/>
              <a:gd name="connsiteX8747" fmla="*/ 4545873 w 11033920"/>
              <a:gd name="connsiteY8747" fmla="*/ 6843250 h 8900716"/>
              <a:gd name="connsiteX8748" fmla="*/ 4535656 w 11033920"/>
              <a:gd name="connsiteY8748" fmla="*/ 6843250 h 8900716"/>
              <a:gd name="connsiteX8749" fmla="*/ 4532591 w 11033920"/>
              <a:gd name="connsiteY8749" fmla="*/ 6840365 h 8900716"/>
              <a:gd name="connsiteX8750" fmla="*/ 4519309 w 11033920"/>
              <a:gd name="connsiteY8750" fmla="*/ 6819350 h 8900716"/>
              <a:gd name="connsiteX8751" fmla="*/ 4572436 w 11033920"/>
              <a:gd name="connsiteY8751" fmla="*/ 6843250 h 8900716"/>
              <a:gd name="connsiteX8752" fmla="*/ 4492746 w 11033920"/>
              <a:gd name="connsiteY8752" fmla="*/ 6795862 h 8900716"/>
              <a:gd name="connsiteX8753" fmla="*/ 4466183 w 11033920"/>
              <a:gd name="connsiteY8753" fmla="*/ 6771550 h 8900716"/>
              <a:gd name="connsiteX8754" fmla="*/ 4519309 w 11033920"/>
              <a:gd name="connsiteY8754" fmla="*/ 6819350 h 8900716"/>
              <a:gd name="connsiteX8755" fmla="*/ 4476911 w 11033920"/>
              <a:gd name="connsiteY8755" fmla="*/ 6802866 h 8900716"/>
              <a:gd name="connsiteX8756" fmla="*/ 4468737 w 11033920"/>
              <a:gd name="connsiteY8756" fmla="*/ 6800394 h 8900716"/>
              <a:gd name="connsiteX8757" fmla="*/ 4475889 w 11033920"/>
              <a:gd name="connsiteY8757" fmla="*/ 6811932 h 8900716"/>
              <a:gd name="connsiteX8758" fmla="*/ 4469759 w 11033920"/>
              <a:gd name="connsiteY8758" fmla="*/ 6808224 h 8900716"/>
              <a:gd name="connsiteX8759" fmla="*/ 4467205 w 11033920"/>
              <a:gd name="connsiteY8759" fmla="*/ 6799982 h 8900716"/>
              <a:gd name="connsiteX8760" fmla="*/ 4439620 w 11033920"/>
              <a:gd name="connsiteY8760" fmla="*/ 6792565 h 8900716"/>
              <a:gd name="connsiteX8761" fmla="*/ 4439620 w 11033920"/>
              <a:gd name="connsiteY8761" fmla="*/ 6819350 h 8900716"/>
              <a:gd name="connsiteX8762" fmla="*/ 4386494 w 11033920"/>
              <a:gd name="connsiteY8762" fmla="*/ 6747650 h 8900716"/>
              <a:gd name="connsiteX8763" fmla="*/ 4413057 w 11033920"/>
              <a:gd name="connsiteY8763" fmla="*/ 6747650 h 8900716"/>
              <a:gd name="connsiteX8764" fmla="*/ 4413057 w 11033920"/>
              <a:gd name="connsiteY8764" fmla="*/ 6723749 h 8900716"/>
              <a:gd name="connsiteX8765" fmla="*/ 4413057 w 11033920"/>
              <a:gd name="connsiteY8765" fmla="*/ 6771550 h 8900716"/>
              <a:gd name="connsiteX8766" fmla="*/ 4492746 w 11033920"/>
              <a:gd name="connsiteY8766" fmla="*/ 6747650 h 8900716"/>
              <a:gd name="connsiteX8767" fmla="*/ 4439620 w 11033920"/>
              <a:gd name="connsiteY8767" fmla="*/ 6699849 h 8900716"/>
              <a:gd name="connsiteX8768" fmla="*/ 4466183 w 11033920"/>
              <a:gd name="connsiteY8768" fmla="*/ 6723749 h 8900716"/>
              <a:gd name="connsiteX8769" fmla="*/ 4439620 w 11033920"/>
              <a:gd name="connsiteY8769" fmla="*/ 6723749 h 8900716"/>
              <a:gd name="connsiteX8770" fmla="*/ 4439620 w 11033920"/>
              <a:gd name="connsiteY8770" fmla="*/ 6747650 h 8900716"/>
              <a:gd name="connsiteX8771" fmla="*/ 4413057 w 11033920"/>
              <a:gd name="connsiteY8771" fmla="*/ 6699849 h 8900716"/>
              <a:gd name="connsiteX8772" fmla="*/ 4359420 w 11033920"/>
              <a:gd name="connsiteY8772" fmla="*/ 6723749 h 8900716"/>
              <a:gd name="connsiteX8773" fmla="*/ 4359420 w 11033920"/>
              <a:gd name="connsiteY8773" fmla="*/ 6747650 h 8900716"/>
              <a:gd name="connsiteX8774" fmla="*/ 4279730 w 11033920"/>
              <a:gd name="connsiteY8774" fmla="*/ 6675949 h 8900716"/>
              <a:gd name="connsiteX8775" fmla="*/ 4332857 w 11033920"/>
              <a:gd name="connsiteY8775" fmla="*/ 6699849 h 8900716"/>
              <a:gd name="connsiteX8776" fmla="*/ 4306294 w 11033920"/>
              <a:gd name="connsiteY8776" fmla="*/ 6652049 h 8900716"/>
              <a:gd name="connsiteX8777" fmla="*/ 4279730 w 11033920"/>
              <a:gd name="connsiteY8777" fmla="*/ 6652049 h 8900716"/>
              <a:gd name="connsiteX8778" fmla="*/ 4279730 w 11033920"/>
              <a:gd name="connsiteY8778" fmla="*/ 6628149 h 8900716"/>
              <a:gd name="connsiteX8779" fmla="*/ 4226604 w 11033920"/>
              <a:gd name="connsiteY8779" fmla="*/ 6628149 h 8900716"/>
              <a:gd name="connsiteX8780" fmla="*/ 4279730 w 11033920"/>
              <a:gd name="connsiteY8780" fmla="*/ 6603837 h 8900716"/>
              <a:gd name="connsiteX8781" fmla="*/ 4226604 w 11033920"/>
              <a:gd name="connsiteY8781" fmla="*/ 6580349 h 8900716"/>
              <a:gd name="connsiteX8782" fmla="*/ 4200041 w 11033920"/>
              <a:gd name="connsiteY8782" fmla="*/ 6580349 h 8900716"/>
              <a:gd name="connsiteX8783" fmla="*/ 4226604 w 11033920"/>
              <a:gd name="connsiteY8783" fmla="*/ 6603837 h 8900716"/>
              <a:gd name="connsiteX8784" fmla="*/ 4200041 w 11033920"/>
              <a:gd name="connsiteY8784" fmla="*/ 6603837 h 8900716"/>
              <a:gd name="connsiteX8785" fmla="*/ 4200041 w 11033920"/>
              <a:gd name="connsiteY8785" fmla="*/ 6556448 h 8900716"/>
              <a:gd name="connsiteX8786" fmla="*/ 4146915 w 11033920"/>
              <a:gd name="connsiteY8786" fmla="*/ 6556448 h 8900716"/>
              <a:gd name="connsiteX8787" fmla="*/ 4120352 w 11033920"/>
              <a:gd name="connsiteY8787" fmla="*/ 6556448 h 8900716"/>
              <a:gd name="connsiteX8788" fmla="*/ 4093789 w 11033920"/>
              <a:gd name="connsiteY8788" fmla="*/ 6580349 h 8900716"/>
              <a:gd name="connsiteX8789" fmla="*/ 4040662 w 11033920"/>
              <a:gd name="connsiteY8789" fmla="*/ 6532548 h 8900716"/>
              <a:gd name="connsiteX8790" fmla="*/ 4067225 w 11033920"/>
              <a:gd name="connsiteY8790" fmla="*/ 6556448 h 8900716"/>
              <a:gd name="connsiteX8791" fmla="*/ 4040662 w 11033920"/>
              <a:gd name="connsiteY8791" fmla="*/ 6603837 h 8900716"/>
              <a:gd name="connsiteX8792" fmla="*/ 4014099 w 11033920"/>
              <a:gd name="connsiteY8792" fmla="*/ 6580349 h 8900716"/>
              <a:gd name="connsiteX8793" fmla="*/ 3987536 w 11033920"/>
              <a:gd name="connsiteY8793" fmla="*/ 6556448 h 8900716"/>
              <a:gd name="connsiteX8794" fmla="*/ 3934410 w 11033920"/>
              <a:gd name="connsiteY8794" fmla="*/ 6484336 h 8900716"/>
              <a:gd name="connsiteX8795" fmla="*/ 3907847 w 11033920"/>
              <a:gd name="connsiteY8795" fmla="*/ 6484336 h 8900716"/>
              <a:gd name="connsiteX8796" fmla="*/ 3934410 w 11033920"/>
              <a:gd name="connsiteY8796" fmla="*/ 6460848 h 8900716"/>
              <a:gd name="connsiteX8797" fmla="*/ 3881283 w 11033920"/>
              <a:gd name="connsiteY8797" fmla="*/ 6412636 h 8900716"/>
              <a:gd name="connsiteX8798" fmla="*/ 3854209 w 11033920"/>
              <a:gd name="connsiteY8798" fmla="*/ 6388736 h 8900716"/>
              <a:gd name="connsiteX8799" fmla="*/ 3864937 w 11033920"/>
              <a:gd name="connsiteY8799" fmla="*/ 6373902 h 8900716"/>
              <a:gd name="connsiteX8800" fmla="*/ 3872088 w 11033920"/>
              <a:gd name="connsiteY8800" fmla="*/ 6366484 h 8900716"/>
              <a:gd name="connsiteX8801" fmla="*/ 3881283 w 11033920"/>
              <a:gd name="connsiteY8801" fmla="*/ 6388736 h 8900716"/>
              <a:gd name="connsiteX8802" fmla="*/ 3934410 w 11033920"/>
              <a:gd name="connsiteY8802" fmla="*/ 6365248 h 8900716"/>
              <a:gd name="connsiteX8803" fmla="*/ 3907847 w 11033920"/>
              <a:gd name="connsiteY8803" fmla="*/ 6340936 h 8900716"/>
              <a:gd name="connsiteX8804" fmla="*/ 3854209 w 11033920"/>
              <a:gd name="connsiteY8804" fmla="*/ 6269236 h 8900716"/>
              <a:gd name="connsiteX8805" fmla="*/ 3907847 w 11033920"/>
              <a:gd name="connsiteY8805" fmla="*/ 6293136 h 8900716"/>
              <a:gd name="connsiteX8806" fmla="*/ 3880262 w 11033920"/>
              <a:gd name="connsiteY8806" fmla="*/ 6268824 h 8900716"/>
              <a:gd name="connsiteX8807" fmla="*/ 3854209 w 11033920"/>
              <a:gd name="connsiteY8807" fmla="*/ 6245336 h 8900716"/>
              <a:gd name="connsiteX8808" fmla="*/ 3857785 w 11033920"/>
              <a:gd name="connsiteY8808" fmla="*/ 6245336 h 8900716"/>
              <a:gd name="connsiteX8809" fmla="*/ 3881283 w 11033920"/>
              <a:gd name="connsiteY8809" fmla="*/ 6245336 h 8900716"/>
              <a:gd name="connsiteX8810" fmla="*/ 3881283 w 11033920"/>
              <a:gd name="connsiteY8810" fmla="*/ 6221436 h 8900716"/>
              <a:gd name="connsiteX8811" fmla="*/ 3907847 w 11033920"/>
              <a:gd name="connsiteY8811" fmla="*/ 6245336 h 8900716"/>
              <a:gd name="connsiteX8812" fmla="*/ 3934410 w 11033920"/>
              <a:gd name="connsiteY8812" fmla="*/ 6245336 h 8900716"/>
              <a:gd name="connsiteX8813" fmla="*/ 3934410 w 11033920"/>
              <a:gd name="connsiteY8813" fmla="*/ 6197536 h 8900716"/>
              <a:gd name="connsiteX8814" fmla="*/ 4014099 w 11033920"/>
              <a:gd name="connsiteY8814" fmla="*/ 6269236 h 8900716"/>
              <a:gd name="connsiteX8815" fmla="*/ 3960973 w 11033920"/>
              <a:gd name="connsiteY8815" fmla="*/ 6269236 h 8900716"/>
              <a:gd name="connsiteX8816" fmla="*/ 3960973 w 11033920"/>
              <a:gd name="connsiteY8816" fmla="*/ 6293136 h 8900716"/>
              <a:gd name="connsiteX8817" fmla="*/ 4040662 w 11033920"/>
              <a:gd name="connsiteY8817" fmla="*/ 6365248 h 8900716"/>
              <a:gd name="connsiteX8818" fmla="*/ 4093789 w 11033920"/>
              <a:gd name="connsiteY8818" fmla="*/ 6388736 h 8900716"/>
              <a:gd name="connsiteX8819" fmla="*/ 4126992 w 11033920"/>
              <a:gd name="connsiteY8819" fmla="*/ 6371017 h 8900716"/>
              <a:gd name="connsiteX8820" fmla="*/ 4167348 w 11033920"/>
              <a:gd name="connsiteY8820" fmla="*/ 6385852 h 8900716"/>
              <a:gd name="connsiteX8821" fmla="*/ 4159175 w 11033920"/>
              <a:gd name="connsiteY8821" fmla="*/ 6378022 h 8900716"/>
              <a:gd name="connsiteX8822" fmla="*/ 4145382 w 11033920"/>
              <a:gd name="connsiteY8822" fmla="*/ 6366072 h 8900716"/>
              <a:gd name="connsiteX8823" fmla="*/ 4159175 w 11033920"/>
              <a:gd name="connsiteY8823" fmla="*/ 6368957 h 8900716"/>
              <a:gd name="connsiteX8824" fmla="*/ 4170413 w 11033920"/>
              <a:gd name="connsiteY8824" fmla="*/ 6387088 h 8900716"/>
              <a:gd name="connsiteX8825" fmla="*/ 4176543 w 11033920"/>
              <a:gd name="connsiteY8825" fmla="*/ 6388736 h 8900716"/>
              <a:gd name="connsiteX8826" fmla="*/ 4200041 w 11033920"/>
              <a:gd name="connsiteY8826" fmla="*/ 6388736 h 8900716"/>
              <a:gd name="connsiteX8827" fmla="*/ 4200041 w 11033920"/>
              <a:gd name="connsiteY8827" fmla="*/ 6340936 h 8900716"/>
              <a:gd name="connsiteX8828" fmla="*/ 4226604 w 11033920"/>
              <a:gd name="connsiteY8828" fmla="*/ 6388736 h 8900716"/>
              <a:gd name="connsiteX8829" fmla="*/ 4253167 w 11033920"/>
              <a:gd name="connsiteY8829" fmla="*/ 6388736 h 8900716"/>
              <a:gd name="connsiteX8830" fmla="*/ 4226604 w 11033920"/>
              <a:gd name="connsiteY8830" fmla="*/ 6340936 h 8900716"/>
              <a:gd name="connsiteX8831" fmla="*/ 4203617 w 11033920"/>
              <a:gd name="connsiteY8831" fmla="*/ 6326102 h 8900716"/>
              <a:gd name="connsiteX8832" fmla="*/ 4213833 w 11033920"/>
              <a:gd name="connsiteY8832" fmla="*/ 6350826 h 8900716"/>
              <a:gd name="connsiteX8833" fmla="*/ 4227626 w 11033920"/>
              <a:gd name="connsiteY8833" fmla="*/ 6366072 h 8900716"/>
              <a:gd name="connsiteX8834" fmla="*/ 4200041 w 11033920"/>
              <a:gd name="connsiteY8834" fmla="*/ 6316624 h 8900716"/>
              <a:gd name="connsiteX8835" fmla="*/ 4203617 w 11033920"/>
              <a:gd name="connsiteY8835" fmla="*/ 6325278 h 8900716"/>
              <a:gd name="connsiteX8836" fmla="*/ 4200041 w 11033920"/>
              <a:gd name="connsiteY8836" fmla="*/ 6293136 h 8900716"/>
              <a:gd name="connsiteX8837" fmla="*/ 4120352 w 11033920"/>
              <a:gd name="connsiteY8837" fmla="*/ 6269236 h 8900716"/>
              <a:gd name="connsiteX8838" fmla="*/ 4120352 w 11033920"/>
              <a:gd name="connsiteY8838" fmla="*/ 6293136 h 8900716"/>
              <a:gd name="connsiteX8839" fmla="*/ 4120352 w 11033920"/>
              <a:gd name="connsiteY8839" fmla="*/ 6317036 h 8900716"/>
              <a:gd name="connsiteX8840" fmla="*/ 4093789 w 11033920"/>
              <a:gd name="connsiteY8840" fmla="*/ 6340936 h 8900716"/>
              <a:gd name="connsiteX8841" fmla="*/ 4040662 w 11033920"/>
              <a:gd name="connsiteY8841" fmla="*/ 6317036 h 8900716"/>
              <a:gd name="connsiteX8842" fmla="*/ 4093789 w 11033920"/>
              <a:gd name="connsiteY8842" fmla="*/ 6269236 h 8900716"/>
              <a:gd name="connsiteX8843" fmla="*/ 4093789 w 11033920"/>
              <a:gd name="connsiteY8843" fmla="*/ 6245336 h 8900716"/>
              <a:gd name="connsiteX8844" fmla="*/ 4067225 w 11033920"/>
              <a:gd name="connsiteY8844" fmla="*/ 6221436 h 8900716"/>
              <a:gd name="connsiteX8845" fmla="*/ 4040662 w 11033920"/>
              <a:gd name="connsiteY8845" fmla="*/ 6221436 h 8900716"/>
              <a:gd name="connsiteX8846" fmla="*/ 3991112 w 11033920"/>
              <a:gd name="connsiteY8846" fmla="*/ 6197536 h 8900716"/>
              <a:gd name="connsiteX8847" fmla="*/ 3986003 w 11033920"/>
              <a:gd name="connsiteY8847" fmla="*/ 6193827 h 8900716"/>
              <a:gd name="connsiteX8848" fmla="*/ 3976809 w 11033920"/>
              <a:gd name="connsiteY8848" fmla="*/ 6166218 h 8900716"/>
              <a:gd name="connsiteX8849" fmla="*/ 4014099 w 11033920"/>
              <a:gd name="connsiteY8849" fmla="*/ 6125836 h 8900716"/>
              <a:gd name="connsiteX8850" fmla="*/ 4040662 w 11033920"/>
              <a:gd name="connsiteY8850" fmla="*/ 6125836 h 8900716"/>
              <a:gd name="connsiteX8851" fmla="*/ 4093789 w 11033920"/>
              <a:gd name="connsiteY8851" fmla="*/ 6173636 h 8900716"/>
              <a:gd name="connsiteX8852" fmla="*/ 4067225 w 11033920"/>
              <a:gd name="connsiteY8852" fmla="*/ 6149736 h 8900716"/>
              <a:gd name="connsiteX8853" fmla="*/ 4040662 w 11033920"/>
              <a:gd name="connsiteY8853" fmla="*/ 6125836 h 8900716"/>
              <a:gd name="connsiteX8854" fmla="*/ 4093789 w 11033920"/>
              <a:gd name="connsiteY8854" fmla="*/ 6149736 h 8900716"/>
              <a:gd name="connsiteX8855" fmla="*/ 4067225 w 11033920"/>
              <a:gd name="connsiteY8855" fmla="*/ 6125836 h 8900716"/>
              <a:gd name="connsiteX8856" fmla="*/ 4014099 w 11033920"/>
              <a:gd name="connsiteY8856" fmla="*/ 6054135 h 8900716"/>
              <a:gd name="connsiteX8857" fmla="*/ 4067225 w 11033920"/>
              <a:gd name="connsiteY8857" fmla="*/ 6101936 h 8900716"/>
              <a:gd name="connsiteX8858" fmla="*/ 4064160 w 11033920"/>
              <a:gd name="connsiteY8858" fmla="*/ 6089986 h 8900716"/>
              <a:gd name="connsiteX8859" fmla="*/ 4053433 w 11033920"/>
              <a:gd name="connsiteY8859" fmla="*/ 6084628 h 8900716"/>
              <a:gd name="connsiteX8860" fmla="*/ 4047303 w 11033920"/>
              <a:gd name="connsiteY8860" fmla="*/ 6076387 h 8900716"/>
              <a:gd name="connsiteX8861" fmla="*/ 3987536 w 11033920"/>
              <a:gd name="connsiteY8861" fmla="*/ 5982023 h 8900716"/>
              <a:gd name="connsiteX8862" fmla="*/ 3957397 w 11033920"/>
              <a:gd name="connsiteY8862" fmla="*/ 6014988 h 8900716"/>
              <a:gd name="connsiteX8863" fmla="*/ 3954332 w 11033920"/>
              <a:gd name="connsiteY8863" fmla="*/ 6017049 h 8900716"/>
              <a:gd name="connsiteX8864" fmla="*/ 3939007 w 11033920"/>
              <a:gd name="connsiteY8864" fmla="*/ 6026114 h 8900716"/>
              <a:gd name="connsiteX8865" fmla="*/ 3907847 w 11033920"/>
              <a:gd name="connsiteY8865" fmla="*/ 6030235 h 8900716"/>
              <a:gd name="connsiteX8866" fmla="*/ 3907847 w 11033920"/>
              <a:gd name="connsiteY8866" fmla="*/ 6054135 h 8900716"/>
              <a:gd name="connsiteX8867" fmla="*/ 3924193 w 11033920"/>
              <a:gd name="connsiteY8867" fmla="*/ 6068970 h 8900716"/>
              <a:gd name="connsiteX8868" fmla="*/ 3934410 w 11033920"/>
              <a:gd name="connsiteY8868" fmla="*/ 6078035 h 8900716"/>
              <a:gd name="connsiteX8869" fmla="*/ 3941050 w 11033920"/>
              <a:gd name="connsiteY8869" fmla="*/ 6075150 h 8900716"/>
              <a:gd name="connsiteX8870" fmla="*/ 3959440 w 11033920"/>
              <a:gd name="connsiteY8870" fmla="*/ 6055372 h 8900716"/>
              <a:gd name="connsiteX8871" fmla="*/ 3972722 w 11033920"/>
              <a:gd name="connsiteY8871" fmla="*/ 6087101 h 8900716"/>
              <a:gd name="connsiteX8872" fmla="*/ 3977319 w 11033920"/>
              <a:gd name="connsiteY8872" fmla="*/ 6089986 h 8900716"/>
              <a:gd name="connsiteX8873" fmla="*/ 3975787 w 11033920"/>
              <a:gd name="connsiteY8873" fmla="*/ 6088749 h 8900716"/>
              <a:gd name="connsiteX8874" fmla="*/ 3960973 w 11033920"/>
              <a:gd name="connsiteY8874" fmla="*/ 6055372 h 8900716"/>
              <a:gd name="connsiteX8875" fmla="*/ 3993666 w 11033920"/>
              <a:gd name="connsiteY8875" fmla="*/ 6075975 h 8900716"/>
              <a:gd name="connsiteX8876" fmla="*/ 3990090 w 11033920"/>
              <a:gd name="connsiteY8876" fmla="*/ 6078035 h 8900716"/>
              <a:gd name="connsiteX8877" fmla="*/ 3989579 w 11033920"/>
              <a:gd name="connsiteY8877" fmla="*/ 6078035 h 8900716"/>
              <a:gd name="connsiteX8878" fmla="*/ 3987536 w 11033920"/>
              <a:gd name="connsiteY8878" fmla="*/ 6079272 h 8900716"/>
              <a:gd name="connsiteX8879" fmla="*/ 4013588 w 11033920"/>
              <a:gd name="connsiteY8879" fmla="*/ 6102760 h 8900716"/>
              <a:gd name="connsiteX8880" fmla="*/ 4010523 w 11033920"/>
              <a:gd name="connsiteY8880" fmla="*/ 6102760 h 8900716"/>
              <a:gd name="connsiteX8881" fmla="*/ 4000307 w 11033920"/>
              <a:gd name="connsiteY8881" fmla="*/ 6102760 h 8900716"/>
              <a:gd name="connsiteX8882" fmla="*/ 3990601 w 11033920"/>
              <a:gd name="connsiteY8882" fmla="*/ 6102760 h 8900716"/>
              <a:gd name="connsiteX8883" fmla="*/ 3987536 w 11033920"/>
              <a:gd name="connsiteY8883" fmla="*/ 6102760 h 8900716"/>
              <a:gd name="connsiteX8884" fmla="*/ 3986003 w 11033920"/>
              <a:gd name="connsiteY8884" fmla="*/ 6101523 h 8900716"/>
              <a:gd name="connsiteX8885" fmla="*/ 3986003 w 11033920"/>
              <a:gd name="connsiteY8885" fmla="*/ 6101936 h 8900716"/>
              <a:gd name="connsiteX8886" fmla="*/ 3959440 w 11033920"/>
              <a:gd name="connsiteY8886" fmla="*/ 6081744 h 8900716"/>
              <a:gd name="connsiteX8887" fmla="*/ 3935942 w 11033920"/>
              <a:gd name="connsiteY8887" fmla="*/ 6078860 h 8900716"/>
              <a:gd name="connsiteX8888" fmla="*/ 3960973 w 11033920"/>
              <a:gd name="connsiteY8888" fmla="*/ 6101936 h 8900716"/>
              <a:gd name="connsiteX8889" fmla="*/ 3987536 w 11033920"/>
              <a:gd name="connsiteY8889" fmla="*/ 6125836 h 8900716"/>
              <a:gd name="connsiteX8890" fmla="*/ 3934410 w 11033920"/>
              <a:gd name="connsiteY8890" fmla="*/ 6101936 h 8900716"/>
              <a:gd name="connsiteX8891" fmla="*/ 3854209 w 11033920"/>
              <a:gd name="connsiteY8891" fmla="*/ 6054135 h 8900716"/>
              <a:gd name="connsiteX8892" fmla="*/ 3826625 w 11033920"/>
              <a:gd name="connsiteY8892" fmla="*/ 6033944 h 8900716"/>
              <a:gd name="connsiteX8893" fmla="*/ 3827646 w 11033920"/>
              <a:gd name="connsiteY8893" fmla="*/ 6030235 h 8900716"/>
              <a:gd name="connsiteX8894" fmla="*/ 3821516 w 11033920"/>
              <a:gd name="connsiteY8894" fmla="*/ 6026938 h 8900716"/>
              <a:gd name="connsiteX8895" fmla="*/ 3819984 w 11033920"/>
              <a:gd name="connsiteY8895" fmla="*/ 6026526 h 8900716"/>
              <a:gd name="connsiteX8896" fmla="*/ 3816919 w 11033920"/>
              <a:gd name="connsiteY8896" fmla="*/ 6020346 h 8900716"/>
              <a:gd name="connsiteX8897" fmla="*/ 3827646 w 11033920"/>
              <a:gd name="connsiteY8897" fmla="*/ 6006335 h 8900716"/>
              <a:gd name="connsiteX8898" fmla="*/ 3809256 w 11033920"/>
              <a:gd name="connsiteY8898" fmla="*/ 6017049 h 8900716"/>
              <a:gd name="connsiteX8899" fmla="*/ 3811811 w 11033920"/>
              <a:gd name="connsiteY8899" fmla="*/ 6022406 h 8900716"/>
              <a:gd name="connsiteX8900" fmla="*/ 3805681 w 11033920"/>
              <a:gd name="connsiteY8900" fmla="*/ 6020346 h 8900716"/>
              <a:gd name="connsiteX8901" fmla="*/ 3774520 w 11033920"/>
              <a:gd name="connsiteY8901" fmla="*/ 6006335 h 8900716"/>
              <a:gd name="connsiteX8902" fmla="*/ 3774520 w 11033920"/>
              <a:gd name="connsiteY8902" fmla="*/ 6030235 h 8900716"/>
              <a:gd name="connsiteX8903" fmla="*/ 3747957 w 11033920"/>
              <a:gd name="connsiteY8903" fmla="*/ 6006335 h 8900716"/>
              <a:gd name="connsiteX8904" fmla="*/ 3721905 w 11033920"/>
              <a:gd name="connsiteY8904" fmla="*/ 5994385 h 8900716"/>
              <a:gd name="connsiteX8905" fmla="*/ 3707601 w 11033920"/>
              <a:gd name="connsiteY8905" fmla="*/ 5987792 h 8900716"/>
              <a:gd name="connsiteX8906" fmla="*/ 3708623 w 11033920"/>
              <a:gd name="connsiteY8906" fmla="*/ 5994385 h 8900716"/>
              <a:gd name="connsiteX8907" fmla="*/ 3722415 w 11033920"/>
              <a:gd name="connsiteY8907" fmla="*/ 6006747 h 8900716"/>
              <a:gd name="connsiteX8908" fmla="*/ 3694831 w 11033920"/>
              <a:gd name="connsiteY8908" fmla="*/ 6006747 h 8900716"/>
              <a:gd name="connsiteX8909" fmla="*/ 3640683 w 11033920"/>
              <a:gd name="connsiteY8909" fmla="*/ 5982023 h 8900716"/>
              <a:gd name="connsiteX8910" fmla="*/ 3694831 w 11033920"/>
              <a:gd name="connsiteY8910" fmla="*/ 5982023 h 8900716"/>
              <a:gd name="connsiteX8911" fmla="*/ 3695852 w 11033920"/>
              <a:gd name="connsiteY8911" fmla="*/ 5982023 h 8900716"/>
              <a:gd name="connsiteX8912" fmla="*/ 3718329 w 11033920"/>
              <a:gd name="connsiteY8912" fmla="*/ 5982023 h 8900716"/>
              <a:gd name="connsiteX8913" fmla="*/ 3721905 w 11033920"/>
              <a:gd name="connsiteY8913" fmla="*/ 5982023 h 8900716"/>
              <a:gd name="connsiteX8914" fmla="*/ 3668778 w 11033920"/>
              <a:gd name="connsiteY8914" fmla="*/ 5934635 h 8900716"/>
              <a:gd name="connsiteX8915" fmla="*/ 3721905 w 11033920"/>
              <a:gd name="connsiteY8915" fmla="*/ 5958123 h 8900716"/>
              <a:gd name="connsiteX8916" fmla="*/ 3721905 w 11033920"/>
              <a:gd name="connsiteY8916" fmla="*/ 5934635 h 8900716"/>
              <a:gd name="connsiteX8917" fmla="*/ 3747957 w 11033920"/>
              <a:gd name="connsiteY8917" fmla="*/ 5958123 h 8900716"/>
              <a:gd name="connsiteX8918" fmla="*/ 3747957 w 11033920"/>
              <a:gd name="connsiteY8918" fmla="*/ 5934635 h 8900716"/>
              <a:gd name="connsiteX8919" fmla="*/ 3721905 w 11033920"/>
              <a:gd name="connsiteY8919" fmla="*/ 5910735 h 8900716"/>
              <a:gd name="connsiteX8920" fmla="*/ 3774520 w 11033920"/>
              <a:gd name="connsiteY8920" fmla="*/ 5886423 h 8900716"/>
              <a:gd name="connsiteX8921" fmla="*/ 3827646 w 11033920"/>
              <a:gd name="connsiteY8921" fmla="*/ 5910735 h 8900716"/>
              <a:gd name="connsiteX8922" fmla="*/ 3801083 w 11033920"/>
              <a:gd name="connsiteY8922" fmla="*/ 5886423 h 8900716"/>
              <a:gd name="connsiteX8923" fmla="*/ 3801083 w 11033920"/>
              <a:gd name="connsiteY8923" fmla="*/ 5862523 h 8900716"/>
              <a:gd name="connsiteX8924" fmla="*/ 3827646 w 11033920"/>
              <a:gd name="connsiteY8924" fmla="*/ 5886423 h 8900716"/>
              <a:gd name="connsiteX8925" fmla="*/ 3854209 w 11033920"/>
              <a:gd name="connsiteY8925" fmla="*/ 5862523 h 8900716"/>
              <a:gd name="connsiteX8926" fmla="*/ 3844504 w 11033920"/>
              <a:gd name="connsiteY8926" fmla="*/ 5841507 h 8900716"/>
              <a:gd name="connsiteX8927" fmla="*/ 3827646 w 11033920"/>
              <a:gd name="connsiteY8927" fmla="*/ 5825436 h 8900716"/>
              <a:gd name="connsiteX8928" fmla="*/ 3838374 w 11033920"/>
              <a:gd name="connsiteY8928" fmla="*/ 5834090 h 8900716"/>
              <a:gd name="connsiteX8929" fmla="*/ 3881283 w 11033920"/>
              <a:gd name="connsiteY8929" fmla="*/ 5862523 h 8900716"/>
              <a:gd name="connsiteX8930" fmla="*/ 3907847 w 11033920"/>
              <a:gd name="connsiteY8930" fmla="*/ 5886423 h 8900716"/>
              <a:gd name="connsiteX8931" fmla="*/ 3907847 w 11033920"/>
              <a:gd name="connsiteY8931" fmla="*/ 5838623 h 8900716"/>
              <a:gd name="connsiteX8932" fmla="*/ 3854209 w 11033920"/>
              <a:gd name="connsiteY8932" fmla="*/ 5790823 h 8900716"/>
              <a:gd name="connsiteX8933" fmla="*/ 3851144 w 11033920"/>
              <a:gd name="connsiteY8933" fmla="*/ 5766922 h 8900716"/>
              <a:gd name="connsiteX8934" fmla="*/ 3850634 w 11033920"/>
              <a:gd name="connsiteY8934" fmla="*/ 5766098 h 8900716"/>
              <a:gd name="connsiteX8935" fmla="*/ 3854209 w 11033920"/>
              <a:gd name="connsiteY8935" fmla="*/ 5766922 h 8900716"/>
              <a:gd name="connsiteX8936" fmla="*/ 3801083 w 11033920"/>
              <a:gd name="connsiteY8936" fmla="*/ 5671322 h 8900716"/>
              <a:gd name="connsiteX8937" fmla="*/ 3747957 w 11033920"/>
              <a:gd name="connsiteY8937" fmla="*/ 5551822 h 8900716"/>
              <a:gd name="connsiteX8938" fmla="*/ 3721905 w 11033920"/>
              <a:gd name="connsiteY8938" fmla="*/ 5527510 h 8900716"/>
              <a:gd name="connsiteX8939" fmla="*/ 3695341 w 11033920"/>
              <a:gd name="connsiteY8939" fmla="*/ 5551822 h 8900716"/>
              <a:gd name="connsiteX8940" fmla="*/ 3695341 w 11033920"/>
              <a:gd name="connsiteY8940" fmla="*/ 5527510 h 8900716"/>
              <a:gd name="connsiteX8941" fmla="*/ 3642215 w 11033920"/>
              <a:gd name="connsiteY8941" fmla="*/ 5504022 h 8900716"/>
              <a:gd name="connsiteX8942" fmla="*/ 3615652 w 11033920"/>
              <a:gd name="connsiteY8942" fmla="*/ 5599622 h 8900716"/>
              <a:gd name="connsiteX8943" fmla="*/ 3589089 w 11033920"/>
              <a:gd name="connsiteY8943" fmla="*/ 5575722 h 8900716"/>
              <a:gd name="connsiteX8944" fmla="*/ 3615652 w 11033920"/>
              <a:gd name="connsiteY8944" fmla="*/ 5575722 h 8900716"/>
              <a:gd name="connsiteX8945" fmla="*/ 3589089 w 11033920"/>
              <a:gd name="connsiteY8945" fmla="*/ 5545641 h 8900716"/>
              <a:gd name="connsiteX8946" fmla="*/ 3582448 w 11033920"/>
              <a:gd name="connsiteY8946" fmla="*/ 5540696 h 8900716"/>
              <a:gd name="connsiteX8947" fmla="*/ 3615652 w 11033920"/>
              <a:gd name="connsiteY8947" fmla="*/ 5551822 h 8900716"/>
              <a:gd name="connsiteX8948" fmla="*/ 3589089 w 11033920"/>
              <a:gd name="connsiteY8948" fmla="*/ 5504022 h 8900716"/>
              <a:gd name="connsiteX8949" fmla="*/ 3562526 w 11033920"/>
              <a:gd name="connsiteY8949" fmla="*/ 5431909 h 8900716"/>
              <a:gd name="connsiteX8950" fmla="*/ 3615652 w 11033920"/>
              <a:gd name="connsiteY8950" fmla="*/ 5455810 h 8900716"/>
              <a:gd name="connsiteX8951" fmla="*/ 3652943 w 11033920"/>
              <a:gd name="connsiteY8951" fmla="*/ 5451689 h 8900716"/>
              <a:gd name="connsiteX8952" fmla="*/ 3642215 w 11033920"/>
              <a:gd name="connsiteY8952" fmla="*/ 5431909 h 8900716"/>
              <a:gd name="connsiteX8953" fmla="*/ 3615652 w 11033920"/>
              <a:gd name="connsiteY8953" fmla="*/ 5360209 h 8900716"/>
              <a:gd name="connsiteX8954" fmla="*/ 3615652 w 11033920"/>
              <a:gd name="connsiteY8954" fmla="*/ 5336309 h 8900716"/>
              <a:gd name="connsiteX8955" fmla="*/ 3589089 w 11033920"/>
              <a:gd name="connsiteY8955" fmla="*/ 5336309 h 8900716"/>
              <a:gd name="connsiteX8956" fmla="*/ 3562526 w 11033920"/>
              <a:gd name="connsiteY8956" fmla="*/ 5288921 h 8900716"/>
              <a:gd name="connsiteX8957" fmla="*/ 3509399 w 11033920"/>
              <a:gd name="connsiteY8957" fmla="*/ 5264609 h 8900716"/>
              <a:gd name="connsiteX8958" fmla="*/ 3509399 w 11033920"/>
              <a:gd name="connsiteY8958" fmla="*/ 5252659 h 8900716"/>
              <a:gd name="connsiteX8959" fmla="*/ 3515019 w 11033920"/>
              <a:gd name="connsiteY8959" fmla="*/ 5251423 h 8900716"/>
              <a:gd name="connsiteX8960" fmla="*/ 3520638 w 11033920"/>
              <a:gd name="connsiteY8960" fmla="*/ 5261312 h 8900716"/>
              <a:gd name="connsiteX8961" fmla="*/ 3535963 w 11033920"/>
              <a:gd name="connsiteY8961" fmla="*/ 5264609 h 8900716"/>
              <a:gd name="connsiteX8962" fmla="*/ 3509399 w 11033920"/>
              <a:gd name="connsiteY8962" fmla="*/ 5240709 h 8900716"/>
              <a:gd name="connsiteX8963" fmla="*/ 3482325 w 11033920"/>
              <a:gd name="connsiteY8963" fmla="*/ 5192909 h 8900716"/>
              <a:gd name="connsiteX8964" fmla="*/ 3509399 w 11033920"/>
              <a:gd name="connsiteY8964" fmla="*/ 5216809 h 8900716"/>
              <a:gd name="connsiteX8965" fmla="*/ 3532387 w 11033920"/>
              <a:gd name="connsiteY8965" fmla="*/ 5228759 h 8900716"/>
              <a:gd name="connsiteX8966" fmla="*/ 3535963 w 11033920"/>
              <a:gd name="connsiteY8966" fmla="*/ 5240709 h 8900716"/>
              <a:gd name="connsiteX8967" fmla="*/ 3562526 w 11033920"/>
              <a:gd name="connsiteY8967" fmla="*/ 5240709 h 8900716"/>
              <a:gd name="connsiteX8968" fmla="*/ 3589089 w 11033920"/>
              <a:gd name="connsiteY8968" fmla="*/ 5264609 h 8900716"/>
              <a:gd name="connsiteX8969" fmla="*/ 3589089 w 11033920"/>
              <a:gd name="connsiteY8969" fmla="*/ 5240709 h 8900716"/>
              <a:gd name="connsiteX8970" fmla="*/ 3562526 w 11033920"/>
              <a:gd name="connsiteY8970" fmla="*/ 5216809 h 8900716"/>
              <a:gd name="connsiteX8971" fmla="*/ 3589089 w 11033920"/>
              <a:gd name="connsiteY8971" fmla="*/ 5216809 h 8900716"/>
              <a:gd name="connsiteX8972" fmla="*/ 3535963 w 11033920"/>
              <a:gd name="connsiteY8972" fmla="*/ 5145109 h 8900716"/>
              <a:gd name="connsiteX8973" fmla="*/ 3526257 w 11033920"/>
              <a:gd name="connsiteY8973" fmla="*/ 5133571 h 8900716"/>
              <a:gd name="connsiteX8974" fmla="*/ 3535963 w 11033920"/>
              <a:gd name="connsiteY8974" fmla="*/ 5121209 h 8900716"/>
              <a:gd name="connsiteX8975" fmla="*/ 3535963 w 11033920"/>
              <a:gd name="connsiteY8975" fmla="*/ 5096896 h 8900716"/>
              <a:gd name="connsiteX8976" fmla="*/ 3509399 w 11033920"/>
              <a:gd name="connsiteY8976" fmla="*/ 5073408 h 8900716"/>
              <a:gd name="connsiteX8977" fmla="*/ 3509399 w 11033920"/>
              <a:gd name="connsiteY8977" fmla="*/ 5049508 h 8900716"/>
              <a:gd name="connsiteX8978" fmla="*/ 3482325 w 11033920"/>
              <a:gd name="connsiteY8978" fmla="*/ 5001296 h 8900716"/>
              <a:gd name="connsiteX8979" fmla="*/ 3455762 w 11033920"/>
              <a:gd name="connsiteY8979" fmla="*/ 4929596 h 8900716"/>
              <a:gd name="connsiteX8980" fmla="*/ 3439416 w 11033920"/>
              <a:gd name="connsiteY8980" fmla="*/ 4914761 h 8900716"/>
              <a:gd name="connsiteX8981" fmla="*/ 3429199 w 11033920"/>
              <a:gd name="connsiteY8981" fmla="*/ 4905696 h 8900716"/>
              <a:gd name="connsiteX8982" fmla="*/ 3402636 w 11033920"/>
              <a:gd name="connsiteY8982" fmla="*/ 4881796 h 8900716"/>
              <a:gd name="connsiteX8983" fmla="*/ 3402636 w 11033920"/>
              <a:gd name="connsiteY8983" fmla="*/ 4905696 h 8900716"/>
              <a:gd name="connsiteX8984" fmla="*/ 3415918 w 11033920"/>
              <a:gd name="connsiteY8984" fmla="*/ 4905696 h 8900716"/>
              <a:gd name="connsiteX8985" fmla="*/ 3429199 w 11033920"/>
              <a:gd name="connsiteY8985" fmla="*/ 4905696 h 8900716"/>
              <a:gd name="connsiteX8986" fmla="*/ 3417961 w 11033920"/>
              <a:gd name="connsiteY8986" fmla="*/ 4909404 h 8900716"/>
              <a:gd name="connsiteX8987" fmla="*/ 3425623 w 11033920"/>
              <a:gd name="connsiteY8987" fmla="*/ 4915998 h 8900716"/>
              <a:gd name="connsiteX8988" fmla="*/ 3429199 w 11033920"/>
              <a:gd name="connsiteY8988" fmla="*/ 4905696 h 8900716"/>
              <a:gd name="connsiteX8989" fmla="*/ 3452187 w 11033920"/>
              <a:gd name="connsiteY8989" fmla="*/ 4929596 h 8900716"/>
              <a:gd name="connsiteX8990" fmla="*/ 3455762 w 11033920"/>
              <a:gd name="connsiteY8990" fmla="*/ 4953908 h 8900716"/>
              <a:gd name="connsiteX8991" fmla="*/ 3429199 w 11033920"/>
              <a:gd name="connsiteY8991" fmla="*/ 4929596 h 8900716"/>
              <a:gd name="connsiteX8992" fmla="*/ 3429199 w 11033920"/>
              <a:gd name="connsiteY8992" fmla="*/ 4953908 h 8900716"/>
              <a:gd name="connsiteX8993" fmla="*/ 3442481 w 11033920"/>
              <a:gd name="connsiteY8993" fmla="*/ 4968330 h 8900716"/>
              <a:gd name="connsiteX8994" fmla="*/ 3445546 w 11033920"/>
              <a:gd name="connsiteY8994" fmla="*/ 4976572 h 8900716"/>
              <a:gd name="connsiteX8995" fmla="*/ 3429199 w 11033920"/>
              <a:gd name="connsiteY8995" fmla="*/ 4974512 h 8900716"/>
              <a:gd name="connsiteX8996" fmla="*/ 3402636 w 11033920"/>
              <a:gd name="connsiteY8996" fmla="*/ 4953908 h 8900716"/>
              <a:gd name="connsiteX8997" fmla="*/ 3376073 w 11033920"/>
              <a:gd name="connsiteY8997" fmla="*/ 4929596 h 8900716"/>
              <a:gd name="connsiteX8998" fmla="*/ 3349510 w 11033920"/>
              <a:gd name="connsiteY8998" fmla="*/ 4953908 h 8900716"/>
              <a:gd name="connsiteX8999" fmla="*/ 3352575 w 11033920"/>
              <a:gd name="connsiteY8999" fmla="*/ 4968330 h 8900716"/>
              <a:gd name="connsiteX9000" fmla="*/ 3349510 w 11033920"/>
              <a:gd name="connsiteY9000" fmla="*/ 4965858 h 8900716"/>
              <a:gd name="connsiteX9001" fmla="*/ 3296383 w 11033920"/>
              <a:gd name="connsiteY9001" fmla="*/ 4929596 h 8900716"/>
              <a:gd name="connsiteX9002" fmla="*/ 3322947 w 11033920"/>
              <a:gd name="connsiteY9002" fmla="*/ 4905696 h 8900716"/>
              <a:gd name="connsiteX9003" fmla="*/ 3289743 w 11033920"/>
              <a:gd name="connsiteY9003" fmla="*/ 4899927 h 8900716"/>
              <a:gd name="connsiteX9004" fmla="*/ 3288721 w 11033920"/>
              <a:gd name="connsiteY9004" fmla="*/ 4901575 h 8900716"/>
              <a:gd name="connsiteX9005" fmla="*/ 3256539 w 11033920"/>
              <a:gd name="connsiteY9005" fmla="*/ 4881796 h 8900716"/>
              <a:gd name="connsiteX9006" fmla="*/ 3216694 w 11033920"/>
              <a:gd name="connsiteY9006" fmla="*/ 4858308 h 8900716"/>
              <a:gd name="connsiteX9007" fmla="*/ 3190131 w 11033920"/>
              <a:gd name="connsiteY9007" fmla="*/ 4881796 h 8900716"/>
              <a:gd name="connsiteX9008" fmla="*/ 3217716 w 11033920"/>
              <a:gd name="connsiteY9008" fmla="*/ 4906520 h 8900716"/>
              <a:gd name="connsiteX9009" fmla="*/ 3243257 w 11033920"/>
              <a:gd name="connsiteY9009" fmla="*/ 4929596 h 8900716"/>
              <a:gd name="connsiteX9010" fmla="*/ 3243257 w 11033920"/>
              <a:gd name="connsiteY9010" fmla="*/ 4929596 h 8900716"/>
              <a:gd name="connsiteX9011" fmla="*/ 3269820 w 11033920"/>
              <a:gd name="connsiteY9011" fmla="*/ 4977808 h 8900716"/>
              <a:gd name="connsiteX9012" fmla="*/ 3269820 w 11033920"/>
              <a:gd name="connsiteY9012" fmla="*/ 4953908 h 8900716"/>
              <a:gd name="connsiteX9013" fmla="*/ 3296383 w 11033920"/>
              <a:gd name="connsiteY9013" fmla="*/ 4953908 h 8900716"/>
              <a:gd name="connsiteX9014" fmla="*/ 3349510 w 11033920"/>
              <a:gd name="connsiteY9014" fmla="*/ 5001296 h 8900716"/>
              <a:gd name="connsiteX9015" fmla="*/ 3322947 w 11033920"/>
              <a:gd name="connsiteY9015" fmla="*/ 5001296 h 8900716"/>
              <a:gd name="connsiteX9016" fmla="*/ 3348999 w 11033920"/>
              <a:gd name="connsiteY9016" fmla="*/ 5033850 h 8900716"/>
              <a:gd name="connsiteX9017" fmla="*/ 3322947 w 11033920"/>
              <a:gd name="connsiteY9017" fmla="*/ 5049508 h 8900716"/>
              <a:gd name="connsiteX9018" fmla="*/ 3296383 w 11033920"/>
              <a:gd name="connsiteY9018" fmla="*/ 5001296 h 8900716"/>
              <a:gd name="connsiteX9019" fmla="*/ 3269820 w 11033920"/>
              <a:gd name="connsiteY9019" fmla="*/ 5001296 h 8900716"/>
              <a:gd name="connsiteX9020" fmla="*/ 3296383 w 11033920"/>
              <a:gd name="connsiteY9020" fmla="*/ 5025608 h 8900716"/>
              <a:gd name="connsiteX9021" fmla="*/ 3295873 w 11033920"/>
              <a:gd name="connsiteY9021" fmla="*/ 5027257 h 8900716"/>
              <a:gd name="connsiteX9022" fmla="*/ 3292808 w 11033920"/>
              <a:gd name="connsiteY9022" fmla="*/ 5025608 h 8900716"/>
              <a:gd name="connsiteX9023" fmla="*/ 3269820 w 11033920"/>
              <a:gd name="connsiteY9023" fmla="*/ 5025608 h 8900716"/>
              <a:gd name="connsiteX9024" fmla="*/ 3243257 w 11033920"/>
              <a:gd name="connsiteY9024" fmla="*/ 5025608 h 8900716"/>
              <a:gd name="connsiteX9025" fmla="*/ 3296383 w 11033920"/>
              <a:gd name="connsiteY9025" fmla="*/ 5096896 h 8900716"/>
              <a:gd name="connsiteX9026" fmla="*/ 3292297 w 11033920"/>
              <a:gd name="connsiteY9026" fmla="*/ 5106374 h 8900716"/>
              <a:gd name="connsiteX9027" fmla="*/ 3288721 w 11033920"/>
              <a:gd name="connsiteY9027" fmla="*/ 5106786 h 8900716"/>
              <a:gd name="connsiteX9028" fmla="*/ 3283102 w 11033920"/>
              <a:gd name="connsiteY9028" fmla="*/ 5106374 h 8900716"/>
              <a:gd name="connsiteX9029" fmla="*/ 3285145 w 11033920"/>
              <a:gd name="connsiteY9029" fmla="*/ 5107198 h 8900716"/>
              <a:gd name="connsiteX9030" fmla="*/ 3288721 w 11033920"/>
              <a:gd name="connsiteY9030" fmla="*/ 5106786 h 8900716"/>
              <a:gd name="connsiteX9031" fmla="*/ 3292297 w 11033920"/>
              <a:gd name="connsiteY9031" fmla="*/ 5107198 h 8900716"/>
              <a:gd name="connsiteX9032" fmla="*/ 3292297 w 11033920"/>
              <a:gd name="connsiteY9032" fmla="*/ 5106374 h 8900716"/>
              <a:gd name="connsiteX9033" fmla="*/ 3292808 w 11033920"/>
              <a:gd name="connsiteY9033" fmla="*/ 5106374 h 8900716"/>
              <a:gd name="connsiteX9034" fmla="*/ 3296383 w 11033920"/>
              <a:gd name="connsiteY9034" fmla="*/ 5096896 h 8900716"/>
              <a:gd name="connsiteX9035" fmla="*/ 3269820 w 11033920"/>
              <a:gd name="connsiteY9035" fmla="*/ 5121209 h 8900716"/>
              <a:gd name="connsiteX9036" fmla="*/ 3269820 w 11033920"/>
              <a:gd name="connsiteY9036" fmla="*/ 5124093 h 8900716"/>
              <a:gd name="connsiteX9037" fmla="*/ 3269820 w 11033920"/>
              <a:gd name="connsiteY9037" fmla="*/ 5131098 h 8900716"/>
              <a:gd name="connsiteX9038" fmla="*/ 3243257 w 11033920"/>
              <a:gd name="connsiteY9038" fmla="*/ 5121209 h 8900716"/>
              <a:gd name="connsiteX9039" fmla="*/ 3239681 w 11033920"/>
              <a:gd name="connsiteY9039" fmla="*/ 5121209 h 8900716"/>
              <a:gd name="connsiteX9040" fmla="*/ 3224356 w 11033920"/>
              <a:gd name="connsiteY9040" fmla="*/ 5121209 h 8900716"/>
              <a:gd name="connsiteX9041" fmla="*/ 3219759 w 11033920"/>
              <a:gd name="connsiteY9041" fmla="*/ 5115440 h 8900716"/>
              <a:gd name="connsiteX9042" fmla="*/ 3216694 w 11033920"/>
              <a:gd name="connsiteY9042" fmla="*/ 5121209 h 8900716"/>
              <a:gd name="connsiteX9043" fmla="*/ 3216694 w 11033920"/>
              <a:gd name="connsiteY9043" fmla="*/ 5145109 h 8900716"/>
              <a:gd name="connsiteX9044" fmla="*/ 3163568 w 11033920"/>
              <a:gd name="connsiteY9044" fmla="*/ 5192909 h 8900716"/>
              <a:gd name="connsiteX9045" fmla="*/ 3176339 w 11033920"/>
              <a:gd name="connsiteY9045" fmla="*/ 5219693 h 8900716"/>
              <a:gd name="connsiteX9046" fmla="*/ 3177871 w 11033920"/>
              <a:gd name="connsiteY9046" fmla="*/ 5231643 h 8900716"/>
              <a:gd name="connsiteX9047" fmla="*/ 3163568 w 11033920"/>
              <a:gd name="connsiteY9047" fmla="*/ 5216809 h 8900716"/>
              <a:gd name="connsiteX9048" fmla="*/ 3137005 w 11033920"/>
              <a:gd name="connsiteY9048" fmla="*/ 5216809 h 8900716"/>
              <a:gd name="connsiteX9049" fmla="*/ 3057315 w 11033920"/>
              <a:gd name="connsiteY9049" fmla="*/ 5145109 h 8900716"/>
              <a:gd name="connsiteX9050" fmla="*/ 3045566 w 11033920"/>
              <a:gd name="connsiteY9050" fmla="*/ 5151702 h 8900716"/>
              <a:gd name="connsiteX9051" fmla="*/ 3057315 w 11033920"/>
              <a:gd name="connsiteY9051" fmla="*/ 5169009 h 8900716"/>
              <a:gd name="connsiteX9052" fmla="*/ 3053739 w 11033920"/>
              <a:gd name="connsiteY9052" fmla="*/ 5166124 h 8900716"/>
              <a:gd name="connsiteX9053" fmla="*/ 3030752 w 11033920"/>
              <a:gd name="connsiteY9053" fmla="*/ 5145109 h 8900716"/>
              <a:gd name="connsiteX9054" fmla="*/ 3057315 w 11033920"/>
              <a:gd name="connsiteY9054" fmla="*/ 5169009 h 8900716"/>
              <a:gd name="connsiteX9055" fmla="*/ 2977115 w 11033920"/>
              <a:gd name="connsiteY9055" fmla="*/ 5145109 h 8900716"/>
              <a:gd name="connsiteX9056" fmla="*/ 3013895 w 11033920"/>
              <a:gd name="connsiteY9056" fmla="*/ 5169009 h 8900716"/>
              <a:gd name="connsiteX9057" fmla="*/ 3020025 w 11033920"/>
              <a:gd name="connsiteY9057" fmla="*/ 5177662 h 8900716"/>
              <a:gd name="connsiteX9058" fmla="*/ 3012362 w 11033920"/>
              <a:gd name="connsiteY9058" fmla="*/ 5173129 h 8900716"/>
              <a:gd name="connsiteX9059" fmla="*/ 3004189 w 11033920"/>
              <a:gd name="connsiteY9059" fmla="*/ 5169009 h 8900716"/>
              <a:gd name="connsiteX9060" fmla="*/ 3025644 w 11033920"/>
              <a:gd name="connsiteY9060" fmla="*/ 5186316 h 8900716"/>
              <a:gd name="connsiteX9061" fmla="*/ 3030752 w 11033920"/>
              <a:gd name="connsiteY9061" fmla="*/ 5192909 h 8900716"/>
              <a:gd name="connsiteX9062" fmla="*/ 2977115 w 11033920"/>
              <a:gd name="connsiteY9062" fmla="*/ 5169009 h 8900716"/>
              <a:gd name="connsiteX9063" fmla="*/ 2950552 w 11033920"/>
              <a:gd name="connsiteY9063" fmla="*/ 5192909 h 8900716"/>
              <a:gd name="connsiteX9064" fmla="*/ 2950552 w 11033920"/>
              <a:gd name="connsiteY9064" fmla="*/ 5216809 h 8900716"/>
              <a:gd name="connsiteX9065" fmla="*/ 2923989 w 11033920"/>
              <a:gd name="connsiteY9065" fmla="*/ 5240709 h 8900716"/>
              <a:gd name="connsiteX9066" fmla="*/ 2870862 w 11033920"/>
              <a:gd name="connsiteY9066" fmla="*/ 5216809 h 8900716"/>
              <a:gd name="connsiteX9067" fmla="*/ 2817736 w 11033920"/>
              <a:gd name="connsiteY9067" fmla="*/ 5192909 h 8900716"/>
              <a:gd name="connsiteX9068" fmla="*/ 2844299 w 11033920"/>
              <a:gd name="connsiteY9068" fmla="*/ 5216809 h 8900716"/>
              <a:gd name="connsiteX9069" fmla="*/ 2923989 w 11033920"/>
              <a:gd name="connsiteY9069" fmla="*/ 5264609 h 8900716"/>
              <a:gd name="connsiteX9070" fmla="*/ 2817736 w 11033920"/>
              <a:gd name="connsiteY9070" fmla="*/ 5264609 h 8900716"/>
              <a:gd name="connsiteX9071" fmla="*/ 2791173 w 11033920"/>
              <a:gd name="connsiteY9071" fmla="*/ 5240709 h 8900716"/>
              <a:gd name="connsiteX9072" fmla="*/ 2791173 w 11033920"/>
              <a:gd name="connsiteY9072" fmla="*/ 5216809 h 8900716"/>
              <a:gd name="connsiteX9073" fmla="*/ 2711484 w 11033920"/>
              <a:gd name="connsiteY9073" fmla="*/ 5192909 h 8900716"/>
              <a:gd name="connsiteX9074" fmla="*/ 2731917 w 11033920"/>
              <a:gd name="connsiteY9074" fmla="*/ 5213512 h 8900716"/>
              <a:gd name="connsiteX9075" fmla="*/ 2738047 w 11033920"/>
              <a:gd name="connsiteY9075" fmla="*/ 5213924 h 8900716"/>
              <a:gd name="connsiteX9076" fmla="*/ 2791173 w 11033920"/>
              <a:gd name="connsiteY9076" fmla="*/ 5240709 h 8900716"/>
              <a:gd name="connsiteX9077" fmla="*/ 2817225 w 11033920"/>
              <a:gd name="connsiteY9077" fmla="*/ 5284388 h 8900716"/>
              <a:gd name="connsiteX9078" fmla="*/ 2791173 w 11033920"/>
              <a:gd name="connsiteY9078" fmla="*/ 5264609 h 8900716"/>
              <a:gd name="connsiteX9079" fmla="*/ 2777891 w 11033920"/>
              <a:gd name="connsiteY9079" fmla="*/ 5244005 h 8900716"/>
              <a:gd name="connsiteX9080" fmla="*/ 2764610 w 11033920"/>
              <a:gd name="connsiteY9080" fmla="*/ 5240709 h 8900716"/>
              <a:gd name="connsiteX9081" fmla="*/ 2730895 w 11033920"/>
              <a:gd name="connsiteY9081" fmla="*/ 5214336 h 8900716"/>
              <a:gd name="connsiteX9082" fmla="*/ 2738047 w 11033920"/>
              <a:gd name="connsiteY9082" fmla="*/ 5240709 h 8900716"/>
              <a:gd name="connsiteX9083" fmla="*/ 2684920 w 11033920"/>
              <a:gd name="connsiteY9083" fmla="*/ 5169009 h 8900716"/>
              <a:gd name="connsiteX9084" fmla="*/ 2711484 w 11033920"/>
              <a:gd name="connsiteY9084" fmla="*/ 5169009 h 8900716"/>
              <a:gd name="connsiteX9085" fmla="*/ 2684920 w 11033920"/>
              <a:gd name="connsiteY9085" fmla="*/ 5121209 h 8900716"/>
              <a:gd name="connsiteX9086" fmla="*/ 2711484 w 11033920"/>
              <a:gd name="connsiteY9086" fmla="*/ 5145109 h 8900716"/>
              <a:gd name="connsiteX9087" fmla="*/ 2711484 w 11033920"/>
              <a:gd name="connsiteY9087" fmla="*/ 5121209 h 8900716"/>
              <a:gd name="connsiteX9088" fmla="*/ 2764610 w 11033920"/>
              <a:gd name="connsiteY9088" fmla="*/ 5169009 h 8900716"/>
              <a:gd name="connsiteX9089" fmla="*/ 2738047 w 11033920"/>
              <a:gd name="connsiteY9089" fmla="*/ 5169009 h 8900716"/>
              <a:gd name="connsiteX9090" fmla="*/ 2764610 w 11033920"/>
              <a:gd name="connsiteY9090" fmla="*/ 5192909 h 8900716"/>
              <a:gd name="connsiteX9091" fmla="*/ 2791173 w 11033920"/>
              <a:gd name="connsiteY9091" fmla="*/ 5169009 h 8900716"/>
              <a:gd name="connsiteX9092" fmla="*/ 2764610 w 11033920"/>
              <a:gd name="connsiteY9092" fmla="*/ 5169009 h 8900716"/>
              <a:gd name="connsiteX9093" fmla="*/ 2817736 w 11033920"/>
              <a:gd name="connsiteY9093" fmla="*/ 5169009 h 8900716"/>
              <a:gd name="connsiteX9094" fmla="*/ 2791173 w 11033920"/>
              <a:gd name="connsiteY9094" fmla="*/ 5121209 h 8900716"/>
              <a:gd name="connsiteX9095" fmla="*/ 2817736 w 11033920"/>
              <a:gd name="connsiteY9095" fmla="*/ 5145109 h 8900716"/>
              <a:gd name="connsiteX9096" fmla="*/ 2791173 w 11033920"/>
              <a:gd name="connsiteY9096" fmla="*/ 5049508 h 8900716"/>
              <a:gd name="connsiteX9097" fmla="*/ 2738047 w 11033920"/>
              <a:gd name="connsiteY9097" fmla="*/ 5025608 h 8900716"/>
              <a:gd name="connsiteX9098" fmla="*/ 2817736 w 11033920"/>
              <a:gd name="connsiteY9098" fmla="*/ 5049508 h 8900716"/>
              <a:gd name="connsiteX9099" fmla="*/ 2858602 w 11033920"/>
              <a:gd name="connsiteY9099" fmla="*/ 5035910 h 8900716"/>
              <a:gd name="connsiteX9100" fmla="*/ 2853494 w 11033920"/>
              <a:gd name="connsiteY9100" fmla="*/ 5023136 h 8900716"/>
              <a:gd name="connsiteX9101" fmla="*/ 2870862 w 11033920"/>
              <a:gd name="connsiteY9101" fmla="*/ 5025608 h 8900716"/>
              <a:gd name="connsiteX9102" fmla="*/ 2861157 w 11033920"/>
              <a:gd name="connsiteY9102" fmla="*/ 5004593 h 8900716"/>
              <a:gd name="connsiteX9103" fmla="*/ 2860135 w 11033920"/>
              <a:gd name="connsiteY9103" fmla="*/ 4999236 h 8900716"/>
              <a:gd name="connsiteX9104" fmla="*/ 2870862 w 11033920"/>
              <a:gd name="connsiteY9104" fmla="*/ 5001296 h 8900716"/>
              <a:gd name="connsiteX9105" fmla="*/ 2870862 w 11033920"/>
              <a:gd name="connsiteY9105" fmla="*/ 4953908 h 8900716"/>
              <a:gd name="connsiteX9106" fmla="*/ 2897426 w 11033920"/>
              <a:gd name="connsiteY9106" fmla="*/ 4953908 h 8900716"/>
              <a:gd name="connsiteX9107" fmla="*/ 2923989 w 11033920"/>
              <a:gd name="connsiteY9107" fmla="*/ 4953908 h 8900716"/>
              <a:gd name="connsiteX9108" fmla="*/ 2897426 w 11033920"/>
              <a:gd name="connsiteY9108" fmla="*/ 4929596 h 8900716"/>
              <a:gd name="connsiteX9109" fmla="*/ 2934205 w 11033920"/>
              <a:gd name="connsiteY9109" fmla="*/ 4920942 h 8900716"/>
              <a:gd name="connsiteX9110" fmla="*/ 2926543 w 11033920"/>
              <a:gd name="connsiteY9110" fmla="*/ 4905696 h 8900716"/>
              <a:gd name="connsiteX9111" fmla="*/ 2946976 w 11033920"/>
              <a:gd name="connsiteY9111" fmla="*/ 4905696 h 8900716"/>
              <a:gd name="connsiteX9112" fmla="*/ 2950552 w 11033920"/>
              <a:gd name="connsiteY9112" fmla="*/ 4905696 h 8900716"/>
              <a:gd name="connsiteX9113" fmla="*/ 2897426 w 11033920"/>
              <a:gd name="connsiteY9113" fmla="*/ 4858308 h 8900716"/>
              <a:gd name="connsiteX9114" fmla="*/ 2870862 w 11033920"/>
              <a:gd name="connsiteY9114" fmla="*/ 4810096 h 8900716"/>
              <a:gd name="connsiteX9115" fmla="*/ 2866776 w 11033920"/>
              <a:gd name="connsiteY9115" fmla="*/ 4809271 h 8900716"/>
              <a:gd name="connsiteX9116" fmla="*/ 2844299 w 11033920"/>
              <a:gd name="connsiteY9116" fmla="*/ 4786195 h 8900716"/>
              <a:gd name="connsiteX9117" fmla="*/ 2817736 w 11033920"/>
              <a:gd name="connsiteY9117" fmla="*/ 4762295 h 8900716"/>
              <a:gd name="connsiteX9118" fmla="*/ 2791173 w 11033920"/>
              <a:gd name="connsiteY9118" fmla="*/ 4762295 h 8900716"/>
              <a:gd name="connsiteX9119" fmla="*/ 2738047 w 11033920"/>
              <a:gd name="connsiteY9119" fmla="*/ 4738395 h 8900716"/>
              <a:gd name="connsiteX9120" fmla="*/ 2757969 w 11033920"/>
              <a:gd name="connsiteY9120" fmla="*/ 4747461 h 8900716"/>
              <a:gd name="connsiteX9121" fmla="*/ 2753372 w 11033920"/>
              <a:gd name="connsiteY9121" fmla="*/ 4748697 h 8900716"/>
              <a:gd name="connsiteX9122" fmla="*/ 2774316 w 11033920"/>
              <a:gd name="connsiteY9122" fmla="*/ 4762295 h 8900716"/>
              <a:gd name="connsiteX9123" fmla="*/ 2791173 w 11033920"/>
              <a:gd name="connsiteY9123" fmla="*/ 4786195 h 8900716"/>
              <a:gd name="connsiteX9124" fmla="*/ 2764610 w 11033920"/>
              <a:gd name="connsiteY9124" fmla="*/ 4762295 h 8900716"/>
              <a:gd name="connsiteX9125" fmla="*/ 2738047 w 11033920"/>
              <a:gd name="connsiteY9125" fmla="*/ 4786195 h 8900716"/>
              <a:gd name="connsiteX9126" fmla="*/ 2711484 w 11033920"/>
              <a:gd name="connsiteY9126" fmla="*/ 4762295 h 8900716"/>
              <a:gd name="connsiteX9127" fmla="*/ 2715059 w 11033920"/>
              <a:gd name="connsiteY9127" fmla="*/ 4785783 h 8900716"/>
              <a:gd name="connsiteX9128" fmla="*/ 2716592 w 11033920"/>
              <a:gd name="connsiteY9128" fmla="*/ 4787432 h 8900716"/>
              <a:gd name="connsiteX9129" fmla="*/ 2711484 w 11033920"/>
              <a:gd name="connsiteY9129" fmla="*/ 4786195 h 8900716"/>
              <a:gd name="connsiteX9130" fmla="*/ 2738047 w 11033920"/>
              <a:gd name="connsiteY9130" fmla="*/ 4810096 h 8900716"/>
              <a:gd name="connsiteX9131" fmla="*/ 2658357 w 11033920"/>
              <a:gd name="connsiteY9131" fmla="*/ 4762295 h 8900716"/>
              <a:gd name="connsiteX9132" fmla="*/ 2684920 w 11033920"/>
              <a:gd name="connsiteY9132" fmla="*/ 4810096 h 8900716"/>
              <a:gd name="connsiteX9133" fmla="*/ 2711484 w 11033920"/>
              <a:gd name="connsiteY9133" fmla="*/ 4858308 h 8900716"/>
              <a:gd name="connsiteX9134" fmla="*/ 2684920 w 11033920"/>
              <a:gd name="connsiteY9134" fmla="*/ 4858308 h 8900716"/>
              <a:gd name="connsiteX9135" fmla="*/ 2658357 w 11033920"/>
              <a:gd name="connsiteY9135" fmla="*/ 4810096 h 8900716"/>
              <a:gd name="connsiteX9136" fmla="*/ 2631794 w 11033920"/>
              <a:gd name="connsiteY9136" fmla="*/ 4810096 h 8900716"/>
              <a:gd name="connsiteX9137" fmla="*/ 2658357 w 11033920"/>
              <a:gd name="connsiteY9137" fmla="*/ 4858308 h 8900716"/>
              <a:gd name="connsiteX9138" fmla="*/ 2642563 w 11033920"/>
              <a:gd name="connsiteY9138" fmla="*/ 4854491 h 8900716"/>
              <a:gd name="connsiteX9139" fmla="*/ 2631794 w 11033920"/>
              <a:gd name="connsiteY9139" fmla="*/ 4846152 h 8900716"/>
              <a:gd name="connsiteX9140" fmla="*/ 2605231 w 11033920"/>
              <a:gd name="connsiteY9140" fmla="*/ 4833996 h 8900716"/>
              <a:gd name="connsiteX9141" fmla="*/ 2605231 w 11033920"/>
              <a:gd name="connsiteY9141" fmla="*/ 4858308 h 8900716"/>
              <a:gd name="connsiteX9142" fmla="*/ 2631794 w 11033920"/>
              <a:gd name="connsiteY9142" fmla="*/ 4881796 h 8900716"/>
              <a:gd name="connsiteX9143" fmla="*/ 2605231 w 11033920"/>
              <a:gd name="connsiteY9143" fmla="*/ 4881796 h 8900716"/>
              <a:gd name="connsiteX9144" fmla="*/ 2631794 w 11033920"/>
              <a:gd name="connsiteY9144" fmla="*/ 4905696 h 8900716"/>
              <a:gd name="connsiteX9145" fmla="*/ 2525542 w 11033920"/>
              <a:gd name="connsiteY9145" fmla="*/ 4953908 h 8900716"/>
              <a:gd name="connsiteX9146" fmla="*/ 2525542 w 11033920"/>
              <a:gd name="connsiteY9146" fmla="*/ 4929596 h 8900716"/>
              <a:gd name="connsiteX9147" fmla="*/ 2552105 w 11033920"/>
              <a:gd name="connsiteY9147" fmla="*/ 4905696 h 8900716"/>
              <a:gd name="connsiteX9148" fmla="*/ 2525542 w 11033920"/>
              <a:gd name="connsiteY9148" fmla="*/ 4905696 h 8900716"/>
              <a:gd name="connsiteX9149" fmla="*/ 2498978 w 11033920"/>
              <a:gd name="connsiteY9149" fmla="*/ 4858308 h 8900716"/>
              <a:gd name="connsiteX9150" fmla="*/ 2525542 w 11033920"/>
              <a:gd name="connsiteY9150" fmla="*/ 4833996 h 8900716"/>
              <a:gd name="connsiteX9151" fmla="*/ 2552105 w 11033920"/>
              <a:gd name="connsiteY9151" fmla="*/ 4858308 h 8900716"/>
              <a:gd name="connsiteX9152" fmla="*/ 2552105 w 11033920"/>
              <a:gd name="connsiteY9152" fmla="*/ 4833996 h 8900716"/>
              <a:gd name="connsiteX9153" fmla="*/ 2498978 w 11033920"/>
              <a:gd name="connsiteY9153" fmla="*/ 4810096 h 8900716"/>
              <a:gd name="connsiteX9154" fmla="*/ 2445341 w 11033920"/>
              <a:gd name="connsiteY9154" fmla="*/ 4762295 h 8900716"/>
              <a:gd name="connsiteX9155" fmla="*/ 2490294 w 11033920"/>
              <a:gd name="connsiteY9155" fmla="*/ 4772597 h 8900716"/>
              <a:gd name="connsiteX9156" fmla="*/ 2525542 w 11033920"/>
              <a:gd name="connsiteY9156" fmla="*/ 4810096 h 8900716"/>
              <a:gd name="connsiteX9157" fmla="*/ 2471904 w 11033920"/>
              <a:gd name="connsiteY9157" fmla="*/ 4738395 h 8900716"/>
              <a:gd name="connsiteX9158" fmla="*/ 2498978 w 11033920"/>
              <a:gd name="connsiteY9158" fmla="*/ 4762295 h 8900716"/>
              <a:gd name="connsiteX9159" fmla="*/ 2525542 w 11033920"/>
              <a:gd name="connsiteY9159" fmla="*/ 4738395 h 8900716"/>
              <a:gd name="connsiteX9160" fmla="*/ 2578668 w 11033920"/>
              <a:gd name="connsiteY9160" fmla="*/ 4762295 h 8900716"/>
              <a:gd name="connsiteX9161" fmla="*/ 2578668 w 11033920"/>
              <a:gd name="connsiteY9161" fmla="*/ 4786195 h 8900716"/>
              <a:gd name="connsiteX9162" fmla="*/ 2591439 w 11033920"/>
              <a:gd name="connsiteY9162" fmla="*/ 4774245 h 8900716"/>
              <a:gd name="connsiteX9163" fmla="*/ 2585819 w 11033920"/>
              <a:gd name="connsiteY9163" fmla="*/ 4760235 h 8900716"/>
              <a:gd name="connsiteX9164" fmla="*/ 2605231 w 11033920"/>
              <a:gd name="connsiteY9164" fmla="*/ 4762295 h 8900716"/>
              <a:gd name="connsiteX9165" fmla="*/ 2585819 w 11033920"/>
              <a:gd name="connsiteY9165" fmla="*/ 4759411 h 8900716"/>
              <a:gd name="connsiteX9166" fmla="*/ 2585819 w 11033920"/>
              <a:gd name="connsiteY9166" fmla="*/ 4760235 h 8900716"/>
              <a:gd name="connsiteX9167" fmla="*/ 2578668 w 11033920"/>
              <a:gd name="connsiteY9167" fmla="*/ 4759411 h 8900716"/>
              <a:gd name="connsiteX9168" fmla="*/ 2552105 w 11033920"/>
              <a:gd name="connsiteY9168" fmla="*/ 4738395 h 8900716"/>
              <a:gd name="connsiteX9169" fmla="*/ 2578668 w 11033920"/>
              <a:gd name="connsiteY9169" fmla="*/ 4714495 h 8900716"/>
              <a:gd name="connsiteX9170" fmla="*/ 2563343 w 11033920"/>
              <a:gd name="connsiteY9170" fmla="*/ 4691007 h 8900716"/>
              <a:gd name="connsiteX9171" fmla="*/ 2557724 w 11033920"/>
              <a:gd name="connsiteY9171" fmla="*/ 4679057 h 8900716"/>
              <a:gd name="connsiteX9172" fmla="*/ 2562832 w 11033920"/>
              <a:gd name="connsiteY9172" fmla="*/ 4679881 h 8900716"/>
              <a:gd name="connsiteX9173" fmla="*/ 2578668 w 11033920"/>
              <a:gd name="connsiteY9173" fmla="*/ 4690595 h 8900716"/>
              <a:gd name="connsiteX9174" fmla="*/ 2552105 w 11033920"/>
              <a:gd name="connsiteY9174" fmla="*/ 4666283 h 8900716"/>
              <a:gd name="connsiteX9175" fmla="*/ 2578668 w 11033920"/>
              <a:gd name="connsiteY9175" fmla="*/ 4666283 h 8900716"/>
              <a:gd name="connsiteX9176" fmla="*/ 2563854 w 11033920"/>
              <a:gd name="connsiteY9176" fmla="*/ 4646092 h 8900716"/>
              <a:gd name="connsiteX9177" fmla="*/ 2605231 w 11033920"/>
              <a:gd name="connsiteY9177" fmla="*/ 4657630 h 8900716"/>
              <a:gd name="connsiteX9178" fmla="*/ 2658357 w 11033920"/>
              <a:gd name="connsiteY9178" fmla="*/ 4690595 h 8900716"/>
              <a:gd name="connsiteX9179" fmla="*/ 2658357 w 11033920"/>
              <a:gd name="connsiteY9179" fmla="*/ 4666283 h 8900716"/>
              <a:gd name="connsiteX9180" fmla="*/ 2631794 w 11033920"/>
              <a:gd name="connsiteY9180" fmla="*/ 4642795 h 8900716"/>
              <a:gd name="connsiteX9181" fmla="*/ 2605231 w 11033920"/>
              <a:gd name="connsiteY9181" fmla="*/ 4618895 h 8900716"/>
              <a:gd name="connsiteX9182" fmla="*/ 2631794 w 11033920"/>
              <a:gd name="connsiteY9182" fmla="*/ 4618895 h 8900716"/>
              <a:gd name="connsiteX9183" fmla="*/ 2658357 w 11033920"/>
              <a:gd name="connsiteY9183" fmla="*/ 4594995 h 8900716"/>
              <a:gd name="connsiteX9184" fmla="*/ 2631794 w 11033920"/>
              <a:gd name="connsiteY9184" fmla="*/ 4570683 h 8900716"/>
              <a:gd name="connsiteX9185" fmla="*/ 2578668 w 11033920"/>
              <a:gd name="connsiteY9185" fmla="*/ 4523295 h 8900716"/>
              <a:gd name="connsiteX9186" fmla="*/ 2631794 w 11033920"/>
              <a:gd name="connsiteY9186" fmla="*/ 4570683 h 8900716"/>
              <a:gd name="connsiteX9187" fmla="*/ 2552105 w 11033920"/>
              <a:gd name="connsiteY9187" fmla="*/ 4523295 h 8900716"/>
              <a:gd name="connsiteX9188" fmla="*/ 2471904 w 11033920"/>
              <a:gd name="connsiteY9188" fmla="*/ 4475082 h 8900716"/>
              <a:gd name="connsiteX9189" fmla="*/ 2445341 w 11033920"/>
              <a:gd name="connsiteY9189" fmla="*/ 4451182 h 8900716"/>
              <a:gd name="connsiteX9190" fmla="*/ 2471904 w 11033920"/>
              <a:gd name="connsiteY9190" fmla="*/ 4451182 h 8900716"/>
              <a:gd name="connsiteX9191" fmla="*/ 2418778 w 11033920"/>
              <a:gd name="connsiteY9191" fmla="*/ 4427694 h 8900716"/>
              <a:gd name="connsiteX9192" fmla="*/ 2392215 w 11033920"/>
              <a:gd name="connsiteY9192" fmla="*/ 4451182 h 8900716"/>
              <a:gd name="connsiteX9193" fmla="*/ 2445341 w 11033920"/>
              <a:gd name="connsiteY9193" fmla="*/ 4475082 h 8900716"/>
              <a:gd name="connsiteX9194" fmla="*/ 2392215 w 11033920"/>
              <a:gd name="connsiteY9194" fmla="*/ 4499395 h 8900716"/>
              <a:gd name="connsiteX9195" fmla="*/ 2375868 w 11033920"/>
              <a:gd name="connsiteY9195" fmla="*/ 4475082 h 8900716"/>
              <a:gd name="connsiteX9196" fmla="*/ 2366674 w 11033920"/>
              <a:gd name="connsiteY9196" fmla="*/ 4469726 h 8900716"/>
              <a:gd name="connsiteX9197" fmla="*/ 2368717 w 11033920"/>
              <a:gd name="connsiteY9197" fmla="*/ 4457363 h 8900716"/>
              <a:gd name="connsiteX9198" fmla="*/ 2392215 w 11033920"/>
              <a:gd name="connsiteY9198" fmla="*/ 4475082 h 8900716"/>
              <a:gd name="connsiteX9199" fmla="*/ 2365652 w 11033920"/>
              <a:gd name="connsiteY9199" fmla="*/ 4451182 h 8900716"/>
              <a:gd name="connsiteX9200" fmla="*/ 2352370 w 11033920"/>
              <a:gd name="connsiteY9200" fmla="*/ 4451182 h 8900716"/>
              <a:gd name="connsiteX9201" fmla="*/ 2351859 w 11033920"/>
              <a:gd name="connsiteY9201" fmla="*/ 4454067 h 8900716"/>
              <a:gd name="connsiteX9202" fmla="*/ 2339089 w 11033920"/>
              <a:gd name="connsiteY9202" fmla="*/ 4451182 h 8900716"/>
              <a:gd name="connsiteX9203" fmla="*/ 2312526 w 11033920"/>
              <a:gd name="connsiteY9203" fmla="*/ 4403382 h 8900716"/>
              <a:gd name="connsiteX9204" fmla="*/ 2285962 w 11033920"/>
              <a:gd name="connsiteY9204" fmla="*/ 4379482 h 8900716"/>
              <a:gd name="connsiteX9205" fmla="*/ 2285962 w 11033920"/>
              <a:gd name="connsiteY9205" fmla="*/ 4427694 h 8900716"/>
              <a:gd name="connsiteX9206" fmla="*/ 2259399 w 11033920"/>
              <a:gd name="connsiteY9206" fmla="*/ 4403382 h 8900716"/>
              <a:gd name="connsiteX9207" fmla="*/ 2270638 w 11033920"/>
              <a:gd name="connsiteY9207" fmla="*/ 4409975 h 8900716"/>
              <a:gd name="connsiteX9208" fmla="*/ 2259399 w 11033920"/>
              <a:gd name="connsiteY9208" fmla="*/ 4379482 h 8900716"/>
              <a:gd name="connsiteX9209" fmla="*/ 2179710 w 11033920"/>
              <a:gd name="connsiteY9209" fmla="*/ 4307781 h 8900716"/>
              <a:gd name="connsiteX9210" fmla="*/ 2153147 w 11033920"/>
              <a:gd name="connsiteY9210" fmla="*/ 4283881 h 8900716"/>
              <a:gd name="connsiteX9211" fmla="*/ 2100020 w 11033920"/>
              <a:gd name="connsiteY9211" fmla="*/ 4307781 h 8900716"/>
              <a:gd name="connsiteX9212" fmla="*/ 2046894 w 11033920"/>
              <a:gd name="connsiteY9212" fmla="*/ 4259981 h 8900716"/>
              <a:gd name="connsiteX9213" fmla="*/ 2073457 w 11033920"/>
              <a:gd name="connsiteY9213" fmla="*/ 4236081 h 8900716"/>
              <a:gd name="connsiteX9214" fmla="*/ 1913568 w 11033920"/>
              <a:gd name="connsiteY9214" fmla="*/ 4188281 h 8900716"/>
              <a:gd name="connsiteX9215" fmla="*/ 1887004 w 11033920"/>
              <a:gd name="connsiteY9215" fmla="*/ 4212181 h 8900716"/>
              <a:gd name="connsiteX9216" fmla="*/ 1807315 w 11033920"/>
              <a:gd name="connsiteY9216" fmla="*/ 4164381 h 8900716"/>
              <a:gd name="connsiteX9217" fmla="*/ 1780752 w 11033920"/>
              <a:gd name="connsiteY9217" fmla="*/ 4212181 h 8900716"/>
              <a:gd name="connsiteX9218" fmla="*/ 1754189 w 11033920"/>
              <a:gd name="connsiteY9218" fmla="*/ 4188281 h 8900716"/>
              <a:gd name="connsiteX9219" fmla="*/ 1727626 w 11033920"/>
              <a:gd name="connsiteY9219" fmla="*/ 4140481 h 8900716"/>
              <a:gd name="connsiteX9220" fmla="*/ 1710768 w 11033920"/>
              <a:gd name="connsiteY9220" fmla="*/ 4163969 h 8900716"/>
              <a:gd name="connsiteX9221" fmla="*/ 1674499 w 11033920"/>
              <a:gd name="connsiteY9221" fmla="*/ 4140481 h 8900716"/>
              <a:gd name="connsiteX9222" fmla="*/ 1727626 w 11033920"/>
              <a:gd name="connsiteY9222" fmla="*/ 4188281 h 8900716"/>
              <a:gd name="connsiteX9223" fmla="*/ 1701063 w 11033920"/>
              <a:gd name="connsiteY9223" fmla="*/ 4188281 h 8900716"/>
              <a:gd name="connsiteX9224" fmla="*/ 1621373 w 11033920"/>
              <a:gd name="connsiteY9224" fmla="*/ 4164381 h 8900716"/>
              <a:gd name="connsiteX9225" fmla="*/ 1568247 w 11033920"/>
              <a:gd name="connsiteY9225" fmla="*/ 4116581 h 8900716"/>
              <a:gd name="connsiteX9226" fmla="*/ 1568247 w 11033920"/>
              <a:gd name="connsiteY9226" fmla="*/ 4068781 h 8900716"/>
              <a:gd name="connsiteX9227" fmla="*/ 1647937 w 11033920"/>
              <a:gd name="connsiteY9227" fmla="*/ 4068781 h 8900716"/>
              <a:gd name="connsiteX9228" fmla="*/ 1657642 w 11033920"/>
              <a:gd name="connsiteY9228" fmla="*/ 4077434 h 8900716"/>
              <a:gd name="connsiteX9229" fmla="*/ 1674499 w 11033920"/>
              <a:gd name="connsiteY9229" fmla="*/ 4092681 h 8900716"/>
              <a:gd name="connsiteX9230" fmla="*/ 1659175 w 11033920"/>
              <a:gd name="connsiteY9230" fmla="*/ 4069193 h 8900716"/>
              <a:gd name="connsiteX9231" fmla="*/ 1647937 w 11033920"/>
              <a:gd name="connsiteY9231" fmla="*/ 4068781 h 8900716"/>
              <a:gd name="connsiteX9232" fmla="*/ 1621373 w 11033920"/>
              <a:gd name="connsiteY9232" fmla="*/ 4044469 h 8900716"/>
              <a:gd name="connsiteX9233" fmla="*/ 1674499 w 11033920"/>
              <a:gd name="connsiteY9233" fmla="*/ 4068781 h 8900716"/>
              <a:gd name="connsiteX9234" fmla="*/ 1666326 w 11033920"/>
              <a:gd name="connsiteY9234" fmla="*/ 4064660 h 8900716"/>
              <a:gd name="connsiteX9235" fmla="*/ 1657131 w 11033920"/>
              <a:gd name="connsiteY9235" fmla="*/ 4060952 h 8900716"/>
              <a:gd name="connsiteX9236" fmla="*/ 1660707 w 11033920"/>
              <a:gd name="connsiteY9236" fmla="*/ 4056831 h 8900716"/>
              <a:gd name="connsiteX9237" fmla="*/ 1701063 w 11033920"/>
              <a:gd name="connsiteY9237" fmla="*/ 4068781 h 8900716"/>
              <a:gd name="connsiteX9238" fmla="*/ 1674499 w 11033920"/>
              <a:gd name="connsiteY9238" fmla="*/ 4020569 h 8900716"/>
              <a:gd name="connsiteX9239" fmla="*/ 1727626 w 11033920"/>
              <a:gd name="connsiteY9239" fmla="*/ 4044469 h 8900716"/>
              <a:gd name="connsiteX9240" fmla="*/ 1682673 w 11033920"/>
              <a:gd name="connsiteY9240" fmla="*/ 4004086 h 8900716"/>
              <a:gd name="connsiteX9241" fmla="*/ 1727626 w 11033920"/>
              <a:gd name="connsiteY9241" fmla="*/ 4020569 h 8900716"/>
              <a:gd name="connsiteX9242" fmla="*/ 1688292 w 11033920"/>
              <a:gd name="connsiteY9242" fmla="*/ 3999141 h 8900716"/>
              <a:gd name="connsiteX9243" fmla="*/ 1690846 w 11033920"/>
              <a:gd name="connsiteY9243" fmla="*/ 3999553 h 8900716"/>
              <a:gd name="connsiteX9244" fmla="*/ 1674499 w 11033920"/>
              <a:gd name="connsiteY9244" fmla="*/ 3973181 h 8900716"/>
              <a:gd name="connsiteX9245" fmla="*/ 1727626 w 11033920"/>
              <a:gd name="connsiteY9245" fmla="*/ 3997081 h 8900716"/>
              <a:gd name="connsiteX9246" fmla="*/ 1705149 w 11033920"/>
              <a:gd name="connsiteY9246" fmla="*/ 3953401 h 8900716"/>
              <a:gd name="connsiteX9247" fmla="*/ 1701063 w 11033920"/>
              <a:gd name="connsiteY9247" fmla="*/ 3948868 h 8900716"/>
              <a:gd name="connsiteX9248" fmla="*/ 1707704 w 11033920"/>
              <a:gd name="connsiteY9248" fmla="*/ 3936918 h 8900716"/>
              <a:gd name="connsiteX9249" fmla="*/ 1691868 w 11033920"/>
              <a:gd name="connsiteY9249" fmla="*/ 3931562 h 8900716"/>
              <a:gd name="connsiteX9250" fmla="*/ 1694422 w 11033920"/>
              <a:gd name="connsiteY9250" fmla="*/ 3928265 h 8900716"/>
              <a:gd name="connsiteX9251" fmla="*/ 1674499 w 11033920"/>
              <a:gd name="connsiteY9251" fmla="*/ 3877580 h 8900716"/>
              <a:gd name="connsiteX9252" fmla="*/ 1647937 w 11033920"/>
              <a:gd name="connsiteY9252" fmla="*/ 3853268 h 8900716"/>
              <a:gd name="connsiteX9253" fmla="*/ 1780752 w 11033920"/>
              <a:gd name="connsiteY9253" fmla="*/ 3948868 h 8900716"/>
              <a:gd name="connsiteX9254" fmla="*/ 1701063 w 11033920"/>
              <a:gd name="connsiteY9254" fmla="*/ 3877580 h 8900716"/>
              <a:gd name="connsiteX9255" fmla="*/ 1754189 w 11033920"/>
              <a:gd name="connsiteY9255" fmla="*/ 3901480 h 8900716"/>
              <a:gd name="connsiteX9256" fmla="*/ 1754189 w 11033920"/>
              <a:gd name="connsiteY9256" fmla="*/ 3829368 h 8900716"/>
              <a:gd name="connsiteX9257" fmla="*/ 1709747 w 11033920"/>
              <a:gd name="connsiteY9257" fmla="*/ 3798875 h 8900716"/>
              <a:gd name="connsiteX9258" fmla="*/ 1701063 w 11033920"/>
              <a:gd name="connsiteY9258" fmla="*/ 3781568 h 8900716"/>
              <a:gd name="connsiteX9259" fmla="*/ 1727626 w 11033920"/>
              <a:gd name="connsiteY9259" fmla="*/ 3805468 h 8900716"/>
              <a:gd name="connsiteX9260" fmla="*/ 1701063 w 11033920"/>
              <a:gd name="connsiteY9260" fmla="*/ 3757668 h 8900716"/>
              <a:gd name="connsiteX9261" fmla="*/ 1727626 w 11033920"/>
              <a:gd name="connsiteY9261" fmla="*/ 3781568 h 8900716"/>
              <a:gd name="connsiteX9262" fmla="*/ 1780752 w 11033920"/>
              <a:gd name="connsiteY9262" fmla="*/ 3709868 h 8900716"/>
              <a:gd name="connsiteX9263" fmla="*/ 1727626 w 11033920"/>
              <a:gd name="connsiteY9263" fmla="*/ 3685968 h 8900716"/>
              <a:gd name="connsiteX9264" fmla="*/ 1727626 w 11033920"/>
              <a:gd name="connsiteY9264" fmla="*/ 3614267 h 8900716"/>
              <a:gd name="connsiteX9265" fmla="*/ 1678586 w 11033920"/>
              <a:gd name="connsiteY9265" fmla="*/ 3603966 h 8900716"/>
              <a:gd name="connsiteX9266" fmla="*/ 1648447 w 11033920"/>
              <a:gd name="connsiteY9266" fmla="*/ 3590367 h 8900716"/>
              <a:gd name="connsiteX9267" fmla="*/ 1658153 w 11033920"/>
              <a:gd name="connsiteY9267" fmla="*/ 3601493 h 8900716"/>
              <a:gd name="connsiteX9268" fmla="*/ 1647937 w 11033920"/>
              <a:gd name="connsiteY9268" fmla="*/ 3613031 h 8900716"/>
              <a:gd name="connsiteX9269" fmla="*/ 1644871 w 11033920"/>
              <a:gd name="connsiteY9269" fmla="*/ 3592840 h 8900716"/>
              <a:gd name="connsiteX9270" fmla="*/ 1642828 w 11033920"/>
              <a:gd name="connsiteY9270" fmla="*/ 3592840 h 8900716"/>
              <a:gd name="connsiteX9271" fmla="*/ 1643850 w 11033920"/>
              <a:gd name="connsiteY9271" fmla="*/ 3589955 h 8900716"/>
              <a:gd name="connsiteX9272" fmla="*/ 1620862 w 11033920"/>
              <a:gd name="connsiteY9272" fmla="*/ 3567291 h 8900716"/>
              <a:gd name="connsiteX9273" fmla="*/ 1647937 w 11033920"/>
              <a:gd name="connsiteY9273" fmla="*/ 3589955 h 8900716"/>
              <a:gd name="connsiteX9274" fmla="*/ 1669902 w 11033920"/>
              <a:gd name="connsiteY9274" fmla="*/ 3578829 h 8900716"/>
              <a:gd name="connsiteX9275" fmla="*/ 1647937 w 11033920"/>
              <a:gd name="connsiteY9275" fmla="*/ 3518255 h 8900716"/>
              <a:gd name="connsiteX9276" fmla="*/ 1541684 w 11033920"/>
              <a:gd name="connsiteY9276" fmla="*/ 3470867 h 8900716"/>
              <a:gd name="connsiteX9277" fmla="*/ 1514610 w 11033920"/>
              <a:gd name="connsiteY9277" fmla="*/ 3447791 h 8900716"/>
              <a:gd name="connsiteX9278" fmla="*/ 1540152 w 11033920"/>
              <a:gd name="connsiteY9278" fmla="*/ 3470867 h 8900716"/>
              <a:gd name="connsiteX9279" fmla="*/ 1566715 w 11033920"/>
              <a:gd name="connsiteY9279" fmla="*/ 3495179 h 8900716"/>
              <a:gd name="connsiteX9280" fmla="*/ 1566715 w 11033920"/>
              <a:gd name="connsiteY9280" fmla="*/ 3542979 h 8900716"/>
              <a:gd name="connsiteX9281" fmla="*/ 1566715 w 11033920"/>
              <a:gd name="connsiteY9281" fmla="*/ 3542979 h 8900716"/>
              <a:gd name="connsiteX9282" fmla="*/ 1540152 w 11033920"/>
              <a:gd name="connsiteY9282" fmla="*/ 3542979 h 8900716"/>
              <a:gd name="connsiteX9283" fmla="*/ 1540152 w 11033920"/>
              <a:gd name="connsiteY9283" fmla="*/ 3495179 h 8900716"/>
              <a:gd name="connsiteX9284" fmla="*/ 1503372 w 11033920"/>
              <a:gd name="connsiteY9284" fmla="*/ 3451088 h 8900716"/>
              <a:gd name="connsiteX9285" fmla="*/ 1514099 w 11033920"/>
              <a:gd name="connsiteY9285" fmla="*/ 3447379 h 8900716"/>
              <a:gd name="connsiteX9286" fmla="*/ 1481917 w 11033920"/>
              <a:gd name="connsiteY9286" fmla="*/ 3419770 h 8900716"/>
              <a:gd name="connsiteX9287" fmla="*/ 1488047 w 11033920"/>
              <a:gd name="connsiteY9287" fmla="*/ 3422655 h 8900716"/>
              <a:gd name="connsiteX9288" fmla="*/ 1480895 w 11033920"/>
              <a:gd name="connsiteY9288" fmla="*/ 3418946 h 8900716"/>
              <a:gd name="connsiteX9289" fmla="*/ 1478341 w 11033920"/>
              <a:gd name="connsiteY9289" fmla="*/ 3416886 h 8900716"/>
              <a:gd name="connsiteX9290" fmla="*/ 1467103 w 11033920"/>
              <a:gd name="connsiteY9290" fmla="*/ 3412353 h 8900716"/>
              <a:gd name="connsiteX9291" fmla="*/ 1409379 w 11033920"/>
              <a:gd name="connsiteY9291" fmla="*/ 3383508 h 8900716"/>
              <a:gd name="connsiteX9292" fmla="*/ 1461484 w 11033920"/>
              <a:gd name="connsiteY9292" fmla="*/ 3470867 h 8900716"/>
              <a:gd name="connsiteX9293" fmla="*/ 1381794 w 11033920"/>
              <a:gd name="connsiteY9293" fmla="*/ 3398755 h 8900716"/>
              <a:gd name="connsiteX9294" fmla="*/ 1275542 w 11033920"/>
              <a:gd name="connsiteY9294" fmla="*/ 3351367 h 8900716"/>
              <a:gd name="connsiteX9295" fmla="*/ 1328668 w 11033920"/>
              <a:gd name="connsiteY9295" fmla="*/ 3398755 h 8900716"/>
              <a:gd name="connsiteX9296" fmla="*/ 1288823 w 11033920"/>
              <a:gd name="connsiteY9296" fmla="*/ 3374855 h 8900716"/>
              <a:gd name="connsiteX9297" fmla="*/ 1282693 w 11033920"/>
              <a:gd name="connsiteY9297" fmla="*/ 3371146 h 8900716"/>
              <a:gd name="connsiteX9298" fmla="*/ 1275542 w 11033920"/>
              <a:gd name="connsiteY9298" fmla="*/ 3374855 h 8900716"/>
              <a:gd name="connsiteX9299" fmla="*/ 1275542 w 11033920"/>
              <a:gd name="connsiteY9299" fmla="*/ 3398755 h 8900716"/>
              <a:gd name="connsiteX9300" fmla="*/ 1195852 w 11033920"/>
              <a:gd name="connsiteY9300" fmla="*/ 3398755 h 8900716"/>
              <a:gd name="connsiteX9301" fmla="*/ 1248979 w 11033920"/>
              <a:gd name="connsiteY9301" fmla="*/ 3446967 h 8900716"/>
              <a:gd name="connsiteX9302" fmla="*/ 1169289 w 11033920"/>
              <a:gd name="connsiteY9302" fmla="*/ 3398755 h 8900716"/>
              <a:gd name="connsiteX9303" fmla="*/ 1169289 w 11033920"/>
              <a:gd name="connsiteY9303" fmla="*/ 3470867 h 8900716"/>
              <a:gd name="connsiteX9304" fmla="*/ 1169289 w 11033920"/>
              <a:gd name="connsiteY9304" fmla="*/ 3422655 h 8900716"/>
              <a:gd name="connsiteX9305" fmla="*/ 1116163 w 11033920"/>
              <a:gd name="connsiteY9305" fmla="*/ 3410705 h 8900716"/>
              <a:gd name="connsiteX9306" fmla="*/ 1063036 w 11033920"/>
              <a:gd name="connsiteY9306" fmla="*/ 3398755 h 8900716"/>
              <a:gd name="connsiteX9307" fmla="*/ 1036473 w 11033920"/>
              <a:gd name="connsiteY9307" fmla="*/ 3374855 h 8900716"/>
              <a:gd name="connsiteX9308" fmla="*/ 1036473 w 11033920"/>
              <a:gd name="connsiteY9308" fmla="*/ 3351367 h 8900716"/>
              <a:gd name="connsiteX9309" fmla="*/ 956273 w 11033920"/>
              <a:gd name="connsiteY9309" fmla="*/ 3279254 h 8900716"/>
              <a:gd name="connsiteX9310" fmla="*/ 1009399 w 11033920"/>
              <a:gd name="connsiteY9310" fmla="*/ 3303154 h 8900716"/>
              <a:gd name="connsiteX9311" fmla="*/ 1009399 w 11033920"/>
              <a:gd name="connsiteY9311" fmla="*/ 3279254 h 8900716"/>
              <a:gd name="connsiteX9312" fmla="*/ 982836 w 11033920"/>
              <a:gd name="connsiteY9312" fmla="*/ 3255354 h 8900716"/>
              <a:gd name="connsiteX9313" fmla="*/ 929710 w 11033920"/>
              <a:gd name="connsiteY9313" fmla="*/ 3207554 h 8900716"/>
              <a:gd name="connsiteX9314" fmla="*/ 903147 w 11033920"/>
              <a:gd name="connsiteY9314" fmla="*/ 3159342 h 8900716"/>
              <a:gd name="connsiteX9315" fmla="*/ 956273 w 11033920"/>
              <a:gd name="connsiteY9315" fmla="*/ 3159342 h 8900716"/>
              <a:gd name="connsiteX9316" fmla="*/ 942991 w 11033920"/>
              <a:gd name="connsiteY9316" fmla="*/ 3085581 h 8900716"/>
              <a:gd name="connsiteX9317" fmla="*/ 982836 w 11033920"/>
              <a:gd name="connsiteY9317" fmla="*/ 3111954 h 8900716"/>
              <a:gd name="connsiteX9318" fmla="*/ 982836 w 11033920"/>
              <a:gd name="connsiteY9318" fmla="*/ 3040254 h 8900716"/>
              <a:gd name="connsiteX9319" fmla="*/ 1009399 w 11033920"/>
              <a:gd name="connsiteY9319" fmla="*/ 3016354 h 8900716"/>
              <a:gd name="connsiteX9320" fmla="*/ 982836 w 11033920"/>
              <a:gd name="connsiteY9320" fmla="*/ 2992041 h 8900716"/>
              <a:gd name="connsiteX9321" fmla="*/ 876584 w 11033920"/>
              <a:gd name="connsiteY9321" fmla="*/ 2848641 h 8900716"/>
              <a:gd name="connsiteX9322" fmla="*/ 903147 w 11033920"/>
              <a:gd name="connsiteY9322" fmla="*/ 2896441 h 8900716"/>
              <a:gd name="connsiteX9323" fmla="*/ 796894 w 11033920"/>
              <a:gd name="connsiteY9323" fmla="*/ 2728729 h 8900716"/>
              <a:gd name="connsiteX9324" fmla="*/ 796894 w 11033920"/>
              <a:gd name="connsiteY9324" fmla="*/ 2705241 h 8900716"/>
              <a:gd name="connsiteX9325" fmla="*/ 823458 w 11033920"/>
              <a:gd name="connsiteY9325" fmla="*/ 2705241 h 8900716"/>
              <a:gd name="connsiteX9326" fmla="*/ 796894 w 11033920"/>
              <a:gd name="connsiteY9326" fmla="*/ 2657440 h 8900716"/>
              <a:gd name="connsiteX9327" fmla="*/ 850021 w 11033920"/>
              <a:gd name="connsiteY9327" fmla="*/ 2681341 h 8900716"/>
              <a:gd name="connsiteX9328" fmla="*/ 823458 w 11033920"/>
              <a:gd name="connsiteY9328" fmla="*/ 2657440 h 8900716"/>
              <a:gd name="connsiteX9329" fmla="*/ 850021 w 11033920"/>
              <a:gd name="connsiteY9329" fmla="*/ 2657440 h 8900716"/>
              <a:gd name="connsiteX9330" fmla="*/ 850021 w 11033920"/>
              <a:gd name="connsiteY9330" fmla="*/ 2537528 h 8900716"/>
              <a:gd name="connsiteX9331" fmla="*/ 876584 w 11033920"/>
              <a:gd name="connsiteY9331" fmla="*/ 2418028 h 8900716"/>
              <a:gd name="connsiteX9332" fmla="*/ 850021 w 11033920"/>
              <a:gd name="connsiteY9332" fmla="*/ 2202927 h 8900716"/>
              <a:gd name="connsiteX9333" fmla="*/ 929710 w 11033920"/>
              <a:gd name="connsiteY9333" fmla="*/ 2250727 h 8900716"/>
              <a:gd name="connsiteX9334" fmla="*/ 876584 w 11033920"/>
              <a:gd name="connsiteY9334" fmla="*/ 2202927 h 8900716"/>
              <a:gd name="connsiteX9335" fmla="*/ 929710 w 11033920"/>
              <a:gd name="connsiteY9335" fmla="*/ 2226827 h 8900716"/>
              <a:gd name="connsiteX9336" fmla="*/ 929710 w 11033920"/>
              <a:gd name="connsiteY9336" fmla="*/ 2202927 h 8900716"/>
              <a:gd name="connsiteX9337" fmla="*/ 850021 w 11033920"/>
              <a:gd name="connsiteY9337" fmla="*/ 2155127 h 8900716"/>
              <a:gd name="connsiteX9338" fmla="*/ 956273 w 11033920"/>
              <a:gd name="connsiteY9338" fmla="*/ 2202927 h 8900716"/>
              <a:gd name="connsiteX9339" fmla="*/ 903147 w 11033920"/>
              <a:gd name="connsiteY9339" fmla="*/ 2131227 h 8900716"/>
              <a:gd name="connsiteX9340" fmla="*/ 956273 w 11033920"/>
              <a:gd name="connsiteY9340" fmla="*/ 2083015 h 8900716"/>
              <a:gd name="connsiteX9341" fmla="*/ 982836 w 11033920"/>
              <a:gd name="connsiteY9341" fmla="*/ 2106915 h 8900716"/>
              <a:gd name="connsiteX9342" fmla="*/ 956273 w 11033920"/>
              <a:gd name="connsiteY9342" fmla="*/ 2059527 h 8900716"/>
              <a:gd name="connsiteX9343" fmla="*/ 982836 w 11033920"/>
              <a:gd name="connsiteY9343" fmla="*/ 2059527 h 8900716"/>
              <a:gd name="connsiteX9344" fmla="*/ 929710 w 11033920"/>
              <a:gd name="connsiteY9344" fmla="*/ 1987414 h 8900716"/>
              <a:gd name="connsiteX9345" fmla="*/ 1009399 w 11033920"/>
              <a:gd name="connsiteY9345" fmla="*/ 1987414 h 8900716"/>
              <a:gd name="connsiteX9346" fmla="*/ 973130 w 11033920"/>
              <a:gd name="connsiteY9346" fmla="*/ 1963926 h 8900716"/>
              <a:gd name="connsiteX9347" fmla="*/ 972619 w 11033920"/>
              <a:gd name="connsiteY9347" fmla="*/ 1963514 h 8900716"/>
              <a:gd name="connsiteX9348" fmla="*/ 982836 w 11033920"/>
              <a:gd name="connsiteY9348" fmla="*/ 1963926 h 8900716"/>
              <a:gd name="connsiteX9349" fmla="*/ 1009399 w 11033920"/>
              <a:gd name="connsiteY9349" fmla="*/ 1891814 h 8900716"/>
              <a:gd name="connsiteX9350" fmla="*/ 1036473 w 11033920"/>
              <a:gd name="connsiteY9350" fmla="*/ 1844014 h 8900716"/>
              <a:gd name="connsiteX9351" fmla="*/ 1089600 w 11033920"/>
              <a:gd name="connsiteY9351" fmla="*/ 1867914 h 8900716"/>
              <a:gd name="connsiteX9352" fmla="*/ 1116163 w 11033920"/>
              <a:gd name="connsiteY9352" fmla="*/ 1844014 h 8900716"/>
              <a:gd name="connsiteX9353" fmla="*/ 1142726 w 11033920"/>
              <a:gd name="connsiteY9353" fmla="*/ 1724514 h 8900716"/>
              <a:gd name="connsiteX9354" fmla="*/ 1169289 w 11033920"/>
              <a:gd name="connsiteY9354" fmla="*/ 1700613 h 8900716"/>
              <a:gd name="connsiteX9355" fmla="*/ 1116163 w 11033920"/>
              <a:gd name="connsiteY9355" fmla="*/ 1652401 h 8900716"/>
              <a:gd name="connsiteX9356" fmla="*/ 1169289 w 11033920"/>
              <a:gd name="connsiteY9356" fmla="*/ 1652401 h 8900716"/>
              <a:gd name="connsiteX9357" fmla="*/ 1116163 w 11033920"/>
              <a:gd name="connsiteY9357" fmla="*/ 1580701 h 8900716"/>
              <a:gd name="connsiteX9358" fmla="*/ 1142726 w 11033920"/>
              <a:gd name="connsiteY9358" fmla="*/ 1605013 h 8900716"/>
              <a:gd name="connsiteX9359" fmla="*/ 1195852 w 11033920"/>
              <a:gd name="connsiteY9359" fmla="*/ 1533313 h 8900716"/>
              <a:gd name="connsiteX9360" fmla="*/ 1169289 w 11033920"/>
              <a:gd name="connsiteY9360" fmla="*/ 1437301 h 8900716"/>
              <a:gd name="connsiteX9361" fmla="*/ 1222415 w 11033920"/>
              <a:gd name="connsiteY9361" fmla="*/ 1461201 h 8900716"/>
              <a:gd name="connsiteX9362" fmla="*/ 1169289 w 11033920"/>
              <a:gd name="connsiteY9362" fmla="*/ 1389501 h 8900716"/>
              <a:gd name="connsiteX9363" fmla="*/ 1195852 w 11033920"/>
              <a:gd name="connsiteY9363" fmla="*/ 1365601 h 8900716"/>
              <a:gd name="connsiteX9364" fmla="*/ 1222415 w 11033920"/>
              <a:gd name="connsiteY9364" fmla="*/ 1317800 h 8900716"/>
              <a:gd name="connsiteX9365" fmla="*/ 1248979 w 11033920"/>
              <a:gd name="connsiteY9365" fmla="*/ 1270000 h 8900716"/>
              <a:gd name="connsiteX9366" fmla="*/ 1222415 w 11033920"/>
              <a:gd name="connsiteY9366" fmla="*/ 1221788 h 8900716"/>
              <a:gd name="connsiteX9367" fmla="*/ 1222415 w 11033920"/>
              <a:gd name="connsiteY9367" fmla="*/ 1126188 h 8900716"/>
              <a:gd name="connsiteX9368" fmla="*/ 1302105 w 11033920"/>
              <a:gd name="connsiteY9368" fmla="*/ 1150500 h 8900716"/>
              <a:gd name="connsiteX9369" fmla="*/ 1275542 w 11033920"/>
              <a:gd name="connsiteY9369" fmla="*/ 1102700 h 8900716"/>
              <a:gd name="connsiteX9370" fmla="*/ 1328668 w 11033920"/>
              <a:gd name="connsiteY9370" fmla="*/ 1102700 h 8900716"/>
              <a:gd name="connsiteX9371" fmla="*/ 1328668 w 11033920"/>
              <a:gd name="connsiteY9371" fmla="*/ 1054487 h 8900716"/>
              <a:gd name="connsiteX9372" fmla="*/ 1381794 w 11033920"/>
              <a:gd name="connsiteY9372" fmla="*/ 1054487 h 8900716"/>
              <a:gd name="connsiteX9373" fmla="*/ 1381794 w 11033920"/>
              <a:gd name="connsiteY9373" fmla="*/ 1030588 h 8900716"/>
              <a:gd name="connsiteX9374" fmla="*/ 1434921 w 11033920"/>
              <a:gd name="connsiteY9374" fmla="*/ 1030588 h 8900716"/>
              <a:gd name="connsiteX9375" fmla="*/ 1488047 w 11033920"/>
              <a:gd name="connsiteY9375" fmla="*/ 983200 h 8900716"/>
              <a:gd name="connsiteX9376" fmla="*/ 1568247 w 11033920"/>
              <a:gd name="connsiteY9376" fmla="*/ 1030588 h 8900716"/>
              <a:gd name="connsiteX9377" fmla="*/ 1594810 w 11033920"/>
              <a:gd name="connsiteY9377" fmla="*/ 958887 h 8900716"/>
              <a:gd name="connsiteX9378" fmla="*/ 1515121 w 11033920"/>
              <a:gd name="connsiteY9378" fmla="*/ 911087 h 8900716"/>
              <a:gd name="connsiteX9379" fmla="*/ 1621373 w 11033920"/>
              <a:gd name="connsiteY9379" fmla="*/ 887599 h 8900716"/>
              <a:gd name="connsiteX9380" fmla="*/ 1515121 w 11033920"/>
              <a:gd name="connsiteY9380" fmla="*/ 815487 h 8900716"/>
              <a:gd name="connsiteX9381" fmla="*/ 1524827 w 11033920"/>
              <a:gd name="connsiteY9381" fmla="*/ 878122 h 8900716"/>
              <a:gd name="connsiteX9382" fmla="*/ 1512567 w 11033920"/>
              <a:gd name="connsiteY9382" fmla="*/ 879358 h 8900716"/>
              <a:gd name="connsiteX9383" fmla="*/ 1492134 w 11033920"/>
              <a:gd name="connsiteY9383" fmla="*/ 810130 h 8900716"/>
              <a:gd name="connsiteX9384" fmla="*/ 1515121 w 11033920"/>
              <a:gd name="connsiteY9384" fmla="*/ 672087 h 8900716"/>
              <a:gd name="connsiteX9385" fmla="*/ 1355231 w 11033920"/>
              <a:gd name="connsiteY9385" fmla="*/ 672087 h 8900716"/>
              <a:gd name="connsiteX9386" fmla="*/ 1381794 w 11033920"/>
              <a:gd name="connsiteY9386" fmla="*/ 743787 h 8900716"/>
              <a:gd name="connsiteX9387" fmla="*/ 1302105 w 11033920"/>
              <a:gd name="connsiteY9387" fmla="*/ 672087 h 8900716"/>
              <a:gd name="connsiteX9388" fmla="*/ 1328668 w 11033920"/>
              <a:gd name="connsiteY9388" fmla="*/ 815487 h 8900716"/>
              <a:gd name="connsiteX9389" fmla="*/ 1302105 w 11033920"/>
              <a:gd name="connsiteY9389" fmla="*/ 815487 h 8900716"/>
              <a:gd name="connsiteX9390" fmla="*/ 1275542 w 11033920"/>
              <a:gd name="connsiteY9390" fmla="*/ 791175 h 8900716"/>
              <a:gd name="connsiteX9391" fmla="*/ 1275542 w 11033920"/>
              <a:gd name="connsiteY9391" fmla="*/ 839387 h 8900716"/>
              <a:gd name="connsiteX9392" fmla="*/ 1248979 w 11033920"/>
              <a:gd name="connsiteY9392" fmla="*/ 911087 h 8900716"/>
              <a:gd name="connsiteX9393" fmla="*/ 1195852 w 11033920"/>
              <a:gd name="connsiteY9393" fmla="*/ 983200 h 8900716"/>
              <a:gd name="connsiteX9394" fmla="*/ 1142726 w 11033920"/>
              <a:gd name="connsiteY9394" fmla="*/ 958887 h 8900716"/>
              <a:gd name="connsiteX9395" fmla="*/ 1063036 w 11033920"/>
              <a:gd name="connsiteY9395" fmla="*/ 1030588 h 8900716"/>
              <a:gd name="connsiteX9396" fmla="*/ 1063036 w 11033920"/>
              <a:gd name="connsiteY9396" fmla="*/ 911087 h 8900716"/>
              <a:gd name="connsiteX9397" fmla="*/ 1009399 w 11033920"/>
              <a:gd name="connsiteY9397" fmla="*/ 887599 h 8900716"/>
              <a:gd name="connsiteX9398" fmla="*/ 982836 w 11033920"/>
              <a:gd name="connsiteY9398" fmla="*/ 887599 h 8900716"/>
              <a:gd name="connsiteX9399" fmla="*/ 982836 w 11033920"/>
              <a:gd name="connsiteY9399" fmla="*/ 934987 h 8900716"/>
              <a:gd name="connsiteX9400" fmla="*/ 1063036 w 11033920"/>
              <a:gd name="connsiteY9400" fmla="*/ 1054487 h 8900716"/>
              <a:gd name="connsiteX9401" fmla="*/ 1009399 w 11033920"/>
              <a:gd name="connsiteY9401" fmla="*/ 1030588 h 8900716"/>
              <a:gd name="connsiteX9402" fmla="*/ 982836 w 11033920"/>
              <a:gd name="connsiteY9402" fmla="*/ 791175 h 8900716"/>
              <a:gd name="connsiteX9403" fmla="*/ 1009399 w 11033920"/>
              <a:gd name="connsiteY9403" fmla="*/ 791175 h 8900716"/>
              <a:gd name="connsiteX9404" fmla="*/ 1089600 w 11033920"/>
              <a:gd name="connsiteY9404" fmla="*/ 815487 h 8900716"/>
              <a:gd name="connsiteX9405" fmla="*/ 1036473 w 11033920"/>
              <a:gd name="connsiteY9405" fmla="*/ 767687 h 8900716"/>
              <a:gd name="connsiteX9406" fmla="*/ 1089600 w 11033920"/>
              <a:gd name="connsiteY9406" fmla="*/ 791175 h 8900716"/>
              <a:gd name="connsiteX9407" fmla="*/ 1036473 w 11033920"/>
              <a:gd name="connsiteY9407" fmla="*/ 719887 h 8900716"/>
              <a:gd name="connsiteX9408" fmla="*/ 1063036 w 11033920"/>
              <a:gd name="connsiteY9408" fmla="*/ 743787 h 8900716"/>
              <a:gd name="connsiteX9409" fmla="*/ 1089600 w 11033920"/>
              <a:gd name="connsiteY9409" fmla="*/ 599974 h 8900716"/>
              <a:gd name="connsiteX9410" fmla="*/ 1169289 w 11033920"/>
              <a:gd name="connsiteY9410" fmla="*/ 552586 h 8900716"/>
              <a:gd name="connsiteX9411" fmla="*/ 1195852 w 11033920"/>
              <a:gd name="connsiteY9411" fmla="*/ 504374 h 8900716"/>
              <a:gd name="connsiteX9412" fmla="*/ 1169289 w 11033920"/>
              <a:gd name="connsiteY9412" fmla="*/ 456986 h 8900716"/>
              <a:gd name="connsiteX9413" fmla="*/ 1142726 w 11033920"/>
              <a:gd name="connsiteY9413" fmla="*/ 432674 h 8900716"/>
              <a:gd name="connsiteX9414" fmla="*/ 1169289 w 11033920"/>
              <a:gd name="connsiteY9414" fmla="*/ 408773 h 8900716"/>
              <a:gd name="connsiteX9415" fmla="*/ 1302105 w 11033920"/>
              <a:gd name="connsiteY9415" fmla="*/ 337074 h 8900716"/>
              <a:gd name="connsiteX9416" fmla="*/ 1328668 w 11033920"/>
              <a:gd name="connsiteY9416" fmla="*/ 360973 h 8900716"/>
              <a:gd name="connsiteX9417" fmla="*/ 1328668 w 11033920"/>
              <a:gd name="connsiteY9417" fmla="*/ 384873 h 8900716"/>
              <a:gd name="connsiteX9418" fmla="*/ 1355231 w 11033920"/>
              <a:gd name="connsiteY9418" fmla="*/ 384873 h 8900716"/>
              <a:gd name="connsiteX9419" fmla="*/ 1408357 w 11033920"/>
              <a:gd name="connsiteY9419" fmla="*/ 432674 h 8900716"/>
              <a:gd name="connsiteX9420" fmla="*/ 1461484 w 11033920"/>
              <a:gd name="connsiteY9420" fmla="*/ 360973 h 8900716"/>
              <a:gd name="connsiteX9421" fmla="*/ 1434921 w 11033920"/>
              <a:gd name="connsiteY9421" fmla="*/ 337074 h 8900716"/>
              <a:gd name="connsiteX9422" fmla="*/ 1515121 w 11033920"/>
              <a:gd name="connsiteY9422" fmla="*/ 265373 h 8900716"/>
              <a:gd name="connsiteX9423" fmla="*/ 1488047 w 11033920"/>
              <a:gd name="connsiteY9423" fmla="*/ 193673 h 8900716"/>
              <a:gd name="connsiteX9424" fmla="*/ 1515121 w 11033920"/>
              <a:gd name="connsiteY9424" fmla="*/ 168949 h 8900716"/>
              <a:gd name="connsiteX9425" fmla="*/ 1567225 w 11033920"/>
              <a:gd name="connsiteY9425" fmla="*/ 168949 h 8900716"/>
              <a:gd name="connsiteX9426" fmla="*/ 1567225 w 11033920"/>
              <a:gd name="connsiteY9426" fmla="*/ 192437 h 8900716"/>
              <a:gd name="connsiteX9427" fmla="*/ 1586637 w 11033920"/>
              <a:gd name="connsiteY9427" fmla="*/ 213040 h 8900716"/>
              <a:gd name="connsiteX9428" fmla="*/ 1575910 w 11033920"/>
              <a:gd name="connsiteY9428" fmla="*/ 214689 h 8900716"/>
              <a:gd name="connsiteX9429" fmla="*/ 1571312 w 11033920"/>
              <a:gd name="connsiteY9429" fmla="*/ 209744 h 8900716"/>
              <a:gd name="connsiteX9430" fmla="*/ 1567225 w 11033920"/>
              <a:gd name="connsiteY9430" fmla="*/ 215925 h 8900716"/>
              <a:gd name="connsiteX9431" fmla="*/ 1564161 w 11033920"/>
              <a:gd name="connsiteY9431" fmla="*/ 213040 h 8900716"/>
              <a:gd name="connsiteX9432" fmla="*/ 1515121 w 11033920"/>
              <a:gd name="connsiteY9432" fmla="*/ 168949 h 8900716"/>
              <a:gd name="connsiteX9433" fmla="*/ 9420720 w 11033920"/>
              <a:gd name="connsiteY9433" fmla="*/ 70052 h 8900716"/>
              <a:gd name="connsiteX9434" fmla="*/ 9437067 w 11033920"/>
              <a:gd name="connsiteY9434" fmla="*/ 98485 h 8900716"/>
              <a:gd name="connsiteX9435" fmla="*/ 9420720 w 11033920"/>
              <a:gd name="connsiteY9435" fmla="*/ 70052 h 8900716"/>
              <a:gd name="connsiteX9436" fmla="*/ 9437577 w 11033920"/>
              <a:gd name="connsiteY9436" fmla="*/ 66343 h 8900716"/>
              <a:gd name="connsiteX9437" fmla="*/ 9464651 w 11033920"/>
              <a:gd name="connsiteY9437" fmla="*/ 96425 h 8900716"/>
              <a:gd name="connsiteX9438" fmla="*/ 9437067 w 11033920"/>
              <a:gd name="connsiteY9438" fmla="*/ 72524 h 8900716"/>
              <a:gd name="connsiteX9439" fmla="*/ 9437577 w 11033920"/>
              <a:gd name="connsiteY9439" fmla="*/ 66343 h 8900716"/>
              <a:gd name="connsiteX9440" fmla="*/ 9369637 w 11033920"/>
              <a:gd name="connsiteY9440" fmla="*/ 20501 h 8900716"/>
              <a:gd name="connsiteX9441" fmla="*/ 9381897 w 11033920"/>
              <a:gd name="connsiteY9441" fmla="*/ 24312 h 8900716"/>
              <a:gd name="connsiteX9442" fmla="*/ 9404884 w 11033920"/>
              <a:gd name="connsiteY9442" fmla="*/ 39971 h 8900716"/>
              <a:gd name="connsiteX9443" fmla="*/ 9414079 w 11033920"/>
              <a:gd name="connsiteY9443" fmla="*/ 41207 h 8900716"/>
              <a:gd name="connsiteX9444" fmla="*/ 9414079 w 11033920"/>
              <a:gd name="connsiteY9444" fmla="*/ 49036 h 8900716"/>
              <a:gd name="connsiteX9445" fmla="*/ 9420720 w 11033920"/>
              <a:gd name="connsiteY9445" fmla="*/ 70052 h 8900716"/>
              <a:gd name="connsiteX9446" fmla="*/ 9358910 w 11033920"/>
              <a:gd name="connsiteY9446" fmla="*/ 24724 h 8900716"/>
              <a:gd name="connsiteX9447" fmla="*/ 9369637 w 11033920"/>
              <a:gd name="connsiteY9447" fmla="*/ 20501 h 8900716"/>
              <a:gd name="connsiteX9448" fmla="*/ 9411014 w 11033920"/>
              <a:gd name="connsiteY9448" fmla="*/ 0 h 8900716"/>
              <a:gd name="connsiteX9449" fmla="*/ 9417655 w 11033920"/>
              <a:gd name="connsiteY9449" fmla="*/ 41619 h 8900716"/>
              <a:gd name="connsiteX9450" fmla="*/ 9414079 w 11033920"/>
              <a:gd name="connsiteY9450" fmla="*/ 41207 h 89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Lst>
            <a:rect l="l" t="t" r="r" b="b"/>
            <a:pathLst>
              <a:path w="11033920" h="8900716">
                <a:moveTo>
                  <a:pt x="6752146" y="8854564"/>
                </a:moveTo>
                <a:cubicBezTo>
                  <a:pt x="6779220" y="8877640"/>
                  <a:pt x="6752146" y="8900716"/>
                  <a:pt x="6752146" y="8900716"/>
                </a:cubicBezTo>
                <a:cubicBezTo>
                  <a:pt x="6724561" y="8877640"/>
                  <a:pt x="6752146" y="8877640"/>
                  <a:pt x="6752146" y="8854564"/>
                </a:cubicBezTo>
                <a:close/>
                <a:moveTo>
                  <a:pt x="6325603" y="8780804"/>
                </a:moveTo>
                <a:cubicBezTo>
                  <a:pt x="6353188" y="8780804"/>
                  <a:pt x="6380262" y="8805528"/>
                  <a:pt x="6352677" y="8780804"/>
                </a:cubicBezTo>
                <a:cubicBezTo>
                  <a:pt x="6380262" y="8780804"/>
                  <a:pt x="6380262" y="8780804"/>
                  <a:pt x="6380262" y="8780804"/>
                </a:cubicBezTo>
                <a:cubicBezTo>
                  <a:pt x="6407336" y="8780804"/>
                  <a:pt x="6380262" y="8805528"/>
                  <a:pt x="6407336" y="8805528"/>
                </a:cubicBezTo>
                <a:cubicBezTo>
                  <a:pt x="6407336" y="8829840"/>
                  <a:pt x="6380262" y="8830252"/>
                  <a:pt x="6380262" y="8830252"/>
                </a:cubicBezTo>
                <a:cubicBezTo>
                  <a:pt x="6380262" y="8830252"/>
                  <a:pt x="6380262" y="8805528"/>
                  <a:pt x="6352677" y="8830252"/>
                </a:cubicBezTo>
                <a:cubicBezTo>
                  <a:pt x="6352677" y="8830252"/>
                  <a:pt x="6353188" y="8829840"/>
                  <a:pt x="6325603" y="8780804"/>
                </a:cubicBezTo>
                <a:close/>
                <a:moveTo>
                  <a:pt x="7284431" y="8759376"/>
                </a:moveTo>
                <a:cubicBezTo>
                  <a:pt x="7284431" y="8759376"/>
                  <a:pt x="7284431" y="8782452"/>
                  <a:pt x="7284431" y="8782452"/>
                </a:cubicBezTo>
                <a:cubicBezTo>
                  <a:pt x="7284431" y="8805528"/>
                  <a:pt x="7284431" y="8782452"/>
                  <a:pt x="7257357" y="8805528"/>
                </a:cubicBezTo>
                <a:cubicBezTo>
                  <a:pt x="7257357" y="8805528"/>
                  <a:pt x="7257357" y="8782452"/>
                  <a:pt x="7257357" y="8782452"/>
                </a:cubicBezTo>
                <a:cubicBezTo>
                  <a:pt x="7284431" y="8782452"/>
                  <a:pt x="7256845" y="8759376"/>
                  <a:pt x="7284431" y="8759376"/>
                </a:cubicBezTo>
                <a:close/>
                <a:moveTo>
                  <a:pt x="7151104" y="8759376"/>
                </a:moveTo>
                <a:cubicBezTo>
                  <a:pt x="7151104" y="8782452"/>
                  <a:pt x="7178689" y="8782452"/>
                  <a:pt x="7178689" y="8782452"/>
                </a:cubicBezTo>
                <a:cubicBezTo>
                  <a:pt x="7205763" y="8805528"/>
                  <a:pt x="7151615" y="8782452"/>
                  <a:pt x="7178689" y="8805528"/>
                </a:cubicBezTo>
                <a:cubicBezTo>
                  <a:pt x="7151615" y="8805528"/>
                  <a:pt x="7151104" y="8782452"/>
                  <a:pt x="7151104" y="8782452"/>
                </a:cubicBezTo>
                <a:cubicBezTo>
                  <a:pt x="7151104" y="8759376"/>
                  <a:pt x="7151104" y="8759376"/>
                  <a:pt x="7151104" y="8759376"/>
                </a:cubicBezTo>
                <a:close/>
                <a:moveTo>
                  <a:pt x="7329383" y="8754431"/>
                </a:moveTo>
                <a:lnTo>
                  <a:pt x="7332959" y="8756491"/>
                </a:lnTo>
                <a:cubicBezTo>
                  <a:pt x="7336025" y="8761436"/>
                  <a:pt x="7338067" y="8768854"/>
                  <a:pt x="7338067" y="8780804"/>
                </a:cubicBezTo>
                <a:close/>
                <a:moveTo>
                  <a:pt x="7257357" y="8735064"/>
                </a:moveTo>
                <a:lnTo>
                  <a:pt x="7260421" y="8747014"/>
                </a:lnTo>
                <a:cubicBezTo>
                  <a:pt x="7263997" y="8753195"/>
                  <a:pt x="7270638" y="8759376"/>
                  <a:pt x="7284431" y="8759376"/>
                </a:cubicBezTo>
                <a:cubicBezTo>
                  <a:pt x="7270638" y="8759376"/>
                  <a:pt x="7263997" y="8759376"/>
                  <a:pt x="7260421" y="8756079"/>
                </a:cubicBezTo>
                <a:close/>
                <a:moveTo>
                  <a:pt x="7018289" y="8590427"/>
                </a:moveTo>
                <a:cubicBezTo>
                  <a:pt x="7018289" y="8614739"/>
                  <a:pt x="7018289" y="8615151"/>
                  <a:pt x="6990703" y="8615151"/>
                </a:cubicBezTo>
                <a:cubicBezTo>
                  <a:pt x="6990703" y="8590427"/>
                  <a:pt x="6991215" y="8590427"/>
                  <a:pt x="7018289" y="8590427"/>
                </a:cubicBezTo>
                <a:close/>
                <a:moveTo>
                  <a:pt x="6967716" y="8580125"/>
                </a:moveTo>
                <a:cubicBezTo>
                  <a:pt x="6970271" y="8578889"/>
                  <a:pt x="6973846" y="8579713"/>
                  <a:pt x="6977422" y="8581362"/>
                </a:cubicBezTo>
                <a:cubicBezTo>
                  <a:pt x="6984063" y="8584246"/>
                  <a:pt x="6990703" y="8590427"/>
                  <a:pt x="6990703" y="8590427"/>
                </a:cubicBezTo>
                <a:cubicBezTo>
                  <a:pt x="6990703" y="8590427"/>
                  <a:pt x="6990703" y="8590427"/>
                  <a:pt x="6990703" y="8615151"/>
                </a:cubicBezTo>
                <a:cubicBezTo>
                  <a:pt x="6990703" y="8615151"/>
                  <a:pt x="6963629" y="8590427"/>
                  <a:pt x="6963629" y="8590427"/>
                </a:cubicBezTo>
                <a:cubicBezTo>
                  <a:pt x="6963629" y="8584246"/>
                  <a:pt x="6965162" y="8581362"/>
                  <a:pt x="6967716" y="8580125"/>
                </a:cubicBezTo>
                <a:close/>
                <a:moveTo>
                  <a:pt x="6619331" y="8350602"/>
                </a:moveTo>
                <a:cubicBezTo>
                  <a:pt x="6619331" y="8350602"/>
                  <a:pt x="6593278" y="8375326"/>
                  <a:pt x="6567737" y="8375326"/>
                </a:cubicBezTo>
                <a:cubicBezTo>
                  <a:pt x="6593278" y="8350602"/>
                  <a:pt x="6593278" y="8350602"/>
                  <a:pt x="6619331" y="8350602"/>
                </a:cubicBezTo>
                <a:close/>
                <a:moveTo>
                  <a:pt x="7549551" y="8348130"/>
                </a:moveTo>
                <a:lnTo>
                  <a:pt x="7550573" y="8350190"/>
                </a:lnTo>
                <a:lnTo>
                  <a:pt x="7549551" y="8348954"/>
                </a:lnTo>
                <a:close/>
                <a:moveTo>
                  <a:pt x="6513078" y="8325878"/>
                </a:moveTo>
                <a:cubicBezTo>
                  <a:pt x="6513078" y="8325878"/>
                  <a:pt x="6540663" y="8325878"/>
                  <a:pt x="6540663" y="8325878"/>
                </a:cubicBezTo>
                <a:cubicBezTo>
                  <a:pt x="6567737" y="8350602"/>
                  <a:pt x="6540663" y="8350602"/>
                  <a:pt x="6513078" y="8325878"/>
                </a:cubicBezTo>
                <a:close/>
                <a:moveTo>
                  <a:pt x="7571517" y="8312280"/>
                </a:moveTo>
                <a:lnTo>
                  <a:pt x="7549551" y="8348130"/>
                </a:lnTo>
                <a:lnTo>
                  <a:pt x="7543421" y="8325878"/>
                </a:lnTo>
                <a:cubicBezTo>
                  <a:pt x="7545975" y="8315576"/>
                  <a:pt x="7562833" y="8317224"/>
                  <a:pt x="7571517" y="8312280"/>
                </a:cubicBezTo>
                <a:close/>
                <a:moveTo>
                  <a:pt x="6865039" y="8294973"/>
                </a:moveTo>
                <a:lnTo>
                  <a:pt x="6868105" y="8301978"/>
                </a:lnTo>
                <a:cubicBezTo>
                  <a:pt x="6871680" y="8304862"/>
                  <a:pt x="6871680" y="8304450"/>
                  <a:pt x="6857888" y="8304450"/>
                </a:cubicBezTo>
                <a:cubicBezTo>
                  <a:pt x="6844606" y="8304450"/>
                  <a:pt x="6851247" y="8304862"/>
                  <a:pt x="6857888" y="8301978"/>
                </a:cubicBezTo>
                <a:close/>
                <a:moveTo>
                  <a:pt x="6064059" y="8294148"/>
                </a:moveTo>
                <a:cubicBezTo>
                  <a:pt x="6066613" y="8293324"/>
                  <a:pt x="6069677" y="8294148"/>
                  <a:pt x="6072743" y="8295385"/>
                </a:cubicBezTo>
                <a:cubicBezTo>
                  <a:pt x="6079895" y="8298682"/>
                  <a:pt x="6087046" y="8304450"/>
                  <a:pt x="6087046" y="8304450"/>
                </a:cubicBezTo>
                <a:cubicBezTo>
                  <a:pt x="6087046" y="8304450"/>
                  <a:pt x="6059461" y="8304450"/>
                  <a:pt x="6059461" y="8304450"/>
                </a:cubicBezTo>
                <a:cubicBezTo>
                  <a:pt x="6059461" y="8298270"/>
                  <a:pt x="6061505" y="8295385"/>
                  <a:pt x="6064059" y="8294148"/>
                </a:cubicBezTo>
                <a:close/>
                <a:moveTo>
                  <a:pt x="6857888" y="8280138"/>
                </a:moveTo>
                <a:cubicBezTo>
                  <a:pt x="6865039" y="8286320"/>
                  <a:pt x="6866572" y="8290852"/>
                  <a:pt x="6865550" y="8294148"/>
                </a:cubicBezTo>
                <a:lnTo>
                  <a:pt x="6865039" y="8294973"/>
                </a:lnTo>
                <a:close/>
                <a:moveTo>
                  <a:pt x="6008378" y="8280138"/>
                </a:moveTo>
                <a:cubicBezTo>
                  <a:pt x="6035452" y="8303214"/>
                  <a:pt x="6035452" y="8302802"/>
                  <a:pt x="6035452" y="8325878"/>
                </a:cubicBezTo>
                <a:cubicBezTo>
                  <a:pt x="6035452" y="8325878"/>
                  <a:pt x="5980793" y="8280138"/>
                  <a:pt x="6008378" y="8280138"/>
                </a:cubicBezTo>
                <a:close/>
                <a:moveTo>
                  <a:pt x="6779731" y="8256238"/>
                </a:moveTo>
                <a:cubicBezTo>
                  <a:pt x="6779731" y="8256238"/>
                  <a:pt x="6780241" y="8256238"/>
                  <a:pt x="6806805" y="8256238"/>
                </a:cubicBezTo>
                <a:cubicBezTo>
                  <a:pt x="6780241" y="8280138"/>
                  <a:pt x="6779731" y="8280138"/>
                  <a:pt x="6779731" y="8280138"/>
                </a:cubicBezTo>
                <a:cubicBezTo>
                  <a:pt x="6779731" y="8280138"/>
                  <a:pt x="6779731" y="8256238"/>
                  <a:pt x="6779731" y="8256238"/>
                </a:cubicBezTo>
                <a:close/>
                <a:moveTo>
                  <a:pt x="6834389" y="8249233"/>
                </a:moveTo>
                <a:cubicBezTo>
                  <a:pt x="6841031" y="8252530"/>
                  <a:pt x="6851247" y="8280138"/>
                  <a:pt x="6830814" y="8280138"/>
                </a:cubicBezTo>
                <a:cubicBezTo>
                  <a:pt x="6830814" y="8280138"/>
                  <a:pt x="6830814" y="8255414"/>
                  <a:pt x="6830814" y="8255414"/>
                </a:cubicBezTo>
                <a:cubicBezTo>
                  <a:pt x="6830814" y="8249233"/>
                  <a:pt x="6832347" y="8247997"/>
                  <a:pt x="6834389" y="8249233"/>
                </a:cubicBezTo>
                <a:close/>
                <a:moveTo>
                  <a:pt x="6434921" y="8230690"/>
                </a:moveTo>
                <a:cubicBezTo>
                  <a:pt x="6460463" y="8230690"/>
                  <a:pt x="6486004" y="8255414"/>
                  <a:pt x="6486004" y="8255414"/>
                </a:cubicBezTo>
                <a:cubicBezTo>
                  <a:pt x="6486004" y="8255414"/>
                  <a:pt x="6434921" y="8230690"/>
                  <a:pt x="6434921" y="8230690"/>
                </a:cubicBezTo>
                <a:close/>
                <a:moveTo>
                  <a:pt x="6141194" y="8230690"/>
                </a:moveTo>
                <a:cubicBezTo>
                  <a:pt x="6168779" y="8255414"/>
                  <a:pt x="6141194" y="8255414"/>
                  <a:pt x="6141194" y="8255414"/>
                </a:cubicBezTo>
                <a:cubicBezTo>
                  <a:pt x="6114120" y="8255414"/>
                  <a:pt x="6141194" y="8230690"/>
                  <a:pt x="6141194" y="8230690"/>
                </a:cubicBezTo>
                <a:close/>
                <a:moveTo>
                  <a:pt x="6805783" y="8209262"/>
                </a:moveTo>
                <a:cubicBezTo>
                  <a:pt x="6818554" y="8209262"/>
                  <a:pt x="6831835" y="8209262"/>
                  <a:pt x="6831835" y="8209262"/>
                </a:cubicBezTo>
                <a:cubicBezTo>
                  <a:pt x="6857888" y="8255414"/>
                  <a:pt x="6831835" y="8232338"/>
                  <a:pt x="6805783" y="8209262"/>
                </a:cubicBezTo>
                <a:close/>
                <a:moveTo>
                  <a:pt x="6779220" y="8209262"/>
                </a:moveTo>
                <a:cubicBezTo>
                  <a:pt x="6779220" y="8209262"/>
                  <a:pt x="6792501" y="8209262"/>
                  <a:pt x="6805783" y="8209262"/>
                </a:cubicBezTo>
                <a:cubicBezTo>
                  <a:pt x="6805783" y="8255414"/>
                  <a:pt x="6779220" y="8209262"/>
                  <a:pt x="6779220" y="8209262"/>
                </a:cubicBezTo>
                <a:close/>
                <a:moveTo>
                  <a:pt x="6247447" y="8209262"/>
                </a:moveTo>
                <a:cubicBezTo>
                  <a:pt x="6274521" y="8209262"/>
                  <a:pt x="6247447" y="8232338"/>
                  <a:pt x="6247447" y="8232338"/>
                </a:cubicBezTo>
                <a:cubicBezTo>
                  <a:pt x="6192787" y="8255414"/>
                  <a:pt x="6247447" y="8232338"/>
                  <a:pt x="6247447" y="8209262"/>
                </a:cubicBezTo>
                <a:close/>
                <a:moveTo>
                  <a:pt x="6726605" y="8207614"/>
                </a:moveTo>
                <a:cubicBezTo>
                  <a:pt x="6726605" y="8231926"/>
                  <a:pt x="6753167" y="8231926"/>
                  <a:pt x="6753167" y="8231926"/>
                </a:cubicBezTo>
                <a:cubicBezTo>
                  <a:pt x="6753167" y="8208026"/>
                  <a:pt x="6779731" y="8231926"/>
                  <a:pt x="6753167" y="8207614"/>
                </a:cubicBezTo>
                <a:cubicBezTo>
                  <a:pt x="6753167" y="8207614"/>
                  <a:pt x="6779731" y="8208026"/>
                  <a:pt x="6779731" y="8231926"/>
                </a:cubicBezTo>
                <a:cubicBezTo>
                  <a:pt x="6779731" y="8256238"/>
                  <a:pt x="6780241" y="8231926"/>
                  <a:pt x="6806805" y="8231926"/>
                </a:cubicBezTo>
                <a:cubicBezTo>
                  <a:pt x="6806805" y="8256238"/>
                  <a:pt x="6806805" y="8256238"/>
                  <a:pt x="6806805" y="8256238"/>
                </a:cubicBezTo>
                <a:cubicBezTo>
                  <a:pt x="6780241" y="8231926"/>
                  <a:pt x="6753167" y="8256238"/>
                  <a:pt x="6753167" y="8256238"/>
                </a:cubicBezTo>
                <a:cubicBezTo>
                  <a:pt x="6753167" y="8280138"/>
                  <a:pt x="6726605" y="8256238"/>
                  <a:pt x="6726605" y="8256238"/>
                </a:cubicBezTo>
                <a:cubicBezTo>
                  <a:pt x="6726605" y="8231926"/>
                  <a:pt x="6726605" y="8231926"/>
                  <a:pt x="6699531" y="8231926"/>
                </a:cubicBezTo>
                <a:cubicBezTo>
                  <a:pt x="6699531" y="8208026"/>
                  <a:pt x="6700041" y="8207614"/>
                  <a:pt x="6726605" y="8207614"/>
                </a:cubicBezTo>
                <a:close/>
                <a:moveTo>
                  <a:pt x="6885473" y="8184950"/>
                </a:moveTo>
                <a:lnTo>
                  <a:pt x="6894667" y="8192780"/>
                </a:lnTo>
                <a:lnTo>
                  <a:pt x="6885473" y="8209262"/>
                </a:lnTo>
                <a:cubicBezTo>
                  <a:pt x="6885473" y="8209262"/>
                  <a:pt x="6885473" y="8184950"/>
                  <a:pt x="6885473" y="8184950"/>
                </a:cubicBezTo>
                <a:close/>
                <a:moveTo>
                  <a:pt x="6900287" y="8183302"/>
                </a:moveTo>
                <a:lnTo>
                  <a:pt x="6898754" y="8191131"/>
                </a:lnTo>
                <a:cubicBezTo>
                  <a:pt x="6898754" y="8194016"/>
                  <a:pt x="6898754" y="8195252"/>
                  <a:pt x="6897221" y="8194840"/>
                </a:cubicBezTo>
                <a:lnTo>
                  <a:pt x="6894667" y="8192780"/>
                </a:lnTo>
                <a:lnTo>
                  <a:pt x="6898754" y="8184950"/>
                </a:lnTo>
                <a:close/>
                <a:moveTo>
                  <a:pt x="6410401" y="8178769"/>
                </a:moveTo>
                <a:lnTo>
                  <a:pt x="6434921" y="8184950"/>
                </a:lnTo>
                <a:cubicBezTo>
                  <a:pt x="6421129" y="8184950"/>
                  <a:pt x="6414487" y="8184950"/>
                  <a:pt x="6410912" y="8182066"/>
                </a:cubicBezTo>
                <a:close/>
                <a:moveTo>
                  <a:pt x="6912547" y="8160226"/>
                </a:moveTo>
                <a:lnTo>
                  <a:pt x="6900287" y="8183302"/>
                </a:lnTo>
                <a:lnTo>
                  <a:pt x="6900287" y="8177945"/>
                </a:lnTo>
                <a:cubicBezTo>
                  <a:pt x="6902330" y="8172588"/>
                  <a:pt x="6905395" y="8166407"/>
                  <a:pt x="6912547" y="8160226"/>
                </a:cubicBezTo>
                <a:close/>
                <a:moveTo>
                  <a:pt x="6380262" y="8160226"/>
                </a:moveTo>
                <a:cubicBezTo>
                  <a:pt x="6380262" y="8160226"/>
                  <a:pt x="6380262" y="8160226"/>
                  <a:pt x="6407336" y="8160226"/>
                </a:cubicBezTo>
                <a:lnTo>
                  <a:pt x="6410401" y="8178769"/>
                </a:lnTo>
                <a:lnTo>
                  <a:pt x="6397119" y="8175472"/>
                </a:lnTo>
                <a:cubicBezTo>
                  <a:pt x="6386903" y="8172588"/>
                  <a:pt x="6380262" y="8172588"/>
                  <a:pt x="6380262" y="8184950"/>
                </a:cubicBezTo>
                <a:cubicBezTo>
                  <a:pt x="6380262" y="8160226"/>
                  <a:pt x="6380262" y="8160226"/>
                  <a:pt x="6380262" y="8160226"/>
                </a:cubicBezTo>
                <a:close/>
                <a:moveTo>
                  <a:pt x="6326625" y="8160226"/>
                </a:moveTo>
                <a:lnTo>
                  <a:pt x="6329179" y="8187834"/>
                </a:lnTo>
                <a:cubicBezTo>
                  <a:pt x="6318451" y="8208850"/>
                  <a:pt x="6274009" y="8212971"/>
                  <a:pt x="6274009" y="8230690"/>
                </a:cubicBezTo>
                <a:cubicBezTo>
                  <a:pt x="6274009" y="8230690"/>
                  <a:pt x="6273499" y="8207614"/>
                  <a:pt x="6247447" y="8184126"/>
                </a:cubicBezTo>
                <a:cubicBezTo>
                  <a:pt x="6260217" y="8184126"/>
                  <a:pt x="6273499" y="8183714"/>
                  <a:pt x="6286781" y="8180830"/>
                </a:cubicBezTo>
                <a:close/>
                <a:moveTo>
                  <a:pt x="6646405" y="8135502"/>
                </a:moveTo>
                <a:cubicBezTo>
                  <a:pt x="6672967" y="8183714"/>
                  <a:pt x="6672967" y="8159814"/>
                  <a:pt x="6672967" y="8159814"/>
                </a:cubicBezTo>
                <a:cubicBezTo>
                  <a:pt x="6699531" y="8183714"/>
                  <a:pt x="6726605" y="8184126"/>
                  <a:pt x="6726605" y="8184126"/>
                </a:cubicBezTo>
                <a:cubicBezTo>
                  <a:pt x="6726605" y="8184126"/>
                  <a:pt x="6726605" y="8159814"/>
                  <a:pt x="6726605" y="8159814"/>
                </a:cubicBezTo>
                <a:cubicBezTo>
                  <a:pt x="6753167" y="8183714"/>
                  <a:pt x="6726605" y="8183714"/>
                  <a:pt x="6753167" y="8207614"/>
                </a:cubicBezTo>
                <a:cubicBezTo>
                  <a:pt x="6753167" y="8207614"/>
                  <a:pt x="6753167" y="8207614"/>
                  <a:pt x="6726605" y="8207614"/>
                </a:cubicBezTo>
                <a:cubicBezTo>
                  <a:pt x="6700041" y="8183714"/>
                  <a:pt x="6699531" y="8184126"/>
                  <a:pt x="6699531" y="8184126"/>
                </a:cubicBezTo>
                <a:cubicBezTo>
                  <a:pt x="6699531" y="8184126"/>
                  <a:pt x="6699531" y="8208026"/>
                  <a:pt x="6672967" y="8184126"/>
                </a:cubicBezTo>
                <a:cubicBezTo>
                  <a:pt x="6672967" y="8184126"/>
                  <a:pt x="6646405" y="8159814"/>
                  <a:pt x="6646405" y="8159814"/>
                </a:cubicBezTo>
                <a:cubicBezTo>
                  <a:pt x="6646405" y="8135502"/>
                  <a:pt x="6646405" y="8135502"/>
                  <a:pt x="6646405" y="8135502"/>
                </a:cubicBezTo>
                <a:close/>
                <a:moveTo>
                  <a:pt x="6646405" y="8135502"/>
                </a:moveTo>
                <a:cubicBezTo>
                  <a:pt x="6672967" y="8135502"/>
                  <a:pt x="6672967" y="8135502"/>
                  <a:pt x="6672967" y="8135502"/>
                </a:cubicBezTo>
                <a:cubicBezTo>
                  <a:pt x="6699531" y="8159814"/>
                  <a:pt x="6699531" y="8159814"/>
                  <a:pt x="6672967" y="8159814"/>
                </a:cubicBezTo>
                <a:cubicBezTo>
                  <a:pt x="6672967" y="8135502"/>
                  <a:pt x="6672967" y="8159814"/>
                  <a:pt x="6646405" y="8135502"/>
                </a:cubicBezTo>
                <a:close/>
                <a:moveTo>
                  <a:pt x="7949531" y="8111190"/>
                </a:moveTo>
                <a:cubicBezTo>
                  <a:pt x="7949531" y="8111190"/>
                  <a:pt x="7949531" y="8112684"/>
                  <a:pt x="7949116" y="8114551"/>
                </a:cubicBezTo>
                <a:lnTo>
                  <a:pt x="7948900" y="8114968"/>
                </a:lnTo>
                <a:close/>
                <a:moveTo>
                  <a:pt x="6885983" y="8111190"/>
                </a:moveTo>
                <a:cubicBezTo>
                  <a:pt x="6912547" y="8111190"/>
                  <a:pt x="6912547" y="8111190"/>
                  <a:pt x="6912547" y="8135090"/>
                </a:cubicBezTo>
                <a:cubicBezTo>
                  <a:pt x="6912547" y="8135090"/>
                  <a:pt x="6912547" y="8135090"/>
                  <a:pt x="6885983" y="8111190"/>
                </a:cubicBezTo>
                <a:close/>
                <a:moveTo>
                  <a:pt x="6874235" y="8095119"/>
                </a:moveTo>
                <a:lnTo>
                  <a:pt x="6885473" y="8111190"/>
                </a:lnTo>
                <a:cubicBezTo>
                  <a:pt x="6878321" y="8105420"/>
                  <a:pt x="6875256" y="8100888"/>
                  <a:pt x="6873723" y="8098004"/>
                </a:cubicBezTo>
                <a:close/>
                <a:moveTo>
                  <a:pt x="7977115" y="8089350"/>
                </a:moveTo>
                <a:cubicBezTo>
                  <a:pt x="7977115" y="8089350"/>
                  <a:pt x="8002146" y="8089762"/>
                  <a:pt x="8028199" y="8111190"/>
                </a:cubicBezTo>
                <a:cubicBezTo>
                  <a:pt x="8002146" y="8111190"/>
                  <a:pt x="8002657" y="8089350"/>
                  <a:pt x="7977115" y="8089350"/>
                </a:cubicBezTo>
                <a:close/>
                <a:moveTo>
                  <a:pt x="6857888" y="8065038"/>
                </a:moveTo>
                <a:cubicBezTo>
                  <a:pt x="6857888" y="8088114"/>
                  <a:pt x="6885473" y="8088114"/>
                  <a:pt x="6885473" y="8088114"/>
                </a:cubicBezTo>
                <a:cubicBezTo>
                  <a:pt x="6885473" y="8088114"/>
                  <a:pt x="6878321" y="8088114"/>
                  <a:pt x="6875256" y="8090998"/>
                </a:cubicBezTo>
                <a:lnTo>
                  <a:pt x="6874235" y="8095119"/>
                </a:lnTo>
                <a:lnTo>
                  <a:pt x="6871680" y="8090998"/>
                </a:lnTo>
                <a:cubicBezTo>
                  <a:pt x="6864529" y="8082344"/>
                  <a:pt x="6857888" y="8076576"/>
                  <a:pt x="6857888" y="8088114"/>
                </a:cubicBezTo>
                <a:cubicBezTo>
                  <a:pt x="6857888" y="8088114"/>
                  <a:pt x="6857888" y="8065038"/>
                  <a:pt x="6857888" y="8065038"/>
                </a:cubicBezTo>
                <a:close/>
                <a:moveTo>
                  <a:pt x="5476094" y="8065038"/>
                </a:moveTo>
                <a:cubicBezTo>
                  <a:pt x="5502146" y="8065038"/>
                  <a:pt x="5528709" y="8065038"/>
                  <a:pt x="5528709" y="8088114"/>
                </a:cubicBezTo>
                <a:cubicBezTo>
                  <a:pt x="5554762" y="8110778"/>
                  <a:pt x="5502146" y="8088114"/>
                  <a:pt x="5476094" y="8065038"/>
                </a:cubicBezTo>
                <a:close/>
                <a:moveTo>
                  <a:pt x="6061505" y="8051852"/>
                </a:moveTo>
                <a:lnTo>
                  <a:pt x="6074786" y="8056384"/>
                </a:lnTo>
                <a:cubicBezTo>
                  <a:pt x="6087557" y="8065450"/>
                  <a:pt x="6101349" y="8077400"/>
                  <a:pt x="6114120" y="8089350"/>
                </a:cubicBezTo>
                <a:cubicBezTo>
                  <a:pt x="6114120" y="8089350"/>
                  <a:pt x="6087557" y="8065862"/>
                  <a:pt x="6061505" y="8065862"/>
                </a:cubicBezTo>
                <a:cubicBezTo>
                  <a:pt x="6061505" y="8065862"/>
                  <a:pt x="6061505" y="8065450"/>
                  <a:pt x="6061505" y="8062565"/>
                </a:cubicBezTo>
                <a:close/>
                <a:moveTo>
                  <a:pt x="8028199" y="8040314"/>
                </a:moveTo>
                <a:cubicBezTo>
                  <a:pt x="8028199" y="8040314"/>
                  <a:pt x="8028199" y="8040314"/>
                  <a:pt x="8055273" y="8065038"/>
                </a:cubicBezTo>
                <a:cubicBezTo>
                  <a:pt x="8055273" y="8065038"/>
                  <a:pt x="8055273" y="8065038"/>
                  <a:pt x="8028199" y="8089350"/>
                </a:cubicBezTo>
                <a:cubicBezTo>
                  <a:pt x="8028199" y="8065038"/>
                  <a:pt x="8028199" y="8065038"/>
                  <a:pt x="8028199" y="8040314"/>
                </a:cubicBezTo>
                <a:close/>
                <a:moveTo>
                  <a:pt x="6300573" y="8040314"/>
                </a:moveTo>
                <a:cubicBezTo>
                  <a:pt x="6327136" y="8088114"/>
                  <a:pt x="6353699" y="8135502"/>
                  <a:pt x="6380262" y="8088114"/>
                </a:cubicBezTo>
                <a:cubicBezTo>
                  <a:pt x="6380262" y="8111602"/>
                  <a:pt x="6354210" y="8111602"/>
                  <a:pt x="6354210" y="8135502"/>
                </a:cubicBezTo>
                <a:cubicBezTo>
                  <a:pt x="6327647" y="8111602"/>
                  <a:pt x="6327136" y="8064214"/>
                  <a:pt x="6300573" y="8064214"/>
                </a:cubicBezTo>
                <a:cubicBezTo>
                  <a:pt x="6300573" y="8088114"/>
                  <a:pt x="6274521" y="8088114"/>
                  <a:pt x="6274521" y="8088114"/>
                </a:cubicBezTo>
                <a:cubicBezTo>
                  <a:pt x="6274521" y="8064214"/>
                  <a:pt x="6300573" y="8064214"/>
                  <a:pt x="6300573" y="8040314"/>
                </a:cubicBezTo>
                <a:close/>
                <a:moveTo>
                  <a:pt x="5980793" y="8040314"/>
                </a:moveTo>
                <a:cubicBezTo>
                  <a:pt x="6008378" y="8040314"/>
                  <a:pt x="6035452" y="8065038"/>
                  <a:pt x="6035452" y="8065038"/>
                </a:cubicBezTo>
                <a:cubicBezTo>
                  <a:pt x="6008378" y="8065038"/>
                  <a:pt x="6008378" y="8040314"/>
                  <a:pt x="5980793" y="8040314"/>
                </a:cubicBezTo>
                <a:close/>
                <a:moveTo>
                  <a:pt x="6012975" y="8030424"/>
                </a:moveTo>
                <a:lnTo>
                  <a:pt x="6056396" y="8040314"/>
                </a:lnTo>
                <a:lnTo>
                  <a:pt x="6061505" y="8041962"/>
                </a:lnTo>
                <a:lnTo>
                  <a:pt x="6061505" y="8051852"/>
                </a:lnTo>
                <a:lnTo>
                  <a:pt x="6035452" y="8041962"/>
                </a:lnTo>
                <a:close/>
                <a:moveTo>
                  <a:pt x="6889559" y="8030012"/>
                </a:moveTo>
                <a:cubicBezTo>
                  <a:pt x="6892113" y="8028776"/>
                  <a:pt x="6895689" y="8029600"/>
                  <a:pt x="6898754" y="8031248"/>
                </a:cubicBezTo>
                <a:cubicBezTo>
                  <a:pt x="6905906" y="8034132"/>
                  <a:pt x="6912547" y="8040314"/>
                  <a:pt x="6912547" y="8040314"/>
                </a:cubicBezTo>
                <a:cubicBezTo>
                  <a:pt x="6912547" y="8040314"/>
                  <a:pt x="6912547" y="8065038"/>
                  <a:pt x="6912547" y="8065038"/>
                </a:cubicBezTo>
                <a:cubicBezTo>
                  <a:pt x="6912547" y="8065038"/>
                  <a:pt x="6885473" y="8040314"/>
                  <a:pt x="6885473" y="8040314"/>
                </a:cubicBezTo>
                <a:cubicBezTo>
                  <a:pt x="6885473" y="8034132"/>
                  <a:pt x="6887005" y="8031248"/>
                  <a:pt x="6889559" y="8030012"/>
                </a:cubicBezTo>
                <a:close/>
                <a:moveTo>
                  <a:pt x="5980793" y="7991277"/>
                </a:moveTo>
                <a:cubicBezTo>
                  <a:pt x="5980793" y="7991277"/>
                  <a:pt x="5980793" y="7991277"/>
                  <a:pt x="6008378" y="7991277"/>
                </a:cubicBezTo>
                <a:cubicBezTo>
                  <a:pt x="6008378" y="8016002"/>
                  <a:pt x="6008378" y="8016002"/>
                  <a:pt x="6008378" y="8016002"/>
                </a:cubicBezTo>
                <a:cubicBezTo>
                  <a:pt x="6008378" y="8016002"/>
                  <a:pt x="5980793" y="7991277"/>
                  <a:pt x="5980793" y="7991277"/>
                </a:cubicBezTo>
                <a:close/>
                <a:moveTo>
                  <a:pt x="6362894" y="7983448"/>
                </a:moveTo>
                <a:lnTo>
                  <a:pt x="6380262" y="7991277"/>
                </a:lnTo>
                <a:cubicBezTo>
                  <a:pt x="6380262" y="7991277"/>
                  <a:pt x="6373621" y="7991277"/>
                  <a:pt x="6366469" y="7988804"/>
                </a:cubicBezTo>
                <a:close/>
                <a:moveTo>
                  <a:pt x="6352677" y="7969850"/>
                </a:moveTo>
                <a:lnTo>
                  <a:pt x="6362894" y="7983448"/>
                </a:lnTo>
                <a:lnTo>
                  <a:pt x="6356253" y="7980564"/>
                </a:lnTo>
                <a:cubicBezTo>
                  <a:pt x="6353188" y="7975206"/>
                  <a:pt x="6352677" y="7969850"/>
                  <a:pt x="6352677" y="7969850"/>
                </a:cubicBezTo>
                <a:close/>
                <a:moveTo>
                  <a:pt x="5929711" y="7969850"/>
                </a:moveTo>
                <a:cubicBezTo>
                  <a:pt x="5929711" y="7969850"/>
                  <a:pt x="5950144" y="7969850"/>
                  <a:pt x="5953720" y="7969850"/>
                </a:cubicBezTo>
                <a:cubicBezTo>
                  <a:pt x="5954230" y="7969850"/>
                  <a:pt x="5956274" y="7969850"/>
                  <a:pt x="5956274" y="7969850"/>
                </a:cubicBezTo>
                <a:cubicBezTo>
                  <a:pt x="5956274" y="7969850"/>
                  <a:pt x="5956274" y="7975618"/>
                  <a:pt x="5956274" y="7978915"/>
                </a:cubicBezTo>
                <a:lnTo>
                  <a:pt x="5956274" y="7990865"/>
                </a:lnTo>
                <a:cubicBezTo>
                  <a:pt x="5956274" y="7993750"/>
                  <a:pt x="5956274" y="7993750"/>
                  <a:pt x="5956274" y="7993750"/>
                </a:cubicBezTo>
                <a:cubicBezTo>
                  <a:pt x="5982837" y="7993750"/>
                  <a:pt x="5982326" y="7993750"/>
                  <a:pt x="5982326" y="8017650"/>
                </a:cubicBezTo>
                <a:cubicBezTo>
                  <a:pt x="6008889" y="8017650"/>
                  <a:pt x="5982326" y="7993750"/>
                  <a:pt x="5982326" y="7993750"/>
                </a:cubicBezTo>
                <a:cubicBezTo>
                  <a:pt x="6008889" y="8017650"/>
                  <a:pt x="6008889" y="8017650"/>
                  <a:pt x="6008889" y="8017650"/>
                </a:cubicBezTo>
                <a:cubicBezTo>
                  <a:pt x="6008889" y="8017650"/>
                  <a:pt x="6008889" y="8023418"/>
                  <a:pt x="6012465" y="8029600"/>
                </a:cubicBezTo>
                <a:lnTo>
                  <a:pt x="6012975" y="8030424"/>
                </a:lnTo>
                <a:lnTo>
                  <a:pt x="5985901" y="8023418"/>
                </a:lnTo>
                <a:cubicBezTo>
                  <a:pt x="5962404" y="8011468"/>
                  <a:pt x="5942992" y="7993750"/>
                  <a:pt x="5929711" y="7969850"/>
                </a:cubicBezTo>
                <a:close/>
                <a:moveTo>
                  <a:pt x="8102779" y="7968201"/>
                </a:moveTo>
                <a:lnTo>
                  <a:pt x="8104823" y="7968201"/>
                </a:lnTo>
                <a:cubicBezTo>
                  <a:pt x="8108399" y="7973970"/>
                  <a:pt x="8108399" y="7979739"/>
                  <a:pt x="8108399" y="7991277"/>
                </a:cubicBezTo>
                <a:close/>
                <a:moveTo>
                  <a:pt x="8103801" y="7955427"/>
                </a:moveTo>
                <a:lnTo>
                  <a:pt x="8108399" y="7968201"/>
                </a:lnTo>
                <a:lnTo>
                  <a:pt x="8104823" y="7968201"/>
                </a:lnTo>
                <a:lnTo>
                  <a:pt x="8102779" y="7965316"/>
                </a:lnTo>
                <a:lnTo>
                  <a:pt x="8101247" y="7960372"/>
                </a:lnTo>
                <a:close/>
                <a:moveTo>
                  <a:pt x="5875563" y="7945125"/>
                </a:moveTo>
                <a:cubicBezTo>
                  <a:pt x="5875563" y="7968201"/>
                  <a:pt x="5875563" y="7991277"/>
                  <a:pt x="5875563" y="7991277"/>
                </a:cubicBezTo>
                <a:cubicBezTo>
                  <a:pt x="5847978" y="7968613"/>
                  <a:pt x="5875563" y="7968201"/>
                  <a:pt x="5875563" y="7945125"/>
                </a:cubicBezTo>
                <a:close/>
                <a:moveTo>
                  <a:pt x="5715162" y="7945125"/>
                </a:moveTo>
                <a:cubicBezTo>
                  <a:pt x="5742236" y="7969438"/>
                  <a:pt x="5715162" y="7969850"/>
                  <a:pt x="5715162" y="7969850"/>
                </a:cubicBezTo>
                <a:cubicBezTo>
                  <a:pt x="5687577" y="7945125"/>
                  <a:pt x="5715162" y="7945125"/>
                  <a:pt x="5715162" y="7945125"/>
                </a:cubicBezTo>
                <a:close/>
                <a:moveTo>
                  <a:pt x="8082857" y="7944713"/>
                </a:moveTo>
                <a:lnTo>
                  <a:pt x="8102779" y="7965316"/>
                </a:lnTo>
                <a:lnTo>
                  <a:pt x="8102779" y="7968201"/>
                </a:lnTo>
                <a:lnTo>
                  <a:pt x="8095628" y="7968201"/>
                </a:lnTo>
                <a:cubicBezTo>
                  <a:pt x="8088987" y="7968201"/>
                  <a:pt x="8082857" y="7968201"/>
                  <a:pt x="8082857" y="7968201"/>
                </a:cubicBezTo>
                <a:cubicBezTo>
                  <a:pt x="8082857" y="7968201"/>
                  <a:pt x="8082857" y="7962020"/>
                  <a:pt x="8082857" y="7956251"/>
                </a:cubicBezTo>
                <a:lnTo>
                  <a:pt x="8082857" y="7954603"/>
                </a:lnTo>
                <a:cubicBezTo>
                  <a:pt x="8082857" y="7955839"/>
                  <a:pt x="8082857" y="7955015"/>
                  <a:pt x="8082857" y="7953366"/>
                </a:cubicBezTo>
                <a:close/>
                <a:moveTo>
                  <a:pt x="5980793" y="7920813"/>
                </a:moveTo>
                <a:cubicBezTo>
                  <a:pt x="6008378" y="7945538"/>
                  <a:pt x="5953720" y="7920401"/>
                  <a:pt x="5953720" y="7945125"/>
                </a:cubicBezTo>
                <a:cubicBezTo>
                  <a:pt x="5953720" y="7920401"/>
                  <a:pt x="5980793" y="7920813"/>
                  <a:pt x="5980793" y="7920813"/>
                </a:cubicBezTo>
                <a:close/>
                <a:moveTo>
                  <a:pt x="5953720" y="7920813"/>
                </a:moveTo>
                <a:cubicBezTo>
                  <a:pt x="5953720" y="7945538"/>
                  <a:pt x="5930221" y="7920401"/>
                  <a:pt x="5953720" y="7969850"/>
                </a:cubicBezTo>
                <a:cubicBezTo>
                  <a:pt x="5930221" y="7969850"/>
                  <a:pt x="5929711" y="7945125"/>
                  <a:pt x="5929711" y="7945125"/>
                </a:cubicBezTo>
                <a:cubicBezTo>
                  <a:pt x="5929711" y="7920401"/>
                  <a:pt x="5930221" y="7920813"/>
                  <a:pt x="5953720" y="7920813"/>
                </a:cubicBezTo>
                <a:close/>
                <a:moveTo>
                  <a:pt x="5902637" y="7920813"/>
                </a:moveTo>
                <a:cubicBezTo>
                  <a:pt x="5902637" y="7920813"/>
                  <a:pt x="5902637" y="7920401"/>
                  <a:pt x="5902637" y="7945125"/>
                </a:cubicBezTo>
                <a:cubicBezTo>
                  <a:pt x="5902637" y="7945125"/>
                  <a:pt x="5902637" y="7945125"/>
                  <a:pt x="5902637" y="7969850"/>
                </a:cubicBezTo>
                <a:cubicBezTo>
                  <a:pt x="5875563" y="7945125"/>
                  <a:pt x="5875563" y="7920813"/>
                  <a:pt x="5902637" y="7920813"/>
                </a:cubicBezTo>
                <a:close/>
                <a:moveTo>
                  <a:pt x="8133940" y="7897325"/>
                </a:moveTo>
                <a:cubicBezTo>
                  <a:pt x="8133940" y="7897325"/>
                  <a:pt x="8161525" y="7897325"/>
                  <a:pt x="8161525" y="7897325"/>
                </a:cubicBezTo>
                <a:cubicBezTo>
                  <a:pt x="8161525" y="7920401"/>
                  <a:pt x="8161014" y="7920401"/>
                  <a:pt x="8133940" y="7897325"/>
                </a:cubicBezTo>
                <a:close/>
                <a:moveTo>
                  <a:pt x="5821926" y="7896089"/>
                </a:moveTo>
                <a:cubicBezTo>
                  <a:pt x="5821926" y="7919989"/>
                  <a:pt x="5849000" y="7943889"/>
                  <a:pt x="5849000" y="7967789"/>
                </a:cubicBezTo>
                <a:cubicBezTo>
                  <a:pt x="5849000" y="7991689"/>
                  <a:pt x="5849000" y="7991689"/>
                  <a:pt x="5849000" y="8015589"/>
                </a:cubicBezTo>
                <a:cubicBezTo>
                  <a:pt x="5849000" y="8015589"/>
                  <a:pt x="5849000" y="8039490"/>
                  <a:pt x="5849000" y="8039490"/>
                </a:cubicBezTo>
                <a:cubicBezTo>
                  <a:pt x="5875563" y="8039490"/>
                  <a:pt x="5902126" y="8015589"/>
                  <a:pt x="5928689" y="8015589"/>
                </a:cubicBezTo>
                <a:cubicBezTo>
                  <a:pt x="5928689" y="8063390"/>
                  <a:pt x="5928689" y="8087290"/>
                  <a:pt x="5981815" y="8111190"/>
                </a:cubicBezTo>
                <a:cubicBezTo>
                  <a:pt x="5981815" y="8111190"/>
                  <a:pt x="5955252" y="8135090"/>
                  <a:pt x="6008378" y="8135090"/>
                </a:cubicBezTo>
                <a:cubicBezTo>
                  <a:pt x="5981815" y="8182890"/>
                  <a:pt x="5955252" y="8159402"/>
                  <a:pt x="5955252" y="8183302"/>
                </a:cubicBezTo>
                <a:cubicBezTo>
                  <a:pt x="5928689" y="8207202"/>
                  <a:pt x="5981815" y="8206790"/>
                  <a:pt x="5981815" y="8230690"/>
                </a:cubicBezTo>
                <a:cubicBezTo>
                  <a:pt x="5901615" y="8230690"/>
                  <a:pt x="5849000" y="8231102"/>
                  <a:pt x="5795362" y="8183302"/>
                </a:cubicBezTo>
                <a:cubicBezTo>
                  <a:pt x="5795362" y="8135502"/>
                  <a:pt x="5768799" y="8135090"/>
                  <a:pt x="5742236" y="8111190"/>
                </a:cubicBezTo>
                <a:cubicBezTo>
                  <a:pt x="5768799" y="8087290"/>
                  <a:pt x="5795362" y="8087290"/>
                  <a:pt x="5821926" y="8111190"/>
                </a:cubicBezTo>
                <a:cubicBezTo>
                  <a:pt x="5821926" y="8063390"/>
                  <a:pt x="5768799" y="8063390"/>
                  <a:pt x="5768799" y="8039490"/>
                </a:cubicBezTo>
                <a:cubicBezTo>
                  <a:pt x="5795362" y="7967789"/>
                  <a:pt x="5768799" y="7943889"/>
                  <a:pt x="5821926" y="7896089"/>
                </a:cubicBezTo>
                <a:close/>
                <a:moveTo>
                  <a:pt x="6059972" y="7890732"/>
                </a:moveTo>
                <a:lnTo>
                  <a:pt x="6060483" y="7891144"/>
                </a:lnTo>
                <a:lnTo>
                  <a:pt x="6059461" y="7896913"/>
                </a:lnTo>
                <a:cubicBezTo>
                  <a:pt x="6059461" y="7891144"/>
                  <a:pt x="6059461" y="7889908"/>
                  <a:pt x="6059972" y="7890732"/>
                </a:cubicBezTo>
                <a:close/>
                <a:moveTo>
                  <a:pt x="8133940" y="7874249"/>
                </a:moveTo>
                <a:cubicBezTo>
                  <a:pt x="8161014" y="7897325"/>
                  <a:pt x="8161525" y="7874249"/>
                  <a:pt x="8161525" y="7874249"/>
                </a:cubicBezTo>
                <a:cubicBezTo>
                  <a:pt x="8188599" y="7897325"/>
                  <a:pt x="8161014" y="7897325"/>
                  <a:pt x="8133940" y="7897325"/>
                </a:cubicBezTo>
                <a:cubicBezTo>
                  <a:pt x="8133940" y="7897325"/>
                  <a:pt x="8133940" y="7874249"/>
                  <a:pt x="8133940" y="7874249"/>
                </a:cubicBezTo>
                <a:close/>
                <a:moveTo>
                  <a:pt x="8108399" y="7874249"/>
                </a:moveTo>
                <a:cubicBezTo>
                  <a:pt x="8133940" y="7897737"/>
                  <a:pt x="8133940" y="7921225"/>
                  <a:pt x="8133940" y="7921225"/>
                </a:cubicBezTo>
                <a:cubicBezTo>
                  <a:pt x="8133940" y="7921225"/>
                  <a:pt x="8121169" y="7926994"/>
                  <a:pt x="8111975" y="7938532"/>
                </a:cubicBezTo>
                <a:lnTo>
                  <a:pt x="8103801" y="7955427"/>
                </a:lnTo>
                <a:lnTo>
                  <a:pt x="8097671" y="7937296"/>
                </a:lnTo>
                <a:cubicBezTo>
                  <a:pt x="8094095" y="7909687"/>
                  <a:pt x="8108399" y="7891968"/>
                  <a:pt x="8108399" y="7874249"/>
                </a:cubicBezTo>
                <a:close/>
                <a:moveTo>
                  <a:pt x="6114120" y="7873425"/>
                </a:moveTo>
                <a:cubicBezTo>
                  <a:pt x="6141705" y="7920813"/>
                  <a:pt x="6087046" y="7873425"/>
                  <a:pt x="6114120" y="7873425"/>
                </a:cubicBezTo>
                <a:close/>
                <a:moveTo>
                  <a:pt x="6071210" y="7863948"/>
                </a:moveTo>
                <a:cubicBezTo>
                  <a:pt x="6074786" y="7864772"/>
                  <a:pt x="6079895" y="7867656"/>
                  <a:pt x="6087046" y="7873425"/>
                </a:cubicBezTo>
                <a:cubicBezTo>
                  <a:pt x="6087046" y="7873425"/>
                  <a:pt x="6087046" y="7896913"/>
                  <a:pt x="6087046" y="7896913"/>
                </a:cubicBezTo>
                <a:cubicBezTo>
                  <a:pt x="6073253" y="7908863"/>
                  <a:pt x="6066613" y="7903094"/>
                  <a:pt x="6063037" y="7896913"/>
                </a:cubicBezTo>
                <a:lnTo>
                  <a:pt x="6060483" y="7891144"/>
                </a:lnTo>
                <a:lnTo>
                  <a:pt x="6063037" y="7867656"/>
                </a:lnTo>
                <a:cubicBezTo>
                  <a:pt x="6064569" y="7864772"/>
                  <a:pt x="6067123" y="7863536"/>
                  <a:pt x="6071210" y="7863948"/>
                </a:cubicBezTo>
                <a:close/>
                <a:moveTo>
                  <a:pt x="6114120" y="7850349"/>
                </a:moveTo>
                <a:cubicBezTo>
                  <a:pt x="6114120" y="7850349"/>
                  <a:pt x="6114120" y="7849937"/>
                  <a:pt x="6114120" y="7873425"/>
                </a:cubicBezTo>
                <a:cubicBezTo>
                  <a:pt x="6087046" y="7873425"/>
                  <a:pt x="6114120" y="7873837"/>
                  <a:pt x="6114120" y="7850349"/>
                </a:cubicBezTo>
                <a:close/>
                <a:moveTo>
                  <a:pt x="5209952" y="7850349"/>
                </a:moveTo>
                <a:cubicBezTo>
                  <a:pt x="5236515" y="7873837"/>
                  <a:pt x="5290152" y="7897325"/>
                  <a:pt x="5316715" y="7921225"/>
                </a:cubicBezTo>
                <a:cubicBezTo>
                  <a:pt x="5343278" y="7945125"/>
                  <a:pt x="5263589" y="7897325"/>
                  <a:pt x="5263589" y="7897325"/>
                </a:cubicBezTo>
                <a:cubicBezTo>
                  <a:pt x="5263589" y="7897325"/>
                  <a:pt x="5236515" y="7897325"/>
                  <a:pt x="5236515" y="7897325"/>
                </a:cubicBezTo>
                <a:cubicBezTo>
                  <a:pt x="5209952" y="7873425"/>
                  <a:pt x="5209952" y="7850349"/>
                  <a:pt x="5209952" y="7850349"/>
                </a:cubicBezTo>
                <a:close/>
                <a:moveTo>
                  <a:pt x="6194320" y="7848288"/>
                </a:moveTo>
                <a:cubicBezTo>
                  <a:pt x="6194320" y="7848288"/>
                  <a:pt x="6201471" y="7848288"/>
                  <a:pt x="6208113" y="7848288"/>
                </a:cubicBezTo>
                <a:lnTo>
                  <a:pt x="6211689" y="7848288"/>
                </a:lnTo>
                <a:lnTo>
                  <a:pt x="6214753" y="7855706"/>
                </a:lnTo>
                <a:close/>
                <a:moveTo>
                  <a:pt x="6115653" y="7825625"/>
                </a:moveTo>
                <a:cubicBezTo>
                  <a:pt x="6116674" y="7825625"/>
                  <a:pt x="6117185" y="7826037"/>
                  <a:pt x="6117185" y="7826861"/>
                </a:cubicBezTo>
                <a:cubicBezTo>
                  <a:pt x="6117185" y="7827685"/>
                  <a:pt x="6116674" y="7828510"/>
                  <a:pt x="6115653" y="7828510"/>
                </a:cubicBezTo>
                <a:cubicBezTo>
                  <a:pt x="6115141" y="7828510"/>
                  <a:pt x="6114120" y="7827685"/>
                  <a:pt x="6114120" y="7826861"/>
                </a:cubicBezTo>
                <a:cubicBezTo>
                  <a:pt x="6114120" y="7826037"/>
                  <a:pt x="6115141" y="7825625"/>
                  <a:pt x="6115653" y="7825625"/>
                </a:cubicBezTo>
                <a:close/>
                <a:moveTo>
                  <a:pt x="6114120" y="7825625"/>
                </a:moveTo>
                <a:cubicBezTo>
                  <a:pt x="6114120" y="7850349"/>
                  <a:pt x="6087046" y="7825625"/>
                  <a:pt x="6114120" y="7850349"/>
                </a:cubicBezTo>
                <a:cubicBezTo>
                  <a:pt x="6087046" y="7850349"/>
                  <a:pt x="6087046" y="7825625"/>
                  <a:pt x="6114120" y="7825625"/>
                </a:cubicBezTo>
                <a:close/>
                <a:moveTo>
                  <a:pt x="6035452" y="7825625"/>
                </a:moveTo>
                <a:cubicBezTo>
                  <a:pt x="6035452" y="7825625"/>
                  <a:pt x="6042093" y="7825625"/>
                  <a:pt x="6045158" y="7825625"/>
                </a:cubicBezTo>
                <a:lnTo>
                  <a:pt x="6046179" y="7825625"/>
                </a:lnTo>
                <a:lnTo>
                  <a:pt x="6048223" y="7825625"/>
                </a:lnTo>
                <a:lnTo>
                  <a:pt x="6050266" y="7825625"/>
                </a:lnTo>
                <a:cubicBezTo>
                  <a:pt x="6046691" y="7825625"/>
                  <a:pt x="6060993" y="7825625"/>
                  <a:pt x="6060993" y="7825625"/>
                </a:cubicBezTo>
                <a:cubicBezTo>
                  <a:pt x="6060993" y="7850349"/>
                  <a:pt x="6061505" y="7825625"/>
                  <a:pt x="6087046" y="7850349"/>
                </a:cubicBezTo>
                <a:cubicBezTo>
                  <a:pt x="6061505" y="7850349"/>
                  <a:pt x="6060993" y="7850349"/>
                  <a:pt x="6060993" y="7850349"/>
                </a:cubicBezTo>
                <a:cubicBezTo>
                  <a:pt x="6060993" y="7825625"/>
                  <a:pt x="6035452" y="7825625"/>
                  <a:pt x="6035452" y="7825625"/>
                </a:cubicBezTo>
                <a:close/>
                <a:moveTo>
                  <a:pt x="4944831" y="7825625"/>
                </a:moveTo>
                <a:cubicBezTo>
                  <a:pt x="4971394" y="7850349"/>
                  <a:pt x="4944831" y="7850349"/>
                  <a:pt x="4918779" y="7850349"/>
                </a:cubicBezTo>
                <a:cubicBezTo>
                  <a:pt x="4892726" y="7825625"/>
                  <a:pt x="4944831" y="7850349"/>
                  <a:pt x="4944831" y="7825625"/>
                </a:cubicBezTo>
                <a:close/>
                <a:moveTo>
                  <a:pt x="6144769" y="7816148"/>
                </a:moveTo>
                <a:lnTo>
                  <a:pt x="6167757" y="7825213"/>
                </a:lnTo>
                <a:lnTo>
                  <a:pt x="6144259" y="7817384"/>
                </a:lnTo>
                <a:close/>
                <a:moveTo>
                  <a:pt x="5413773" y="7802961"/>
                </a:moveTo>
                <a:lnTo>
                  <a:pt x="5419903" y="7803785"/>
                </a:lnTo>
                <a:cubicBezTo>
                  <a:pt x="5423478" y="7806670"/>
                  <a:pt x="5423478" y="7813263"/>
                  <a:pt x="5423478" y="7825625"/>
                </a:cubicBezTo>
                <a:close/>
                <a:moveTo>
                  <a:pt x="6114120" y="7800900"/>
                </a:moveTo>
                <a:cubicBezTo>
                  <a:pt x="6114120" y="7800900"/>
                  <a:pt x="6121271" y="7807082"/>
                  <a:pt x="6131488" y="7813263"/>
                </a:cubicBezTo>
                <a:lnTo>
                  <a:pt x="6144259" y="7817384"/>
                </a:lnTo>
                <a:lnTo>
                  <a:pt x="6141194" y="7825625"/>
                </a:lnTo>
                <a:cubicBezTo>
                  <a:pt x="6114120" y="7800900"/>
                  <a:pt x="6114120" y="7800900"/>
                  <a:pt x="6114120" y="7800900"/>
                </a:cubicBezTo>
                <a:close/>
                <a:moveTo>
                  <a:pt x="6059461" y="7800900"/>
                </a:moveTo>
                <a:lnTo>
                  <a:pt x="6083470" y="7800900"/>
                </a:lnTo>
                <a:cubicBezTo>
                  <a:pt x="6086535" y="7800900"/>
                  <a:pt x="6087046" y="7800900"/>
                  <a:pt x="6087046" y="7800900"/>
                </a:cubicBezTo>
                <a:cubicBezTo>
                  <a:pt x="6087046" y="7825625"/>
                  <a:pt x="6087046" y="7800900"/>
                  <a:pt x="6087046" y="7825625"/>
                </a:cubicBezTo>
                <a:cubicBezTo>
                  <a:pt x="6087046" y="7825625"/>
                  <a:pt x="6059461" y="7800900"/>
                  <a:pt x="6059461" y="7800900"/>
                </a:cubicBezTo>
                <a:close/>
                <a:moveTo>
                  <a:pt x="5980793" y="7800900"/>
                </a:moveTo>
                <a:cubicBezTo>
                  <a:pt x="5980793" y="7800900"/>
                  <a:pt x="6008378" y="7825625"/>
                  <a:pt x="6008378" y="7825625"/>
                </a:cubicBezTo>
                <a:cubicBezTo>
                  <a:pt x="6008378" y="7825625"/>
                  <a:pt x="5980793" y="7800900"/>
                  <a:pt x="5980793" y="7825625"/>
                </a:cubicBezTo>
                <a:cubicBezTo>
                  <a:pt x="5980793" y="7825625"/>
                  <a:pt x="5980793" y="7800900"/>
                  <a:pt x="5980793" y="7800900"/>
                </a:cubicBezTo>
                <a:close/>
                <a:moveTo>
                  <a:pt x="5437782" y="7790599"/>
                </a:moveTo>
                <a:cubicBezTo>
                  <a:pt x="5439314" y="7791423"/>
                  <a:pt x="5442379" y="7794720"/>
                  <a:pt x="5448509" y="7800900"/>
                </a:cubicBezTo>
                <a:cubicBezTo>
                  <a:pt x="5448509" y="7800900"/>
                  <a:pt x="5448509" y="7800488"/>
                  <a:pt x="5448509" y="7803785"/>
                </a:cubicBezTo>
                <a:lnTo>
                  <a:pt x="5448509" y="7823976"/>
                </a:lnTo>
                <a:lnTo>
                  <a:pt x="5448509" y="7825625"/>
                </a:lnTo>
                <a:cubicBezTo>
                  <a:pt x="5422968" y="7800900"/>
                  <a:pt x="5449020" y="7825625"/>
                  <a:pt x="5423478" y="7825625"/>
                </a:cubicBezTo>
                <a:cubicBezTo>
                  <a:pt x="5442379" y="7807082"/>
                  <a:pt x="5432673" y="7788538"/>
                  <a:pt x="5437782" y="7790599"/>
                </a:cubicBezTo>
                <a:close/>
                <a:moveTo>
                  <a:pt x="5401513" y="7790599"/>
                </a:moveTo>
                <a:cubicBezTo>
                  <a:pt x="5404067" y="7789775"/>
                  <a:pt x="5407643" y="7791423"/>
                  <a:pt x="5410708" y="7794720"/>
                </a:cubicBezTo>
                <a:lnTo>
                  <a:pt x="5413773" y="7802961"/>
                </a:lnTo>
                <a:lnTo>
                  <a:pt x="5397426" y="7800900"/>
                </a:lnTo>
                <a:cubicBezTo>
                  <a:pt x="5397426" y="7794720"/>
                  <a:pt x="5398959" y="7791423"/>
                  <a:pt x="5401513" y="7790599"/>
                </a:cubicBezTo>
                <a:close/>
                <a:moveTo>
                  <a:pt x="5991010" y="7788538"/>
                </a:moveTo>
                <a:cubicBezTo>
                  <a:pt x="5994585" y="7794720"/>
                  <a:pt x="5994585" y="7800900"/>
                  <a:pt x="5980793" y="7800900"/>
                </a:cubicBezTo>
                <a:cubicBezTo>
                  <a:pt x="5980793" y="7788538"/>
                  <a:pt x="5987945" y="7788538"/>
                  <a:pt x="5991010" y="7788538"/>
                </a:cubicBezTo>
                <a:close/>
                <a:moveTo>
                  <a:pt x="5343278" y="7777824"/>
                </a:moveTo>
                <a:lnTo>
                  <a:pt x="5372395" y="7786890"/>
                </a:lnTo>
                <a:lnTo>
                  <a:pt x="5365755" y="7786478"/>
                </a:lnTo>
                <a:cubicBezTo>
                  <a:pt x="5356049" y="7783594"/>
                  <a:pt x="5343278" y="7777824"/>
                  <a:pt x="5343278" y="7777824"/>
                </a:cubicBezTo>
                <a:close/>
                <a:moveTo>
                  <a:pt x="6059461" y="7776176"/>
                </a:moveTo>
                <a:cubicBezTo>
                  <a:pt x="6059461" y="7776176"/>
                  <a:pt x="6087046" y="7800900"/>
                  <a:pt x="6087046" y="7776176"/>
                </a:cubicBezTo>
                <a:cubicBezTo>
                  <a:pt x="6087046" y="7776176"/>
                  <a:pt x="6087046" y="7800900"/>
                  <a:pt x="6114120" y="7800900"/>
                </a:cubicBezTo>
                <a:cubicBezTo>
                  <a:pt x="6087046" y="7800900"/>
                  <a:pt x="6086535" y="7800900"/>
                  <a:pt x="6059461" y="7776176"/>
                </a:cubicBezTo>
                <a:close/>
                <a:moveTo>
                  <a:pt x="5980793" y="7776176"/>
                </a:moveTo>
                <a:lnTo>
                  <a:pt x="5992543" y="7786890"/>
                </a:lnTo>
                <a:cubicBezTo>
                  <a:pt x="5993564" y="7788538"/>
                  <a:pt x="5993053" y="7788538"/>
                  <a:pt x="5991010" y="7788538"/>
                </a:cubicBezTo>
                <a:close/>
                <a:moveTo>
                  <a:pt x="5448509" y="7776176"/>
                </a:moveTo>
                <a:cubicBezTo>
                  <a:pt x="5528199" y="7824388"/>
                  <a:pt x="5554762" y="7824388"/>
                  <a:pt x="5634451" y="7896089"/>
                </a:cubicBezTo>
                <a:cubicBezTo>
                  <a:pt x="5687577" y="7992101"/>
                  <a:pt x="5554762" y="7920401"/>
                  <a:pt x="5634451" y="8016002"/>
                </a:cubicBezTo>
                <a:cubicBezTo>
                  <a:pt x="5607888" y="7968201"/>
                  <a:pt x="5581836" y="7992101"/>
                  <a:pt x="5555272" y="7968201"/>
                </a:cubicBezTo>
                <a:cubicBezTo>
                  <a:pt x="5528709" y="7919989"/>
                  <a:pt x="5554762" y="7944301"/>
                  <a:pt x="5528709" y="7896089"/>
                </a:cubicBezTo>
                <a:cubicBezTo>
                  <a:pt x="5508787" y="7842108"/>
                  <a:pt x="5503679" y="7855706"/>
                  <a:pt x="5491419" y="7855706"/>
                </a:cubicBezTo>
                <a:lnTo>
                  <a:pt x="5485800" y="7853234"/>
                </a:lnTo>
                <a:lnTo>
                  <a:pt x="5483245" y="7849113"/>
                </a:lnTo>
                <a:cubicBezTo>
                  <a:pt x="5478648" y="7843756"/>
                  <a:pt x="5475072" y="7842108"/>
                  <a:pt x="5475072" y="7848288"/>
                </a:cubicBezTo>
                <a:lnTo>
                  <a:pt x="5485800" y="7853234"/>
                </a:lnTo>
                <a:lnTo>
                  <a:pt x="5498570" y="7872189"/>
                </a:lnTo>
                <a:cubicBezTo>
                  <a:pt x="5508787" y="7889908"/>
                  <a:pt x="5514917" y="7908039"/>
                  <a:pt x="5501635" y="7896089"/>
                </a:cubicBezTo>
                <a:cubicBezTo>
                  <a:pt x="5475583" y="7848288"/>
                  <a:pt x="5475072" y="7847876"/>
                  <a:pt x="5448509" y="7823976"/>
                </a:cubicBezTo>
                <a:cubicBezTo>
                  <a:pt x="5475072" y="7823976"/>
                  <a:pt x="5448509" y="7776176"/>
                  <a:pt x="5448509" y="7776176"/>
                </a:cubicBezTo>
                <a:close/>
                <a:moveTo>
                  <a:pt x="5992031" y="7770408"/>
                </a:moveTo>
                <a:lnTo>
                  <a:pt x="5991010" y="7773704"/>
                </a:lnTo>
                <a:lnTo>
                  <a:pt x="5980793" y="7776176"/>
                </a:lnTo>
                <a:close/>
                <a:moveTo>
                  <a:pt x="5380058" y="7767935"/>
                </a:moveTo>
                <a:cubicBezTo>
                  <a:pt x="5383634" y="7769172"/>
                  <a:pt x="5388742" y="7772056"/>
                  <a:pt x="5395383" y="7777824"/>
                </a:cubicBezTo>
                <a:cubicBezTo>
                  <a:pt x="5415305" y="7777824"/>
                  <a:pt x="5405089" y="7764638"/>
                  <a:pt x="5410197" y="7767935"/>
                </a:cubicBezTo>
                <a:cubicBezTo>
                  <a:pt x="5411729" y="7769172"/>
                  <a:pt x="5414794" y="7772056"/>
                  <a:pt x="5421435" y="7777824"/>
                </a:cubicBezTo>
                <a:cubicBezTo>
                  <a:pt x="5408154" y="7777824"/>
                  <a:pt x="5401513" y="7783594"/>
                  <a:pt x="5391807" y="7786478"/>
                </a:cubicBezTo>
                <a:lnTo>
                  <a:pt x="5375971" y="7787302"/>
                </a:lnTo>
                <a:lnTo>
                  <a:pt x="5369330" y="7777824"/>
                </a:lnTo>
                <a:cubicBezTo>
                  <a:pt x="5369330" y="7777824"/>
                  <a:pt x="5368820" y="7764638"/>
                  <a:pt x="5380058" y="7767935"/>
                </a:cubicBezTo>
                <a:close/>
                <a:moveTo>
                  <a:pt x="5980793" y="7754749"/>
                </a:moveTo>
                <a:cubicBezTo>
                  <a:pt x="5994585" y="7754749"/>
                  <a:pt x="6001737" y="7760106"/>
                  <a:pt x="6001737" y="7765462"/>
                </a:cubicBezTo>
                <a:lnTo>
                  <a:pt x="5992031" y="7770408"/>
                </a:lnTo>
                <a:lnTo>
                  <a:pt x="5992543" y="7767111"/>
                </a:lnTo>
                <a:cubicBezTo>
                  <a:pt x="5991010" y="7764226"/>
                  <a:pt x="5987945" y="7760518"/>
                  <a:pt x="5980793" y="7754749"/>
                </a:cubicBezTo>
                <a:close/>
                <a:moveTo>
                  <a:pt x="5847978" y="7754749"/>
                </a:moveTo>
                <a:cubicBezTo>
                  <a:pt x="5875052" y="7754749"/>
                  <a:pt x="5875563" y="7777824"/>
                  <a:pt x="5902637" y="7777824"/>
                </a:cubicBezTo>
                <a:cubicBezTo>
                  <a:pt x="5875563" y="7777824"/>
                  <a:pt x="5875052" y="7777824"/>
                  <a:pt x="5847978" y="7800900"/>
                </a:cubicBezTo>
                <a:cubicBezTo>
                  <a:pt x="5847978" y="7777824"/>
                  <a:pt x="5875052" y="7777824"/>
                  <a:pt x="5847978" y="7754749"/>
                </a:cubicBezTo>
                <a:close/>
                <a:moveTo>
                  <a:pt x="5769310" y="7754749"/>
                </a:moveTo>
                <a:cubicBezTo>
                  <a:pt x="5794852" y="7754749"/>
                  <a:pt x="5794852" y="7754749"/>
                  <a:pt x="5820393" y="7776176"/>
                </a:cubicBezTo>
                <a:cubicBezTo>
                  <a:pt x="5794852" y="7776176"/>
                  <a:pt x="5794852" y="7754749"/>
                  <a:pt x="5769310" y="7754749"/>
                </a:cubicBezTo>
                <a:close/>
                <a:moveTo>
                  <a:pt x="5397426" y="7754749"/>
                </a:moveTo>
                <a:cubicBezTo>
                  <a:pt x="5416838" y="7771232"/>
                  <a:pt x="5421435" y="7762990"/>
                  <a:pt x="5433695" y="7766699"/>
                </a:cubicBezTo>
                <a:lnTo>
                  <a:pt x="5435738" y="7767935"/>
                </a:lnTo>
                <a:lnTo>
                  <a:pt x="5427054" y="7767111"/>
                </a:lnTo>
                <a:cubicBezTo>
                  <a:pt x="5425011" y="7768347"/>
                  <a:pt x="5423478" y="7770820"/>
                  <a:pt x="5423478" y="7776176"/>
                </a:cubicBezTo>
                <a:cubicBezTo>
                  <a:pt x="5397937" y="7754749"/>
                  <a:pt x="5397426" y="7754749"/>
                  <a:pt x="5397426" y="7754749"/>
                </a:cubicBezTo>
                <a:close/>
                <a:moveTo>
                  <a:pt x="4971394" y="7754749"/>
                </a:moveTo>
                <a:cubicBezTo>
                  <a:pt x="4998468" y="7776588"/>
                  <a:pt x="4971394" y="7776588"/>
                  <a:pt x="4971394" y="7754749"/>
                </a:cubicBezTo>
                <a:close/>
                <a:moveTo>
                  <a:pt x="5929711" y="7730436"/>
                </a:moveTo>
                <a:cubicBezTo>
                  <a:pt x="5953720" y="7730436"/>
                  <a:pt x="5953720" y="7754749"/>
                  <a:pt x="5929711" y="7754749"/>
                </a:cubicBezTo>
                <a:cubicBezTo>
                  <a:pt x="5929711" y="7730436"/>
                  <a:pt x="5929711" y="7730436"/>
                  <a:pt x="5929711" y="7730436"/>
                </a:cubicBezTo>
                <a:close/>
                <a:moveTo>
                  <a:pt x="5929711" y="7730436"/>
                </a:moveTo>
                <a:cubicBezTo>
                  <a:pt x="5929711" y="7730436"/>
                  <a:pt x="5953720" y="7730436"/>
                  <a:pt x="5953720" y="7730436"/>
                </a:cubicBezTo>
                <a:cubicBezTo>
                  <a:pt x="5953720" y="7754749"/>
                  <a:pt x="5953720" y="7730436"/>
                  <a:pt x="5953720" y="7754749"/>
                </a:cubicBezTo>
                <a:cubicBezTo>
                  <a:pt x="5953720" y="7730436"/>
                  <a:pt x="5953720" y="7730436"/>
                  <a:pt x="5929711" y="7730436"/>
                </a:cubicBezTo>
                <a:close/>
                <a:moveTo>
                  <a:pt x="5875563" y="7730436"/>
                </a:moveTo>
                <a:cubicBezTo>
                  <a:pt x="5875563" y="7730436"/>
                  <a:pt x="5902637" y="7754749"/>
                  <a:pt x="5902637" y="7754749"/>
                </a:cubicBezTo>
                <a:cubicBezTo>
                  <a:pt x="5902637" y="7754749"/>
                  <a:pt x="5875563" y="7754749"/>
                  <a:pt x="5875563" y="7730436"/>
                </a:cubicBezTo>
                <a:close/>
                <a:moveTo>
                  <a:pt x="5847978" y="7730436"/>
                </a:moveTo>
                <a:cubicBezTo>
                  <a:pt x="5847978" y="7730436"/>
                  <a:pt x="5847978" y="7730436"/>
                  <a:pt x="5875563" y="7730436"/>
                </a:cubicBezTo>
                <a:cubicBezTo>
                  <a:pt x="5875563" y="7754749"/>
                  <a:pt x="5875563" y="7754749"/>
                  <a:pt x="5875563" y="7754749"/>
                </a:cubicBezTo>
                <a:cubicBezTo>
                  <a:pt x="5875563" y="7754749"/>
                  <a:pt x="5847978" y="7730436"/>
                  <a:pt x="5847978" y="7730436"/>
                </a:cubicBezTo>
                <a:close/>
                <a:moveTo>
                  <a:pt x="5769310" y="7730436"/>
                </a:moveTo>
                <a:lnTo>
                  <a:pt x="5772886" y="7730436"/>
                </a:lnTo>
                <a:lnTo>
                  <a:pt x="5793830" y="7730436"/>
                </a:lnTo>
                <a:cubicBezTo>
                  <a:pt x="5796895" y="7730436"/>
                  <a:pt x="5796895" y="7730436"/>
                  <a:pt x="5796895" y="7730436"/>
                </a:cubicBezTo>
                <a:cubicBezTo>
                  <a:pt x="5796895" y="7742799"/>
                  <a:pt x="5796895" y="7742386"/>
                  <a:pt x="5793830" y="7739502"/>
                </a:cubicBezTo>
                <a:lnTo>
                  <a:pt x="5783102" y="7735382"/>
                </a:lnTo>
                <a:lnTo>
                  <a:pt x="5772886" y="7739502"/>
                </a:lnTo>
                <a:cubicBezTo>
                  <a:pt x="5769310" y="7736206"/>
                  <a:pt x="5769310" y="7730436"/>
                  <a:pt x="5769310" y="7730436"/>
                </a:cubicBezTo>
                <a:close/>
                <a:moveTo>
                  <a:pt x="5636494" y="7730436"/>
                </a:moveTo>
                <a:cubicBezTo>
                  <a:pt x="5636494" y="7730436"/>
                  <a:pt x="5636494" y="7730436"/>
                  <a:pt x="5663568" y="7730436"/>
                </a:cubicBezTo>
                <a:cubicBezTo>
                  <a:pt x="5663568" y="7754749"/>
                  <a:pt x="5636494" y="7754749"/>
                  <a:pt x="5636494" y="7754749"/>
                </a:cubicBezTo>
                <a:cubicBezTo>
                  <a:pt x="5636494" y="7730436"/>
                  <a:pt x="5636494" y="7730436"/>
                  <a:pt x="5636494" y="7730436"/>
                </a:cubicBezTo>
                <a:close/>
                <a:moveTo>
                  <a:pt x="5476094" y="7730436"/>
                </a:moveTo>
                <a:cubicBezTo>
                  <a:pt x="5503168" y="7730436"/>
                  <a:pt x="5503679" y="7730436"/>
                  <a:pt x="5503679" y="7754749"/>
                </a:cubicBezTo>
                <a:cubicBezTo>
                  <a:pt x="5476094" y="7730436"/>
                  <a:pt x="5476094" y="7730436"/>
                  <a:pt x="5476094" y="7730436"/>
                </a:cubicBezTo>
                <a:close/>
                <a:moveTo>
                  <a:pt x="6061505" y="7728376"/>
                </a:moveTo>
                <a:cubicBezTo>
                  <a:pt x="6088067" y="7752276"/>
                  <a:pt x="6088067" y="7752688"/>
                  <a:pt x="6114631" y="7752688"/>
                </a:cubicBezTo>
                <a:cubicBezTo>
                  <a:pt x="6141194" y="7776588"/>
                  <a:pt x="6167757" y="7776176"/>
                  <a:pt x="6167757" y="7800076"/>
                </a:cubicBezTo>
                <a:lnTo>
                  <a:pt x="6164692" y="7800076"/>
                </a:lnTo>
                <a:lnTo>
                  <a:pt x="6154986" y="7800076"/>
                </a:lnTo>
                <a:cubicBezTo>
                  <a:pt x="6148345" y="7800076"/>
                  <a:pt x="6141194" y="7800076"/>
                  <a:pt x="6141194" y="7800076"/>
                </a:cubicBezTo>
                <a:cubicBezTo>
                  <a:pt x="6141194" y="7800076"/>
                  <a:pt x="6141194" y="7800488"/>
                  <a:pt x="6141194" y="7776176"/>
                </a:cubicBezTo>
                <a:cubicBezTo>
                  <a:pt x="6114631" y="7776176"/>
                  <a:pt x="6114631" y="7776176"/>
                  <a:pt x="6114631" y="7776176"/>
                </a:cubicBezTo>
                <a:cubicBezTo>
                  <a:pt x="6114631" y="7776176"/>
                  <a:pt x="6088067" y="7776588"/>
                  <a:pt x="6088067" y="7752688"/>
                </a:cubicBezTo>
                <a:cubicBezTo>
                  <a:pt x="6088067" y="7752688"/>
                  <a:pt x="6061505" y="7752276"/>
                  <a:pt x="6061505" y="7728376"/>
                </a:cubicBezTo>
                <a:close/>
                <a:moveTo>
                  <a:pt x="5981815" y="7728376"/>
                </a:moveTo>
                <a:cubicBezTo>
                  <a:pt x="6008378" y="7728376"/>
                  <a:pt x="6008378" y="7728788"/>
                  <a:pt x="6008378" y="7752688"/>
                </a:cubicBezTo>
                <a:cubicBezTo>
                  <a:pt x="6008378" y="7752688"/>
                  <a:pt x="6001737" y="7746096"/>
                  <a:pt x="5995097" y="7740326"/>
                </a:cubicBezTo>
                <a:lnTo>
                  <a:pt x="5982326" y="7729200"/>
                </a:lnTo>
                <a:lnTo>
                  <a:pt x="5982326" y="7740738"/>
                </a:lnTo>
                <a:cubicBezTo>
                  <a:pt x="5982326" y="7746508"/>
                  <a:pt x="5982326" y="7752688"/>
                  <a:pt x="5982326" y="7752688"/>
                </a:cubicBezTo>
                <a:lnTo>
                  <a:pt x="5955763" y="7728788"/>
                </a:lnTo>
                <a:lnTo>
                  <a:pt x="5958828" y="7728788"/>
                </a:lnTo>
                <a:lnTo>
                  <a:pt x="5982326" y="7728788"/>
                </a:lnTo>
                <a:close/>
                <a:moveTo>
                  <a:pt x="5961893" y="7714778"/>
                </a:moveTo>
                <a:lnTo>
                  <a:pt x="5968534" y="7725492"/>
                </a:lnTo>
                <a:cubicBezTo>
                  <a:pt x="5975174" y="7728376"/>
                  <a:pt x="5981815" y="7728376"/>
                  <a:pt x="5981815" y="7728376"/>
                </a:cubicBezTo>
                <a:cubicBezTo>
                  <a:pt x="5981815" y="7728376"/>
                  <a:pt x="5981815" y="7728376"/>
                  <a:pt x="5978750" y="7728376"/>
                </a:cubicBezTo>
                <a:lnTo>
                  <a:pt x="5955252" y="7728376"/>
                </a:lnTo>
                <a:lnTo>
                  <a:pt x="5955252" y="7727964"/>
                </a:lnTo>
                <a:lnTo>
                  <a:pt x="5958317" y="7716426"/>
                </a:lnTo>
                <a:close/>
                <a:moveTo>
                  <a:pt x="5758583" y="7707773"/>
                </a:moveTo>
                <a:lnTo>
                  <a:pt x="5766245" y="7708597"/>
                </a:lnTo>
                <a:cubicBezTo>
                  <a:pt x="5769821" y="7711482"/>
                  <a:pt x="5769310" y="7718074"/>
                  <a:pt x="5769310" y="7730436"/>
                </a:cubicBezTo>
                <a:cubicBezTo>
                  <a:pt x="5769310" y="7718074"/>
                  <a:pt x="5762669" y="7711482"/>
                  <a:pt x="5759604" y="7708597"/>
                </a:cubicBezTo>
                <a:close/>
                <a:moveTo>
                  <a:pt x="5875563" y="7705712"/>
                </a:moveTo>
                <a:cubicBezTo>
                  <a:pt x="5875563" y="7705712"/>
                  <a:pt x="5882203" y="7705712"/>
                  <a:pt x="5888844" y="7705712"/>
                </a:cubicBezTo>
                <a:lnTo>
                  <a:pt x="5899061" y="7705712"/>
                </a:lnTo>
                <a:cubicBezTo>
                  <a:pt x="5902637" y="7705712"/>
                  <a:pt x="5902637" y="7705712"/>
                  <a:pt x="5902637" y="7705712"/>
                </a:cubicBezTo>
                <a:cubicBezTo>
                  <a:pt x="5902637" y="7705712"/>
                  <a:pt x="5902637" y="7705712"/>
                  <a:pt x="5929711" y="7730436"/>
                </a:cubicBezTo>
                <a:cubicBezTo>
                  <a:pt x="5902637" y="7730436"/>
                  <a:pt x="5902637" y="7705712"/>
                  <a:pt x="5902637" y="7730436"/>
                </a:cubicBezTo>
                <a:cubicBezTo>
                  <a:pt x="5875563" y="7705712"/>
                  <a:pt x="5875563" y="7705712"/>
                  <a:pt x="5875563" y="7705712"/>
                </a:cubicBezTo>
                <a:close/>
                <a:moveTo>
                  <a:pt x="5834696" y="7705712"/>
                </a:moveTo>
                <a:cubicBezTo>
                  <a:pt x="5841848" y="7705712"/>
                  <a:pt x="5847978" y="7706536"/>
                  <a:pt x="5847978" y="7707360"/>
                </a:cubicBezTo>
                <a:cubicBezTo>
                  <a:pt x="5847978" y="7708185"/>
                  <a:pt x="5841848" y="7708597"/>
                  <a:pt x="5834696" y="7708597"/>
                </a:cubicBezTo>
                <a:cubicBezTo>
                  <a:pt x="5827034" y="7708597"/>
                  <a:pt x="5820393" y="7708185"/>
                  <a:pt x="5820393" y="7707360"/>
                </a:cubicBezTo>
                <a:cubicBezTo>
                  <a:pt x="5820393" y="7706536"/>
                  <a:pt x="5827034" y="7705712"/>
                  <a:pt x="5834696" y="7705712"/>
                </a:cubicBezTo>
                <a:close/>
                <a:moveTo>
                  <a:pt x="5742236" y="7705712"/>
                </a:moveTo>
                <a:cubicBezTo>
                  <a:pt x="5742236" y="7705712"/>
                  <a:pt x="5742236" y="7705712"/>
                  <a:pt x="5769310" y="7705712"/>
                </a:cubicBezTo>
                <a:cubicBezTo>
                  <a:pt x="5762669" y="7705712"/>
                  <a:pt x="5759093" y="7705712"/>
                  <a:pt x="5758072" y="7706124"/>
                </a:cubicBezTo>
                <a:lnTo>
                  <a:pt x="5758583" y="7707773"/>
                </a:lnTo>
                <a:close/>
                <a:moveTo>
                  <a:pt x="5955252" y="7704476"/>
                </a:moveTo>
                <a:cubicBezTo>
                  <a:pt x="5955252" y="7704476"/>
                  <a:pt x="5961893" y="7704476"/>
                  <a:pt x="5968534" y="7707360"/>
                </a:cubicBezTo>
                <a:lnTo>
                  <a:pt x="5970066" y="7710658"/>
                </a:lnTo>
                <a:lnTo>
                  <a:pt x="5961893" y="7714778"/>
                </a:lnTo>
                <a:close/>
                <a:moveTo>
                  <a:pt x="5820393" y="7680988"/>
                </a:moveTo>
                <a:lnTo>
                  <a:pt x="5834696" y="7693350"/>
                </a:lnTo>
                <a:cubicBezTo>
                  <a:pt x="5841337" y="7699532"/>
                  <a:pt x="5847978" y="7705712"/>
                  <a:pt x="5847978" y="7705712"/>
                </a:cubicBezTo>
                <a:cubicBezTo>
                  <a:pt x="5847978" y="7705712"/>
                  <a:pt x="5841337" y="7705712"/>
                  <a:pt x="5834696" y="7702416"/>
                </a:cubicBezTo>
                <a:close/>
                <a:moveTo>
                  <a:pt x="5663568" y="7680988"/>
                </a:moveTo>
                <a:cubicBezTo>
                  <a:pt x="5687577" y="7680988"/>
                  <a:pt x="5687577" y="7705712"/>
                  <a:pt x="5687577" y="7705712"/>
                </a:cubicBezTo>
                <a:cubicBezTo>
                  <a:pt x="5687577" y="7705712"/>
                  <a:pt x="5663568" y="7680988"/>
                  <a:pt x="5663568" y="7680988"/>
                </a:cubicBezTo>
                <a:close/>
                <a:moveTo>
                  <a:pt x="5421435" y="7680988"/>
                </a:moveTo>
                <a:cubicBezTo>
                  <a:pt x="5474561" y="7680988"/>
                  <a:pt x="5528709" y="7730436"/>
                  <a:pt x="5581836" y="7705712"/>
                </a:cubicBezTo>
                <a:cubicBezTo>
                  <a:pt x="5528709" y="7754749"/>
                  <a:pt x="5474561" y="7705712"/>
                  <a:pt x="5421435" y="7680988"/>
                </a:cubicBezTo>
                <a:close/>
                <a:moveTo>
                  <a:pt x="5849000" y="7680576"/>
                </a:moveTo>
                <a:cubicBezTo>
                  <a:pt x="5849000" y="7680576"/>
                  <a:pt x="5875563" y="7680576"/>
                  <a:pt x="5875563" y="7704476"/>
                </a:cubicBezTo>
                <a:cubicBezTo>
                  <a:pt x="5849000" y="7704476"/>
                  <a:pt x="5849000" y="7680576"/>
                  <a:pt x="5849000" y="7680576"/>
                </a:cubicBezTo>
                <a:close/>
                <a:moveTo>
                  <a:pt x="5875052" y="7670274"/>
                </a:moveTo>
                <a:cubicBezTo>
                  <a:pt x="5875563" y="7671510"/>
                  <a:pt x="5875563" y="7674807"/>
                  <a:pt x="5875563" y="7680576"/>
                </a:cubicBezTo>
                <a:lnTo>
                  <a:pt x="5863814" y="7674807"/>
                </a:lnTo>
                <a:lnTo>
                  <a:pt x="5871987" y="7671510"/>
                </a:lnTo>
                <a:cubicBezTo>
                  <a:pt x="5874030" y="7670274"/>
                  <a:pt x="5874541" y="7669450"/>
                  <a:pt x="5875052" y="7670274"/>
                </a:cubicBezTo>
                <a:close/>
                <a:moveTo>
                  <a:pt x="8319882" y="7665742"/>
                </a:moveTo>
                <a:lnTo>
                  <a:pt x="8308644" y="7703652"/>
                </a:lnTo>
                <a:cubicBezTo>
                  <a:pt x="8302003" y="7712718"/>
                  <a:pt x="8294851" y="7718898"/>
                  <a:pt x="8294851" y="7730848"/>
                </a:cubicBezTo>
                <a:cubicBezTo>
                  <a:pt x="8268289" y="7706948"/>
                  <a:pt x="8268289" y="7730848"/>
                  <a:pt x="8268289" y="7730848"/>
                </a:cubicBezTo>
                <a:cubicBezTo>
                  <a:pt x="8268289" y="7778649"/>
                  <a:pt x="8214651" y="7802961"/>
                  <a:pt x="8188088" y="7826861"/>
                </a:cubicBezTo>
                <a:cubicBezTo>
                  <a:pt x="8214651" y="7826861"/>
                  <a:pt x="8215162" y="7826861"/>
                  <a:pt x="8215162" y="7826861"/>
                </a:cubicBezTo>
                <a:cubicBezTo>
                  <a:pt x="8215162" y="7850761"/>
                  <a:pt x="8188088" y="7850349"/>
                  <a:pt x="8161525" y="7874249"/>
                </a:cubicBezTo>
                <a:cubicBezTo>
                  <a:pt x="8161525" y="7826449"/>
                  <a:pt x="8188088" y="7874661"/>
                  <a:pt x="8161525" y="7826861"/>
                </a:cubicBezTo>
                <a:cubicBezTo>
                  <a:pt x="8188088" y="7778649"/>
                  <a:pt x="8241725" y="7754749"/>
                  <a:pt x="8268289" y="7682636"/>
                </a:cubicBezTo>
                <a:cubicBezTo>
                  <a:pt x="8295363" y="7694586"/>
                  <a:pt x="8308644" y="7683048"/>
                  <a:pt x="8318861" y="7668214"/>
                </a:cubicBezTo>
                <a:close/>
                <a:moveTo>
                  <a:pt x="6001737" y="7662445"/>
                </a:moveTo>
                <a:lnTo>
                  <a:pt x="6034941" y="7680576"/>
                </a:lnTo>
                <a:lnTo>
                  <a:pt x="6011954" y="7671922"/>
                </a:lnTo>
                <a:cubicBezTo>
                  <a:pt x="6008378" y="7669038"/>
                  <a:pt x="6008378" y="7668626"/>
                  <a:pt x="6008378" y="7680988"/>
                </a:cubicBezTo>
                <a:cubicBezTo>
                  <a:pt x="5994585" y="7668626"/>
                  <a:pt x="5994585" y="7662445"/>
                  <a:pt x="6001737" y="7662445"/>
                </a:cubicBezTo>
                <a:close/>
                <a:moveTo>
                  <a:pt x="8321925" y="7658736"/>
                </a:moveTo>
                <a:lnTo>
                  <a:pt x="8323458" y="7660384"/>
                </a:lnTo>
                <a:lnTo>
                  <a:pt x="8319882" y="7665742"/>
                </a:lnTo>
                <a:close/>
                <a:moveTo>
                  <a:pt x="5795362" y="7656676"/>
                </a:moveTo>
                <a:cubicBezTo>
                  <a:pt x="5821926" y="7656676"/>
                  <a:pt x="5821926" y="7656676"/>
                  <a:pt x="5821926" y="7656676"/>
                </a:cubicBezTo>
                <a:cubicBezTo>
                  <a:pt x="5808644" y="7656676"/>
                  <a:pt x="5802003" y="7662857"/>
                  <a:pt x="5798938" y="7665742"/>
                </a:cubicBezTo>
                <a:lnTo>
                  <a:pt x="5798427" y="7666154"/>
                </a:lnTo>
                <a:close/>
                <a:moveTo>
                  <a:pt x="5768799" y="7656676"/>
                </a:moveTo>
                <a:lnTo>
                  <a:pt x="5784635" y="7656676"/>
                </a:lnTo>
                <a:cubicBezTo>
                  <a:pt x="5783102" y="7656676"/>
                  <a:pt x="5784124" y="7656676"/>
                  <a:pt x="5785657" y="7656676"/>
                </a:cubicBezTo>
                <a:lnTo>
                  <a:pt x="5792297" y="7656676"/>
                </a:lnTo>
                <a:lnTo>
                  <a:pt x="5795362" y="7656676"/>
                </a:lnTo>
                <a:cubicBezTo>
                  <a:pt x="5795362" y="7662445"/>
                  <a:pt x="5795362" y="7665742"/>
                  <a:pt x="5795873" y="7666978"/>
                </a:cubicBezTo>
                <a:lnTo>
                  <a:pt x="5798427" y="7666154"/>
                </a:lnTo>
                <a:lnTo>
                  <a:pt x="5798938" y="7668626"/>
                </a:lnTo>
                <a:cubicBezTo>
                  <a:pt x="5802003" y="7674807"/>
                  <a:pt x="5808644" y="7680576"/>
                  <a:pt x="5821926" y="7680576"/>
                </a:cubicBezTo>
                <a:lnTo>
                  <a:pt x="5820393" y="7680988"/>
                </a:lnTo>
                <a:lnTo>
                  <a:pt x="5812220" y="7683460"/>
                </a:lnTo>
                <a:cubicBezTo>
                  <a:pt x="5809155" y="7686345"/>
                  <a:pt x="5808644" y="7692526"/>
                  <a:pt x="5821926" y="7704476"/>
                </a:cubicBezTo>
                <a:cubicBezTo>
                  <a:pt x="5795362" y="7680576"/>
                  <a:pt x="5768799" y="7680576"/>
                  <a:pt x="5768799" y="7656676"/>
                </a:cubicBezTo>
                <a:close/>
                <a:moveTo>
                  <a:pt x="5662547" y="7656676"/>
                </a:moveTo>
                <a:lnTo>
                  <a:pt x="5665612" y="7656676"/>
                </a:lnTo>
                <a:cubicBezTo>
                  <a:pt x="5686556" y="7656676"/>
                  <a:pt x="5690131" y="7656676"/>
                  <a:pt x="5690131" y="7656676"/>
                </a:cubicBezTo>
                <a:cubicBezTo>
                  <a:pt x="5716184" y="7656676"/>
                  <a:pt x="5716184" y="7680988"/>
                  <a:pt x="5742236" y="7705712"/>
                </a:cubicBezTo>
                <a:cubicBezTo>
                  <a:pt x="5716184" y="7680988"/>
                  <a:pt x="5716184" y="7680988"/>
                  <a:pt x="5716184" y="7680988"/>
                </a:cubicBezTo>
                <a:lnTo>
                  <a:pt x="5715673" y="7680576"/>
                </a:lnTo>
                <a:lnTo>
                  <a:pt x="5715673" y="7701180"/>
                </a:lnTo>
                <a:cubicBezTo>
                  <a:pt x="5715673" y="7704476"/>
                  <a:pt x="5715673" y="7704476"/>
                  <a:pt x="5715673" y="7704476"/>
                </a:cubicBezTo>
                <a:cubicBezTo>
                  <a:pt x="5715673" y="7704476"/>
                  <a:pt x="5689110" y="7680576"/>
                  <a:pt x="5689110" y="7680576"/>
                </a:cubicBezTo>
                <a:cubicBezTo>
                  <a:pt x="5702391" y="7680576"/>
                  <a:pt x="5709543" y="7680576"/>
                  <a:pt x="5712608" y="7680576"/>
                </a:cubicBezTo>
                <a:lnTo>
                  <a:pt x="5715162" y="7680576"/>
                </a:lnTo>
                <a:lnTo>
                  <a:pt x="5690131" y="7659560"/>
                </a:lnTo>
                <a:lnTo>
                  <a:pt x="5689110" y="7659148"/>
                </a:lnTo>
                <a:lnTo>
                  <a:pt x="5689110" y="7668626"/>
                </a:lnTo>
                <a:cubicBezTo>
                  <a:pt x="5689110" y="7674807"/>
                  <a:pt x="5689110" y="7680576"/>
                  <a:pt x="5689110" y="7680576"/>
                </a:cubicBezTo>
                <a:cubicBezTo>
                  <a:pt x="5689110" y="7680576"/>
                  <a:pt x="5662547" y="7656676"/>
                  <a:pt x="5662547" y="7656676"/>
                </a:cubicBezTo>
                <a:close/>
                <a:moveTo>
                  <a:pt x="8348999" y="7635248"/>
                </a:moveTo>
                <a:cubicBezTo>
                  <a:pt x="8348999" y="7635248"/>
                  <a:pt x="8334185" y="7662033"/>
                  <a:pt x="8326523" y="7665330"/>
                </a:cubicBezTo>
                <a:lnTo>
                  <a:pt x="8323458" y="7660384"/>
                </a:lnTo>
                <a:lnTo>
                  <a:pt x="8332142" y="7645962"/>
                </a:lnTo>
                <a:cubicBezTo>
                  <a:pt x="8337251" y="7639369"/>
                  <a:pt x="8342359" y="7635248"/>
                  <a:pt x="8348999" y="7635248"/>
                </a:cubicBezTo>
                <a:close/>
                <a:moveTo>
                  <a:pt x="5421946" y="7634012"/>
                </a:moveTo>
                <a:cubicBezTo>
                  <a:pt x="5448509" y="7634012"/>
                  <a:pt x="5448509" y="7657912"/>
                  <a:pt x="5421946" y="7634012"/>
                </a:cubicBezTo>
                <a:close/>
                <a:moveTo>
                  <a:pt x="5902126" y="7632776"/>
                </a:moveTo>
                <a:cubicBezTo>
                  <a:pt x="5902126" y="7632776"/>
                  <a:pt x="5908767" y="7632776"/>
                  <a:pt x="5915407" y="7632776"/>
                </a:cubicBezTo>
                <a:lnTo>
                  <a:pt x="5925113" y="7632776"/>
                </a:lnTo>
                <a:cubicBezTo>
                  <a:pt x="5928689" y="7632776"/>
                  <a:pt x="5928689" y="7632776"/>
                  <a:pt x="5928689" y="7632776"/>
                </a:cubicBezTo>
                <a:cubicBezTo>
                  <a:pt x="5928689" y="7656676"/>
                  <a:pt x="5902126" y="7632776"/>
                  <a:pt x="5902126" y="7632776"/>
                </a:cubicBezTo>
                <a:close/>
                <a:moveTo>
                  <a:pt x="5742236" y="7632776"/>
                </a:moveTo>
                <a:cubicBezTo>
                  <a:pt x="5768799" y="7632776"/>
                  <a:pt x="5768799" y="7656676"/>
                  <a:pt x="5768799" y="7656676"/>
                </a:cubicBezTo>
                <a:cubicBezTo>
                  <a:pt x="5742236" y="7656676"/>
                  <a:pt x="5742236" y="7632776"/>
                  <a:pt x="5742236" y="7632776"/>
                </a:cubicBezTo>
                <a:close/>
                <a:moveTo>
                  <a:pt x="5715673" y="7632776"/>
                </a:moveTo>
                <a:cubicBezTo>
                  <a:pt x="5742236" y="7656676"/>
                  <a:pt x="5742236" y="7656676"/>
                  <a:pt x="5768799" y="7656676"/>
                </a:cubicBezTo>
                <a:cubicBezTo>
                  <a:pt x="5742236" y="7656676"/>
                  <a:pt x="5742236" y="7656676"/>
                  <a:pt x="5742236" y="7656676"/>
                </a:cubicBezTo>
                <a:cubicBezTo>
                  <a:pt x="5742236" y="7656676"/>
                  <a:pt x="5715673" y="7656676"/>
                  <a:pt x="5715673" y="7632776"/>
                </a:cubicBezTo>
                <a:close/>
                <a:moveTo>
                  <a:pt x="5492440" y="7624534"/>
                </a:moveTo>
                <a:cubicBezTo>
                  <a:pt x="5489886" y="7620826"/>
                  <a:pt x="5510319" y="7635248"/>
                  <a:pt x="5530753" y="7635248"/>
                </a:cubicBezTo>
                <a:cubicBezTo>
                  <a:pt x="5530753" y="7635248"/>
                  <a:pt x="5503679" y="7635248"/>
                  <a:pt x="5503679" y="7635248"/>
                </a:cubicBezTo>
                <a:cubicBezTo>
                  <a:pt x="5496527" y="7629068"/>
                  <a:pt x="5492951" y="7625359"/>
                  <a:pt x="5492440" y="7624534"/>
                </a:cubicBezTo>
                <a:close/>
                <a:moveTo>
                  <a:pt x="5968534" y="7617118"/>
                </a:moveTo>
                <a:lnTo>
                  <a:pt x="5980283" y="7634424"/>
                </a:lnTo>
                <a:lnTo>
                  <a:pt x="5969044" y="7620414"/>
                </a:lnTo>
                <a:close/>
                <a:moveTo>
                  <a:pt x="5980793" y="7610524"/>
                </a:moveTo>
                <a:cubicBezTo>
                  <a:pt x="5994585" y="7622886"/>
                  <a:pt x="5994585" y="7628656"/>
                  <a:pt x="5991010" y="7631952"/>
                </a:cubicBezTo>
                <a:lnTo>
                  <a:pt x="5981815" y="7634836"/>
                </a:lnTo>
                <a:lnTo>
                  <a:pt x="5981815" y="7641842"/>
                </a:lnTo>
                <a:cubicBezTo>
                  <a:pt x="5981815" y="7643490"/>
                  <a:pt x="5981815" y="7644314"/>
                  <a:pt x="5981815" y="7643078"/>
                </a:cubicBezTo>
                <a:lnTo>
                  <a:pt x="5981815" y="7653792"/>
                </a:lnTo>
                <a:cubicBezTo>
                  <a:pt x="5981815" y="7656676"/>
                  <a:pt x="5981815" y="7656676"/>
                  <a:pt x="5981815" y="7656676"/>
                </a:cubicBezTo>
                <a:cubicBezTo>
                  <a:pt x="5981815" y="7680576"/>
                  <a:pt x="6008378" y="7680576"/>
                  <a:pt x="6008378" y="7704476"/>
                </a:cubicBezTo>
                <a:cubicBezTo>
                  <a:pt x="6028301" y="7704476"/>
                  <a:pt x="6018595" y="7690878"/>
                  <a:pt x="6023192" y="7684285"/>
                </a:cubicBezTo>
                <a:lnTo>
                  <a:pt x="6034941" y="7680576"/>
                </a:lnTo>
                <a:lnTo>
                  <a:pt x="6034941" y="7683460"/>
                </a:lnTo>
                <a:lnTo>
                  <a:pt x="6034941" y="7694586"/>
                </a:lnTo>
                <a:cubicBezTo>
                  <a:pt x="6034941" y="7691290"/>
                  <a:pt x="6034941" y="7704476"/>
                  <a:pt x="6034941" y="7704476"/>
                </a:cubicBezTo>
                <a:cubicBezTo>
                  <a:pt x="6034941" y="7704476"/>
                  <a:pt x="6034941" y="7728376"/>
                  <a:pt x="6034941" y="7728376"/>
                </a:cubicBezTo>
                <a:lnTo>
                  <a:pt x="5981815" y="7728376"/>
                </a:lnTo>
                <a:lnTo>
                  <a:pt x="5970066" y="7710658"/>
                </a:lnTo>
                <a:lnTo>
                  <a:pt x="5981815" y="7704476"/>
                </a:lnTo>
                <a:cubicBezTo>
                  <a:pt x="5955252" y="7704476"/>
                  <a:pt x="5955252" y="7704476"/>
                  <a:pt x="5955252" y="7704476"/>
                </a:cubicBezTo>
                <a:cubicBezTo>
                  <a:pt x="5955252" y="7704476"/>
                  <a:pt x="5955252" y="7704476"/>
                  <a:pt x="5955252" y="7680576"/>
                </a:cubicBezTo>
                <a:cubicBezTo>
                  <a:pt x="5955252" y="7680576"/>
                  <a:pt x="5955252" y="7680576"/>
                  <a:pt x="5928689" y="7680576"/>
                </a:cubicBezTo>
                <a:cubicBezTo>
                  <a:pt x="5928689" y="7656676"/>
                  <a:pt x="5928689" y="7656676"/>
                  <a:pt x="5928689" y="7656676"/>
                </a:cubicBezTo>
                <a:cubicBezTo>
                  <a:pt x="5928689" y="7656676"/>
                  <a:pt x="5943503" y="7656676"/>
                  <a:pt x="5939416" y="7656676"/>
                </a:cubicBezTo>
                <a:lnTo>
                  <a:pt x="5941971" y="7656676"/>
                </a:lnTo>
                <a:cubicBezTo>
                  <a:pt x="5948611" y="7656676"/>
                  <a:pt x="5955252" y="7656676"/>
                  <a:pt x="5955252" y="7656676"/>
                </a:cubicBezTo>
                <a:cubicBezTo>
                  <a:pt x="5955252" y="7668626"/>
                  <a:pt x="5954741" y="7668626"/>
                  <a:pt x="5958317" y="7662445"/>
                </a:cubicBezTo>
                <a:lnTo>
                  <a:pt x="5980283" y="7634424"/>
                </a:lnTo>
                <a:lnTo>
                  <a:pt x="5980793" y="7633600"/>
                </a:lnTo>
                <a:lnTo>
                  <a:pt x="5980793" y="7613408"/>
                </a:lnTo>
                <a:cubicBezTo>
                  <a:pt x="5980793" y="7610112"/>
                  <a:pt x="5980793" y="7610524"/>
                  <a:pt x="5980793" y="7610524"/>
                </a:cubicBezTo>
                <a:close/>
                <a:moveTo>
                  <a:pt x="5421946" y="7609700"/>
                </a:moveTo>
                <a:cubicBezTo>
                  <a:pt x="5448509" y="7609700"/>
                  <a:pt x="5448509" y="7634012"/>
                  <a:pt x="5448509" y="7634012"/>
                </a:cubicBezTo>
                <a:cubicBezTo>
                  <a:pt x="5421946" y="7634012"/>
                  <a:pt x="5448509" y="7634012"/>
                  <a:pt x="5421946" y="7609700"/>
                </a:cubicBezTo>
                <a:close/>
                <a:moveTo>
                  <a:pt x="5742236" y="7608876"/>
                </a:moveTo>
                <a:cubicBezTo>
                  <a:pt x="5742236" y="7608876"/>
                  <a:pt x="5742236" y="7608876"/>
                  <a:pt x="5768799" y="7608876"/>
                </a:cubicBezTo>
                <a:cubicBezTo>
                  <a:pt x="5768799" y="7632776"/>
                  <a:pt x="5768799" y="7632776"/>
                  <a:pt x="5795362" y="7632776"/>
                </a:cubicBezTo>
                <a:lnTo>
                  <a:pt x="5795362" y="7636072"/>
                </a:lnTo>
                <a:lnTo>
                  <a:pt x="5795362" y="7644726"/>
                </a:lnTo>
                <a:lnTo>
                  <a:pt x="5795362" y="7653792"/>
                </a:lnTo>
                <a:lnTo>
                  <a:pt x="5795362" y="7656676"/>
                </a:lnTo>
                <a:cubicBezTo>
                  <a:pt x="5795362" y="7632776"/>
                  <a:pt x="5768799" y="7632776"/>
                  <a:pt x="5768799" y="7632776"/>
                </a:cubicBezTo>
                <a:cubicBezTo>
                  <a:pt x="5768799" y="7632776"/>
                  <a:pt x="5768799" y="7632776"/>
                  <a:pt x="5742236" y="7632776"/>
                </a:cubicBezTo>
                <a:cubicBezTo>
                  <a:pt x="5742236" y="7632776"/>
                  <a:pt x="5742236" y="7632776"/>
                  <a:pt x="5742236" y="7608876"/>
                </a:cubicBezTo>
                <a:close/>
                <a:moveTo>
                  <a:pt x="5693707" y="7598574"/>
                </a:moveTo>
                <a:cubicBezTo>
                  <a:pt x="5700859" y="7595278"/>
                  <a:pt x="5715673" y="7608876"/>
                  <a:pt x="5715673" y="7608876"/>
                </a:cubicBezTo>
                <a:cubicBezTo>
                  <a:pt x="5715673" y="7608876"/>
                  <a:pt x="5715673" y="7632776"/>
                  <a:pt x="5715673" y="7632776"/>
                </a:cubicBezTo>
                <a:cubicBezTo>
                  <a:pt x="5715673" y="7632776"/>
                  <a:pt x="5715673" y="7608876"/>
                  <a:pt x="5689110" y="7608876"/>
                </a:cubicBezTo>
                <a:cubicBezTo>
                  <a:pt x="5689110" y="7603107"/>
                  <a:pt x="5691153" y="7599810"/>
                  <a:pt x="5693707" y="7598574"/>
                </a:cubicBezTo>
                <a:close/>
                <a:moveTo>
                  <a:pt x="5177769" y="7592805"/>
                </a:moveTo>
                <a:cubicBezTo>
                  <a:pt x="5182878" y="7594866"/>
                  <a:pt x="5189518" y="7595278"/>
                  <a:pt x="5194116" y="7598162"/>
                </a:cubicBezTo>
                <a:lnTo>
                  <a:pt x="5208930" y="7609700"/>
                </a:lnTo>
                <a:lnTo>
                  <a:pt x="5184410" y="7598162"/>
                </a:lnTo>
                <a:cubicBezTo>
                  <a:pt x="5182367" y="7596102"/>
                  <a:pt x="5179813" y="7594454"/>
                  <a:pt x="5177769" y="7592805"/>
                </a:cubicBezTo>
                <a:close/>
                <a:moveTo>
                  <a:pt x="5953720" y="7585800"/>
                </a:moveTo>
                <a:cubicBezTo>
                  <a:pt x="5967512" y="7598162"/>
                  <a:pt x="5967512" y="7604343"/>
                  <a:pt x="5967512" y="7610524"/>
                </a:cubicBezTo>
                <a:lnTo>
                  <a:pt x="5968534" y="7617118"/>
                </a:lnTo>
                <a:lnTo>
                  <a:pt x="5957295" y="7601046"/>
                </a:lnTo>
                <a:cubicBezTo>
                  <a:pt x="5953720" y="7591569"/>
                  <a:pt x="5953720" y="7585800"/>
                  <a:pt x="5953720" y="7585800"/>
                </a:cubicBezTo>
                <a:close/>
                <a:moveTo>
                  <a:pt x="6055375" y="7584976"/>
                </a:moveTo>
                <a:lnTo>
                  <a:pt x="6061505" y="7584976"/>
                </a:lnTo>
                <a:lnTo>
                  <a:pt x="6059461" y="7586624"/>
                </a:lnTo>
                <a:close/>
                <a:moveTo>
                  <a:pt x="6008378" y="7584976"/>
                </a:moveTo>
                <a:cubicBezTo>
                  <a:pt x="6034941" y="7608876"/>
                  <a:pt x="6034941" y="7584976"/>
                  <a:pt x="6034941" y="7608876"/>
                </a:cubicBezTo>
                <a:cubicBezTo>
                  <a:pt x="6034941" y="7608876"/>
                  <a:pt x="6034941" y="7608876"/>
                  <a:pt x="6008378" y="7632776"/>
                </a:cubicBezTo>
                <a:cubicBezTo>
                  <a:pt x="6008378" y="7608876"/>
                  <a:pt x="6008378" y="7608876"/>
                  <a:pt x="6008378" y="7608876"/>
                </a:cubicBezTo>
                <a:cubicBezTo>
                  <a:pt x="6008378" y="7584976"/>
                  <a:pt x="6008378" y="7584976"/>
                  <a:pt x="6008378" y="7584976"/>
                </a:cubicBezTo>
                <a:close/>
                <a:moveTo>
                  <a:pt x="6043115" y="7578795"/>
                </a:moveTo>
                <a:lnTo>
                  <a:pt x="6055375" y="7584976"/>
                </a:lnTo>
                <a:lnTo>
                  <a:pt x="6048223" y="7584976"/>
                </a:lnTo>
                <a:cubicBezTo>
                  <a:pt x="6041582" y="7584976"/>
                  <a:pt x="6034941" y="7584976"/>
                  <a:pt x="6034941" y="7584976"/>
                </a:cubicBezTo>
                <a:cubicBezTo>
                  <a:pt x="6034941" y="7579207"/>
                  <a:pt x="6038006" y="7577558"/>
                  <a:pt x="6043115" y="7578795"/>
                </a:cubicBezTo>
                <a:close/>
                <a:moveTo>
                  <a:pt x="5298836" y="7575498"/>
                </a:moveTo>
                <a:cubicBezTo>
                  <a:pt x="5316204" y="7573438"/>
                  <a:pt x="5356049" y="7591569"/>
                  <a:pt x="5395894" y="7609700"/>
                </a:cubicBezTo>
                <a:cubicBezTo>
                  <a:pt x="5369330" y="7585388"/>
                  <a:pt x="5395383" y="7585388"/>
                  <a:pt x="5421946" y="7609700"/>
                </a:cubicBezTo>
                <a:cubicBezTo>
                  <a:pt x="5421946" y="7609700"/>
                  <a:pt x="5421946" y="7634012"/>
                  <a:pt x="5421946" y="7634012"/>
                </a:cubicBezTo>
                <a:cubicBezTo>
                  <a:pt x="5421946" y="7634012"/>
                  <a:pt x="5421946" y="7634012"/>
                  <a:pt x="5421946" y="7657912"/>
                </a:cubicBezTo>
                <a:cubicBezTo>
                  <a:pt x="5395383" y="7634012"/>
                  <a:pt x="5422457" y="7682224"/>
                  <a:pt x="5369330" y="7657912"/>
                </a:cubicBezTo>
                <a:cubicBezTo>
                  <a:pt x="5369330" y="7657912"/>
                  <a:pt x="5369330" y="7682224"/>
                  <a:pt x="5342767" y="7657912"/>
                </a:cubicBezTo>
                <a:cubicBezTo>
                  <a:pt x="5369330" y="7706536"/>
                  <a:pt x="5289641" y="7657912"/>
                  <a:pt x="5316204" y="7682224"/>
                </a:cubicBezTo>
                <a:cubicBezTo>
                  <a:pt x="5316204" y="7682224"/>
                  <a:pt x="5316204" y="7682224"/>
                  <a:pt x="5289641" y="7682224"/>
                </a:cubicBezTo>
                <a:cubicBezTo>
                  <a:pt x="5342767" y="7754749"/>
                  <a:pt x="5157336" y="7634012"/>
                  <a:pt x="5209952" y="7706536"/>
                </a:cubicBezTo>
                <a:cubicBezTo>
                  <a:pt x="5157336" y="7706536"/>
                  <a:pt x="5183389" y="7706536"/>
                  <a:pt x="5183389" y="7682224"/>
                </a:cubicBezTo>
                <a:lnTo>
                  <a:pt x="5157336" y="7682224"/>
                </a:lnTo>
                <a:lnTo>
                  <a:pt x="5144055" y="7682224"/>
                </a:lnTo>
                <a:lnTo>
                  <a:pt x="5140479" y="7682224"/>
                </a:lnTo>
                <a:lnTo>
                  <a:pt x="5130773" y="7682224"/>
                </a:lnTo>
                <a:lnTo>
                  <a:pt x="5104210" y="7682224"/>
                </a:lnTo>
                <a:cubicBezTo>
                  <a:pt x="5104210" y="7657912"/>
                  <a:pt x="5130773" y="7682224"/>
                  <a:pt x="5104210" y="7657912"/>
                </a:cubicBezTo>
                <a:cubicBezTo>
                  <a:pt x="5144055" y="7657912"/>
                  <a:pt x="5153760" y="7630716"/>
                  <a:pt x="5178791" y="7617118"/>
                </a:cubicBezTo>
                <a:lnTo>
                  <a:pt x="5208930" y="7609700"/>
                </a:lnTo>
                <a:lnTo>
                  <a:pt x="5209441" y="7609700"/>
                </a:lnTo>
                <a:lnTo>
                  <a:pt x="5209952" y="7609700"/>
                </a:lnTo>
                <a:cubicBezTo>
                  <a:pt x="5209952" y="7609700"/>
                  <a:pt x="5210462" y="7585388"/>
                  <a:pt x="5236515" y="7609700"/>
                </a:cubicBezTo>
                <a:cubicBezTo>
                  <a:pt x="5210462" y="7561488"/>
                  <a:pt x="5263078" y="7585388"/>
                  <a:pt x="5289641" y="7585388"/>
                </a:cubicBezTo>
                <a:cubicBezTo>
                  <a:pt x="5289641" y="7579619"/>
                  <a:pt x="5292706" y="7576322"/>
                  <a:pt x="5298836" y="7575498"/>
                </a:cubicBezTo>
                <a:close/>
                <a:moveTo>
                  <a:pt x="5370352" y="7573438"/>
                </a:moveTo>
                <a:cubicBezTo>
                  <a:pt x="5376993" y="7579619"/>
                  <a:pt x="5383634" y="7585800"/>
                  <a:pt x="5370352" y="7585800"/>
                </a:cubicBezTo>
                <a:close/>
                <a:moveTo>
                  <a:pt x="4812015" y="7562724"/>
                </a:moveTo>
                <a:cubicBezTo>
                  <a:pt x="4838579" y="7587036"/>
                  <a:pt x="4865142" y="7610936"/>
                  <a:pt x="4865142" y="7635248"/>
                </a:cubicBezTo>
                <a:cubicBezTo>
                  <a:pt x="4838579" y="7610936"/>
                  <a:pt x="4785452" y="7586624"/>
                  <a:pt x="4785452" y="7586624"/>
                </a:cubicBezTo>
                <a:lnTo>
                  <a:pt x="4773192" y="7567257"/>
                </a:lnTo>
                <a:lnTo>
                  <a:pt x="4789539" y="7572614"/>
                </a:lnTo>
                <a:cubicBezTo>
                  <a:pt x="4812015" y="7576322"/>
                  <a:pt x="4812015" y="7562724"/>
                  <a:pt x="4812015" y="7562724"/>
                </a:cubicBezTo>
                <a:close/>
                <a:moveTo>
                  <a:pt x="8400082" y="7561076"/>
                </a:moveTo>
                <a:cubicBezTo>
                  <a:pt x="8400082" y="7561076"/>
                  <a:pt x="8400082" y="7561488"/>
                  <a:pt x="8400082" y="7585800"/>
                </a:cubicBezTo>
                <a:cubicBezTo>
                  <a:pt x="8400082" y="7610524"/>
                  <a:pt x="8374541" y="7635248"/>
                  <a:pt x="8348999" y="7635248"/>
                </a:cubicBezTo>
                <a:cubicBezTo>
                  <a:pt x="8348999" y="7610524"/>
                  <a:pt x="8374541" y="7610524"/>
                  <a:pt x="8400082" y="7561076"/>
                </a:cubicBezTo>
                <a:close/>
                <a:moveTo>
                  <a:pt x="5980793" y="7561076"/>
                </a:moveTo>
                <a:cubicBezTo>
                  <a:pt x="5980793" y="7585800"/>
                  <a:pt x="6008378" y="7585800"/>
                  <a:pt x="5980793" y="7585800"/>
                </a:cubicBezTo>
                <a:cubicBezTo>
                  <a:pt x="5980793" y="7585800"/>
                  <a:pt x="5980793" y="7585800"/>
                  <a:pt x="5980793" y="7561076"/>
                </a:cubicBezTo>
                <a:close/>
                <a:moveTo>
                  <a:pt x="5370352" y="7561076"/>
                </a:moveTo>
                <a:cubicBezTo>
                  <a:pt x="5370352" y="7561076"/>
                  <a:pt x="5370352" y="7561488"/>
                  <a:pt x="5370352" y="7564372"/>
                </a:cubicBezTo>
                <a:lnTo>
                  <a:pt x="5370352" y="7573438"/>
                </a:lnTo>
                <a:cubicBezTo>
                  <a:pt x="5363201" y="7567257"/>
                  <a:pt x="5356560" y="7561076"/>
                  <a:pt x="5370352" y="7561076"/>
                </a:cubicBezTo>
                <a:close/>
                <a:moveTo>
                  <a:pt x="6008378" y="7560664"/>
                </a:moveTo>
                <a:cubicBezTo>
                  <a:pt x="6008378" y="7584976"/>
                  <a:pt x="6008378" y="7584976"/>
                  <a:pt x="6034941" y="7584976"/>
                </a:cubicBezTo>
                <a:cubicBezTo>
                  <a:pt x="6008378" y="7584976"/>
                  <a:pt x="5981815" y="7584976"/>
                  <a:pt x="6008378" y="7560664"/>
                </a:cubicBezTo>
                <a:close/>
                <a:moveTo>
                  <a:pt x="4761443" y="7549538"/>
                </a:moveTo>
                <a:lnTo>
                  <a:pt x="4773192" y="7567257"/>
                </a:lnTo>
                <a:lnTo>
                  <a:pt x="4758889" y="7562724"/>
                </a:lnTo>
                <a:close/>
                <a:moveTo>
                  <a:pt x="8400082" y="7539648"/>
                </a:moveTo>
                <a:cubicBezTo>
                  <a:pt x="8400082" y="7539648"/>
                  <a:pt x="8400082" y="7539648"/>
                  <a:pt x="8427156" y="7539648"/>
                </a:cubicBezTo>
                <a:cubicBezTo>
                  <a:pt x="8427156" y="7562724"/>
                  <a:pt x="8400082" y="7562724"/>
                  <a:pt x="8427156" y="7562724"/>
                </a:cubicBezTo>
                <a:cubicBezTo>
                  <a:pt x="8427156" y="7562724"/>
                  <a:pt x="8427156" y="7562724"/>
                  <a:pt x="8427156" y="7585800"/>
                </a:cubicBezTo>
                <a:cubicBezTo>
                  <a:pt x="8427156" y="7585800"/>
                  <a:pt x="8400082" y="7562724"/>
                  <a:pt x="8400082" y="7539648"/>
                </a:cubicBezTo>
                <a:close/>
                <a:moveTo>
                  <a:pt x="5315693" y="7538412"/>
                </a:moveTo>
                <a:cubicBezTo>
                  <a:pt x="5315693" y="7538412"/>
                  <a:pt x="5315693" y="7538412"/>
                  <a:pt x="5343278" y="7561076"/>
                </a:cubicBezTo>
                <a:cubicBezTo>
                  <a:pt x="5315693" y="7538412"/>
                  <a:pt x="5315693" y="7561076"/>
                  <a:pt x="5315693" y="7561076"/>
                </a:cubicBezTo>
                <a:close/>
                <a:moveTo>
                  <a:pt x="5928689" y="7537176"/>
                </a:moveTo>
                <a:cubicBezTo>
                  <a:pt x="5955252" y="7537176"/>
                  <a:pt x="5955252" y="7537176"/>
                  <a:pt x="5955252" y="7537176"/>
                </a:cubicBezTo>
                <a:cubicBezTo>
                  <a:pt x="5955252" y="7537176"/>
                  <a:pt x="5981815" y="7560664"/>
                  <a:pt x="5981815" y="7560664"/>
                </a:cubicBezTo>
                <a:cubicBezTo>
                  <a:pt x="5981815" y="7560664"/>
                  <a:pt x="5955252" y="7560664"/>
                  <a:pt x="5955252" y="7560664"/>
                </a:cubicBezTo>
                <a:cubicBezTo>
                  <a:pt x="5955252" y="7560664"/>
                  <a:pt x="5928689" y="7537176"/>
                  <a:pt x="5928689" y="7537176"/>
                </a:cubicBezTo>
                <a:close/>
                <a:moveTo>
                  <a:pt x="5635984" y="7537176"/>
                </a:moveTo>
                <a:cubicBezTo>
                  <a:pt x="5662547" y="7537176"/>
                  <a:pt x="5662547" y="7537176"/>
                  <a:pt x="5662547" y="7537176"/>
                </a:cubicBezTo>
                <a:cubicBezTo>
                  <a:pt x="5662547" y="7542944"/>
                  <a:pt x="5662547" y="7545829"/>
                  <a:pt x="5662036" y="7547066"/>
                </a:cubicBezTo>
                <a:lnTo>
                  <a:pt x="5659993" y="7546654"/>
                </a:lnTo>
                <a:lnTo>
                  <a:pt x="5659482" y="7540060"/>
                </a:lnTo>
                <a:cubicBezTo>
                  <a:pt x="5655906" y="7537176"/>
                  <a:pt x="5649265" y="7537176"/>
                  <a:pt x="5635984" y="7537176"/>
                </a:cubicBezTo>
                <a:close/>
                <a:moveTo>
                  <a:pt x="5432673" y="7528934"/>
                </a:moveTo>
                <a:cubicBezTo>
                  <a:pt x="5436760" y="7530170"/>
                  <a:pt x="5441868" y="7533879"/>
                  <a:pt x="5448509" y="7539648"/>
                </a:cubicBezTo>
                <a:cubicBezTo>
                  <a:pt x="5448509" y="7539648"/>
                  <a:pt x="5421435" y="7539648"/>
                  <a:pt x="5421435" y="7539648"/>
                </a:cubicBezTo>
                <a:cubicBezTo>
                  <a:pt x="5421435" y="7539648"/>
                  <a:pt x="5421435" y="7533467"/>
                  <a:pt x="5425011" y="7530170"/>
                </a:cubicBezTo>
                <a:cubicBezTo>
                  <a:pt x="5426543" y="7528934"/>
                  <a:pt x="5429098" y="7528110"/>
                  <a:pt x="5432673" y="7528934"/>
                </a:cubicBezTo>
                <a:close/>
                <a:moveTo>
                  <a:pt x="5928689" y="7513276"/>
                </a:moveTo>
                <a:cubicBezTo>
                  <a:pt x="5928689" y="7513276"/>
                  <a:pt x="5955252" y="7513276"/>
                  <a:pt x="5955252" y="7537176"/>
                </a:cubicBezTo>
                <a:cubicBezTo>
                  <a:pt x="5955252" y="7537176"/>
                  <a:pt x="5928689" y="7537176"/>
                  <a:pt x="5928689" y="7513276"/>
                </a:cubicBezTo>
                <a:close/>
                <a:moveTo>
                  <a:pt x="4732326" y="7490612"/>
                </a:moveTo>
                <a:cubicBezTo>
                  <a:pt x="4758889" y="7490612"/>
                  <a:pt x="4758889" y="7514512"/>
                  <a:pt x="4812015" y="7538824"/>
                </a:cubicBezTo>
                <a:cubicBezTo>
                  <a:pt x="4792093" y="7538824"/>
                  <a:pt x="4772171" y="7525226"/>
                  <a:pt x="4763487" y="7538824"/>
                </a:cubicBezTo>
                <a:lnTo>
                  <a:pt x="4761443" y="7549538"/>
                </a:lnTo>
                <a:lnTo>
                  <a:pt x="4749183" y="7529346"/>
                </a:lnTo>
                <a:cubicBezTo>
                  <a:pt x="4738967" y="7514512"/>
                  <a:pt x="4732326" y="7502562"/>
                  <a:pt x="4732326" y="7490612"/>
                </a:cubicBezTo>
                <a:close/>
                <a:moveTo>
                  <a:pt x="5343278" y="7489376"/>
                </a:moveTo>
                <a:cubicBezTo>
                  <a:pt x="5370352" y="7489376"/>
                  <a:pt x="5370352" y="7513276"/>
                  <a:pt x="5370352" y="7513276"/>
                </a:cubicBezTo>
                <a:cubicBezTo>
                  <a:pt x="5370352" y="7513276"/>
                  <a:pt x="5370352" y="7513276"/>
                  <a:pt x="5396915" y="7513276"/>
                </a:cubicBezTo>
                <a:cubicBezTo>
                  <a:pt x="5396915" y="7537176"/>
                  <a:pt x="5396915" y="7537176"/>
                  <a:pt x="5396915" y="7537176"/>
                </a:cubicBezTo>
                <a:cubicBezTo>
                  <a:pt x="5396915" y="7537176"/>
                  <a:pt x="5370352" y="7513276"/>
                  <a:pt x="5370352" y="7537176"/>
                </a:cubicBezTo>
                <a:cubicBezTo>
                  <a:pt x="5370352" y="7513276"/>
                  <a:pt x="5343278" y="7489376"/>
                  <a:pt x="5343278" y="7489376"/>
                </a:cubicBezTo>
                <a:close/>
                <a:moveTo>
                  <a:pt x="5316715" y="7489376"/>
                </a:moveTo>
                <a:cubicBezTo>
                  <a:pt x="5316715" y="7489376"/>
                  <a:pt x="5317226" y="7489376"/>
                  <a:pt x="5320291" y="7489376"/>
                </a:cubicBezTo>
                <a:lnTo>
                  <a:pt x="5332551" y="7489376"/>
                </a:lnTo>
                <a:cubicBezTo>
                  <a:pt x="5328464" y="7489376"/>
                  <a:pt x="5343278" y="7489376"/>
                  <a:pt x="5343278" y="7489376"/>
                </a:cubicBezTo>
                <a:cubicBezTo>
                  <a:pt x="5343278" y="7513276"/>
                  <a:pt x="5343278" y="7537176"/>
                  <a:pt x="5343278" y="7537176"/>
                </a:cubicBezTo>
                <a:cubicBezTo>
                  <a:pt x="5316715" y="7513276"/>
                  <a:pt x="5316715" y="7513276"/>
                  <a:pt x="5316715" y="7489376"/>
                </a:cubicBezTo>
                <a:close/>
                <a:moveTo>
                  <a:pt x="8479261" y="7455586"/>
                </a:moveTo>
                <a:cubicBezTo>
                  <a:pt x="8479772" y="7456822"/>
                  <a:pt x="8479772" y="7459706"/>
                  <a:pt x="8479772" y="7465888"/>
                </a:cubicBezTo>
                <a:cubicBezTo>
                  <a:pt x="8479772" y="7465888"/>
                  <a:pt x="8479772" y="7465888"/>
                  <a:pt x="8505824" y="7490612"/>
                </a:cubicBezTo>
                <a:cubicBezTo>
                  <a:pt x="8479772" y="7490612"/>
                  <a:pt x="8479772" y="7490612"/>
                  <a:pt x="8453209" y="7515336"/>
                </a:cubicBezTo>
                <a:cubicBezTo>
                  <a:pt x="8427156" y="7465888"/>
                  <a:pt x="8479772" y="7515336"/>
                  <a:pt x="8453209" y="7465888"/>
                </a:cubicBezTo>
                <a:cubicBezTo>
                  <a:pt x="8466490" y="7465888"/>
                  <a:pt x="8473131" y="7460118"/>
                  <a:pt x="8476707" y="7456822"/>
                </a:cubicBezTo>
                <a:cubicBezTo>
                  <a:pt x="8478239" y="7455174"/>
                  <a:pt x="8478750" y="7454350"/>
                  <a:pt x="8479261" y="7455586"/>
                </a:cubicBezTo>
                <a:close/>
                <a:moveTo>
                  <a:pt x="8348489" y="7417676"/>
                </a:moveTo>
                <a:cubicBezTo>
                  <a:pt x="8348489" y="7417676"/>
                  <a:pt x="8375052" y="7441164"/>
                  <a:pt x="8348489" y="7465064"/>
                </a:cubicBezTo>
                <a:cubicBezTo>
                  <a:pt x="8348489" y="7441164"/>
                  <a:pt x="8348489" y="7441576"/>
                  <a:pt x="8348489" y="7417676"/>
                </a:cubicBezTo>
                <a:close/>
                <a:moveTo>
                  <a:pt x="4837046" y="7370700"/>
                </a:moveTo>
                <a:cubicBezTo>
                  <a:pt x="4837046" y="7370700"/>
                  <a:pt x="4863609" y="7395012"/>
                  <a:pt x="4863609" y="7395012"/>
                </a:cubicBezTo>
                <a:cubicBezTo>
                  <a:pt x="4863609" y="7395012"/>
                  <a:pt x="4916735" y="7370700"/>
                  <a:pt x="4943299" y="7370700"/>
                </a:cubicBezTo>
                <a:cubicBezTo>
                  <a:pt x="4969862" y="7370700"/>
                  <a:pt x="5022988" y="7370700"/>
                  <a:pt x="5049551" y="7418912"/>
                </a:cubicBezTo>
                <a:cubicBezTo>
                  <a:pt x="5076114" y="7442812"/>
                  <a:pt x="5049551" y="7418912"/>
                  <a:pt x="5049551" y="7395012"/>
                </a:cubicBezTo>
                <a:cubicBezTo>
                  <a:pt x="5076114" y="7395012"/>
                  <a:pt x="5076114" y="7418912"/>
                  <a:pt x="5076114" y="7442812"/>
                </a:cubicBezTo>
                <a:cubicBezTo>
                  <a:pt x="5102677" y="7467124"/>
                  <a:pt x="5129241" y="7467124"/>
                  <a:pt x="5155804" y="7467124"/>
                </a:cubicBezTo>
                <a:cubicBezTo>
                  <a:pt x="5182367" y="7467124"/>
                  <a:pt x="5202289" y="7467536"/>
                  <a:pt x="5215571" y="7464240"/>
                </a:cubicBezTo>
                <a:lnTo>
                  <a:pt x="5234471" y="7444048"/>
                </a:lnTo>
                <a:lnTo>
                  <a:pt x="5223744" y="7448580"/>
                </a:lnTo>
                <a:cubicBezTo>
                  <a:pt x="5216592" y="7442812"/>
                  <a:pt x="5209952" y="7431686"/>
                  <a:pt x="5209952" y="7420148"/>
                </a:cubicBezTo>
                <a:cubicBezTo>
                  <a:pt x="5209952" y="7420148"/>
                  <a:pt x="5237026" y="7442812"/>
                  <a:pt x="5237026" y="7442812"/>
                </a:cubicBezTo>
                <a:lnTo>
                  <a:pt x="5234982" y="7443636"/>
                </a:lnTo>
                <a:lnTo>
                  <a:pt x="5234982" y="7476190"/>
                </a:lnTo>
                <a:cubicBezTo>
                  <a:pt x="5234982" y="7485255"/>
                  <a:pt x="5234982" y="7491436"/>
                  <a:pt x="5234982" y="7491436"/>
                </a:cubicBezTo>
                <a:cubicBezTo>
                  <a:pt x="5208419" y="7491436"/>
                  <a:pt x="5155804" y="7491436"/>
                  <a:pt x="5155804" y="7515748"/>
                </a:cubicBezTo>
                <a:cubicBezTo>
                  <a:pt x="5129241" y="7491436"/>
                  <a:pt x="5129241" y="7491436"/>
                  <a:pt x="5102677" y="7515748"/>
                </a:cubicBezTo>
                <a:cubicBezTo>
                  <a:pt x="5102677" y="7491436"/>
                  <a:pt x="5102677" y="7491436"/>
                  <a:pt x="5102677" y="7467124"/>
                </a:cubicBezTo>
                <a:cubicBezTo>
                  <a:pt x="5049551" y="7467124"/>
                  <a:pt x="5076114" y="7515748"/>
                  <a:pt x="5049551" y="7515748"/>
                </a:cubicBezTo>
                <a:cubicBezTo>
                  <a:pt x="5022988" y="7515748"/>
                  <a:pt x="5049551" y="7491436"/>
                  <a:pt x="5023499" y="7467124"/>
                </a:cubicBezTo>
                <a:cubicBezTo>
                  <a:pt x="5023499" y="7515336"/>
                  <a:pt x="4969862" y="7467536"/>
                  <a:pt x="4969862" y="7515748"/>
                </a:cubicBezTo>
                <a:cubicBezTo>
                  <a:pt x="4943299" y="7491436"/>
                  <a:pt x="4916735" y="7539648"/>
                  <a:pt x="4863609" y="7491436"/>
                </a:cubicBezTo>
                <a:cubicBezTo>
                  <a:pt x="4863609" y="7491436"/>
                  <a:pt x="4863609" y="7491436"/>
                  <a:pt x="4863609" y="7442812"/>
                </a:cubicBezTo>
                <a:cubicBezTo>
                  <a:pt x="4837046" y="7442812"/>
                  <a:pt x="4837557" y="7442812"/>
                  <a:pt x="4810994" y="7442812"/>
                </a:cubicBezTo>
                <a:cubicBezTo>
                  <a:pt x="4810994" y="7418912"/>
                  <a:pt x="4837046" y="7395012"/>
                  <a:pt x="4837046" y="7370700"/>
                </a:cubicBezTo>
                <a:close/>
                <a:moveTo>
                  <a:pt x="5096037" y="7349272"/>
                </a:moveTo>
                <a:lnTo>
                  <a:pt x="5104210" y="7370700"/>
                </a:lnTo>
                <a:cubicBezTo>
                  <a:pt x="5090928" y="7358750"/>
                  <a:pt x="5090928" y="7352568"/>
                  <a:pt x="5094504" y="7349684"/>
                </a:cubicBezTo>
                <a:close/>
                <a:moveTo>
                  <a:pt x="4971394" y="7345975"/>
                </a:moveTo>
                <a:cubicBezTo>
                  <a:pt x="4971394" y="7345975"/>
                  <a:pt x="4998468" y="7370700"/>
                  <a:pt x="5025542" y="7370700"/>
                </a:cubicBezTo>
                <a:cubicBezTo>
                  <a:pt x="4998468" y="7370700"/>
                  <a:pt x="4998468" y="7370700"/>
                  <a:pt x="4998468" y="7370700"/>
                </a:cubicBezTo>
                <a:cubicBezTo>
                  <a:pt x="4970883" y="7346388"/>
                  <a:pt x="4971394" y="7345975"/>
                  <a:pt x="4971394" y="7345975"/>
                </a:cubicBezTo>
                <a:close/>
                <a:moveTo>
                  <a:pt x="8638129" y="7322900"/>
                </a:moveTo>
                <a:lnTo>
                  <a:pt x="8626891" y="7352156"/>
                </a:lnTo>
                <a:cubicBezTo>
                  <a:pt x="8620761" y="7358338"/>
                  <a:pt x="8615142" y="7358338"/>
                  <a:pt x="8615142" y="7345975"/>
                </a:cubicBezTo>
                <a:cubicBezTo>
                  <a:pt x="8615142" y="7345975"/>
                  <a:pt x="8620761" y="7345975"/>
                  <a:pt x="8626891" y="7343090"/>
                </a:cubicBezTo>
                <a:close/>
                <a:moveTo>
                  <a:pt x="5078158" y="7322900"/>
                </a:moveTo>
                <a:lnTo>
                  <a:pt x="5087863" y="7331965"/>
                </a:lnTo>
                <a:cubicBezTo>
                  <a:pt x="5097569" y="7341030"/>
                  <a:pt x="5104210" y="7346388"/>
                  <a:pt x="5104210" y="7346388"/>
                </a:cubicBezTo>
                <a:lnTo>
                  <a:pt x="5096037" y="7349272"/>
                </a:lnTo>
                <a:lnTo>
                  <a:pt x="5090928" y="7337734"/>
                </a:lnTo>
                <a:cubicBezTo>
                  <a:pt x="5084798" y="7328668"/>
                  <a:pt x="5078158" y="7322900"/>
                  <a:pt x="5078158" y="7322900"/>
                </a:cubicBezTo>
                <a:close/>
                <a:moveTo>
                  <a:pt x="5237026" y="7321663"/>
                </a:moveTo>
                <a:cubicBezTo>
                  <a:pt x="5264610" y="7345975"/>
                  <a:pt x="5264610" y="7345975"/>
                  <a:pt x="5264610" y="7345975"/>
                </a:cubicBezTo>
                <a:cubicBezTo>
                  <a:pt x="5237026" y="7345975"/>
                  <a:pt x="5237026" y="7321663"/>
                  <a:pt x="5237026" y="7321663"/>
                </a:cubicBezTo>
                <a:close/>
                <a:moveTo>
                  <a:pt x="4544851" y="7321663"/>
                </a:moveTo>
                <a:cubicBezTo>
                  <a:pt x="4597978" y="7345563"/>
                  <a:pt x="4624541" y="7418088"/>
                  <a:pt x="4704741" y="7466300"/>
                </a:cubicBezTo>
                <a:cubicBezTo>
                  <a:pt x="4678178" y="7466300"/>
                  <a:pt x="4678178" y="7490612"/>
                  <a:pt x="4678178" y="7490612"/>
                </a:cubicBezTo>
                <a:cubicBezTo>
                  <a:pt x="4625052" y="7442400"/>
                  <a:pt x="4571414" y="7369876"/>
                  <a:pt x="4544851" y="7321663"/>
                </a:cubicBezTo>
                <a:close/>
                <a:moveTo>
                  <a:pt x="5183899" y="7297763"/>
                </a:moveTo>
                <a:cubicBezTo>
                  <a:pt x="5210462" y="7297763"/>
                  <a:pt x="5210462" y="7297763"/>
                  <a:pt x="5210462" y="7297763"/>
                </a:cubicBezTo>
                <a:cubicBezTo>
                  <a:pt x="5210462" y="7297763"/>
                  <a:pt x="5210462" y="7322075"/>
                  <a:pt x="5210462" y="7322075"/>
                </a:cubicBezTo>
                <a:cubicBezTo>
                  <a:pt x="5183899" y="7298175"/>
                  <a:pt x="5183899" y="7297763"/>
                  <a:pt x="5183899" y="7297763"/>
                </a:cubicBezTo>
                <a:close/>
                <a:moveTo>
                  <a:pt x="5048529" y="7289934"/>
                </a:moveTo>
                <a:cubicBezTo>
                  <a:pt x="5052105" y="7292818"/>
                  <a:pt x="5051594" y="7298999"/>
                  <a:pt x="5051594" y="7298999"/>
                </a:cubicBezTo>
                <a:lnTo>
                  <a:pt x="5044954" y="7291170"/>
                </a:lnTo>
                <a:close/>
                <a:moveTo>
                  <a:pt x="8586535" y="7250787"/>
                </a:moveTo>
                <a:cubicBezTo>
                  <a:pt x="8586535" y="7286637"/>
                  <a:pt x="8616163" y="7295702"/>
                  <a:pt x="8630977" y="7308064"/>
                </a:cubicBezTo>
                <a:lnTo>
                  <a:pt x="8638640" y="7322075"/>
                </a:lnTo>
                <a:lnTo>
                  <a:pt x="8638640" y="7322900"/>
                </a:lnTo>
                <a:lnTo>
                  <a:pt x="8638129" y="7322900"/>
                </a:lnTo>
                <a:lnTo>
                  <a:pt x="8631488" y="7323312"/>
                </a:lnTo>
                <a:cubicBezTo>
                  <a:pt x="8617696" y="7325372"/>
                  <a:pt x="8593176" y="7334437"/>
                  <a:pt x="8612588" y="7370288"/>
                </a:cubicBezTo>
                <a:cubicBezTo>
                  <a:pt x="8560483" y="7370288"/>
                  <a:pt x="8560483" y="7418500"/>
                  <a:pt x="8534431" y="7442400"/>
                </a:cubicBezTo>
                <a:cubicBezTo>
                  <a:pt x="8508378" y="7418500"/>
                  <a:pt x="8508378" y="7465888"/>
                  <a:pt x="8481815" y="7465888"/>
                </a:cubicBezTo>
                <a:cubicBezTo>
                  <a:pt x="8481815" y="7418088"/>
                  <a:pt x="8534431" y="7441988"/>
                  <a:pt x="8534431" y="7394188"/>
                </a:cubicBezTo>
                <a:cubicBezTo>
                  <a:pt x="8534431" y="7370288"/>
                  <a:pt x="8560483" y="7370288"/>
                  <a:pt x="8560483" y="7346388"/>
                </a:cubicBezTo>
                <a:cubicBezTo>
                  <a:pt x="8560483" y="7298587"/>
                  <a:pt x="8586535" y="7274687"/>
                  <a:pt x="8586535" y="7250787"/>
                </a:cubicBezTo>
                <a:close/>
                <a:moveTo>
                  <a:pt x="5025542" y="7250787"/>
                </a:moveTo>
                <a:cubicBezTo>
                  <a:pt x="5025542" y="7262737"/>
                  <a:pt x="5032183" y="7274687"/>
                  <a:pt x="5038824" y="7283752"/>
                </a:cubicBezTo>
                <a:lnTo>
                  <a:pt x="5044954" y="7291170"/>
                </a:lnTo>
                <a:lnTo>
                  <a:pt x="5025542" y="7298999"/>
                </a:lnTo>
                <a:cubicBezTo>
                  <a:pt x="5025542" y="7275099"/>
                  <a:pt x="5025542" y="7274687"/>
                  <a:pt x="5025542" y="7250787"/>
                </a:cubicBezTo>
                <a:close/>
                <a:moveTo>
                  <a:pt x="4971394" y="7201750"/>
                </a:moveTo>
                <a:cubicBezTo>
                  <a:pt x="4971394" y="7201750"/>
                  <a:pt x="4998468" y="7226475"/>
                  <a:pt x="4998468" y="7226475"/>
                </a:cubicBezTo>
                <a:cubicBezTo>
                  <a:pt x="4998468" y="7226475"/>
                  <a:pt x="5025542" y="7250787"/>
                  <a:pt x="5025542" y="7250787"/>
                </a:cubicBezTo>
                <a:cubicBezTo>
                  <a:pt x="5025542" y="7250787"/>
                  <a:pt x="4998468" y="7250787"/>
                  <a:pt x="4998468" y="7250787"/>
                </a:cubicBezTo>
                <a:cubicBezTo>
                  <a:pt x="4998468" y="7226475"/>
                  <a:pt x="4971394" y="7226475"/>
                  <a:pt x="4971394" y="7201750"/>
                </a:cubicBezTo>
                <a:close/>
                <a:moveTo>
                  <a:pt x="4838068" y="7201750"/>
                </a:moveTo>
                <a:cubicBezTo>
                  <a:pt x="4865142" y="7201750"/>
                  <a:pt x="4865142" y="7226475"/>
                  <a:pt x="4865142" y="7226475"/>
                </a:cubicBezTo>
                <a:cubicBezTo>
                  <a:pt x="4865142" y="7226475"/>
                  <a:pt x="4838068" y="7201750"/>
                  <a:pt x="4838068" y="7201750"/>
                </a:cubicBezTo>
                <a:close/>
                <a:moveTo>
                  <a:pt x="8693299" y="7180323"/>
                </a:moveTo>
                <a:cubicBezTo>
                  <a:pt x="8693299" y="7204223"/>
                  <a:pt x="8693809" y="7204223"/>
                  <a:pt x="8720883" y="7204223"/>
                </a:cubicBezTo>
                <a:cubicBezTo>
                  <a:pt x="8720883" y="7227711"/>
                  <a:pt x="8666225" y="7227711"/>
                  <a:pt x="8666225" y="7275511"/>
                </a:cubicBezTo>
                <a:lnTo>
                  <a:pt x="8663671" y="7265622"/>
                </a:lnTo>
                <a:lnTo>
                  <a:pt x="8663160" y="7272214"/>
                </a:lnTo>
                <a:cubicBezTo>
                  <a:pt x="8659584" y="7275511"/>
                  <a:pt x="8652432" y="7275511"/>
                  <a:pt x="8638640" y="7275511"/>
                </a:cubicBezTo>
                <a:cubicBezTo>
                  <a:pt x="8638640" y="7275511"/>
                  <a:pt x="8639151" y="7269330"/>
                  <a:pt x="8642216" y="7263149"/>
                </a:cubicBezTo>
                <a:lnTo>
                  <a:pt x="8661116" y="7253260"/>
                </a:lnTo>
                <a:lnTo>
                  <a:pt x="8659073" y="7243782"/>
                </a:lnTo>
                <a:cubicBezTo>
                  <a:pt x="8662649" y="7215761"/>
                  <a:pt x="8693299" y="7198042"/>
                  <a:pt x="8693299" y="7180323"/>
                </a:cubicBezTo>
                <a:close/>
                <a:moveTo>
                  <a:pt x="4943809" y="7155599"/>
                </a:moveTo>
                <a:cubicBezTo>
                  <a:pt x="4943809" y="7155599"/>
                  <a:pt x="4943809" y="7180323"/>
                  <a:pt x="4971394" y="7180323"/>
                </a:cubicBezTo>
                <a:cubicBezTo>
                  <a:pt x="4943809" y="7180323"/>
                  <a:pt x="4943809" y="7180323"/>
                  <a:pt x="4943809" y="7155599"/>
                </a:cubicBezTo>
                <a:close/>
                <a:moveTo>
                  <a:pt x="4783409" y="7155599"/>
                </a:moveTo>
                <a:cubicBezTo>
                  <a:pt x="4783409" y="7179087"/>
                  <a:pt x="4810994" y="7202575"/>
                  <a:pt x="4810994" y="7226475"/>
                </a:cubicBezTo>
                <a:cubicBezTo>
                  <a:pt x="4783409" y="7202575"/>
                  <a:pt x="4783409" y="7179087"/>
                  <a:pt x="4783409" y="7155599"/>
                </a:cubicBezTo>
                <a:close/>
                <a:moveTo>
                  <a:pt x="4783409" y="7130874"/>
                </a:moveTo>
                <a:cubicBezTo>
                  <a:pt x="4783409" y="7130874"/>
                  <a:pt x="4783409" y="7130874"/>
                  <a:pt x="4810994" y="7155599"/>
                </a:cubicBezTo>
                <a:cubicBezTo>
                  <a:pt x="4810994" y="7155599"/>
                  <a:pt x="4810994" y="7180323"/>
                  <a:pt x="4810994" y="7180323"/>
                </a:cubicBezTo>
                <a:cubicBezTo>
                  <a:pt x="4810994" y="7180323"/>
                  <a:pt x="4783409" y="7130874"/>
                  <a:pt x="4783409" y="7130874"/>
                </a:cubicBezTo>
                <a:close/>
                <a:moveTo>
                  <a:pt x="4332857" y="7106562"/>
                </a:moveTo>
                <a:cubicBezTo>
                  <a:pt x="4359420" y="7106562"/>
                  <a:pt x="4386494" y="7130462"/>
                  <a:pt x="4386494" y="7130462"/>
                </a:cubicBezTo>
                <a:cubicBezTo>
                  <a:pt x="4386494" y="7130462"/>
                  <a:pt x="4439620" y="7202162"/>
                  <a:pt x="4359420" y="7154362"/>
                </a:cubicBezTo>
                <a:cubicBezTo>
                  <a:pt x="4359420" y="7130462"/>
                  <a:pt x="4332857" y="7130050"/>
                  <a:pt x="4332857" y="7130462"/>
                </a:cubicBezTo>
                <a:cubicBezTo>
                  <a:pt x="4332857" y="7130462"/>
                  <a:pt x="4359420" y="7154362"/>
                  <a:pt x="4306294" y="7130462"/>
                </a:cubicBezTo>
                <a:cubicBezTo>
                  <a:pt x="4306294" y="7106150"/>
                  <a:pt x="4386494" y="7154362"/>
                  <a:pt x="4332857" y="7106562"/>
                </a:cubicBezTo>
                <a:close/>
                <a:moveTo>
                  <a:pt x="4845219" y="7045988"/>
                </a:moveTo>
                <a:cubicBezTo>
                  <a:pt x="4845219" y="7044340"/>
                  <a:pt x="4850328" y="7047224"/>
                  <a:pt x="4863609" y="7059174"/>
                </a:cubicBezTo>
                <a:cubicBezTo>
                  <a:pt x="4863609" y="7059174"/>
                  <a:pt x="4863609" y="7083074"/>
                  <a:pt x="4889661" y="7083074"/>
                </a:cubicBezTo>
                <a:cubicBezTo>
                  <a:pt x="4889661" y="7083074"/>
                  <a:pt x="4889661" y="7083074"/>
                  <a:pt x="4889661" y="7086371"/>
                </a:cubicBezTo>
                <a:lnTo>
                  <a:pt x="4889661" y="7107386"/>
                </a:lnTo>
                <a:cubicBezTo>
                  <a:pt x="4883532" y="7101206"/>
                  <a:pt x="4876891" y="7095024"/>
                  <a:pt x="4863609" y="7083074"/>
                </a:cubicBezTo>
                <a:cubicBezTo>
                  <a:pt x="4883532" y="7101206"/>
                  <a:pt x="4843687" y="7051757"/>
                  <a:pt x="4845219" y="7045988"/>
                </a:cubicBezTo>
                <a:close/>
                <a:moveTo>
                  <a:pt x="4784941" y="6987062"/>
                </a:moveTo>
                <a:cubicBezTo>
                  <a:pt x="4811505" y="7010962"/>
                  <a:pt x="4811505" y="7010962"/>
                  <a:pt x="4811505" y="7010962"/>
                </a:cubicBezTo>
                <a:cubicBezTo>
                  <a:pt x="4784941" y="7010962"/>
                  <a:pt x="4784941" y="7010962"/>
                  <a:pt x="4784941" y="6987062"/>
                </a:cubicBezTo>
                <a:close/>
                <a:moveTo>
                  <a:pt x="4392417" y="6965557"/>
                </a:moveTo>
                <a:lnTo>
                  <a:pt x="4423146" y="6967900"/>
                </a:lnTo>
                <a:cubicBezTo>
                  <a:pt x="4432724" y="6970579"/>
                  <a:pt x="4439109" y="6975936"/>
                  <a:pt x="4439109" y="6986650"/>
                </a:cubicBezTo>
                <a:cubicBezTo>
                  <a:pt x="4426339" y="6975936"/>
                  <a:pt x="4413568" y="6970579"/>
                  <a:pt x="4403990" y="6967900"/>
                </a:cubicBezTo>
                <a:close/>
                <a:moveTo>
                  <a:pt x="4388026" y="6965222"/>
                </a:moveTo>
                <a:cubicBezTo>
                  <a:pt x="4388026" y="6965222"/>
                  <a:pt x="4389623" y="6965222"/>
                  <a:pt x="4392416" y="6965557"/>
                </a:cubicBezTo>
                <a:lnTo>
                  <a:pt x="4392417" y="6965557"/>
                </a:lnTo>
                <a:close/>
                <a:moveTo>
                  <a:pt x="4466694" y="6962750"/>
                </a:moveTo>
                <a:cubicBezTo>
                  <a:pt x="4466694" y="6962750"/>
                  <a:pt x="4466694" y="6962750"/>
                  <a:pt x="4493257" y="6986650"/>
                </a:cubicBezTo>
                <a:cubicBezTo>
                  <a:pt x="4493257" y="6986650"/>
                  <a:pt x="4440131" y="6962750"/>
                  <a:pt x="4466694" y="6962750"/>
                </a:cubicBezTo>
                <a:close/>
                <a:moveTo>
                  <a:pt x="4505517" y="6947504"/>
                </a:moveTo>
                <a:lnTo>
                  <a:pt x="4508071" y="6949564"/>
                </a:lnTo>
                <a:cubicBezTo>
                  <a:pt x="4519309" y="6954096"/>
                  <a:pt x="4519309" y="6945031"/>
                  <a:pt x="4519309" y="6963162"/>
                </a:cubicBezTo>
                <a:cubicBezTo>
                  <a:pt x="4506028" y="6963162"/>
                  <a:pt x="4506028" y="6956981"/>
                  <a:pt x="4506028" y="6950800"/>
                </a:cubicBezTo>
                <a:close/>
                <a:moveTo>
                  <a:pt x="4254700" y="6940498"/>
                </a:moveTo>
                <a:cubicBezTo>
                  <a:pt x="4280241" y="6940498"/>
                  <a:pt x="4280241" y="6963574"/>
                  <a:pt x="4305783" y="6963574"/>
                </a:cubicBezTo>
                <a:cubicBezTo>
                  <a:pt x="4305783" y="6975524"/>
                  <a:pt x="4291990" y="6969755"/>
                  <a:pt x="4278709" y="6963574"/>
                </a:cubicBezTo>
                <a:cubicBezTo>
                  <a:pt x="4273090" y="6961102"/>
                  <a:pt x="4266960" y="6957805"/>
                  <a:pt x="4262362" y="6957393"/>
                </a:cubicBezTo>
                <a:lnTo>
                  <a:pt x="4260319" y="6958629"/>
                </a:lnTo>
                <a:lnTo>
                  <a:pt x="4278709" y="6963574"/>
                </a:lnTo>
                <a:cubicBezTo>
                  <a:pt x="4278709" y="6975112"/>
                  <a:pt x="4272068" y="6969343"/>
                  <a:pt x="4265427" y="6963574"/>
                </a:cubicBezTo>
                <a:lnTo>
                  <a:pt x="4259808" y="6959042"/>
                </a:lnTo>
                <a:lnTo>
                  <a:pt x="4254700" y="6963574"/>
                </a:lnTo>
                <a:lnTo>
                  <a:pt x="4254700" y="6960690"/>
                </a:lnTo>
                <a:lnTo>
                  <a:pt x="4253167" y="6963574"/>
                </a:lnTo>
                <a:cubicBezTo>
                  <a:pt x="4239886" y="6952036"/>
                  <a:pt x="4240397" y="6952036"/>
                  <a:pt x="4246526" y="6954920"/>
                </a:cubicBezTo>
                <a:lnTo>
                  <a:pt x="4254700" y="6957393"/>
                </a:lnTo>
                <a:lnTo>
                  <a:pt x="4254700" y="6943382"/>
                </a:lnTo>
                <a:cubicBezTo>
                  <a:pt x="4254700" y="6940498"/>
                  <a:pt x="4254700" y="6940498"/>
                  <a:pt x="4254700" y="6940498"/>
                </a:cubicBezTo>
                <a:close/>
                <a:moveTo>
                  <a:pt x="4439620" y="6938438"/>
                </a:moveTo>
                <a:cubicBezTo>
                  <a:pt x="4439620" y="6938438"/>
                  <a:pt x="4466694" y="6962750"/>
                  <a:pt x="4466694" y="6962750"/>
                </a:cubicBezTo>
                <a:cubicBezTo>
                  <a:pt x="4440131" y="6938850"/>
                  <a:pt x="4466694" y="6986650"/>
                  <a:pt x="4439620" y="6938438"/>
                </a:cubicBezTo>
                <a:close/>
                <a:moveTo>
                  <a:pt x="4482019" y="6933493"/>
                </a:moveTo>
                <a:lnTo>
                  <a:pt x="4492746" y="6938850"/>
                </a:lnTo>
                <a:cubicBezTo>
                  <a:pt x="4492746" y="6950800"/>
                  <a:pt x="4486106" y="6945031"/>
                  <a:pt x="4482530" y="6938850"/>
                </a:cubicBezTo>
                <a:close/>
                <a:moveTo>
                  <a:pt x="8905293" y="6915774"/>
                </a:moveTo>
                <a:cubicBezTo>
                  <a:pt x="8932367" y="6915774"/>
                  <a:pt x="8932367" y="6915774"/>
                  <a:pt x="8932367" y="6915774"/>
                </a:cubicBezTo>
                <a:cubicBezTo>
                  <a:pt x="8932367" y="6940498"/>
                  <a:pt x="8905293" y="6965222"/>
                  <a:pt x="8905293" y="6940498"/>
                </a:cubicBezTo>
                <a:cubicBezTo>
                  <a:pt x="8905293" y="6915774"/>
                  <a:pt x="8932367" y="6915774"/>
                  <a:pt x="8905293" y="6915774"/>
                </a:cubicBezTo>
                <a:close/>
                <a:moveTo>
                  <a:pt x="4439620" y="6914950"/>
                </a:moveTo>
                <a:lnTo>
                  <a:pt x="4440642" y="6914950"/>
                </a:lnTo>
                <a:lnTo>
                  <a:pt x="4451880" y="6915362"/>
                </a:lnTo>
                <a:cubicBezTo>
                  <a:pt x="4453923" y="6915774"/>
                  <a:pt x="4454434" y="6917010"/>
                  <a:pt x="4455967" y="6918246"/>
                </a:cubicBezTo>
                <a:lnTo>
                  <a:pt x="4461075" y="6921955"/>
                </a:lnTo>
                <a:lnTo>
                  <a:pt x="4458010" y="6925252"/>
                </a:lnTo>
                <a:lnTo>
                  <a:pt x="4450858" y="6924840"/>
                </a:lnTo>
                <a:lnTo>
                  <a:pt x="4466694" y="6938438"/>
                </a:lnTo>
                <a:cubicBezTo>
                  <a:pt x="4473335" y="6944619"/>
                  <a:pt x="4479976" y="6950800"/>
                  <a:pt x="4493257" y="6962750"/>
                </a:cubicBezTo>
                <a:cubicBezTo>
                  <a:pt x="4473335" y="6962750"/>
                  <a:pt x="4468227" y="6949152"/>
                  <a:pt x="4444728" y="6932256"/>
                </a:cubicBezTo>
                <a:lnTo>
                  <a:pt x="4429914" y="6924428"/>
                </a:lnTo>
                <a:lnTo>
                  <a:pt x="4436044" y="6924840"/>
                </a:lnTo>
                <a:lnTo>
                  <a:pt x="4437577" y="6921131"/>
                </a:lnTo>
                <a:lnTo>
                  <a:pt x="4432468" y="6918246"/>
                </a:lnTo>
                <a:cubicBezTo>
                  <a:pt x="4431447" y="6916598"/>
                  <a:pt x="4432979" y="6914950"/>
                  <a:pt x="4439620" y="6914950"/>
                </a:cubicBezTo>
                <a:close/>
                <a:moveTo>
                  <a:pt x="4413057" y="6914950"/>
                </a:moveTo>
                <a:lnTo>
                  <a:pt x="4429914" y="6924428"/>
                </a:lnTo>
                <a:lnTo>
                  <a:pt x="4426849" y="6924016"/>
                </a:lnTo>
                <a:cubicBezTo>
                  <a:pt x="4420209" y="6920719"/>
                  <a:pt x="4413057" y="6914950"/>
                  <a:pt x="4413057" y="6914950"/>
                </a:cubicBezTo>
                <a:close/>
                <a:moveTo>
                  <a:pt x="4114733" y="6905472"/>
                </a:moveTo>
                <a:cubicBezTo>
                  <a:pt x="4122395" y="6906708"/>
                  <a:pt x="4132101" y="6910005"/>
                  <a:pt x="4145382" y="6915774"/>
                </a:cubicBezTo>
                <a:cubicBezTo>
                  <a:pt x="4119330" y="6915774"/>
                  <a:pt x="4119330" y="6915774"/>
                  <a:pt x="4092767" y="6915774"/>
                </a:cubicBezTo>
                <a:cubicBezTo>
                  <a:pt x="4092767" y="6915774"/>
                  <a:pt x="4092767" y="6915774"/>
                  <a:pt x="4066715" y="6915774"/>
                </a:cubicBezTo>
                <a:cubicBezTo>
                  <a:pt x="4086637" y="6915774"/>
                  <a:pt x="4091745" y="6902176"/>
                  <a:pt x="4114733" y="6905472"/>
                </a:cubicBezTo>
                <a:close/>
                <a:moveTo>
                  <a:pt x="8959441" y="6891462"/>
                </a:moveTo>
                <a:cubicBezTo>
                  <a:pt x="8959441" y="6915774"/>
                  <a:pt x="8932367" y="6915774"/>
                  <a:pt x="8932367" y="6915774"/>
                </a:cubicBezTo>
                <a:cubicBezTo>
                  <a:pt x="8932367" y="6891462"/>
                  <a:pt x="8932367" y="6915774"/>
                  <a:pt x="8959441" y="6891462"/>
                </a:cubicBezTo>
                <a:close/>
                <a:moveTo>
                  <a:pt x="4386494" y="6891050"/>
                </a:moveTo>
                <a:cubicBezTo>
                  <a:pt x="4386494" y="6891050"/>
                  <a:pt x="4386494" y="6890638"/>
                  <a:pt x="4413057" y="6914950"/>
                </a:cubicBezTo>
                <a:cubicBezTo>
                  <a:pt x="4413057" y="6938850"/>
                  <a:pt x="4439620" y="6938438"/>
                  <a:pt x="4439620" y="6938438"/>
                </a:cubicBezTo>
                <a:cubicBezTo>
                  <a:pt x="4439620" y="6962338"/>
                  <a:pt x="4439620" y="6962750"/>
                  <a:pt x="4439620" y="6962750"/>
                </a:cubicBezTo>
                <a:cubicBezTo>
                  <a:pt x="4413057" y="6962750"/>
                  <a:pt x="4386494" y="6938438"/>
                  <a:pt x="4386494" y="6938438"/>
                </a:cubicBezTo>
                <a:cubicBezTo>
                  <a:pt x="4359931" y="6926488"/>
                  <a:pt x="4353290" y="6920719"/>
                  <a:pt x="4356355" y="6917834"/>
                </a:cubicBezTo>
                <a:lnTo>
                  <a:pt x="4362996" y="6917010"/>
                </a:lnTo>
                <a:lnTo>
                  <a:pt x="4386494" y="6914950"/>
                </a:lnTo>
                <a:cubicBezTo>
                  <a:pt x="4386494" y="6926488"/>
                  <a:pt x="4379853" y="6926488"/>
                  <a:pt x="4373723" y="6924016"/>
                </a:cubicBezTo>
                <a:lnTo>
                  <a:pt x="4394156" y="6937614"/>
                </a:lnTo>
                <a:cubicBezTo>
                  <a:pt x="4421741" y="6949152"/>
                  <a:pt x="4426849" y="6926900"/>
                  <a:pt x="4386494" y="6891050"/>
                </a:cubicBezTo>
                <a:close/>
                <a:moveTo>
                  <a:pt x="8999796" y="6886517"/>
                </a:moveTo>
                <a:lnTo>
                  <a:pt x="9014100" y="6892698"/>
                </a:lnTo>
                <a:cubicBezTo>
                  <a:pt x="9000818" y="6892698"/>
                  <a:pt x="9000818" y="6892286"/>
                  <a:pt x="9000818" y="6889402"/>
                </a:cubicBezTo>
                <a:close/>
                <a:moveTo>
                  <a:pt x="4352779" y="6880748"/>
                </a:moveTo>
                <a:cubicBezTo>
                  <a:pt x="4356866" y="6877452"/>
                  <a:pt x="4386494" y="6891050"/>
                  <a:pt x="4386494" y="6891050"/>
                </a:cubicBezTo>
                <a:cubicBezTo>
                  <a:pt x="4359931" y="6891050"/>
                  <a:pt x="4386494" y="6914950"/>
                  <a:pt x="4359420" y="6891050"/>
                </a:cubicBezTo>
                <a:cubicBezTo>
                  <a:pt x="4352779" y="6884868"/>
                  <a:pt x="4351757" y="6881572"/>
                  <a:pt x="4352779" y="6880748"/>
                </a:cubicBezTo>
                <a:close/>
                <a:moveTo>
                  <a:pt x="8986515" y="6862205"/>
                </a:moveTo>
                <a:cubicBezTo>
                  <a:pt x="8987026" y="6861792"/>
                  <a:pt x="8987026" y="6863029"/>
                  <a:pt x="8987026" y="6868798"/>
                </a:cubicBezTo>
                <a:cubicBezTo>
                  <a:pt x="8993666" y="6874567"/>
                  <a:pt x="8997242" y="6879100"/>
                  <a:pt x="8998775" y="6882808"/>
                </a:cubicBezTo>
                <a:lnTo>
                  <a:pt x="8999796" y="6886517"/>
                </a:lnTo>
                <a:lnTo>
                  <a:pt x="8997753" y="6885693"/>
                </a:lnTo>
                <a:cubicBezTo>
                  <a:pt x="8991623" y="6886929"/>
                  <a:pt x="8987026" y="6893110"/>
                  <a:pt x="8981917" y="6896406"/>
                </a:cubicBezTo>
                <a:lnTo>
                  <a:pt x="8960463" y="6892698"/>
                </a:lnTo>
                <a:lnTo>
                  <a:pt x="8971190" y="6905472"/>
                </a:lnTo>
                <a:cubicBezTo>
                  <a:pt x="8974766" y="6916186"/>
                  <a:pt x="8959441" y="6915774"/>
                  <a:pt x="8959441" y="6915774"/>
                </a:cubicBezTo>
                <a:cubicBezTo>
                  <a:pt x="8959441" y="6903824"/>
                  <a:pt x="8959441" y="6897643"/>
                  <a:pt x="8959441" y="6894346"/>
                </a:cubicBezTo>
                <a:lnTo>
                  <a:pt x="8959441" y="6892698"/>
                </a:lnTo>
                <a:lnTo>
                  <a:pt x="8959441" y="6891462"/>
                </a:lnTo>
                <a:lnTo>
                  <a:pt x="8960463" y="6892286"/>
                </a:lnTo>
                <a:lnTo>
                  <a:pt x="8969657" y="6889402"/>
                </a:lnTo>
                <a:cubicBezTo>
                  <a:pt x="8973233" y="6886517"/>
                  <a:pt x="8973233" y="6880336"/>
                  <a:pt x="8959441" y="6868798"/>
                </a:cubicBezTo>
                <a:cubicBezTo>
                  <a:pt x="8979874" y="6886517"/>
                  <a:pt x="8984982" y="6864677"/>
                  <a:pt x="8986515" y="6862205"/>
                </a:cubicBezTo>
                <a:close/>
                <a:moveTo>
                  <a:pt x="4360441" y="6820586"/>
                </a:moveTo>
                <a:cubicBezTo>
                  <a:pt x="4379853" y="6820586"/>
                  <a:pt x="4384961" y="6833772"/>
                  <a:pt x="4386494" y="6830476"/>
                </a:cubicBezTo>
                <a:lnTo>
                  <a:pt x="4386494" y="6820998"/>
                </a:lnTo>
                <a:lnTo>
                  <a:pt x="4404373" y="6839953"/>
                </a:lnTo>
                <a:cubicBezTo>
                  <a:pt x="4404373" y="6846546"/>
                  <a:pt x="4360441" y="6820586"/>
                  <a:pt x="4360441" y="6820586"/>
                </a:cubicBezTo>
                <a:close/>
                <a:moveTo>
                  <a:pt x="4475889" y="6811932"/>
                </a:moveTo>
                <a:lnTo>
                  <a:pt x="4493257" y="6820586"/>
                </a:lnTo>
                <a:cubicBezTo>
                  <a:pt x="4493257" y="6820586"/>
                  <a:pt x="4486616" y="6820586"/>
                  <a:pt x="4479976" y="6817701"/>
                </a:cubicBezTo>
                <a:close/>
                <a:moveTo>
                  <a:pt x="9012567" y="6796274"/>
                </a:moveTo>
                <a:cubicBezTo>
                  <a:pt x="9012567" y="6796274"/>
                  <a:pt x="9018697" y="6808224"/>
                  <a:pt x="9025338" y="6817289"/>
                </a:cubicBezTo>
                <a:lnTo>
                  <a:pt x="9034022" y="6826354"/>
                </a:lnTo>
                <a:lnTo>
                  <a:pt x="9028403" y="6835008"/>
                </a:lnTo>
                <a:cubicBezTo>
                  <a:pt x="9025338" y="6837892"/>
                  <a:pt x="9025338" y="6843662"/>
                  <a:pt x="9038109" y="6867562"/>
                </a:cubicBezTo>
                <a:cubicBezTo>
                  <a:pt x="9038109" y="6867562"/>
                  <a:pt x="9012567" y="6843662"/>
                  <a:pt x="9012567" y="6843662"/>
                </a:cubicBezTo>
                <a:cubicBezTo>
                  <a:pt x="9012567" y="6843662"/>
                  <a:pt x="9012567" y="6843662"/>
                  <a:pt x="9012567" y="6867562"/>
                </a:cubicBezTo>
                <a:cubicBezTo>
                  <a:pt x="9012567" y="6867562"/>
                  <a:pt x="9012567" y="6867562"/>
                  <a:pt x="9012567" y="6891462"/>
                </a:cubicBezTo>
                <a:cubicBezTo>
                  <a:pt x="9012567" y="6867562"/>
                  <a:pt x="8987026" y="6867562"/>
                  <a:pt x="8987026" y="6843662"/>
                </a:cubicBezTo>
                <a:cubicBezTo>
                  <a:pt x="8987026" y="6819762"/>
                  <a:pt x="9012567" y="6843662"/>
                  <a:pt x="9012567" y="6796274"/>
                </a:cubicBezTo>
                <a:close/>
                <a:moveTo>
                  <a:pt x="4385983" y="6796274"/>
                </a:moveTo>
                <a:cubicBezTo>
                  <a:pt x="4405905" y="6796274"/>
                  <a:pt x="4425828" y="6823882"/>
                  <a:pt x="4412035" y="6827591"/>
                </a:cubicBezTo>
                <a:lnTo>
                  <a:pt x="4386494" y="6820998"/>
                </a:lnTo>
                <a:lnTo>
                  <a:pt x="4386494" y="6820586"/>
                </a:lnTo>
                <a:lnTo>
                  <a:pt x="4385983" y="6820586"/>
                </a:lnTo>
                <a:cubicBezTo>
                  <a:pt x="4412546" y="6820586"/>
                  <a:pt x="4359420" y="6796274"/>
                  <a:pt x="4385983" y="6796274"/>
                </a:cubicBezTo>
                <a:close/>
                <a:moveTo>
                  <a:pt x="4362996" y="6783912"/>
                </a:moveTo>
                <a:lnTo>
                  <a:pt x="4370658" y="6785560"/>
                </a:lnTo>
                <a:cubicBezTo>
                  <a:pt x="4374745" y="6786796"/>
                  <a:pt x="4379342" y="6790092"/>
                  <a:pt x="4385983" y="6796274"/>
                </a:cubicBezTo>
                <a:cubicBezTo>
                  <a:pt x="4385983" y="6796274"/>
                  <a:pt x="4382918" y="6794626"/>
                  <a:pt x="4378321" y="6792153"/>
                </a:cubicBezTo>
                <a:close/>
                <a:moveTo>
                  <a:pt x="4359931" y="6781439"/>
                </a:moveTo>
                <a:lnTo>
                  <a:pt x="4362996" y="6783912"/>
                </a:lnTo>
                <a:cubicBezTo>
                  <a:pt x="4360952" y="6783912"/>
                  <a:pt x="4360441" y="6783912"/>
                  <a:pt x="4359931" y="6782263"/>
                </a:cubicBezTo>
                <a:close/>
                <a:moveTo>
                  <a:pt x="4359420" y="6771550"/>
                </a:moveTo>
                <a:lnTo>
                  <a:pt x="4359931" y="6781439"/>
                </a:lnTo>
                <a:lnTo>
                  <a:pt x="4352779" y="6775258"/>
                </a:lnTo>
                <a:cubicBezTo>
                  <a:pt x="4351247" y="6773198"/>
                  <a:pt x="4353290" y="6771550"/>
                  <a:pt x="4359420" y="6771550"/>
                </a:cubicBezTo>
                <a:close/>
                <a:moveTo>
                  <a:pt x="4121373" y="6771550"/>
                </a:moveTo>
                <a:cubicBezTo>
                  <a:pt x="4121373" y="6771550"/>
                  <a:pt x="4121884" y="6771550"/>
                  <a:pt x="4147426" y="6771550"/>
                </a:cubicBezTo>
                <a:cubicBezTo>
                  <a:pt x="4172967" y="6795862"/>
                  <a:pt x="4147426" y="6796274"/>
                  <a:pt x="4147426" y="6796274"/>
                </a:cubicBezTo>
                <a:cubicBezTo>
                  <a:pt x="4147426" y="6796274"/>
                  <a:pt x="4146915" y="6795862"/>
                  <a:pt x="4121373" y="6771550"/>
                </a:cubicBezTo>
                <a:close/>
                <a:moveTo>
                  <a:pt x="4390580" y="6737760"/>
                </a:moveTo>
                <a:cubicBezTo>
                  <a:pt x="4398243" y="6734463"/>
                  <a:pt x="4413057" y="6747650"/>
                  <a:pt x="4413057" y="6747650"/>
                </a:cubicBezTo>
                <a:cubicBezTo>
                  <a:pt x="4413057" y="6747650"/>
                  <a:pt x="4409481" y="6746413"/>
                  <a:pt x="4404884" y="6744352"/>
                </a:cubicBezTo>
                <a:lnTo>
                  <a:pt x="4390070" y="6738996"/>
                </a:lnTo>
                <a:close/>
                <a:moveTo>
                  <a:pt x="4379342" y="6737760"/>
                </a:moveTo>
                <a:cubicBezTo>
                  <a:pt x="4380875" y="6736524"/>
                  <a:pt x="4384961" y="6736936"/>
                  <a:pt x="4390070" y="6738584"/>
                </a:cubicBezTo>
                <a:lnTo>
                  <a:pt x="4390070" y="6738996"/>
                </a:lnTo>
                <a:lnTo>
                  <a:pt x="4386494" y="6747650"/>
                </a:lnTo>
                <a:cubicBezTo>
                  <a:pt x="4379853" y="6741880"/>
                  <a:pt x="4378321" y="6738996"/>
                  <a:pt x="4379342" y="6737760"/>
                </a:cubicBezTo>
                <a:close/>
                <a:moveTo>
                  <a:pt x="9119841" y="6725398"/>
                </a:moveTo>
                <a:cubicBezTo>
                  <a:pt x="9119841" y="6725398"/>
                  <a:pt x="9119841" y="6748474"/>
                  <a:pt x="9119841" y="6748474"/>
                </a:cubicBezTo>
                <a:cubicBezTo>
                  <a:pt x="9092257" y="6748474"/>
                  <a:pt x="9092767" y="6748474"/>
                  <a:pt x="9092767" y="6771550"/>
                </a:cubicBezTo>
                <a:cubicBezTo>
                  <a:pt x="9065693" y="6748474"/>
                  <a:pt x="9092767" y="6771550"/>
                  <a:pt x="9092767" y="6748474"/>
                </a:cubicBezTo>
                <a:cubicBezTo>
                  <a:pt x="9092767" y="6748474"/>
                  <a:pt x="9092257" y="6725398"/>
                  <a:pt x="9119841" y="6725398"/>
                </a:cubicBezTo>
                <a:close/>
                <a:moveTo>
                  <a:pt x="4254700" y="6725398"/>
                </a:moveTo>
                <a:cubicBezTo>
                  <a:pt x="4305783" y="6750122"/>
                  <a:pt x="4254700" y="6750122"/>
                  <a:pt x="4254700" y="6750122"/>
                </a:cubicBezTo>
                <a:cubicBezTo>
                  <a:pt x="4254700" y="6750122"/>
                  <a:pt x="4254700" y="6750122"/>
                  <a:pt x="4254700" y="6725398"/>
                </a:cubicBezTo>
                <a:cubicBezTo>
                  <a:pt x="4254700" y="6750122"/>
                  <a:pt x="4280241" y="6750122"/>
                  <a:pt x="4254700" y="6725398"/>
                </a:cubicBezTo>
                <a:close/>
                <a:moveTo>
                  <a:pt x="4213833" y="6633094"/>
                </a:moveTo>
                <a:cubicBezTo>
                  <a:pt x="4220474" y="6635566"/>
                  <a:pt x="4227626" y="6640923"/>
                  <a:pt x="4227626" y="6651637"/>
                </a:cubicBezTo>
                <a:cubicBezTo>
                  <a:pt x="4213833" y="6640923"/>
                  <a:pt x="4213833" y="6635566"/>
                  <a:pt x="4213833" y="6633094"/>
                </a:cubicBezTo>
                <a:close/>
                <a:moveTo>
                  <a:pt x="9014100" y="6630210"/>
                </a:moveTo>
                <a:cubicBezTo>
                  <a:pt x="9014100" y="6630210"/>
                  <a:pt x="9014100" y="6651637"/>
                  <a:pt x="9014100" y="6651637"/>
                </a:cubicBezTo>
                <a:cubicBezTo>
                  <a:pt x="8987026" y="6651637"/>
                  <a:pt x="9014100" y="6630210"/>
                  <a:pt x="9014100" y="6630210"/>
                </a:cubicBezTo>
                <a:close/>
                <a:moveTo>
                  <a:pt x="4119841" y="6605485"/>
                </a:moveTo>
                <a:cubicBezTo>
                  <a:pt x="4145382" y="6605485"/>
                  <a:pt x="4119841" y="6605485"/>
                  <a:pt x="4145382" y="6630210"/>
                </a:cubicBezTo>
                <a:cubicBezTo>
                  <a:pt x="4119841" y="6630210"/>
                  <a:pt x="4119841" y="6630210"/>
                  <a:pt x="4119841" y="6605485"/>
                </a:cubicBezTo>
                <a:close/>
                <a:moveTo>
                  <a:pt x="8874643" y="6538318"/>
                </a:moveTo>
                <a:lnTo>
                  <a:pt x="8876686" y="6541202"/>
                </a:lnTo>
                <a:cubicBezTo>
                  <a:pt x="8879751" y="6550268"/>
                  <a:pt x="8879751" y="6556448"/>
                  <a:pt x="8879751" y="6556448"/>
                </a:cubicBezTo>
                <a:close/>
                <a:moveTo>
                  <a:pt x="3874132" y="6503292"/>
                </a:moveTo>
                <a:cubicBezTo>
                  <a:pt x="3887413" y="6503292"/>
                  <a:pt x="3907847" y="6508648"/>
                  <a:pt x="3907847" y="6508648"/>
                </a:cubicBezTo>
                <a:cubicBezTo>
                  <a:pt x="3933899" y="6531724"/>
                  <a:pt x="3907336" y="6531724"/>
                  <a:pt x="3881283" y="6531724"/>
                </a:cubicBezTo>
                <a:cubicBezTo>
                  <a:pt x="3854720" y="6508648"/>
                  <a:pt x="3860850" y="6503292"/>
                  <a:pt x="3874132" y="6503292"/>
                </a:cubicBezTo>
                <a:close/>
                <a:moveTo>
                  <a:pt x="3864937" y="6466618"/>
                </a:moveTo>
                <a:lnTo>
                  <a:pt x="3879240" y="6485572"/>
                </a:lnTo>
                <a:cubicBezTo>
                  <a:pt x="3879240" y="6485572"/>
                  <a:pt x="3872599" y="6479804"/>
                  <a:pt x="3866469" y="6470738"/>
                </a:cubicBezTo>
                <a:close/>
                <a:moveTo>
                  <a:pt x="3843482" y="6430768"/>
                </a:moveTo>
                <a:cubicBezTo>
                  <a:pt x="3843993" y="6429119"/>
                  <a:pt x="3847058" y="6430355"/>
                  <a:pt x="3853699" y="6436536"/>
                </a:cubicBezTo>
                <a:lnTo>
                  <a:pt x="3864937" y="6466618"/>
                </a:lnTo>
                <a:lnTo>
                  <a:pt x="3847058" y="6442718"/>
                </a:lnTo>
                <a:cubicBezTo>
                  <a:pt x="3843993" y="6436536"/>
                  <a:pt x="3842460" y="6432004"/>
                  <a:pt x="3843482" y="6430768"/>
                </a:cubicBezTo>
                <a:close/>
                <a:moveTo>
                  <a:pt x="3774520" y="6411812"/>
                </a:moveTo>
                <a:cubicBezTo>
                  <a:pt x="3801083" y="6436536"/>
                  <a:pt x="3748468" y="6411812"/>
                  <a:pt x="3774520" y="6436536"/>
                </a:cubicBezTo>
                <a:cubicBezTo>
                  <a:pt x="3774520" y="6436536"/>
                  <a:pt x="3748468" y="6436536"/>
                  <a:pt x="3748468" y="6436536"/>
                </a:cubicBezTo>
                <a:cubicBezTo>
                  <a:pt x="3722415" y="6411812"/>
                  <a:pt x="3774520" y="6411812"/>
                  <a:pt x="3774520" y="6411812"/>
                </a:cubicBezTo>
                <a:close/>
                <a:moveTo>
                  <a:pt x="3870045" y="6360716"/>
                </a:moveTo>
                <a:lnTo>
                  <a:pt x="3873621" y="6365660"/>
                </a:lnTo>
                <a:lnTo>
                  <a:pt x="3872088" y="6366484"/>
                </a:lnTo>
                <a:close/>
                <a:moveTo>
                  <a:pt x="3647323" y="6355358"/>
                </a:moveTo>
                <a:cubicBezTo>
                  <a:pt x="3641193" y="6352062"/>
                  <a:pt x="3675419" y="6366072"/>
                  <a:pt x="3694831" y="6366072"/>
                </a:cubicBezTo>
                <a:cubicBezTo>
                  <a:pt x="3694831" y="6366072"/>
                  <a:pt x="3682060" y="6366072"/>
                  <a:pt x="3672354" y="6366072"/>
                </a:cubicBezTo>
                <a:lnTo>
                  <a:pt x="3669289" y="6366072"/>
                </a:lnTo>
                <a:cubicBezTo>
                  <a:pt x="3656008" y="6359891"/>
                  <a:pt x="3649367" y="6356594"/>
                  <a:pt x="3647323" y="6355358"/>
                </a:cubicBezTo>
                <a:close/>
                <a:moveTo>
                  <a:pt x="8769923" y="6340936"/>
                </a:moveTo>
                <a:lnTo>
                  <a:pt x="8772988" y="6357419"/>
                </a:lnTo>
                <a:cubicBezTo>
                  <a:pt x="8773499" y="6361952"/>
                  <a:pt x="8773499" y="6365248"/>
                  <a:pt x="8773499" y="6365248"/>
                </a:cubicBezTo>
                <a:close/>
                <a:moveTo>
                  <a:pt x="3854209" y="6340936"/>
                </a:moveTo>
                <a:cubicBezTo>
                  <a:pt x="3854209" y="6340936"/>
                  <a:pt x="3861361" y="6347117"/>
                  <a:pt x="3868002" y="6355770"/>
                </a:cubicBezTo>
                <a:lnTo>
                  <a:pt x="3870045" y="6360716"/>
                </a:lnTo>
                <a:close/>
                <a:moveTo>
                  <a:pt x="8746936" y="6317036"/>
                </a:moveTo>
                <a:cubicBezTo>
                  <a:pt x="8753577" y="6317036"/>
                  <a:pt x="8758685" y="6319920"/>
                  <a:pt x="8762261" y="6324453"/>
                </a:cubicBezTo>
                <a:lnTo>
                  <a:pt x="8769923" y="6340936"/>
                </a:lnTo>
                <a:close/>
                <a:moveTo>
                  <a:pt x="4121373" y="6295196"/>
                </a:moveTo>
                <a:cubicBezTo>
                  <a:pt x="4145382" y="6341348"/>
                  <a:pt x="4145382" y="6341348"/>
                  <a:pt x="4145382" y="6341348"/>
                </a:cubicBezTo>
                <a:cubicBezTo>
                  <a:pt x="4121373" y="6318272"/>
                  <a:pt x="4121373" y="6318272"/>
                  <a:pt x="4121373" y="6295196"/>
                </a:cubicBezTo>
                <a:close/>
                <a:moveTo>
                  <a:pt x="3562015" y="6294372"/>
                </a:moveTo>
                <a:lnTo>
                  <a:pt x="3581426" y="6311267"/>
                </a:lnTo>
                <a:lnTo>
                  <a:pt x="3562015" y="6317860"/>
                </a:lnTo>
                <a:cubicBezTo>
                  <a:pt x="3534430" y="6294372"/>
                  <a:pt x="3589089" y="6317860"/>
                  <a:pt x="3562015" y="6294372"/>
                </a:cubicBezTo>
                <a:close/>
                <a:moveTo>
                  <a:pt x="3569677" y="6288191"/>
                </a:moveTo>
                <a:cubicBezTo>
                  <a:pt x="3570188" y="6286955"/>
                  <a:pt x="3575807" y="6288603"/>
                  <a:pt x="3589089" y="6294372"/>
                </a:cubicBezTo>
                <a:cubicBezTo>
                  <a:pt x="3568656" y="6294372"/>
                  <a:pt x="3594197" y="6320744"/>
                  <a:pt x="3585513" y="6314152"/>
                </a:cubicBezTo>
                <a:lnTo>
                  <a:pt x="3581426" y="6311267"/>
                </a:lnTo>
                <a:cubicBezTo>
                  <a:pt x="3582959" y="6303026"/>
                  <a:pt x="3567634" y="6290252"/>
                  <a:pt x="3569677" y="6288191"/>
                </a:cubicBezTo>
                <a:close/>
                <a:moveTo>
                  <a:pt x="8746425" y="6270472"/>
                </a:moveTo>
                <a:cubicBezTo>
                  <a:pt x="8746425" y="6270472"/>
                  <a:pt x="8771966" y="6295196"/>
                  <a:pt x="8771966" y="6295196"/>
                </a:cubicBezTo>
                <a:cubicBezTo>
                  <a:pt x="8746425" y="6295196"/>
                  <a:pt x="8746425" y="6295196"/>
                  <a:pt x="8746425" y="6295196"/>
                </a:cubicBezTo>
                <a:cubicBezTo>
                  <a:pt x="8746425" y="6295196"/>
                  <a:pt x="8746425" y="6270472"/>
                  <a:pt x="8746425" y="6270472"/>
                </a:cubicBezTo>
                <a:close/>
                <a:moveTo>
                  <a:pt x="8720883" y="6270472"/>
                </a:moveTo>
                <a:cubicBezTo>
                  <a:pt x="8746425" y="6270472"/>
                  <a:pt x="8746425" y="6295196"/>
                  <a:pt x="8746425" y="6295196"/>
                </a:cubicBezTo>
                <a:cubicBezTo>
                  <a:pt x="8720883" y="6295196"/>
                  <a:pt x="8746425" y="6295196"/>
                  <a:pt x="8720883" y="6270472"/>
                </a:cubicBezTo>
                <a:close/>
                <a:moveTo>
                  <a:pt x="4012567" y="6270472"/>
                </a:moveTo>
                <a:cubicBezTo>
                  <a:pt x="4012567" y="6270472"/>
                  <a:pt x="4039641" y="6295196"/>
                  <a:pt x="4039641" y="6295196"/>
                </a:cubicBezTo>
                <a:cubicBezTo>
                  <a:pt x="4012567" y="6270472"/>
                  <a:pt x="4012567" y="6295196"/>
                  <a:pt x="4012567" y="6270472"/>
                </a:cubicBezTo>
                <a:close/>
                <a:moveTo>
                  <a:pt x="8720373" y="6269236"/>
                </a:moveTo>
                <a:cubicBezTo>
                  <a:pt x="8727013" y="6287367"/>
                  <a:pt x="8730589" y="6302202"/>
                  <a:pt x="8731100" y="6313328"/>
                </a:cubicBezTo>
                <a:lnTo>
                  <a:pt x="8727524" y="6323217"/>
                </a:lnTo>
                <a:lnTo>
                  <a:pt x="8720373" y="6317036"/>
                </a:lnTo>
                <a:cubicBezTo>
                  <a:pt x="8720373" y="6317036"/>
                  <a:pt x="8720373" y="6293548"/>
                  <a:pt x="8720373" y="6269236"/>
                </a:cubicBezTo>
                <a:close/>
                <a:moveTo>
                  <a:pt x="8638640" y="6246160"/>
                </a:moveTo>
                <a:cubicBezTo>
                  <a:pt x="8666225" y="6270472"/>
                  <a:pt x="8666225" y="6295196"/>
                  <a:pt x="8666225" y="6295196"/>
                </a:cubicBezTo>
                <a:cubicBezTo>
                  <a:pt x="8666225" y="6270472"/>
                  <a:pt x="8638640" y="6270472"/>
                  <a:pt x="8638640" y="6246160"/>
                </a:cubicBezTo>
                <a:close/>
                <a:moveTo>
                  <a:pt x="9003883" y="6224732"/>
                </a:moveTo>
                <a:lnTo>
                  <a:pt x="9004905" y="6224732"/>
                </a:lnTo>
                <a:lnTo>
                  <a:pt x="9002861" y="6230914"/>
                </a:lnTo>
                <a:close/>
                <a:moveTo>
                  <a:pt x="8747957" y="6221848"/>
                </a:moveTo>
                <a:cubicBezTo>
                  <a:pt x="8747957" y="6246572"/>
                  <a:pt x="8747957" y="6246160"/>
                  <a:pt x="8747957" y="6246160"/>
                </a:cubicBezTo>
                <a:cubicBezTo>
                  <a:pt x="8720373" y="6221436"/>
                  <a:pt x="8747957" y="6246572"/>
                  <a:pt x="8747957" y="6221848"/>
                </a:cubicBezTo>
                <a:close/>
                <a:moveTo>
                  <a:pt x="3889457" y="6215254"/>
                </a:moveTo>
                <a:cubicBezTo>
                  <a:pt x="3889457" y="6214018"/>
                  <a:pt x="3894565" y="6215254"/>
                  <a:pt x="3907847" y="6221436"/>
                </a:cubicBezTo>
                <a:cubicBezTo>
                  <a:pt x="3934410" y="6245336"/>
                  <a:pt x="3934410" y="6245336"/>
                  <a:pt x="3934410" y="6245336"/>
                </a:cubicBezTo>
                <a:cubicBezTo>
                  <a:pt x="3934410" y="6245336"/>
                  <a:pt x="3889457" y="6218551"/>
                  <a:pt x="3889457" y="6215254"/>
                </a:cubicBezTo>
                <a:close/>
                <a:moveTo>
                  <a:pt x="3821006" y="6204953"/>
                </a:moveTo>
                <a:cubicBezTo>
                  <a:pt x="3824070" y="6204953"/>
                  <a:pt x="3841439" y="6228029"/>
                  <a:pt x="3850123" y="6239154"/>
                </a:cubicBezTo>
                <a:lnTo>
                  <a:pt x="3854209" y="6245336"/>
                </a:lnTo>
                <a:lnTo>
                  <a:pt x="3848079" y="6239154"/>
                </a:lnTo>
                <a:lnTo>
                  <a:pt x="3827646" y="6221436"/>
                </a:lnTo>
                <a:close/>
                <a:moveTo>
                  <a:pt x="9014100" y="6197124"/>
                </a:moveTo>
                <a:cubicBezTo>
                  <a:pt x="9014100" y="6221848"/>
                  <a:pt x="9014100" y="6221848"/>
                  <a:pt x="9014100" y="6221848"/>
                </a:cubicBezTo>
                <a:lnTo>
                  <a:pt x="9004905" y="6224732"/>
                </a:lnTo>
                <a:lnTo>
                  <a:pt x="9006948" y="6216903"/>
                </a:lnTo>
                <a:cubicBezTo>
                  <a:pt x="9010524" y="6211958"/>
                  <a:pt x="9014100" y="6206601"/>
                  <a:pt x="9014100" y="6197124"/>
                </a:cubicBezTo>
                <a:close/>
                <a:moveTo>
                  <a:pt x="8666225" y="6197124"/>
                </a:moveTo>
                <a:cubicBezTo>
                  <a:pt x="8693299" y="6246160"/>
                  <a:pt x="8666225" y="6246160"/>
                  <a:pt x="8638640" y="6246160"/>
                </a:cubicBezTo>
                <a:lnTo>
                  <a:pt x="8638640" y="6243276"/>
                </a:lnTo>
                <a:cubicBezTo>
                  <a:pt x="8638640" y="6234210"/>
                  <a:pt x="8638640" y="6221848"/>
                  <a:pt x="8638640" y="6221848"/>
                </a:cubicBezTo>
                <a:cubicBezTo>
                  <a:pt x="8666225" y="6246572"/>
                  <a:pt x="8666225" y="6221848"/>
                  <a:pt x="8666225" y="6197124"/>
                </a:cubicBezTo>
                <a:close/>
                <a:moveTo>
                  <a:pt x="8720883" y="6175284"/>
                </a:moveTo>
                <a:cubicBezTo>
                  <a:pt x="8748468" y="6196712"/>
                  <a:pt x="8748468" y="6197124"/>
                  <a:pt x="8720883" y="6197124"/>
                </a:cubicBezTo>
                <a:cubicBezTo>
                  <a:pt x="8720883" y="6175696"/>
                  <a:pt x="8720883" y="6175284"/>
                  <a:pt x="8720883" y="6175284"/>
                </a:cubicBezTo>
                <a:close/>
                <a:moveTo>
                  <a:pt x="3933899" y="6175284"/>
                </a:moveTo>
                <a:cubicBezTo>
                  <a:pt x="3960973" y="6198360"/>
                  <a:pt x="3988558" y="6198772"/>
                  <a:pt x="3988558" y="6221848"/>
                </a:cubicBezTo>
                <a:cubicBezTo>
                  <a:pt x="3988558" y="6221848"/>
                  <a:pt x="3960973" y="6198360"/>
                  <a:pt x="3960973" y="6198360"/>
                </a:cubicBezTo>
                <a:cubicBezTo>
                  <a:pt x="3933899" y="6198360"/>
                  <a:pt x="3960973" y="6198360"/>
                  <a:pt x="3933899" y="6175284"/>
                </a:cubicBezTo>
                <a:close/>
                <a:moveTo>
                  <a:pt x="3879240" y="6175284"/>
                </a:moveTo>
                <a:cubicBezTo>
                  <a:pt x="3879240" y="6175284"/>
                  <a:pt x="3906314" y="6175284"/>
                  <a:pt x="3933899" y="6175284"/>
                </a:cubicBezTo>
                <a:cubicBezTo>
                  <a:pt x="3906314" y="6196712"/>
                  <a:pt x="3879240" y="6175284"/>
                  <a:pt x="3879240" y="6175284"/>
                </a:cubicBezTo>
                <a:close/>
                <a:moveTo>
                  <a:pt x="9464651" y="6174048"/>
                </a:moveTo>
                <a:cubicBezTo>
                  <a:pt x="9491725" y="6197124"/>
                  <a:pt x="9464651" y="6197124"/>
                  <a:pt x="9437067" y="6197124"/>
                </a:cubicBezTo>
                <a:cubicBezTo>
                  <a:pt x="9437067" y="6150972"/>
                  <a:pt x="9464651" y="6197124"/>
                  <a:pt x="9464651" y="6174048"/>
                </a:cubicBezTo>
                <a:close/>
                <a:moveTo>
                  <a:pt x="3960973" y="6173636"/>
                </a:moveTo>
                <a:lnTo>
                  <a:pt x="3986003" y="6193827"/>
                </a:lnTo>
                <a:lnTo>
                  <a:pt x="3987536" y="6197536"/>
                </a:lnTo>
                <a:cubicBezTo>
                  <a:pt x="3960973" y="6173636"/>
                  <a:pt x="3960973" y="6173636"/>
                  <a:pt x="3960973" y="6173636"/>
                </a:cubicBezTo>
                <a:close/>
                <a:moveTo>
                  <a:pt x="8638640" y="6150972"/>
                </a:moveTo>
                <a:cubicBezTo>
                  <a:pt x="8638640" y="6150972"/>
                  <a:pt x="8638640" y="6150972"/>
                  <a:pt x="8638640" y="6174048"/>
                </a:cubicBezTo>
                <a:cubicBezTo>
                  <a:pt x="8638640" y="6174048"/>
                  <a:pt x="8615142" y="6150972"/>
                  <a:pt x="8638640" y="6197124"/>
                </a:cubicBezTo>
                <a:cubicBezTo>
                  <a:pt x="8638640" y="6197124"/>
                  <a:pt x="8615142" y="6197124"/>
                  <a:pt x="8615142" y="6174048"/>
                </a:cubicBezTo>
                <a:cubicBezTo>
                  <a:pt x="8615142" y="6174048"/>
                  <a:pt x="8615142" y="6150972"/>
                  <a:pt x="8638640" y="6150972"/>
                </a:cubicBezTo>
                <a:close/>
                <a:moveTo>
                  <a:pt x="3756641" y="6141082"/>
                </a:moveTo>
                <a:lnTo>
                  <a:pt x="3760728" y="6141494"/>
                </a:lnTo>
                <a:cubicBezTo>
                  <a:pt x="3767368" y="6144790"/>
                  <a:pt x="3773498" y="6150972"/>
                  <a:pt x="3773498" y="6150972"/>
                </a:cubicBezTo>
                <a:close/>
                <a:moveTo>
                  <a:pt x="3899673" y="6132428"/>
                </a:moveTo>
                <a:cubicBezTo>
                  <a:pt x="3906314" y="6132428"/>
                  <a:pt x="3920106" y="6138610"/>
                  <a:pt x="3933899" y="6150972"/>
                </a:cubicBezTo>
                <a:cubicBezTo>
                  <a:pt x="3933899" y="6175284"/>
                  <a:pt x="3933899" y="6150972"/>
                  <a:pt x="3906314" y="6150972"/>
                </a:cubicBezTo>
                <a:cubicBezTo>
                  <a:pt x="3893032" y="6138610"/>
                  <a:pt x="3893032" y="6132428"/>
                  <a:pt x="3899673" y="6132428"/>
                </a:cubicBezTo>
                <a:close/>
                <a:moveTo>
                  <a:pt x="3741827" y="6132428"/>
                </a:moveTo>
                <a:lnTo>
                  <a:pt x="3756641" y="6141082"/>
                </a:lnTo>
                <a:lnTo>
                  <a:pt x="3752044" y="6140258"/>
                </a:lnTo>
                <a:cubicBezTo>
                  <a:pt x="3749489" y="6141494"/>
                  <a:pt x="3747957" y="6144790"/>
                  <a:pt x="3747957" y="6150972"/>
                </a:cubicBezTo>
                <a:cubicBezTo>
                  <a:pt x="3735186" y="6138610"/>
                  <a:pt x="3735186" y="6132428"/>
                  <a:pt x="3741827" y="6132428"/>
                </a:cubicBezTo>
                <a:close/>
                <a:moveTo>
                  <a:pt x="4013588" y="6102760"/>
                </a:moveTo>
                <a:cubicBezTo>
                  <a:pt x="4013588" y="6102760"/>
                  <a:pt x="4013588" y="6103172"/>
                  <a:pt x="4039641" y="6126660"/>
                </a:cubicBezTo>
                <a:cubicBezTo>
                  <a:pt x="4039641" y="6126660"/>
                  <a:pt x="4013588" y="6126248"/>
                  <a:pt x="4013588" y="6102760"/>
                </a:cubicBezTo>
                <a:close/>
                <a:moveTo>
                  <a:pt x="8881284" y="6101936"/>
                </a:moveTo>
                <a:cubicBezTo>
                  <a:pt x="8881284" y="6126660"/>
                  <a:pt x="8881284" y="6126248"/>
                  <a:pt x="8881284" y="6150972"/>
                </a:cubicBezTo>
                <a:cubicBezTo>
                  <a:pt x="8881284" y="6150972"/>
                  <a:pt x="8854210" y="6101936"/>
                  <a:pt x="8881284" y="6101936"/>
                </a:cubicBezTo>
                <a:close/>
                <a:moveTo>
                  <a:pt x="3429199" y="6101936"/>
                </a:moveTo>
                <a:cubicBezTo>
                  <a:pt x="3429199" y="6101936"/>
                  <a:pt x="3456273" y="6101936"/>
                  <a:pt x="3456273" y="6101936"/>
                </a:cubicBezTo>
                <a:cubicBezTo>
                  <a:pt x="3483858" y="6101936"/>
                  <a:pt x="3428688" y="6101936"/>
                  <a:pt x="3483347" y="6126660"/>
                </a:cubicBezTo>
                <a:cubicBezTo>
                  <a:pt x="3483347" y="6126660"/>
                  <a:pt x="3429199" y="6101936"/>
                  <a:pt x="3456273" y="6126660"/>
                </a:cubicBezTo>
                <a:cubicBezTo>
                  <a:pt x="3456273" y="6126660"/>
                  <a:pt x="3429199" y="6101936"/>
                  <a:pt x="3429199" y="6101936"/>
                </a:cubicBezTo>
                <a:close/>
                <a:moveTo>
                  <a:pt x="3903249" y="6091222"/>
                </a:moveTo>
                <a:lnTo>
                  <a:pt x="3933899" y="6102760"/>
                </a:lnTo>
                <a:cubicBezTo>
                  <a:pt x="3933899" y="6102760"/>
                  <a:pt x="3906314" y="6103172"/>
                  <a:pt x="3906314" y="6126660"/>
                </a:cubicBezTo>
                <a:cubicBezTo>
                  <a:pt x="3906314" y="6114710"/>
                  <a:pt x="3906825" y="6103172"/>
                  <a:pt x="3903249" y="6091222"/>
                </a:cubicBezTo>
                <a:close/>
                <a:moveTo>
                  <a:pt x="3990090" y="6078035"/>
                </a:moveTo>
                <a:lnTo>
                  <a:pt x="4011034" y="6089573"/>
                </a:lnTo>
                <a:cubicBezTo>
                  <a:pt x="4014099" y="6095754"/>
                  <a:pt x="4014099" y="6101936"/>
                  <a:pt x="4014099" y="6101936"/>
                </a:cubicBezTo>
                <a:cubicBezTo>
                  <a:pt x="4014099" y="6101936"/>
                  <a:pt x="4007458" y="6095754"/>
                  <a:pt x="4001328" y="6089573"/>
                </a:cubicBezTo>
                <a:close/>
                <a:moveTo>
                  <a:pt x="4040662" y="6077623"/>
                </a:moveTo>
                <a:lnTo>
                  <a:pt x="4053433" y="6084628"/>
                </a:lnTo>
                <a:lnTo>
                  <a:pt x="4067225" y="6101936"/>
                </a:lnTo>
                <a:cubicBezTo>
                  <a:pt x="4040662" y="6078035"/>
                  <a:pt x="4040662" y="6077623"/>
                  <a:pt x="4040662" y="6077623"/>
                </a:cubicBezTo>
                <a:close/>
                <a:moveTo>
                  <a:pt x="8894055" y="6060728"/>
                </a:moveTo>
                <a:lnTo>
                  <a:pt x="8905293" y="6077211"/>
                </a:lnTo>
                <a:cubicBezTo>
                  <a:pt x="8899163" y="6071442"/>
                  <a:pt x="8896098" y="6066910"/>
                  <a:pt x="8894566" y="6063613"/>
                </a:cubicBezTo>
                <a:close/>
                <a:moveTo>
                  <a:pt x="3879240" y="6055372"/>
                </a:moveTo>
                <a:lnTo>
                  <a:pt x="3902738" y="6090810"/>
                </a:lnTo>
                <a:lnTo>
                  <a:pt x="3896608" y="6087925"/>
                </a:lnTo>
                <a:cubicBezTo>
                  <a:pt x="3886392" y="6079272"/>
                  <a:pt x="3879240" y="6067322"/>
                  <a:pt x="3879240" y="6055372"/>
                </a:cubicBezTo>
                <a:close/>
                <a:moveTo>
                  <a:pt x="3761749" y="6049190"/>
                </a:moveTo>
                <a:lnTo>
                  <a:pt x="3773498" y="6055372"/>
                </a:lnTo>
                <a:cubicBezTo>
                  <a:pt x="3766858" y="6055372"/>
                  <a:pt x="3763793" y="6054135"/>
                  <a:pt x="3762260" y="6052075"/>
                </a:cubicBezTo>
                <a:close/>
                <a:moveTo>
                  <a:pt x="3819984" y="6041773"/>
                </a:moveTo>
                <a:lnTo>
                  <a:pt x="3831733" y="6056608"/>
                </a:lnTo>
                <a:cubicBezTo>
                  <a:pt x="3834798" y="6059904"/>
                  <a:pt x="3834287" y="6059904"/>
                  <a:pt x="3827646" y="6054135"/>
                </a:cubicBezTo>
                <a:cubicBezTo>
                  <a:pt x="3814365" y="6041773"/>
                  <a:pt x="3814365" y="6042185"/>
                  <a:pt x="3817941" y="6042185"/>
                </a:cubicBezTo>
                <a:close/>
                <a:moveTo>
                  <a:pt x="3964549" y="6032296"/>
                </a:moveTo>
                <a:lnTo>
                  <a:pt x="3984982" y="6050426"/>
                </a:lnTo>
                <a:cubicBezTo>
                  <a:pt x="3988558" y="6053311"/>
                  <a:pt x="3988558" y="6053723"/>
                  <a:pt x="3988558" y="6053723"/>
                </a:cubicBezTo>
                <a:cubicBezTo>
                  <a:pt x="3988558" y="6065261"/>
                  <a:pt x="3974765" y="6047542"/>
                  <a:pt x="3964549" y="6032296"/>
                </a:cubicBezTo>
                <a:close/>
                <a:moveTo>
                  <a:pt x="9358910" y="6031472"/>
                </a:moveTo>
                <a:cubicBezTo>
                  <a:pt x="9358910" y="6031472"/>
                  <a:pt x="9358910" y="6031472"/>
                  <a:pt x="9385984" y="6031472"/>
                </a:cubicBezTo>
                <a:cubicBezTo>
                  <a:pt x="9385984" y="6031472"/>
                  <a:pt x="9358910" y="6055784"/>
                  <a:pt x="9358910" y="6031472"/>
                </a:cubicBezTo>
                <a:close/>
                <a:moveTo>
                  <a:pt x="8881284" y="6031472"/>
                </a:moveTo>
                <a:cubicBezTo>
                  <a:pt x="8893033" y="6043010"/>
                  <a:pt x="8893033" y="6048366"/>
                  <a:pt x="8893033" y="6054135"/>
                </a:cubicBezTo>
                <a:lnTo>
                  <a:pt x="8894055" y="6060728"/>
                </a:lnTo>
                <a:lnTo>
                  <a:pt x="8883838" y="6045482"/>
                </a:lnTo>
                <a:cubicBezTo>
                  <a:pt x="8881284" y="6036828"/>
                  <a:pt x="8881284" y="6031472"/>
                  <a:pt x="8881284" y="6031472"/>
                </a:cubicBezTo>
                <a:close/>
                <a:moveTo>
                  <a:pt x="3747957" y="6031472"/>
                </a:moveTo>
                <a:cubicBezTo>
                  <a:pt x="3760728" y="6031472"/>
                  <a:pt x="3760728" y="6037652"/>
                  <a:pt x="3760728" y="6043422"/>
                </a:cubicBezTo>
                <a:lnTo>
                  <a:pt x="3761749" y="6049190"/>
                </a:lnTo>
                <a:lnTo>
                  <a:pt x="3747957" y="6041773"/>
                </a:lnTo>
                <a:cubicBezTo>
                  <a:pt x="3733654" y="6031059"/>
                  <a:pt x="3747957" y="6031472"/>
                  <a:pt x="3747957" y="6031472"/>
                </a:cubicBezTo>
                <a:close/>
                <a:moveTo>
                  <a:pt x="3322436" y="6031472"/>
                </a:moveTo>
                <a:cubicBezTo>
                  <a:pt x="3322436" y="6054547"/>
                  <a:pt x="3374030" y="6054135"/>
                  <a:pt x="3374030" y="6077211"/>
                </a:cubicBezTo>
                <a:cubicBezTo>
                  <a:pt x="3347977" y="6054135"/>
                  <a:pt x="3322436" y="6054135"/>
                  <a:pt x="3322436" y="6054135"/>
                </a:cubicBezTo>
                <a:cubicBezTo>
                  <a:pt x="3295873" y="6054135"/>
                  <a:pt x="3322436" y="6054547"/>
                  <a:pt x="3322436" y="6031472"/>
                </a:cubicBezTo>
                <a:close/>
                <a:moveTo>
                  <a:pt x="8924704" y="6031059"/>
                </a:moveTo>
                <a:lnTo>
                  <a:pt x="8942583" y="6054135"/>
                </a:lnTo>
                <a:cubicBezTo>
                  <a:pt x="8952800" y="6071854"/>
                  <a:pt x="8959441" y="6089986"/>
                  <a:pt x="8959441" y="6101936"/>
                </a:cubicBezTo>
                <a:cubicBezTo>
                  <a:pt x="8959441" y="6101936"/>
                  <a:pt x="8946159" y="6071854"/>
                  <a:pt x="8932367" y="6044658"/>
                </a:cubicBezTo>
                <a:close/>
                <a:moveTo>
                  <a:pt x="3811811" y="6022406"/>
                </a:moveTo>
                <a:lnTo>
                  <a:pt x="3819984" y="6026526"/>
                </a:lnTo>
                <a:lnTo>
                  <a:pt x="3821516" y="6030235"/>
                </a:lnTo>
                <a:lnTo>
                  <a:pt x="3826625" y="6033944"/>
                </a:lnTo>
                <a:lnTo>
                  <a:pt x="3824070" y="6040537"/>
                </a:lnTo>
                <a:lnTo>
                  <a:pt x="3819984" y="6041773"/>
                </a:lnTo>
                <a:lnTo>
                  <a:pt x="3817941" y="6039300"/>
                </a:lnTo>
                <a:close/>
                <a:moveTo>
                  <a:pt x="3954332" y="6017049"/>
                </a:moveTo>
                <a:lnTo>
                  <a:pt x="3964549" y="6032296"/>
                </a:lnTo>
                <a:lnTo>
                  <a:pt x="3960973" y="6029823"/>
                </a:lnTo>
                <a:close/>
                <a:moveTo>
                  <a:pt x="9409993" y="6006747"/>
                </a:moveTo>
                <a:cubicBezTo>
                  <a:pt x="9409993" y="6006747"/>
                  <a:pt x="9437067" y="6006747"/>
                  <a:pt x="9437067" y="6006747"/>
                </a:cubicBezTo>
                <a:cubicBezTo>
                  <a:pt x="9437067" y="6031472"/>
                  <a:pt x="9409993" y="6031472"/>
                  <a:pt x="9409993" y="6006747"/>
                </a:cubicBezTo>
                <a:close/>
                <a:moveTo>
                  <a:pt x="8907336" y="6003038"/>
                </a:moveTo>
                <a:cubicBezTo>
                  <a:pt x="8908869" y="6004274"/>
                  <a:pt x="8910912" y="6006747"/>
                  <a:pt x="8913466" y="6010868"/>
                </a:cubicBezTo>
                <a:lnTo>
                  <a:pt x="8924704" y="6031059"/>
                </a:lnTo>
                <a:lnTo>
                  <a:pt x="8905293" y="6005923"/>
                </a:lnTo>
                <a:cubicBezTo>
                  <a:pt x="8905293" y="6003038"/>
                  <a:pt x="8905804" y="6002214"/>
                  <a:pt x="8907336" y="6003038"/>
                </a:cubicBezTo>
                <a:close/>
                <a:moveTo>
                  <a:pt x="8675420" y="5995209"/>
                </a:moveTo>
                <a:lnTo>
                  <a:pt x="8678485" y="5995621"/>
                </a:lnTo>
                <a:cubicBezTo>
                  <a:pt x="8682060" y="5997270"/>
                  <a:pt x="8686658" y="6000154"/>
                  <a:pt x="8693299" y="6006335"/>
                </a:cubicBezTo>
                <a:cubicBezTo>
                  <a:pt x="8693299" y="6006335"/>
                  <a:pt x="8687169" y="6005923"/>
                  <a:pt x="8680528" y="6003038"/>
                </a:cubicBezTo>
                <a:close/>
                <a:moveTo>
                  <a:pt x="9492236" y="5982023"/>
                </a:moveTo>
                <a:cubicBezTo>
                  <a:pt x="9492236" y="5994385"/>
                  <a:pt x="9485085" y="6000154"/>
                  <a:pt x="9477933" y="6000154"/>
                </a:cubicBezTo>
                <a:lnTo>
                  <a:pt x="9470781" y="5989852"/>
                </a:lnTo>
                <a:close/>
                <a:moveTo>
                  <a:pt x="9464651" y="5982023"/>
                </a:moveTo>
                <a:lnTo>
                  <a:pt x="9470781" y="5989852"/>
                </a:lnTo>
                <a:lnTo>
                  <a:pt x="9467716" y="5991088"/>
                </a:lnTo>
                <a:cubicBezTo>
                  <a:pt x="9464651" y="5988204"/>
                  <a:pt x="9464651" y="5982023"/>
                  <a:pt x="9464651" y="5982023"/>
                </a:cubicBezTo>
                <a:close/>
                <a:moveTo>
                  <a:pt x="3429199" y="5982023"/>
                </a:moveTo>
                <a:cubicBezTo>
                  <a:pt x="3456273" y="6006747"/>
                  <a:pt x="3429199" y="6006747"/>
                  <a:pt x="3429199" y="6006747"/>
                </a:cubicBezTo>
                <a:cubicBezTo>
                  <a:pt x="3401614" y="5982023"/>
                  <a:pt x="3429199" y="5982023"/>
                  <a:pt x="3429199" y="5982023"/>
                </a:cubicBezTo>
                <a:close/>
                <a:moveTo>
                  <a:pt x="3440437" y="5949882"/>
                </a:moveTo>
                <a:cubicBezTo>
                  <a:pt x="3444524" y="5951118"/>
                  <a:pt x="3449632" y="5954002"/>
                  <a:pt x="3456273" y="5960183"/>
                </a:cubicBezTo>
                <a:cubicBezTo>
                  <a:pt x="3429199" y="5960183"/>
                  <a:pt x="3456273" y="5960183"/>
                  <a:pt x="3429199" y="5960183"/>
                </a:cubicBezTo>
                <a:cubicBezTo>
                  <a:pt x="3429199" y="5960183"/>
                  <a:pt x="3429199" y="5946585"/>
                  <a:pt x="3440437" y="5949882"/>
                </a:cubicBezTo>
                <a:close/>
                <a:moveTo>
                  <a:pt x="3315284" y="5949058"/>
                </a:moveTo>
                <a:cubicBezTo>
                  <a:pt x="3318860" y="5945761"/>
                  <a:pt x="3347977" y="5958947"/>
                  <a:pt x="3347977" y="5958947"/>
                </a:cubicBezTo>
                <a:cubicBezTo>
                  <a:pt x="3374030" y="5982023"/>
                  <a:pt x="3348488" y="5982023"/>
                  <a:pt x="3322436" y="5958947"/>
                </a:cubicBezTo>
                <a:cubicBezTo>
                  <a:pt x="3315795" y="5953178"/>
                  <a:pt x="3313752" y="5950294"/>
                  <a:pt x="3315284" y="5949058"/>
                </a:cubicBezTo>
                <a:close/>
                <a:moveTo>
                  <a:pt x="3667757" y="5935871"/>
                </a:moveTo>
                <a:cubicBezTo>
                  <a:pt x="3695341" y="5982023"/>
                  <a:pt x="3667757" y="5958947"/>
                  <a:pt x="3667757" y="5958947"/>
                </a:cubicBezTo>
                <a:cubicBezTo>
                  <a:pt x="3640683" y="5958947"/>
                  <a:pt x="3667757" y="5958947"/>
                  <a:pt x="3667757" y="5935871"/>
                </a:cubicBezTo>
                <a:close/>
                <a:moveTo>
                  <a:pt x="9048325" y="5908263"/>
                </a:moveTo>
                <a:cubicBezTo>
                  <a:pt x="9051901" y="5911147"/>
                  <a:pt x="9051901" y="5923921"/>
                  <a:pt x="9038109" y="5935871"/>
                </a:cubicBezTo>
                <a:cubicBezTo>
                  <a:pt x="9038109" y="5911559"/>
                  <a:pt x="9044749" y="5905378"/>
                  <a:pt x="9048325" y="5908263"/>
                </a:cubicBezTo>
                <a:close/>
                <a:moveTo>
                  <a:pt x="3801083" y="5886423"/>
                </a:moveTo>
                <a:cubicBezTo>
                  <a:pt x="3827646" y="5910323"/>
                  <a:pt x="3774520" y="5886423"/>
                  <a:pt x="3801083" y="5886423"/>
                </a:cubicBezTo>
                <a:close/>
                <a:moveTo>
                  <a:pt x="8814876" y="5876533"/>
                </a:moveTo>
                <a:cubicBezTo>
                  <a:pt x="8811300" y="5873237"/>
                  <a:pt x="8826625" y="5886835"/>
                  <a:pt x="8826625" y="5886835"/>
                </a:cubicBezTo>
                <a:cubicBezTo>
                  <a:pt x="8819474" y="5880654"/>
                  <a:pt x="8816409" y="5877769"/>
                  <a:pt x="8814876" y="5876533"/>
                </a:cubicBezTo>
                <a:close/>
                <a:moveTo>
                  <a:pt x="3162546" y="5862111"/>
                </a:moveTo>
                <a:lnTo>
                  <a:pt x="3190131" y="5886835"/>
                </a:lnTo>
                <a:lnTo>
                  <a:pt x="3213118" y="5907438"/>
                </a:lnTo>
                <a:lnTo>
                  <a:pt x="3204945" y="5897137"/>
                </a:lnTo>
                <a:cubicBezTo>
                  <a:pt x="3202391" y="5891780"/>
                  <a:pt x="3203923" y="5889307"/>
                  <a:pt x="3203412" y="5888071"/>
                </a:cubicBezTo>
                <a:lnTo>
                  <a:pt x="3190131" y="5886835"/>
                </a:lnTo>
                <a:lnTo>
                  <a:pt x="3194218" y="5876533"/>
                </a:lnTo>
                <a:cubicBezTo>
                  <a:pt x="3201369" y="5873237"/>
                  <a:pt x="3216183" y="5886835"/>
                  <a:pt x="3216183" y="5886835"/>
                </a:cubicBezTo>
                <a:cubicBezTo>
                  <a:pt x="3216183" y="5886835"/>
                  <a:pt x="3242236" y="5935871"/>
                  <a:pt x="3242236" y="5935871"/>
                </a:cubicBezTo>
                <a:cubicBezTo>
                  <a:pt x="3216183" y="5911559"/>
                  <a:pt x="3216183" y="5911559"/>
                  <a:pt x="3216183" y="5911559"/>
                </a:cubicBezTo>
                <a:lnTo>
                  <a:pt x="3215672" y="5910735"/>
                </a:lnTo>
                <a:lnTo>
                  <a:pt x="3208521" y="5907438"/>
                </a:lnTo>
                <a:cubicBezTo>
                  <a:pt x="3193196" y="5900433"/>
                  <a:pt x="3162546" y="5886835"/>
                  <a:pt x="3162546" y="5886835"/>
                </a:cubicBezTo>
                <a:cubicBezTo>
                  <a:pt x="3135472" y="5862111"/>
                  <a:pt x="3162546" y="5886835"/>
                  <a:pt x="3162546" y="5862111"/>
                </a:cubicBezTo>
                <a:close/>
                <a:moveTo>
                  <a:pt x="9805375" y="5854281"/>
                </a:moveTo>
                <a:cubicBezTo>
                  <a:pt x="9807929" y="5855106"/>
                  <a:pt x="9808951" y="5857990"/>
                  <a:pt x="9808951" y="5863759"/>
                </a:cubicBezTo>
                <a:cubicBezTo>
                  <a:pt x="9808951" y="5863759"/>
                  <a:pt x="9809461" y="5886835"/>
                  <a:pt x="9785452" y="5886835"/>
                </a:cubicBezTo>
                <a:cubicBezTo>
                  <a:pt x="9785452" y="5875297"/>
                  <a:pt x="9791072" y="5863759"/>
                  <a:pt x="9797201" y="5857990"/>
                </a:cubicBezTo>
                <a:cubicBezTo>
                  <a:pt x="9800266" y="5855106"/>
                  <a:pt x="9803331" y="5853457"/>
                  <a:pt x="9805375" y="5854281"/>
                </a:cubicBezTo>
                <a:close/>
                <a:moveTo>
                  <a:pt x="8785248" y="5841095"/>
                </a:moveTo>
                <a:lnTo>
                  <a:pt x="8788313" y="5845216"/>
                </a:lnTo>
                <a:lnTo>
                  <a:pt x="8786780" y="5844804"/>
                </a:lnTo>
                <a:close/>
                <a:moveTo>
                  <a:pt x="8826625" y="5840683"/>
                </a:moveTo>
                <a:cubicBezTo>
                  <a:pt x="8826625" y="5863759"/>
                  <a:pt x="8853699" y="5863759"/>
                  <a:pt x="8853699" y="5863759"/>
                </a:cubicBezTo>
                <a:cubicBezTo>
                  <a:pt x="8853699" y="5886835"/>
                  <a:pt x="8826625" y="5863759"/>
                  <a:pt x="8826625" y="5863759"/>
                </a:cubicBezTo>
                <a:cubicBezTo>
                  <a:pt x="8826625" y="5840683"/>
                  <a:pt x="8826625" y="5863759"/>
                  <a:pt x="8826625" y="5840683"/>
                </a:cubicBezTo>
                <a:close/>
                <a:moveTo>
                  <a:pt x="8800062" y="5838623"/>
                </a:moveTo>
                <a:cubicBezTo>
                  <a:pt x="8826625" y="5862935"/>
                  <a:pt x="8800062" y="5862523"/>
                  <a:pt x="8800062" y="5862523"/>
                </a:cubicBezTo>
                <a:cubicBezTo>
                  <a:pt x="8800062" y="5862523"/>
                  <a:pt x="8798530" y="5859638"/>
                  <a:pt x="8795465" y="5855106"/>
                </a:cubicBezTo>
                <a:lnTo>
                  <a:pt x="8788313" y="5845216"/>
                </a:lnTo>
                <a:lnTo>
                  <a:pt x="8795975" y="5848512"/>
                </a:lnTo>
                <a:cubicBezTo>
                  <a:pt x="8798530" y="5847688"/>
                  <a:pt x="8800062" y="5844804"/>
                  <a:pt x="8800062" y="5838623"/>
                </a:cubicBezTo>
                <a:close/>
                <a:moveTo>
                  <a:pt x="8746936" y="5838623"/>
                </a:moveTo>
                <a:cubicBezTo>
                  <a:pt x="8746936" y="5850985"/>
                  <a:pt x="8746936" y="5856754"/>
                  <a:pt x="8750512" y="5862523"/>
                </a:cubicBezTo>
                <a:lnTo>
                  <a:pt x="8769923" y="5882714"/>
                </a:lnTo>
                <a:lnTo>
                  <a:pt x="8762261" y="5866643"/>
                </a:lnTo>
                <a:cubicBezTo>
                  <a:pt x="8758685" y="5859638"/>
                  <a:pt x="8753577" y="5850985"/>
                  <a:pt x="8746936" y="5838623"/>
                </a:cubicBezTo>
                <a:close/>
                <a:moveTo>
                  <a:pt x="3881283" y="5838623"/>
                </a:moveTo>
                <a:cubicBezTo>
                  <a:pt x="3881283" y="5838623"/>
                  <a:pt x="3907847" y="5862523"/>
                  <a:pt x="3881283" y="5862523"/>
                </a:cubicBezTo>
                <a:cubicBezTo>
                  <a:pt x="3881283" y="5862523"/>
                  <a:pt x="3881283" y="5862935"/>
                  <a:pt x="3881283" y="5838623"/>
                </a:cubicBezTo>
                <a:close/>
                <a:moveTo>
                  <a:pt x="3173276" y="5825828"/>
                </a:moveTo>
                <a:lnTo>
                  <a:pt x="3174183" y="5826628"/>
                </a:lnTo>
                <a:cubicBezTo>
                  <a:pt x="3178062" y="5830047"/>
                  <a:pt x="3183235" y="5834605"/>
                  <a:pt x="3190131" y="5840683"/>
                </a:cubicBezTo>
                <a:cubicBezTo>
                  <a:pt x="3190131" y="5840683"/>
                  <a:pt x="3183235" y="5834605"/>
                  <a:pt x="3176338" y="5828527"/>
                </a:cubicBezTo>
                <a:close/>
                <a:moveTo>
                  <a:pt x="3801083" y="5816371"/>
                </a:moveTo>
                <a:cubicBezTo>
                  <a:pt x="3801083" y="5816371"/>
                  <a:pt x="3828157" y="5840683"/>
                  <a:pt x="3828157" y="5840683"/>
                </a:cubicBezTo>
                <a:cubicBezTo>
                  <a:pt x="3828157" y="5840683"/>
                  <a:pt x="3828157" y="5840683"/>
                  <a:pt x="3801083" y="5840683"/>
                </a:cubicBezTo>
                <a:cubicBezTo>
                  <a:pt x="3801083" y="5840683"/>
                  <a:pt x="3801083" y="5840683"/>
                  <a:pt x="3801083" y="5816371"/>
                </a:cubicBezTo>
                <a:close/>
                <a:moveTo>
                  <a:pt x="3162546" y="5816371"/>
                </a:moveTo>
                <a:cubicBezTo>
                  <a:pt x="3162546" y="5816371"/>
                  <a:pt x="3164270" y="5817890"/>
                  <a:pt x="3166856" y="5820170"/>
                </a:cubicBezTo>
                <a:lnTo>
                  <a:pt x="3173276" y="5825828"/>
                </a:lnTo>
                <a:lnTo>
                  <a:pt x="3165994" y="5819410"/>
                </a:lnTo>
                <a:cubicBezTo>
                  <a:pt x="3162546" y="5816371"/>
                  <a:pt x="3162546" y="5816371"/>
                  <a:pt x="3162546" y="5816371"/>
                </a:cubicBezTo>
                <a:close/>
                <a:moveTo>
                  <a:pt x="3854209" y="5815135"/>
                </a:moveTo>
                <a:cubicBezTo>
                  <a:pt x="3854209" y="5815135"/>
                  <a:pt x="3881283" y="5838623"/>
                  <a:pt x="3881283" y="5838623"/>
                </a:cubicBezTo>
                <a:cubicBezTo>
                  <a:pt x="3854209" y="5838623"/>
                  <a:pt x="3854209" y="5839035"/>
                  <a:pt x="3854209" y="5815135"/>
                </a:cubicBezTo>
                <a:close/>
                <a:moveTo>
                  <a:pt x="3728035" y="5804421"/>
                </a:moveTo>
                <a:lnTo>
                  <a:pt x="3734164" y="5806481"/>
                </a:lnTo>
                <a:cubicBezTo>
                  <a:pt x="3747446" y="5815959"/>
                  <a:pt x="3760217" y="5828321"/>
                  <a:pt x="3773498" y="5840683"/>
                </a:cubicBezTo>
                <a:cubicBezTo>
                  <a:pt x="3773498" y="5840683"/>
                  <a:pt x="3720883" y="5816371"/>
                  <a:pt x="3720883" y="5816371"/>
                </a:cubicBezTo>
                <a:cubicBezTo>
                  <a:pt x="3727524" y="5816371"/>
                  <a:pt x="3731099" y="5814723"/>
                  <a:pt x="3731610" y="5812250"/>
                </a:cubicBezTo>
                <a:close/>
                <a:moveTo>
                  <a:pt x="3773498" y="5791647"/>
                </a:moveTo>
                <a:cubicBezTo>
                  <a:pt x="3773498" y="5791647"/>
                  <a:pt x="3801083" y="5816371"/>
                  <a:pt x="3801083" y="5816371"/>
                </a:cubicBezTo>
                <a:cubicBezTo>
                  <a:pt x="3773498" y="5816371"/>
                  <a:pt x="3800572" y="5816371"/>
                  <a:pt x="3773498" y="5791647"/>
                </a:cubicBezTo>
                <a:close/>
                <a:moveTo>
                  <a:pt x="3694831" y="5791647"/>
                </a:moveTo>
                <a:cubicBezTo>
                  <a:pt x="3708112" y="5791647"/>
                  <a:pt x="3721394" y="5797828"/>
                  <a:pt x="3728035" y="5804009"/>
                </a:cubicBezTo>
                <a:close/>
                <a:moveTo>
                  <a:pt x="3667757" y="5791647"/>
                </a:moveTo>
                <a:cubicBezTo>
                  <a:pt x="3694320" y="5791647"/>
                  <a:pt x="3746935" y="5838623"/>
                  <a:pt x="3773498" y="5862111"/>
                </a:cubicBezTo>
                <a:cubicBezTo>
                  <a:pt x="3746935" y="5862111"/>
                  <a:pt x="3694320" y="5791647"/>
                  <a:pt x="3667757" y="5791647"/>
                </a:cubicBezTo>
                <a:close/>
                <a:moveTo>
                  <a:pt x="3344912" y="5770219"/>
                </a:moveTo>
                <a:lnTo>
                  <a:pt x="3375051" y="5790410"/>
                </a:lnTo>
                <a:lnTo>
                  <a:pt x="3355640" y="5796179"/>
                </a:lnTo>
                <a:cubicBezTo>
                  <a:pt x="3355640" y="5802361"/>
                  <a:pt x="3362280" y="5814311"/>
                  <a:pt x="3375562" y="5838623"/>
                </a:cubicBezTo>
                <a:cubicBezTo>
                  <a:pt x="3401614" y="5862523"/>
                  <a:pt x="3348999" y="5814723"/>
                  <a:pt x="3375562" y="5814723"/>
                </a:cubicBezTo>
                <a:cubicBezTo>
                  <a:pt x="3401614" y="5838623"/>
                  <a:pt x="3375051" y="5838623"/>
                  <a:pt x="3401614" y="5862523"/>
                </a:cubicBezTo>
                <a:cubicBezTo>
                  <a:pt x="3375051" y="5862523"/>
                  <a:pt x="3375051" y="5838623"/>
                  <a:pt x="3348999" y="5838623"/>
                </a:cubicBezTo>
                <a:cubicBezTo>
                  <a:pt x="3348999" y="5814311"/>
                  <a:pt x="3348999" y="5862935"/>
                  <a:pt x="3322436" y="5814723"/>
                </a:cubicBezTo>
                <a:cubicBezTo>
                  <a:pt x="3322436" y="5838623"/>
                  <a:pt x="3322947" y="5862935"/>
                  <a:pt x="3375562" y="5886835"/>
                </a:cubicBezTo>
                <a:cubicBezTo>
                  <a:pt x="3355640" y="5886835"/>
                  <a:pt x="3351042" y="5873237"/>
                  <a:pt x="3327544" y="5856342"/>
                </a:cubicBezTo>
                <a:lnTo>
                  <a:pt x="3306600" y="5844392"/>
                </a:lnTo>
                <a:lnTo>
                  <a:pt x="3304557" y="5842743"/>
                </a:lnTo>
                <a:cubicBezTo>
                  <a:pt x="3299959" y="5840271"/>
                  <a:pt x="3296383" y="5838623"/>
                  <a:pt x="3296383" y="5838623"/>
                </a:cubicBezTo>
                <a:lnTo>
                  <a:pt x="3306600" y="5844392"/>
                </a:lnTo>
                <a:lnTo>
                  <a:pt x="3319371" y="5853457"/>
                </a:lnTo>
                <a:cubicBezTo>
                  <a:pt x="3324479" y="5857990"/>
                  <a:pt x="3328566" y="5863347"/>
                  <a:pt x="3329587" y="5869116"/>
                </a:cubicBezTo>
                <a:lnTo>
                  <a:pt x="3328566" y="5872000"/>
                </a:lnTo>
                <a:lnTo>
                  <a:pt x="3350531" y="5887659"/>
                </a:lnTo>
                <a:cubicBezTo>
                  <a:pt x="3323968" y="5887659"/>
                  <a:pt x="3350531" y="5887659"/>
                  <a:pt x="3350531" y="5911559"/>
                </a:cubicBezTo>
                <a:cubicBezTo>
                  <a:pt x="3337250" y="5899609"/>
                  <a:pt x="3330609" y="5893428"/>
                  <a:pt x="3323968" y="5887659"/>
                </a:cubicBezTo>
                <a:lnTo>
                  <a:pt x="3322436" y="5886835"/>
                </a:lnTo>
                <a:lnTo>
                  <a:pt x="3322436" y="5886423"/>
                </a:lnTo>
                <a:lnTo>
                  <a:pt x="3322436" y="5886011"/>
                </a:lnTo>
                <a:lnTo>
                  <a:pt x="3297405" y="5863759"/>
                </a:lnTo>
                <a:cubicBezTo>
                  <a:pt x="3323968" y="5887659"/>
                  <a:pt x="3297405" y="5887659"/>
                  <a:pt x="3297405" y="5911559"/>
                </a:cubicBezTo>
                <a:cubicBezTo>
                  <a:pt x="3270842" y="5887659"/>
                  <a:pt x="3297405" y="5911559"/>
                  <a:pt x="3270842" y="5887659"/>
                </a:cubicBezTo>
                <a:cubicBezTo>
                  <a:pt x="3244279" y="5863759"/>
                  <a:pt x="3244279" y="5887659"/>
                  <a:pt x="3217716" y="5863759"/>
                </a:cubicBezTo>
                <a:cubicBezTo>
                  <a:pt x="3217716" y="5863759"/>
                  <a:pt x="3262669" y="5877357"/>
                  <a:pt x="3251430" y="5863759"/>
                </a:cubicBezTo>
                <a:lnTo>
                  <a:pt x="3218737" y="5840683"/>
                </a:lnTo>
                <a:lnTo>
                  <a:pt x="3215672" y="5840683"/>
                </a:lnTo>
                <a:cubicBezTo>
                  <a:pt x="3202902" y="5828321"/>
                  <a:pt x="3202902" y="5822140"/>
                  <a:pt x="3209032" y="5822140"/>
                </a:cubicBezTo>
                <a:lnTo>
                  <a:pt x="3235595" y="5837799"/>
                </a:lnTo>
                <a:lnTo>
                  <a:pt x="3240703" y="5836974"/>
                </a:lnTo>
                <a:cubicBezTo>
                  <a:pt x="3244279" y="5833678"/>
                  <a:pt x="3244279" y="5827909"/>
                  <a:pt x="3244279" y="5816371"/>
                </a:cubicBezTo>
                <a:cubicBezTo>
                  <a:pt x="3257560" y="5839859"/>
                  <a:pt x="3270842" y="5846040"/>
                  <a:pt x="3287189" y="5851809"/>
                </a:cubicBezTo>
                <a:lnTo>
                  <a:pt x="3308133" y="5860050"/>
                </a:lnTo>
                <a:lnTo>
                  <a:pt x="3307111" y="5858814"/>
                </a:lnTo>
                <a:cubicBezTo>
                  <a:pt x="3294851" y="5837386"/>
                  <a:pt x="3289743" y="5832854"/>
                  <a:pt x="3270331" y="5814723"/>
                </a:cubicBezTo>
                <a:cubicBezTo>
                  <a:pt x="3270331" y="5790410"/>
                  <a:pt x="3269820" y="5790410"/>
                  <a:pt x="3243768" y="5790410"/>
                </a:cubicBezTo>
                <a:cubicBezTo>
                  <a:pt x="3250409" y="5790410"/>
                  <a:pt x="3253474" y="5790410"/>
                  <a:pt x="3255006" y="5789998"/>
                </a:cubicBezTo>
                <a:lnTo>
                  <a:pt x="3253474" y="5787526"/>
                </a:lnTo>
                <a:lnTo>
                  <a:pt x="3255517" y="5787114"/>
                </a:lnTo>
                <a:cubicBezTo>
                  <a:pt x="3261647" y="5781757"/>
                  <a:pt x="3257050" y="5772279"/>
                  <a:pt x="3296383" y="5790410"/>
                </a:cubicBezTo>
                <a:cubicBezTo>
                  <a:pt x="3296383" y="5790410"/>
                  <a:pt x="3296383" y="5790410"/>
                  <a:pt x="3322436" y="5790410"/>
                </a:cubicBezTo>
                <a:cubicBezTo>
                  <a:pt x="3322436" y="5790410"/>
                  <a:pt x="3322436" y="5763214"/>
                  <a:pt x="3344912" y="5770219"/>
                </a:cubicBezTo>
                <a:close/>
                <a:moveTo>
                  <a:pt x="3747957" y="5766922"/>
                </a:moveTo>
                <a:lnTo>
                  <a:pt x="3761749" y="5766922"/>
                </a:lnTo>
                <a:cubicBezTo>
                  <a:pt x="3768390" y="5766922"/>
                  <a:pt x="3774520" y="5766922"/>
                  <a:pt x="3774520" y="5766922"/>
                </a:cubicBezTo>
                <a:cubicBezTo>
                  <a:pt x="3787802" y="5785054"/>
                  <a:pt x="3801594" y="5799888"/>
                  <a:pt x="3813343" y="5812250"/>
                </a:cubicBezTo>
                <a:lnTo>
                  <a:pt x="3827646" y="5825436"/>
                </a:lnTo>
                <a:lnTo>
                  <a:pt x="3814876" y="5815135"/>
                </a:lnTo>
                <a:cubicBezTo>
                  <a:pt x="3808235" y="5808954"/>
                  <a:pt x="3801083" y="5803185"/>
                  <a:pt x="3791377" y="5795767"/>
                </a:cubicBezTo>
                <a:close/>
                <a:moveTo>
                  <a:pt x="3243768" y="5766098"/>
                </a:moveTo>
                <a:cubicBezTo>
                  <a:pt x="3243768" y="5778048"/>
                  <a:pt x="3250409" y="5784642"/>
                  <a:pt x="3253474" y="5787526"/>
                </a:cubicBezTo>
                <a:lnTo>
                  <a:pt x="3243768" y="5790410"/>
                </a:lnTo>
                <a:cubicBezTo>
                  <a:pt x="3269820" y="5790410"/>
                  <a:pt x="3270331" y="5814723"/>
                  <a:pt x="3270331" y="5814723"/>
                </a:cubicBezTo>
                <a:cubicBezTo>
                  <a:pt x="3217716" y="5766510"/>
                  <a:pt x="3243768" y="5814311"/>
                  <a:pt x="3217716" y="5790410"/>
                </a:cubicBezTo>
                <a:cubicBezTo>
                  <a:pt x="3217716" y="5790410"/>
                  <a:pt x="3223846" y="5790823"/>
                  <a:pt x="3227421" y="5787526"/>
                </a:cubicBezTo>
                <a:lnTo>
                  <a:pt x="3227932" y="5781345"/>
                </a:lnTo>
                <a:lnTo>
                  <a:pt x="3230486" y="5784642"/>
                </a:lnTo>
                <a:cubicBezTo>
                  <a:pt x="3237127" y="5784642"/>
                  <a:pt x="3243768" y="5778048"/>
                  <a:pt x="3243768" y="5766098"/>
                </a:cubicBezTo>
                <a:close/>
                <a:moveTo>
                  <a:pt x="3217716" y="5766098"/>
                </a:moveTo>
                <a:cubicBezTo>
                  <a:pt x="3223846" y="5772279"/>
                  <a:pt x="3227421" y="5777224"/>
                  <a:pt x="3228443" y="5780521"/>
                </a:cubicBezTo>
                <a:lnTo>
                  <a:pt x="3227932" y="5781345"/>
                </a:lnTo>
                <a:close/>
                <a:moveTo>
                  <a:pt x="3541582" y="5762390"/>
                </a:moveTo>
                <a:lnTo>
                  <a:pt x="3552820" y="5766510"/>
                </a:lnTo>
                <a:cubicBezTo>
                  <a:pt x="3565080" y="5773104"/>
                  <a:pt x="3578872" y="5782581"/>
                  <a:pt x="3589089" y="5791647"/>
                </a:cubicBezTo>
                <a:cubicBezTo>
                  <a:pt x="3575807" y="5791647"/>
                  <a:pt x="3562015" y="5779285"/>
                  <a:pt x="3551798" y="5770219"/>
                </a:cubicBezTo>
                <a:close/>
                <a:moveTo>
                  <a:pt x="3539538" y="5760329"/>
                </a:moveTo>
                <a:lnTo>
                  <a:pt x="3541582" y="5762390"/>
                </a:lnTo>
                <a:lnTo>
                  <a:pt x="3539028" y="5761154"/>
                </a:lnTo>
                <a:close/>
                <a:moveTo>
                  <a:pt x="3527789" y="5757033"/>
                </a:moveTo>
                <a:lnTo>
                  <a:pt x="3539028" y="5761154"/>
                </a:lnTo>
                <a:lnTo>
                  <a:pt x="3534430" y="5766922"/>
                </a:lnTo>
                <a:cubicBezTo>
                  <a:pt x="3527789" y="5760741"/>
                  <a:pt x="3526257" y="5757857"/>
                  <a:pt x="3527789" y="5757033"/>
                </a:cubicBezTo>
                <a:close/>
                <a:moveTo>
                  <a:pt x="3295873" y="5756209"/>
                </a:moveTo>
                <a:cubicBezTo>
                  <a:pt x="3301492" y="5757445"/>
                  <a:pt x="3309665" y="5760329"/>
                  <a:pt x="3322436" y="5766098"/>
                </a:cubicBezTo>
                <a:cubicBezTo>
                  <a:pt x="3322436" y="5766098"/>
                  <a:pt x="3296383" y="5766098"/>
                  <a:pt x="3296383" y="5766098"/>
                </a:cubicBezTo>
                <a:cubicBezTo>
                  <a:pt x="3296383" y="5766098"/>
                  <a:pt x="3322947" y="5790410"/>
                  <a:pt x="3296383" y="5790410"/>
                </a:cubicBezTo>
                <a:cubicBezTo>
                  <a:pt x="3296383" y="5790410"/>
                  <a:pt x="3270331" y="5766098"/>
                  <a:pt x="3270331" y="5766098"/>
                </a:cubicBezTo>
                <a:cubicBezTo>
                  <a:pt x="3289743" y="5766098"/>
                  <a:pt x="3280037" y="5752912"/>
                  <a:pt x="3295873" y="5756209"/>
                </a:cubicBezTo>
                <a:close/>
                <a:moveTo>
                  <a:pt x="3496629" y="5750440"/>
                </a:moveTo>
                <a:lnTo>
                  <a:pt x="3505824" y="5754972"/>
                </a:lnTo>
                <a:cubicBezTo>
                  <a:pt x="3508889" y="5761154"/>
                  <a:pt x="3509399" y="5766922"/>
                  <a:pt x="3509399" y="5766922"/>
                </a:cubicBezTo>
                <a:cubicBezTo>
                  <a:pt x="3502759" y="5761154"/>
                  <a:pt x="3498672" y="5756621"/>
                  <a:pt x="3497140" y="5752912"/>
                </a:cubicBezTo>
                <a:close/>
                <a:moveTo>
                  <a:pt x="3621782" y="5748379"/>
                </a:moveTo>
                <a:cubicBezTo>
                  <a:pt x="3628423" y="5748379"/>
                  <a:pt x="3641704" y="5754560"/>
                  <a:pt x="3641704" y="5766922"/>
                </a:cubicBezTo>
                <a:cubicBezTo>
                  <a:pt x="3615652" y="5754560"/>
                  <a:pt x="3615141" y="5748379"/>
                  <a:pt x="3621782" y="5748379"/>
                </a:cubicBezTo>
                <a:close/>
                <a:moveTo>
                  <a:pt x="3827646" y="5743022"/>
                </a:moveTo>
                <a:lnTo>
                  <a:pt x="3850634" y="5766098"/>
                </a:lnTo>
                <a:lnTo>
                  <a:pt x="3841439" y="5763626"/>
                </a:lnTo>
                <a:cubicBezTo>
                  <a:pt x="3834798" y="5760741"/>
                  <a:pt x="3827646" y="5754972"/>
                  <a:pt x="3827646" y="5743022"/>
                </a:cubicBezTo>
                <a:close/>
                <a:moveTo>
                  <a:pt x="3482325" y="5743022"/>
                </a:moveTo>
                <a:cubicBezTo>
                  <a:pt x="3496118" y="5743022"/>
                  <a:pt x="3495607" y="5743022"/>
                  <a:pt x="3495607" y="5745907"/>
                </a:cubicBezTo>
                <a:lnTo>
                  <a:pt x="3496629" y="5750440"/>
                </a:lnTo>
                <a:close/>
                <a:moveTo>
                  <a:pt x="8932367" y="5742198"/>
                </a:moveTo>
                <a:cubicBezTo>
                  <a:pt x="8932367" y="5766922"/>
                  <a:pt x="8932367" y="5766922"/>
                  <a:pt x="8932367" y="5791647"/>
                </a:cubicBezTo>
                <a:cubicBezTo>
                  <a:pt x="8905293" y="5742610"/>
                  <a:pt x="8932367" y="5766922"/>
                  <a:pt x="8932367" y="5742198"/>
                </a:cubicBezTo>
                <a:close/>
                <a:moveTo>
                  <a:pt x="3553842" y="5726128"/>
                </a:moveTo>
                <a:cubicBezTo>
                  <a:pt x="3560227" y="5728394"/>
                  <a:pt x="3566357" y="5730248"/>
                  <a:pt x="3568911" y="5729733"/>
                </a:cubicBezTo>
                <a:lnTo>
                  <a:pt x="3569455" y="5727665"/>
                </a:lnTo>
                <a:lnTo>
                  <a:pt x="3573732" y="5732939"/>
                </a:lnTo>
                <a:cubicBezTo>
                  <a:pt x="3577468" y="5743022"/>
                  <a:pt x="3562526" y="5743022"/>
                  <a:pt x="3562526" y="5743022"/>
                </a:cubicBezTo>
                <a:cubicBezTo>
                  <a:pt x="3562526" y="5743022"/>
                  <a:pt x="3561504" y="5733133"/>
                  <a:pt x="3553842" y="5726128"/>
                </a:cubicBezTo>
                <a:close/>
                <a:moveTo>
                  <a:pt x="3694320" y="5720771"/>
                </a:moveTo>
                <a:cubicBezTo>
                  <a:pt x="3707090" y="5744671"/>
                  <a:pt x="3713220" y="5756209"/>
                  <a:pt x="3719861" y="5764862"/>
                </a:cubicBezTo>
                <a:lnTo>
                  <a:pt x="3721905" y="5766510"/>
                </a:lnTo>
                <a:lnTo>
                  <a:pt x="3721905" y="5745907"/>
                </a:lnTo>
                <a:cubicBezTo>
                  <a:pt x="3721905" y="5743022"/>
                  <a:pt x="3721905" y="5743022"/>
                  <a:pt x="3721905" y="5743022"/>
                </a:cubicBezTo>
                <a:cubicBezTo>
                  <a:pt x="3721905" y="5743022"/>
                  <a:pt x="3721905" y="5737253"/>
                  <a:pt x="3721905" y="5731072"/>
                </a:cubicBezTo>
                <a:lnTo>
                  <a:pt x="3721905" y="5729012"/>
                </a:lnTo>
                <a:lnTo>
                  <a:pt x="3728035" y="5735193"/>
                </a:lnTo>
                <a:cubicBezTo>
                  <a:pt x="3739784" y="5744671"/>
                  <a:pt x="3754598" y="5754972"/>
                  <a:pt x="3774520" y="5766922"/>
                </a:cubicBezTo>
                <a:cubicBezTo>
                  <a:pt x="3761238" y="5761154"/>
                  <a:pt x="3755108" y="5759505"/>
                  <a:pt x="3751533" y="5760329"/>
                </a:cubicBezTo>
                <a:lnTo>
                  <a:pt x="3747957" y="5766922"/>
                </a:lnTo>
                <a:lnTo>
                  <a:pt x="3744892" y="5773928"/>
                </a:lnTo>
                <a:lnTo>
                  <a:pt x="3722415" y="5766922"/>
                </a:lnTo>
                <a:lnTo>
                  <a:pt x="3745914" y="5791647"/>
                </a:lnTo>
                <a:cubicBezTo>
                  <a:pt x="3719861" y="5768159"/>
                  <a:pt x="3720372" y="5767747"/>
                  <a:pt x="3694320" y="5767747"/>
                </a:cubicBezTo>
                <a:cubicBezTo>
                  <a:pt x="3694320" y="5744259"/>
                  <a:pt x="3667757" y="5744671"/>
                  <a:pt x="3694320" y="5720771"/>
                </a:cubicBezTo>
                <a:close/>
                <a:moveTo>
                  <a:pt x="3589089" y="5720771"/>
                </a:moveTo>
                <a:cubicBezTo>
                  <a:pt x="3616674" y="5742610"/>
                  <a:pt x="3589089" y="5742610"/>
                  <a:pt x="3589089" y="5720771"/>
                </a:cubicBezTo>
                <a:close/>
                <a:moveTo>
                  <a:pt x="3711177" y="5719122"/>
                </a:moveTo>
                <a:lnTo>
                  <a:pt x="3721905" y="5719122"/>
                </a:lnTo>
                <a:lnTo>
                  <a:pt x="3721905" y="5729012"/>
                </a:lnTo>
                <a:close/>
                <a:moveTo>
                  <a:pt x="3562526" y="5719122"/>
                </a:moveTo>
                <a:cubicBezTo>
                  <a:pt x="3566485" y="5722728"/>
                  <a:pt x="3568720" y="5725252"/>
                  <a:pt x="3569645" y="5726939"/>
                </a:cubicBezTo>
                <a:lnTo>
                  <a:pt x="3569455" y="5727665"/>
                </a:lnTo>
                <a:close/>
                <a:moveTo>
                  <a:pt x="3535963" y="5719122"/>
                </a:moveTo>
                <a:cubicBezTo>
                  <a:pt x="3545158" y="5719122"/>
                  <a:pt x="3550266" y="5722419"/>
                  <a:pt x="3553842" y="5726128"/>
                </a:cubicBezTo>
                <a:cubicBezTo>
                  <a:pt x="3545668" y="5723243"/>
                  <a:pt x="3535963" y="5719122"/>
                  <a:pt x="3535963" y="5719122"/>
                </a:cubicBezTo>
                <a:close/>
                <a:moveTo>
                  <a:pt x="3303535" y="5709645"/>
                </a:moveTo>
                <a:cubicBezTo>
                  <a:pt x="3309665" y="5710469"/>
                  <a:pt x="3316306" y="5713765"/>
                  <a:pt x="3322947" y="5719534"/>
                </a:cubicBezTo>
                <a:cubicBezTo>
                  <a:pt x="3295873" y="5719534"/>
                  <a:pt x="3323457" y="5742198"/>
                  <a:pt x="3295873" y="5742198"/>
                </a:cubicBezTo>
                <a:cubicBezTo>
                  <a:pt x="3275439" y="5725303"/>
                  <a:pt x="3285656" y="5707584"/>
                  <a:pt x="3303535" y="5709645"/>
                </a:cubicBezTo>
                <a:close/>
                <a:moveTo>
                  <a:pt x="3640683" y="5696458"/>
                </a:moveTo>
                <a:cubicBezTo>
                  <a:pt x="3667757" y="5696458"/>
                  <a:pt x="3667757" y="5696458"/>
                  <a:pt x="3694831" y="5720771"/>
                </a:cubicBezTo>
                <a:lnTo>
                  <a:pt x="3694320" y="5720771"/>
                </a:lnTo>
                <a:lnTo>
                  <a:pt x="3681549" y="5720771"/>
                </a:lnTo>
                <a:cubicBezTo>
                  <a:pt x="3674397" y="5720771"/>
                  <a:pt x="3667757" y="5720771"/>
                  <a:pt x="3667757" y="5720771"/>
                </a:cubicBezTo>
                <a:lnTo>
                  <a:pt x="3667757" y="5720359"/>
                </a:lnTo>
                <a:lnTo>
                  <a:pt x="3663159" y="5728600"/>
                </a:lnTo>
                <a:cubicBezTo>
                  <a:pt x="3660094" y="5729012"/>
                  <a:pt x="3656008" y="5727776"/>
                  <a:pt x="3651410" y="5724891"/>
                </a:cubicBezTo>
                <a:lnTo>
                  <a:pt x="3617695" y="5698519"/>
                </a:lnTo>
                <a:lnTo>
                  <a:pt x="3628423" y="5698931"/>
                </a:lnTo>
                <a:lnTo>
                  <a:pt x="3665713" y="5718298"/>
                </a:lnTo>
                <a:lnTo>
                  <a:pt x="3659583" y="5710057"/>
                </a:lnTo>
                <a:cubicBezTo>
                  <a:pt x="3661116" y="5705524"/>
                  <a:pt x="3681549" y="5714590"/>
                  <a:pt x="3640683" y="5696458"/>
                </a:cubicBezTo>
                <a:close/>
                <a:moveTo>
                  <a:pt x="3615652" y="5696458"/>
                </a:moveTo>
                <a:lnTo>
                  <a:pt x="3617695" y="5698519"/>
                </a:lnTo>
                <a:lnTo>
                  <a:pt x="3616674" y="5698519"/>
                </a:lnTo>
                <a:close/>
                <a:moveTo>
                  <a:pt x="3589089" y="5696458"/>
                </a:moveTo>
                <a:lnTo>
                  <a:pt x="3616674" y="5698519"/>
                </a:lnTo>
                <a:lnTo>
                  <a:pt x="3628423" y="5716650"/>
                </a:lnTo>
                <a:cubicBezTo>
                  <a:pt x="3635064" y="5719534"/>
                  <a:pt x="3641704" y="5719534"/>
                  <a:pt x="3641704" y="5719534"/>
                </a:cubicBezTo>
                <a:cubicBezTo>
                  <a:pt x="3615652" y="5719534"/>
                  <a:pt x="3615652" y="5719534"/>
                  <a:pt x="3589089" y="5696458"/>
                </a:cubicBezTo>
                <a:close/>
                <a:moveTo>
                  <a:pt x="3562015" y="5696458"/>
                </a:moveTo>
                <a:cubicBezTo>
                  <a:pt x="3562015" y="5696458"/>
                  <a:pt x="3588067" y="5696458"/>
                  <a:pt x="3588067" y="5696458"/>
                </a:cubicBezTo>
                <a:cubicBezTo>
                  <a:pt x="3588067" y="5696458"/>
                  <a:pt x="3588067" y="5696046"/>
                  <a:pt x="3591132" y="5698931"/>
                </a:cubicBezTo>
                <a:lnTo>
                  <a:pt x="3603392" y="5709645"/>
                </a:lnTo>
                <a:lnTo>
                  <a:pt x="3603903" y="5710057"/>
                </a:lnTo>
                <a:lnTo>
                  <a:pt x="3604414" y="5710469"/>
                </a:lnTo>
                <a:lnTo>
                  <a:pt x="3614120" y="5719534"/>
                </a:lnTo>
                <a:cubicBezTo>
                  <a:pt x="3640683" y="5742610"/>
                  <a:pt x="3588067" y="5719534"/>
                  <a:pt x="3562015" y="5696458"/>
                </a:cubicBezTo>
                <a:close/>
                <a:moveTo>
                  <a:pt x="3688701" y="5695222"/>
                </a:moveTo>
                <a:lnTo>
                  <a:pt x="3695341" y="5695222"/>
                </a:lnTo>
                <a:cubicBezTo>
                  <a:pt x="3701982" y="5700991"/>
                  <a:pt x="3701982" y="5702640"/>
                  <a:pt x="3698406" y="5701403"/>
                </a:cubicBezTo>
                <a:lnTo>
                  <a:pt x="3690744" y="5697283"/>
                </a:lnTo>
                <a:close/>
                <a:moveTo>
                  <a:pt x="3668778" y="5695222"/>
                </a:moveTo>
                <a:cubicBezTo>
                  <a:pt x="3668778" y="5695222"/>
                  <a:pt x="3668778" y="5695222"/>
                  <a:pt x="3671843" y="5695222"/>
                </a:cubicBezTo>
                <a:lnTo>
                  <a:pt x="3687168" y="5695222"/>
                </a:lnTo>
                <a:lnTo>
                  <a:pt x="3690744" y="5697283"/>
                </a:lnTo>
                <a:lnTo>
                  <a:pt x="3701471" y="5710057"/>
                </a:lnTo>
                <a:lnTo>
                  <a:pt x="3711177" y="5719122"/>
                </a:lnTo>
                <a:lnTo>
                  <a:pt x="3698406" y="5719122"/>
                </a:lnTo>
                <a:cubicBezTo>
                  <a:pt x="3695341" y="5719122"/>
                  <a:pt x="3695341" y="5719122"/>
                  <a:pt x="3695341" y="5719122"/>
                </a:cubicBezTo>
                <a:cubicBezTo>
                  <a:pt x="3668778" y="5695222"/>
                  <a:pt x="3695341" y="5695222"/>
                  <a:pt x="3668778" y="5695222"/>
                </a:cubicBezTo>
                <a:close/>
                <a:moveTo>
                  <a:pt x="8959441" y="5671734"/>
                </a:moveTo>
                <a:cubicBezTo>
                  <a:pt x="8986515" y="5696458"/>
                  <a:pt x="8959441" y="5696458"/>
                  <a:pt x="8959441" y="5720771"/>
                </a:cubicBezTo>
                <a:cubicBezTo>
                  <a:pt x="8932367" y="5671734"/>
                  <a:pt x="8959441" y="5720771"/>
                  <a:pt x="8959441" y="5671734"/>
                </a:cubicBezTo>
                <a:close/>
                <a:moveTo>
                  <a:pt x="3720883" y="5671734"/>
                </a:moveTo>
                <a:cubicBezTo>
                  <a:pt x="3747446" y="5696458"/>
                  <a:pt x="3747446" y="5696046"/>
                  <a:pt x="3737740" y="5689865"/>
                </a:cubicBezTo>
                <a:lnTo>
                  <a:pt x="3720883" y="5680388"/>
                </a:lnTo>
                <a:close/>
                <a:moveTo>
                  <a:pt x="3694831" y="5671734"/>
                </a:moveTo>
                <a:cubicBezTo>
                  <a:pt x="3701471" y="5671734"/>
                  <a:pt x="3709645" y="5674619"/>
                  <a:pt x="3717307" y="5678327"/>
                </a:cubicBezTo>
                <a:lnTo>
                  <a:pt x="3720883" y="5680388"/>
                </a:lnTo>
                <a:lnTo>
                  <a:pt x="3720883" y="5682036"/>
                </a:lnTo>
                <a:cubicBezTo>
                  <a:pt x="3719350" y="5685333"/>
                  <a:pt x="3714753" y="5671734"/>
                  <a:pt x="3694831" y="5671734"/>
                </a:cubicBezTo>
                <a:close/>
                <a:moveTo>
                  <a:pt x="3668778" y="5671322"/>
                </a:moveTo>
                <a:lnTo>
                  <a:pt x="3688701" y="5695222"/>
                </a:lnTo>
                <a:lnTo>
                  <a:pt x="3687168" y="5695222"/>
                </a:lnTo>
                <a:lnTo>
                  <a:pt x="3682060" y="5692338"/>
                </a:lnTo>
                <a:cubicBezTo>
                  <a:pt x="3668267" y="5683272"/>
                  <a:pt x="3655497" y="5671322"/>
                  <a:pt x="3668778" y="5671322"/>
                </a:cubicBezTo>
                <a:close/>
                <a:moveTo>
                  <a:pt x="3402636" y="5671322"/>
                </a:moveTo>
                <a:lnTo>
                  <a:pt x="3406212" y="5679152"/>
                </a:lnTo>
                <a:lnTo>
                  <a:pt x="3406212" y="5682860"/>
                </a:lnTo>
                <a:close/>
                <a:moveTo>
                  <a:pt x="8946670" y="5652367"/>
                </a:moveTo>
                <a:lnTo>
                  <a:pt x="8959441" y="5671734"/>
                </a:lnTo>
                <a:cubicBezTo>
                  <a:pt x="8952800" y="5665965"/>
                  <a:pt x="8949224" y="5661433"/>
                  <a:pt x="8947692" y="5657724"/>
                </a:cubicBezTo>
                <a:close/>
                <a:moveTo>
                  <a:pt x="3628423" y="5648658"/>
                </a:moveTo>
                <a:lnTo>
                  <a:pt x="3639150" y="5650307"/>
                </a:lnTo>
                <a:cubicBezTo>
                  <a:pt x="3642215" y="5653191"/>
                  <a:pt x="3642215" y="5659372"/>
                  <a:pt x="3642215" y="5671734"/>
                </a:cubicBezTo>
                <a:cubicBezTo>
                  <a:pt x="3629444" y="5659372"/>
                  <a:pt x="3629444" y="5653191"/>
                  <a:pt x="3629444" y="5650307"/>
                </a:cubicBezTo>
                <a:close/>
                <a:moveTo>
                  <a:pt x="3535963" y="5647422"/>
                </a:moveTo>
                <a:lnTo>
                  <a:pt x="3541582" y="5650307"/>
                </a:lnTo>
                <a:cubicBezTo>
                  <a:pt x="3548733" y="5653191"/>
                  <a:pt x="3562015" y="5659372"/>
                  <a:pt x="3589089" y="5671734"/>
                </a:cubicBezTo>
                <a:cubicBezTo>
                  <a:pt x="3589089" y="5696458"/>
                  <a:pt x="3589089" y="5671734"/>
                  <a:pt x="3562015" y="5671734"/>
                </a:cubicBezTo>
                <a:cubicBezTo>
                  <a:pt x="3541582" y="5653191"/>
                  <a:pt x="3551798" y="5662257"/>
                  <a:pt x="3546690" y="5657724"/>
                </a:cubicBezTo>
                <a:close/>
                <a:moveTo>
                  <a:pt x="3402636" y="5647422"/>
                </a:moveTo>
                <a:cubicBezTo>
                  <a:pt x="3402636" y="5647422"/>
                  <a:pt x="3409277" y="5647422"/>
                  <a:pt x="3415918" y="5650307"/>
                </a:cubicBezTo>
                <a:lnTo>
                  <a:pt x="3418472" y="5654839"/>
                </a:lnTo>
                <a:close/>
                <a:moveTo>
                  <a:pt x="3616674" y="5647010"/>
                </a:moveTo>
                <a:cubicBezTo>
                  <a:pt x="3616674" y="5647010"/>
                  <a:pt x="3616674" y="5671734"/>
                  <a:pt x="3640683" y="5671734"/>
                </a:cubicBezTo>
                <a:cubicBezTo>
                  <a:pt x="3616674" y="5671734"/>
                  <a:pt x="3640683" y="5671734"/>
                  <a:pt x="3616674" y="5671734"/>
                </a:cubicBezTo>
                <a:cubicBezTo>
                  <a:pt x="3616674" y="5671734"/>
                  <a:pt x="3616674" y="5647010"/>
                  <a:pt x="3616674" y="5647010"/>
                </a:cubicBezTo>
                <a:close/>
                <a:moveTo>
                  <a:pt x="3616674" y="5647010"/>
                </a:moveTo>
                <a:cubicBezTo>
                  <a:pt x="3623314" y="5647010"/>
                  <a:pt x="3626379" y="5647010"/>
                  <a:pt x="3627912" y="5647422"/>
                </a:cubicBezTo>
                <a:lnTo>
                  <a:pt x="3628423" y="5648658"/>
                </a:lnTo>
                <a:close/>
                <a:moveTo>
                  <a:pt x="8932367" y="5624346"/>
                </a:moveTo>
                <a:cubicBezTo>
                  <a:pt x="8946159" y="5636296"/>
                  <a:pt x="8946159" y="5642065"/>
                  <a:pt x="8946159" y="5647834"/>
                </a:cubicBezTo>
                <a:lnTo>
                  <a:pt x="8946670" y="5652367"/>
                </a:lnTo>
                <a:lnTo>
                  <a:pt x="8946159" y="5651131"/>
                </a:lnTo>
                <a:cubicBezTo>
                  <a:pt x="8939008" y="5648246"/>
                  <a:pt x="8932367" y="5647834"/>
                  <a:pt x="8932367" y="5647834"/>
                </a:cubicBezTo>
                <a:lnTo>
                  <a:pt x="8932367" y="5631351"/>
                </a:lnTo>
                <a:lnTo>
                  <a:pt x="8932367" y="5627643"/>
                </a:lnTo>
                <a:cubicBezTo>
                  <a:pt x="8932367" y="5624758"/>
                  <a:pt x="8932367" y="5624346"/>
                  <a:pt x="8932367" y="5624346"/>
                </a:cubicBezTo>
                <a:close/>
                <a:moveTo>
                  <a:pt x="3535963" y="5623522"/>
                </a:moveTo>
                <a:lnTo>
                  <a:pt x="3548222" y="5629703"/>
                </a:lnTo>
                <a:lnTo>
                  <a:pt x="3547712" y="5630115"/>
                </a:lnTo>
                <a:cubicBezTo>
                  <a:pt x="3545668" y="5630939"/>
                  <a:pt x="3542603" y="5629291"/>
                  <a:pt x="3535963" y="5623522"/>
                </a:cubicBezTo>
                <a:close/>
                <a:moveTo>
                  <a:pt x="8987026" y="5622698"/>
                </a:moveTo>
                <a:cubicBezTo>
                  <a:pt x="8987026" y="5622698"/>
                  <a:pt x="8987026" y="5622698"/>
                  <a:pt x="8987026" y="5647010"/>
                </a:cubicBezTo>
                <a:cubicBezTo>
                  <a:pt x="8987026" y="5647010"/>
                  <a:pt x="8986515" y="5647010"/>
                  <a:pt x="8959441" y="5671734"/>
                </a:cubicBezTo>
                <a:cubicBezTo>
                  <a:pt x="8959441" y="5622698"/>
                  <a:pt x="8987026" y="5622698"/>
                  <a:pt x="8987026" y="5622698"/>
                </a:cubicBezTo>
                <a:close/>
                <a:moveTo>
                  <a:pt x="3559461" y="5618165"/>
                </a:moveTo>
                <a:lnTo>
                  <a:pt x="3562526" y="5620638"/>
                </a:lnTo>
                <a:cubicBezTo>
                  <a:pt x="3569166" y="5623522"/>
                  <a:pt x="3575807" y="5623522"/>
                  <a:pt x="3589089" y="5623522"/>
                </a:cubicBezTo>
                <a:cubicBezTo>
                  <a:pt x="3589089" y="5635472"/>
                  <a:pt x="3582448" y="5641653"/>
                  <a:pt x="3572231" y="5641653"/>
                </a:cubicBezTo>
                <a:lnTo>
                  <a:pt x="3548222" y="5629703"/>
                </a:lnTo>
                <a:lnTo>
                  <a:pt x="3551798" y="5623522"/>
                </a:lnTo>
                <a:close/>
                <a:moveTo>
                  <a:pt x="8837353" y="5616929"/>
                </a:moveTo>
                <a:lnTo>
                  <a:pt x="8837863" y="5618989"/>
                </a:lnTo>
                <a:cubicBezTo>
                  <a:pt x="8836331" y="5621050"/>
                  <a:pt x="8833266" y="5622698"/>
                  <a:pt x="8826625" y="5622698"/>
                </a:cubicBezTo>
                <a:close/>
                <a:moveTo>
                  <a:pt x="3699428" y="5593853"/>
                </a:moveTo>
                <a:cubicBezTo>
                  <a:pt x="3702493" y="5599210"/>
                  <a:pt x="3706580" y="5604155"/>
                  <a:pt x="3711177" y="5608688"/>
                </a:cubicBezTo>
                <a:lnTo>
                  <a:pt x="3735186" y="5618989"/>
                </a:lnTo>
                <a:lnTo>
                  <a:pt x="3722415" y="5601270"/>
                </a:lnTo>
                <a:cubicBezTo>
                  <a:pt x="3728545" y="5601270"/>
                  <a:pt x="3733143" y="5603743"/>
                  <a:pt x="3737229" y="5608688"/>
                </a:cubicBezTo>
                <a:lnTo>
                  <a:pt x="3745914" y="5623522"/>
                </a:lnTo>
                <a:lnTo>
                  <a:pt x="3745914" y="5624346"/>
                </a:lnTo>
                <a:lnTo>
                  <a:pt x="3747957" y="5627643"/>
                </a:lnTo>
                <a:cubicBezTo>
                  <a:pt x="3751533" y="5635060"/>
                  <a:pt x="3754598" y="5642889"/>
                  <a:pt x="3758173" y="5650719"/>
                </a:cubicBezTo>
                <a:cubicBezTo>
                  <a:pt x="3755619" y="5645774"/>
                  <a:pt x="3750511" y="5641241"/>
                  <a:pt x="3747957" y="5636296"/>
                </a:cubicBezTo>
                <a:lnTo>
                  <a:pt x="3745914" y="5634236"/>
                </a:lnTo>
                <a:lnTo>
                  <a:pt x="3745914" y="5647010"/>
                </a:lnTo>
                <a:cubicBezTo>
                  <a:pt x="3727013" y="5629291"/>
                  <a:pt x="3708112" y="5611572"/>
                  <a:pt x="3699428" y="5593853"/>
                </a:cubicBezTo>
                <a:close/>
                <a:moveTo>
                  <a:pt x="9038109" y="5576546"/>
                </a:moveTo>
                <a:cubicBezTo>
                  <a:pt x="9038109" y="5576546"/>
                  <a:pt x="9038109" y="5576546"/>
                  <a:pt x="9038109" y="5599622"/>
                </a:cubicBezTo>
                <a:cubicBezTo>
                  <a:pt x="9038109" y="5599622"/>
                  <a:pt x="9038109" y="5599622"/>
                  <a:pt x="9038109" y="5622698"/>
                </a:cubicBezTo>
                <a:cubicBezTo>
                  <a:pt x="9014100" y="5576546"/>
                  <a:pt x="9038109" y="5599622"/>
                  <a:pt x="9038109" y="5576546"/>
                </a:cubicBezTo>
                <a:close/>
                <a:moveTo>
                  <a:pt x="9014100" y="5576546"/>
                </a:moveTo>
                <a:cubicBezTo>
                  <a:pt x="9014100" y="5576546"/>
                  <a:pt x="9038109" y="5623522"/>
                  <a:pt x="9038109" y="5623522"/>
                </a:cubicBezTo>
                <a:cubicBezTo>
                  <a:pt x="9014100" y="5623522"/>
                  <a:pt x="9038109" y="5600034"/>
                  <a:pt x="9014100" y="5600034"/>
                </a:cubicBezTo>
                <a:cubicBezTo>
                  <a:pt x="9014100" y="5593853"/>
                  <a:pt x="9014100" y="5588084"/>
                  <a:pt x="9014100" y="5576546"/>
                </a:cubicBezTo>
                <a:close/>
                <a:moveTo>
                  <a:pt x="8932367" y="5576546"/>
                </a:moveTo>
                <a:cubicBezTo>
                  <a:pt x="8959952" y="5622698"/>
                  <a:pt x="8932367" y="5599622"/>
                  <a:pt x="8932367" y="5622698"/>
                </a:cubicBezTo>
                <a:lnTo>
                  <a:pt x="8932367" y="5617753"/>
                </a:lnTo>
                <a:lnTo>
                  <a:pt x="8932367" y="5599622"/>
                </a:lnTo>
                <a:cubicBezTo>
                  <a:pt x="8932367" y="5593853"/>
                  <a:pt x="8932367" y="5588084"/>
                  <a:pt x="8932367" y="5576546"/>
                </a:cubicBezTo>
                <a:close/>
                <a:moveTo>
                  <a:pt x="3722415" y="5576546"/>
                </a:moveTo>
                <a:cubicBezTo>
                  <a:pt x="3722415" y="5601270"/>
                  <a:pt x="3722415" y="5601270"/>
                  <a:pt x="3722415" y="5601270"/>
                </a:cubicBezTo>
                <a:cubicBezTo>
                  <a:pt x="3708623" y="5601270"/>
                  <a:pt x="3708623" y="5594677"/>
                  <a:pt x="3705047" y="5585612"/>
                </a:cubicBezTo>
                <a:lnTo>
                  <a:pt x="3701471" y="5579431"/>
                </a:lnTo>
                <a:lnTo>
                  <a:pt x="3705047" y="5582315"/>
                </a:lnTo>
                <a:cubicBezTo>
                  <a:pt x="3715264" y="5588496"/>
                  <a:pt x="3722415" y="5588908"/>
                  <a:pt x="3722415" y="5576546"/>
                </a:cubicBezTo>
                <a:close/>
                <a:moveTo>
                  <a:pt x="3401614" y="5576546"/>
                </a:moveTo>
                <a:cubicBezTo>
                  <a:pt x="3401614" y="5599622"/>
                  <a:pt x="3428688" y="5599622"/>
                  <a:pt x="3401614" y="5622698"/>
                </a:cubicBezTo>
                <a:cubicBezTo>
                  <a:pt x="3401614" y="5599622"/>
                  <a:pt x="3374540" y="5576546"/>
                  <a:pt x="3401614" y="5576546"/>
                </a:cubicBezTo>
                <a:close/>
                <a:moveTo>
                  <a:pt x="8905293" y="5575722"/>
                </a:moveTo>
                <a:lnTo>
                  <a:pt x="8905293" y="5578606"/>
                </a:lnTo>
                <a:cubicBezTo>
                  <a:pt x="8905293" y="5587260"/>
                  <a:pt x="8905293" y="5599622"/>
                  <a:pt x="8905293" y="5599622"/>
                </a:cubicBezTo>
                <a:cubicBezTo>
                  <a:pt x="8905293" y="5611572"/>
                  <a:pt x="8905293" y="5617341"/>
                  <a:pt x="8905293" y="5623522"/>
                </a:cubicBezTo>
                <a:cubicBezTo>
                  <a:pt x="8881284" y="5599622"/>
                  <a:pt x="8905293" y="5599622"/>
                  <a:pt x="8905293" y="5575722"/>
                </a:cubicBezTo>
                <a:close/>
                <a:moveTo>
                  <a:pt x="9053944" y="5566656"/>
                </a:moveTo>
                <a:cubicBezTo>
                  <a:pt x="9054966" y="5567481"/>
                  <a:pt x="9058542" y="5570365"/>
                  <a:pt x="9065183" y="5576546"/>
                </a:cubicBezTo>
                <a:cubicBezTo>
                  <a:pt x="9065183" y="5576546"/>
                  <a:pt x="9065183" y="5601270"/>
                  <a:pt x="9065183" y="5601270"/>
                </a:cubicBezTo>
                <a:cubicBezTo>
                  <a:pt x="9065183" y="5582727"/>
                  <a:pt x="9049858" y="5564184"/>
                  <a:pt x="9053944" y="5566656"/>
                </a:cubicBezTo>
                <a:close/>
                <a:moveTo>
                  <a:pt x="3463425" y="5563772"/>
                </a:moveTo>
                <a:lnTo>
                  <a:pt x="3478239" y="5565008"/>
                </a:lnTo>
                <a:lnTo>
                  <a:pt x="3482325" y="5566656"/>
                </a:lnTo>
                <a:lnTo>
                  <a:pt x="3482325" y="5575722"/>
                </a:lnTo>
                <a:close/>
                <a:moveTo>
                  <a:pt x="3456273" y="5559239"/>
                </a:moveTo>
                <a:lnTo>
                  <a:pt x="3463425" y="5563772"/>
                </a:lnTo>
                <a:lnTo>
                  <a:pt x="3462403" y="5563772"/>
                </a:lnTo>
                <a:cubicBezTo>
                  <a:pt x="3458827" y="5563772"/>
                  <a:pt x="3457806" y="5563772"/>
                  <a:pt x="3456784" y="5562124"/>
                </a:cubicBezTo>
                <a:close/>
                <a:moveTo>
                  <a:pt x="8932367" y="5551822"/>
                </a:moveTo>
                <a:cubicBezTo>
                  <a:pt x="8959952" y="5576546"/>
                  <a:pt x="8932367" y="5576546"/>
                  <a:pt x="8959441" y="5601270"/>
                </a:cubicBezTo>
                <a:cubicBezTo>
                  <a:pt x="8932367" y="5601270"/>
                  <a:pt x="8932367" y="5551822"/>
                  <a:pt x="8932367" y="5551822"/>
                </a:cubicBezTo>
                <a:close/>
                <a:moveTo>
                  <a:pt x="8878730" y="5551822"/>
                </a:moveTo>
                <a:cubicBezTo>
                  <a:pt x="8905293" y="5575310"/>
                  <a:pt x="8878730" y="5575722"/>
                  <a:pt x="8878730" y="5599210"/>
                </a:cubicBezTo>
                <a:cubicBezTo>
                  <a:pt x="8878730" y="5599210"/>
                  <a:pt x="8852677" y="5599210"/>
                  <a:pt x="8852677" y="5599210"/>
                </a:cubicBezTo>
                <a:cubicBezTo>
                  <a:pt x="8852677" y="5599210"/>
                  <a:pt x="8852677" y="5604567"/>
                  <a:pt x="8849613" y="5610748"/>
                </a:cubicBezTo>
                <a:lnTo>
                  <a:pt x="8837353" y="5616929"/>
                </a:lnTo>
                <a:lnTo>
                  <a:pt x="8836331" y="5610748"/>
                </a:lnTo>
                <a:cubicBezTo>
                  <a:pt x="8833266" y="5604567"/>
                  <a:pt x="8826625" y="5599210"/>
                  <a:pt x="8826625" y="5599210"/>
                </a:cubicBezTo>
                <a:cubicBezTo>
                  <a:pt x="8852677" y="5575722"/>
                  <a:pt x="8852677" y="5575310"/>
                  <a:pt x="8878730" y="5551822"/>
                </a:cubicBezTo>
                <a:close/>
                <a:moveTo>
                  <a:pt x="8720883" y="5551822"/>
                </a:moveTo>
                <a:cubicBezTo>
                  <a:pt x="8720883" y="5551822"/>
                  <a:pt x="8720373" y="5575722"/>
                  <a:pt x="8747957" y="5599210"/>
                </a:cubicBezTo>
                <a:cubicBezTo>
                  <a:pt x="8747957" y="5622698"/>
                  <a:pt x="8720883" y="5575310"/>
                  <a:pt x="8720883" y="5575310"/>
                </a:cubicBezTo>
                <a:cubicBezTo>
                  <a:pt x="8693809" y="5551822"/>
                  <a:pt x="8720883" y="5551822"/>
                  <a:pt x="8720883" y="5551822"/>
                </a:cubicBezTo>
                <a:close/>
                <a:moveTo>
                  <a:pt x="3667757" y="5551822"/>
                </a:moveTo>
                <a:cubicBezTo>
                  <a:pt x="3681549" y="5558003"/>
                  <a:pt x="3690233" y="5564184"/>
                  <a:pt x="3695852" y="5569541"/>
                </a:cubicBezTo>
                <a:lnTo>
                  <a:pt x="3701471" y="5579431"/>
                </a:lnTo>
                <a:close/>
                <a:moveTo>
                  <a:pt x="3455762" y="5551822"/>
                </a:moveTo>
                <a:lnTo>
                  <a:pt x="3456273" y="5559239"/>
                </a:lnTo>
                <a:lnTo>
                  <a:pt x="3449122" y="5554706"/>
                </a:lnTo>
                <a:cubicBezTo>
                  <a:pt x="3442481" y="5551822"/>
                  <a:pt x="3442481" y="5551822"/>
                  <a:pt x="3455762" y="5551822"/>
                </a:cubicBezTo>
                <a:close/>
                <a:moveTo>
                  <a:pt x="3572742" y="5542756"/>
                </a:moveTo>
                <a:lnTo>
                  <a:pt x="3585513" y="5560475"/>
                </a:lnTo>
                <a:cubicBezTo>
                  <a:pt x="3588578" y="5569541"/>
                  <a:pt x="3589089" y="5575722"/>
                  <a:pt x="3589089" y="5575722"/>
                </a:cubicBezTo>
                <a:cubicBezTo>
                  <a:pt x="3615652" y="5599622"/>
                  <a:pt x="3589089" y="5599210"/>
                  <a:pt x="3589089" y="5623522"/>
                </a:cubicBezTo>
                <a:cubicBezTo>
                  <a:pt x="3575807" y="5617341"/>
                  <a:pt x="3567123" y="5615693"/>
                  <a:pt x="3561504" y="5616517"/>
                </a:cubicBezTo>
                <a:lnTo>
                  <a:pt x="3559461" y="5618165"/>
                </a:lnTo>
                <a:lnTo>
                  <a:pt x="3535963" y="5599622"/>
                </a:lnTo>
                <a:cubicBezTo>
                  <a:pt x="3562526" y="5623522"/>
                  <a:pt x="3535963" y="5599210"/>
                  <a:pt x="3535963" y="5623522"/>
                </a:cubicBezTo>
                <a:cubicBezTo>
                  <a:pt x="3535963" y="5623522"/>
                  <a:pt x="3562526" y="5647422"/>
                  <a:pt x="3535963" y="5647422"/>
                </a:cubicBezTo>
                <a:lnTo>
                  <a:pt x="3534941" y="5647422"/>
                </a:lnTo>
                <a:lnTo>
                  <a:pt x="3528811" y="5647834"/>
                </a:lnTo>
                <a:cubicBezTo>
                  <a:pt x="3517573" y="5650307"/>
                  <a:pt x="3502759" y="5659372"/>
                  <a:pt x="3562526" y="5695222"/>
                </a:cubicBezTo>
                <a:cubicBezTo>
                  <a:pt x="3562526" y="5695222"/>
                  <a:pt x="3535963" y="5695222"/>
                  <a:pt x="3562526" y="5719122"/>
                </a:cubicBezTo>
                <a:cubicBezTo>
                  <a:pt x="3509399" y="5695222"/>
                  <a:pt x="3455762" y="5695222"/>
                  <a:pt x="3455762" y="5719122"/>
                </a:cubicBezTo>
                <a:cubicBezTo>
                  <a:pt x="3482325" y="5743022"/>
                  <a:pt x="3482325" y="5743022"/>
                  <a:pt x="3482325" y="5743022"/>
                </a:cubicBezTo>
                <a:cubicBezTo>
                  <a:pt x="3489477" y="5749203"/>
                  <a:pt x="3488966" y="5750852"/>
                  <a:pt x="3486412" y="5750440"/>
                </a:cubicBezTo>
                <a:lnTo>
                  <a:pt x="3482325" y="5748379"/>
                </a:lnTo>
                <a:lnTo>
                  <a:pt x="3482325" y="5751264"/>
                </a:lnTo>
                <a:lnTo>
                  <a:pt x="3509399" y="5766922"/>
                </a:lnTo>
                <a:lnTo>
                  <a:pt x="3483347" y="5757445"/>
                </a:lnTo>
                <a:lnTo>
                  <a:pt x="3484369" y="5763626"/>
                </a:lnTo>
                <a:cubicBezTo>
                  <a:pt x="3487945" y="5766922"/>
                  <a:pt x="3494585" y="5766922"/>
                  <a:pt x="3507356" y="5766922"/>
                </a:cubicBezTo>
                <a:cubicBezTo>
                  <a:pt x="3507356" y="5791647"/>
                  <a:pt x="3481304" y="5791647"/>
                  <a:pt x="3429199" y="5766922"/>
                </a:cubicBezTo>
                <a:cubicBezTo>
                  <a:pt x="3455251" y="5766922"/>
                  <a:pt x="3455251" y="5766922"/>
                  <a:pt x="3481304" y="5766922"/>
                </a:cubicBezTo>
                <a:cubicBezTo>
                  <a:pt x="3481304" y="5766922"/>
                  <a:pt x="3455251" y="5742198"/>
                  <a:pt x="3455251" y="5742198"/>
                </a:cubicBezTo>
                <a:lnTo>
                  <a:pt x="3457295" y="5742198"/>
                </a:lnTo>
                <a:lnTo>
                  <a:pt x="3429199" y="5719122"/>
                </a:lnTo>
                <a:cubicBezTo>
                  <a:pt x="3415918" y="5707172"/>
                  <a:pt x="3415918" y="5713353"/>
                  <a:pt x="3412853" y="5716238"/>
                </a:cubicBezTo>
                <a:lnTo>
                  <a:pt x="3411320" y="5716238"/>
                </a:lnTo>
                <a:lnTo>
                  <a:pt x="3425623" y="5719122"/>
                </a:lnTo>
                <a:lnTo>
                  <a:pt x="3429710" y="5720359"/>
                </a:lnTo>
                <a:cubicBezTo>
                  <a:pt x="3456273" y="5743847"/>
                  <a:pt x="3429199" y="5767747"/>
                  <a:pt x="3376073" y="5743847"/>
                </a:cubicBezTo>
                <a:cubicBezTo>
                  <a:pt x="3402636" y="5767335"/>
                  <a:pt x="3403658" y="5744671"/>
                  <a:pt x="3429199" y="5766922"/>
                </a:cubicBezTo>
                <a:cubicBezTo>
                  <a:pt x="3429199" y="5767335"/>
                  <a:pt x="3429199" y="5767335"/>
                  <a:pt x="3429710" y="5767747"/>
                </a:cubicBezTo>
                <a:cubicBezTo>
                  <a:pt x="3403147" y="5767747"/>
                  <a:pt x="3429710" y="5791647"/>
                  <a:pt x="3429710" y="5791647"/>
                </a:cubicBezTo>
                <a:cubicBezTo>
                  <a:pt x="3403147" y="5767747"/>
                  <a:pt x="3403147" y="5767747"/>
                  <a:pt x="3403147" y="5767747"/>
                </a:cubicBezTo>
                <a:cubicBezTo>
                  <a:pt x="3376584" y="5767747"/>
                  <a:pt x="3350021" y="5767747"/>
                  <a:pt x="3403147" y="5791647"/>
                </a:cubicBezTo>
                <a:cubicBezTo>
                  <a:pt x="3403147" y="5791647"/>
                  <a:pt x="3402636" y="5791647"/>
                  <a:pt x="3376073" y="5791647"/>
                </a:cubicBezTo>
                <a:lnTo>
                  <a:pt x="3375562" y="5790410"/>
                </a:lnTo>
                <a:lnTo>
                  <a:pt x="3375051" y="5790410"/>
                </a:lnTo>
                <a:lnTo>
                  <a:pt x="3373008" y="5788350"/>
                </a:lnTo>
                <a:cubicBezTo>
                  <a:pt x="3369943" y="5785466"/>
                  <a:pt x="3362791" y="5779697"/>
                  <a:pt x="3349510" y="5767747"/>
                </a:cubicBezTo>
                <a:cubicBezTo>
                  <a:pt x="3322947" y="5743847"/>
                  <a:pt x="3376073" y="5767747"/>
                  <a:pt x="3322947" y="5720359"/>
                </a:cubicBezTo>
                <a:cubicBezTo>
                  <a:pt x="3342869" y="5738078"/>
                  <a:pt x="3333163" y="5715826"/>
                  <a:pt x="3338272" y="5713353"/>
                </a:cubicBezTo>
                <a:cubicBezTo>
                  <a:pt x="3339804" y="5712529"/>
                  <a:pt x="3342869" y="5714178"/>
                  <a:pt x="3349510" y="5720359"/>
                </a:cubicBezTo>
                <a:cubicBezTo>
                  <a:pt x="3369432" y="5738078"/>
                  <a:pt x="3374540" y="5715826"/>
                  <a:pt x="3398549" y="5713353"/>
                </a:cubicBezTo>
                <a:lnTo>
                  <a:pt x="3400593" y="5713765"/>
                </a:lnTo>
                <a:lnTo>
                  <a:pt x="3376073" y="5695222"/>
                </a:lnTo>
                <a:cubicBezTo>
                  <a:pt x="3376073" y="5695222"/>
                  <a:pt x="3405701" y="5708409"/>
                  <a:pt x="3409788" y="5695222"/>
                </a:cubicBezTo>
                <a:lnTo>
                  <a:pt x="3406212" y="5683684"/>
                </a:lnTo>
                <a:lnTo>
                  <a:pt x="3410298" y="5688217"/>
                </a:lnTo>
                <a:lnTo>
                  <a:pt x="3406212" y="5679152"/>
                </a:lnTo>
                <a:lnTo>
                  <a:pt x="3406212" y="5677915"/>
                </a:lnTo>
                <a:cubicBezTo>
                  <a:pt x="3409277" y="5678739"/>
                  <a:pt x="3415918" y="5683272"/>
                  <a:pt x="3429199" y="5695222"/>
                </a:cubicBezTo>
                <a:cubicBezTo>
                  <a:pt x="3455762" y="5695222"/>
                  <a:pt x="3402636" y="5647422"/>
                  <a:pt x="3402636" y="5647422"/>
                </a:cubicBezTo>
                <a:cubicBezTo>
                  <a:pt x="3429199" y="5671322"/>
                  <a:pt x="3429199" y="5671322"/>
                  <a:pt x="3429199" y="5671322"/>
                </a:cubicBezTo>
                <a:lnTo>
                  <a:pt x="3418472" y="5654839"/>
                </a:lnTo>
                <a:lnTo>
                  <a:pt x="3429199" y="5659372"/>
                </a:lnTo>
                <a:cubicBezTo>
                  <a:pt x="3435840" y="5665553"/>
                  <a:pt x="3442481" y="5671322"/>
                  <a:pt x="3455762" y="5671322"/>
                </a:cubicBezTo>
                <a:cubicBezTo>
                  <a:pt x="3376073" y="5623522"/>
                  <a:pt x="3482325" y="5647422"/>
                  <a:pt x="3402636" y="5575722"/>
                </a:cubicBezTo>
                <a:cubicBezTo>
                  <a:pt x="3402636" y="5575722"/>
                  <a:pt x="3402636" y="5575722"/>
                  <a:pt x="3429199" y="5599622"/>
                </a:cubicBezTo>
                <a:cubicBezTo>
                  <a:pt x="3429199" y="5599622"/>
                  <a:pt x="3429199" y="5599622"/>
                  <a:pt x="3429199" y="5575722"/>
                </a:cubicBezTo>
                <a:cubicBezTo>
                  <a:pt x="3402636" y="5551822"/>
                  <a:pt x="3429199" y="5575722"/>
                  <a:pt x="3402636" y="5551822"/>
                </a:cubicBezTo>
                <a:cubicBezTo>
                  <a:pt x="3402636" y="5551822"/>
                  <a:pt x="3429199" y="5575722"/>
                  <a:pt x="3455762" y="5575722"/>
                </a:cubicBezTo>
                <a:cubicBezTo>
                  <a:pt x="3482325" y="5599622"/>
                  <a:pt x="3455762" y="5551822"/>
                  <a:pt x="3509399" y="5599622"/>
                </a:cubicBezTo>
                <a:cubicBezTo>
                  <a:pt x="3509399" y="5599622"/>
                  <a:pt x="3509399" y="5599622"/>
                  <a:pt x="3509399" y="5575722"/>
                </a:cubicBezTo>
                <a:lnTo>
                  <a:pt x="3482325" y="5566656"/>
                </a:lnTo>
                <a:lnTo>
                  <a:pt x="3482325" y="5563772"/>
                </a:lnTo>
                <a:cubicBezTo>
                  <a:pt x="3482325" y="5558003"/>
                  <a:pt x="3482325" y="5551822"/>
                  <a:pt x="3482325" y="5551822"/>
                </a:cubicBezTo>
                <a:cubicBezTo>
                  <a:pt x="3509399" y="5575722"/>
                  <a:pt x="3509399" y="5551822"/>
                  <a:pt x="3535963" y="5575722"/>
                </a:cubicBezTo>
                <a:cubicBezTo>
                  <a:pt x="3549244" y="5563772"/>
                  <a:pt x="3562015" y="5558003"/>
                  <a:pt x="3568656" y="5551822"/>
                </a:cubicBezTo>
                <a:close/>
                <a:moveTo>
                  <a:pt x="3519105" y="5539460"/>
                </a:moveTo>
                <a:lnTo>
                  <a:pt x="3522170" y="5542756"/>
                </a:lnTo>
                <a:cubicBezTo>
                  <a:pt x="3528811" y="5551822"/>
                  <a:pt x="3535963" y="5563772"/>
                  <a:pt x="3535963" y="5575722"/>
                </a:cubicBezTo>
                <a:cubicBezTo>
                  <a:pt x="3535963" y="5575722"/>
                  <a:pt x="3535963" y="5575722"/>
                  <a:pt x="3509399" y="5551822"/>
                </a:cubicBezTo>
                <a:cubicBezTo>
                  <a:pt x="3509399" y="5539872"/>
                  <a:pt x="3515529" y="5539460"/>
                  <a:pt x="3519105" y="5539460"/>
                </a:cubicBezTo>
                <a:close/>
                <a:moveTo>
                  <a:pt x="3562526" y="5527510"/>
                </a:moveTo>
                <a:cubicBezTo>
                  <a:pt x="3569166" y="5533691"/>
                  <a:pt x="3572231" y="5538224"/>
                  <a:pt x="3573253" y="5541932"/>
                </a:cubicBezTo>
                <a:lnTo>
                  <a:pt x="3572742" y="5542756"/>
                </a:lnTo>
                <a:close/>
                <a:moveTo>
                  <a:pt x="3562526" y="5527510"/>
                </a:moveTo>
                <a:lnTo>
                  <a:pt x="3582448" y="5540696"/>
                </a:lnTo>
                <a:lnTo>
                  <a:pt x="3578872" y="5539460"/>
                </a:lnTo>
                <a:cubicBezTo>
                  <a:pt x="3568656" y="5533691"/>
                  <a:pt x="3562526" y="5527510"/>
                  <a:pt x="3562526" y="5527510"/>
                </a:cubicBezTo>
                <a:close/>
                <a:moveTo>
                  <a:pt x="3509399" y="5527510"/>
                </a:moveTo>
                <a:cubicBezTo>
                  <a:pt x="3516040" y="5533691"/>
                  <a:pt x="3519105" y="5536987"/>
                  <a:pt x="3520127" y="5538224"/>
                </a:cubicBezTo>
                <a:lnTo>
                  <a:pt x="3519105" y="5539048"/>
                </a:lnTo>
                <a:close/>
                <a:moveTo>
                  <a:pt x="8932367" y="5527098"/>
                </a:moveTo>
                <a:cubicBezTo>
                  <a:pt x="8932367" y="5551822"/>
                  <a:pt x="8932367" y="5551822"/>
                  <a:pt x="8905293" y="5551822"/>
                </a:cubicBezTo>
                <a:cubicBezTo>
                  <a:pt x="8905293" y="5551822"/>
                  <a:pt x="8932367" y="5527098"/>
                  <a:pt x="8932367" y="5527098"/>
                </a:cubicBezTo>
                <a:close/>
                <a:moveTo>
                  <a:pt x="3002146" y="5527098"/>
                </a:moveTo>
                <a:cubicBezTo>
                  <a:pt x="3002146" y="5527098"/>
                  <a:pt x="3029730" y="5551822"/>
                  <a:pt x="3057315" y="5576546"/>
                </a:cubicBezTo>
                <a:cubicBezTo>
                  <a:pt x="3029730" y="5576546"/>
                  <a:pt x="3029730" y="5576546"/>
                  <a:pt x="3029730" y="5576546"/>
                </a:cubicBezTo>
                <a:cubicBezTo>
                  <a:pt x="3002656" y="5551822"/>
                  <a:pt x="3056804" y="5576546"/>
                  <a:pt x="3002146" y="5527098"/>
                </a:cubicBezTo>
                <a:close/>
                <a:moveTo>
                  <a:pt x="3145456" y="5514104"/>
                </a:moveTo>
                <a:lnTo>
                  <a:pt x="3151691" y="5519371"/>
                </a:lnTo>
                <a:cubicBezTo>
                  <a:pt x="3155905" y="5522977"/>
                  <a:pt x="3159226" y="5525861"/>
                  <a:pt x="3162546" y="5528746"/>
                </a:cubicBezTo>
                <a:close/>
                <a:moveTo>
                  <a:pt x="8720883" y="5505670"/>
                </a:moveTo>
                <a:cubicBezTo>
                  <a:pt x="8748468" y="5527510"/>
                  <a:pt x="8720883" y="5527098"/>
                  <a:pt x="8720883" y="5527098"/>
                </a:cubicBezTo>
                <a:cubicBezTo>
                  <a:pt x="8720883" y="5527098"/>
                  <a:pt x="8720883" y="5505670"/>
                  <a:pt x="8720883" y="5505670"/>
                </a:cubicBezTo>
                <a:close/>
                <a:moveTo>
                  <a:pt x="3135472" y="5505670"/>
                </a:moveTo>
                <a:cubicBezTo>
                  <a:pt x="3135472" y="5505670"/>
                  <a:pt x="3138920" y="5508554"/>
                  <a:pt x="3144029" y="5512881"/>
                </a:cubicBezTo>
                <a:lnTo>
                  <a:pt x="3145456" y="5514104"/>
                </a:lnTo>
                <a:close/>
                <a:moveTo>
                  <a:pt x="8579384" y="5482594"/>
                </a:moveTo>
                <a:lnTo>
                  <a:pt x="8583981" y="5488775"/>
                </a:lnTo>
                <a:cubicBezTo>
                  <a:pt x="8587557" y="5497841"/>
                  <a:pt x="8587557" y="5504022"/>
                  <a:pt x="8587557" y="5504022"/>
                </a:cubicBezTo>
                <a:close/>
                <a:moveTo>
                  <a:pt x="8651411" y="5481770"/>
                </a:moveTo>
                <a:lnTo>
                  <a:pt x="8663160" y="5483418"/>
                </a:lnTo>
                <a:cubicBezTo>
                  <a:pt x="8666225" y="5486303"/>
                  <a:pt x="8666225" y="5492072"/>
                  <a:pt x="8666225" y="5504022"/>
                </a:cubicBezTo>
                <a:close/>
                <a:moveTo>
                  <a:pt x="8615142" y="5481358"/>
                </a:moveTo>
                <a:cubicBezTo>
                  <a:pt x="8615142" y="5481358"/>
                  <a:pt x="8638640" y="5505670"/>
                  <a:pt x="8638640" y="5481358"/>
                </a:cubicBezTo>
                <a:cubicBezTo>
                  <a:pt x="8638640" y="5505670"/>
                  <a:pt x="8638640" y="5505670"/>
                  <a:pt x="8638640" y="5505670"/>
                </a:cubicBezTo>
                <a:cubicBezTo>
                  <a:pt x="8638640" y="5505670"/>
                  <a:pt x="8615142" y="5505670"/>
                  <a:pt x="8615142" y="5481358"/>
                </a:cubicBezTo>
                <a:close/>
                <a:moveTo>
                  <a:pt x="8638640" y="5480122"/>
                </a:moveTo>
                <a:cubicBezTo>
                  <a:pt x="8666225" y="5527098"/>
                  <a:pt x="8638640" y="5480122"/>
                  <a:pt x="8666225" y="5527098"/>
                </a:cubicBezTo>
                <a:cubicBezTo>
                  <a:pt x="8639662" y="5504434"/>
                  <a:pt x="8638640" y="5503198"/>
                  <a:pt x="8638640" y="5481358"/>
                </a:cubicBezTo>
                <a:cubicBezTo>
                  <a:pt x="8638640" y="5480534"/>
                  <a:pt x="8638640" y="5480534"/>
                  <a:pt x="8638640" y="5480122"/>
                </a:cubicBezTo>
                <a:close/>
                <a:moveTo>
                  <a:pt x="8560994" y="5480122"/>
                </a:moveTo>
                <a:cubicBezTo>
                  <a:pt x="8560994" y="5480122"/>
                  <a:pt x="8587557" y="5504022"/>
                  <a:pt x="8587557" y="5504022"/>
                </a:cubicBezTo>
                <a:cubicBezTo>
                  <a:pt x="8587557" y="5527922"/>
                  <a:pt x="8560994" y="5480122"/>
                  <a:pt x="8560994" y="5480122"/>
                </a:cubicBezTo>
                <a:close/>
                <a:moveTo>
                  <a:pt x="3182468" y="5450041"/>
                </a:moveTo>
                <a:cubicBezTo>
                  <a:pt x="3187577" y="5453337"/>
                  <a:pt x="3221802" y="5481358"/>
                  <a:pt x="3241214" y="5481358"/>
                </a:cubicBezTo>
                <a:cubicBezTo>
                  <a:pt x="3215162" y="5481358"/>
                  <a:pt x="3241214" y="5505670"/>
                  <a:pt x="3215162" y="5505670"/>
                </a:cubicBezTo>
                <a:cubicBezTo>
                  <a:pt x="3215162" y="5481358"/>
                  <a:pt x="3215162" y="5481358"/>
                  <a:pt x="3189109" y="5456634"/>
                </a:cubicBezTo>
                <a:cubicBezTo>
                  <a:pt x="3182468" y="5450453"/>
                  <a:pt x="3180936" y="5448804"/>
                  <a:pt x="3182468" y="5450041"/>
                </a:cubicBezTo>
                <a:close/>
                <a:moveTo>
                  <a:pt x="8621782" y="5446332"/>
                </a:moveTo>
                <a:lnTo>
                  <a:pt x="8626380" y="5454161"/>
                </a:lnTo>
                <a:lnTo>
                  <a:pt x="8614120" y="5455810"/>
                </a:lnTo>
                <a:close/>
                <a:moveTo>
                  <a:pt x="8560994" y="5431909"/>
                </a:moveTo>
                <a:cubicBezTo>
                  <a:pt x="8560994" y="5443859"/>
                  <a:pt x="8567635" y="5456222"/>
                  <a:pt x="8574275" y="5468172"/>
                </a:cubicBezTo>
                <a:lnTo>
                  <a:pt x="8579384" y="5482594"/>
                </a:lnTo>
                <a:lnTo>
                  <a:pt x="8560994" y="5455810"/>
                </a:lnTo>
                <a:lnTo>
                  <a:pt x="8560994" y="5459106"/>
                </a:lnTo>
                <a:cubicBezTo>
                  <a:pt x="8560994" y="5468172"/>
                  <a:pt x="8560994" y="5480122"/>
                  <a:pt x="8560994" y="5480122"/>
                </a:cubicBezTo>
                <a:cubicBezTo>
                  <a:pt x="8534431" y="5456222"/>
                  <a:pt x="8534431" y="5431909"/>
                  <a:pt x="8560994" y="5431909"/>
                </a:cubicBezTo>
                <a:close/>
                <a:moveTo>
                  <a:pt x="3507356" y="5431909"/>
                </a:moveTo>
                <a:cubicBezTo>
                  <a:pt x="3534941" y="5456634"/>
                  <a:pt x="3534430" y="5456634"/>
                  <a:pt x="3534430" y="5456634"/>
                </a:cubicBezTo>
                <a:cubicBezTo>
                  <a:pt x="3507356" y="5456634"/>
                  <a:pt x="3507356" y="5456634"/>
                  <a:pt x="3507356" y="5431909"/>
                </a:cubicBezTo>
                <a:close/>
                <a:moveTo>
                  <a:pt x="8602371" y="5425316"/>
                </a:moveTo>
                <a:cubicBezTo>
                  <a:pt x="8603903" y="5424492"/>
                  <a:pt x="8607479" y="5426140"/>
                  <a:pt x="8614120" y="5431909"/>
                </a:cubicBezTo>
                <a:cubicBezTo>
                  <a:pt x="8607479" y="5431909"/>
                  <a:pt x="8603903" y="5435206"/>
                  <a:pt x="8602882" y="5439739"/>
                </a:cubicBezTo>
                <a:lnTo>
                  <a:pt x="8603903" y="5454985"/>
                </a:lnTo>
                <a:lnTo>
                  <a:pt x="8600838" y="5447156"/>
                </a:lnTo>
                <a:lnTo>
                  <a:pt x="8588579" y="5433558"/>
                </a:lnTo>
                <a:lnTo>
                  <a:pt x="8606968" y="5463639"/>
                </a:lnTo>
                <a:lnTo>
                  <a:pt x="8603903" y="5455810"/>
                </a:lnTo>
                <a:lnTo>
                  <a:pt x="8603903" y="5454985"/>
                </a:lnTo>
                <a:lnTo>
                  <a:pt x="8614120" y="5480122"/>
                </a:lnTo>
                <a:cubicBezTo>
                  <a:pt x="8614120" y="5480122"/>
                  <a:pt x="8612077" y="5476825"/>
                  <a:pt x="8610033" y="5472704"/>
                </a:cubicBezTo>
                <a:lnTo>
                  <a:pt x="8607990" y="5466111"/>
                </a:lnTo>
                <a:lnTo>
                  <a:pt x="8587557" y="5481358"/>
                </a:lnTo>
                <a:cubicBezTo>
                  <a:pt x="8587557" y="5481358"/>
                  <a:pt x="8587557" y="5453337"/>
                  <a:pt x="8587557" y="5439739"/>
                </a:cubicBezTo>
                <a:lnTo>
                  <a:pt x="8587557" y="5432322"/>
                </a:lnTo>
                <a:lnTo>
                  <a:pt x="8588068" y="5432322"/>
                </a:lnTo>
                <a:lnTo>
                  <a:pt x="8599306" y="5438915"/>
                </a:lnTo>
                <a:cubicBezTo>
                  <a:pt x="8602371" y="5437266"/>
                  <a:pt x="8598795" y="5426965"/>
                  <a:pt x="8602371" y="5425316"/>
                </a:cubicBezTo>
                <a:close/>
                <a:moveTo>
                  <a:pt x="8693299" y="5408421"/>
                </a:moveTo>
                <a:cubicBezTo>
                  <a:pt x="8720373" y="5432322"/>
                  <a:pt x="8720373" y="5432322"/>
                  <a:pt x="8720373" y="5408421"/>
                </a:cubicBezTo>
                <a:cubicBezTo>
                  <a:pt x="8720373" y="5432322"/>
                  <a:pt x="8720373" y="5431909"/>
                  <a:pt x="8720373" y="5455810"/>
                </a:cubicBezTo>
                <a:cubicBezTo>
                  <a:pt x="8693299" y="5455810"/>
                  <a:pt x="8720373" y="5432322"/>
                  <a:pt x="8693299" y="5408421"/>
                </a:cubicBezTo>
                <a:close/>
                <a:moveTo>
                  <a:pt x="2896915" y="5407597"/>
                </a:moveTo>
                <a:cubicBezTo>
                  <a:pt x="2951573" y="5431909"/>
                  <a:pt x="2896915" y="5407597"/>
                  <a:pt x="2923989" y="5456634"/>
                </a:cubicBezTo>
                <a:cubicBezTo>
                  <a:pt x="2923989" y="5456634"/>
                  <a:pt x="2896915" y="5407597"/>
                  <a:pt x="2896915" y="5407597"/>
                </a:cubicBezTo>
                <a:close/>
                <a:moveTo>
                  <a:pt x="3493053" y="5402652"/>
                </a:moveTo>
                <a:lnTo>
                  <a:pt x="3507356" y="5407597"/>
                </a:lnTo>
                <a:cubicBezTo>
                  <a:pt x="3507356" y="5407597"/>
                  <a:pt x="3500715" y="5407597"/>
                  <a:pt x="3494075" y="5404713"/>
                </a:cubicBezTo>
                <a:close/>
                <a:moveTo>
                  <a:pt x="8799040" y="5386170"/>
                </a:moveTo>
                <a:cubicBezTo>
                  <a:pt x="8799040" y="5397708"/>
                  <a:pt x="8799551" y="5408834"/>
                  <a:pt x="8795975" y="5414602"/>
                </a:cubicBezTo>
                <a:lnTo>
                  <a:pt x="8774010" y="5409246"/>
                </a:lnTo>
                <a:lnTo>
                  <a:pt x="8775542" y="5410482"/>
                </a:lnTo>
                <a:cubicBezTo>
                  <a:pt x="8778607" y="5413778"/>
                  <a:pt x="8785248" y="5419547"/>
                  <a:pt x="8799040" y="5431909"/>
                </a:cubicBezTo>
                <a:cubicBezTo>
                  <a:pt x="8785248" y="5431909"/>
                  <a:pt x="8778607" y="5431909"/>
                  <a:pt x="8775542" y="5429025"/>
                </a:cubicBezTo>
                <a:lnTo>
                  <a:pt x="8771966" y="5408834"/>
                </a:lnTo>
                <a:lnTo>
                  <a:pt x="8771966" y="5408421"/>
                </a:lnTo>
                <a:lnTo>
                  <a:pt x="8771966" y="5407597"/>
                </a:lnTo>
                <a:lnTo>
                  <a:pt x="8772477" y="5408009"/>
                </a:lnTo>
                <a:lnTo>
                  <a:pt x="8776053" y="5402240"/>
                </a:lnTo>
                <a:cubicBezTo>
                  <a:pt x="8783715" y="5403477"/>
                  <a:pt x="8799040" y="5420371"/>
                  <a:pt x="8799040" y="5386170"/>
                </a:cubicBezTo>
                <a:close/>
                <a:moveTo>
                  <a:pt x="3588067" y="5386170"/>
                </a:moveTo>
                <a:cubicBezTo>
                  <a:pt x="3588067" y="5408834"/>
                  <a:pt x="3614120" y="5408834"/>
                  <a:pt x="3588067" y="5431909"/>
                </a:cubicBezTo>
                <a:cubicBezTo>
                  <a:pt x="3568656" y="5397296"/>
                  <a:pt x="3607990" y="5415015"/>
                  <a:pt x="3595730" y="5406361"/>
                </a:cubicBezTo>
                <a:lnTo>
                  <a:pt x="3577851" y="5395647"/>
                </a:lnTo>
                <a:lnTo>
                  <a:pt x="3585002" y="5394823"/>
                </a:lnTo>
                <a:cubicBezTo>
                  <a:pt x="3588067" y="5391939"/>
                  <a:pt x="3588067" y="5386170"/>
                  <a:pt x="3588067" y="5386170"/>
                </a:cubicBezTo>
                <a:close/>
                <a:moveTo>
                  <a:pt x="3562015" y="5386170"/>
                </a:moveTo>
                <a:lnTo>
                  <a:pt x="3577851" y="5395647"/>
                </a:lnTo>
                <a:lnTo>
                  <a:pt x="3576829" y="5395647"/>
                </a:lnTo>
                <a:cubicBezTo>
                  <a:pt x="3573253" y="5394411"/>
                  <a:pt x="3568656" y="5391939"/>
                  <a:pt x="3562015" y="5386170"/>
                </a:cubicBezTo>
                <a:close/>
                <a:moveTo>
                  <a:pt x="3295873" y="5386170"/>
                </a:moveTo>
                <a:cubicBezTo>
                  <a:pt x="3322436" y="5409658"/>
                  <a:pt x="3347977" y="5409658"/>
                  <a:pt x="3374030" y="5433146"/>
                </a:cubicBezTo>
                <a:cubicBezTo>
                  <a:pt x="3374030" y="5456634"/>
                  <a:pt x="3348488" y="5433146"/>
                  <a:pt x="3322436" y="5409246"/>
                </a:cubicBezTo>
                <a:cubicBezTo>
                  <a:pt x="3322436" y="5409246"/>
                  <a:pt x="3347977" y="5433146"/>
                  <a:pt x="3347977" y="5433146"/>
                </a:cubicBezTo>
                <a:cubicBezTo>
                  <a:pt x="3321925" y="5409658"/>
                  <a:pt x="3295873" y="5409658"/>
                  <a:pt x="3295873" y="5386170"/>
                </a:cubicBezTo>
                <a:close/>
                <a:moveTo>
                  <a:pt x="3109931" y="5386170"/>
                </a:moveTo>
                <a:cubicBezTo>
                  <a:pt x="3135472" y="5431909"/>
                  <a:pt x="3084389" y="5385758"/>
                  <a:pt x="3109931" y="5431909"/>
                </a:cubicBezTo>
                <a:cubicBezTo>
                  <a:pt x="3109931" y="5431909"/>
                  <a:pt x="3084389" y="5408834"/>
                  <a:pt x="3084389" y="5408834"/>
                </a:cubicBezTo>
                <a:cubicBezTo>
                  <a:pt x="3084389" y="5408834"/>
                  <a:pt x="3084389" y="5386170"/>
                  <a:pt x="3109931" y="5386170"/>
                </a:cubicBezTo>
                <a:close/>
                <a:moveTo>
                  <a:pt x="3512975" y="5377928"/>
                </a:moveTo>
                <a:lnTo>
                  <a:pt x="3535963" y="5384109"/>
                </a:lnTo>
                <a:lnTo>
                  <a:pt x="3562015" y="5408421"/>
                </a:lnTo>
                <a:cubicBezTo>
                  <a:pt x="3508889" y="5360209"/>
                  <a:pt x="3535963" y="5408009"/>
                  <a:pt x="3535963" y="5431909"/>
                </a:cubicBezTo>
                <a:cubicBezTo>
                  <a:pt x="3535963" y="5414190"/>
                  <a:pt x="3505824" y="5382461"/>
                  <a:pt x="3512975" y="5377928"/>
                </a:cubicBezTo>
                <a:close/>
                <a:moveTo>
                  <a:pt x="8465469" y="5365154"/>
                </a:moveTo>
                <a:lnTo>
                  <a:pt x="8474664" y="5390290"/>
                </a:lnTo>
                <a:cubicBezTo>
                  <a:pt x="8474664" y="5402240"/>
                  <a:pt x="8468023" y="5408421"/>
                  <a:pt x="8454741" y="5408421"/>
                </a:cubicBezTo>
                <a:cubicBezTo>
                  <a:pt x="8454741" y="5384109"/>
                  <a:pt x="8461382" y="5377928"/>
                  <a:pt x="8464447" y="5372159"/>
                </a:cubicBezTo>
                <a:close/>
                <a:moveTo>
                  <a:pt x="3431242" y="5361445"/>
                </a:moveTo>
                <a:lnTo>
                  <a:pt x="3447589" y="5367214"/>
                </a:lnTo>
                <a:cubicBezTo>
                  <a:pt x="3466490" y="5379577"/>
                  <a:pt x="3480793" y="5401828"/>
                  <a:pt x="3480793" y="5384109"/>
                </a:cubicBezTo>
                <a:lnTo>
                  <a:pt x="3493053" y="5402652"/>
                </a:lnTo>
                <a:lnTo>
                  <a:pt x="3483347" y="5399768"/>
                </a:lnTo>
                <a:cubicBezTo>
                  <a:pt x="3474152" y="5395235"/>
                  <a:pt x="3464446" y="5388230"/>
                  <a:pt x="3454230" y="5380813"/>
                </a:cubicBezTo>
                <a:close/>
                <a:moveTo>
                  <a:pt x="2818247" y="5361445"/>
                </a:moveTo>
                <a:cubicBezTo>
                  <a:pt x="2844299" y="5361445"/>
                  <a:pt x="2870352" y="5407597"/>
                  <a:pt x="2870352" y="5384521"/>
                </a:cubicBezTo>
                <a:cubicBezTo>
                  <a:pt x="2896915" y="5407597"/>
                  <a:pt x="2870352" y="5384521"/>
                  <a:pt x="2870352" y="5407597"/>
                </a:cubicBezTo>
                <a:cubicBezTo>
                  <a:pt x="2844299" y="5384521"/>
                  <a:pt x="2844299" y="5384521"/>
                  <a:pt x="2818247" y="5361445"/>
                </a:cubicBezTo>
                <a:close/>
                <a:moveTo>
                  <a:pt x="3187577" y="5358973"/>
                </a:moveTo>
                <a:lnTo>
                  <a:pt x="3190131" y="5361445"/>
                </a:lnTo>
                <a:cubicBezTo>
                  <a:pt x="3183490" y="5361445"/>
                  <a:pt x="3181447" y="5361445"/>
                  <a:pt x="3182468" y="5361033"/>
                </a:cubicBezTo>
                <a:close/>
                <a:moveTo>
                  <a:pt x="2997468" y="5355702"/>
                </a:moveTo>
                <a:lnTo>
                  <a:pt x="3002146" y="5361445"/>
                </a:lnTo>
                <a:cubicBezTo>
                  <a:pt x="3002146" y="5361445"/>
                  <a:pt x="3000454" y="5359900"/>
                  <a:pt x="2998770" y="5357968"/>
                </a:cubicBezTo>
                <a:close/>
                <a:moveTo>
                  <a:pt x="2987842" y="5338369"/>
                </a:moveTo>
                <a:lnTo>
                  <a:pt x="3002146" y="5340018"/>
                </a:lnTo>
                <a:cubicBezTo>
                  <a:pt x="3009297" y="5342902"/>
                  <a:pt x="3015938" y="5349083"/>
                  <a:pt x="3029730" y="5361445"/>
                </a:cubicBezTo>
                <a:cubicBezTo>
                  <a:pt x="3002401" y="5349083"/>
                  <a:pt x="2995505" y="5349083"/>
                  <a:pt x="2995441" y="5352174"/>
                </a:cubicBezTo>
                <a:lnTo>
                  <a:pt x="2997468" y="5355702"/>
                </a:lnTo>
                <a:lnTo>
                  <a:pt x="2990524" y="5347177"/>
                </a:lnTo>
                <a:cubicBezTo>
                  <a:pt x="2988864" y="5343726"/>
                  <a:pt x="2988864" y="5341460"/>
                  <a:pt x="2988864" y="5340018"/>
                </a:cubicBezTo>
                <a:close/>
                <a:moveTo>
                  <a:pt x="8826625" y="5336721"/>
                </a:moveTo>
                <a:cubicBezTo>
                  <a:pt x="8853699" y="5361445"/>
                  <a:pt x="8826625" y="5336721"/>
                  <a:pt x="8826625" y="5361445"/>
                </a:cubicBezTo>
                <a:cubicBezTo>
                  <a:pt x="8826625" y="5336721"/>
                  <a:pt x="8826625" y="5336721"/>
                  <a:pt x="8826625" y="5336721"/>
                </a:cubicBezTo>
                <a:close/>
                <a:moveTo>
                  <a:pt x="8771966" y="5336721"/>
                </a:moveTo>
                <a:cubicBezTo>
                  <a:pt x="8771966" y="5336721"/>
                  <a:pt x="8799551" y="5386170"/>
                  <a:pt x="8771966" y="5386170"/>
                </a:cubicBezTo>
                <a:lnTo>
                  <a:pt x="8771966" y="5386582"/>
                </a:lnTo>
                <a:lnTo>
                  <a:pt x="8771966" y="5407597"/>
                </a:lnTo>
                <a:cubicBezTo>
                  <a:pt x="8771966" y="5383285"/>
                  <a:pt x="8771966" y="5383285"/>
                  <a:pt x="8745914" y="5359385"/>
                </a:cubicBezTo>
                <a:cubicBezTo>
                  <a:pt x="8771966" y="5383285"/>
                  <a:pt x="8771966" y="5359797"/>
                  <a:pt x="8771966" y="5383697"/>
                </a:cubicBezTo>
                <a:lnTo>
                  <a:pt x="8771966" y="5352380"/>
                </a:lnTo>
                <a:cubicBezTo>
                  <a:pt x="8771966" y="5342902"/>
                  <a:pt x="8771966" y="5336721"/>
                  <a:pt x="8771966" y="5336721"/>
                </a:cubicBezTo>
                <a:close/>
                <a:moveTo>
                  <a:pt x="3401614" y="5336721"/>
                </a:moveTo>
                <a:lnTo>
                  <a:pt x="3431242" y="5361445"/>
                </a:lnTo>
                <a:lnTo>
                  <a:pt x="3428178" y="5360209"/>
                </a:lnTo>
                <a:cubicBezTo>
                  <a:pt x="3428178" y="5360209"/>
                  <a:pt x="3401614" y="5336721"/>
                  <a:pt x="3401614" y="5336721"/>
                </a:cubicBezTo>
                <a:close/>
                <a:moveTo>
                  <a:pt x="3190131" y="5336721"/>
                </a:moveTo>
                <a:cubicBezTo>
                  <a:pt x="3203923" y="5349083"/>
                  <a:pt x="3196772" y="5355264"/>
                  <a:pt x="3190131" y="5358149"/>
                </a:cubicBezTo>
                <a:lnTo>
                  <a:pt x="3187577" y="5358973"/>
                </a:lnTo>
                <a:lnTo>
                  <a:pt x="3167144" y="5340430"/>
                </a:lnTo>
                <a:cubicBezTo>
                  <a:pt x="3159481" y="5332188"/>
                  <a:pt x="3190131" y="5355264"/>
                  <a:pt x="3190131" y="5336721"/>
                </a:cubicBezTo>
                <a:close/>
                <a:moveTo>
                  <a:pt x="2975072" y="5336721"/>
                </a:moveTo>
                <a:cubicBezTo>
                  <a:pt x="2981712" y="5336721"/>
                  <a:pt x="2985799" y="5336721"/>
                  <a:pt x="2987332" y="5337133"/>
                </a:cubicBezTo>
                <a:lnTo>
                  <a:pt x="2987842" y="5338369"/>
                </a:lnTo>
                <a:close/>
                <a:moveTo>
                  <a:pt x="8454741" y="5336309"/>
                </a:moveTo>
                <a:cubicBezTo>
                  <a:pt x="8461382" y="5348259"/>
                  <a:pt x="8464447" y="5355676"/>
                  <a:pt x="8465979" y="5361033"/>
                </a:cubicBezTo>
                <a:lnTo>
                  <a:pt x="8465469" y="5365154"/>
                </a:lnTo>
                <a:close/>
                <a:moveTo>
                  <a:pt x="8521660" y="5330540"/>
                </a:moveTo>
                <a:cubicBezTo>
                  <a:pt x="8523192" y="5328892"/>
                  <a:pt x="8526257" y="5330540"/>
                  <a:pt x="8533409" y="5336721"/>
                </a:cubicBezTo>
                <a:cubicBezTo>
                  <a:pt x="8533409" y="5336721"/>
                  <a:pt x="8533409" y="5336721"/>
                  <a:pt x="8533409" y="5361445"/>
                </a:cubicBezTo>
                <a:cubicBezTo>
                  <a:pt x="8533409" y="5361445"/>
                  <a:pt x="8533409" y="5361445"/>
                  <a:pt x="8533409" y="5386170"/>
                </a:cubicBezTo>
                <a:cubicBezTo>
                  <a:pt x="8533409" y="5367626"/>
                  <a:pt x="8518084" y="5335073"/>
                  <a:pt x="8521660" y="5330540"/>
                </a:cubicBezTo>
                <a:close/>
                <a:moveTo>
                  <a:pt x="8814876" y="5330128"/>
                </a:moveTo>
                <a:cubicBezTo>
                  <a:pt x="8816409" y="5329304"/>
                  <a:pt x="8819474" y="5330540"/>
                  <a:pt x="8826625" y="5336721"/>
                </a:cubicBezTo>
                <a:cubicBezTo>
                  <a:pt x="8826625" y="5355264"/>
                  <a:pt x="8811300" y="5332188"/>
                  <a:pt x="8814876" y="5330128"/>
                </a:cubicBezTo>
                <a:close/>
                <a:moveTo>
                  <a:pt x="3539028" y="5326419"/>
                </a:moveTo>
                <a:cubicBezTo>
                  <a:pt x="3546690" y="5336721"/>
                  <a:pt x="3562015" y="5336721"/>
                  <a:pt x="3562015" y="5336721"/>
                </a:cubicBezTo>
                <a:cubicBezTo>
                  <a:pt x="3562015" y="5336721"/>
                  <a:pt x="3562015" y="5336721"/>
                  <a:pt x="3562015" y="5361445"/>
                </a:cubicBezTo>
                <a:cubicBezTo>
                  <a:pt x="3562015" y="5342902"/>
                  <a:pt x="3546690" y="5338369"/>
                  <a:pt x="3539028" y="5326419"/>
                </a:cubicBezTo>
                <a:close/>
                <a:moveTo>
                  <a:pt x="2783000" y="5322299"/>
                </a:moveTo>
                <a:lnTo>
                  <a:pt x="2787597" y="5324359"/>
                </a:lnTo>
                <a:cubicBezTo>
                  <a:pt x="2791173" y="5330540"/>
                  <a:pt x="2790662" y="5336721"/>
                  <a:pt x="2790662" y="5336721"/>
                </a:cubicBezTo>
                <a:close/>
                <a:moveTo>
                  <a:pt x="3036371" y="5318590"/>
                </a:moveTo>
                <a:cubicBezTo>
                  <a:pt x="3043523" y="5318590"/>
                  <a:pt x="3057315" y="5324359"/>
                  <a:pt x="3084389" y="5336721"/>
                </a:cubicBezTo>
                <a:cubicBezTo>
                  <a:pt x="3057315" y="5336721"/>
                  <a:pt x="3057315" y="5336721"/>
                  <a:pt x="3057315" y="5361445"/>
                </a:cubicBezTo>
                <a:cubicBezTo>
                  <a:pt x="3029730" y="5336721"/>
                  <a:pt x="3029730" y="5336721"/>
                  <a:pt x="3029730" y="5336721"/>
                </a:cubicBezTo>
                <a:cubicBezTo>
                  <a:pt x="3029730" y="5324359"/>
                  <a:pt x="3029730" y="5318590"/>
                  <a:pt x="3036371" y="5318590"/>
                </a:cubicBezTo>
                <a:close/>
                <a:moveTo>
                  <a:pt x="8881284" y="5311997"/>
                </a:moveTo>
                <a:cubicBezTo>
                  <a:pt x="8881284" y="5311997"/>
                  <a:pt x="8905293" y="5336721"/>
                  <a:pt x="8905293" y="5336721"/>
                </a:cubicBezTo>
                <a:cubicBezTo>
                  <a:pt x="8905293" y="5361445"/>
                  <a:pt x="8881284" y="5311997"/>
                  <a:pt x="8881284" y="5311997"/>
                </a:cubicBezTo>
                <a:close/>
                <a:moveTo>
                  <a:pt x="3456273" y="5311997"/>
                </a:moveTo>
                <a:cubicBezTo>
                  <a:pt x="3469555" y="5324359"/>
                  <a:pt x="3489477" y="5342078"/>
                  <a:pt x="3509399" y="5360209"/>
                </a:cubicBezTo>
                <a:lnTo>
                  <a:pt x="3535963" y="5384109"/>
                </a:lnTo>
                <a:lnTo>
                  <a:pt x="3496118" y="5360209"/>
                </a:lnTo>
                <a:cubicBezTo>
                  <a:pt x="3482836" y="5354028"/>
                  <a:pt x="3469555" y="5347847"/>
                  <a:pt x="3456273" y="5335897"/>
                </a:cubicBezTo>
                <a:close/>
                <a:moveTo>
                  <a:pt x="3044544" y="5306228"/>
                </a:moveTo>
                <a:lnTo>
                  <a:pt x="3057315" y="5311997"/>
                </a:lnTo>
                <a:cubicBezTo>
                  <a:pt x="3057315" y="5324359"/>
                  <a:pt x="3056804" y="5324771"/>
                  <a:pt x="3053739" y="5318590"/>
                </a:cubicBezTo>
                <a:close/>
                <a:moveTo>
                  <a:pt x="3509399" y="5288921"/>
                </a:moveTo>
                <a:lnTo>
                  <a:pt x="3548222" y="5311997"/>
                </a:lnTo>
                <a:cubicBezTo>
                  <a:pt x="3562015" y="5318178"/>
                  <a:pt x="3575296" y="5324359"/>
                  <a:pt x="3589089" y="5336309"/>
                </a:cubicBezTo>
                <a:cubicBezTo>
                  <a:pt x="3589089" y="5336721"/>
                  <a:pt x="3589089" y="5336721"/>
                  <a:pt x="3589089" y="5336721"/>
                </a:cubicBezTo>
                <a:cubicBezTo>
                  <a:pt x="3589089" y="5336721"/>
                  <a:pt x="3562015" y="5336721"/>
                  <a:pt x="3534430" y="5311997"/>
                </a:cubicBezTo>
                <a:cubicBezTo>
                  <a:pt x="3534430" y="5311997"/>
                  <a:pt x="3532387" y="5309525"/>
                  <a:pt x="3509399" y="5288921"/>
                </a:cubicBezTo>
                <a:close/>
                <a:moveTo>
                  <a:pt x="8719862" y="5287685"/>
                </a:moveTo>
                <a:cubicBezTo>
                  <a:pt x="8719862" y="5311585"/>
                  <a:pt x="8719862" y="5311585"/>
                  <a:pt x="8745914" y="5335485"/>
                </a:cubicBezTo>
                <a:cubicBezTo>
                  <a:pt x="8771966" y="5335485"/>
                  <a:pt x="8745914" y="5335485"/>
                  <a:pt x="8745914" y="5359385"/>
                </a:cubicBezTo>
                <a:cubicBezTo>
                  <a:pt x="8745914" y="5383285"/>
                  <a:pt x="8719862" y="5359385"/>
                  <a:pt x="8719862" y="5335485"/>
                </a:cubicBezTo>
                <a:cubicBezTo>
                  <a:pt x="8719862" y="5311585"/>
                  <a:pt x="8719862" y="5311585"/>
                  <a:pt x="8693299" y="5311173"/>
                </a:cubicBezTo>
                <a:cubicBezTo>
                  <a:pt x="8693299" y="5311173"/>
                  <a:pt x="8719862" y="5311585"/>
                  <a:pt x="8719862" y="5287685"/>
                </a:cubicBezTo>
                <a:close/>
                <a:moveTo>
                  <a:pt x="2763588" y="5287685"/>
                </a:moveTo>
                <a:cubicBezTo>
                  <a:pt x="2763588" y="5300047"/>
                  <a:pt x="2770740" y="5306228"/>
                  <a:pt x="2777381" y="5311997"/>
                </a:cubicBezTo>
                <a:lnTo>
                  <a:pt x="2783000" y="5322299"/>
                </a:lnTo>
                <a:lnTo>
                  <a:pt x="2763588" y="5311997"/>
                </a:lnTo>
                <a:cubicBezTo>
                  <a:pt x="2763588" y="5311997"/>
                  <a:pt x="2736003" y="5287685"/>
                  <a:pt x="2763588" y="5287685"/>
                </a:cubicBezTo>
                <a:close/>
                <a:moveTo>
                  <a:pt x="8747957" y="5266257"/>
                </a:moveTo>
                <a:cubicBezTo>
                  <a:pt x="8754087" y="5272026"/>
                  <a:pt x="8757152" y="5276147"/>
                  <a:pt x="8758174" y="5279443"/>
                </a:cubicBezTo>
                <a:cubicBezTo>
                  <a:pt x="8761750" y="5290569"/>
                  <a:pt x="8747957" y="5294690"/>
                  <a:pt x="8747957" y="5311997"/>
                </a:cubicBezTo>
                <a:cubicBezTo>
                  <a:pt x="8747957" y="5300459"/>
                  <a:pt x="8747957" y="5295102"/>
                  <a:pt x="8747957" y="5289333"/>
                </a:cubicBezTo>
                <a:lnTo>
                  <a:pt x="8747957" y="5274911"/>
                </a:lnTo>
                <a:cubicBezTo>
                  <a:pt x="8747957" y="5272026"/>
                  <a:pt x="8747957" y="5266257"/>
                  <a:pt x="8747957" y="5266257"/>
                </a:cubicBezTo>
                <a:close/>
                <a:moveTo>
                  <a:pt x="3084389" y="5266257"/>
                </a:moveTo>
                <a:cubicBezTo>
                  <a:pt x="3109931" y="5266257"/>
                  <a:pt x="3109931" y="5266257"/>
                  <a:pt x="3109931" y="5266257"/>
                </a:cubicBezTo>
                <a:cubicBezTo>
                  <a:pt x="3135472" y="5287685"/>
                  <a:pt x="3135472" y="5287685"/>
                  <a:pt x="3135472" y="5287685"/>
                </a:cubicBezTo>
                <a:cubicBezTo>
                  <a:pt x="3109931" y="5266257"/>
                  <a:pt x="3109931" y="5287685"/>
                  <a:pt x="3109931" y="5287685"/>
                </a:cubicBezTo>
                <a:cubicBezTo>
                  <a:pt x="3109931" y="5266257"/>
                  <a:pt x="3109931" y="5266257"/>
                  <a:pt x="3084389" y="5266257"/>
                </a:cubicBezTo>
                <a:close/>
                <a:moveTo>
                  <a:pt x="3082346" y="5266257"/>
                </a:moveTo>
                <a:cubicBezTo>
                  <a:pt x="3082346" y="5266257"/>
                  <a:pt x="3108398" y="5289333"/>
                  <a:pt x="3108398" y="5289333"/>
                </a:cubicBezTo>
                <a:cubicBezTo>
                  <a:pt x="3108398" y="5311997"/>
                  <a:pt x="3082346" y="5266257"/>
                  <a:pt x="3082346" y="5289333"/>
                </a:cubicBezTo>
                <a:cubicBezTo>
                  <a:pt x="3082346" y="5289333"/>
                  <a:pt x="3082857" y="5289333"/>
                  <a:pt x="3108398" y="5311997"/>
                </a:cubicBezTo>
                <a:cubicBezTo>
                  <a:pt x="3082857" y="5311997"/>
                  <a:pt x="3057315" y="5289333"/>
                  <a:pt x="3057315" y="5289333"/>
                </a:cubicBezTo>
                <a:cubicBezTo>
                  <a:pt x="3057315" y="5289333"/>
                  <a:pt x="3082346" y="5289333"/>
                  <a:pt x="3082346" y="5266257"/>
                </a:cubicBezTo>
                <a:close/>
                <a:moveTo>
                  <a:pt x="2951063" y="5266257"/>
                </a:moveTo>
                <a:cubicBezTo>
                  <a:pt x="2977115" y="5289745"/>
                  <a:pt x="2977626" y="5289745"/>
                  <a:pt x="3003678" y="5289745"/>
                </a:cubicBezTo>
                <a:cubicBezTo>
                  <a:pt x="3003678" y="5313645"/>
                  <a:pt x="3003678" y="5313645"/>
                  <a:pt x="3029730" y="5337545"/>
                </a:cubicBezTo>
                <a:cubicBezTo>
                  <a:pt x="3029730" y="5361445"/>
                  <a:pt x="3003678" y="5313645"/>
                  <a:pt x="3003678" y="5313645"/>
                </a:cubicBezTo>
                <a:cubicBezTo>
                  <a:pt x="2977626" y="5313645"/>
                  <a:pt x="3003678" y="5313645"/>
                  <a:pt x="2951063" y="5266257"/>
                </a:cubicBezTo>
                <a:close/>
                <a:moveTo>
                  <a:pt x="8826625" y="5264609"/>
                </a:moveTo>
                <a:cubicBezTo>
                  <a:pt x="8853699" y="5264609"/>
                  <a:pt x="8853699" y="5287685"/>
                  <a:pt x="8826625" y="5287685"/>
                </a:cubicBezTo>
                <a:lnTo>
                  <a:pt x="8826625" y="5267493"/>
                </a:lnTo>
                <a:cubicBezTo>
                  <a:pt x="8826625" y="5264609"/>
                  <a:pt x="8826625" y="5264609"/>
                  <a:pt x="8826625" y="5264609"/>
                </a:cubicBezTo>
                <a:close/>
                <a:moveTo>
                  <a:pt x="3509399" y="5264609"/>
                </a:moveTo>
                <a:cubicBezTo>
                  <a:pt x="3509399" y="5264609"/>
                  <a:pt x="3509399" y="5265021"/>
                  <a:pt x="3535963" y="5288921"/>
                </a:cubicBezTo>
                <a:cubicBezTo>
                  <a:pt x="3535963" y="5288921"/>
                  <a:pt x="3528811" y="5288921"/>
                  <a:pt x="3522170" y="5288921"/>
                </a:cubicBezTo>
                <a:lnTo>
                  <a:pt x="3509399" y="5288921"/>
                </a:lnTo>
                <a:cubicBezTo>
                  <a:pt x="3507867" y="5287685"/>
                  <a:pt x="3508889" y="5288921"/>
                  <a:pt x="3507356" y="5287685"/>
                </a:cubicBezTo>
                <a:lnTo>
                  <a:pt x="3509399" y="5288509"/>
                </a:lnTo>
                <a:lnTo>
                  <a:pt x="3509399" y="5267905"/>
                </a:lnTo>
                <a:cubicBezTo>
                  <a:pt x="3509399" y="5264609"/>
                  <a:pt x="3509399" y="5264609"/>
                  <a:pt x="3509399" y="5264609"/>
                </a:cubicBezTo>
                <a:close/>
                <a:moveTo>
                  <a:pt x="2630772" y="5247302"/>
                </a:moveTo>
                <a:lnTo>
                  <a:pt x="2658868" y="5264197"/>
                </a:lnTo>
                <a:cubicBezTo>
                  <a:pt x="2645587" y="5264197"/>
                  <a:pt x="2638435" y="5258428"/>
                  <a:pt x="2632305" y="5249362"/>
                </a:cubicBezTo>
                <a:close/>
                <a:moveTo>
                  <a:pt x="3376073" y="5241533"/>
                </a:moveTo>
                <a:cubicBezTo>
                  <a:pt x="3401614" y="5266257"/>
                  <a:pt x="3376073" y="5241533"/>
                  <a:pt x="3401614" y="5266257"/>
                </a:cubicBezTo>
                <a:cubicBezTo>
                  <a:pt x="3350531" y="5241533"/>
                  <a:pt x="3376073" y="5241533"/>
                  <a:pt x="3376073" y="5241533"/>
                </a:cubicBezTo>
                <a:close/>
                <a:moveTo>
                  <a:pt x="3509399" y="5240709"/>
                </a:moveTo>
                <a:cubicBezTo>
                  <a:pt x="3516040" y="5246890"/>
                  <a:pt x="3517062" y="5249362"/>
                  <a:pt x="3516551" y="5251011"/>
                </a:cubicBezTo>
                <a:lnTo>
                  <a:pt x="3515019" y="5251423"/>
                </a:lnTo>
                <a:close/>
                <a:moveTo>
                  <a:pt x="2977115" y="5240709"/>
                </a:moveTo>
                <a:cubicBezTo>
                  <a:pt x="3004189" y="5240709"/>
                  <a:pt x="2977115" y="5240709"/>
                  <a:pt x="3004189" y="5264609"/>
                </a:cubicBezTo>
                <a:cubicBezTo>
                  <a:pt x="2997548" y="5258428"/>
                  <a:pt x="2990397" y="5252659"/>
                  <a:pt x="2977115" y="5240709"/>
                </a:cubicBezTo>
                <a:close/>
                <a:moveTo>
                  <a:pt x="8416980" y="5231848"/>
                </a:moveTo>
                <a:lnTo>
                  <a:pt x="8424091" y="5238236"/>
                </a:lnTo>
                <a:cubicBezTo>
                  <a:pt x="8427667" y="5241533"/>
                  <a:pt x="8427156" y="5241533"/>
                  <a:pt x="8427156" y="5241533"/>
                </a:cubicBezTo>
                <a:close/>
                <a:moveTo>
                  <a:pt x="3177871" y="5231643"/>
                </a:moveTo>
                <a:lnTo>
                  <a:pt x="3186555" y="5240709"/>
                </a:lnTo>
                <a:cubicBezTo>
                  <a:pt x="3189620" y="5246890"/>
                  <a:pt x="3190131" y="5252659"/>
                  <a:pt x="3190131" y="5264609"/>
                </a:cubicBezTo>
                <a:cubicBezTo>
                  <a:pt x="3183490" y="5252659"/>
                  <a:pt x="3179914" y="5244005"/>
                  <a:pt x="3178382" y="5236588"/>
                </a:cubicBezTo>
                <a:close/>
                <a:moveTo>
                  <a:pt x="3090519" y="5218045"/>
                </a:moveTo>
                <a:cubicBezTo>
                  <a:pt x="3095117" y="5218869"/>
                  <a:pt x="3097671" y="5219693"/>
                  <a:pt x="3098692" y="5220929"/>
                </a:cubicBezTo>
                <a:cubicBezTo>
                  <a:pt x="3097160" y="5219693"/>
                  <a:pt x="3094606" y="5220105"/>
                  <a:pt x="3092562" y="5219281"/>
                </a:cubicBezTo>
                <a:close/>
                <a:moveTo>
                  <a:pt x="9014100" y="5216809"/>
                </a:moveTo>
                <a:cubicBezTo>
                  <a:pt x="9014100" y="5216809"/>
                  <a:pt x="9014100" y="5229171"/>
                  <a:pt x="9014100" y="5238236"/>
                </a:cubicBezTo>
                <a:lnTo>
                  <a:pt x="9014100" y="5241533"/>
                </a:lnTo>
                <a:cubicBezTo>
                  <a:pt x="8987026" y="5216809"/>
                  <a:pt x="9014100" y="5241533"/>
                  <a:pt x="9014100" y="5216809"/>
                </a:cubicBezTo>
                <a:close/>
                <a:moveTo>
                  <a:pt x="8826625" y="5216809"/>
                </a:moveTo>
                <a:cubicBezTo>
                  <a:pt x="8826625" y="5222990"/>
                  <a:pt x="8824582" y="5224638"/>
                  <a:pt x="8822028" y="5223814"/>
                </a:cubicBezTo>
                <a:lnTo>
                  <a:pt x="8819474" y="5221754"/>
                </a:lnTo>
                <a:close/>
                <a:moveTo>
                  <a:pt x="3456273" y="5216809"/>
                </a:moveTo>
                <a:cubicBezTo>
                  <a:pt x="3483858" y="5241533"/>
                  <a:pt x="3456273" y="5241533"/>
                  <a:pt x="3483347" y="5266257"/>
                </a:cubicBezTo>
                <a:cubicBezTo>
                  <a:pt x="3483347" y="5266257"/>
                  <a:pt x="3429199" y="5216809"/>
                  <a:pt x="3456273" y="5216809"/>
                </a:cubicBezTo>
                <a:close/>
                <a:moveTo>
                  <a:pt x="3374030" y="5216809"/>
                </a:moveTo>
                <a:cubicBezTo>
                  <a:pt x="3374030" y="5216809"/>
                  <a:pt x="3401614" y="5216809"/>
                  <a:pt x="3401614" y="5216809"/>
                </a:cubicBezTo>
                <a:cubicBezTo>
                  <a:pt x="3428688" y="5241533"/>
                  <a:pt x="3401614" y="5216809"/>
                  <a:pt x="3401614" y="5241533"/>
                </a:cubicBezTo>
                <a:cubicBezTo>
                  <a:pt x="3401614" y="5216809"/>
                  <a:pt x="3374030" y="5216809"/>
                  <a:pt x="3374030" y="5216809"/>
                </a:cubicBezTo>
                <a:close/>
                <a:moveTo>
                  <a:pt x="2605742" y="5216809"/>
                </a:moveTo>
                <a:lnTo>
                  <a:pt x="2630772" y="5247302"/>
                </a:lnTo>
                <a:lnTo>
                  <a:pt x="2619023" y="5240297"/>
                </a:lnTo>
                <a:lnTo>
                  <a:pt x="2595014" y="5225874"/>
                </a:lnTo>
                <a:lnTo>
                  <a:pt x="2596036" y="5219693"/>
                </a:lnTo>
                <a:cubicBezTo>
                  <a:pt x="2599101" y="5216809"/>
                  <a:pt x="2605742" y="5216809"/>
                  <a:pt x="2605742" y="5216809"/>
                </a:cubicBezTo>
                <a:close/>
                <a:moveTo>
                  <a:pt x="2579179" y="5216809"/>
                </a:moveTo>
                <a:lnTo>
                  <a:pt x="2595014" y="5225874"/>
                </a:lnTo>
                <a:lnTo>
                  <a:pt x="2595014" y="5226698"/>
                </a:lnTo>
                <a:cubicBezTo>
                  <a:pt x="2596036" y="5229995"/>
                  <a:pt x="2599101" y="5234528"/>
                  <a:pt x="2605742" y="5240297"/>
                </a:cubicBezTo>
                <a:cubicBezTo>
                  <a:pt x="2605742" y="5240297"/>
                  <a:pt x="2605742" y="5240297"/>
                  <a:pt x="2579179" y="5216809"/>
                </a:cubicBezTo>
                <a:close/>
                <a:moveTo>
                  <a:pt x="8618207" y="5213924"/>
                </a:moveTo>
                <a:cubicBezTo>
                  <a:pt x="8621272" y="5210628"/>
                  <a:pt x="8626891" y="5216809"/>
                  <a:pt x="8638640" y="5241533"/>
                </a:cubicBezTo>
                <a:cubicBezTo>
                  <a:pt x="8638640" y="5241533"/>
                  <a:pt x="8638640" y="5241533"/>
                  <a:pt x="8615142" y="5241533"/>
                </a:cubicBezTo>
                <a:cubicBezTo>
                  <a:pt x="8615142" y="5229171"/>
                  <a:pt x="8615142" y="5216809"/>
                  <a:pt x="8618207" y="5213924"/>
                </a:cubicBezTo>
                <a:close/>
                <a:moveTo>
                  <a:pt x="8803638" y="5210216"/>
                </a:moveTo>
                <a:cubicBezTo>
                  <a:pt x="8806192" y="5211040"/>
                  <a:pt x="8809768" y="5213924"/>
                  <a:pt x="8812833" y="5216809"/>
                </a:cubicBezTo>
                <a:lnTo>
                  <a:pt x="8819474" y="5221754"/>
                </a:lnTo>
                <a:lnTo>
                  <a:pt x="8812833" y="5225874"/>
                </a:lnTo>
                <a:cubicBezTo>
                  <a:pt x="8806192" y="5222990"/>
                  <a:pt x="8799040" y="5216809"/>
                  <a:pt x="8799040" y="5216809"/>
                </a:cubicBezTo>
                <a:cubicBezTo>
                  <a:pt x="8799040" y="5210628"/>
                  <a:pt x="8801084" y="5209392"/>
                  <a:pt x="8803638" y="5210216"/>
                </a:cubicBezTo>
                <a:close/>
                <a:moveTo>
                  <a:pt x="3272885" y="5206507"/>
                </a:moveTo>
                <a:cubicBezTo>
                  <a:pt x="3280548" y="5203210"/>
                  <a:pt x="3295873" y="5216809"/>
                  <a:pt x="3295873" y="5216809"/>
                </a:cubicBezTo>
                <a:cubicBezTo>
                  <a:pt x="3323457" y="5216809"/>
                  <a:pt x="3295873" y="5241533"/>
                  <a:pt x="3268799" y="5216809"/>
                </a:cubicBezTo>
                <a:cubicBezTo>
                  <a:pt x="3268799" y="5210628"/>
                  <a:pt x="3270331" y="5207743"/>
                  <a:pt x="3272885" y="5206507"/>
                </a:cubicBezTo>
                <a:close/>
                <a:moveTo>
                  <a:pt x="8471088" y="5201562"/>
                </a:moveTo>
                <a:lnTo>
                  <a:pt x="8477729" y="5204859"/>
                </a:lnTo>
                <a:cubicBezTo>
                  <a:pt x="8480794" y="5211040"/>
                  <a:pt x="8481304" y="5216809"/>
                  <a:pt x="8481304" y="5216809"/>
                </a:cubicBezTo>
                <a:close/>
                <a:moveTo>
                  <a:pt x="8693299" y="5192909"/>
                </a:moveTo>
                <a:cubicBezTo>
                  <a:pt x="8693299" y="5192909"/>
                  <a:pt x="8693299" y="5205683"/>
                  <a:pt x="8693299" y="5214336"/>
                </a:cubicBezTo>
                <a:lnTo>
                  <a:pt x="8693299" y="5217221"/>
                </a:lnTo>
                <a:cubicBezTo>
                  <a:pt x="8720883" y="5241533"/>
                  <a:pt x="8693299" y="5241533"/>
                  <a:pt x="8693299" y="5241533"/>
                </a:cubicBezTo>
                <a:cubicBezTo>
                  <a:pt x="8693299" y="5229583"/>
                  <a:pt x="8686658" y="5217221"/>
                  <a:pt x="8683082" y="5208155"/>
                </a:cubicBezTo>
                <a:lnTo>
                  <a:pt x="8682060" y="5199502"/>
                </a:lnTo>
                <a:lnTo>
                  <a:pt x="8689723" y="5202386"/>
                </a:lnTo>
                <a:cubicBezTo>
                  <a:pt x="8693299" y="5205271"/>
                  <a:pt x="8693299" y="5205271"/>
                  <a:pt x="8693299" y="5192909"/>
                </a:cubicBezTo>
                <a:close/>
                <a:moveTo>
                  <a:pt x="3004189" y="5192909"/>
                </a:moveTo>
                <a:cubicBezTo>
                  <a:pt x="3004189" y="5192909"/>
                  <a:pt x="3004189" y="5192909"/>
                  <a:pt x="3030752" y="5216809"/>
                </a:cubicBezTo>
                <a:cubicBezTo>
                  <a:pt x="3030752" y="5192909"/>
                  <a:pt x="3057315" y="5216809"/>
                  <a:pt x="3057315" y="5216809"/>
                </a:cubicBezTo>
                <a:cubicBezTo>
                  <a:pt x="3077238" y="5252659"/>
                  <a:pt x="3036882" y="5248126"/>
                  <a:pt x="3027176" y="5263785"/>
                </a:cubicBezTo>
                <a:lnTo>
                  <a:pt x="3030752" y="5288509"/>
                </a:lnTo>
                <a:lnTo>
                  <a:pt x="3044544" y="5306228"/>
                </a:lnTo>
                <a:lnTo>
                  <a:pt x="3033817" y="5301283"/>
                </a:lnTo>
                <a:cubicBezTo>
                  <a:pt x="3029220" y="5299223"/>
                  <a:pt x="3033306" y="5300459"/>
                  <a:pt x="3035860" y="5300047"/>
                </a:cubicBezTo>
                <a:lnTo>
                  <a:pt x="3030241" y="5288509"/>
                </a:lnTo>
                <a:lnTo>
                  <a:pt x="3004189" y="5264609"/>
                </a:lnTo>
                <a:cubicBezTo>
                  <a:pt x="3030752" y="5264609"/>
                  <a:pt x="3004189" y="5240709"/>
                  <a:pt x="3030752" y="5240709"/>
                </a:cubicBezTo>
                <a:cubicBezTo>
                  <a:pt x="3004189" y="5192909"/>
                  <a:pt x="3030752" y="5216809"/>
                  <a:pt x="3004189" y="5192909"/>
                </a:cubicBezTo>
                <a:close/>
                <a:moveTo>
                  <a:pt x="2986821" y="5192909"/>
                </a:moveTo>
                <a:lnTo>
                  <a:pt x="3004189" y="5216809"/>
                </a:lnTo>
                <a:cubicBezTo>
                  <a:pt x="3004189" y="5216809"/>
                  <a:pt x="2997037" y="5210628"/>
                  <a:pt x="2990397" y="5201974"/>
                </a:cubicBezTo>
                <a:close/>
                <a:moveTo>
                  <a:pt x="2950552" y="5192909"/>
                </a:moveTo>
                <a:cubicBezTo>
                  <a:pt x="2977115" y="5192909"/>
                  <a:pt x="3030752" y="5240709"/>
                  <a:pt x="3030752" y="5240709"/>
                </a:cubicBezTo>
                <a:cubicBezTo>
                  <a:pt x="3030752" y="5240709"/>
                  <a:pt x="2977115" y="5216809"/>
                  <a:pt x="2950552" y="5192909"/>
                </a:cubicBezTo>
                <a:close/>
                <a:moveTo>
                  <a:pt x="8747957" y="5192497"/>
                </a:moveTo>
                <a:cubicBezTo>
                  <a:pt x="8747957" y="5216397"/>
                  <a:pt x="8774010" y="5240709"/>
                  <a:pt x="8774010" y="5265021"/>
                </a:cubicBezTo>
                <a:cubicBezTo>
                  <a:pt x="8774010" y="5240709"/>
                  <a:pt x="8800062" y="5265021"/>
                  <a:pt x="8800062" y="5265021"/>
                </a:cubicBezTo>
                <a:cubicBezTo>
                  <a:pt x="8800062" y="5265021"/>
                  <a:pt x="8826625" y="5288921"/>
                  <a:pt x="8826625" y="5288921"/>
                </a:cubicBezTo>
                <a:cubicBezTo>
                  <a:pt x="8826625" y="5312821"/>
                  <a:pt x="8800062" y="5313233"/>
                  <a:pt x="8800062" y="5361445"/>
                </a:cubicBezTo>
                <a:cubicBezTo>
                  <a:pt x="8774010" y="5313233"/>
                  <a:pt x="8800062" y="5337133"/>
                  <a:pt x="8800062" y="5312821"/>
                </a:cubicBezTo>
                <a:cubicBezTo>
                  <a:pt x="8774010" y="5288921"/>
                  <a:pt x="8774010" y="5312821"/>
                  <a:pt x="8774010" y="5312821"/>
                </a:cubicBezTo>
                <a:cubicBezTo>
                  <a:pt x="8764815" y="5296338"/>
                  <a:pt x="8762261" y="5288921"/>
                  <a:pt x="8758174" y="5279443"/>
                </a:cubicBezTo>
                <a:cubicBezTo>
                  <a:pt x="8751022" y="5262549"/>
                  <a:pt x="8747957" y="5248126"/>
                  <a:pt x="8747957" y="5216397"/>
                </a:cubicBezTo>
                <a:lnTo>
                  <a:pt x="8747957" y="5213512"/>
                </a:lnTo>
                <a:lnTo>
                  <a:pt x="8747957" y="5204447"/>
                </a:lnTo>
                <a:lnTo>
                  <a:pt x="8747957" y="5195381"/>
                </a:lnTo>
                <a:cubicBezTo>
                  <a:pt x="8747957" y="5192497"/>
                  <a:pt x="8747957" y="5192497"/>
                  <a:pt x="8747957" y="5192497"/>
                </a:cubicBezTo>
                <a:close/>
                <a:moveTo>
                  <a:pt x="3038415" y="5190848"/>
                </a:moveTo>
                <a:lnTo>
                  <a:pt x="3057315" y="5192909"/>
                </a:lnTo>
                <a:cubicBezTo>
                  <a:pt x="3057315" y="5204859"/>
                  <a:pt x="3063445" y="5210628"/>
                  <a:pt x="3070086" y="5213924"/>
                </a:cubicBezTo>
                <a:lnTo>
                  <a:pt x="3083878" y="5216809"/>
                </a:lnTo>
                <a:cubicBezTo>
                  <a:pt x="3087454" y="5216809"/>
                  <a:pt x="3089497" y="5218457"/>
                  <a:pt x="3092562" y="5219281"/>
                </a:cubicBezTo>
                <a:lnTo>
                  <a:pt x="3100225" y="5222990"/>
                </a:lnTo>
                <a:cubicBezTo>
                  <a:pt x="3109420" y="5231231"/>
                  <a:pt x="3110441" y="5247714"/>
                  <a:pt x="3110441" y="5264609"/>
                </a:cubicBezTo>
                <a:cubicBezTo>
                  <a:pt x="3083878" y="5240709"/>
                  <a:pt x="3057315" y="5216809"/>
                  <a:pt x="3057315" y="5216809"/>
                </a:cubicBezTo>
                <a:cubicBezTo>
                  <a:pt x="3057315" y="5211040"/>
                  <a:pt x="3053739" y="5204859"/>
                  <a:pt x="3048631" y="5199090"/>
                </a:cubicBezTo>
                <a:close/>
                <a:moveTo>
                  <a:pt x="8681039" y="5188376"/>
                </a:moveTo>
                <a:lnTo>
                  <a:pt x="8693299" y="5192909"/>
                </a:lnTo>
                <a:cubicBezTo>
                  <a:pt x="8686658" y="5192909"/>
                  <a:pt x="8683082" y="5194969"/>
                  <a:pt x="8682060" y="5197441"/>
                </a:cubicBezTo>
                <a:lnTo>
                  <a:pt x="8682060" y="5199502"/>
                </a:lnTo>
                <a:lnTo>
                  <a:pt x="8666225" y="5192909"/>
                </a:lnTo>
                <a:close/>
                <a:moveTo>
                  <a:pt x="3020025" y="5177662"/>
                </a:moveTo>
                <a:lnTo>
                  <a:pt x="3030752" y="5183843"/>
                </a:lnTo>
                <a:lnTo>
                  <a:pt x="3038415" y="5190848"/>
                </a:lnTo>
                <a:lnTo>
                  <a:pt x="3030752" y="5190024"/>
                </a:lnTo>
                <a:lnTo>
                  <a:pt x="3025644" y="5186316"/>
                </a:lnTo>
                <a:close/>
                <a:moveTo>
                  <a:pt x="8881284" y="5171069"/>
                </a:moveTo>
                <a:cubicBezTo>
                  <a:pt x="8881284" y="5194557"/>
                  <a:pt x="8881284" y="5212276"/>
                  <a:pt x="8881284" y="5227111"/>
                </a:cubicBezTo>
                <a:lnTo>
                  <a:pt x="8881284" y="5264609"/>
                </a:lnTo>
                <a:lnTo>
                  <a:pt x="8881284" y="5266257"/>
                </a:lnTo>
                <a:lnTo>
                  <a:pt x="8880262" y="5264609"/>
                </a:lnTo>
                <a:lnTo>
                  <a:pt x="8857275" y="5267493"/>
                </a:lnTo>
                <a:cubicBezTo>
                  <a:pt x="8854210" y="5270378"/>
                  <a:pt x="8853699" y="5276147"/>
                  <a:pt x="8853699" y="5287685"/>
                </a:cubicBezTo>
                <a:cubicBezTo>
                  <a:pt x="8853699" y="5264609"/>
                  <a:pt x="8853699" y="5241533"/>
                  <a:pt x="8853699" y="5241533"/>
                </a:cubicBezTo>
                <a:cubicBezTo>
                  <a:pt x="8853699" y="5241533"/>
                  <a:pt x="8854210" y="5247302"/>
                  <a:pt x="8857275" y="5253071"/>
                </a:cubicBezTo>
                <a:lnTo>
                  <a:pt x="8880262" y="5264197"/>
                </a:lnTo>
                <a:lnTo>
                  <a:pt x="8869535" y="5237824"/>
                </a:lnTo>
                <a:cubicBezTo>
                  <a:pt x="8865959" y="5215573"/>
                  <a:pt x="8881284" y="5206507"/>
                  <a:pt x="8881284" y="5171069"/>
                </a:cubicBezTo>
                <a:close/>
                <a:moveTo>
                  <a:pt x="3401614" y="5171069"/>
                </a:moveTo>
                <a:cubicBezTo>
                  <a:pt x="3401614" y="5171069"/>
                  <a:pt x="3456273" y="5193733"/>
                  <a:pt x="3483347" y="5216809"/>
                </a:cubicBezTo>
                <a:cubicBezTo>
                  <a:pt x="3456273" y="5216809"/>
                  <a:pt x="3428688" y="5193733"/>
                  <a:pt x="3401614" y="5171069"/>
                </a:cubicBezTo>
                <a:close/>
                <a:moveTo>
                  <a:pt x="3322436" y="5171069"/>
                </a:moveTo>
                <a:cubicBezTo>
                  <a:pt x="3374540" y="5216809"/>
                  <a:pt x="3322436" y="5193733"/>
                  <a:pt x="3322436" y="5216809"/>
                </a:cubicBezTo>
                <a:cubicBezTo>
                  <a:pt x="3295873" y="5170657"/>
                  <a:pt x="3348488" y="5193733"/>
                  <a:pt x="3322436" y="5171069"/>
                </a:cubicBezTo>
                <a:close/>
                <a:moveTo>
                  <a:pt x="2605231" y="5169833"/>
                </a:moveTo>
                <a:cubicBezTo>
                  <a:pt x="2657846" y="5193321"/>
                  <a:pt x="2631794" y="5193321"/>
                  <a:pt x="2631794" y="5193321"/>
                </a:cubicBezTo>
                <a:cubicBezTo>
                  <a:pt x="2657846" y="5217221"/>
                  <a:pt x="2657846" y="5216809"/>
                  <a:pt x="2657846" y="5216809"/>
                </a:cubicBezTo>
                <a:cubicBezTo>
                  <a:pt x="2657846" y="5193321"/>
                  <a:pt x="2631794" y="5169833"/>
                  <a:pt x="2657846" y="5193321"/>
                </a:cubicBezTo>
                <a:cubicBezTo>
                  <a:pt x="2657846" y="5193321"/>
                  <a:pt x="2683899" y="5216809"/>
                  <a:pt x="2683899" y="5216809"/>
                </a:cubicBezTo>
                <a:cubicBezTo>
                  <a:pt x="2683899" y="5216809"/>
                  <a:pt x="2683899" y="5240709"/>
                  <a:pt x="2710462" y="5264197"/>
                </a:cubicBezTo>
                <a:cubicBezTo>
                  <a:pt x="2736514" y="5287685"/>
                  <a:pt x="2657846" y="5240709"/>
                  <a:pt x="2683899" y="5264197"/>
                </a:cubicBezTo>
                <a:cubicBezTo>
                  <a:pt x="2631794" y="5240709"/>
                  <a:pt x="2631794" y="5217221"/>
                  <a:pt x="2579179" y="5193321"/>
                </a:cubicBezTo>
                <a:cubicBezTo>
                  <a:pt x="2605231" y="5193321"/>
                  <a:pt x="2631794" y="5193321"/>
                  <a:pt x="2605231" y="5169833"/>
                </a:cubicBezTo>
                <a:close/>
                <a:moveTo>
                  <a:pt x="3057315" y="5169009"/>
                </a:moveTo>
                <a:lnTo>
                  <a:pt x="3062934" y="5174366"/>
                </a:lnTo>
                <a:cubicBezTo>
                  <a:pt x="3062934" y="5174366"/>
                  <a:pt x="3063956" y="5175190"/>
                  <a:pt x="3063956" y="5175190"/>
                </a:cubicBezTo>
                <a:lnTo>
                  <a:pt x="3083878" y="5192909"/>
                </a:lnTo>
                <a:cubicBezTo>
                  <a:pt x="3090519" y="5198678"/>
                  <a:pt x="3097160" y="5204859"/>
                  <a:pt x="3110441" y="5216809"/>
                </a:cubicBezTo>
                <a:cubicBezTo>
                  <a:pt x="3110441" y="5216809"/>
                  <a:pt x="3110441" y="5216809"/>
                  <a:pt x="3137005" y="5216809"/>
                </a:cubicBezTo>
                <a:cubicBezTo>
                  <a:pt x="3137005" y="5216809"/>
                  <a:pt x="3163568" y="5264609"/>
                  <a:pt x="3137005" y="5264609"/>
                </a:cubicBezTo>
                <a:cubicBezTo>
                  <a:pt x="3117082" y="5246478"/>
                  <a:pt x="3126788" y="5228759"/>
                  <a:pt x="3110952" y="5220929"/>
                </a:cubicBezTo>
                <a:lnTo>
                  <a:pt x="3090519" y="5218045"/>
                </a:lnTo>
                <a:cubicBezTo>
                  <a:pt x="3090008" y="5218045"/>
                  <a:pt x="3089497" y="5217633"/>
                  <a:pt x="3089497" y="5217633"/>
                </a:cubicBezTo>
                <a:lnTo>
                  <a:pt x="3087454" y="5216809"/>
                </a:lnTo>
                <a:cubicBezTo>
                  <a:pt x="3080303" y="5212276"/>
                  <a:pt x="3070597" y="5204859"/>
                  <a:pt x="3057315" y="5192909"/>
                </a:cubicBezTo>
                <a:cubicBezTo>
                  <a:pt x="3030752" y="5168597"/>
                  <a:pt x="3057315" y="5192909"/>
                  <a:pt x="3057315" y="5169009"/>
                </a:cubicBezTo>
                <a:close/>
                <a:moveTo>
                  <a:pt x="2977115" y="5169009"/>
                </a:moveTo>
                <a:lnTo>
                  <a:pt x="2986821" y="5192909"/>
                </a:lnTo>
                <a:lnTo>
                  <a:pt x="2980691" y="5183843"/>
                </a:lnTo>
                <a:cubicBezTo>
                  <a:pt x="2977115" y="5175190"/>
                  <a:pt x="2977115" y="5169009"/>
                  <a:pt x="2977115" y="5169009"/>
                </a:cubicBezTo>
                <a:close/>
                <a:moveTo>
                  <a:pt x="3469555" y="5151702"/>
                </a:moveTo>
                <a:lnTo>
                  <a:pt x="3474663" y="5155410"/>
                </a:lnTo>
                <a:cubicBezTo>
                  <a:pt x="3487945" y="5164476"/>
                  <a:pt x="3494585" y="5171069"/>
                  <a:pt x="3481304" y="5171069"/>
                </a:cubicBezTo>
                <a:close/>
                <a:moveTo>
                  <a:pt x="3465468" y="5148817"/>
                </a:moveTo>
                <a:lnTo>
                  <a:pt x="3468533" y="5149641"/>
                </a:lnTo>
                <a:lnTo>
                  <a:pt x="3469555" y="5151702"/>
                </a:lnTo>
                <a:close/>
                <a:moveTo>
                  <a:pt x="8826625" y="5146345"/>
                </a:moveTo>
                <a:cubicBezTo>
                  <a:pt x="8826625" y="5146345"/>
                  <a:pt x="8826625" y="5146345"/>
                  <a:pt x="8853699" y="5146345"/>
                </a:cubicBezTo>
                <a:cubicBezTo>
                  <a:pt x="8853699" y="5170657"/>
                  <a:pt x="8853699" y="5171069"/>
                  <a:pt x="8853699" y="5171069"/>
                </a:cubicBezTo>
                <a:cubicBezTo>
                  <a:pt x="8826625" y="5146345"/>
                  <a:pt x="8853699" y="5146345"/>
                  <a:pt x="8826625" y="5146345"/>
                </a:cubicBezTo>
                <a:close/>
                <a:moveTo>
                  <a:pt x="3268799" y="5146345"/>
                </a:moveTo>
                <a:cubicBezTo>
                  <a:pt x="3268799" y="5146345"/>
                  <a:pt x="3295873" y="5169421"/>
                  <a:pt x="3295873" y="5169421"/>
                </a:cubicBezTo>
                <a:cubicBezTo>
                  <a:pt x="3295873" y="5192497"/>
                  <a:pt x="3295873" y="5192497"/>
                  <a:pt x="3295873" y="5192497"/>
                </a:cubicBezTo>
                <a:cubicBezTo>
                  <a:pt x="3295873" y="5192497"/>
                  <a:pt x="3268799" y="5169421"/>
                  <a:pt x="3268799" y="5146345"/>
                </a:cubicBezTo>
                <a:close/>
                <a:moveTo>
                  <a:pt x="2631794" y="5146345"/>
                </a:moveTo>
                <a:cubicBezTo>
                  <a:pt x="2657846" y="5169833"/>
                  <a:pt x="2683899" y="5193321"/>
                  <a:pt x="2710462" y="5216809"/>
                </a:cubicBezTo>
                <a:cubicBezTo>
                  <a:pt x="2683899" y="5193321"/>
                  <a:pt x="2657846" y="5169833"/>
                  <a:pt x="2657846" y="5193321"/>
                </a:cubicBezTo>
                <a:cubicBezTo>
                  <a:pt x="2657846" y="5169833"/>
                  <a:pt x="2605742" y="5146345"/>
                  <a:pt x="2631794" y="5146345"/>
                </a:cubicBezTo>
                <a:close/>
                <a:moveTo>
                  <a:pt x="8614120" y="5145109"/>
                </a:moveTo>
                <a:cubicBezTo>
                  <a:pt x="8614120" y="5169009"/>
                  <a:pt x="8614120" y="5168597"/>
                  <a:pt x="8614120" y="5192909"/>
                </a:cubicBezTo>
                <a:cubicBezTo>
                  <a:pt x="8614120" y="5192909"/>
                  <a:pt x="8614120" y="5192909"/>
                  <a:pt x="8587557" y="5169009"/>
                </a:cubicBezTo>
                <a:cubicBezTo>
                  <a:pt x="8587557" y="5192909"/>
                  <a:pt x="8560994" y="5192909"/>
                  <a:pt x="8587557" y="5240709"/>
                </a:cubicBezTo>
                <a:cubicBezTo>
                  <a:pt x="8587557" y="5240709"/>
                  <a:pt x="8587557" y="5240709"/>
                  <a:pt x="8614120" y="5216809"/>
                </a:cubicBezTo>
                <a:cubicBezTo>
                  <a:pt x="8614120" y="5240709"/>
                  <a:pt x="8587557" y="5240709"/>
                  <a:pt x="8614120" y="5264609"/>
                </a:cubicBezTo>
                <a:cubicBezTo>
                  <a:pt x="8614120" y="5264609"/>
                  <a:pt x="8614120" y="5265021"/>
                  <a:pt x="8614120" y="5288921"/>
                </a:cubicBezTo>
                <a:cubicBezTo>
                  <a:pt x="8640683" y="5288921"/>
                  <a:pt x="8613609" y="5265021"/>
                  <a:pt x="8640172" y="5288921"/>
                </a:cubicBezTo>
                <a:cubicBezTo>
                  <a:pt x="8613609" y="5288921"/>
                  <a:pt x="8640172" y="5360209"/>
                  <a:pt x="8666735" y="5360209"/>
                </a:cubicBezTo>
                <a:cubicBezTo>
                  <a:pt x="8666735" y="5336309"/>
                  <a:pt x="8666735" y="5336309"/>
                  <a:pt x="8640172" y="5312409"/>
                </a:cubicBezTo>
                <a:cubicBezTo>
                  <a:pt x="8666735" y="5312409"/>
                  <a:pt x="8666735" y="5312409"/>
                  <a:pt x="8666735" y="5336309"/>
                </a:cubicBezTo>
                <a:cubicBezTo>
                  <a:pt x="8666735" y="5312409"/>
                  <a:pt x="8693299" y="5336309"/>
                  <a:pt x="8666735" y="5312409"/>
                </a:cubicBezTo>
                <a:cubicBezTo>
                  <a:pt x="8693299" y="5312409"/>
                  <a:pt x="8693299" y="5336309"/>
                  <a:pt x="8693299" y="5360209"/>
                </a:cubicBezTo>
                <a:cubicBezTo>
                  <a:pt x="8693299" y="5360209"/>
                  <a:pt x="8693299" y="5360621"/>
                  <a:pt x="8693299" y="5384521"/>
                </a:cubicBezTo>
                <a:cubicBezTo>
                  <a:pt x="8693299" y="5384521"/>
                  <a:pt x="8693299" y="5360621"/>
                  <a:pt x="8720373" y="5384521"/>
                </a:cubicBezTo>
                <a:cubicBezTo>
                  <a:pt x="8720373" y="5408421"/>
                  <a:pt x="8693299" y="5384109"/>
                  <a:pt x="8693299" y="5408421"/>
                </a:cubicBezTo>
                <a:cubicBezTo>
                  <a:pt x="8693299" y="5432322"/>
                  <a:pt x="8693299" y="5432322"/>
                  <a:pt x="8666735" y="5408421"/>
                </a:cubicBezTo>
                <a:cubicBezTo>
                  <a:pt x="8666735" y="5432322"/>
                  <a:pt x="8666735" y="5431909"/>
                  <a:pt x="8693299" y="5455810"/>
                </a:cubicBezTo>
                <a:cubicBezTo>
                  <a:pt x="8666735" y="5431909"/>
                  <a:pt x="8666735" y="5479710"/>
                  <a:pt x="8666735" y="5455810"/>
                </a:cubicBezTo>
                <a:cubicBezTo>
                  <a:pt x="8640172" y="5431909"/>
                  <a:pt x="8666735" y="5431909"/>
                  <a:pt x="8666735" y="5431909"/>
                </a:cubicBezTo>
                <a:cubicBezTo>
                  <a:pt x="8640172" y="5384109"/>
                  <a:pt x="8666735" y="5479710"/>
                  <a:pt x="8640172" y="5455810"/>
                </a:cubicBezTo>
                <a:lnTo>
                  <a:pt x="8640172" y="5477237"/>
                </a:lnTo>
                <a:lnTo>
                  <a:pt x="8642216" y="5473941"/>
                </a:lnTo>
                <a:cubicBezTo>
                  <a:pt x="8644259" y="5473941"/>
                  <a:pt x="8646302" y="5475589"/>
                  <a:pt x="8650389" y="5480122"/>
                </a:cubicBezTo>
                <a:lnTo>
                  <a:pt x="8651411" y="5481770"/>
                </a:lnTo>
                <a:lnTo>
                  <a:pt x="8638640" y="5480122"/>
                </a:lnTo>
                <a:lnTo>
                  <a:pt x="8640172" y="5478473"/>
                </a:lnTo>
                <a:lnTo>
                  <a:pt x="8636597" y="5472704"/>
                </a:lnTo>
                <a:cubicBezTo>
                  <a:pt x="8634042" y="5468172"/>
                  <a:pt x="8630467" y="5461991"/>
                  <a:pt x="8627402" y="5455810"/>
                </a:cubicBezTo>
                <a:lnTo>
                  <a:pt x="8626380" y="5454161"/>
                </a:lnTo>
                <a:lnTo>
                  <a:pt x="8637107" y="5452925"/>
                </a:lnTo>
                <a:cubicBezTo>
                  <a:pt x="8640683" y="5450041"/>
                  <a:pt x="8640172" y="5443859"/>
                  <a:pt x="8640172" y="5431909"/>
                </a:cubicBezTo>
                <a:cubicBezTo>
                  <a:pt x="8640172" y="5419959"/>
                  <a:pt x="8634042" y="5419959"/>
                  <a:pt x="8627402" y="5419959"/>
                </a:cubicBezTo>
                <a:lnTo>
                  <a:pt x="8618718" y="5418723"/>
                </a:lnTo>
                <a:lnTo>
                  <a:pt x="8614120" y="5408421"/>
                </a:lnTo>
                <a:cubicBezTo>
                  <a:pt x="8614120" y="5414190"/>
                  <a:pt x="8615653" y="5417075"/>
                  <a:pt x="8618207" y="5418723"/>
                </a:cubicBezTo>
                <a:lnTo>
                  <a:pt x="8618718" y="5418723"/>
                </a:lnTo>
                <a:lnTo>
                  <a:pt x="8624337" y="5431909"/>
                </a:lnTo>
                <a:cubicBezTo>
                  <a:pt x="8625869" y="5435206"/>
                  <a:pt x="8626380" y="5438090"/>
                  <a:pt x="8625358" y="5441799"/>
                </a:cubicBezTo>
                <a:lnTo>
                  <a:pt x="8621782" y="5446332"/>
                </a:lnTo>
                <a:lnTo>
                  <a:pt x="8618207" y="5439739"/>
                </a:lnTo>
                <a:cubicBezTo>
                  <a:pt x="8615653" y="5435206"/>
                  <a:pt x="8614120" y="5431909"/>
                  <a:pt x="8614120" y="5431909"/>
                </a:cubicBezTo>
                <a:cubicBezTo>
                  <a:pt x="8614120" y="5408009"/>
                  <a:pt x="8614120" y="5408421"/>
                  <a:pt x="8587557" y="5408421"/>
                </a:cubicBezTo>
                <a:cubicBezTo>
                  <a:pt x="8587557" y="5408421"/>
                  <a:pt x="8587557" y="5408009"/>
                  <a:pt x="8587557" y="5431909"/>
                </a:cubicBezTo>
                <a:cubicBezTo>
                  <a:pt x="8587557" y="5408009"/>
                  <a:pt x="8560994" y="5431909"/>
                  <a:pt x="8560994" y="5431909"/>
                </a:cubicBezTo>
                <a:cubicBezTo>
                  <a:pt x="8534431" y="5431909"/>
                  <a:pt x="8534431" y="5408421"/>
                  <a:pt x="8534431" y="5384521"/>
                </a:cubicBezTo>
                <a:cubicBezTo>
                  <a:pt x="8560994" y="5456222"/>
                  <a:pt x="8587557" y="5408009"/>
                  <a:pt x="8560994" y="5360209"/>
                </a:cubicBezTo>
                <a:cubicBezTo>
                  <a:pt x="8560994" y="5336309"/>
                  <a:pt x="8587557" y="5360209"/>
                  <a:pt x="8587557" y="5360209"/>
                </a:cubicBezTo>
                <a:cubicBezTo>
                  <a:pt x="8587557" y="5384109"/>
                  <a:pt x="8587557" y="5384521"/>
                  <a:pt x="8587557" y="5384521"/>
                </a:cubicBezTo>
                <a:cubicBezTo>
                  <a:pt x="8614120" y="5408421"/>
                  <a:pt x="8587557" y="5384521"/>
                  <a:pt x="8614120" y="5384521"/>
                </a:cubicBezTo>
                <a:cubicBezTo>
                  <a:pt x="8614120" y="5384521"/>
                  <a:pt x="8587557" y="5360209"/>
                  <a:pt x="8587557" y="5360209"/>
                </a:cubicBezTo>
                <a:cubicBezTo>
                  <a:pt x="8587557" y="5360209"/>
                  <a:pt x="8587557" y="5336309"/>
                  <a:pt x="8560994" y="5336309"/>
                </a:cubicBezTo>
                <a:cubicBezTo>
                  <a:pt x="8560994" y="5336309"/>
                  <a:pt x="8560994" y="5330128"/>
                  <a:pt x="8557418" y="5321475"/>
                </a:cubicBezTo>
                <a:lnTo>
                  <a:pt x="8541582" y="5299223"/>
                </a:lnTo>
                <a:lnTo>
                  <a:pt x="8534431" y="5300459"/>
                </a:lnTo>
                <a:cubicBezTo>
                  <a:pt x="8527790" y="5300459"/>
                  <a:pt x="8521149" y="5300459"/>
                  <a:pt x="8534431" y="5312409"/>
                </a:cubicBezTo>
                <a:cubicBezTo>
                  <a:pt x="8507867" y="5288509"/>
                  <a:pt x="8507867" y="5312409"/>
                  <a:pt x="8507867" y="5312409"/>
                </a:cubicBezTo>
                <a:cubicBezTo>
                  <a:pt x="8507867" y="5336309"/>
                  <a:pt x="8507867" y="5336309"/>
                  <a:pt x="8507867" y="5336309"/>
                </a:cubicBezTo>
                <a:cubicBezTo>
                  <a:pt x="8507867" y="5336309"/>
                  <a:pt x="8507867" y="5312409"/>
                  <a:pt x="8481304" y="5312409"/>
                </a:cubicBezTo>
                <a:cubicBezTo>
                  <a:pt x="8481304" y="5312409"/>
                  <a:pt x="8481304" y="5312821"/>
                  <a:pt x="8507867" y="5288921"/>
                </a:cubicBezTo>
                <a:cubicBezTo>
                  <a:pt x="8481304" y="5265021"/>
                  <a:pt x="8481304" y="5264609"/>
                  <a:pt x="8481304" y="5264609"/>
                </a:cubicBezTo>
                <a:cubicBezTo>
                  <a:pt x="8507867" y="5264609"/>
                  <a:pt x="8481304" y="5264609"/>
                  <a:pt x="8481304" y="5240709"/>
                </a:cubicBezTo>
                <a:cubicBezTo>
                  <a:pt x="8507867" y="5216809"/>
                  <a:pt x="8507867" y="5240709"/>
                  <a:pt x="8507867" y="5264609"/>
                </a:cubicBezTo>
                <a:cubicBezTo>
                  <a:pt x="8534431" y="5240709"/>
                  <a:pt x="8507867" y="5216809"/>
                  <a:pt x="8534431" y="5240709"/>
                </a:cubicBezTo>
                <a:cubicBezTo>
                  <a:pt x="8534431" y="5240709"/>
                  <a:pt x="8534431" y="5240709"/>
                  <a:pt x="8534431" y="5216809"/>
                </a:cubicBezTo>
                <a:cubicBezTo>
                  <a:pt x="8534431" y="5240709"/>
                  <a:pt x="8560994" y="5216809"/>
                  <a:pt x="8560994" y="5169009"/>
                </a:cubicBezTo>
                <a:cubicBezTo>
                  <a:pt x="8587557" y="5169009"/>
                  <a:pt x="8587557" y="5145109"/>
                  <a:pt x="8614120" y="5145109"/>
                </a:cubicBezTo>
                <a:close/>
                <a:moveTo>
                  <a:pt x="2658357" y="5145109"/>
                </a:moveTo>
                <a:cubicBezTo>
                  <a:pt x="2696159" y="5178898"/>
                  <a:pt x="2679812" y="5164888"/>
                  <a:pt x="2676747" y="5162003"/>
                </a:cubicBezTo>
                <a:cubicBezTo>
                  <a:pt x="2678280" y="5164476"/>
                  <a:pt x="2698202" y="5186728"/>
                  <a:pt x="2658357" y="5169009"/>
                </a:cubicBezTo>
                <a:cubicBezTo>
                  <a:pt x="2658357" y="5145109"/>
                  <a:pt x="2658357" y="5145109"/>
                  <a:pt x="2658357" y="5145109"/>
                </a:cubicBezTo>
                <a:close/>
                <a:moveTo>
                  <a:pt x="3454230" y="5140164"/>
                </a:moveTo>
                <a:lnTo>
                  <a:pt x="3465468" y="5148817"/>
                </a:lnTo>
                <a:lnTo>
                  <a:pt x="3455251" y="5146345"/>
                </a:lnTo>
                <a:close/>
                <a:moveTo>
                  <a:pt x="3269820" y="5131098"/>
                </a:moveTo>
                <a:lnTo>
                  <a:pt x="3282591" y="5136043"/>
                </a:lnTo>
                <a:lnTo>
                  <a:pt x="3281569" y="5140988"/>
                </a:lnTo>
                <a:cubicBezTo>
                  <a:pt x="3279526" y="5143460"/>
                  <a:pt x="3276461" y="5145109"/>
                  <a:pt x="3269820" y="5145109"/>
                </a:cubicBezTo>
                <a:close/>
                <a:moveTo>
                  <a:pt x="8745914" y="5122857"/>
                </a:moveTo>
                <a:cubicBezTo>
                  <a:pt x="8745914" y="5146757"/>
                  <a:pt x="8771966" y="5170657"/>
                  <a:pt x="8745914" y="5146757"/>
                </a:cubicBezTo>
                <a:cubicBezTo>
                  <a:pt x="8745914" y="5122445"/>
                  <a:pt x="8745914" y="5122857"/>
                  <a:pt x="8745914" y="5122857"/>
                </a:cubicBezTo>
                <a:close/>
                <a:moveTo>
                  <a:pt x="8932367" y="5121621"/>
                </a:moveTo>
                <a:cubicBezTo>
                  <a:pt x="8959952" y="5145521"/>
                  <a:pt x="8959441" y="5169421"/>
                  <a:pt x="8987026" y="5145521"/>
                </a:cubicBezTo>
                <a:cubicBezTo>
                  <a:pt x="8987026" y="5169421"/>
                  <a:pt x="8987026" y="5192909"/>
                  <a:pt x="8987026" y="5216809"/>
                </a:cubicBezTo>
                <a:cubicBezTo>
                  <a:pt x="8987026" y="5216809"/>
                  <a:pt x="8959952" y="5145521"/>
                  <a:pt x="8932367" y="5121621"/>
                </a:cubicBezTo>
                <a:close/>
                <a:moveTo>
                  <a:pt x="3429199" y="5121621"/>
                </a:moveTo>
                <a:cubicBezTo>
                  <a:pt x="3441970" y="5121621"/>
                  <a:pt x="3448611" y="5121621"/>
                  <a:pt x="3452187" y="5124917"/>
                </a:cubicBezTo>
                <a:lnTo>
                  <a:pt x="3454230" y="5140164"/>
                </a:lnTo>
                <a:close/>
                <a:moveTo>
                  <a:pt x="8587557" y="5121209"/>
                </a:moveTo>
                <a:cubicBezTo>
                  <a:pt x="8614120" y="5145109"/>
                  <a:pt x="8614120" y="5121209"/>
                  <a:pt x="8614120" y="5145109"/>
                </a:cubicBezTo>
                <a:cubicBezTo>
                  <a:pt x="8614120" y="5145109"/>
                  <a:pt x="8587557" y="5145109"/>
                  <a:pt x="8587557" y="5121209"/>
                </a:cubicBezTo>
                <a:close/>
                <a:moveTo>
                  <a:pt x="3509399" y="5121209"/>
                </a:moveTo>
                <a:cubicBezTo>
                  <a:pt x="3509399" y="5121209"/>
                  <a:pt x="3508889" y="5121209"/>
                  <a:pt x="3512464" y="5121209"/>
                </a:cubicBezTo>
                <a:lnTo>
                  <a:pt x="3522170" y="5121209"/>
                </a:lnTo>
                <a:cubicBezTo>
                  <a:pt x="3522170" y="5124093"/>
                  <a:pt x="3522170" y="5126977"/>
                  <a:pt x="3523703" y="5130686"/>
                </a:cubicBezTo>
                <a:lnTo>
                  <a:pt x="3526257" y="5133571"/>
                </a:lnTo>
                <a:lnTo>
                  <a:pt x="3522170" y="5139340"/>
                </a:lnTo>
                <a:cubicBezTo>
                  <a:pt x="3515529" y="5139340"/>
                  <a:pt x="3509399" y="5133159"/>
                  <a:pt x="3509399" y="5121209"/>
                </a:cubicBezTo>
                <a:close/>
                <a:moveTo>
                  <a:pt x="3296383" y="5121209"/>
                </a:moveTo>
                <a:cubicBezTo>
                  <a:pt x="3376073" y="5169009"/>
                  <a:pt x="3296383" y="5121209"/>
                  <a:pt x="3349510" y="5169009"/>
                </a:cubicBezTo>
                <a:cubicBezTo>
                  <a:pt x="3336228" y="5157059"/>
                  <a:pt x="3322947" y="5150878"/>
                  <a:pt x="3306600" y="5145109"/>
                </a:cubicBezTo>
                <a:lnTo>
                  <a:pt x="3282591" y="5136043"/>
                </a:lnTo>
                <a:lnTo>
                  <a:pt x="3283102" y="5133159"/>
                </a:lnTo>
                <a:cubicBezTo>
                  <a:pt x="3283102" y="5127390"/>
                  <a:pt x="3283102" y="5121209"/>
                  <a:pt x="3296383" y="5121209"/>
                </a:cubicBezTo>
                <a:close/>
                <a:moveTo>
                  <a:pt x="3216694" y="5121209"/>
                </a:moveTo>
                <a:cubicBezTo>
                  <a:pt x="3243257" y="5145109"/>
                  <a:pt x="3243257" y="5169009"/>
                  <a:pt x="3243257" y="5169009"/>
                </a:cubicBezTo>
                <a:cubicBezTo>
                  <a:pt x="3190131" y="5145109"/>
                  <a:pt x="3243257" y="5145109"/>
                  <a:pt x="3216694" y="5121209"/>
                </a:cubicBezTo>
                <a:close/>
                <a:moveTo>
                  <a:pt x="3216694" y="5121209"/>
                </a:moveTo>
                <a:lnTo>
                  <a:pt x="3224356" y="5121209"/>
                </a:lnTo>
                <a:lnTo>
                  <a:pt x="3243257" y="5145109"/>
                </a:lnTo>
                <a:cubicBezTo>
                  <a:pt x="3243257" y="5145109"/>
                  <a:pt x="3216694" y="5121209"/>
                  <a:pt x="3216694" y="5121209"/>
                </a:cubicBezTo>
                <a:close/>
                <a:moveTo>
                  <a:pt x="3519105" y="5109258"/>
                </a:moveTo>
                <a:cubicBezTo>
                  <a:pt x="3528811" y="5115440"/>
                  <a:pt x="3535963" y="5121209"/>
                  <a:pt x="3535963" y="5121209"/>
                </a:cubicBezTo>
                <a:lnTo>
                  <a:pt x="3522170" y="5121209"/>
                </a:lnTo>
                <a:cubicBezTo>
                  <a:pt x="3522170" y="5118324"/>
                  <a:pt x="3522170" y="5115027"/>
                  <a:pt x="3520638" y="5111319"/>
                </a:cubicBezTo>
                <a:close/>
                <a:moveTo>
                  <a:pt x="8881284" y="5096896"/>
                </a:moveTo>
                <a:cubicBezTo>
                  <a:pt x="8905293" y="5096896"/>
                  <a:pt x="8905293" y="5121621"/>
                  <a:pt x="8905293" y="5121621"/>
                </a:cubicBezTo>
                <a:cubicBezTo>
                  <a:pt x="8905293" y="5121621"/>
                  <a:pt x="8905293" y="5121621"/>
                  <a:pt x="8881284" y="5096896"/>
                </a:cubicBezTo>
                <a:close/>
                <a:moveTo>
                  <a:pt x="8638640" y="5096896"/>
                </a:moveTo>
                <a:cubicBezTo>
                  <a:pt x="8652432" y="5109258"/>
                  <a:pt x="8652432" y="5115440"/>
                  <a:pt x="8648856" y="5121621"/>
                </a:cubicBezTo>
                <a:lnTo>
                  <a:pt x="8640172" y="5143460"/>
                </a:lnTo>
                <a:lnTo>
                  <a:pt x="8640172" y="5145109"/>
                </a:lnTo>
                <a:cubicBezTo>
                  <a:pt x="8640172" y="5145109"/>
                  <a:pt x="8640683" y="5169009"/>
                  <a:pt x="8614120" y="5145109"/>
                </a:cubicBezTo>
                <a:cubicBezTo>
                  <a:pt x="8640683" y="5121209"/>
                  <a:pt x="8614120" y="5097308"/>
                  <a:pt x="8614120" y="5121209"/>
                </a:cubicBezTo>
                <a:cubicBezTo>
                  <a:pt x="8614120" y="5085358"/>
                  <a:pt x="8628934" y="5116676"/>
                  <a:pt x="8636597" y="5134807"/>
                </a:cubicBezTo>
                <a:lnTo>
                  <a:pt x="8638640" y="5140576"/>
                </a:lnTo>
                <a:lnTo>
                  <a:pt x="8638640" y="5121209"/>
                </a:lnTo>
                <a:cubicBezTo>
                  <a:pt x="8638640" y="5106374"/>
                  <a:pt x="8638640" y="5115440"/>
                  <a:pt x="8638640" y="5096896"/>
                </a:cubicBezTo>
                <a:close/>
                <a:moveTo>
                  <a:pt x="3509399" y="5096896"/>
                </a:moveTo>
                <a:lnTo>
                  <a:pt x="3518594" y="5108846"/>
                </a:lnTo>
                <a:lnTo>
                  <a:pt x="3509399" y="5105962"/>
                </a:lnTo>
                <a:close/>
                <a:moveTo>
                  <a:pt x="3482325" y="5096896"/>
                </a:moveTo>
                <a:cubicBezTo>
                  <a:pt x="3482325" y="5120796"/>
                  <a:pt x="3509399" y="5121209"/>
                  <a:pt x="3509399" y="5121209"/>
                </a:cubicBezTo>
                <a:cubicBezTo>
                  <a:pt x="3482836" y="5121209"/>
                  <a:pt x="3482325" y="5120796"/>
                  <a:pt x="3482325" y="5096896"/>
                </a:cubicBezTo>
                <a:close/>
                <a:moveTo>
                  <a:pt x="3482325" y="5096896"/>
                </a:moveTo>
                <a:lnTo>
                  <a:pt x="3509399" y="5105962"/>
                </a:lnTo>
                <a:lnTo>
                  <a:pt x="3509399" y="5109258"/>
                </a:lnTo>
                <a:cubicBezTo>
                  <a:pt x="3509399" y="5115440"/>
                  <a:pt x="3509399" y="5121209"/>
                  <a:pt x="3509399" y="5121209"/>
                </a:cubicBezTo>
                <a:cubicBezTo>
                  <a:pt x="3509399" y="5121209"/>
                  <a:pt x="3482325" y="5096896"/>
                  <a:pt x="3482325" y="5096896"/>
                </a:cubicBezTo>
                <a:close/>
                <a:moveTo>
                  <a:pt x="2712505" y="5096896"/>
                </a:moveTo>
                <a:cubicBezTo>
                  <a:pt x="2712505" y="5096896"/>
                  <a:pt x="2736514" y="5096896"/>
                  <a:pt x="2736514" y="5121621"/>
                </a:cubicBezTo>
                <a:cubicBezTo>
                  <a:pt x="2736514" y="5121621"/>
                  <a:pt x="2712505" y="5096896"/>
                  <a:pt x="2712505" y="5121621"/>
                </a:cubicBezTo>
                <a:cubicBezTo>
                  <a:pt x="2712505" y="5109258"/>
                  <a:pt x="2712505" y="5103077"/>
                  <a:pt x="2712505" y="5096896"/>
                </a:cubicBezTo>
                <a:close/>
                <a:moveTo>
                  <a:pt x="2726298" y="5079177"/>
                </a:moveTo>
                <a:lnTo>
                  <a:pt x="2738047" y="5084946"/>
                </a:lnTo>
                <a:cubicBezTo>
                  <a:pt x="2750817" y="5090715"/>
                  <a:pt x="2763588" y="5096896"/>
                  <a:pt x="2763588" y="5096896"/>
                </a:cubicBezTo>
                <a:cubicBezTo>
                  <a:pt x="2763588" y="5121621"/>
                  <a:pt x="2763588" y="5096896"/>
                  <a:pt x="2738047" y="5096896"/>
                </a:cubicBezTo>
                <a:cubicBezTo>
                  <a:pt x="2731406" y="5091127"/>
                  <a:pt x="2728341" y="5086183"/>
                  <a:pt x="2726808" y="5082886"/>
                </a:cubicBezTo>
                <a:close/>
                <a:moveTo>
                  <a:pt x="8959441" y="5074645"/>
                </a:moveTo>
                <a:cubicBezTo>
                  <a:pt x="8986515" y="5098133"/>
                  <a:pt x="8959441" y="5098133"/>
                  <a:pt x="8959441" y="5121621"/>
                </a:cubicBezTo>
                <a:cubicBezTo>
                  <a:pt x="8959441" y="5098133"/>
                  <a:pt x="8959441" y="5098133"/>
                  <a:pt x="8959441" y="5074645"/>
                </a:cubicBezTo>
                <a:close/>
                <a:moveTo>
                  <a:pt x="8905293" y="5072584"/>
                </a:moveTo>
                <a:cubicBezTo>
                  <a:pt x="8932367" y="5072584"/>
                  <a:pt x="8932367" y="5096896"/>
                  <a:pt x="8932367" y="5096896"/>
                </a:cubicBezTo>
                <a:cubicBezTo>
                  <a:pt x="8932367" y="5096896"/>
                  <a:pt x="8932367" y="5096896"/>
                  <a:pt x="8905293" y="5072584"/>
                </a:cubicBezTo>
                <a:close/>
                <a:moveTo>
                  <a:pt x="2712505" y="5072584"/>
                </a:moveTo>
                <a:cubicBezTo>
                  <a:pt x="2712505" y="5072584"/>
                  <a:pt x="2712505" y="5072584"/>
                  <a:pt x="2736514" y="5096896"/>
                </a:cubicBezTo>
                <a:cubicBezTo>
                  <a:pt x="2736514" y="5096896"/>
                  <a:pt x="2736514" y="5096896"/>
                  <a:pt x="2712505" y="5096896"/>
                </a:cubicBezTo>
                <a:cubicBezTo>
                  <a:pt x="2712505" y="5091127"/>
                  <a:pt x="2712505" y="5084946"/>
                  <a:pt x="2712505" y="5072584"/>
                </a:cubicBezTo>
                <a:close/>
                <a:moveTo>
                  <a:pt x="2712505" y="5072584"/>
                </a:moveTo>
                <a:cubicBezTo>
                  <a:pt x="2725276" y="5072584"/>
                  <a:pt x="2725276" y="5072584"/>
                  <a:pt x="2725276" y="5075469"/>
                </a:cubicBezTo>
                <a:lnTo>
                  <a:pt x="2726298" y="5079177"/>
                </a:lnTo>
                <a:lnTo>
                  <a:pt x="2720678" y="5076293"/>
                </a:lnTo>
                <a:cubicBezTo>
                  <a:pt x="2715570" y="5074233"/>
                  <a:pt x="2712505" y="5072584"/>
                  <a:pt x="2712505" y="5072584"/>
                </a:cubicBezTo>
                <a:close/>
                <a:moveTo>
                  <a:pt x="2486719" y="5058162"/>
                </a:moveTo>
                <a:lnTo>
                  <a:pt x="2497446" y="5072584"/>
                </a:lnTo>
                <a:cubicBezTo>
                  <a:pt x="2491316" y="5066403"/>
                  <a:pt x="2488251" y="5062282"/>
                  <a:pt x="2486719" y="5058986"/>
                </a:cubicBezTo>
                <a:close/>
                <a:moveTo>
                  <a:pt x="9014036" y="5045233"/>
                </a:moveTo>
                <a:cubicBezTo>
                  <a:pt x="9014100" y="5045594"/>
                  <a:pt x="9014100" y="5047036"/>
                  <a:pt x="9014100" y="5049920"/>
                </a:cubicBezTo>
                <a:cubicBezTo>
                  <a:pt x="9014100" y="5073408"/>
                  <a:pt x="9014100" y="5049920"/>
                  <a:pt x="9014100" y="5096896"/>
                </a:cubicBezTo>
                <a:cubicBezTo>
                  <a:pt x="9014100" y="5049920"/>
                  <a:pt x="9014100" y="5097308"/>
                  <a:pt x="8987026" y="5073820"/>
                </a:cubicBezTo>
                <a:cubicBezTo>
                  <a:pt x="9007459" y="5091127"/>
                  <a:pt x="9012567" y="5055689"/>
                  <a:pt x="9013589" y="5047036"/>
                </a:cubicBezTo>
                <a:cubicBezTo>
                  <a:pt x="9013845" y="5045594"/>
                  <a:pt x="9013972" y="5044872"/>
                  <a:pt x="9014036" y="5045233"/>
                </a:cubicBezTo>
                <a:close/>
                <a:moveTo>
                  <a:pt x="2468329" y="5029729"/>
                </a:moveTo>
                <a:cubicBezTo>
                  <a:pt x="2468839" y="5028905"/>
                  <a:pt x="2469861" y="5028493"/>
                  <a:pt x="2471904" y="5029729"/>
                </a:cubicBezTo>
                <a:cubicBezTo>
                  <a:pt x="2476502" y="5031377"/>
                  <a:pt x="2484675" y="5037146"/>
                  <a:pt x="2497446" y="5049096"/>
                </a:cubicBezTo>
                <a:cubicBezTo>
                  <a:pt x="2497446" y="5049096"/>
                  <a:pt x="2491316" y="5048684"/>
                  <a:pt x="2488251" y="5051981"/>
                </a:cubicBezTo>
                <a:lnTo>
                  <a:pt x="2486719" y="5058162"/>
                </a:lnTo>
                <a:lnTo>
                  <a:pt x="2468329" y="5034262"/>
                </a:lnTo>
                <a:cubicBezTo>
                  <a:pt x="2467818" y="5032201"/>
                  <a:pt x="2467818" y="5030553"/>
                  <a:pt x="2468329" y="5029729"/>
                </a:cubicBezTo>
                <a:close/>
                <a:moveTo>
                  <a:pt x="8987026" y="5026432"/>
                </a:moveTo>
                <a:cubicBezTo>
                  <a:pt x="8987026" y="5038382"/>
                  <a:pt x="8987026" y="5044151"/>
                  <a:pt x="8987026" y="5049920"/>
                </a:cubicBezTo>
                <a:cubicBezTo>
                  <a:pt x="8987026" y="5055689"/>
                  <a:pt x="8987026" y="5061870"/>
                  <a:pt x="8987026" y="5073820"/>
                </a:cubicBezTo>
                <a:cubicBezTo>
                  <a:pt x="8987026" y="5073820"/>
                  <a:pt x="8959441" y="5049920"/>
                  <a:pt x="8959441" y="5073820"/>
                </a:cubicBezTo>
                <a:cubicBezTo>
                  <a:pt x="8959441" y="5052393"/>
                  <a:pt x="8965571" y="5046624"/>
                  <a:pt x="8971190" y="5045388"/>
                </a:cubicBezTo>
                <a:cubicBezTo>
                  <a:pt x="8962506" y="5038794"/>
                  <a:pt x="8967103" y="5026432"/>
                  <a:pt x="8987026" y="5026432"/>
                </a:cubicBezTo>
                <a:close/>
                <a:moveTo>
                  <a:pt x="8853699" y="5026432"/>
                </a:moveTo>
                <a:cubicBezTo>
                  <a:pt x="8853699" y="5043739"/>
                  <a:pt x="8869535" y="5048272"/>
                  <a:pt x="8876686" y="5059398"/>
                </a:cubicBezTo>
                <a:cubicBezTo>
                  <a:pt x="8869024" y="5049508"/>
                  <a:pt x="8853699" y="5049508"/>
                  <a:pt x="8853699" y="5049508"/>
                </a:cubicBezTo>
                <a:cubicBezTo>
                  <a:pt x="8853699" y="5026432"/>
                  <a:pt x="8853699" y="5026432"/>
                  <a:pt x="8853699" y="5026432"/>
                </a:cubicBezTo>
                <a:close/>
                <a:moveTo>
                  <a:pt x="8321925" y="5026432"/>
                </a:moveTo>
                <a:cubicBezTo>
                  <a:pt x="8321925" y="5049920"/>
                  <a:pt x="8348999" y="5049920"/>
                  <a:pt x="8348999" y="5049920"/>
                </a:cubicBezTo>
                <a:cubicBezTo>
                  <a:pt x="8348999" y="5096896"/>
                  <a:pt x="8321925" y="5026432"/>
                  <a:pt x="8321925" y="5049920"/>
                </a:cubicBezTo>
                <a:cubicBezTo>
                  <a:pt x="8321925" y="5049920"/>
                  <a:pt x="8321925" y="5026432"/>
                  <a:pt x="8321925" y="5026432"/>
                </a:cubicBezTo>
                <a:close/>
                <a:moveTo>
                  <a:pt x="3296383" y="5025608"/>
                </a:moveTo>
                <a:cubicBezTo>
                  <a:pt x="3303024" y="5031789"/>
                  <a:pt x="3304557" y="5033025"/>
                  <a:pt x="3303024" y="5032201"/>
                </a:cubicBezTo>
                <a:lnTo>
                  <a:pt x="3299959" y="5030141"/>
                </a:lnTo>
                <a:close/>
                <a:moveTo>
                  <a:pt x="3269820" y="5025608"/>
                </a:moveTo>
                <a:cubicBezTo>
                  <a:pt x="3269820" y="5025608"/>
                  <a:pt x="3284634" y="5038794"/>
                  <a:pt x="3292297" y="5035498"/>
                </a:cubicBezTo>
                <a:lnTo>
                  <a:pt x="3295873" y="5027257"/>
                </a:lnTo>
                <a:lnTo>
                  <a:pt x="3299959" y="5030141"/>
                </a:lnTo>
                <a:lnTo>
                  <a:pt x="3308133" y="5039619"/>
                </a:lnTo>
                <a:cubicBezTo>
                  <a:pt x="3312730" y="5050745"/>
                  <a:pt x="3303024" y="5055277"/>
                  <a:pt x="3322947" y="5073408"/>
                </a:cubicBezTo>
                <a:cubicBezTo>
                  <a:pt x="3296383" y="5073408"/>
                  <a:pt x="3296383" y="5049508"/>
                  <a:pt x="3269820" y="5025608"/>
                </a:cubicBezTo>
                <a:close/>
                <a:moveTo>
                  <a:pt x="3354618" y="5019015"/>
                </a:moveTo>
                <a:cubicBezTo>
                  <a:pt x="3362280" y="5021075"/>
                  <a:pt x="3377095" y="5043327"/>
                  <a:pt x="3377095" y="5025608"/>
                </a:cubicBezTo>
                <a:lnTo>
                  <a:pt x="3445546" y="5087419"/>
                </a:lnTo>
                <a:lnTo>
                  <a:pt x="3449122" y="5090715"/>
                </a:lnTo>
                <a:cubicBezTo>
                  <a:pt x="3452697" y="5093600"/>
                  <a:pt x="3456273" y="5096896"/>
                  <a:pt x="3456273" y="5096896"/>
                </a:cubicBezTo>
                <a:cubicBezTo>
                  <a:pt x="3429710" y="5073408"/>
                  <a:pt x="3377095" y="5049508"/>
                  <a:pt x="3350531" y="5025608"/>
                </a:cubicBezTo>
                <a:cubicBezTo>
                  <a:pt x="3350531" y="5019839"/>
                  <a:pt x="3352064" y="5018191"/>
                  <a:pt x="3354618" y="5019015"/>
                </a:cubicBezTo>
                <a:close/>
                <a:moveTo>
                  <a:pt x="8830712" y="5009537"/>
                </a:moveTo>
                <a:cubicBezTo>
                  <a:pt x="8838374" y="5009537"/>
                  <a:pt x="8853699" y="5051157"/>
                  <a:pt x="8853699" y="5051157"/>
                </a:cubicBezTo>
                <a:cubicBezTo>
                  <a:pt x="8853699" y="5051157"/>
                  <a:pt x="8826625" y="5026432"/>
                  <a:pt x="8826625" y="5026432"/>
                </a:cubicBezTo>
                <a:cubicBezTo>
                  <a:pt x="8826625" y="5014070"/>
                  <a:pt x="8828158" y="5009537"/>
                  <a:pt x="8830712" y="5009537"/>
                </a:cubicBezTo>
                <a:close/>
                <a:moveTo>
                  <a:pt x="9147426" y="5001708"/>
                </a:moveTo>
                <a:cubicBezTo>
                  <a:pt x="9147426" y="5026432"/>
                  <a:pt x="9146915" y="5026432"/>
                  <a:pt x="9119841" y="5051157"/>
                </a:cubicBezTo>
                <a:cubicBezTo>
                  <a:pt x="9119841" y="5026432"/>
                  <a:pt x="9119841" y="5026432"/>
                  <a:pt x="9119841" y="5026432"/>
                </a:cubicBezTo>
                <a:cubicBezTo>
                  <a:pt x="9119841" y="5001708"/>
                  <a:pt x="9147426" y="5026432"/>
                  <a:pt x="9147426" y="5001708"/>
                </a:cubicBezTo>
                <a:close/>
                <a:moveTo>
                  <a:pt x="8879241" y="5001708"/>
                </a:moveTo>
                <a:cubicBezTo>
                  <a:pt x="8904782" y="5026432"/>
                  <a:pt x="8905293" y="5026432"/>
                  <a:pt x="8905293" y="5051157"/>
                </a:cubicBezTo>
                <a:cubicBezTo>
                  <a:pt x="8879241" y="5026432"/>
                  <a:pt x="8904782" y="5051157"/>
                  <a:pt x="8879241" y="5051157"/>
                </a:cubicBezTo>
                <a:cubicBezTo>
                  <a:pt x="8879241" y="5051157"/>
                  <a:pt x="8879241" y="5026432"/>
                  <a:pt x="8879241" y="5026432"/>
                </a:cubicBezTo>
                <a:cubicBezTo>
                  <a:pt x="8879241" y="5026432"/>
                  <a:pt x="8879241" y="5026432"/>
                  <a:pt x="8879241" y="5001708"/>
                </a:cubicBezTo>
                <a:close/>
                <a:moveTo>
                  <a:pt x="8799040" y="5001708"/>
                </a:moveTo>
                <a:cubicBezTo>
                  <a:pt x="8799040" y="5049508"/>
                  <a:pt x="8799040" y="5025608"/>
                  <a:pt x="8826625" y="5073408"/>
                </a:cubicBezTo>
                <a:cubicBezTo>
                  <a:pt x="8799040" y="5096896"/>
                  <a:pt x="8799040" y="5096896"/>
                  <a:pt x="8799040" y="5096896"/>
                </a:cubicBezTo>
                <a:cubicBezTo>
                  <a:pt x="8771966" y="5049508"/>
                  <a:pt x="8799040" y="5073408"/>
                  <a:pt x="8799040" y="5049508"/>
                </a:cubicBezTo>
                <a:cubicBezTo>
                  <a:pt x="8771966" y="5025608"/>
                  <a:pt x="8799551" y="5049508"/>
                  <a:pt x="8771966" y="5049508"/>
                </a:cubicBezTo>
                <a:lnTo>
                  <a:pt x="8771966" y="5059398"/>
                </a:lnTo>
                <a:cubicBezTo>
                  <a:pt x="8771966" y="5068464"/>
                  <a:pt x="8771966" y="5074645"/>
                  <a:pt x="8771966" y="5074645"/>
                </a:cubicBezTo>
                <a:cubicBezTo>
                  <a:pt x="8771966" y="5122445"/>
                  <a:pt x="8771966" y="5098957"/>
                  <a:pt x="8745914" y="5122857"/>
                </a:cubicBezTo>
                <a:cubicBezTo>
                  <a:pt x="8745914" y="5146757"/>
                  <a:pt x="8719862" y="5122445"/>
                  <a:pt x="8745914" y="5146757"/>
                </a:cubicBezTo>
                <a:cubicBezTo>
                  <a:pt x="8745914" y="5146757"/>
                  <a:pt x="8739273" y="5140988"/>
                  <a:pt x="8732633" y="5138103"/>
                </a:cubicBezTo>
                <a:lnTo>
                  <a:pt x="8720883" y="5145933"/>
                </a:lnTo>
                <a:lnTo>
                  <a:pt x="8720883" y="5169009"/>
                </a:lnTo>
                <a:cubicBezTo>
                  <a:pt x="8720883" y="5144697"/>
                  <a:pt x="8693809" y="5169009"/>
                  <a:pt x="8720883" y="5192909"/>
                </a:cubicBezTo>
                <a:cubicBezTo>
                  <a:pt x="8707091" y="5192909"/>
                  <a:pt x="8700450" y="5187552"/>
                  <a:pt x="8693299" y="5184255"/>
                </a:cubicBezTo>
                <a:lnTo>
                  <a:pt x="8681039" y="5188376"/>
                </a:lnTo>
                <a:lnTo>
                  <a:pt x="8669800" y="5184255"/>
                </a:lnTo>
                <a:cubicBezTo>
                  <a:pt x="8666225" y="5187552"/>
                  <a:pt x="8666225" y="5192909"/>
                  <a:pt x="8666225" y="5192909"/>
                </a:cubicBezTo>
                <a:cubicBezTo>
                  <a:pt x="8666225" y="5192909"/>
                  <a:pt x="8666225" y="5192909"/>
                  <a:pt x="8638640" y="5192909"/>
                </a:cubicBezTo>
                <a:cubicBezTo>
                  <a:pt x="8638640" y="5169009"/>
                  <a:pt x="8638640" y="5169009"/>
                  <a:pt x="8638640" y="5169009"/>
                </a:cubicBezTo>
                <a:cubicBezTo>
                  <a:pt x="8666225" y="5169009"/>
                  <a:pt x="8638640" y="5144697"/>
                  <a:pt x="8666225" y="5169009"/>
                </a:cubicBezTo>
                <a:cubicBezTo>
                  <a:pt x="8666225" y="5144697"/>
                  <a:pt x="8666225" y="5096896"/>
                  <a:pt x="8693299" y="5120796"/>
                </a:cubicBezTo>
                <a:cubicBezTo>
                  <a:pt x="8693299" y="5120796"/>
                  <a:pt x="8666225" y="5096484"/>
                  <a:pt x="8666225" y="5072584"/>
                </a:cubicBezTo>
                <a:cubicBezTo>
                  <a:pt x="8666225" y="5072584"/>
                  <a:pt x="8672865" y="5090715"/>
                  <a:pt x="8683082" y="5105962"/>
                </a:cubicBezTo>
                <a:lnTo>
                  <a:pt x="8693299" y="5116264"/>
                </a:lnTo>
                <a:lnTo>
                  <a:pt x="8693299" y="5087831"/>
                </a:lnTo>
                <a:cubicBezTo>
                  <a:pt x="8693299" y="5078765"/>
                  <a:pt x="8693299" y="5072584"/>
                  <a:pt x="8693299" y="5072584"/>
                </a:cubicBezTo>
                <a:cubicBezTo>
                  <a:pt x="8707091" y="5084946"/>
                  <a:pt x="8713732" y="5096896"/>
                  <a:pt x="8713732" y="5106374"/>
                </a:cubicBezTo>
                <a:lnTo>
                  <a:pt x="8696874" y="5119148"/>
                </a:lnTo>
                <a:lnTo>
                  <a:pt x="8700450" y="5123681"/>
                </a:lnTo>
                <a:lnTo>
                  <a:pt x="8719862" y="5120796"/>
                </a:lnTo>
                <a:lnTo>
                  <a:pt x="8719862" y="5098545"/>
                </a:lnTo>
                <a:cubicBezTo>
                  <a:pt x="8719862" y="5098545"/>
                  <a:pt x="8693809" y="5050332"/>
                  <a:pt x="8719862" y="5074645"/>
                </a:cubicBezTo>
                <a:cubicBezTo>
                  <a:pt x="8719862" y="5074645"/>
                  <a:pt x="8745914" y="5074645"/>
                  <a:pt x="8745914" y="5074645"/>
                </a:cubicBezTo>
                <a:cubicBezTo>
                  <a:pt x="8771966" y="5098545"/>
                  <a:pt x="8745914" y="5050332"/>
                  <a:pt x="8771966" y="5026432"/>
                </a:cubicBezTo>
                <a:lnTo>
                  <a:pt x="8771966" y="5025608"/>
                </a:lnTo>
                <a:cubicBezTo>
                  <a:pt x="8799551" y="5025608"/>
                  <a:pt x="8799040" y="5025608"/>
                  <a:pt x="8799040" y="5001708"/>
                </a:cubicBezTo>
                <a:close/>
                <a:moveTo>
                  <a:pt x="8799040" y="5001708"/>
                </a:moveTo>
                <a:cubicBezTo>
                  <a:pt x="8799040" y="5001708"/>
                  <a:pt x="8826625" y="5001708"/>
                  <a:pt x="8826625" y="5001708"/>
                </a:cubicBezTo>
                <a:cubicBezTo>
                  <a:pt x="8826625" y="5014070"/>
                  <a:pt x="8826625" y="5020251"/>
                  <a:pt x="8826625" y="5026432"/>
                </a:cubicBezTo>
                <a:lnTo>
                  <a:pt x="8826625" y="5051157"/>
                </a:lnTo>
                <a:cubicBezTo>
                  <a:pt x="8826625" y="5026432"/>
                  <a:pt x="8826625" y="5026432"/>
                  <a:pt x="8799040" y="5001708"/>
                </a:cubicBezTo>
                <a:close/>
                <a:moveTo>
                  <a:pt x="8400082" y="5001708"/>
                </a:moveTo>
                <a:cubicBezTo>
                  <a:pt x="8427667" y="5001708"/>
                  <a:pt x="8400082" y="5026432"/>
                  <a:pt x="8400082" y="5026432"/>
                </a:cubicBezTo>
                <a:cubicBezTo>
                  <a:pt x="8400082" y="5014070"/>
                  <a:pt x="8400082" y="5007889"/>
                  <a:pt x="8400082" y="5001708"/>
                </a:cubicBezTo>
                <a:close/>
                <a:moveTo>
                  <a:pt x="2470883" y="5001708"/>
                </a:moveTo>
                <a:cubicBezTo>
                  <a:pt x="2470883" y="5026432"/>
                  <a:pt x="2497446" y="5026432"/>
                  <a:pt x="2470883" y="5026432"/>
                </a:cubicBezTo>
                <a:lnTo>
                  <a:pt x="2468329" y="5021488"/>
                </a:lnTo>
                <a:close/>
                <a:moveTo>
                  <a:pt x="8507867" y="5001296"/>
                </a:moveTo>
                <a:cubicBezTo>
                  <a:pt x="8534431" y="5049096"/>
                  <a:pt x="8507867" y="5001708"/>
                  <a:pt x="8507867" y="5025608"/>
                </a:cubicBezTo>
                <a:cubicBezTo>
                  <a:pt x="8507867" y="5001708"/>
                  <a:pt x="8507867" y="5001296"/>
                  <a:pt x="8507867" y="5001296"/>
                </a:cubicBezTo>
                <a:close/>
                <a:moveTo>
                  <a:pt x="2844299" y="5001296"/>
                </a:moveTo>
                <a:lnTo>
                  <a:pt x="2853494" y="5023136"/>
                </a:lnTo>
                <a:lnTo>
                  <a:pt x="2847364" y="5022312"/>
                </a:lnTo>
                <a:cubicBezTo>
                  <a:pt x="2844299" y="5019427"/>
                  <a:pt x="2844299" y="5013246"/>
                  <a:pt x="2844299" y="5001296"/>
                </a:cubicBezTo>
                <a:close/>
                <a:moveTo>
                  <a:pt x="3398549" y="4998000"/>
                </a:moveTo>
                <a:lnTo>
                  <a:pt x="3402636" y="5001296"/>
                </a:lnTo>
                <a:lnTo>
                  <a:pt x="3396506" y="4998412"/>
                </a:lnTo>
                <a:close/>
                <a:moveTo>
                  <a:pt x="8868513" y="4995115"/>
                </a:moveTo>
                <a:cubicBezTo>
                  <a:pt x="8869535" y="4994291"/>
                  <a:pt x="8873111" y="4995527"/>
                  <a:pt x="8879241" y="5001708"/>
                </a:cubicBezTo>
                <a:cubicBezTo>
                  <a:pt x="8879241" y="5020251"/>
                  <a:pt x="8864937" y="4997175"/>
                  <a:pt x="8868513" y="4995115"/>
                </a:cubicBezTo>
                <a:close/>
                <a:moveTo>
                  <a:pt x="2859624" y="4995115"/>
                </a:moveTo>
                <a:cubicBezTo>
                  <a:pt x="2860646" y="4993879"/>
                  <a:pt x="2864222" y="4995527"/>
                  <a:pt x="2870862" y="5001296"/>
                </a:cubicBezTo>
                <a:cubicBezTo>
                  <a:pt x="2870862" y="5001296"/>
                  <a:pt x="2867797" y="5000060"/>
                  <a:pt x="2862689" y="4998000"/>
                </a:cubicBezTo>
                <a:lnTo>
                  <a:pt x="2860135" y="4996763"/>
                </a:lnTo>
                <a:close/>
                <a:moveTo>
                  <a:pt x="7709951" y="4977808"/>
                </a:moveTo>
                <a:cubicBezTo>
                  <a:pt x="7716593" y="4989758"/>
                  <a:pt x="7720168" y="4996763"/>
                  <a:pt x="7721190" y="5001708"/>
                </a:cubicBezTo>
                <a:lnTo>
                  <a:pt x="7720168" y="5007065"/>
                </a:lnTo>
                <a:lnTo>
                  <a:pt x="7713017" y="4998824"/>
                </a:lnTo>
                <a:cubicBezTo>
                  <a:pt x="7709951" y="4989758"/>
                  <a:pt x="7709951" y="4977808"/>
                  <a:pt x="7709951" y="4977808"/>
                </a:cubicBezTo>
                <a:close/>
                <a:moveTo>
                  <a:pt x="7683389" y="4977808"/>
                </a:moveTo>
                <a:cubicBezTo>
                  <a:pt x="7690029" y="4977808"/>
                  <a:pt x="7693605" y="4979044"/>
                  <a:pt x="7694627" y="4980693"/>
                </a:cubicBezTo>
                <a:lnTo>
                  <a:pt x="7693605" y="4986874"/>
                </a:lnTo>
                <a:close/>
                <a:moveTo>
                  <a:pt x="3376073" y="4977808"/>
                </a:moveTo>
                <a:cubicBezTo>
                  <a:pt x="3376073" y="4977808"/>
                  <a:pt x="3389354" y="4983577"/>
                  <a:pt x="3395995" y="4989346"/>
                </a:cubicBezTo>
                <a:lnTo>
                  <a:pt x="3398549" y="4998000"/>
                </a:lnTo>
                <a:lnTo>
                  <a:pt x="3389354" y="4989346"/>
                </a:lnTo>
                <a:cubicBezTo>
                  <a:pt x="3382714" y="4983577"/>
                  <a:pt x="3376073" y="4977808"/>
                  <a:pt x="3376073" y="4977808"/>
                </a:cubicBezTo>
                <a:close/>
                <a:moveTo>
                  <a:pt x="2817736" y="4977808"/>
                </a:moveTo>
                <a:cubicBezTo>
                  <a:pt x="2817736" y="4977808"/>
                  <a:pt x="2831018" y="4983577"/>
                  <a:pt x="2844299" y="4989346"/>
                </a:cubicBezTo>
                <a:lnTo>
                  <a:pt x="2860135" y="4996763"/>
                </a:lnTo>
                <a:lnTo>
                  <a:pt x="2860135" y="4999236"/>
                </a:lnTo>
                <a:lnTo>
                  <a:pt x="2854516" y="4998824"/>
                </a:lnTo>
                <a:cubicBezTo>
                  <a:pt x="2844299" y="4995527"/>
                  <a:pt x="2831018" y="4989758"/>
                  <a:pt x="2817736" y="4977808"/>
                </a:cubicBezTo>
                <a:close/>
                <a:moveTo>
                  <a:pt x="8826625" y="4977396"/>
                </a:moveTo>
                <a:cubicBezTo>
                  <a:pt x="8853699" y="5001708"/>
                  <a:pt x="8826625" y="4977396"/>
                  <a:pt x="8853699" y="5001708"/>
                </a:cubicBezTo>
                <a:cubicBezTo>
                  <a:pt x="8826625" y="5026432"/>
                  <a:pt x="8826625" y="4977396"/>
                  <a:pt x="8826625" y="4977396"/>
                </a:cubicBezTo>
                <a:close/>
                <a:moveTo>
                  <a:pt x="8348999" y="4977396"/>
                </a:moveTo>
                <a:cubicBezTo>
                  <a:pt x="8376585" y="4977396"/>
                  <a:pt x="8376073" y="5026432"/>
                  <a:pt x="8376073" y="5026432"/>
                </a:cubicBezTo>
                <a:cubicBezTo>
                  <a:pt x="8348999" y="5001708"/>
                  <a:pt x="8376585" y="5001708"/>
                  <a:pt x="8348999" y="4977396"/>
                </a:cubicBezTo>
                <a:close/>
                <a:moveTo>
                  <a:pt x="3445546" y="4976572"/>
                </a:moveTo>
                <a:lnTo>
                  <a:pt x="3455762" y="4977808"/>
                </a:lnTo>
                <a:cubicBezTo>
                  <a:pt x="3455762" y="5001708"/>
                  <a:pt x="3482325" y="5049508"/>
                  <a:pt x="3482325" y="5073408"/>
                </a:cubicBezTo>
                <a:cubicBezTo>
                  <a:pt x="3482325" y="5073408"/>
                  <a:pt x="3455762" y="5025608"/>
                  <a:pt x="3455762" y="5025608"/>
                </a:cubicBezTo>
                <a:cubicBezTo>
                  <a:pt x="3455762" y="5025608"/>
                  <a:pt x="3455762" y="5019427"/>
                  <a:pt x="3455762" y="5010362"/>
                </a:cubicBezTo>
                <a:lnTo>
                  <a:pt x="3455762" y="5001296"/>
                </a:lnTo>
                <a:close/>
                <a:moveTo>
                  <a:pt x="8842461" y="4970391"/>
                </a:moveTo>
                <a:cubicBezTo>
                  <a:pt x="8843483" y="4969567"/>
                  <a:pt x="8847058" y="4971215"/>
                  <a:pt x="8853699" y="4977396"/>
                </a:cubicBezTo>
                <a:cubicBezTo>
                  <a:pt x="8853699" y="4995527"/>
                  <a:pt x="8838374" y="4972863"/>
                  <a:pt x="8842461" y="4970391"/>
                </a:cubicBezTo>
                <a:close/>
                <a:moveTo>
                  <a:pt x="3413363" y="4969155"/>
                </a:moveTo>
                <a:lnTo>
                  <a:pt x="3422558" y="4983577"/>
                </a:lnTo>
                <a:cubicBezTo>
                  <a:pt x="3429199" y="4995527"/>
                  <a:pt x="3429199" y="5001708"/>
                  <a:pt x="3402636" y="4977808"/>
                </a:cubicBezTo>
                <a:cubicBezTo>
                  <a:pt x="3402636" y="4977808"/>
                  <a:pt x="3409277" y="4977396"/>
                  <a:pt x="3412853" y="4974512"/>
                </a:cubicBezTo>
                <a:close/>
                <a:moveTo>
                  <a:pt x="3352575" y="4968330"/>
                </a:moveTo>
                <a:lnTo>
                  <a:pt x="3370965" y="4983577"/>
                </a:lnTo>
                <a:lnTo>
                  <a:pt x="3396506" y="4998412"/>
                </a:lnTo>
                <a:lnTo>
                  <a:pt x="3376073" y="5001296"/>
                </a:lnTo>
                <a:cubicBezTo>
                  <a:pt x="3362791" y="4989346"/>
                  <a:pt x="3356151" y="4977396"/>
                  <a:pt x="3352575" y="4968330"/>
                </a:cubicBezTo>
                <a:close/>
                <a:moveTo>
                  <a:pt x="8002657" y="4954320"/>
                </a:moveTo>
                <a:lnTo>
                  <a:pt x="8013895" y="4980693"/>
                </a:lnTo>
                <a:lnTo>
                  <a:pt x="8010319" y="4991406"/>
                </a:lnTo>
                <a:lnTo>
                  <a:pt x="8002657" y="4977808"/>
                </a:lnTo>
                <a:lnTo>
                  <a:pt x="8000103" y="4972863"/>
                </a:lnTo>
                <a:close/>
                <a:moveTo>
                  <a:pt x="7843789" y="4954320"/>
                </a:moveTo>
                <a:lnTo>
                  <a:pt x="7834083" y="4957617"/>
                </a:lnTo>
                <a:lnTo>
                  <a:pt x="7833573" y="4957205"/>
                </a:lnTo>
                <a:cubicBezTo>
                  <a:pt x="7829997" y="4954320"/>
                  <a:pt x="7829997" y="4954320"/>
                  <a:pt x="7843789" y="4954320"/>
                </a:cubicBezTo>
                <a:close/>
                <a:moveTo>
                  <a:pt x="7720168" y="4954320"/>
                </a:moveTo>
                <a:lnTo>
                  <a:pt x="7736515" y="4977808"/>
                </a:lnTo>
                <a:cubicBezTo>
                  <a:pt x="7736515" y="4977808"/>
                  <a:pt x="7743155" y="4977808"/>
                  <a:pt x="7749797" y="4977808"/>
                </a:cubicBezTo>
                <a:cubicBezTo>
                  <a:pt x="7756437" y="4983577"/>
                  <a:pt x="7763078" y="4989758"/>
                  <a:pt x="7763078" y="4977808"/>
                </a:cubicBezTo>
                <a:cubicBezTo>
                  <a:pt x="7763078" y="5001708"/>
                  <a:pt x="7736515" y="4977396"/>
                  <a:pt x="7736515" y="5001296"/>
                </a:cubicBezTo>
                <a:lnTo>
                  <a:pt x="7734471" y="5002120"/>
                </a:lnTo>
                <a:lnTo>
                  <a:pt x="7732939" y="4986874"/>
                </a:lnTo>
                <a:close/>
                <a:moveTo>
                  <a:pt x="3402636" y="4953908"/>
                </a:moveTo>
                <a:cubicBezTo>
                  <a:pt x="3409277" y="4959677"/>
                  <a:pt x="3412853" y="4964210"/>
                  <a:pt x="3413874" y="4967506"/>
                </a:cubicBezTo>
                <a:lnTo>
                  <a:pt x="3413363" y="4969155"/>
                </a:lnTo>
                <a:lnTo>
                  <a:pt x="3409788" y="4964210"/>
                </a:lnTo>
                <a:cubicBezTo>
                  <a:pt x="3405701" y="4958029"/>
                  <a:pt x="3402636" y="4953908"/>
                  <a:pt x="3402636" y="4953908"/>
                </a:cubicBezTo>
                <a:close/>
                <a:moveTo>
                  <a:pt x="8400082" y="4952672"/>
                </a:moveTo>
                <a:cubicBezTo>
                  <a:pt x="8427667" y="4976984"/>
                  <a:pt x="8400082" y="4977396"/>
                  <a:pt x="8400082" y="4977396"/>
                </a:cubicBezTo>
                <a:cubicBezTo>
                  <a:pt x="8400082" y="4952672"/>
                  <a:pt x="8400082" y="4976984"/>
                  <a:pt x="8400082" y="4952672"/>
                </a:cubicBezTo>
                <a:close/>
                <a:moveTo>
                  <a:pt x="8001125" y="4952672"/>
                </a:moveTo>
                <a:cubicBezTo>
                  <a:pt x="8028199" y="4952672"/>
                  <a:pt x="8028199" y="4952672"/>
                  <a:pt x="8055273" y="4977396"/>
                </a:cubicBezTo>
                <a:cubicBezTo>
                  <a:pt x="8041480" y="4977396"/>
                  <a:pt x="8034839" y="4976984"/>
                  <a:pt x="8028199" y="4974099"/>
                </a:cubicBezTo>
                <a:lnTo>
                  <a:pt x="8002657" y="4954320"/>
                </a:lnTo>
                <a:lnTo>
                  <a:pt x="8002657" y="4953908"/>
                </a:lnTo>
                <a:close/>
                <a:moveTo>
                  <a:pt x="2391704" y="4952672"/>
                </a:moveTo>
                <a:cubicBezTo>
                  <a:pt x="2417757" y="4976984"/>
                  <a:pt x="2418267" y="4977396"/>
                  <a:pt x="2418267" y="4977396"/>
                </a:cubicBezTo>
                <a:cubicBezTo>
                  <a:pt x="2438190" y="4995527"/>
                  <a:pt x="2443298" y="4986462"/>
                  <a:pt x="2455558" y="5001296"/>
                </a:cubicBezTo>
                <a:lnTo>
                  <a:pt x="2468329" y="5021488"/>
                </a:lnTo>
                <a:lnTo>
                  <a:pt x="2467818" y="5023136"/>
                </a:lnTo>
                <a:cubicBezTo>
                  <a:pt x="2464242" y="5026432"/>
                  <a:pt x="2458112" y="5026432"/>
                  <a:pt x="2444830" y="5026432"/>
                </a:cubicBezTo>
                <a:cubicBezTo>
                  <a:pt x="2418267" y="5001708"/>
                  <a:pt x="2417757" y="4976984"/>
                  <a:pt x="2391704" y="4952672"/>
                </a:cubicBezTo>
                <a:close/>
                <a:moveTo>
                  <a:pt x="8876176" y="4945255"/>
                </a:moveTo>
                <a:lnTo>
                  <a:pt x="8882816" y="4959265"/>
                </a:lnTo>
                <a:lnTo>
                  <a:pt x="8881284" y="4952672"/>
                </a:lnTo>
                <a:cubicBezTo>
                  <a:pt x="8905293" y="4952672"/>
                  <a:pt x="8905293" y="5001708"/>
                  <a:pt x="8905293" y="4977396"/>
                </a:cubicBezTo>
                <a:cubicBezTo>
                  <a:pt x="8905293" y="5001708"/>
                  <a:pt x="8905293" y="5001708"/>
                  <a:pt x="8905293" y="5026432"/>
                </a:cubicBezTo>
                <a:cubicBezTo>
                  <a:pt x="8905293" y="5001708"/>
                  <a:pt x="8905293" y="5026432"/>
                  <a:pt x="8881284" y="5001708"/>
                </a:cubicBezTo>
                <a:cubicBezTo>
                  <a:pt x="8893033" y="5001708"/>
                  <a:pt x="8893033" y="4995527"/>
                  <a:pt x="8889968" y="4986462"/>
                </a:cubicBezTo>
                <a:lnTo>
                  <a:pt x="8885371" y="4967918"/>
                </a:lnTo>
                <a:lnTo>
                  <a:pt x="8879241" y="4977396"/>
                </a:lnTo>
                <a:cubicBezTo>
                  <a:pt x="8879241" y="4965446"/>
                  <a:pt x="8879241" y="4953908"/>
                  <a:pt x="8876176" y="4945255"/>
                </a:cubicBezTo>
                <a:close/>
                <a:moveTo>
                  <a:pt x="9542808" y="4931244"/>
                </a:moveTo>
                <a:cubicBezTo>
                  <a:pt x="9542808" y="4931244"/>
                  <a:pt x="9542808" y="4931244"/>
                  <a:pt x="9570393" y="4931244"/>
                </a:cubicBezTo>
                <a:cubicBezTo>
                  <a:pt x="9570393" y="4931244"/>
                  <a:pt x="9542808" y="4952672"/>
                  <a:pt x="9542808" y="4931244"/>
                </a:cubicBezTo>
                <a:close/>
                <a:moveTo>
                  <a:pt x="8932367" y="4931244"/>
                </a:moveTo>
                <a:cubicBezTo>
                  <a:pt x="8932367" y="4978220"/>
                  <a:pt x="8932367" y="4978220"/>
                  <a:pt x="8932367" y="5001708"/>
                </a:cubicBezTo>
                <a:cubicBezTo>
                  <a:pt x="8905293" y="4978220"/>
                  <a:pt x="8932367" y="4978220"/>
                  <a:pt x="8905293" y="4954732"/>
                </a:cubicBezTo>
                <a:cubicBezTo>
                  <a:pt x="8932367" y="4978220"/>
                  <a:pt x="8905293" y="4931244"/>
                  <a:pt x="8932367" y="4931244"/>
                </a:cubicBezTo>
                <a:close/>
                <a:moveTo>
                  <a:pt x="7683389" y="4931244"/>
                </a:moveTo>
                <a:cubicBezTo>
                  <a:pt x="7683389" y="4954320"/>
                  <a:pt x="7734983" y="4977396"/>
                  <a:pt x="7709441" y="4977396"/>
                </a:cubicBezTo>
                <a:cubicBezTo>
                  <a:pt x="7709441" y="4954320"/>
                  <a:pt x="7683389" y="4977396"/>
                  <a:pt x="7683389" y="4931244"/>
                </a:cubicBezTo>
                <a:close/>
                <a:moveTo>
                  <a:pt x="9000818" y="4929596"/>
                </a:moveTo>
                <a:lnTo>
                  <a:pt x="9014100" y="4952672"/>
                </a:lnTo>
                <a:lnTo>
                  <a:pt x="9002351" y="4939073"/>
                </a:lnTo>
                <a:cubicBezTo>
                  <a:pt x="9000818" y="4935365"/>
                  <a:pt x="9000818" y="4932480"/>
                  <a:pt x="9000818" y="4929596"/>
                </a:cubicBezTo>
                <a:close/>
                <a:moveTo>
                  <a:pt x="7869841" y="4929596"/>
                </a:moveTo>
                <a:cubicBezTo>
                  <a:pt x="7869841" y="4953496"/>
                  <a:pt x="7896405" y="4953496"/>
                  <a:pt x="7896405" y="4977808"/>
                </a:cubicBezTo>
                <a:cubicBezTo>
                  <a:pt x="7869841" y="4977808"/>
                  <a:pt x="7896405" y="5001708"/>
                  <a:pt x="7869841" y="4977808"/>
                </a:cubicBezTo>
                <a:lnTo>
                  <a:pt x="7866265" y="4973687"/>
                </a:lnTo>
                <a:lnTo>
                  <a:pt x="7866265" y="4971627"/>
                </a:lnTo>
                <a:lnTo>
                  <a:pt x="7864222" y="4970391"/>
                </a:lnTo>
                <a:lnTo>
                  <a:pt x="7858092" y="4963386"/>
                </a:lnTo>
                <a:cubicBezTo>
                  <a:pt x="7854517" y="4952260"/>
                  <a:pt x="7869841" y="4947727"/>
                  <a:pt x="7869841" y="4929596"/>
                </a:cubicBezTo>
                <a:close/>
                <a:moveTo>
                  <a:pt x="7709951" y="4929596"/>
                </a:moveTo>
                <a:lnTo>
                  <a:pt x="7720168" y="4954320"/>
                </a:lnTo>
                <a:lnTo>
                  <a:pt x="7713017" y="4944842"/>
                </a:lnTo>
                <a:cubicBezTo>
                  <a:pt x="7709951" y="4935777"/>
                  <a:pt x="7709951" y="4929596"/>
                  <a:pt x="7709951" y="4929596"/>
                </a:cubicBezTo>
                <a:close/>
                <a:moveTo>
                  <a:pt x="7656825" y="4929596"/>
                </a:moveTo>
                <a:cubicBezTo>
                  <a:pt x="7656825" y="4929596"/>
                  <a:pt x="7683389" y="4977808"/>
                  <a:pt x="7683389" y="4977808"/>
                </a:cubicBezTo>
                <a:cubicBezTo>
                  <a:pt x="7656825" y="4953496"/>
                  <a:pt x="7656825" y="4953496"/>
                  <a:pt x="7656825" y="4929596"/>
                </a:cubicBezTo>
                <a:close/>
                <a:moveTo>
                  <a:pt x="7828975" y="4928360"/>
                </a:moveTo>
                <a:lnTo>
                  <a:pt x="7830507" y="4930420"/>
                </a:lnTo>
                <a:cubicBezTo>
                  <a:pt x="7837148" y="4936189"/>
                  <a:pt x="7843789" y="4942370"/>
                  <a:pt x="7843789" y="4954320"/>
                </a:cubicBezTo>
                <a:cubicBezTo>
                  <a:pt x="7829997" y="4954320"/>
                  <a:pt x="7830507" y="4948551"/>
                  <a:pt x="7830507" y="4939486"/>
                </a:cubicBezTo>
                <a:close/>
                <a:moveTo>
                  <a:pt x="8855742" y="4925475"/>
                </a:moveTo>
                <a:cubicBezTo>
                  <a:pt x="8857275" y="4925475"/>
                  <a:pt x="8859318" y="4925887"/>
                  <a:pt x="8861362" y="4927536"/>
                </a:cubicBezTo>
                <a:cubicBezTo>
                  <a:pt x="8862894" y="4928772"/>
                  <a:pt x="8864937" y="4932068"/>
                  <a:pt x="8866470" y="4934129"/>
                </a:cubicBezTo>
                <a:cubicBezTo>
                  <a:pt x="8863405" y="4932068"/>
                  <a:pt x="8859318" y="4930420"/>
                  <a:pt x="8853699" y="4930420"/>
                </a:cubicBezTo>
                <a:cubicBezTo>
                  <a:pt x="8853699" y="4927536"/>
                  <a:pt x="8854721" y="4925887"/>
                  <a:pt x="8855742" y="4925475"/>
                </a:cubicBezTo>
                <a:close/>
                <a:moveTo>
                  <a:pt x="8987026" y="4906520"/>
                </a:moveTo>
                <a:cubicBezTo>
                  <a:pt x="9000307" y="4918058"/>
                  <a:pt x="9000818" y="4923827"/>
                  <a:pt x="9000818" y="4929596"/>
                </a:cubicBezTo>
                <a:cubicBezTo>
                  <a:pt x="8993666" y="4918058"/>
                  <a:pt x="8987026" y="4906520"/>
                  <a:pt x="8987026" y="4906520"/>
                </a:cubicBezTo>
                <a:close/>
                <a:moveTo>
                  <a:pt x="7816204" y="4906520"/>
                </a:moveTo>
                <a:cubicBezTo>
                  <a:pt x="7823356" y="4912701"/>
                  <a:pt x="7826931" y="4918470"/>
                  <a:pt x="7828975" y="4923827"/>
                </a:cubicBezTo>
                <a:lnTo>
                  <a:pt x="7828975" y="4928360"/>
                </a:lnTo>
                <a:close/>
                <a:moveTo>
                  <a:pt x="3287189" y="4906520"/>
                </a:moveTo>
                <a:lnTo>
                  <a:pt x="3285145" y="4912701"/>
                </a:lnTo>
                <a:cubicBezTo>
                  <a:pt x="3286167" y="4917646"/>
                  <a:pt x="3289743" y="4923415"/>
                  <a:pt x="3296383" y="4929596"/>
                </a:cubicBezTo>
                <a:cubicBezTo>
                  <a:pt x="3269820" y="4917646"/>
                  <a:pt x="3263180" y="4911877"/>
                  <a:pt x="3266245" y="4908992"/>
                </a:cubicBezTo>
                <a:close/>
                <a:moveTo>
                  <a:pt x="3217716" y="4906520"/>
                </a:moveTo>
                <a:cubicBezTo>
                  <a:pt x="3243768" y="4906520"/>
                  <a:pt x="3243768" y="4906520"/>
                  <a:pt x="3295873" y="4931244"/>
                </a:cubicBezTo>
                <a:cubicBezTo>
                  <a:pt x="3269820" y="4931244"/>
                  <a:pt x="3269820" y="4931244"/>
                  <a:pt x="3217716" y="4906520"/>
                </a:cubicBezTo>
                <a:close/>
                <a:moveTo>
                  <a:pt x="2472926" y="4906520"/>
                </a:moveTo>
                <a:cubicBezTo>
                  <a:pt x="2472926" y="4906520"/>
                  <a:pt x="2525542" y="4954732"/>
                  <a:pt x="2525542" y="4954732"/>
                </a:cubicBezTo>
                <a:cubicBezTo>
                  <a:pt x="2525542" y="4954732"/>
                  <a:pt x="2525542" y="4954732"/>
                  <a:pt x="2498978" y="4954732"/>
                </a:cubicBezTo>
                <a:cubicBezTo>
                  <a:pt x="2552105" y="5002532"/>
                  <a:pt x="2472926" y="4978632"/>
                  <a:pt x="2498978" y="5026432"/>
                </a:cubicBezTo>
                <a:cubicBezTo>
                  <a:pt x="2446363" y="4978632"/>
                  <a:pt x="2498978" y="5002532"/>
                  <a:pt x="2446363" y="4930832"/>
                </a:cubicBezTo>
                <a:cubicBezTo>
                  <a:pt x="2472926" y="4954732"/>
                  <a:pt x="2472926" y="4978220"/>
                  <a:pt x="2498978" y="4978220"/>
                </a:cubicBezTo>
                <a:cubicBezTo>
                  <a:pt x="2446363" y="4930420"/>
                  <a:pt x="2499489" y="4930420"/>
                  <a:pt x="2472926" y="4906520"/>
                </a:cubicBezTo>
                <a:close/>
                <a:moveTo>
                  <a:pt x="3288721" y="4901575"/>
                </a:moveTo>
                <a:lnTo>
                  <a:pt x="3296383" y="4905696"/>
                </a:lnTo>
                <a:lnTo>
                  <a:pt x="3287189" y="4906520"/>
                </a:lnTo>
                <a:close/>
                <a:moveTo>
                  <a:pt x="2787597" y="4896630"/>
                </a:moveTo>
                <a:cubicBezTo>
                  <a:pt x="2789130" y="4897454"/>
                  <a:pt x="2790662" y="4900339"/>
                  <a:pt x="2790662" y="4906520"/>
                </a:cubicBezTo>
                <a:cubicBezTo>
                  <a:pt x="2818247" y="4931244"/>
                  <a:pt x="2790662" y="4906520"/>
                  <a:pt x="2818247" y="4931244"/>
                </a:cubicBezTo>
                <a:cubicBezTo>
                  <a:pt x="2777381" y="4912701"/>
                  <a:pt x="2782489" y="4894158"/>
                  <a:pt x="2787597" y="4896630"/>
                </a:cubicBezTo>
                <a:close/>
                <a:moveTo>
                  <a:pt x="7911219" y="4889625"/>
                </a:moveTo>
                <a:cubicBezTo>
                  <a:pt x="7912751" y="4889625"/>
                  <a:pt x="7916327" y="4893746"/>
                  <a:pt x="7922967" y="4905696"/>
                </a:cubicBezTo>
                <a:cubicBezTo>
                  <a:pt x="7922967" y="4905696"/>
                  <a:pt x="7922967" y="4905696"/>
                  <a:pt x="7922967" y="4929596"/>
                </a:cubicBezTo>
                <a:cubicBezTo>
                  <a:pt x="7922967" y="4923621"/>
                  <a:pt x="7921307" y="4919140"/>
                  <a:pt x="7918817" y="4915779"/>
                </a:cubicBezTo>
                <a:lnTo>
                  <a:pt x="7917608" y="4914839"/>
                </a:lnTo>
                <a:lnTo>
                  <a:pt x="7915752" y="4909611"/>
                </a:lnTo>
                <a:cubicBezTo>
                  <a:pt x="7912368" y="4899618"/>
                  <a:pt x="7909431" y="4889625"/>
                  <a:pt x="7911219" y="4889625"/>
                </a:cubicBezTo>
                <a:close/>
                <a:moveTo>
                  <a:pt x="2910707" y="4889625"/>
                </a:moveTo>
                <a:lnTo>
                  <a:pt x="2923989" y="4899515"/>
                </a:lnTo>
                <a:lnTo>
                  <a:pt x="2926543" y="4905696"/>
                </a:lnTo>
                <a:lnTo>
                  <a:pt x="2923989" y="4905696"/>
                </a:lnTo>
                <a:close/>
                <a:moveTo>
                  <a:pt x="7736515" y="4881796"/>
                </a:moveTo>
                <a:cubicBezTo>
                  <a:pt x="7736515" y="4905696"/>
                  <a:pt x="7736515" y="4905696"/>
                  <a:pt x="7709951" y="4905696"/>
                </a:cubicBezTo>
                <a:cubicBezTo>
                  <a:pt x="7709951" y="4881796"/>
                  <a:pt x="7709951" y="4905696"/>
                  <a:pt x="7736515" y="4881796"/>
                </a:cubicBezTo>
                <a:close/>
                <a:moveTo>
                  <a:pt x="7736515" y="4881796"/>
                </a:moveTo>
                <a:cubicBezTo>
                  <a:pt x="7736515" y="4881796"/>
                  <a:pt x="7763078" y="4905696"/>
                  <a:pt x="7763078" y="4881796"/>
                </a:cubicBezTo>
                <a:cubicBezTo>
                  <a:pt x="7763078" y="4881796"/>
                  <a:pt x="7763078" y="4905696"/>
                  <a:pt x="7789641" y="4905696"/>
                </a:cubicBezTo>
                <a:cubicBezTo>
                  <a:pt x="7763078" y="4905696"/>
                  <a:pt x="7763078" y="4929596"/>
                  <a:pt x="7763078" y="4905696"/>
                </a:cubicBezTo>
                <a:cubicBezTo>
                  <a:pt x="7763078" y="4929596"/>
                  <a:pt x="7736515" y="4953496"/>
                  <a:pt x="7763078" y="4977808"/>
                </a:cubicBezTo>
                <a:cubicBezTo>
                  <a:pt x="7763078" y="4977808"/>
                  <a:pt x="7756437" y="4977808"/>
                  <a:pt x="7749797" y="4977808"/>
                </a:cubicBezTo>
                <a:cubicBezTo>
                  <a:pt x="7743155" y="4971627"/>
                  <a:pt x="7736515" y="4965446"/>
                  <a:pt x="7736515" y="4977808"/>
                </a:cubicBezTo>
                <a:cubicBezTo>
                  <a:pt x="7736515" y="4953496"/>
                  <a:pt x="7736515" y="4953496"/>
                  <a:pt x="7709951" y="4929596"/>
                </a:cubicBezTo>
                <a:cubicBezTo>
                  <a:pt x="7709951" y="4929596"/>
                  <a:pt x="7709951" y="4929596"/>
                  <a:pt x="7709951" y="4926711"/>
                </a:cubicBezTo>
                <a:lnTo>
                  <a:pt x="7709951" y="4918882"/>
                </a:lnTo>
                <a:lnTo>
                  <a:pt x="7709441" y="4918882"/>
                </a:lnTo>
                <a:cubicBezTo>
                  <a:pt x="7702800" y="4918882"/>
                  <a:pt x="7696670" y="4918882"/>
                  <a:pt x="7709441" y="4931244"/>
                </a:cubicBezTo>
                <a:cubicBezTo>
                  <a:pt x="7683899" y="4906520"/>
                  <a:pt x="7709441" y="4906520"/>
                  <a:pt x="7709441" y="4906520"/>
                </a:cubicBezTo>
                <a:lnTo>
                  <a:pt x="7709951" y="4907756"/>
                </a:lnTo>
                <a:lnTo>
                  <a:pt x="7709951" y="4905696"/>
                </a:lnTo>
                <a:cubicBezTo>
                  <a:pt x="7709951" y="4905696"/>
                  <a:pt x="7736515" y="4929596"/>
                  <a:pt x="7736515" y="4929596"/>
                </a:cubicBezTo>
                <a:cubicBezTo>
                  <a:pt x="7736515" y="4905696"/>
                  <a:pt x="7763078" y="4930008"/>
                  <a:pt x="7736515" y="4881796"/>
                </a:cubicBezTo>
                <a:close/>
                <a:moveTo>
                  <a:pt x="2736514" y="4881796"/>
                </a:moveTo>
                <a:cubicBezTo>
                  <a:pt x="2763588" y="4906520"/>
                  <a:pt x="2763588" y="4931244"/>
                  <a:pt x="2763588" y="4931244"/>
                </a:cubicBezTo>
                <a:cubicBezTo>
                  <a:pt x="2736003" y="4906520"/>
                  <a:pt x="2736514" y="4906520"/>
                  <a:pt x="2736514" y="4881796"/>
                </a:cubicBezTo>
                <a:close/>
                <a:moveTo>
                  <a:pt x="2471904" y="4881796"/>
                </a:moveTo>
                <a:cubicBezTo>
                  <a:pt x="2471904" y="4881796"/>
                  <a:pt x="2498978" y="4905696"/>
                  <a:pt x="2525542" y="4929596"/>
                </a:cubicBezTo>
                <a:cubicBezTo>
                  <a:pt x="2471904" y="4905696"/>
                  <a:pt x="2525542" y="4930008"/>
                  <a:pt x="2471904" y="4881796"/>
                </a:cubicBezTo>
                <a:close/>
                <a:moveTo>
                  <a:pt x="7831529" y="4878499"/>
                </a:moveTo>
                <a:lnTo>
                  <a:pt x="7840724" y="4891273"/>
                </a:lnTo>
                <a:cubicBezTo>
                  <a:pt x="7844300" y="4900339"/>
                  <a:pt x="7843789" y="4906520"/>
                  <a:pt x="7843789" y="4906520"/>
                </a:cubicBezTo>
                <a:cubicBezTo>
                  <a:pt x="7837148" y="4894158"/>
                  <a:pt x="7833573" y="4886741"/>
                  <a:pt x="7832040" y="4881384"/>
                </a:cubicBezTo>
                <a:close/>
                <a:moveTo>
                  <a:pt x="7736515" y="4872730"/>
                </a:moveTo>
                <a:cubicBezTo>
                  <a:pt x="7743155" y="4876027"/>
                  <a:pt x="7749797" y="4881796"/>
                  <a:pt x="7736515" y="4881796"/>
                </a:cubicBezTo>
                <a:cubicBezTo>
                  <a:pt x="7736515" y="4881796"/>
                  <a:pt x="7736515" y="4881796"/>
                  <a:pt x="7736515" y="4878911"/>
                </a:cubicBezTo>
                <a:close/>
                <a:moveTo>
                  <a:pt x="8766858" y="4871082"/>
                </a:moveTo>
                <a:lnTo>
                  <a:pt x="8770945" y="4873554"/>
                </a:lnTo>
                <a:lnTo>
                  <a:pt x="8774010" y="4882620"/>
                </a:lnTo>
                <a:close/>
                <a:moveTo>
                  <a:pt x="9284329" y="4870670"/>
                </a:moveTo>
                <a:lnTo>
                  <a:pt x="9277177" y="4881796"/>
                </a:lnTo>
                <a:cubicBezTo>
                  <a:pt x="9277177" y="4875615"/>
                  <a:pt x="9278709" y="4872730"/>
                  <a:pt x="9281264" y="4871082"/>
                </a:cubicBezTo>
                <a:close/>
                <a:moveTo>
                  <a:pt x="8748468" y="4859132"/>
                </a:moveTo>
                <a:lnTo>
                  <a:pt x="8761239" y="4861604"/>
                </a:lnTo>
                <a:lnTo>
                  <a:pt x="8766858" y="4871082"/>
                </a:lnTo>
                <a:close/>
                <a:moveTo>
                  <a:pt x="8401615" y="4858308"/>
                </a:moveTo>
                <a:cubicBezTo>
                  <a:pt x="8401615" y="4858308"/>
                  <a:pt x="8428178" y="4881796"/>
                  <a:pt x="8428178" y="4881796"/>
                </a:cubicBezTo>
                <a:cubicBezTo>
                  <a:pt x="8428178" y="4905696"/>
                  <a:pt x="8401615" y="4858308"/>
                  <a:pt x="8401615" y="4858308"/>
                </a:cubicBezTo>
                <a:close/>
                <a:moveTo>
                  <a:pt x="8002657" y="4858308"/>
                </a:moveTo>
                <a:cubicBezTo>
                  <a:pt x="8002657" y="4864077"/>
                  <a:pt x="8002657" y="4866961"/>
                  <a:pt x="8003168" y="4868609"/>
                </a:cubicBezTo>
                <a:lnTo>
                  <a:pt x="8003168" y="4869022"/>
                </a:lnTo>
                <a:close/>
                <a:moveTo>
                  <a:pt x="2870862" y="4858308"/>
                </a:moveTo>
                <a:cubicBezTo>
                  <a:pt x="2884144" y="4858308"/>
                  <a:pt x="2890785" y="4863665"/>
                  <a:pt x="2897426" y="4872730"/>
                </a:cubicBezTo>
                <a:lnTo>
                  <a:pt x="2910707" y="4889625"/>
                </a:lnTo>
                <a:close/>
                <a:moveTo>
                  <a:pt x="9304251" y="4857484"/>
                </a:moveTo>
                <a:cubicBezTo>
                  <a:pt x="9304251" y="4869846"/>
                  <a:pt x="9297099" y="4869846"/>
                  <a:pt x="9290458" y="4869846"/>
                </a:cubicBezTo>
                <a:lnTo>
                  <a:pt x="9284329" y="4870670"/>
                </a:lnTo>
                <a:lnTo>
                  <a:pt x="9290458" y="4860368"/>
                </a:lnTo>
                <a:cubicBezTo>
                  <a:pt x="9297099" y="4857484"/>
                  <a:pt x="9304251" y="4857484"/>
                  <a:pt x="9304251" y="4857484"/>
                </a:cubicBezTo>
                <a:close/>
                <a:moveTo>
                  <a:pt x="9014100" y="4857484"/>
                </a:moveTo>
                <a:cubicBezTo>
                  <a:pt x="9014100" y="4881796"/>
                  <a:pt x="9014100" y="4881796"/>
                  <a:pt x="9014100" y="4881796"/>
                </a:cubicBezTo>
                <a:cubicBezTo>
                  <a:pt x="8987026" y="4857484"/>
                  <a:pt x="9014100" y="4857484"/>
                  <a:pt x="9014100" y="4857484"/>
                </a:cubicBezTo>
                <a:close/>
                <a:moveTo>
                  <a:pt x="7816204" y="4857484"/>
                </a:moveTo>
                <a:cubicBezTo>
                  <a:pt x="7829997" y="4869846"/>
                  <a:pt x="7830507" y="4869846"/>
                  <a:pt x="7830507" y="4872730"/>
                </a:cubicBezTo>
                <a:lnTo>
                  <a:pt x="7831529" y="4878499"/>
                </a:lnTo>
                <a:close/>
                <a:moveTo>
                  <a:pt x="2818247" y="4857484"/>
                </a:moveTo>
                <a:cubicBezTo>
                  <a:pt x="2818247" y="4857484"/>
                  <a:pt x="2842256" y="4881796"/>
                  <a:pt x="2842256" y="4906520"/>
                </a:cubicBezTo>
                <a:cubicBezTo>
                  <a:pt x="2818247" y="4881796"/>
                  <a:pt x="2842256" y="4881796"/>
                  <a:pt x="2818247" y="4857484"/>
                </a:cubicBezTo>
                <a:close/>
                <a:moveTo>
                  <a:pt x="7750307" y="4851715"/>
                </a:moveTo>
                <a:cubicBezTo>
                  <a:pt x="7751839" y="4850890"/>
                  <a:pt x="7755415" y="4852539"/>
                  <a:pt x="7762056" y="4858720"/>
                </a:cubicBezTo>
                <a:cubicBezTo>
                  <a:pt x="7762056" y="4882208"/>
                  <a:pt x="7762056" y="4881796"/>
                  <a:pt x="7762056" y="4881796"/>
                </a:cubicBezTo>
                <a:cubicBezTo>
                  <a:pt x="7762056" y="4881796"/>
                  <a:pt x="7760523" y="4877675"/>
                  <a:pt x="7757969" y="4871082"/>
                </a:cubicBezTo>
                <a:lnTo>
                  <a:pt x="7749797" y="4852951"/>
                </a:lnTo>
                <a:close/>
                <a:moveTo>
                  <a:pt x="2621067" y="4848006"/>
                </a:moveTo>
                <a:cubicBezTo>
                  <a:pt x="2619790" y="4846152"/>
                  <a:pt x="2624132" y="4848727"/>
                  <a:pt x="2631284" y="4851766"/>
                </a:cubicBezTo>
                <a:lnTo>
                  <a:pt x="2642563" y="4854491"/>
                </a:lnTo>
                <a:lnTo>
                  <a:pt x="2642585" y="4854509"/>
                </a:lnTo>
                <a:cubicBezTo>
                  <a:pt x="2646736" y="4856788"/>
                  <a:pt x="2651717" y="4858308"/>
                  <a:pt x="2658357" y="4858308"/>
                </a:cubicBezTo>
                <a:cubicBezTo>
                  <a:pt x="2658357" y="4882208"/>
                  <a:pt x="2631794" y="4858308"/>
                  <a:pt x="2631794" y="4858308"/>
                </a:cubicBezTo>
                <a:cubicBezTo>
                  <a:pt x="2625153" y="4852127"/>
                  <a:pt x="2621578" y="4848830"/>
                  <a:pt x="2621067" y="4848006"/>
                </a:cubicBezTo>
                <a:close/>
                <a:moveTo>
                  <a:pt x="8029220" y="4833996"/>
                </a:moveTo>
                <a:cubicBezTo>
                  <a:pt x="8029220" y="4857896"/>
                  <a:pt x="8029220" y="4881796"/>
                  <a:pt x="8029220" y="4881796"/>
                </a:cubicBezTo>
                <a:cubicBezTo>
                  <a:pt x="8029220" y="4863665"/>
                  <a:pt x="8013895" y="4859132"/>
                  <a:pt x="8006743" y="4847594"/>
                </a:cubicBezTo>
                <a:cubicBezTo>
                  <a:pt x="8013895" y="4856247"/>
                  <a:pt x="8029220" y="4851715"/>
                  <a:pt x="8029220" y="4833996"/>
                </a:cubicBezTo>
                <a:close/>
                <a:moveTo>
                  <a:pt x="2843278" y="4833996"/>
                </a:moveTo>
                <a:lnTo>
                  <a:pt x="2846343" y="4836880"/>
                </a:lnTo>
                <a:cubicBezTo>
                  <a:pt x="2849408" y="4839765"/>
                  <a:pt x="2856559" y="4845534"/>
                  <a:pt x="2869330" y="4857484"/>
                </a:cubicBezTo>
                <a:cubicBezTo>
                  <a:pt x="2856559" y="4857484"/>
                  <a:pt x="2849408" y="4851715"/>
                  <a:pt x="2846343" y="4845946"/>
                </a:cubicBezTo>
                <a:close/>
                <a:moveTo>
                  <a:pt x="9409993" y="4832759"/>
                </a:moveTo>
                <a:cubicBezTo>
                  <a:pt x="9437067" y="4832759"/>
                  <a:pt x="9437577" y="4832759"/>
                  <a:pt x="9464651" y="4832759"/>
                </a:cubicBezTo>
                <a:cubicBezTo>
                  <a:pt x="9464651" y="4832759"/>
                  <a:pt x="9437067" y="4857484"/>
                  <a:pt x="9409993" y="4832759"/>
                </a:cubicBezTo>
                <a:close/>
                <a:moveTo>
                  <a:pt x="9092767" y="4832759"/>
                </a:moveTo>
                <a:cubicBezTo>
                  <a:pt x="9120352" y="4881796"/>
                  <a:pt x="9092767" y="4881796"/>
                  <a:pt x="9092767" y="4906520"/>
                </a:cubicBezTo>
                <a:cubicBezTo>
                  <a:pt x="9078975" y="4894158"/>
                  <a:pt x="9072334" y="4894570"/>
                  <a:pt x="9065183" y="4900751"/>
                </a:cubicBezTo>
                <a:lnTo>
                  <a:pt x="9044239" y="4923827"/>
                </a:lnTo>
                <a:lnTo>
                  <a:pt x="9065183" y="4929596"/>
                </a:lnTo>
                <a:cubicBezTo>
                  <a:pt x="9039641" y="4977396"/>
                  <a:pt x="9039641" y="4953496"/>
                  <a:pt x="9014100" y="4977396"/>
                </a:cubicBezTo>
                <a:lnTo>
                  <a:pt x="9014100" y="4952672"/>
                </a:lnTo>
                <a:lnTo>
                  <a:pt x="9014100" y="4935365"/>
                </a:lnTo>
                <a:cubicBezTo>
                  <a:pt x="9014100" y="4929596"/>
                  <a:pt x="9014100" y="4929596"/>
                  <a:pt x="9014100" y="4929596"/>
                </a:cubicBezTo>
                <a:cubicBezTo>
                  <a:pt x="9039641" y="4929596"/>
                  <a:pt x="9039641" y="4953496"/>
                  <a:pt x="9039641" y="4953496"/>
                </a:cubicBezTo>
                <a:cubicBezTo>
                  <a:pt x="9039641" y="4929596"/>
                  <a:pt x="9039641" y="4929596"/>
                  <a:pt x="9014100" y="4905696"/>
                </a:cubicBezTo>
                <a:cubicBezTo>
                  <a:pt x="9014100" y="4905696"/>
                  <a:pt x="9014100" y="4906108"/>
                  <a:pt x="9017165" y="4902811"/>
                </a:cubicBezTo>
                <a:lnTo>
                  <a:pt x="9038109" y="4883444"/>
                </a:lnTo>
                <a:lnTo>
                  <a:pt x="9038109" y="4881796"/>
                </a:lnTo>
                <a:lnTo>
                  <a:pt x="9038619" y="4883032"/>
                </a:lnTo>
                <a:lnTo>
                  <a:pt x="9039641" y="4881796"/>
                </a:lnTo>
                <a:lnTo>
                  <a:pt x="9040152" y="4884680"/>
                </a:lnTo>
                <a:lnTo>
                  <a:pt x="9049858" y="4899515"/>
                </a:lnTo>
                <a:cubicBezTo>
                  <a:pt x="9052412" y="4899927"/>
                  <a:pt x="9051390" y="4891273"/>
                  <a:pt x="9051901" y="4884268"/>
                </a:cubicBezTo>
                <a:lnTo>
                  <a:pt x="9054455" y="4877675"/>
                </a:lnTo>
                <a:lnTo>
                  <a:pt x="9053434" y="4878499"/>
                </a:lnTo>
                <a:cubicBezTo>
                  <a:pt x="9049858" y="4876027"/>
                  <a:pt x="9044749" y="4869846"/>
                  <a:pt x="9038109" y="4857484"/>
                </a:cubicBezTo>
                <a:cubicBezTo>
                  <a:pt x="9044749" y="4851303"/>
                  <a:pt x="9049858" y="4849654"/>
                  <a:pt x="9053944" y="4850890"/>
                </a:cubicBezTo>
                <a:cubicBezTo>
                  <a:pt x="9065183" y="4854599"/>
                  <a:pt x="9065183" y="4881796"/>
                  <a:pt x="9065183" y="4881796"/>
                </a:cubicBezTo>
                <a:lnTo>
                  <a:pt x="9058542" y="4876027"/>
                </a:lnTo>
                <a:lnTo>
                  <a:pt x="9055477" y="4877263"/>
                </a:lnTo>
                <a:lnTo>
                  <a:pt x="9065183" y="4881796"/>
                </a:lnTo>
                <a:cubicBezTo>
                  <a:pt x="9065183" y="4857484"/>
                  <a:pt x="9092767" y="4857484"/>
                  <a:pt x="9092767" y="4832759"/>
                </a:cubicBezTo>
                <a:close/>
                <a:moveTo>
                  <a:pt x="8720883" y="4832759"/>
                </a:moveTo>
                <a:cubicBezTo>
                  <a:pt x="8720883" y="4880560"/>
                  <a:pt x="8693299" y="4857072"/>
                  <a:pt x="8693299" y="4928772"/>
                </a:cubicBezTo>
                <a:cubicBezTo>
                  <a:pt x="8693299" y="4904872"/>
                  <a:pt x="8693299" y="4880972"/>
                  <a:pt x="8693299" y="4880972"/>
                </a:cubicBezTo>
                <a:cubicBezTo>
                  <a:pt x="8693299" y="4928772"/>
                  <a:pt x="8666225" y="4928772"/>
                  <a:pt x="8666225" y="4952672"/>
                </a:cubicBezTo>
                <a:cubicBezTo>
                  <a:pt x="8666225" y="4952672"/>
                  <a:pt x="8665714" y="4908168"/>
                  <a:pt x="8640172" y="4905696"/>
                </a:cubicBezTo>
                <a:cubicBezTo>
                  <a:pt x="8639662" y="4905696"/>
                  <a:pt x="8639662" y="4904872"/>
                  <a:pt x="8638640" y="4904872"/>
                </a:cubicBezTo>
                <a:cubicBezTo>
                  <a:pt x="8666225" y="4904872"/>
                  <a:pt x="8666225" y="4904872"/>
                  <a:pt x="8666225" y="4904872"/>
                </a:cubicBezTo>
                <a:cubicBezTo>
                  <a:pt x="8666225" y="4857072"/>
                  <a:pt x="8720883" y="4880560"/>
                  <a:pt x="8720883" y="4832759"/>
                </a:cubicBezTo>
                <a:close/>
                <a:moveTo>
                  <a:pt x="8720883" y="4832759"/>
                </a:moveTo>
                <a:cubicBezTo>
                  <a:pt x="8720883" y="4832759"/>
                  <a:pt x="8720883" y="4832759"/>
                  <a:pt x="8746425" y="4857484"/>
                </a:cubicBezTo>
                <a:cubicBezTo>
                  <a:pt x="8720883" y="4832759"/>
                  <a:pt x="8746425" y="4832759"/>
                  <a:pt x="8746425" y="4832759"/>
                </a:cubicBezTo>
                <a:lnTo>
                  <a:pt x="8748468" y="4859132"/>
                </a:lnTo>
                <a:lnTo>
                  <a:pt x="8749490" y="4869846"/>
                </a:lnTo>
                <a:cubicBezTo>
                  <a:pt x="8752555" y="4881796"/>
                  <a:pt x="8759196" y="4894158"/>
                  <a:pt x="8771966" y="4906520"/>
                </a:cubicBezTo>
                <a:cubicBezTo>
                  <a:pt x="8746425" y="4881796"/>
                  <a:pt x="8746425" y="4881796"/>
                  <a:pt x="8746425" y="4881796"/>
                </a:cubicBezTo>
                <a:cubicBezTo>
                  <a:pt x="8746425" y="4857484"/>
                  <a:pt x="8746425" y="4857484"/>
                  <a:pt x="8720883" y="4832759"/>
                </a:cubicBezTo>
                <a:close/>
                <a:moveTo>
                  <a:pt x="2763588" y="4832759"/>
                </a:moveTo>
                <a:cubicBezTo>
                  <a:pt x="2790662" y="4857484"/>
                  <a:pt x="2790662" y="4881796"/>
                  <a:pt x="2818247" y="4906520"/>
                </a:cubicBezTo>
                <a:cubicBezTo>
                  <a:pt x="2818247" y="4906520"/>
                  <a:pt x="2790662" y="4881796"/>
                  <a:pt x="2790662" y="4881796"/>
                </a:cubicBezTo>
                <a:cubicBezTo>
                  <a:pt x="2763588" y="4857484"/>
                  <a:pt x="2763588" y="4832759"/>
                  <a:pt x="2763588" y="4832759"/>
                </a:cubicBezTo>
                <a:close/>
                <a:moveTo>
                  <a:pt x="2291582" y="4830287"/>
                </a:moveTo>
                <a:lnTo>
                  <a:pt x="2313547" y="4832759"/>
                </a:lnTo>
                <a:cubicBezTo>
                  <a:pt x="2313547" y="4832759"/>
                  <a:pt x="2285962" y="4832759"/>
                  <a:pt x="2285962" y="4832759"/>
                </a:cubicBezTo>
                <a:close/>
                <a:moveTo>
                  <a:pt x="2288517" y="4824518"/>
                </a:moveTo>
                <a:lnTo>
                  <a:pt x="2293625" y="4829463"/>
                </a:lnTo>
                <a:lnTo>
                  <a:pt x="2291582" y="4830287"/>
                </a:lnTo>
                <a:lnTo>
                  <a:pt x="2289538" y="4830287"/>
                </a:lnTo>
                <a:close/>
                <a:moveTo>
                  <a:pt x="8487945" y="4821221"/>
                </a:moveTo>
                <a:lnTo>
                  <a:pt x="8494075" y="4822046"/>
                </a:lnTo>
                <a:cubicBezTo>
                  <a:pt x="8500716" y="4822046"/>
                  <a:pt x="8507867" y="4822046"/>
                  <a:pt x="8507867" y="4833996"/>
                </a:cubicBezTo>
                <a:cubicBezTo>
                  <a:pt x="8507867" y="4833996"/>
                  <a:pt x="8500716" y="4833996"/>
                  <a:pt x="8494075" y="4831111"/>
                </a:cubicBezTo>
                <a:close/>
                <a:moveTo>
                  <a:pt x="9331325" y="4811332"/>
                </a:moveTo>
                <a:cubicBezTo>
                  <a:pt x="9358399" y="4811332"/>
                  <a:pt x="9358910" y="4834408"/>
                  <a:pt x="9358910" y="4834408"/>
                </a:cubicBezTo>
                <a:cubicBezTo>
                  <a:pt x="9385984" y="4857484"/>
                  <a:pt x="9331325" y="4811332"/>
                  <a:pt x="9331325" y="4834408"/>
                </a:cubicBezTo>
                <a:cubicBezTo>
                  <a:pt x="9331325" y="4834408"/>
                  <a:pt x="9331325" y="4811332"/>
                  <a:pt x="9331325" y="4811332"/>
                </a:cubicBezTo>
                <a:close/>
                <a:moveTo>
                  <a:pt x="7789641" y="4811332"/>
                </a:moveTo>
                <a:cubicBezTo>
                  <a:pt x="7816715" y="4834820"/>
                  <a:pt x="7789130" y="4834820"/>
                  <a:pt x="7816204" y="4858720"/>
                </a:cubicBezTo>
                <a:cubicBezTo>
                  <a:pt x="7789130" y="4858720"/>
                  <a:pt x="7816715" y="4881796"/>
                  <a:pt x="7789641" y="4881796"/>
                </a:cubicBezTo>
                <a:cubicBezTo>
                  <a:pt x="7789641" y="4858308"/>
                  <a:pt x="7789641" y="4858720"/>
                  <a:pt x="7789641" y="4858720"/>
                </a:cubicBezTo>
                <a:cubicBezTo>
                  <a:pt x="7816715" y="4858720"/>
                  <a:pt x="7789641" y="4834820"/>
                  <a:pt x="7789641" y="4811332"/>
                </a:cubicBezTo>
                <a:close/>
                <a:moveTo>
                  <a:pt x="2817225" y="4810508"/>
                </a:moveTo>
                <a:lnTo>
                  <a:pt x="2829996" y="4822046"/>
                </a:lnTo>
                <a:lnTo>
                  <a:pt x="2843278" y="4833996"/>
                </a:lnTo>
                <a:lnTo>
                  <a:pt x="2820290" y="4822046"/>
                </a:lnTo>
                <a:close/>
                <a:moveTo>
                  <a:pt x="8481304" y="4810096"/>
                </a:moveTo>
                <a:lnTo>
                  <a:pt x="8487945" y="4821221"/>
                </a:lnTo>
                <a:lnTo>
                  <a:pt x="8485391" y="4820397"/>
                </a:lnTo>
                <a:cubicBezTo>
                  <a:pt x="8482837" y="4818749"/>
                  <a:pt x="8481304" y="4816277"/>
                  <a:pt x="8481304" y="4810096"/>
                </a:cubicBezTo>
                <a:close/>
                <a:moveTo>
                  <a:pt x="8055783" y="4810096"/>
                </a:moveTo>
                <a:cubicBezTo>
                  <a:pt x="8082347" y="4810096"/>
                  <a:pt x="8055783" y="4834408"/>
                  <a:pt x="8082347" y="4858308"/>
                </a:cubicBezTo>
                <a:cubicBezTo>
                  <a:pt x="8082347" y="4858308"/>
                  <a:pt x="8055783" y="4833996"/>
                  <a:pt x="8055783" y="4833996"/>
                </a:cubicBezTo>
                <a:cubicBezTo>
                  <a:pt x="8055783" y="4810096"/>
                  <a:pt x="8055783" y="4833996"/>
                  <a:pt x="8055783" y="4810096"/>
                </a:cubicBezTo>
                <a:close/>
                <a:moveTo>
                  <a:pt x="7603699" y="4810096"/>
                </a:moveTo>
                <a:cubicBezTo>
                  <a:pt x="7630262" y="4810096"/>
                  <a:pt x="7630262" y="4810096"/>
                  <a:pt x="7630262" y="4810096"/>
                </a:cubicBezTo>
                <a:cubicBezTo>
                  <a:pt x="7630262" y="4833996"/>
                  <a:pt x="7630262" y="4833996"/>
                  <a:pt x="7630262" y="4833996"/>
                </a:cubicBezTo>
                <a:cubicBezTo>
                  <a:pt x="7630262" y="4827815"/>
                  <a:pt x="7628219" y="4826578"/>
                  <a:pt x="7625665" y="4826990"/>
                </a:cubicBezTo>
                <a:lnTo>
                  <a:pt x="7618513" y="4829463"/>
                </a:lnTo>
                <a:close/>
                <a:moveTo>
                  <a:pt x="2837148" y="4797321"/>
                </a:moveTo>
                <a:lnTo>
                  <a:pt x="2844299" y="4810096"/>
                </a:lnTo>
                <a:cubicBezTo>
                  <a:pt x="2831018" y="4798145"/>
                  <a:pt x="2831018" y="4798145"/>
                  <a:pt x="2834593" y="4798145"/>
                </a:cubicBezTo>
                <a:close/>
                <a:moveTo>
                  <a:pt x="2716592" y="4787432"/>
                </a:moveTo>
                <a:lnTo>
                  <a:pt x="2724765" y="4789080"/>
                </a:lnTo>
                <a:cubicBezTo>
                  <a:pt x="2731406" y="4791964"/>
                  <a:pt x="2738047" y="4798145"/>
                  <a:pt x="2738047" y="4810096"/>
                </a:cubicBezTo>
                <a:close/>
                <a:moveTo>
                  <a:pt x="8826625" y="4786608"/>
                </a:moveTo>
                <a:cubicBezTo>
                  <a:pt x="8826625" y="4786608"/>
                  <a:pt x="8826625" y="4858720"/>
                  <a:pt x="8800062" y="4834820"/>
                </a:cubicBezTo>
                <a:cubicBezTo>
                  <a:pt x="8800062" y="4786608"/>
                  <a:pt x="8826625" y="4786608"/>
                  <a:pt x="8826625" y="4786608"/>
                </a:cubicBezTo>
                <a:close/>
                <a:moveTo>
                  <a:pt x="8774010" y="4786608"/>
                </a:moveTo>
                <a:cubicBezTo>
                  <a:pt x="8774010" y="4810508"/>
                  <a:pt x="8774010" y="4810920"/>
                  <a:pt x="8774010" y="4834820"/>
                </a:cubicBezTo>
                <a:cubicBezTo>
                  <a:pt x="8774010" y="4810920"/>
                  <a:pt x="8774010" y="4810920"/>
                  <a:pt x="8800062" y="4834820"/>
                </a:cubicBezTo>
                <a:cubicBezTo>
                  <a:pt x="8800062" y="4834820"/>
                  <a:pt x="8800573" y="4858720"/>
                  <a:pt x="8826625" y="4858720"/>
                </a:cubicBezTo>
                <a:cubicBezTo>
                  <a:pt x="8806703" y="4858720"/>
                  <a:pt x="8802105" y="4885504"/>
                  <a:pt x="8779118" y="4878911"/>
                </a:cubicBezTo>
                <a:lnTo>
                  <a:pt x="8770945" y="4873554"/>
                </a:lnTo>
                <a:lnTo>
                  <a:pt x="8763282" y="4854187"/>
                </a:lnTo>
                <a:cubicBezTo>
                  <a:pt x="8759706" y="4831523"/>
                  <a:pt x="8774010" y="4822458"/>
                  <a:pt x="8774010" y="4786608"/>
                </a:cubicBezTo>
                <a:close/>
                <a:moveTo>
                  <a:pt x="8747957" y="4786608"/>
                </a:moveTo>
                <a:cubicBezTo>
                  <a:pt x="8747957" y="4809683"/>
                  <a:pt x="8748468" y="4832759"/>
                  <a:pt x="8720883" y="4809683"/>
                </a:cubicBezTo>
                <a:cubicBezTo>
                  <a:pt x="8720883" y="4809683"/>
                  <a:pt x="8747957" y="4809683"/>
                  <a:pt x="8747957" y="4786608"/>
                </a:cubicBezTo>
                <a:close/>
                <a:moveTo>
                  <a:pt x="7699224" y="4786195"/>
                </a:moveTo>
                <a:lnTo>
                  <a:pt x="7709951" y="4786195"/>
                </a:lnTo>
                <a:lnTo>
                  <a:pt x="7713017" y="4808035"/>
                </a:lnTo>
                <a:lnTo>
                  <a:pt x="7709951" y="4810096"/>
                </a:lnTo>
                <a:close/>
                <a:moveTo>
                  <a:pt x="7683389" y="4786195"/>
                </a:moveTo>
                <a:cubicBezTo>
                  <a:pt x="7703311" y="4822046"/>
                  <a:pt x="7708419" y="4817513"/>
                  <a:pt x="7720679" y="4823282"/>
                </a:cubicBezTo>
                <a:lnTo>
                  <a:pt x="7736515" y="4833996"/>
                </a:lnTo>
                <a:lnTo>
                  <a:pt x="7739069" y="4832347"/>
                </a:lnTo>
                <a:lnTo>
                  <a:pt x="7745199" y="4843885"/>
                </a:lnTo>
                <a:lnTo>
                  <a:pt x="7745199" y="4844297"/>
                </a:lnTo>
                <a:lnTo>
                  <a:pt x="7748775" y="4849654"/>
                </a:lnTo>
                <a:lnTo>
                  <a:pt x="7749797" y="4852951"/>
                </a:lnTo>
                <a:lnTo>
                  <a:pt x="7748775" y="4858720"/>
                </a:lnTo>
                <a:cubicBezTo>
                  <a:pt x="7748775" y="4861604"/>
                  <a:pt x="7748264" y="4864489"/>
                  <a:pt x="7746731" y="4865313"/>
                </a:cubicBezTo>
                <a:lnTo>
                  <a:pt x="7736515" y="4859544"/>
                </a:lnTo>
                <a:lnTo>
                  <a:pt x="7736515" y="4872730"/>
                </a:lnTo>
                <a:cubicBezTo>
                  <a:pt x="7729874" y="4869846"/>
                  <a:pt x="7723233" y="4869846"/>
                  <a:pt x="7736515" y="4881796"/>
                </a:cubicBezTo>
                <a:cubicBezTo>
                  <a:pt x="7736515" y="4881796"/>
                  <a:pt x="7709951" y="4882208"/>
                  <a:pt x="7709951" y="4858308"/>
                </a:cubicBezTo>
                <a:cubicBezTo>
                  <a:pt x="7709951" y="4858308"/>
                  <a:pt x="7709951" y="4882208"/>
                  <a:pt x="7683389" y="4858308"/>
                </a:cubicBezTo>
                <a:cubicBezTo>
                  <a:pt x="7683389" y="4858308"/>
                  <a:pt x="7709951" y="4881796"/>
                  <a:pt x="7709951" y="4905696"/>
                </a:cubicBezTo>
                <a:cubicBezTo>
                  <a:pt x="7683389" y="4857896"/>
                  <a:pt x="7683389" y="4906108"/>
                  <a:pt x="7656825" y="4858308"/>
                </a:cubicBezTo>
                <a:cubicBezTo>
                  <a:pt x="7683389" y="4834408"/>
                  <a:pt x="7656825" y="4833996"/>
                  <a:pt x="7656825" y="4833996"/>
                </a:cubicBezTo>
                <a:cubicBezTo>
                  <a:pt x="7656825" y="4833996"/>
                  <a:pt x="7630262" y="4810096"/>
                  <a:pt x="7656825" y="4810096"/>
                </a:cubicBezTo>
                <a:cubicBezTo>
                  <a:pt x="7683389" y="4857896"/>
                  <a:pt x="7709951" y="4833996"/>
                  <a:pt x="7709951" y="4833996"/>
                </a:cubicBezTo>
                <a:cubicBezTo>
                  <a:pt x="7683389" y="4810096"/>
                  <a:pt x="7683389" y="4833996"/>
                  <a:pt x="7656825" y="4810096"/>
                </a:cubicBezTo>
                <a:cubicBezTo>
                  <a:pt x="7656825" y="4810096"/>
                  <a:pt x="7656825" y="4786195"/>
                  <a:pt x="7683389" y="4810096"/>
                </a:cubicBezTo>
                <a:cubicBezTo>
                  <a:pt x="7683389" y="4786195"/>
                  <a:pt x="7683389" y="4786195"/>
                  <a:pt x="7683389" y="4786195"/>
                </a:cubicBezTo>
                <a:close/>
                <a:moveTo>
                  <a:pt x="2844299" y="4786195"/>
                </a:moveTo>
                <a:cubicBezTo>
                  <a:pt x="2844299" y="4798145"/>
                  <a:pt x="2850940" y="4804327"/>
                  <a:pt x="2857581" y="4807211"/>
                </a:cubicBezTo>
                <a:lnTo>
                  <a:pt x="2866776" y="4809271"/>
                </a:lnTo>
                <a:lnTo>
                  <a:pt x="2874949" y="4817513"/>
                </a:lnTo>
                <a:cubicBezTo>
                  <a:pt x="2897426" y="4844709"/>
                  <a:pt x="2897426" y="4858308"/>
                  <a:pt x="2897426" y="4858308"/>
                </a:cubicBezTo>
                <a:cubicBezTo>
                  <a:pt x="2870862" y="4834408"/>
                  <a:pt x="2870862" y="4833996"/>
                  <a:pt x="2844299" y="4810096"/>
                </a:cubicBezTo>
                <a:lnTo>
                  <a:pt x="2838680" y="4796909"/>
                </a:lnTo>
                <a:lnTo>
                  <a:pt x="2840213" y="4796497"/>
                </a:lnTo>
                <a:cubicBezTo>
                  <a:pt x="2842256" y="4795261"/>
                  <a:pt x="2844299" y="4792377"/>
                  <a:pt x="2844299" y="4786195"/>
                </a:cubicBezTo>
                <a:close/>
                <a:moveTo>
                  <a:pt x="2791173" y="4786195"/>
                </a:moveTo>
                <a:cubicBezTo>
                  <a:pt x="2817736" y="4786195"/>
                  <a:pt x="2817736" y="4786195"/>
                  <a:pt x="2817736" y="4810096"/>
                </a:cubicBezTo>
                <a:cubicBezTo>
                  <a:pt x="2791173" y="4786195"/>
                  <a:pt x="2791173" y="4786195"/>
                  <a:pt x="2791173" y="4786195"/>
                </a:cubicBezTo>
                <a:close/>
                <a:moveTo>
                  <a:pt x="9358910" y="4785783"/>
                </a:moveTo>
                <a:cubicBezTo>
                  <a:pt x="9365550" y="4797733"/>
                  <a:pt x="9369126" y="4801854"/>
                  <a:pt x="9370148" y="4802266"/>
                </a:cubicBezTo>
                <a:lnTo>
                  <a:pt x="9369126" y="4794849"/>
                </a:lnTo>
                <a:lnTo>
                  <a:pt x="9385984" y="4809271"/>
                </a:lnTo>
                <a:cubicBezTo>
                  <a:pt x="9358910" y="4809271"/>
                  <a:pt x="9358910" y="4809271"/>
                  <a:pt x="9358910" y="4832759"/>
                </a:cubicBezTo>
                <a:cubicBezTo>
                  <a:pt x="9358910" y="4832759"/>
                  <a:pt x="9358910" y="4809271"/>
                  <a:pt x="9358910" y="4785783"/>
                </a:cubicBezTo>
                <a:close/>
                <a:moveTo>
                  <a:pt x="2310993" y="4785783"/>
                </a:moveTo>
                <a:cubicBezTo>
                  <a:pt x="2310993" y="4809271"/>
                  <a:pt x="2337556" y="4809271"/>
                  <a:pt x="2337556" y="4832759"/>
                </a:cubicBezTo>
                <a:cubicBezTo>
                  <a:pt x="2337556" y="4832759"/>
                  <a:pt x="2310993" y="4809271"/>
                  <a:pt x="2310993" y="4785783"/>
                </a:cubicBezTo>
                <a:close/>
                <a:moveTo>
                  <a:pt x="9359931" y="4780839"/>
                </a:moveTo>
                <a:cubicBezTo>
                  <a:pt x="9360442" y="4780426"/>
                  <a:pt x="9361464" y="4781251"/>
                  <a:pt x="9362485" y="4782487"/>
                </a:cubicBezTo>
                <a:cubicBezTo>
                  <a:pt x="9365040" y="4784959"/>
                  <a:pt x="9367083" y="4790316"/>
                  <a:pt x="9369126" y="4794849"/>
                </a:cubicBezTo>
                <a:lnTo>
                  <a:pt x="9362485" y="4788668"/>
                </a:lnTo>
                <a:cubicBezTo>
                  <a:pt x="9358910" y="4785783"/>
                  <a:pt x="9358910" y="4785783"/>
                  <a:pt x="9358910" y="4785783"/>
                </a:cubicBezTo>
                <a:cubicBezTo>
                  <a:pt x="9358910" y="4782899"/>
                  <a:pt x="9359420" y="4781251"/>
                  <a:pt x="9359931" y="4780839"/>
                </a:cubicBezTo>
                <a:close/>
                <a:moveTo>
                  <a:pt x="7957193" y="4776718"/>
                </a:moveTo>
                <a:lnTo>
                  <a:pt x="7975072" y="4810096"/>
                </a:lnTo>
                <a:cubicBezTo>
                  <a:pt x="7981713" y="4828227"/>
                  <a:pt x="7988353" y="4846358"/>
                  <a:pt x="8001125" y="4858308"/>
                </a:cubicBezTo>
                <a:cubicBezTo>
                  <a:pt x="8001125" y="4882208"/>
                  <a:pt x="7975072" y="4833996"/>
                  <a:pt x="7975072" y="4833996"/>
                </a:cubicBezTo>
                <a:cubicBezTo>
                  <a:pt x="7975072" y="4810096"/>
                  <a:pt x="7950041" y="4810096"/>
                  <a:pt x="7950041" y="4786195"/>
                </a:cubicBezTo>
                <a:close/>
                <a:moveTo>
                  <a:pt x="8843483" y="4771773"/>
                </a:moveTo>
                <a:cubicBezTo>
                  <a:pt x="8847058" y="4768476"/>
                  <a:pt x="8853699" y="4774245"/>
                  <a:pt x="8853699" y="4786608"/>
                </a:cubicBezTo>
                <a:cubicBezTo>
                  <a:pt x="8853699" y="4786608"/>
                  <a:pt x="8853699" y="4786608"/>
                  <a:pt x="8853699" y="4811332"/>
                </a:cubicBezTo>
                <a:cubicBezTo>
                  <a:pt x="8840418" y="4786608"/>
                  <a:pt x="8839907" y="4774657"/>
                  <a:pt x="8843483" y="4771773"/>
                </a:cubicBezTo>
                <a:close/>
                <a:moveTo>
                  <a:pt x="8881284" y="4763120"/>
                </a:moveTo>
                <a:lnTo>
                  <a:pt x="8883838" y="4786608"/>
                </a:lnTo>
                <a:cubicBezTo>
                  <a:pt x="8886903" y="4792789"/>
                  <a:pt x="8893033" y="4798970"/>
                  <a:pt x="8905293" y="4811332"/>
                </a:cubicBezTo>
                <a:cubicBezTo>
                  <a:pt x="8881284" y="4811332"/>
                  <a:pt x="8881284" y="4811332"/>
                  <a:pt x="8881284" y="4811332"/>
                </a:cubicBezTo>
                <a:cubicBezTo>
                  <a:pt x="8881284" y="4798970"/>
                  <a:pt x="8881284" y="4792789"/>
                  <a:pt x="8881284" y="4786608"/>
                </a:cubicBezTo>
                <a:close/>
                <a:moveTo>
                  <a:pt x="7950041" y="4762295"/>
                </a:moveTo>
                <a:cubicBezTo>
                  <a:pt x="7962813" y="4774245"/>
                  <a:pt x="7962301" y="4773833"/>
                  <a:pt x="7959237" y="4773833"/>
                </a:cubicBezTo>
                <a:lnTo>
                  <a:pt x="7957193" y="4776718"/>
                </a:lnTo>
                <a:close/>
                <a:moveTo>
                  <a:pt x="2817736" y="4762295"/>
                </a:moveTo>
                <a:cubicBezTo>
                  <a:pt x="2817736" y="4762295"/>
                  <a:pt x="2824377" y="4768064"/>
                  <a:pt x="2831018" y="4777130"/>
                </a:cubicBezTo>
                <a:lnTo>
                  <a:pt x="2838680" y="4796909"/>
                </a:lnTo>
                <a:lnTo>
                  <a:pt x="2837148" y="4797321"/>
                </a:lnTo>
                <a:lnTo>
                  <a:pt x="2831018" y="4786195"/>
                </a:lnTo>
                <a:cubicBezTo>
                  <a:pt x="2824377" y="4780426"/>
                  <a:pt x="2817736" y="4774657"/>
                  <a:pt x="2817736" y="4762295"/>
                </a:cubicBezTo>
                <a:close/>
                <a:moveTo>
                  <a:pt x="8533409" y="4751582"/>
                </a:moveTo>
                <a:cubicBezTo>
                  <a:pt x="8533920" y="4750757"/>
                  <a:pt x="8534431" y="4751582"/>
                  <a:pt x="8536474" y="4752818"/>
                </a:cubicBezTo>
                <a:cubicBezTo>
                  <a:pt x="8540050" y="4756114"/>
                  <a:pt x="8547201" y="4762295"/>
                  <a:pt x="8560483" y="4762295"/>
                </a:cubicBezTo>
                <a:lnTo>
                  <a:pt x="8560483" y="4771773"/>
                </a:lnTo>
                <a:cubicBezTo>
                  <a:pt x="8560483" y="4773009"/>
                  <a:pt x="8560483" y="4773421"/>
                  <a:pt x="8560483" y="4772597"/>
                </a:cubicBezTo>
                <a:lnTo>
                  <a:pt x="8560483" y="4783723"/>
                </a:lnTo>
                <a:cubicBezTo>
                  <a:pt x="8560483" y="4786608"/>
                  <a:pt x="8560483" y="4786608"/>
                  <a:pt x="8560483" y="4786608"/>
                </a:cubicBezTo>
                <a:cubicBezTo>
                  <a:pt x="8560483" y="4786608"/>
                  <a:pt x="8533409" y="4762295"/>
                  <a:pt x="8533409" y="4762295"/>
                </a:cubicBezTo>
                <a:cubicBezTo>
                  <a:pt x="8533409" y="4756114"/>
                  <a:pt x="8533409" y="4752818"/>
                  <a:pt x="8533409" y="4751582"/>
                </a:cubicBezTo>
                <a:close/>
                <a:moveTo>
                  <a:pt x="7686453" y="4742516"/>
                </a:moveTo>
                <a:lnTo>
                  <a:pt x="7697181" y="4754466"/>
                </a:lnTo>
                <a:cubicBezTo>
                  <a:pt x="7704333" y="4763532"/>
                  <a:pt x="7710973" y="4775070"/>
                  <a:pt x="7710973" y="4786608"/>
                </a:cubicBezTo>
                <a:cubicBezTo>
                  <a:pt x="7697181" y="4775070"/>
                  <a:pt x="7690540" y="4757351"/>
                  <a:pt x="7686965" y="4745401"/>
                </a:cubicBezTo>
                <a:close/>
                <a:moveTo>
                  <a:pt x="7470373" y="4740044"/>
                </a:moveTo>
                <a:cubicBezTo>
                  <a:pt x="7470373" y="4763532"/>
                  <a:pt x="7495914" y="4763120"/>
                  <a:pt x="7495914" y="4786608"/>
                </a:cubicBezTo>
                <a:cubicBezTo>
                  <a:pt x="7470373" y="4763120"/>
                  <a:pt x="7470373" y="4763120"/>
                  <a:pt x="7444831" y="4763120"/>
                </a:cubicBezTo>
                <a:cubicBezTo>
                  <a:pt x="7444831" y="4716144"/>
                  <a:pt x="7470373" y="4763532"/>
                  <a:pt x="7470373" y="4740044"/>
                </a:cubicBezTo>
                <a:close/>
                <a:moveTo>
                  <a:pt x="7630262" y="4738395"/>
                </a:moveTo>
                <a:cubicBezTo>
                  <a:pt x="7670107" y="4774245"/>
                  <a:pt x="7680323" y="4756526"/>
                  <a:pt x="7693605" y="4775482"/>
                </a:cubicBezTo>
                <a:lnTo>
                  <a:pt x="7699224" y="4786195"/>
                </a:lnTo>
                <a:lnTo>
                  <a:pt x="7696670" y="4786195"/>
                </a:lnTo>
                <a:cubicBezTo>
                  <a:pt x="7690029" y="4786195"/>
                  <a:pt x="7683389" y="4786195"/>
                  <a:pt x="7683389" y="4786195"/>
                </a:cubicBezTo>
                <a:cubicBezTo>
                  <a:pt x="7683389" y="4762295"/>
                  <a:pt x="7656825" y="4762295"/>
                  <a:pt x="7656825" y="4762295"/>
                </a:cubicBezTo>
                <a:cubicBezTo>
                  <a:pt x="7656825" y="4762295"/>
                  <a:pt x="7656825" y="4786195"/>
                  <a:pt x="7656825" y="4786195"/>
                </a:cubicBezTo>
                <a:cubicBezTo>
                  <a:pt x="7656825" y="4786195"/>
                  <a:pt x="7656825" y="4786608"/>
                  <a:pt x="7630262" y="4762295"/>
                </a:cubicBezTo>
                <a:cubicBezTo>
                  <a:pt x="7656825" y="4786608"/>
                  <a:pt x="7630262" y="4762295"/>
                  <a:pt x="7630262" y="4738395"/>
                </a:cubicBezTo>
                <a:close/>
                <a:moveTo>
                  <a:pt x="8560483" y="4737571"/>
                </a:moveTo>
                <a:cubicBezTo>
                  <a:pt x="8560483" y="4761883"/>
                  <a:pt x="8588068" y="4762295"/>
                  <a:pt x="8560483" y="4762295"/>
                </a:cubicBezTo>
                <a:cubicBezTo>
                  <a:pt x="8560483" y="4762295"/>
                  <a:pt x="8560483" y="4737571"/>
                  <a:pt x="8560483" y="4737571"/>
                </a:cubicBezTo>
                <a:close/>
                <a:moveTo>
                  <a:pt x="7762056" y="4737571"/>
                </a:moveTo>
                <a:cubicBezTo>
                  <a:pt x="7789130" y="4761883"/>
                  <a:pt x="7762056" y="4762295"/>
                  <a:pt x="7762056" y="4786608"/>
                </a:cubicBezTo>
                <a:lnTo>
                  <a:pt x="7761545" y="4766828"/>
                </a:lnTo>
                <a:lnTo>
                  <a:pt x="7758481" y="4800618"/>
                </a:lnTo>
                <a:cubicBezTo>
                  <a:pt x="7756948" y="4805151"/>
                  <a:pt x="7754394" y="4807211"/>
                  <a:pt x="7750818" y="4805563"/>
                </a:cubicBezTo>
                <a:lnTo>
                  <a:pt x="7736515" y="4787844"/>
                </a:lnTo>
                <a:lnTo>
                  <a:pt x="7736515" y="4810096"/>
                </a:lnTo>
                <a:lnTo>
                  <a:pt x="7736515" y="4833996"/>
                </a:lnTo>
                <a:lnTo>
                  <a:pt x="7713017" y="4810096"/>
                </a:lnTo>
                <a:lnTo>
                  <a:pt x="7713017" y="4808035"/>
                </a:lnTo>
                <a:lnTo>
                  <a:pt x="7721701" y="4803090"/>
                </a:lnTo>
                <a:cubicBezTo>
                  <a:pt x="7724765" y="4794849"/>
                  <a:pt x="7721701" y="4782075"/>
                  <a:pt x="7724765" y="4780014"/>
                </a:cubicBezTo>
                <a:lnTo>
                  <a:pt x="7735493" y="4785371"/>
                </a:lnTo>
                <a:lnTo>
                  <a:pt x="7758481" y="4782899"/>
                </a:lnTo>
                <a:lnTo>
                  <a:pt x="7761035" y="4765592"/>
                </a:lnTo>
                <a:lnTo>
                  <a:pt x="7758481" y="4765180"/>
                </a:lnTo>
                <a:cubicBezTo>
                  <a:pt x="7754905" y="4768476"/>
                  <a:pt x="7748264" y="4774245"/>
                  <a:pt x="7734471" y="4762295"/>
                </a:cubicBezTo>
                <a:cubicBezTo>
                  <a:pt x="7734471" y="4737571"/>
                  <a:pt x="7762056" y="4737571"/>
                  <a:pt x="7762056" y="4737571"/>
                </a:cubicBezTo>
                <a:close/>
                <a:moveTo>
                  <a:pt x="8905293" y="4716144"/>
                </a:moveTo>
                <a:cubicBezTo>
                  <a:pt x="8905293" y="4739632"/>
                  <a:pt x="8904782" y="4757351"/>
                  <a:pt x="8901717" y="4766004"/>
                </a:cubicBezTo>
                <a:lnTo>
                  <a:pt x="8881284" y="4763120"/>
                </a:lnTo>
                <a:lnTo>
                  <a:pt x="8889968" y="4751582"/>
                </a:lnTo>
                <a:cubicBezTo>
                  <a:pt x="8893033" y="4751582"/>
                  <a:pt x="8893033" y="4751582"/>
                  <a:pt x="8881284" y="4740044"/>
                </a:cubicBezTo>
                <a:cubicBezTo>
                  <a:pt x="8881284" y="4716144"/>
                  <a:pt x="8905293" y="4739632"/>
                  <a:pt x="8905293" y="4716144"/>
                </a:cubicBezTo>
                <a:close/>
                <a:moveTo>
                  <a:pt x="2364630" y="4716144"/>
                </a:moveTo>
                <a:cubicBezTo>
                  <a:pt x="2419289" y="4762295"/>
                  <a:pt x="2391704" y="4739219"/>
                  <a:pt x="2391704" y="4762295"/>
                </a:cubicBezTo>
                <a:cubicBezTo>
                  <a:pt x="2364119" y="4739219"/>
                  <a:pt x="2391704" y="4739219"/>
                  <a:pt x="2364630" y="4716144"/>
                </a:cubicBezTo>
                <a:close/>
                <a:moveTo>
                  <a:pt x="2230793" y="4715319"/>
                </a:moveTo>
                <a:lnTo>
                  <a:pt x="2267573" y="4723973"/>
                </a:lnTo>
                <a:cubicBezTo>
                  <a:pt x="2277789" y="4726857"/>
                  <a:pt x="2284430" y="4726857"/>
                  <a:pt x="2284430" y="4715319"/>
                </a:cubicBezTo>
                <a:cubicBezTo>
                  <a:pt x="2297712" y="4726857"/>
                  <a:pt x="2304352" y="4738807"/>
                  <a:pt x="2310993" y="4750757"/>
                </a:cubicBezTo>
                <a:lnTo>
                  <a:pt x="2320699" y="4763120"/>
                </a:lnTo>
                <a:lnTo>
                  <a:pt x="2338578" y="4766004"/>
                </a:lnTo>
                <a:cubicBezTo>
                  <a:pt x="2343686" y="4768476"/>
                  <a:pt x="2345219" y="4771361"/>
                  <a:pt x="2345219" y="4774245"/>
                </a:cubicBezTo>
                <a:lnTo>
                  <a:pt x="2338578" y="4786608"/>
                </a:lnTo>
                <a:lnTo>
                  <a:pt x="2326318" y="4765180"/>
                </a:lnTo>
                <a:lnTo>
                  <a:pt x="2321210" y="4763944"/>
                </a:lnTo>
                <a:lnTo>
                  <a:pt x="2337556" y="4785783"/>
                </a:lnTo>
                <a:lnTo>
                  <a:pt x="2334491" y="4782899"/>
                </a:lnTo>
                <a:cubicBezTo>
                  <a:pt x="2324275" y="4773833"/>
                  <a:pt x="2310993" y="4762295"/>
                  <a:pt x="2310993" y="4762295"/>
                </a:cubicBezTo>
                <a:cubicBezTo>
                  <a:pt x="2310993" y="4762295"/>
                  <a:pt x="2310993" y="4768064"/>
                  <a:pt x="2314058" y="4773833"/>
                </a:cubicBezTo>
                <a:lnTo>
                  <a:pt x="2337556" y="4785783"/>
                </a:lnTo>
                <a:lnTo>
                  <a:pt x="2314058" y="4785783"/>
                </a:lnTo>
                <a:cubicBezTo>
                  <a:pt x="2310993" y="4785783"/>
                  <a:pt x="2310993" y="4785783"/>
                  <a:pt x="2310993" y="4785783"/>
                </a:cubicBezTo>
                <a:cubicBezTo>
                  <a:pt x="2250715" y="4768064"/>
                  <a:pt x="2280854" y="4789904"/>
                  <a:pt x="2288517" y="4812156"/>
                </a:cubicBezTo>
                <a:lnTo>
                  <a:pt x="2286984" y="4818337"/>
                </a:lnTo>
                <a:lnTo>
                  <a:pt x="2288517" y="4824518"/>
                </a:lnTo>
                <a:lnTo>
                  <a:pt x="2286473" y="4822458"/>
                </a:lnTo>
                <a:lnTo>
                  <a:pt x="2284941" y="4829875"/>
                </a:lnTo>
                <a:lnTo>
                  <a:pt x="2285962" y="4832759"/>
                </a:lnTo>
                <a:lnTo>
                  <a:pt x="2285962" y="4833584"/>
                </a:lnTo>
                <a:cubicBezTo>
                  <a:pt x="2285962" y="4833584"/>
                  <a:pt x="2259399" y="4833584"/>
                  <a:pt x="2285962" y="4857484"/>
                </a:cubicBezTo>
                <a:cubicBezTo>
                  <a:pt x="2246118" y="4821633"/>
                  <a:pt x="2251226" y="4826166"/>
                  <a:pt x="2233858" y="4810508"/>
                </a:cubicBezTo>
                <a:lnTo>
                  <a:pt x="2233347" y="4809683"/>
                </a:lnTo>
                <a:lnTo>
                  <a:pt x="2255824" y="4819985"/>
                </a:lnTo>
                <a:cubicBezTo>
                  <a:pt x="2264508" y="4823282"/>
                  <a:pt x="2239477" y="4809683"/>
                  <a:pt x="2259399" y="4809683"/>
                </a:cubicBezTo>
                <a:lnTo>
                  <a:pt x="2276768" y="4818749"/>
                </a:lnTo>
                <a:lnTo>
                  <a:pt x="2267573" y="4800618"/>
                </a:lnTo>
                <a:lnTo>
                  <a:pt x="2238966" y="4789080"/>
                </a:lnTo>
                <a:lnTo>
                  <a:pt x="2237434" y="4791964"/>
                </a:lnTo>
                <a:cubicBezTo>
                  <a:pt x="2233347" y="4796085"/>
                  <a:pt x="2226706" y="4796085"/>
                  <a:pt x="2225685" y="4798970"/>
                </a:cubicBezTo>
                <a:lnTo>
                  <a:pt x="2233347" y="4809683"/>
                </a:lnTo>
                <a:lnTo>
                  <a:pt x="2206784" y="4785783"/>
                </a:lnTo>
                <a:cubicBezTo>
                  <a:pt x="2206784" y="4768064"/>
                  <a:pt x="2191970" y="4763532"/>
                  <a:pt x="2206784" y="4762295"/>
                </a:cubicBezTo>
                <a:lnTo>
                  <a:pt x="2223641" y="4762295"/>
                </a:lnTo>
                <a:lnTo>
                  <a:pt x="2223641" y="4761883"/>
                </a:lnTo>
                <a:cubicBezTo>
                  <a:pt x="2227217" y="4747461"/>
                  <a:pt x="2257356" y="4756526"/>
                  <a:pt x="2257356" y="4738807"/>
                </a:cubicBezTo>
                <a:cubicBezTo>
                  <a:pt x="2237434" y="4721088"/>
                  <a:pt x="2262464" y="4730154"/>
                  <a:pt x="2253780" y="4725621"/>
                </a:cubicBezTo>
                <a:close/>
                <a:moveTo>
                  <a:pt x="8587557" y="4714495"/>
                </a:moveTo>
                <a:cubicBezTo>
                  <a:pt x="8587557" y="4714495"/>
                  <a:pt x="8602371" y="4728094"/>
                  <a:pt x="8598795" y="4734687"/>
                </a:cubicBezTo>
                <a:lnTo>
                  <a:pt x="8587557" y="4738395"/>
                </a:lnTo>
                <a:lnTo>
                  <a:pt x="8587557" y="4759411"/>
                </a:lnTo>
                <a:cubicBezTo>
                  <a:pt x="8587557" y="4762295"/>
                  <a:pt x="8587557" y="4762295"/>
                  <a:pt x="8587557" y="4762295"/>
                </a:cubicBezTo>
                <a:cubicBezTo>
                  <a:pt x="8587557" y="4762295"/>
                  <a:pt x="8588068" y="4761883"/>
                  <a:pt x="8560483" y="4737571"/>
                </a:cubicBezTo>
                <a:cubicBezTo>
                  <a:pt x="8560483" y="4737571"/>
                  <a:pt x="8567124" y="4737571"/>
                  <a:pt x="8574275" y="4737571"/>
                </a:cubicBezTo>
                <a:lnTo>
                  <a:pt x="8587557" y="4737571"/>
                </a:lnTo>
                <a:close/>
                <a:moveTo>
                  <a:pt x="8082347" y="4714495"/>
                </a:moveTo>
                <a:cubicBezTo>
                  <a:pt x="8108909" y="4714495"/>
                  <a:pt x="8135473" y="4714495"/>
                  <a:pt x="8135473" y="4738395"/>
                </a:cubicBezTo>
                <a:cubicBezTo>
                  <a:pt x="8135473" y="4738395"/>
                  <a:pt x="8135473" y="4738395"/>
                  <a:pt x="8108909" y="4738395"/>
                </a:cubicBezTo>
                <a:cubicBezTo>
                  <a:pt x="8082347" y="4714495"/>
                  <a:pt x="8108909" y="4738395"/>
                  <a:pt x="8082347" y="4738395"/>
                </a:cubicBezTo>
                <a:cubicBezTo>
                  <a:pt x="8055783" y="4714495"/>
                  <a:pt x="8108909" y="4738395"/>
                  <a:pt x="8082347" y="4714495"/>
                </a:cubicBezTo>
                <a:close/>
                <a:moveTo>
                  <a:pt x="2392215" y="4714495"/>
                </a:moveTo>
                <a:lnTo>
                  <a:pt x="2417246" y="4733450"/>
                </a:lnTo>
                <a:lnTo>
                  <a:pt x="2418778" y="4738395"/>
                </a:lnTo>
                <a:cubicBezTo>
                  <a:pt x="2418778" y="4738395"/>
                  <a:pt x="2445341" y="4762295"/>
                  <a:pt x="2445341" y="4762295"/>
                </a:cubicBezTo>
                <a:cubicBezTo>
                  <a:pt x="2471904" y="4786608"/>
                  <a:pt x="2392215" y="4738395"/>
                  <a:pt x="2392215" y="4714495"/>
                </a:cubicBezTo>
                <a:close/>
                <a:moveTo>
                  <a:pt x="2443809" y="4710787"/>
                </a:moveTo>
                <a:lnTo>
                  <a:pt x="2445341" y="4714495"/>
                </a:lnTo>
                <a:lnTo>
                  <a:pt x="2441766" y="4711199"/>
                </a:lnTo>
                <a:close/>
                <a:moveTo>
                  <a:pt x="2220065" y="4705430"/>
                </a:moveTo>
                <a:cubicBezTo>
                  <a:pt x="2219044" y="4704193"/>
                  <a:pt x="2223130" y="4708314"/>
                  <a:pt x="2230282" y="4714495"/>
                </a:cubicBezTo>
                <a:lnTo>
                  <a:pt x="2230793" y="4715319"/>
                </a:lnTo>
                <a:cubicBezTo>
                  <a:pt x="2224152" y="4709550"/>
                  <a:pt x="2221087" y="4706254"/>
                  <a:pt x="2220065" y="4705430"/>
                </a:cubicBezTo>
                <a:close/>
                <a:moveTo>
                  <a:pt x="2392215" y="4704606"/>
                </a:moveTo>
                <a:lnTo>
                  <a:pt x="2407029" y="4709962"/>
                </a:lnTo>
                <a:lnTo>
                  <a:pt x="2407029" y="4710375"/>
                </a:lnTo>
                <a:cubicBezTo>
                  <a:pt x="2408562" y="4713259"/>
                  <a:pt x="2412137" y="4714495"/>
                  <a:pt x="2418778" y="4714495"/>
                </a:cubicBezTo>
                <a:cubicBezTo>
                  <a:pt x="2445341" y="4738395"/>
                  <a:pt x="2445341" y="4714495"/>
                  <a:pt x="2471904" y="4738395"/>
                </a:cubicBezTo>
                <a:cubicBezTo>
                  <a:pt x="2432060" y="4720264"/>
                  <a:pt x="2437168" y="4742928"/>
                  <a:pt x="2419800" y="4735099"/>
                </a:cubicBezTo>
                <a:lnTo>
                  <a:pt x="2417246" y="4733450"/>
                </a:lnTo>
                <a:lnTo>
                  <a:pt x="2415202" y="4726445"/>
                </a:lnTo>
                <a:cubicBezTo>
                  <a:pt x="2412137" y="4720264"/>
                  <a:pt x="2405497" y="4714495"/>
                  <a:pt x="2392215" y="4714495"/>
                </a:cubicBezTo>
                <a:cubicBezTo>
                  <a:pt x="2392215" y="4714495"/>
                  <a:pt x="2377401" y="4701309"/>
                  <a:pt x="2392215" y="4704606"/>
                </a:cubicBezTo>
                <a:close/>
                <a:moveTo>
                  <a:pt x="9343585" y="4700485"/>
                </a:moveTo>
                <a:lnTo>
                  <a:pt x="9358910" y="4716144"/>
                </a:lnTo>
                <a:cubicBezTo>
                  <a:pt x="9345117" y="4716144"/>
                  <a:pt x="9338476" y="4709962"/>
                  <a:pt x="9338476" y="4703781"/>
                </a:cubicBezTo>
                <a:close/>
                <a:moveTo>
                  <a:pt x="7432061" y="4694304"/>
                </a:moveTo>
                <a:cubicBezTo>
                  <a:pt x="7434103" y="4696364"/>
                  <a:pt x="7437679" y="4702545"/>
                  <a:pt x="7444320" y="4714495"/>
                </a:cubicBezTo>
                <a:cubicBezTo>
                  <a:pt x="7444320" y="4714495"/>
                  <a:pt x="7444320" y="4714495"/>
                  <a:pt x="7417757" y="4714495"/>
                </a:cubicBezTo>
                <a:cubicBezTo>
                  <a:pt x="7437679" y="4714495"/>
                  <a:pt x="7427463" y="4687711"/>
                  <a:pt x="7432061" y="4694304"/>
                </a:cubicBezTo>
                <a:close/>
                <a:moveTo>
                  <a:pt x="8959441" y="4691419"/>
                </a:moveTo>
                <a:cubicBezTo>
                  <a:pt x="8959441" y="4714907"/>
                  <a:pt x="8932367" y="4715319"/>
                  <a:pt x="8959441" y="4738807"/>
                </a:cubicBezTo>
                <a:cubicBezTo>
                  <a:pt x="8959441" y="4738807"/>
                  <a:pt x="8959952" y="4738807"/>
                  <a:pt x="8932367" y="4715319"/>
                </a:cubicBezTo>
                <a:cubicBezTo>
                  <a:pt x="8932367" y="4715319"/>
                  <a:pt x="8932367" y="4762295"/>
                  <a:pt x="8932367" y="4762295"/>
                </a:cubicBezTo>
                <a:cubicBezTo>
                  <a:pt x="8905293" y="4714907"/>
                  <a:pt x="8932367" y="4691419"/>
                  <a:pt x="8959441" y="4691419"/>
                </a:cubicBezTo>
                <a:close/>
                <a:moveTo>
                  <a:pt x="7950041" y="4691419"/>
                </a:moveTo>
                <a:cubicBezTo>
                  <a:pt x="7950041" y="4691419"/>
                  <a:pt x="7977115" y="4715319"/>
                  <a:pt x="7977115" y="4738807"/>
                </a:cubicBezTo>
                <a:cubicBezTo>
                  <a:pt x="7977115" y="4715319"/>
                  <a:pt x="7950041" y="4714907"/>
                  <a:pt x="7950041" y="4691419"/>
                </a:cubicBezTo>
                <a:close/>
                <a:moveTo>
                  <a:pt x="7734471" y="4691419"/>
                </a:moveTo>
                <a:cubicBezTo>
                  <a:pt x="7762056" y="4691419"/>
                  <a:pt x="7762056" y="4716144"/>
                  <a:pt x="7762056" y="4716144"/>
                </a:cubicBezTo>
                <a:cubicBezTo>
                  <a:pt x="7734983" y="4691419"/>
                  <a:pt x="7734471" y="4691419"/>
                  <a:pt x="7734471" y="4691419"/>
                </a:cubicBezTo>
                <a:close/>
                <a:moveTo>
                  <a:pt x="7470373" y="4690595"/>
                </a:moveTo>
                <a:cubicBezTo>
                  <a:pt x="7492849" y="4731802"/>
                  <a:pt x="7456580" y="4682766"/>
                  <a:pt x="7446875" y="4701309"/>
                </a:cubicBezTo>
                <a:cubicBezTo>
                  <a:pt x="7452493" y="4683178"/>
                  <a:pt x="7470373" y="4710375"/>
                  <a:pt x="7470373" y="4690595"/>
                </a:cubicBezTo>
                <a:close/>
                <a:moveTo>
                  <a:pt x="9331325" y="4666695"/>
                </a:moveTo>
                <a:cubicBezTo>
                  <a:pt x="9331325" y="4666695"/>
                  <a:pt x="9331325" y="4666695"/>
                  <a:pt x="9358910" y="4691419"/>
                </a:cubicBezTo>
                <a:lnTo>
                  <a:pt x="9343585" y="4700485"/>
                </a:lnTo>
                <a:lnTo>
                  <a:pt x="9334901" y="4691419"/>
                </a:lnTo>
                <a:cubicBezTo>
                  <a:pt x="9331325" y="4679057"/>
                  <a:pt x="9331325" y="4666695"/>
                  <a:pt x="9331325" y="4666695"/>
                </a:cubicBezTo>
                <a:close/>
                <a:moveTo>
                  <a:pt x="8987026" y="4666695"/>
                </a:moveTo>
                <a:lnTo>
                  <a:pt x="8987026" y="4691419"/>
                </a:lnTo>
                <a:cubicBezTo>
                  <a:pt x="8987026" y="4697600"/>
                  <a:pt x="8987026" y="4703781"/>
                  <a:pt x="8987026" y="4716144"/>
                </a:cubicBezTo>
                <a:cubicBezTo>
                  <a:pt x="8973233" y="4691419"/>
                  <a:pt x="8973233" y="4685238"/>
                  <a:pt x="8976298" y="4682354"/>
                </a:cubicBezTo>
                <a:close/>
                <a:moveTo>
                  <a:pt x="7495914" y="4666695"/>
                </a:moveTo>
                <a:cubicBezTo>
                  <a:pt x="7522988" y="4690595"/>
                  <a:pt x="7523499" y="4738395"/>
                  <a:pt x="7550573" y="4738395"/>
                </a:cubicBezTo>
                <a:cubicBezTo>
                  <a:pt x="7550573" y="4750345"/>
                  <a:pt x="7536781" y="4738395"/>
                  <a:pt x="7522988" y="4720264"/>
                </a:cubicBezTo>
                <a:lnTo>
                  <a:pt x="7522988" y="4739219"/>
                </a:lnTo>
                <a:cubicBezTo>
                  <a:pt x="7509707" y="4739219"/>
                  <a:pt x="7509195" y="4739219"/>
                  <a:pt x="7512771" y="4736335"/>
                </a:cubicBezTo>
                <a:lnTo>
                  <a:pt x="7521967" y="4718616"/>
                </a:lnTo>
                <a:lnTo>
                  <a:pt x="7504598" y="4691419"/>
                </a:lnTo>
                <a:cubicBezTo>
                  <a:pt x="7499490" y="4681942"/>
                  <a:pt x="7495914" y="4672876"/>
                  <a:pt x="7495914" y="4666695"/>
                </a:cubicBezTo>
                <a:close/>
                <a:moveTo>
                  <a:pt x="8640172" y="4666283"/>
                </a:moveTo>
                <a:cubicBezTo>
                  <a:pt x="8660095" y="4684414"/>
                  <a:pt x="8650389" y="4662162"/>
                  <a:pt x="8655497" y="4669992"/>
                </a:cubicBezTo>
                <a:lnTo>
                  <a:pt x="8666225" y="4688947"/>
                </a:lnTo>
                <a:lnTo>
                  <a:pt x="8666225" y="4667931"/>
                </a:lnTo>
                <a:cubicBezTo>
                  <a:pt x="8666225" y="4667931"/>
                  <a:pt x="8693299" y="4691831"/>
                  <a:pt x="8666225" y="4716144"/>
                </a:cubicBezTo>
                <a:lnTo>
                  <a:pt x="8666225" y="4691419"/>
                </a:lnTo>
                <a:lnTo>
                  <a:pt x="8653965" y="4702545"/>
                </a:lnTo>
                <a:cubicBezTo>
                  <a:pt x="8647324" y="4708726"/>
                  <a:pt x="8640172" y="4714495"/>
                  <a:pt x="8640172" y="4714495"/>
                </a:cubicBezTo>
                <a:cubicBezTo>
                  <a:pt x="8613609" y="4666695"/>
                  <a:pt x="8666735" y="4690183"/>
                  <a:pt x="8640172" y="4666283"/>
                </a:cubicBezTo>
                <a:close/>
                <a:moveTo>
                  <a:pt x="7577136" y="4666283"/>
                </a:moveTo>
                <a:cubicBezTo>
                  <a:pt x="7603699" y="4666283"/>
                  <a:pt x="7603699" y="4714495"/>
                  <a:pt x="7630262" y="4690595"/>
                </a:cubicBezTo>
                <a:cubicBezTo>
                  <a:pt x="7630262" y="4690595"/>
                  <a:pt x="7630262" y="4714495"/>
                  <a:pt x="7630262" y="4714495"/>
                </a:cubicBezTo>
                <a:cubicBezTo>
                  <a:pt x="7630262" y="4738395"/>
                  <a:pt x="7630262" y="4738395"/>
                  <a:pt x="7603699" y="4762295"/>
                </a:cubicBezTo>
                <a:cubicBezTo>
                  <a:pt x="7577136" y="4714495"/>
                  <a:pt x="7550573" y="4786195"/>
                  <a:pt x="7550573" y="4833996"/>
                </a:cubicBezTo>
                <a:cubicBezTo>
                  <a:pt x="7524009" y="4810096"/>
                  <a:pt x="7524009" y="4833996"/>
                  <a:pt x="7497447" y="4786195"/>
                </a:cubicBezTo>
                <a:cubicBezTo>
                  <a:pt x="7497447" y="4762295"/>
                  <a:pt x="7497447" y="4762295"/>
                  <a:pt x="7497447" y="4762295"/>
                </a:cubicBezTo>
                <a:cubicBezTo>
                  <a:pt x="7470883" y="4738395"/>
                  <a:pt x="7470883" y="4738395"/>
                  <a:pt x="7470883" y="4738395"/>
                </a:cubicBezTo>
                <a:cubicBezTo>
                  <a:pt x="7444320" y="4690595"/>
                  <a:pt x="7497447" y="4762295"/>
                  <a:pt x="7497447" y="4738395"/>
                </a:cubicBezTo>
                <a:cubicBezTo>
                  <a:pt x="7550573" y="4810096"/>
                  <a:pt x="7550573" y="4738395"/>
                  <a:pt x="7577136" y="4714495"/>
                </a:cubicBezTo>
                <a:cubicBezTo>
                  <a:pt x="7577136" y="4690595"/>
                  <a:pt x="7577136" y="4690595"/>
                  <a:pt x="7550573" y="4690595"/>
                </a:cubicBezTo>
                <a:cubicBezTo>
                  <a:pt x="7550573" y="4666695"/>
                  <a:pt x="7577136" y="4690595"/>
                  <a:pt x="7603699" y="4714495"/>
                </a:cubicBezTo>
                <a:cubicBezTo>
                  <a:pt x="7603699" y="4714495"/>
                  <a:pt x="7603699" y="4714495"/>
                  <a:pt x="7603699" y="4738395"/>
                </a:cubicBezTo>
                <a:cubicBezTo>
                  <a:pt x="7630262" y="4762295"/>
                  <a:pt x="7603699" y="4714495"/>
                  <a:pt x="7603699" y="4714495"/>
                </a:cubicBezTo>
                <a:cubicBezTo>
                  <a:pt x="7603699" y="4714495"/>
                  <a:pt x="7603699" y="4690183"/>
                  <a:pt x="7577136" y="4666283"/>
                </a:cubicBezTo>
                <a:close/>
                <a:moveTo>
                  <a:pt x="2552105" y="4666283"/>
                </a:moveTo>
                <a:lnTo>
                  <a:pt x="2557724" y="4679057"/>
                </a:lnTo>
                <a:lnTo>
                  <a:pt x="2555170" y="4678645"/>
                </a:lnTo>
                <a:cubicBezTo>
                  <a:pt x="2551594" y="4678645"/>
                  <a:pt x="2552105" y="4678233"/>
                  <a:pt x="2552105" y="4666283"/>
                </a:cubicBezTo>
                <a:close/>
                <a:moveTo>
                  <a:pt x="2392215" y="4666283"/>
                </a:moveTo>
                <a:cubicBezTo>
                  <a:pt x="2392215" y="4666283"/>
                  <a:pt x="2398856" y="4672464"/>
                  <a:pt x="2409072" y="4681530"/>
                </a:cubicBezTo>
                <a:lnTo>
                  <a:pt x="2441766" y="4711199"/>
                </a:lnTo>
                <a:lnTo>
                  <a:pt x="2418778" y="4714495"/>
                </a:lnTo>
                <a:lnTo>
                  <a:pt x="2407029" y="4709962"/>
                </a:lnTo>
                <a:lnTo>
                  <a:pt x="2405497" y="4699249"/>
                </a:lnTo>
                <a:cubicBezTo>
                  <a:pt x="2405497" y="4690595"/>
                  <a:pt x="2405497" y="4678233"/>
                  <a:pt x="2392215" y="4666283"/>
                </a:cubicBezTo>
                <a:close/>
                <a:moveTo>
                  <a:pt x="7842767" y="4665871"/>
                </a:moveTo>
                <a:cubicBezTo>
                  <a:pt x="7842767" y="4677821"/>
                  <a:pt x="7842767" y="4684002"/>
                  <a:pt x="7842767" y="4689771"/>
                </a:cubicBezTo>
                <a:cubicBezTo>
                  <a:pt x="7842767" y="4689771"/>
                  <a:pt x="7842767" y="4713671"/>
                  <a:pt x="7868819" y="4713671"/>
                </a:cubicBezTo>
                <a:cubicBezTo>
                  <a:pt x="7842767" y="4713671"/>
                  <a:pt x="7842767" y="4713671"/>
                  <a:pt x="7842767" y="4713671"/>
                </a:cubicBezTo>
                <a:cubicBezTo>
                  <a:pt x="7842767" y="4713671"/>
                  <a:pt x="7842767" y="4737983"/>
                  <a:pt x="7842767" y="4737983"/>
                </a:cubicBezTo>
                <a:cubicBezTo>
                  <a:pt x="7856049" y="4737983"/>
                  <a:pt x="7862179" y="4743752"/>
                  <a:pt x="7868819" y="4755702"/>
                </a:cubicBezTo>
                <a:lnTo>
                  <a:pt x="7869331" y="4756114"/>
                </a:lnTo>
                <a:lnTo>
                  <a:pt x="7871885" y="4739632"/>
                </a:lnTo>
                <a:cubicBezTo>
                  <a:pt x="7879547" y="4725209"/>
                  <a:pt x="7894872" y="4733863"/>
                  <a:pt x="7894872" y="4716144"/>
                </a:cubicBezTo>
                <a:cubicBezTo>
                  <a:pt x="7902023" y="4721913"/>
                  <a:pt x="7905089" y="4726445"/>
                  <a:pt x="7907132" y="4730154"/>
                </a:cubicBezTo>
                <a:lnTo>
                  <a:pt x="7908153" y="4738807"/>
                </a:lnTo>
                <a:lnTo>
                  <a:pt x="7909175" y="4739219"/>
                </a:lnTo>
                <a:cubicBezTo>
                  <a:pt x="7915816" y="4744988"/>
                  <a:pt x="7922457" y="4750757"/>
                  <a:pt x="7922457" y="4739219"/>
                </a:cubicBezTo>
                <a:cubicBezTo>
                  <a:pt x="7922457" y="4739219"/>
                  <a:pt x="7922457" y="4762295"/>
                  <a:pt x="7950041" y="4762295"/>
                </a:cubicBezTo>
                <a:cubicBezTo>
                  <a:pt x="7936249" y="4762295"/>
                  <a:pt x="7929097" y="4762295"/>
                  <a:pt x="7922457" y="4759411"/>
                </a:cubicBezTo>
                <a:lnTo>
                  <a:pt x="7909175" y="4749933"/>
                </a:lnTo>
                <a:lnTo>
                  <a:pt x="7910707" y="4759411"/>
                </a:lnTo>
                <a:cubicBezTo>
                  <a:pt x="7912240" y="4766416"/>
                  <a:pt x="7915816" y="4775070"/>
                  <a:pt x="7922457" y="4786608"/>
                </a:cubicBezTo>
                <a:cubicBezTo>
                  <a:pt x="7922457" y="4786608"/>
                  <a:pt x="7894872" y="4763532"/>
                  <a:pt x="7894872" y="4740044"/>
                </a:cubicBezTo>
                <a:cubicBezTo>
                  <a:pt x="7894872" y="4751582"/>
                  <a:pt x="7888231" y="4751582"/>
                  <a:pt x="7881591" y="4751582"/>
                </a:cubicBezTo>
                <a:lnTo>
                  <a:pt x="7871374" y="4760647"/>
                </a:lnTo>
                <a:lnTo>
                  <a:pt x="7894872" y="4809683"/>
                </a:lnTo>
                <a:cubicBezTo>
                  <a:pt x="7842257" y="4761883"/>
                  <a:pt x="7842767" y="4809683"/>
                  <a:pt x="7842767" y="4809683"/>
                </a:cubicBezTo>
                <a:cubicBezTo>
                  <a:pt x="7816204" y="4785783"/>
                  <a:pt x="7816204" y="4785371"/>
                  <a:pt x="7816204" y="4785371"/>
                </a:cubicBezTo>
                <a:cubicBezTo>
                  <a:pt x="7789641" y="4737571"/>
                  <a:pt x="7842257" y="4857484"/>
                  <a:pt x="7789641" y="4809683"/>
                </a:cubicBezTo>
                <a:cubicBezTo>
                  <a:pt x="7789641" y="4791964"/>
                  <a:pt x="7804455" y="4787020"/>
                  <a:pt x="7800879" y="4765592"/>
                </a:cubicBezTo>
                <a:lnTo>
                  <a:pt x="7791685" y="4742516"/>
                </a:lnTo>
                <a:lnTo>
                  <a:pt x="7792195" y="4738395"/>
                </a:lnTo>
                <a:lnTo>
                  <a:pt x="7812629" y="4743752"/>
                </a:lnTo>
                <a:cubicBezTo>
                  <a:pt x="7816204" y="4737983"/>
                  <a:pt x="7816204" y="4725621"/>
                  <a:pt x="7816204" y="4713671"/>
                </a:cubicBezTo>
                <a:cubicBezTo>
                  <a:pt x="7842257" y="4713671"/>
                  <a:pt x="7816204" y="4690183"/>
                  <a:pt x="7842767" y="4665871"/>
                </a:cubicBezTo>
                <a:close/>
                <a:moveTo>
                  <a:pt x="2258378" y="4665871"/>
                </a:moveTo>
                <a:cubicBezTo>
                  <a:pt x="2258378" y="4665871"/>
                  <a:pt x="2312015" y="4690183"/>
                  <a:pt x="2312015" y="4690183"/>
                </a:cubicBezTo>
                <a:lnTo>
                  <a:pt x="2284941" y="4665871"/>
                </a:lnTo>
                <a:lnTo>
                  <a:pt x="2312015" y="4676173"/>
                </a:lnTo>
                <a:cubicBezTo>
                  <a:pt x="2326829" y="4679881"/>
                  <a:pt x="2312015" y="4665871"/>
                  <a:pt x="2312015" y="4665871"/>
                </a:cubicBezTo>
                <a:cubicBezTo>
                  <a:pt x="2338578" y="4665871"/>
                  <a:pt x="2338578" y="4665871"/>
                  <a:pt x="2338578" y="4665871"/>
                </a:cubicBezTo>
                <a:cubicBezTo>
                  <a:pt x="2338578" y="4690183"/>
                  <a:pt x="2338578" y="4690183"/>
                  <a:pt x="2365141" y="4714495"/>
                </a:cubicBezTo>
                <a:cubicBezTo>
                  <a:pt x="2338578" y="4690183"/>
                  <a:pt x="2365652" y="4714495"/>
                  <a:pt x="2338578" y="4690183"/>
                </a:cubicBezTo>
                <a:cubicBezTo>
                  <a:pt x="2338578" y="4714495"/>
                  <a:pt x="2392215" y="4762707"/>
                  <a:pt x="2338578" y="4738807"/>
                </a:cubicBezTo>
                <a:cubicBezTo>
                  <a:pt x="2338578" y="4738807"/>
                  <a:pt x="2392215" y="4762707"/>
                  <a:pt x="2418778" y="4786608"/>
                </a:cubicBezTo>
                <a:cubicBezTo>
                  <a:pt x="2392215" y="4786608"/>
                  <a:pt x="2312015" y="4714495"/>
                  <a:pt x="2312015" y="4738807"/>
                </a:cubicBezTo>
                <a:cubicBezTo>
                  <a:pt x="2284941" y="4714495"/>
                  <a:pt x="2284941" y="4714495"/>
                  <a:pt x="2258378" y="4690183"/>
                </a:cubicBezTo>
                <a:cubicBezTo>
                  <a:pt x="2284941" y="4714495"/>
                  <a:pt x="2312015" y="4714495"/>
                  <a:pt x="2258378" y="4665871"/>
                </a:cubicBezTo>
                <a:close/>
                <a:moveTo>
                  <a:pt x="8717308" y="4661750"/>
                </a:moveTo>
                <a:cubicBezTo>
                  <a:pt x="8720883" y="4661750"/>
                  <a:pt x="8720883" y="4667931"/>
                  <a:pt x="8720883" y="4667931"/>
                </a:cubicBezTo>
                <a:lnTo>
                  <a:pt x="8716797" y="4662162"/>
                </a:lnTo>
                <a:close/>
                <a:moveTo>
                  <a:pt x="8427156" y="4660102"/>
                </a:moveTo>
                <a:cubicBezTo>
                  <a:pt x="8427667" y="4659278"/>
                  <a:pt x="8428178" y="4660514"/>
                  <a:pt x="8428178" y="4666283"/>
                </a:cubicBezTo>
                <a:lnTo>
                  <a:pt x="8426135" y="4662574"/>
                </a:lnTo>
                <a:close/>
                <a:moveTo>
                  <a:pt x="2196056" y="4653509"/>
                </a:moveTo>
                <a:lnTo>
                  <a:pt x="2199121" y="4654745"/>
                </a:lnTo>
                <a:lnTo>
                  <a:pt x="2205251" y="4666695"/>
                </a:lnTo>
                <a:close/>
                <a:moveTo>
                  <a:pt x="9123417" y="4648564"/>
                </a:moveTo>
                <a:cubicBezTo>
                  <a:pt x="9126993" y="4648564"/>
                  <a:pt x="9133634" y="4654745"/>
                  <a:pt x="9147426" y="4666695"/>
                </a:cubicBezTo>
                <a:cubicBezTo>
                  <a:pt x="9147426" y="4666695"/>
                  <a:pt x="9119841" y="4691419"/>
                  <a:pt x="9119841" y="4666695"/>
                </a:cubicBezTo>
                <a:cubicBezTo>
                  <a:pt x="9119841" y="4654745"/>
                  <a:pt x="9119841" y="4648564"/>
                  <a:pt x="9123417" y="4648564"/>
                </a:cubicBezTo>
                <a:close/>
                <a:moveTo>
                  <a:pt x="7474970" y="4648564"/>
                </a:moveTo>
                <a:cubicBezTo>
                  <a:pt x="7478035" y="4648564"/>
                  <a:pt x="7483654" y="4654745"/>
                  <a:pt x="7495914" y="4666695"/>
                </a:cubicBezTo>
                <a:cubicBezTo>
                  <a:pt x="7471905" y="4666695"/>
                  <a:pt x="7471905" y="4691419"/>
                  <a:pt x="7471905" y="4666695"/>
                </a:cubicBezTo>
                <a:cubicBezTo>
                  <a:pt x="7471905" y="4654745"/>
                  <a:pt x="7471905" y="4648564"/>
                  <a:pt x="7474970" y="4648564"/>
                </a:cubicBezTo>
                <a:close/>
                <a:moveTo>
                  <a:pt x="2178688" y="4642795"/>
                </a:moveTo>
                <a:cubicBezTo>
                  <a:pt x="2178688" y="4642795"/>
                  <a:pt x="2184818" y="4642795"/>
                  <a:pt x="2191459" y="4645680"/>
                </a:cubicBezTo>
                <a:lnTo>
                  <a:pt x="2196056" y="4653509"/>
                </a:lnTo>
                <a:close/>
                <a:moveTo>
                  <a:pt x="9014100" y="4642383"/>
                </a:moveTo>
                <a:cubicBezTo>
                  <a:pt x="9014100" y="4642383"/>
                  <a:pt x="9014100" y="4642383"/>
                  <a:pt x="9014100" y="4666695"/>
                </a:cubicBezTo>
                <a:cubicBezTo>
                  <a:pt x="9014100" y="4691419"/>
                  <a:pt x="9014100" y="4691419"/>
                  <a:pt x="9014100" y="4691419"/>
                </a:cubicBezTo>
                <a:cubicBezTo>
                  <a:pt x="9014100" y="4697600"/>
                  <a:pt x="9014100" y="4699249"/>
                  <a:pt x="9013589" y="4698012"/>
                </a:cubicBezTo>
                <a:lnTo>
                  <a:pt x="9015632" y="4708726"/>
                </a:lnTo>
                <a:cubicBezTo>
                  <a:pt x="9019208" y="4708726"/>
                  <a:pt x="9025338" y="4702957"/>
                  <a:pt x="9038109" y="4691419"/>
                </a:cubicBezTo>
                <a:cubicBezTo>
                  <a:pt x="9038109" y="4737571"/>
                  <a:pt x="8987026" y="4691419"/>
                  <a:pt x="9012567" y="4737571"/>
                </a:cubicBezTo>
                <a:cubicBezTo>
                  <a:pt x="8993666" y="4702957"/>
                  <a:pt x="9002861" y="4720264"/>
                  <a:pt x="9008991" y="4711611"/>
                </a:cubicBezTo>
                <a:lnTo>
                  <a:pt x="9012056" y="4693068"/>
                </a:lnTo>
                <a:lnTo>
                  <a:pt x="9010524" y="4688535"/>
                </a:lnTo>
                <a:lnTo>
                  <a:pt x="8987026" y="4666695"/>
                </a:lnTo>
                <a:cubicBezTo>
                  <a:pt x="8987026" y="4642383"/>
                  <a:pt x="8987026" y="4642383"/>
                  <a:pt x="9014100" y="4642383"/>
                </a:cubicBezTo>
                <a:close/>
                <a:moveTo>
                  <a:pt x="8108399" y="4642383"/>
                </a:moveTo>
                <a:cubicBezTo>
                  <a:pt x="8133940" y="4691419"/>
                  <a:pt x="8082857" y="4666695"/>
                  <a:pt x="8082857" y="4691419"/>
                </a:cubicBezTo>
                <a:cubicBezTo>
                  <a:pt x="8082857" y="4642383"/>
                  <a:pt x="8108399" y="4666695"/>
                  <a:pt x="8108399" y="4642383"/>
                </a:cubicBezTo>
                <a:close/>
                <a:moveTo>
                  <a:pt x="8001125" y="4642383"/>
                </a:moveTo>
                <a:cubicBezTo>
                  <a:pt x="8001125" y="4642383"/>
                  <a:pt x="8028199" y="4666695"/>
                  <a:pt x="8028199" y="4691419"/>
                </a:cubicBezTo>
                <a:cubicBezTo>
                  <a:pt x="8028199" y="4691419"/>
                  <a:pt x="8001125" y="4666695"/>
                  <a:pt x="8001125" y="4642383"/>
                </a:cubicBezTo>
                <a:close/>
                <a:moveTo>
                  <a:pt x="7867798" y="4642383"/>
                </a:moveTo>
                <a:cubicBezTo>
                  <a:pt x="7867798" y="4666695"/>
                  <a:pt x="7867798" y="4666695"/>
                  <a:pt x="7843789" y="4666695"/>
                </a:cubicBezTo>
                <a:cubicBezTo>
                  <a:pt x="7843789" y="4642383"/>
                  <a:pt x="7867798" y="4666695"/>
                  <a:pt x="7867798" y="4642383"/>
                </a:cubicBezTo>
                <a:close/>
                <a:moveTo>
                  <a:pt x="2603188" y="4642383"/>
                </a:moveTo>
                <a:cubicBezTo>
                  <a:pt x="2603188" y="4642383"/>
                  <a:pt x="2603188" y="4642383"/>
                  <a:pt x="2630262" y="4642383"/>
                </a:cubicBezTo>
                <a:cubicBezTo>
                  <a:pt x="2630262" y="4666695"/>
                  <a:pt x="2603188" y="4642383"/>
                  <a:pt x="2657846" y="4666695"/>
                </a:cubicBezTo>
                <a:cubicBezTo>
                  <a:pt x="2630772" y="4666695"/>
                  <a:pt x="2630262" y="4666695"/>
                  <a:pt x="2603188" y="4642383"/>
                </a:cubicBezTo>
                <a:close/>
                <a:moveTo>
                  <a:pt x="7698713" y="4639911"/>
                </a:moveTo>
                <a:lnTo>
                  <a:pt x="7707909" y="4652273"/>
                </a:lnTo>
                <a:cubicBezTo>
                  <a:pt x="7710973" y="4660926"/>
                  <a:pt x="7710973" y="4666695"/>
                  <a:pt x="7710973" y="4666695"/>
                </a:cubicBezTo>
                <a:cubicBezTo>
                  <a:pt x="7704333" y="4655157"/>
                  <a:pt x="7701267" y="4647740"/>
                  <a:pt x="7699224" y="4643207"/>
                </a:cubicBezTo>
                <a:close/>
                <a:moveTo>
                  <a:pt x="2094912" y="4636614"/>
                </a:moveTo>
                <a:lnTo>
                  <a:pt x="2095934" y="4637026"/>
                </a:lnTo>
                <a:lnTo>
                  <a:pt x="2098488" y="4643619"/>
                </a:lnTo>
                <a:cubicBezTo>
                  <a:pt x="2091336" y="4637438"/>
                  <a:pt x="2091336" y="4635790"/>
                  <a:pt x="2094912" y="4636614"/>
                </a:cubicBezTo>
                <a:close/>
                <a:moveTo>
                  <a:pt x="2537291" y="4634554"/>
                </a:moveTo>
                <a:lnTo>
                  <a:pt x="2552105" y="4642795"/>
                </a:lnTo>
                <a:cubicBezTo>
                  <a:pt x="2538823" y="4642795"/>
                  <a:pt x="2538312" y="4642795"/>
                  <a:pt x="2538312" y="4639911"/>
                </a:cubicBezTo>
                <a:close/>
                <a:moveTo>
                  <a:pt x="2550572" y="4632081"/>
                </a:moveTo>
                <a:lnTo>
                  <a:pt x="2558235" y="4638674"/>
                </a:lnTo>
                <a:lnTo>
                  <a:pt x="2563854" y="4646092"/>
                </a:lnTo>
                <a:lnTo>
                  <a:pt x="2552105" y="4642795"/>
                </a:lnTo>
                <a:close/>
                <a:moveTo>
                  <a:pt x="8324991" y="4624664"/>
                </a:moveTo>
                <a:cubicBezTo>
                  <a:pt x="8328055" y="4624664"/>
                  <a:pt x="8335207" y="4630845"/>
                  <a:pt x="8348489" y="4642795"/>
                </a:cubicBezTo>
                <a:cubicBezTo>
                  <a:pt x="8348489" y="4642795"/>
                  <a:pt x="8375052" y="4690595"/>
                  <a:pt x="8375052" y="4690595"/>
                </a:cubicBezTo>
                <a:cubicBezTo>
                  <a:pt x="8348489" y="4666695"/>
                  <a:pt x="8348489" y="4666283"/>
                  <a:pt x="8348489" y="4666283"/>
                </a:cubicBezTo>
                <a:cubicBezTo>
                  <a:pt x="8348489" y="4690183"/>
                  <a:pt x="8348489" y="4666283"/>
                  <a:pt x="8321925" y="4666283"/>
                </a:cubicBezTo>
                <a:cubicBezTo>
                  <a:pt x="8321925" y="4666283"/>
                  <a:pt x="8321925" y="4666695"/>
                  <a:pt x="8321925" y="4663811"/>
                </a:cubicBezTo>
                <a:lnTo>
                  <a:pt x="8321925" y="4649388"/>
                </a:lnTo>
                <a:cubicBezTo>
                  <a:pt x="8321925" y="4650212"/>
                  <a:pt x="8321925" y="4648564"/>
                  <a:pt x="8321925" y="4642795"/>
                </a:cubicBezTo>
                <a:cubicBezTo>
                  <a:pt x="8321925" y="4630845"/>
                  <a:pt x="8321415" y="4624664"/>
                  <a:pt x="8324991" y="4624664"/>
                </a:cubicBezTo>
                <a:close/>
                <a:moveTo>
                  <a:pt x="8150797" y="4623840"/>
                </a:moveTo>
                <a:cubicBezTo>
                  <a:pt x="8154373" y="4623840"/>
                  <a:pt x="8161525" y="4630021"/>
                  <a:pt x="8161525" y="4642383"/>
                </a:cubicBezTo>
                <a:cubicBezTo>
                  <a:pt x="8147733" y="4630021"/>
                  <a:pt x="8147733" y="4623840"/>
                  <a:pt x="8150797" y="4623840"/>
                </a:cubicBezTo>
                <a:close/>
                <a:moveTo>
                  <a:pt x="8377095" y="4623428"/>
                </a:moveTo>
                <a:lnTo>
                  <a:pt x="8385779" y="4639911"/>
                </a:lnTo>
                <a:cubicBezTo>
                  <a:pt x="8389866" y="4648976"/>
                  <a:pt x="8375052" y="4630433"/>
                  <a:pt x="8375052" y="4666283"/>
                </a:cubicBezTo>
                <a:cubicBezTo>
                  <a:pt x="8375052" y="4666283"/>
                  <a:pt x="8375052" y="4666695"/>
                  <a:pt x="8375052" y="4642795"/>
                </a:cubicBezTo>
                <a:close/>
                <a:moveTo>
                  <a:pt x="2091336" y="4623428"/>
                </a:moveTo>
                <a:cubicBezTo>
                  <a:pt x="2094912" y="4616835"/>
                  <a:pt x="2125562" y="4643619"/>
                  <a:pt x="2125562" y="4643619"/>
                </a:cubicBezTo>
                <a:cubicBezTo>
                  <a:pt x="2139354" y="4655157"/>
                  <a:pt x="2125562" y="4649388"/>
                  <a:pt x="2111770" y="4643619"/>
                </a:cubicBezTo>
                <a:lnTo>
                  <a:pt x="2095934" y="4637026"/>
                </a:lnTo>
                <a:close/>
                <a:moveTo>
                  <a:pt x="7684410" y="4620131"/>
                </a:moveTo>
                <a:lnTo>
                  <a:pt x="7684410" y="4625488"/>
                </a:lnTo>
                <a:lnTo>
                  <a:pt x="7684410" y="4643619"/>
                </a:lnTo>
                <a:lnTo>
                  <a:pt x="7679302" y="4636202"/>
                </a:lnTo>
                <a:close/>
                <a:moveTo>
                  <a:pt x="7684410" y="4620131"/>
                </a:moveTo>
                <a:cubicBezTo>
                  <a:pt x="7697691" y="4631669"/>
                  <a:pt x="7697181" y="4631669"/>
                  <a:pt x="7697181" y="4634554"/>
                </a:cubicBezTo>
                <a:lnTo>
                  <a:pt x="7698713" y="4639911"/>
                </a:lnTo>
                <a:close/>
                <a:moveTo>
                  <a:pt x="8640172" y="4618895"/>
                </a:moveTo>
                <a:cubicBezTo>
                  <a:pt x="8666735" y="4618895"/>
                  <a:pt x="8640172" y="4642383"/>
                  <a:pt x="8640172" y="4666283"/>
                </a:cubicBezTo>
                <a:cubicBezTo>
                  <a:pt x="8613609" y="4642383"/>
                  <a:pt x="8640683" y="4714495"/>
                  <a:pt x="8614120" y="4690595"/>
                </a:cubicBezTo>
                <a:cubicBezTo>
                  <a:pt x="8614120" y="4690595"/>
                  <a:pt x="8614120" y="4714495"/>
                  <a:pt x="8614120" y="4738395"/>
                </a:cubicBezTo>
                <a:cubicBezTo>
                  <a:pt x="8614120" y="4714495"/>
                  <a:pt x="8614120" y="4738395"/>
                  <a:pt x="8587557" y="4714495"/>
                </a:cubicBezTo>
                <a:cubicBezTo>
                  <a:pt x="8587557" y="4708314"/>
                  <a:pt x="8587557" y="4702545"/>
                  <a:pt x="8587557" y="4690595"/>
                </a:cubicBezTo>
                <a:cubicBezTo>
                  <a:pt x="8614120" y="4690595"/>
                  <a:pt x="8587557" y="4666695"/>
                  <a:pt x="8587557" y="4642795"/>
                </a:cubicBezTo>
                <a:cubicBezTo>
                  <a:pt x="8587557" y="4666695"/>
                  <a:pt x="8614120" y="4642383"/>
                  <a:pt x="8614120" y="4666283"/>
                </a:cubicBezTo>
                <a:cubicBezTo>
                  <a:pt x="8614120" y="4642383"/>
                  <a:pt x="8640172" y="4642795"/>
                  <a:pt x="8640172" y="4618895"/>
                </a:cubicBezTo>
                <a:close/>
                <a:moveTo>
                  <a:pt x="8375052" y="4618895"/>
                </a:moveTo>
                <a:lnTo>
                  <a:pt x="8377606" y="4620543"/>
                </a:lnTo>
                <a:lnTo>
                  <a:pt x="8377095" y="4623428"/>
                </a:lnTo>
                <a:close/>
                <a:moveTo>
                  <a:pt x="8294851" y="4618895"/>
                </a:moveTo>
                <a:lnTo>
                  <a:pt x="8296895" y="4621779"/>
                </a:lnTo>
                <a:lnTo>
                  <a:pt x="8296384" y="4623840"/>
                </a:lnTo>
                <a:close/>
                <a:moveTo>
                  <a:pt x="2525542" y="4618895"/>
                </a:moveTo>
                <a:cubicBezTo>
                  <a:pt x="2532182" y="4624664"/>
                  <a:pt x="2535247" y="4629197"/>
                  <a:pt x="2536780" y="4632905"/>
                </a:cubicBezTo>
                <a:lnTo>
                  <a:pt x="2537291" y="4634554"/>
                </a:lnTo>
                <a:lnTo>
                  <a:pt x="2525542" y="4627960"/>
                </a:lnTo>
                <a:lnTo>
                  <a:pt x="2518390" y="4619719"/>
                </a:lnTo>
                <a:close/>
                <a:moveTo>
                  <a:pt x="8082857" y="4617659"/>
                </a:moveTo>
                <a:cubicBezTo>
                  <a:pt x="8082857" y="4617659"/>
                  <a:pt x="8082857" y="4642383"/>
                  <a:pt x="8082857" y="4642383"/>
                </a:cubicBezTo>
                <a:cubicBezTo>
                  <a:pt x="8082857" y="4642383"/>
                  <a:pt x="8076217" y="4642383"/>
                  <a:pt x="8069065" y="4639498"/>
                </a:cubicBezTo>
                <a:lnTo>
                  <a:pt x="8060891" y="4626312"/>
                </a:lnTo>
                <a:close/>
                <a:moveTo>
                  <a:pt x="8055273" y="4617659"/>
                </a:moveTo>
                <a:lnTo>
                  <a:pt x="8060891" y="4626312"/>
                </a:lnTo>
                <a:lnTo>
                  <a:pt x="8058848" y="4627136"/>
                </a:lnTo>
                <a:cubicBezTo>
                  <a:pt x="8055783" y="4624252"/>
                  <a:pt x="8055273" y="4617659"/>
                  <a:pt x="8055273" y="4617659"/>
                </a:cubicBezTo>
                <a:close/>
                <a:moveTo>
                  <a:pt x="2603188" y="4617659"/>
                </a:moveTo>
                <a:cubicBezTo>
                  <a:pt x="2630262" y="4642383"/>
                  <a:pt x="2603188" y="4642383"/>
                  <a:pt x="2603188" y="4642383"/>
                </a:cubicBezTo>
                <a:cubicBezTo>
                  <a:pt x="2603188" y="4642383"/>
                  <a:pt x="2603188" y="4617659"/>
                  <a:pt x="2603188" y="4617659"/>
                </a:cubicBezTo>
                <a:close/>
                <a:moveTo>
                  <a:pt x="2313547" y="4617659"/>
                </a:moveTo>
                <a:cubicBezTo>
                  <a:pt x="2313547" y="4617659"/>
                  <a:pt x="2338578" y="4617659"/>
                  <a:pt x="2338578" y="4617659"/>
                </a:cubicBezTo>
                <a:cubicBezTo>
                  <a:pt x="2364630" y="4642383"/>
                  <a:pt x="2364630" y="4666695"/>
                  <a:pt x="2313547" y="4617659"/>
                </a:cubicBezTo>
                <a:close/>
                <a:moveTo>
                  <a:pt x="2231304" y="4617659"/>
                </a:moveTo>
                <a:cubicBezTo>
                  <a:pt x="2271659" y="4635790"/>
                  <a:pt x="2296690" y="4654333"/>
                  <a:pt x="2295668" y="4662162"/>
                </a:cubicBezTo>
                <a:lnTo>
                  <a:pt x="2284941" y="4665871"/>
                </a:lnTo>
                <a:cubicBezTo>
                  <a:pt x="2257867" y="4665871"/>
                  <a:pt x="2258378" y="4617659"/>
                  <a:pt x="2258378" y="4641971"/>
                </a:cubicBezTo>
                <a:cubicBezTo>
                  <a:pt x="2231304" y="4617659"/>
                  <a:pt x="2231304" y="4617659"/>
                  <a:pt x="2231304" y="4617659"/>
                </a:cubicBezTo>
                <a:close/>
                <a:moveTo>
                  <a:pt x="7898447" y="4616835"/>
                </a:moveTo>
                <a:cubicBezTo>
                  <a:pt x="7902023" y="4613950"/>
                  <a:pt x="7908665" y="4619719"/>
                  <a:pt x="7922457" y="4643619"/>
                </a:cubicBezTo>
                <a:cubicBezTo>
                  <a:pt x="7894872" y="4619719"/>
                  <a:pt x="7922457" y="4667107"/>
                  <a:pt x="7894872" y="4643619"/>
                </a:cubicBezTo>
                <a:cubicBezTo>
                  <a:pt x="7894872" y="4631669"/>
                  <a:pt x="7895383" y="4619719"/>
                  <a:pt x="7898447" y="4616835"/>
                </a:cubicBezTo>
                <a:close/>
                <a:moveTo>
                  <a:pt x="2513792" y="4613538"/>
                </a:moveTo>
                <a:lnTo>
                  <a:pt x="2525542" y="4618895"/>
                </a:lnTo>
                <a:lnTo>
                  <a:pt x="2516857" y="4617659"/>
                </a:lnTo>
                <a:close/>
                <a:moveTo>
                  <a:pt x="7561811" y="4613126"/>
                </a:moveTo>
                <a:cubicBezTo>
                  <a:pt x="7565897" y="4612302"/>
                  <a:pt x="7571006" y="4613538"/>
                  <a:pt x="7578157" y="4619307"/>
                </a:cubicBezTo>
                <a:cubicBezTo>
                  <a:pt x="7578157" y="4642383"/>
                  <a:pt x="7577647" y="4642383"/>
                  <a:pt x="7550573" y="4642383"/>
                </a:cubicBezTo>
                <a:cubicBezTo>
                  <a:pt x="7550573" y="4642383"/>
                  <a:pt x="7550573" y="4616423"/>
                  <a:pt x="7561811" y="4613126"/>
                </a:cubicBezTo>
                <a:close/>
                <a:moveTo>
                  <a:pt x="7804455" y="4597879"/>
                </a:moveTo>
                <a:cubicBezTo>
                  <a:pt x="7805987" y="4599940"/>
                  <a:pt x="7809563" y="4606121"/>
                  <a:pt x="7816204" y="4618071"/>
                </a:cubicBezTo>
                <a:cubicBezTo>
                  <a:pt x="7789641" y="4594171"/>
                  <a:pt x="7842257" y="4665871"/>
                  <a:pt x="7816204" y="4665871"/>
                </a:cubicBezTo>
                <a:cubicBezTo>
                  <a:pt x="7816204" y="4653921"/>
                  <a:pt x="7809563" y="4641971"/>
                  <a:pt x="7802923" y="4633317"/>
                </a:cubicBezTo>
                <a:lnTo>
                  <a:pt x="7792195" y="4620955"/>
                </a:lnTo>
                <a:lnTo>
                  <a:pt x="7791685" y="4616835"/>
                </a:lnTo>
                <a:lnTo>
                  <a:pt x="7801390" y="4611478"/>
                </a:lnTo>
                <a:cubicBezTo>
                  <a:pt x="7804455" y="4603648"/>
                  <a:pt x="7801390" y="4593347"/>
                  <a:pt x="7804455" y="4597879"/>
                </a:cubicBezTo>
                <a:close/>
                <a:moveTo>
                  <a:pt x="8082857" y="4596231"/>
                </a:moveTo>
                <a:cubicBezTo>
                  <a:pt x="8109931" y="4596231"/>
                  <a:pt x="8082857" y="4596231"/>
                  <a:pt x="8109931" y="4617659"/>
                </a:cubicBezTo>
                <a:cubicBezTo>
                  <a:pt x="8109931" y="4617659"/>
                  <a:pt x="8109931" y="4617659"/>
                  <a:pt x="8082857" y="4596231"/>
                </a:cubicBezTo>
                <a:close/>
                <a:moveTo>
                  <a:pt x="8001125" y="4596231"/>
                </a:moveTo>
                <a:cubicBezTo>
                  <a:pt x="8028199" y="4596231"/>
                  <a:pt x="8028199" y="4642383"/>
                  <a:pt x="8028199" y="4642383"/>
                </a:cubicBezTo>
                <a:cubicBezTo>
                  <a:pt x="8000613" y="4619307"/>
                  <a:pt x="8028199" y="4619307"/>
                  <a:pt x="8001125" y="4596231"/>
                </a:cubicBezTo>
                <a:close/>
                <a:moveTo>
                  <a:pt x="7631284" y="4596231"/>
                </a:moveTo>
                <a:cubicBezTo>
                  <a:pt x="7631284" y="4596231"/>
                  <a:pt x="7657847" y="4619719"/>
                  <a:pt x="7657847" y="4596231"/>
                </a:cubicBezTo>
                <a:cubicBezTo>
                  <a:pt x="7657847" y="4596231"/>
                  <a:pt x="7657336" y="4602000"/>
                  <a:pt x="7660912" y="4611066"/>
                </a:cubicBezTo>
                <a:lnTo>
                  <a:pt x="7679302" y="4636202"/>
                </a:lnTo>
                <a:lnTo>
                  <a:pt x="7670617" y="4660926"/>
                </a:lnTo>
                <a:cubicBezTo>
                  <a:pt x="7663977" y="4666695"/>
                  <a:pt x="7657847" y="4666695"/>
                  <a:pt x="7657847" y="4666695"/>
                </a:cubicBezTo>
                <a:cubicBezTo>
                  <a:pt x="7657847" y="4690595"/>
                  <a:pt x="7657847" y="4714083"/>
                  <a:pt x="7657847" y="4714083"/>
                </a:cubicBezTo>
                <a:cubicBezTo>
                  <a:pt x="7657847" y="4714083"/>
                  <a:pt x="7657336" y="4714083"/>
                  <a:pt x="7660912" y="4716968"/>
                </a:cubicBezTo>
                <a:lnTo>
                  <a:pt x="7673683" y="4728506"/>
                </a:lnTo>
                <a:lnTo>
                  <a:pt x="7672150" y="4726445"/>
                </a:lnTo>
                <a:cubicBezTo>
                  <a:pt x="7670617" y="4723561"/>
                  <a:pt x="7671639" y="4721913"/>
                  <a:pt x="7673172" y="4721913"/>
                </a:cubicBezTo>
                <a:lnTo>
                  <a:pt x="7680323" y="4734275"/>
                </a:lnTo>
                <a:lnTo>
                  <a:pt x="7683899" y="4737159"/>
                </a:lnTo>
                <a:lnTo>
                  <a:pt x="7683899" y="4733863"/>
                </a:lnTo>
                <a:lnTo>
                  <a:pt x="7686453" y="4742516"/>
                </a:lnTo>
                <a:lnTo>
                  <a:pt x="7683389" y="4740044"/>
                </a:lnTo>
                <a:lnTo>
                  <a:pt x="7683899" y="4737571"/>
                </a:lnTo>
                <a:lnTo>
                  <a:pt x="7681345" y="4735511"/>
                </a:lnTo>
                <a:lnTo>
                  <a:pt x="7683389" y="4740044"/>
                </a:lnTo>
                <a:lnTo>
                  <a:pt x="7678280" y="4733450"/>
                </a:lnTo>
                <a:lnTo>
                  <a:pt x="7652739" y="4716968"/>
                </a:lnTo>
                <a:cubicBezTo>
                  <a:pt x="7629241" y="4693480"/>
                  <a:pt x="7624643" y="4666695"/>
                  <a:pt x="7604721" y="4666695"/>
                </a:cubicBezTo>
                <a:cubicBezTo>
                  <a:pt x="7578157" y="4619719"/>
                  <a:pt x="7604721" y="4667107"/>
                  <a:pt x="7604721" y="4643619"/>
                </a:cubicBezTo>
                <a:cubicBezTo>
                  <a:pt x="7604721" y="4667107"/>
                  <a:pt x="7604721" y="4643619"/>
                  <a:pt x="7631284" y="4643619"/>
                </a:cubicBezTo>
                <a:cubicBezTo>
                  <a:pt x="7657847" y="4643619"/>
                  <a:pt x="7631284" y="4643619"/>
                  <a:pt x="7631284" y="4620131"/>
                </a:cubicBezTo>
                <a:cubicBezTo>
                  <a:pt x="7631284" y="4620131"/>
                  <a:pt x="7657847" y="4643619"/>
                  <a:pt x="7657847" y="4643619"/>
                </a:cubicBezTo>
                <a:cubicBezTo>
                  <a:pt x="7657847" y="4619719"/>
                  <a:pt x="7657847" y="4619719"/>
                  <a:pt x="7631284" y="4596231"/>
                </a:cubicBezTo>
                <a:close/>
                <a:moveTo>
                  <a:pt x="8587557" y="4594995"/>
                </a:moveTo>
                <a:cubicBezTo>
                  <a:pt x="8614120" y="4594995"/>
                  <a:pt x="8614120" y="4618895"/>
                  <a:pt x="8614120" y="4594995"/>
                </a:cubicBezTo>
                <a:cubicBezTo>
                  <a:pt x="8640683" y="4666695"/>
                  <a:pt x="8614120" y="4618895"/>
                  <a:pt x="8587557" y="4594995"/>
                </a:cubicBezTo>
                <a:close/>
                <a:moveTo>
                  <a:pt x="8348489" y="4594995"/>
                </a:moveTo>
                <a:cubicBezTo>
                  <a:pt x="8348489" y="4618895"/>
                  <a:pt x="8348489" y="4618895"/>
                  <a:pt x="8375052" y="4642795"/>
                </a:cubicBezTo>
                <a:cubicBezTo>
                  <a:pt x="8375052" y="4642795"/>
                  <a:pt x="8348489" y="4642795"/>
                  <a:pt x="8348489" y="4642795"/>
                </a:cubicBezTo>
                <a:cubicBezTo>
                  <a:pt x="8348489" y="4642795"/>
                  <a:pt x="8348489" y="4642795"/>
                  <a:pt x="8348489" y="4618895"/>
                </a:cubicBezTo>
                <a:cubicBezTo>
                  <a:pt x="8321925" y="4618895"/>
                  <a:pt x="8321925" y="4618895"/>
                  <a:pt x="8348489" y="4594995"/>
                </a:cubicBezTo>
                <a:close/>
                <a:moveTo>
                  <a:pt x="2498978" y="4594995"/>
                </a:moveTo>
                <a:lnTo>
                  <a:pt x="2513792" y="4613538"/>
                </a:lnTo>
                <a:lnTo>
                  <a:pt x="2500511" y="4607769"/>
                </a:lnTo>
                <a:close/>
                <a:moveTo>
                  <a:pt x="8404169" y="4593759"/>
                </a:moveTo>
                <a:lnTo>
                  <a:pt x="8401615" y="4618895"/>
                </a:lnTo>
                <a:cubicBezTo>
                  <a:pt x="8401615" y="4618895"/>
                  <a:pt x="8407745" y="4625076"/>
                  <a:pt x="8414386" y="4633729"/>
                </a:cubicBezTo>
                <a:lnTo>
                  <a:pt x="8426135" y="4662574"/>
                </a:lnTo>
                <a:lnTo>
                  <a:pt x="8425624" y="4664223"/>
                </a:lnTo>
                <a:lnTo>
                  <a:pt x="8401615" y="4633729"/>
                </a:lnTo>
                <a:lnTo>
                  <a:pt x="8377606" y="4620543"/>
                </a:lnTo>
                <a:lnTo>
                  <a:pt x="8379139" y="4608181"/>
                </a:lnTo>
                <a:cubicBezTo>
                  <a:pt x="8382203" y="4601588"/>
                  <a:pt x="8386290" y="4599116"/>
                  <a:pt x="8390887" y="4597879"/>
                </a:cubicBezTo>
                <a:close/>
                <a:moveTo>
                  <a:pt x="8306090" y="4589226"/>
                </a:moveTo>
                <a:cubicBezTo>
                  <a:pt x="8310177" y="4587578"/>
                  <a:pt x="8315285" y="4589226"/>
                  <a:pt x="8321925" y="4594995"/>
                </a:cubicBezTo>
                <a:cubicBezTo>
                  <a:pt x="8321925" y="4618895"/>
                  <a:pt x="8294851" y="4618895"/>
                  <a:pt x="8321925" y="4642795"/>
                </a:cubicBezTo>
                <a:cubicBezTo>
                  <a:pt x="8321925" y="4642795"/>
                  <a:pt x="8314774" y="4642795"/>
                  <a:pt x="8308133" y="4639911"/>
                </a:cubicBezTo>
                <a:lnTo>
                  <a:pt x="8296895" y="4621779"/>
                </a:lnTo>
                <a:lnTo>
                  <a:pt x="8298427" y="4601176"/>
                </a:lnTo>
                <a:cubicBezTo>
                  <a:pt x="8299960" y="4594995"/>
                  <a:pt x="8302514" y="4590462"/>
                  <a:pt x="8306090" y="4589226"/>
                </a:cubicBezTo>
                <a:close/>
                <a:moveTo>
                  <a:pt x="8412342" y="4585105"/>
                </a:moveTo>
                <a:lnTo>
                  <a:pt x="8414386" y="4586341"/>
                </a:lnTo>
                <a:lnTo>
                  <a:pt x="8408256" y="4592110"/>
                </a:lnTo>
                <a:lnTo>
                  <a:pt x="8404169" y="4593759"/>
                </a:lnTo>
                <a:lnTo>
                  <a:pt x="8404680" y="4589226"/>
                </a:lnTo>
                <a:cubicBezTo>
                  <a:pt x="8406212" y="4585929"/>
                  <a:pt x="8408767" y="4584281"/>
                  <a:pt x="8412342" y="4585105"/>
                </a:cubicBezTo>
                <a:close/>
                <a:moveTo>
                  <a:pt x="2046894" y="4580984"/>
                </a:moveTo>
                <a:lnTo>
                  <a:pt x="2055067" y="4583869"/>
                </a:lnTo>
                <a:cubicBezTo>
                  <a:pt x="2064773" y="4590050"/>
                  <a:pt x="2070903" y="4596231"/>
                  <a:pt x="2070903" y="4596231"/>
                </a:cubicBezTo>
                <a:cubicBezTo>
                  <a:pt x="2058132" y="4596231"/>
                  <a:pt x="2052002" y="4596643"/>
                  <a:pt x="2048427" y="4593347"/>
                </a:cubicBezTo>
                <a:close/>
                <a:moveTo>
                  <a:pt x="8670311" y="4578512"/>
                </a:moveTo>
                <a:cubicBezTo>
                  <a:pt x="8677974" y="4577276"/>
                  <a:pt x="8693299" y="4613538"/>
                  <a:pt x="8693299" y="4595407"/>
                </a:cubicBezTo>
                <a:cubicBezTo>
                  <a:pt x="8714243" y="4613538"/>
                  <a:pt x="8704026" y="4631669"/>
                  <a:pt x="8709134" y="4649800"/>
                </a:cubicBezTo>
                <a:lnTo>
                  <a:pt x="8716797" y="4662162"/>
                </a:lnTo>
                <a:lnTo>
                  <a:pt x="8709645" y="4667931"/>
                </a:lnTo>
                <a:cubicBezTo>
                  <a:pt x="8705559" y="4672464"/>
                  <a:pt x="8700450" y="4679881"/>
                  <a:pt x="8693299" y="4691831"/>
                </a:cubicBezTo>
                <a:cubicBezTo>
                  <a:pt x="8693299" y="4667519"/>
                  <a:pt x="8693299" y="4667931"/>
                  <a:pt x="8693299" y="4644031"/>
                </a:cubicBezTo>
                <a:cubicBezTo>
                  <a:pt x="8693299" y="4644031"/>
                  <a:pt x="8693299" y="4692243"/>
                  <a:pt x="8666225" y="4667931"/>
                </a:cubicBezTo>
                <a:lnTo>
                  <a:pt x="8666225" y="4658866"/>
                </a:lnTo>
                <a:lnTo>
                  <a:pt x="8666225" y="4653509"/>
                </a:lnTo>
                <a:lnTo>
                  <a:pt x="8666225" y="4649800"/>
                </a:lnTo>
                <a:lnTo>
                  <a:pt x="8666225" y="4644031"/>
                </a:lnTo>
                <a:cubicBezTo>
                  <a:pt x="8693299" y="4644031"/>
                  <a:pt x="8666225" y="4643619"/>
                  <a:pt x="8666225" y="4619719"/>
                </a:cubicBezTo>
                <a:cubicBezTo>
                  <a:pt x="8666225" y="4619719"/>
                  <a:pt x="8693299" y="4595407"/>
                  <a:pt x="8666225" y="4595407"/>
                </a:cubicBezTo>
                <a:cubicBezTo>
                  <a:pt x="8666225" y="4583457"/>
                  <a:pt x="8667757" y="4578924"/>
                  <a:pt x="8670311" y="4578512"/>
                </a:cubicBezTo>
                <a:close/>
                <a:moveTo>
                  <a:pt x="8720883" y="4571507"/>
                </a:moveTo>
                <a:cubicBezTo>
                  <a:pt x="8720883" y="4594995"/>
                  <a:pt x="8747957" y="4618895"/>
                  <a:pt x="8747957" y="4618895"/>
                </a:cubicBezTo>
                <a:cubicBezTo>
                  <a:pt x="8747957" y="4642383"/>
                  <a:pt x="8748468" y="4642383"/>
                  <a:pt x="8720883" y="4642383"/>
                </a:cubicBezTo>
                <a:cubicBezTo>
                  <a:pt x="8720883" y="4618895"/>
                  <a:pt x="8720883" y="4595407"/>
                  <a:pt x="8693299" y="4595407"/>
                </a:cubicBezTo>
                <a:cubicBezTo>
                  <a:pt x="8693299" y="4571919"/>
                  <a:pt x="8720883" y="4594995"/>
                  <a:pt x="8720883" y="4571507"/>
                </a:cubicBezTo>
                <a:close/>
                <a:moveTo>
                  <a:pt x="7867798" y="4571507"/>
                </a:moveTo>
                <a:cubicBezTo>
                  <a:pt x="7867798" y="4594583"/>
                  <a:pt x="7867798" y="4594583"/>
                  <a:pt x="7867798" y="4594583"/>
                </a:cubicBezTo>
                <a:cubicBezTo>
                  <a:pt x="7867798" y="4594583"/>
                  <a:pt x="7867798" y="4594995"/>
                  <a:pt x="7867798" y="4597879"/>
                </a:cubicBezTo>
                <a:lnTo>
                  <a:pt x="7867798" y="4609417"/>
                </a:lnTo>
                <a:lnTo>
                  <a:pt x="7867798" y="4617659"/>
                </a:lnTo>
                <a:cubicBezTo>
                  <a:pt x="7843789" y="4594583"/>
                  <a:pt x="7843789" y="4594583"/>
                  <a:pt x="7867798" y="4571507"/>
                </a:cubicBezTo>
                <a:close/>
                <a:moveTo>
                  <a:pt x="7604721" y="4571507"/>
                </a:moveTo>
                <a:cubicBezTo>
                  <a:pt x="7628729" y="4596231"/>
                  <a:pt x="7604721" y="4596231"/>
                  <a:pt x="7604721" y="4596231"/>
                </a:cubicBezTo>
                <a:cubicBezTo>
                  <a:pt x="7604721" y="4596231"/>
                  <a:pt x="7604721" y="4571507"/>
                  <a:pt x="7604721" y="4571507"/>
                </a:cubicBezTo>
                <a:close/>
                <a:moveTo>
                  <a:pt x="7495914" y="4571507"/>
                </a:moveTo>
                <a:cubicBezTo>
                  <a:pt x="7522988" y="4571507"/>
                  <a:pt x="7495914" y="4596231"/>
                  <a:pt x="7495914" y="4596231"/>
                </a:cubicBezTo>
                <a:cubicBezTo>
                  <a:pt x="7495914" y="4571507"/>
                  <a:pt x="7495914" y="4571507"/>
                  <a:pt x="7495914" y="4571507"/>
                </a:cubicBezTo>
                <a:close/>
                <a:moveTo>
                  <a:pt x="2180221" y="4571507"/>
                </a:moveTo>
                <a:cubicBezTo>
                  <a:pt x="2205762" y="4594995"/>
                  <a:pt x="2180221" y="4594995"/>
                  <a:pt x="2231304" y="4642383"/>
                </a:cubicBezTo>
                <a:cubicBezTo>
                  <a:pt x="2231304" y="4642383"/>
                  <a:pt x="2180221" y="4594995"/>
                  <a:pt x="2180221" y="4571507"/>
                </a:cubicBezTo>
                <a:close/>
                <a:moveTo>
                  <a:pt x="2045362" y="4571507"/>
                </a:moveTo>
                <a:lnTo>
                  <a:pt x="2046894" y="4580984"/>
                </a:lnTo>
                <a:lnTo>
                  <a:pt x="2034634" y="4577276"/>
                </a:lnTo>
                <a:lnTo>
                  <a:pt x="2034634" y="4575628"/>
                </a:lnTo>
                <a:cubicBezTo>
                  <a:pt x="2036167" y="4573155"/>
                  <a:pt x="2039232" y="4571507"/>
                  <a:pt x="2045362" y="4571507"/>
                </a:cubicBezTo>
                <a:close/>
                <a:moveTo>
                  <a:pt x="2019820" y="4571507"/>
                </a:moveTo>
                <a:lnTo>
                  <a:pt x="2034634" y="4577276"/>
                </a:lnTo>
                <a:lnTo>
                  <a:pt x="2036167" y="4583869"/>
                </a:lnTo>
                <a:cubicBezTo>
                  <a:pt x="2039232" y="4590050"/>
                  <a:pt x="2045362" y="4596231"/>
                  <a:pt x="2045362" y="4596231"/>
                </a:cubicBezTo>
                <a:cubicBezTo>
                  <a:pt x="2045362" y="4596231"/>
                  <a:pt x="2019820" y="4571507"/>
                  <a:pt x="2019820" y="4571507"/>
                </a:cubicBezTo>
                <a:close/>
                <a:moveTo>
                  <a:pt x="7945444" y="4571095"/>
                </a:moveTo>
                <a:lnTo>
                  <a:pt x="7947998" y="4571507"/>
                </a:lnTo>
                <a:lnTo>
                  <a:pt x="7945444" y="4571507"/>
                </a:lnTo>
                <a:close/>
                <a:moveTo>
                  <a:pt x="8428178" y="4570683"/>
                </a:moveTo>
                <a:cubicBezTo>
                  <a:pt x="8428178" y="4570683"/>
                  <a:pt x="8428178" y="4571095"/>
                  <a:pt x="8428178" y="4594995"/>
                </a:cubicBezTo>
                <a:lnTo>
                  <a:pt x="8414386" y="4586341"/>
                </a:lnTo>
                <a:close/>
                <a:moveTo>
                  <a:pt x="2206273" y="4570683"/>
                </a:moveTo>
                <a:lnTo>
                  <a:pt x="2225174" y="4577688"/>
                </a:lnTo>
                <a:cubicBezTo>
                  <a:pt x="2242542" y="4589638"/>
                  <a:pt x="2252248" y="4611890"/>
                  <a:pt x="2232325" y="4594171"/>
                </a:cubicBezTo>
                <a:cubicBezTo>
                  <a:pt x="2232325" y="4594171"/>
                  <a:pt x="2219555" y="4582221"/>
                  <a:pt x="2209849" y="4573567"/>
                </a:cubicBezTo>
                <a:close/>
                <a:moveTo>
                  <a:pt x="7944933" y="4569859"/>
                </a:moveTo>
                <a:lnTo>
                  <a:pt x="7947998" y="4571507"/>
                </a:lnTo>
                <a:lnTo>
                  <a:pt x="7944933" y="4570271"/>
                </a:lnTo>
                <a:close/>
                <a:moveTo>
                  <a:pt x="7937271" y="4566150"/>
                </a:moveTo>
                <a:lnTo>
                  <a:pt x="7944933" y="4570271"/>
                </a:lnTo>
                <a:lnTo>
                  <a:pt x="7945444" y="4571095"/>
                </a:lnTo>
                <a:lnTo>
                  <a:pt x="7937271" y="4569034"/>
                </a:lnTo>
                <a:close/>
                <a:moveTo>
                  <a:pt x="7459135" y="4564090"/>
                </a:moveTo>
                <a:cubicBezTo>
                  <a:pt x="7470373" y="4566150"/>
                  <a:pt x="7470883" y="4588814"/>
                  <a:pt x="7470883" y="4570683"/>
                </a:cubicBezTo>
                <a:cubicBezTo>
                  <a:pt x="7470883" y="4570683"/>
                  <a:pt x="7497447" y="4618895"/>
                  <a:pt x="7470883" y="4618895"/>
                </a:cubicBezTo>
                <a:cubicBezTo>
                  <a:pt x="7470883" y="4594995"/>
                  <a:pt x="7470883" y="4594583"/>
                  <a:pt x="7444320" y="4570683"/>
                </a:cubicBezTo>
                <a:cubicBezTo>
                  <a:pt x="7450961" y="4564914"/>
                  <a:pt x="7455559" y="4563265"/>
                  <a:pt x="7459135" y="4564090"/>
                </a:cubicBezTo>
                <a:close/>
                <a:moveTo>
                  <a:pt x="8724970" y="4560793"/>
                </a:moveTo>
                <a:lnTo>
                  <a:pt x="8725481" y="4560793"/>
                </a:lnTo>
                <a:lnTo>
                  <a:pt x="8720883" y="4571507"/>
                </a:lnTo>
                <a:cubicBezTo>
                  <a:pt x="8720883" y="4565326"/>
                  <a:pt x="8722416" y="4562441"/>
                  <a:pt x="8724970" y="4560793"/>
                </a:cubicBezTo>
                <a:close/>
                <a:moveTo>
                  <a:pt x="8811300" y="4553788"/>
                </a:moveTo>
                <a:cubicBezTo>
                  <a:pt x="8815387" y="4554200"/>
                  <a:pt x="8820495" y="4558733"/>
                  <a:pt x="8827136" y="4570271"/>
                </a:cubicBezTo>
                <a:cubicBezTo>
                  <a:pt x="8801084" y="4570271"/>
                  <a:pt x="8801084" y="4617659"/>
                  <a:pt x="8774521" y="4617659"/>
                </a:cubicBezTo>
                <a:cubicBezTo>
                  <a:pt x="8747957" y="4594171"/>
                  <a:pt x="8774521" y="4570683"/>
                  <a:pt x="8774521" y="4594171"/>
                </a:cubicBezTo>
                <a:cubicBezTo>
                  <a:pt x="8774521" y="4594171"/>
                  <a:pt x="8774521" y="4570271"/>
                  <a:pt x="8774521" y="4570271"/>
                </a:cubicBezTo>
                <a:cubicBezTo>
                  <a:pt x="8794443" y="4587990"/>
                  <a:pt x="8799040" y="4552552"/>
                  <a:pt x="8811300" y="4553788"/>
                </a:cubicBezTo>
                <a:close/>
                <a:moveTo>
                  <a:pt x="8598795" y="4550903"/>
                </a:moveTo>
                <a:cubicBezTo>
                  <a:pt x="8602371" y="4552964"/>
                  <a:pt x="8607479" y="4558733"/>
                  <a:pt x="8614120" y="4570683"/>
                </a:cubicBezTo>
                <a:cubicBezTo>
                  <a:pt x="8587557" y="4546783"/>
                  <a:pt x="8614120" y="4594995"/>
                  <a:pt x="8587557" y="4594995"/>
                </a:cubicBezTo>
                <a:cubicBezTo>
                  <a:pt x="8587557" y="4577276"/>
                  <a:pt x="8587557" y="4545546"/>
                  <a:pt x="8598795" y="4550903"/>
                </a:cubicBezTo>
                <a:close/>
                <a:moveTo>
                  <a:pt x="7921435" y="4547607"/>
                </a:moveTo>
                <a:cubicBezTo>
                  <a:pt x="7921435" y="4547607"/>
                  <a:pt x="7921435" y="4553788"/>
                  <a:pt x="7925011" y="4559557"/>
                </a:cubicBezTo>
                <a:lnTo>
                  <a:pt x="7931141" y="4563265"/>
                </a:lnTo>
                <a:lnTo>
                  <a:pt x="7934717" y="4568622"/>
                </a:lnTo>
                <a:lnTo>
                  <a:pt x="7937271" y="4569034"/>
                </a:lnTo>
                <a:lnTo>
                  <a:pt x="7937271" y="4571507"/>
                </a:lnTo>
                <a:lnTo>
                  <a:pt x="7925011" y="4571507"/>
                </a:lnTo>
                <a:cubicBezTo>
                  <a:pt x="7921435" y="4571507"/>
                  <a:pt x="7921435" y="4571507"/>
                  <a:pt x="7921435" y="4571507"/>
                </a:cubicBezTo>
                <a:cubicBezTo>
                  <a:pt x="7921435" y="4571507"/>
                  <a:pt x="7947998" y="4595407"/>
                  <a:pt x="7947998" y="4595407"/>
                </a:cubicBezTo>
                <a:cubicBezTo>
                  <a:pt x="7947998" y="4595407"/>
                  <a:pt x="7947998" y="4619307"/>
                  <a:pt x="7947998" y="4619307"/>
                </a:cubicBezTo>
                <a:cubicBezTo>
                  <a:pt x="7947998" y="4643207"/>
                  <a:pt x="7947998" y="4643207"/>
                  <a:pt x="7921435" y="4619307"/>
                </a:cubicBezTo>
                <a:cubicBezTo>
                  <a:pt x="7947998" y="4619307"/>
                  <a:pt x="7947998" y="4619307"/>
                  <a:pt x="7921435" y="4595407"/>
                </a:cubicBezTo>
                <a:cubicBezTo>
                  <a:pt x="7921435" y="4595407"/>
                  <a:pt x="7921435" y="4619307"/>
                  <a:pt x="7921435" y="4619307"/>
                </a:cubicBezTo>
                <a:cubicBezTo>
                  <a:pt x="7895383" y="4571507"/>
                  <a:pt x="7921435" y="4547607"/>
                  <a:pt x="7921435" y="4547607"/>
                </a:cubicBezTo>
                <a:close/>
                <a:moveTo>
                  <a:pt x="7921435" y="4547607"/>
                </a:moveTo>
                <a:cubicBezTo>
                  <a:pt x="7934717" y="4547607"/>
                  <a:pt x="7941357" y="4559969"/>
                  <a:pt x="7944423" y="4568622"/>
                </a:cubicBezTo>
                <a:lnTo>
                  <a:pt x="7944933" y="4569859"/>
                </a:lnTo>
                <a:lnTo>
                  <a:pt x="7936760" y="4565326"/>
                </a:lnTo>
                <a:lnTo>
                  <a:pt x="7937271" y="4566150"/>
                </a:lnTo>
                <a:lnTo>
                  <a:pt x="7931141" y="4563265"/>
                </a:lnTo>
                <a:close/>
                <a:moveTo>
                  <a:pt x="8880262" y="4547195"/>
                </a:moveTo>
                <a:cubicBezTo>
                  <a:pt x="8906315" y="4547195"/>
                  <a:pt x="8906315" y="4547195"/>
                  <a:pt x="8906315" y="4547195"/>
                </a:cubicBezTo>
                <a:cubicBezTo>
                  <a:pt x="8906315" y="4569034"/>
                  <a:pt x="8905804" y="4547195"/>
                  <a:pt x="8880262" y="4570271"/>
                </a:cubicBezTo>
                <a:cubicBezTo>
                  <a:pt x="8880262" y="4570271"/>
                  <a:pt x="8880262" y="4570683"/>
                  <a:pt x="8880262" y="4567798"/>
                </a:cubicBezTo>
                <a:lnTo>
                  <a:pt x="8880262" y="4558321"/>
                </a:lnTo>
                <a:lnTo>
                  <a:pt x="8880262" y="4549667"/>
                </a:lnTo>
                <a:cubicBezTo>
                  <a:pt x="8880262" y="4546783"/>
                  <a:pt x="8880262" y="4547195"/>
                  <a:pt x="8880262" y="4547195"/>
                </a:cubicBezTo>
                <a:close/>
                <a:moveTo>
                  <a:pt x="8321925" y="4547195"/>
                </a:moveTo>
                <a:cubicBezTo>
                  <a:pt x="8348999" y="4571507"/>
                  <a:pt x="8348999" y="4571507"/>
                  <a:pt x="8348999" y="4571507"/>
                </a:cubicBezTo>
                <a:lnTo>
                  <a:pt x="8348999" y="4574803"/>
                </a:lnTo>
                <a:cubicBezTo>
                  <a:pt x="8348999" y="4577688"/>
                  <a:pt x="8348999" y="4583869"/>
                  <a:pt x="8348999" y="4596231"/>
                </a:cubicBezTo>
                <a:cubicBezTo>
                  <a:pt x="8348999" y="4596231"/>
                  <a:pt x="8348999" y="4571507"/>
                  <a:pt x="8321925" y="4571507"/>
                </a:cubicBezTo>
                <a:cubicBezTo>
                  <a:pt x="8321925" y="4571507"/>
                  <a:pt x="8321925" y="4571507"/>
                  <a:pt x="8321925" y="4547195"/>
                </a:cubicBezTo>
                <a:close/>
                <a:moveTo>
                  <a:pt x="7683389" y="4547195"/>
                </a:moveTo>
                <a:cubicBezTo>
                  <a:pt x="7683389" y="4547195"/>
                  <a:pt x="7710973" y="4547195"/>
                  <a:pt x="7710973" y="4547195"/>
                </a:cubicBezTo>
                <a:cubicBezTo>
                  <a:pt x="7710973" y="4571507"/>
                  <a:pt x="7710973" y="4571507"/>
                  <a:pt x="7683389" y="4547195"/>
                </a:cubicBezTo>
                <a:close/>
                <a:moveTo>
                  <a:pt x="7656315" y="4547195"/>
                </a:moveTo>
                <a:lnTo>
                  <a:pt x="7734471" y="4617659"/>
                </a:lnTo>
                <a:cubicBezTo>
                  <a:pt x="7708419" y="4617659"/>
                  <a:pt x="7682367" y="4570683"/>
                  <a:pt x="7682367" y="4594171"/>
                </a:cubicBezTo>
                <a:cubicBezTo>
                  <a:pt x="7682367" y="4582633"/>
                  <a:pt x="7682367" y="4576864"/>
                  <a:pt x="7679302" y="4570683"/>
                </a:cubicBezTo>
                <a:close/>
                <a:moveTo>
                  <a:pt x="2498978" y="4547195"/>
                </a:moveTo>
                <a:cubicBezTo>
                  <a:pt x="2525542" y="4547195"/>
                  <a:pt x="2552105" y="4547195"/>
                  <a:pt x="2605231" y="4594995"/>
                </a:cubicBezTo>
                <a:cubicBezTo>
                  <a:pt x="2605231" y="4594995"/>
                  <a:pt x="2525542" y="4546783"/>
                  <a:pt x="2525542" y="4570683"/>
                </a:cubicBezTo>
                <a:cubicBezTo>
                  <a:pt x="2552105" y="4594583"/>
                  <a:pt x="2552105" y="4571095"/>
                  <a:pt x="2578668" y="4594995"/>
                </a:cubicBezTo>
                <a:cubicBezTo>
                  <a:pt x="2598590" y="4613126"/>
                  <a:pt x="2558235" y="4604060"/>
                  <a:pt x="2548529" y="4618483"/>
                </a:cubicBezTo>
                <a:lnTo>
                  <a:pt x="2550572" y="4632081"/>
                </a:lnTo>
                <a:lnTo>
                  <a:pt x="2538312" y="4621779"/>
                </a:lnTo>
                <a:cubicBezTo>
                  <a:pt x="2525031" y="4612714"/>
                  <a:pt x="2512260" y="4606945"/>
                  <a:pt x="2498978" y="4594995"/>
                </a:cubicBezTo>
                <a:cubicBezTo>
                  <a:pt x="2498978" y="4594995"/>
                  <a:pt x="2498978" y="4594995"/>
                  <a:pt x="2525542" y="4594995"/>
                </a:cubicBezTo>
                <a:cubicBezTo>
                  <a:pt x="2498978" y="4571095"/>
                  <a:pt x="2498978" y="4571095"/>
                  <a:pt x="2498978" y="4547195"/>
                </a:cubicBezTo>
                <a:close/>
                <a:moveTo>
                  <a:pt x="8743871" y="4536893"/>
                </a:moveTo>
                <a:cubicBezTo>
                  <a:pt x="8746425" y="4537717"/>
                  <a:pt x="8747957" y="4541014"/>
                  <a:pt x="8747957" y="4547195"/>
                </a:cubicBezTo>
                <a:cubicBezTo>
                  <a:pt x="8747957" y="4559145"/>
                  <a:pt x="8741317" y="4559145"/>
                  <a:pt x="8734676" y="4559145"/>
                </a:cubicBezTo>
                <a:lnTo>
                  <a:pt x="8725481" y="4560793"/>
                </a:lnTo>
                <a:lnTo>
                  <a:pt x="8734676" y="4541014"/>
                </a:lnTo>
                <a:cubicBezTo>
                  <a:pt x="8737741" y="4538129"/>
                  <a:pt x="8741317" y="4536481"/>
                  <a:pt x="8743871" y="4536893"/>
                </a:cubicBezTo>
                <a:close/>
                <a:moveTo>
                  <a:pt x="8419494" y="4536481"/>
                </a:moveTo>
                <a:lnTo>
                  <a:pt x="8420005" y="4536481"/>
                </a:lnTo>
                <a:lnTo>
                  <a:pt x="8427156" y="4547195"/>
                </a:lnTo>
                <a:cubicBezTo>
                  <a:pt x="8420516" y="4541014"/>
                  <a:pt x="8418983" y="4537717"/>
                  <a:pt x="8419494" y="4536481"/>
                </a:cubicBezTo>
                <a:close/>
                <a:moveTo>
                  <a:pt x="2483413" y="4531142"/>
                </a:moveTo>
                <a:lnTo>
                  <a:pt x="2498978" y="4547195"/>
                </a:lnTo>
                <a:cubicBezTo>
                  <a:pt x="2492274" y="4541168"/>
                  <a:pt x="2487237" y="4535901"/>
                  <a:pt x="2483453" y="4531205"/>
                </a:cubicBezTo>
                <a:close/>
                <a:moveTo>
                  <a:pt x="7634859" y="4529888"/>
                </a:moveTo>
                <a:lnTo>
                  <a:pt x="7656315" y="4547195"/>
                </a:lnTo>
                <a:lnTo>
                  <a:pt x="7643543" y="4544310"/>
                </a:lnTo>
                <a:close/>
                <a:moveTo>
                  <a:pt x="7944933" y="4526591"/>
                </a:moveTo>
                <a:lnTo>
                  <a:pt x="7974561" y="4547607"/>
                </a:lnTo>
                <a:cubicBezTo>
                  <a:pt x="7974561" y="4547607"/>
                  <a:pt x="7974561" y="4547607"/>
                  <a:pt x="7974561" y="4571507"/>
                </a:cubicBezTo>
                <a:cubicBezTo>
                  <a:pt x="7974561" y="4571507"/>
                  <a:pt x="7981202" y="4571507"/>
                  <a:pt x="7984267" y="4571507"/>
                </a:cubicBezTo>
                <a:lnTo>
                  <a:pt x="7985289" y="4571507"/>
                </a:lnTo>
                <a:lnTo>
                  <a:pt x="7987332" y="4571507"/>
                </a:lnTo>
                <a:cubicBezTo>
                  <a:pt x="7993973" y="4571507"/>
                  <a:pt x="8001125" y="4571507"/>
                  <a:pt x="8001125" y="4571507"/>
                </a:cubicBezTo>
                <a:cubicBezTo>
                  <a:pt x="8001125" y="4595407"/>
                  <a:pt x="7974561" y="4571507"/>
                  <a:pt x="7974561" y="4619307"/>
                </a:cubicBezTo>
                <a:cubicBezTo>
                  <a:pt x="7947998" y="4595407"/>
                  <a:pt x="7947998" y="4595407"/>
                  <a:pt x="7947998" y="4595407"/>
                </a:cubicBezTo>
                <a:cubicBezTo>
                  <a:pt x="7947998" y="4595407"/>
                  <a:pt x="7941357" y="4583869"/>
                  <a:pt x="7937781" y="4574803"/>
                </a:cubicBezTo>
                <a:lnTo>
                  <a:pt x="7937271" y="4571507"/>
                </a:lnTo>
                <a:lnTo>
                  <a:pt x="7945444" y="4571507"/>
                </a:lnTo>
                <a:lnTo>
                  <a:pt x="7947487" y="4578100"/>
                </a:lnTo>
                <a:cubicBezTo>
                  <a:pt x="7947998" y="4578924"/>
                  <a:pt x="7947998" y="4577688"/>
                  <a:pt x="7947998" y="4571507"/>
                </a:cubicBezTo>
                <a:cubicBezTo>
                  <a:pt x="7967409" y="4571507"/>
                  <a:pt x="7943401" y="4544722"/>
                  <a:pt x="7940847" y="4531536"/>
                </a:cubicBezTo>
                <a:close/>
                <a:moveTo>
                  <a:pt x="7630773" y="4526179"/>
                </a:moveTo>
                <a:lnTo>
                  <a:pt x="7634349" y="4529064"/>
                </a:lnTo>
                <a:lnTo>
                  <a:pt x="7643543" y="4547195"/>
                </a:lnTo>
                <a:cubicBezTo>
                  <a:pt x="7649673" y="4552964"/>
                  <a:pt x="7656315" y="4559145"/>
                  <a:pt x="7656315" y="4571507"/>
                </a:cubicBezTo>
                <a:cubicBezTo>
                  <a:pt x="7630773" y="4571507"/>
                  <a:pt x="7630773" y="4571507"/>
                  <a:pt x="7630773" y="4547195"/>
                </a:cubicBezTo>
                <a:cubicBezTo>
                  <a:pt x="7630773" y="4547195"/>
                  <a:pt x="7616470" y="4519586"/>
                  <a:pt x="7630773" y="4526179"/>
                </a:cubicBezTo>
                <a:close/>
                <a:moveTo>
                  <a:pt x="2125051" y="4524119"/>
                </a:moveTo>
                <a:cubicBezTo>
                  <a:pt x="2177667" y="4548019"/>
                  <a:pt x="2177667" y="4523707"/>
                  <a:pt x="2177667" y="4547607"/>
                </a:cubicBezTo>
                <a:cubicBezTo>
                  <a:pt x="2204230" y="4547607"/>
                  <a:pt x="2177667" y="4547607"/>
                  <a:pt x="2177667" y="4571507"/>
                </a:cubicBezTo>
                <a:cubicBezTo>
                  <a:pt x="2151103" y="4547607"/>
                  <a:pt x="2151614" y="4548019"/>
                  <a:pt x="2125051" y="4524119"/>
                </a:cubicBezTo>
                <a:close/>
                <a:moveTo>
                  <a:pt x="7979159" y="4523707"/>
                </a:moveTo>
                <a:lnTo>
                  <a:pt x="7980181" y="4523707"/>
                </a:lnTo>
                <a:cubicBezTo>
                  <a:pt x="7982735" y="4523707"/>
                  <a:pt x="7988865" y="4523707"/>
                  <a:pt x="8001125" y="4523707"/>
                </a:cubicBezTo>
                <a:cubicBezTo>
                  <a:pt x="8001125" y="4523707"/>
                  <a:pt x="8001125" y="4547195"/>
                  <a:pt x="8001125" y="4547195"/>
                </a:cubicBezTo>
                <a:cubicBezTo>
                  <a:pt x="7988865" y="4547195"/>
                  <a:pt x="7982735" y="4541014"/>
                  <a:pt x="7980181" y="4532360"/>
                </a:cubicBezTo>
                <a:close/>
                <a:moveTo>
                  <a:pt x="2418778" y="4523295"/>
                </a:moveTo>
                <a:cubicBezTo>
                  <a:pt x="2418778" y="4523295"/>
                  <a:pt x="2445341" y="4546783"/>
                  <a:pt x="2471904" y="4570683"/>
                </a:cubicBezTo>
                <a:cubicBezTo>
                  <a:pt x="2418778" y="4546783"/>
                  <a:pt x="2445341" y="4547195"/>
                  <a:pt x="2418778" y="4523295"/>
                </a:cubicBezTo>
                <a:close/>
                <a:moveTo>
                  <a:pt x="2098999" y="4523295"/>
                </a:moveTo>
                <a:lnTo>
                  <a:pt x="2126584" y="4541014"/>
                </a:lnTo>
                <a:cubicBezTo>
                  <a:pt x="2144463" y="4559557"/>
                  <a:pt x="2138844" y="4577688"/>
                  <a:pt x="2180221" y="4596231"/>
                </a:cubicBezTo>
                <a:cubicBezTo>
                  <a:pt x="2166428" y="4596231"/>
                  <a:pt x="2152636" y="4590050"/>
                  <a:pt x="2145995" y="4587166"/>
                </a:cubicBezTo>
                <a:lnTo>
                  <a:pt x="2144973" y="4586753"/>
                </a:lnTo>
                <a:lnTo>
                  <a:pt x="2140376" y="4581397"/>
                </a:lnTo>
                <a:cubicBezTo>
                  <a:pt x="2137311" y="4575216"/>
                  <a:pt x="2136800" y="4569447"/>
                  <a:pt x="2132203" y="4560793"/>
                </a:cubicBezTo>
                <a:close/>
                <a:moveTo>
                  <a:pt x="8638640" y="4522471"/>
                </a:moveTo>
                <a:cubicBezTo>
                  <a:pt x="8638640" y="4522471"/>
                  <a:pt x="8666225" y="4522471"/>
                  <a:pt x="8666225" y="4547195"/>
                </a:cubicBezTo>
                <a:cubicBezTo>
                  <a:pt x="8666225" y="4547195"/>
                  <a:pt x="8638640" y="4522471"/>
                  <a:pt x="8638640" y="4522471"/>
                </a:cubicBezTo>
                <a:close/>
                <a:moveTo>
                  <a:pt x="8374541" y="4522471"/>
                </a:moveTo>
                <a:cubicBezTo>
                  <a:pt x="8374541" y="4522471"/>
                  <a:pt x="8400082" y="4547195"/>
                  <a:pt x="8400082" y="4547195"/>
                </a:cubicBezTo>
                <a:cubicBezTo>
                  <a:pt x="8400082" y="4571507"/>
                  <a:pt x="8374541" y="4571507"/>
                  <a:pt x="8374541" y="4571507"/>
                </a:cubicBezTo>
                <a:cubicBezTo>
                  <a:pt x="8374541" y="4571507"/>
                  <a:pt x="8348999" y="4571507"/>
                  <a:pt x="8348999" y="4571507"/>
                </a:cubicBezTo>
                <a:cubicBezTo>
                  <a:pt x="8348999" y="4547195"/>
                  <a:pt x="8374541" y="4571507"/>
                  <a:pt x="8374541" y="4547195"/>
                </a:cubicBezTo>
                <a:cubicBezTo>
                  <a:pt x="8374541" y="4547195"/>
                  <a:pt x="8374541" y="4546783"/>
                  <a:pt x="8374541" y="4522471"/>
                </a:cubicBezTo>
                <a:close/>
                <a:moveTo>
                  <a:pt x="7630773" y="4522471"/>
                </a:moveTo>
                <a:lnTo>
                  <a:pt x="7634859" y="4529888"/>
                </a:lnTo>
                <a:lnTo>
                  <a:pt x="7634349" y="4529064"/>
                </a:lnTo>
                <a:close/>
                <a:moveTo>
                  <a:pt x="7522988" y="4522471"/>
                </a:moveTo>
                <a:cubicBezTo>
                  <a:pt x="7522988" y="4522471"/>
                  <a:pt x="7550573" y="4546783"/>
                  <a:pt x="7550573" y="4522471"/>
                </a:cubicBezTo>
                <a:lnTo>
                  <a:pt x="7550573" y="4556672"/>
                </a:lnTo>
                <a:cubicBezTo>
                  <a:pt x="7550573" y="4565738"/>
                  <a:pt x="7550573" y="4571507"/>
                  <a:pt x="7550573" y="4571507"/>
                </a:cubicBezTo>
                <a:cubicBezTo>
                  <a:pt x="7550573" y="4547195"/>
                  <a:pt x="7550573" y="4546783"/>
                  <a:pt x="7522988" y="4522471"/>
                </a:cubicBezTo>
                <a:close/>
                <a:moveTo>
                  <a:pt x="7495914" y="4522471"/>
                </a:moveTo>
                <a:cubicBezTo>
                  <a:pt x="7495914" y="4522471"/>
                  <a:pt x="7522988" y="4571507"/>
                  <a:pt x="7522988" y="4571507"/>
                </a:cubicBezTo>
                <a:cubicBezTo>
                  <a:pt x="7522988" y="4571507"/>
                  <a:pt x="7495914" y="4546783"/>
                  <a:pt x="7495914" y="4522471"/>
                </a:cubicBezTo>
                <a:close/>
                <a:moveTo>
                  <a:pt x="2448917" y="4517114"/>
                </a:moveTo>
                <a:cubicBezTo>
                  <a:pt x="2458623" y="4517114"/>
                  <a:pt x="2471904" y="4522883"/>
                  <a:pt x="2498978" y="4547195"/>
                </a:cubicBezTo>
                <a:cubicBezTo>
                  <a:pt x="2471904" y="4547195"/>
                  <a:pt x="2498468" y="4570683"/>
                  <a:pt x="2471904" y="4570683"/>
                </a:cubicBezTo>
                <a:cubicBezTo>
                  <a:pt x="2418778" y="4522883"/>
                  <a:pt x="2471904" y="4547195"/>
                  <a:pt x="2418778" y="4523295"/>
                </a:cubicBezTo>
                <a:cubicBezTo>
                  <a:pt x="2432060" y="4523295"/>
                  <a:pt x="2438701" y="4517114"/>
                  <a:pt x="2448917" y="4517114"/>
                </a:cubicBezTo>
                <a:close/>
                <a:moveTo>
                  <a:pt x="7747753" y="4515877"/>
                </a:moveTo>
                <a:cubicBezTo>
                  <a:pt x="7751839" y="4515053"/>
                  <a:pt x="7756948" y="4516289"/>
                  <a:pt x="7763589" y="4522471"/>
                </a:cubicBezTo>
                <a:cubicBezTo>
                  <a:pt x="7763589" y="4546371"/>
                  <a:pt x="7763589" y="4546371"/>
                  <a:pt x="7789641" y="4570271"/>
                </a:cubicBezTo>
                <a:cubicBezTo>
                  <a:pt x="7763589" y="4546371"/>
                  <a:pt x="7763589" y="4546371"/>
                  <a:pt x="7737025" y="4570271"/>
                </a:cubicBezTo>
                <a:cubicBezTo>
                  <a:pt x="7737025" y="4570271"/>
                  <a:pt x="7763589" y="4594171"/>
                  <a:pt x="7763589" y="4618071"/>
                </a:cubicBezTo>
                <a:cubicBezTo>
                  <a:pt x="7763589" y="4641971"/>
                  <a:pt x="7763589" y="4642383"/>
                  <a:pt x="7789641" y="4642383"/>
                </a:cubicBezTo>
                <a:cubicBezTo>
                  <a:pt x="7789641" y="4642383"/>
                  <a:pt x="7763589" y="4594171"/>
                  <a:pt x="7789641" y="4594171"/>
                </a:cubicBezTo>
                <a:lnTo>
                  <a:pt x="7791685" y="4616835"/>
                </a:lnTo>
                <a:lnTo>
                  <a:pt x="7789641" y="4618071"/>
                </a:lnTo>
                <a:lnTo>
                  <a:pt x="7792195" y="4620955"/>
                </a:lnTo>
                <a:lnTo>
                  <a:pt x="7793217" y="4630021"/>
                </a:lnTo>
                <a:cubicBezTo>
                  <a:pt x="7796282" y="4641971"/>
                  <a:pt x="7802923" y="4653921"/>
                  <a:pt x="7816204" y="4665871"/>
                </a:cubicBezTo>
                <a:cubicBezTo>
                  <a:pt x="7816204" y="4690183"/>
                  <a:pt x="7816204" y="4689771"/>
                  <a:pt x="7816204" y="4713671"/>
                </a:cubicBezTo>
                <a:cubicBezTo>
                  <a:pt x="7802923" y="4713671"/>
                  <a:pt x="7796282" y="4719852"/>
                  <a:pt x="7793217" y="4728918"/>
                </a:cubicBezTo>
                <a:lnTo>
                  <a:pt x="7792195" y="4738395"/>
                </a:lnTo>
                <a:lnTo>
                  <a:pt x="7789641" y="4737983"/>
                </a:lnTo>
                <a:lnTo>
                  <a:pt x="7791685" y="4742516"/>
                </a:lnTo>
                <a:lnTo>
                  <a:pt x="7789641" y="4761883"/>
                </a:lnTo>
                <a:cubicBezTo>
                  <a:pt x="7763589" y="4713671"/>
                  <a:pt x="7763589" y="4666283"/>
                  <a:pt x="7763589" y="4642383"/>
                </a:cubicBezTo>
                <a:cubicBezTo>
                  <a:pt x="7737537" y="4618483"/>
                  <a:pt x="7737025" y="4594171"/>
                  <a:pt x="7737025" y="4618071"/>
                </a:cubicBezTo>
                <a:cubicBezTo>
                  <a:pt x="7737025" y="4594171"/>
                  <a:pt x="7710973" y="4618483"/>
                  <a:pt x="7710973" y="4570271"/>
                </a:cubicBezTo>
                <a:cubicBezTo>
                  <a:pt x="7710973" y="4570271"/>
                  <a:pt x="7737025" y="4594171"/>
                  <a:pt x="7710973" y="4546371"/>
                </a:cubicBezTo>
                <a:cubicBezTo>
                  <a:pt x="7730385" y="4546371"/>
                  <a:pt x="7735493" y="4519586"/>
                  <a:pt x="7747753" y="4515877"/>
                </a:cubicBezTo>
                <a:close/>
                <a:moveTo>
                  <a:pt x="7577647" y="4515465"/>
                </a:moveTo>
                <a:cubicBezTo>
                  <a:pt x="7578157" y="4515053"/>
                  <a:pt x="7578157" y="4516289"/>
                  <a:pt x="7578157" y="4522471"/>
                </a:cubicBezTo>
                <a:cubicBezTo>
                  <a:pt x="7605231" y="4522471"/>
                  <a:pt x="7604721" y="4547195"/>
                  <a:pt x="7604721" y="4547195"/>
                </a:cubicBezTo>
                <a:cubicBezTo>
                  <a:pt x="7577647" y="4547195"/>
                  <a:pt x="7577647" y="4546783"/>
                  <a:pt x="7550573" y="4522471"/>
                </a:cubicBezTo>
                <a:cubicBezTo>
                  <a:pt x="7571006" y="4541014"/>
                  <a:pt x="7576114" y="4517938"/>
                  <a:pt x="7577647" y="4515465"/>
                </a:cubicBezTo>
                <a:close/>
                <a:moveTo>
                  <a:pt x="8412342" y="4512581"/>
                </a:moveTo>
                <a:cubicBezTo>
                  <a:pt x="8415407" y="4513405"/>
                  <a:pt x="8420516" y="4516289"/>
                  <a:pt x="8427156" y="4522471"/>
                </a:cubicBezTo>
                <a:cubicBezTo>
                  <a:pt x="8440949" y="4534833"/>
                  <a:pt x="8434308" y="4534833"/>
                  <a:pt x="8427156" y="4534833"/>
                </a:cubicBezTo>
                <a:lnTo>
                  <a:pt x="8420005" y="4536481"/>
                </a:lnTo>
                <a:lnTo>
                  <a:pt x="8407234" y="4516289"/>
                </a:lnTo>
                <a:cubicBezTo>
                  <a:pt x="8407234" y="4513405"/>
                  <a:pt x="8408767" y="4511757"/>
                  <a:pt x="8412342" y="4512581"/>
                </a:cubicBezTo>
                <a:close/>
                <a:moveTo>
                  <a:pt x="7937271" y="4507636"/>
                </a:moveTo>
                <a:lnTo>
                  <a:pt x="7947998" y="4524119"/>
                </a:lnTo>
                <a:lnTo>
                  <a:pt x="7944933" y="4526591"/>
                </a:lnTo>
                <a:lnTo>
                  <a:pt x="7941357" y="4524119"/>
                </a:lnTo>
                <a:cubicBezTo>
                  <a:pt x="7938293" y="4517938"/>
                  <a:pt x="7936249" y="4512169"/>
                  <a:pt x="7937271" y="4507636"/>
                </a:cubicBezTo>
                <a:close/>
                <a:moveTo>
                  <a:pt x="7986821" y="4502691"/>
                </a:moveTo>
                <a:lnTo>
                  <a:pt x="7988865" y="4503103"/>
                </a:lnTo>
                <a:cubicBezTo>
                  <a:pt x="7994995" y="4505988"/>
                  <a:pt x="8001125" y="4511757"/>
                  <a:pt x="8001125" y="4523707"/>
                </a:cubicBezTo>
                <a:cubicBezTo>
                  <a:pt x="8001125" y="4523707"/>
                  <a:pt x="7994995" y="4517526"/>
                  <a:pt x="7988865" y="4508872"/>
                </a:cubicBezTo>
                <a:close/>
                <a:moveTo>
                  <a:pt x="2378423" y="4502691"/>
                </a:moveTo>
                <a:lnTo>
                  <a:pt x="2388128" y="4505576"/>
                </a:lnTo>
                <a:cubicBezTo>
                  <a:pt x="2412137" y="4519586"/>
                  <a:pt x="2432571" y="4547195"/>
                  <a:pt x="2391704" y="4547195"/>
                </a:cubicBezTo>
                <a:cubicBezTo>
                  <a:pt x="2391704" y="4522471"/>
                  <a:pt x="2391704" y="4522471"/>
                  <a:pt x="2391704" y="4522471"/>
                </a:cubicBezTo>
                <a:cubicBezTo>
                  <a:pt x="2384553" y="4516289"/>
                  <a:pt x="2381488" y="4511757"/>
                  <a:pt x="2379444" y="4508460"/>
                </a:cubicBezTo>
                <a:close/>
                <a:moveTo>
                  <a:pt x="7977115" y="4500219"/>
                </a:moveTo>
                <a:lnTo>
                  <a:pt x="7979159" y="4523707"/>
                </a:lnTo>
                <a:lnTo>
                  <a:pt x="7977115" y="4523707"/>
                </a:lnTo>
                <a:cubicBezTo>
                  <a:pt x="7977115" y="4500219"/>
                  <a:pt x="7977115" y="4500219"/>
                  <a:pt x="7977115" y="4500219"/>
                </a:cubicBezTo>
                <a:close/>
                <a:moveTo>
                  <a:pt x="2498978" y="4499395"/>
                </a:moveTo>
                <a:cubicBezTo>
                  <a:pt x="2498978" y="4499395"/>
                  <a:pt x="2525542" y="4523295"/>
                  <a:pt x="2552105" y="4523295"/>
                </a:cubicBezTo>
                <a:cubicBezTo>
                  <a:pt x="2552105" y="4547195"/>
                  <a:pt x="2605231" y="4570683"/>
                  <a:pt x="2605231" y="4570683"/>
                </a:cubicBezTo>
                <a:cubicBezTo>
                  <a:pt x="2578668" y="4570683"/>
                  <a:pt x="2498978" y="4499395"/>
                  <a:pt x="2525542" y="4523295"/>
                </a:cubicBezTo>
                <a:cubicBezTo>
                  <a:pt x="2471904" y="4499395"/>
                  <a:pt x="2498978" y="4499395"/>
                  <a:pt x="2498978" y="4499395"/>
                </a:cubicBezTo>
                <a:close/>
                <a:moveTo>
                  <a:pt x="8638640" y="4498158"/>
                </a:moveTo>
                <a:cubicBezTo>
                  <a:pt x="8666225" y="4498158"/>
                  <a:pt x="8638640" y="4497746"/>
                  <a:pt x="8638640" y="4522471"/>
                </a:cubicBezTo>
                <a:cubicBezTo>
                  <a:pt x="8638640" y="4522471"/>
                  <a:pt x="8638640" y="4498158"/>
                  <a:pt x="8638640" y="4498158"/>
                </a:cubicBezTo>
                <a:close/>
                <a:moveTo>
                  <a:pt x="2364630" y="4498158"/>
                </a:moveTo>
                <a:cubicBezTo>
                  <a:pt x="2378423" y="4498158"/>
                  <a:pt x="2377912" y="4497746"/>
                  <a:pt x="2377912" y="4501043"/>
                </a:cubicBezTo>
                <a:lnTo>
                  <a:pt x="2378423" y="4502691"/>
                </a:lnTo>
                <a:close/>
                <a:moveTo>
                  <a:pt x="1992746" y="4498158"/>
                </a:moveTo>
                <a:cubicBezTo>
                  <a:pt x="1992746" y="4498158"/>
                  <a:pt x="2019820" y="4522883"/>
                  <a:pt x="2019820" y="4498158"/>
                </a:cubicBezTo>
                <a:cubicBezTo>
                  <a:pt x="2046894" y="4547195"/>
                  <a:pt x="1992746" y="4497746"/>
                  <a:pt x="1992746" y="4522471"/>
                </a:cubicBezTo>
                <a:cubicBezTo>
                  <a:pt x="1965161" y="4497746"/>
                  <a:pt x="1992746" y="4498158"/>
                  <a:pt x="1992746" y="4498158"/>
                </a:cubicBezTo>
                <a:close/>
                <a:moveTo>
                  <a:pt x="8455252" y="4493626"/>
                </a:moveTo>
                <a:cubicBezTo>
                  <a:pt x="8456274" y="4497334"/>
                  <a:pt x="8461382" y="4524119"/>
                  <a:pt x="8481815" y="4524119"/>
                </a:cubicBezTo>
                <a:cubicBezTo>
                  <a:pt x="8481815" y="4547607"/>
                  <a:pt x="8454741" y="4524119"/>
                  <a:pt x="8481815" y="4571507"/>
                </a:cubicBezTo>
                <a:cubicBezTo>
                  <a:pt x="8454741" y="4547607"/>
                  <a:pt x="8454741" y="4571507"/>
                  <a:pt x="8454741" y="4547607"/>
                </a:cubicBezTo>
                <a:cubicBezTo>
                  <a:pt x="8454741" y="4524119"/>
                  <a:pt x="8454741" y="4524119"/>
                  <a:pt x="8454741" y="4500219"/>
                </a:cubicBezTo>
                <a:cubicBezTo>
                  <a:pt x="8454741" y="4499395"/>
                  <a:pt x="8454741" y="4499807"/>
                  <a:pt x="8454741" y="4499395"/>
                </a:cubicBezTo>
                <a:cubicBezTo>
                  <a:pt x="8454741" y="4495274"/>
                  <a:pt x="8454741" y="4492801"/>
                  <a:pt x="8455252" y="4493626"/>
                </a:cubicBezTo>
                <a:close/>
                <a:moveTo>
                  <a:pt x="9014100" y="4485384"/>
                </a:moveTo>
                <a:lnTo>
                  <a:pt x="9015121" y="4487857"/>
                </a:lnTo>
                <a:lnTo>
                  <a:pt x="9037598" y="4499395"/>
                </a:lnTo>
                <a:lnTo>
                  <a:pt x="9038109" y="4523295"/>
                </a:lnTo>
                <a:cubicBezTo>
                  <a:pt x="9038109" y="4523295"/>
                  <a:pt x="9012056" y="4475907"/>
                  <a:pt x="9012056" y="4499395"/>
                </a:cubicBezTo>
                <a:close/>
                <a:moveTo>
                  <a:pt x="8720883" y="4476319"/>
                </a:moveTo>
                <a:cubicBezTo>
                  <a:pt x="8746425" y="4476319"/>
                  <a:pt x="8746425" y="4499395"/>
                  <a:pt x="8771966" y="4499395"/>
                </a:cubicBezTo>
                <a:cubicBezTo>
                  <a:pt x="8771966" y="4522471"/>
                  <a:pt x="8771966" y="4522471"/>
                  <a:pt x="8771966" y="4522471"/>
                </a:cubicBezTo>
                <a:cubicBezTo>
                  <a:pt x="8771966" y="4522471"/>
                  <a:pt x="8771966" y="4522471"/>
                  <a:pt x="8746425" y="4522471"/>
                </a:cubicBezTo>
                <a:cubicBezTo>
                  <a:pt x="8746425" y="4522471"/>
                  <a:pt x="8746425" y="4522471"/>
                  <a:pt x="8720883" y="4476319"/>
                </a:cubicBezTo>
                <a:close/>
                <a:moveTo>
                  <a:pt x="8454741" y="4476319"/>
                </a:moveTo>
                <a:cubicBezTo>
                  <a:pt x="8481815" y="4497746"/>
                  <a:pt x="8481815" y="4476319"/>
                  <a:pt x="8481815" y="4476319"/>
                </a:cubicBezTo>
                <a:cubicBezTo>
                  <a:pt x="8481815" y="4497746"/>
                  <a:pt x="8481815" y="4498158"/>
                  <a:pt x="8481815" y="4498158"/>
                </a:cubicBezTo>
                <a:cubicBezTo>
                  <a:pt x="8481815" y="4498158"/>
                  <a:pt x="8454741" y="4497746"/>
                  <a:pt x="8454741" y="4476319"/>
                </a:cubicBezTo>
                <a:close/>
                <a:moveTo>
                  <a:pt x="8427156" y="4476319"/>
                </a:moveTo>
                <a:cubicBezTo>
                  <a:pt x="8427156" y="4499395"/>
                  <a:pt x="8427156" y="4499395"/>
                  <a:pt x="8454741" y="4499395"/>
                </a:cubicBezTo>
                <a:cubicBezTo>
                  <a:pt x="8427156" y="4522471"/>
                  <a:pt x="8427667" y="4522471"/>
                  <a:pt x="8400082" y="4499395"/>
                </a:cubicBezTo>
                <a:cubicBezTo>
                  <a:pt x="8427667" y="4499395"/>
                  <a:pt x="8427156" y="4499395"/>
                  <a:pt x="8427156" y="4476319"/>
                </a:cubicBezTo>
                <a:close/>
                <a:moveTo>
                  <a:pt x="7977115" y="4476319"/>
                </a:moveTo>
                <a:lnTo>
                  <a:pt x="7986821" y="4502691"/>
                </a:lnTo>
                <a:lnTo>
                  <a:pt x="7977115" y="4500219"/>
                </a:lnTo>
                <a:cubicBezTo>
                  <a:pt x="7977115" y="4500219"/>
                  <a:pt x="7977115" y="4499807"/>
                  <a:pt x="7977115" y="4476319"/>
                </a:cubicBezTo>
                <a:close/>
                <a:moveTo>
                  <a:pt x="7894872" y="4476319"/>
                </a:moveTo>
                <a:cubicBezTo>
                  <a:pt x="7921435" y="4476319"/>
                  <a:pt x="7921435" y="4476319"/>
                  <a:pt x="7947998" y="4500219"/>
                </a:cubicBezTo>
                <a:lnTo>
                  <a:pt x="7937271" y="4507636"/>
                </a:lnTo>
                <a:lnTo>
                  <a:pt x="7932163" y="4499807"/>
                </a:lnTo>
                <a:cubicBezTo>
                  <a:pt x="7919903" y="4485384"/>
                  <a:pt x="7914795" y="4494038"/>
                  <a:pt x="7894872" y="4476319"/>
                </a:cubicBezTo>
                <a:close/>
                <a:moveTo>
                  <a:pt x="2019820" y="4476319"/>
                </a:moveTo>
                <a:cubicBezTo>
                  <a:pt x="2019820" y="4476319"/>
                  <a:pt x="2070903" y="4499395"/>
                  <a:pt x="2070903" y="4522471"/>
                </a:cubicBezTo>
                <a:lnTo>
                  <a:pt x="2059154" y="4512169"/>
                </a:lnTo>
                <a:lnTo>
                  <a:pt x="2068860" y="4522471"/>
                </a:lnTo>
                <a:cubicBezTo>
                  <a:pt x="2077544" y="4537305"/>
                  <a:pt x="2053024" y="4528240"/>
                  <a:pt x="2072946" y="4546371"/>
                </a:cubicBezTo>
                <a:cubicBezTo>
                  <a:pt x="2099510" y="4546371"/>
                  <a:pt x="2072436" y="4546371"/>
                  <a:pt x="2098999" y="4546371"/>
                </a:cubicBezTo>
                <a:cubicBezTo>
                  <a:pt x="2112280" y="4558321"/>
                  <a:pt x="2121986" y="4567386"/>
                  <a:pt x="2130670" y="4574803"/>
                </a:cubicBezTo>
                <a:lnTo>
                  <a:pt x="2142930" y="4586341"/>
                </a:lnTo>
                <a:lnTo>
                  <a:pt x="2144973" y="4586753"/>
                </a:lnTo>
                <a:lnTo>
                  <a:pt x="2149571" y="4592110"/>
                </a:lnTo>
                <a:lnTo>
                  <a:pt x="2151614" y="4594583"/>
                </a:lnTo>
                <a:cubicBezTo>
                  <a:pt x="2164896" y="4606533"/>
                  <a:pt x="2178688" y="4618483"/>
                  <a:pt x="2205251" y="4642795"/>
                </a:cubicBezTo>
                <a:cubicBezTo>
                  <a:pt x="2205251" y="4642795"/>
                  <a:pt x="2204741" y="4666695"/>
                  <a:pt x="2231304" y="4666695"/>
                </a:cubicBezTo>
                <a:cubicBezTo>
                  <a:pt x="2231304" y="4666695"/>
                  <a:pt x="2224663" y="4667107"/>
                  <a:pt x="2214957" y="4664223"/>
                </a:cubicBezTo>
                <a:lnTo>
                  <a:pt x="2199121" y="4654745"/>
                </a:lnTo>
                <a:lnTo>
                  <a:pt x="2196056" y="4648976"/>
                </a:lnTo>
                <a:cubicBezTo>
                  <a:pt x="2180221" y="4630845"/>
                  <a:pt x="2145484" y="4612714"/>
                  <a:pt x="2125562" y="4594583"/>
                </a:cubicBezTo>
                <a:cubicBezTo>
                  <a:pt x="2152125" y="4618895"/>
                  <a:pt x="2098999" y="4594583"/>
                  <a:pt x="2098999" y="4594583"/>
                </a:cubicBezTo>
                <a:cubicBezTo>
                  <a:pt x="2072436" y="4594583"/>
                  <a:pt x="2046383" y="4546371"/>
                  <a:pt x="2046383" y="4570271"/>
                </a:cubicBezTo>
                <a:cubicBezTo>
                  <a:pt x="2026461" y="4534008"/>
                  <a:pt x="2051492" y="4538541"/>
                  <a:pt x="2054046" y="4522883"/>
                </a:cubicBezTo>
                <a:lnTo>
                  <a:pt x="2046894" y="4501043"/>
                </a:lnTo>
                <a:close/>
                <a:moveTo>
                  <a:pt x="8321925" y="4475495"/>
                </a:moveTo>
                <a:cubicBezTo>
                  <a:pt x="8348999" y="4522471"/>
                  <a:pt x="8321925" y="4475495"/>
                  <a:pt x="8321925" y="4498983"/>
                </a:cubicBezTo>
                <a:cubicBezTo>
                  <a:pt x="8321925" y="4487032"/>
                  <a:pt x="8321925" y="4480027"/>
                  <a:pt x="8321925" y="4475495"/>
                </a:cubicBezTo>
                <a:close/>
                <a:moveTo>
                  <a:pt x="9864120" y="4474670"/>
                </a:moveTo>
                <a:cubicBezTo>
                  <a:pt x="9864120" y="4474670"/>
                  <a:pt x="9890683" y="4474670"/>
                  <a:pt x="9890683" y="4474670"/>
                </a:cubicBezTo>
                <a:cubicBezTo>
                  <a:pt x="9890683" y="4474670"/>
                  <a:pt x="9891194" y="4497746"/>
                  <a:pt x="9864120" y="4474670"/>
                </a:cubicBezTo>
                <a:close/>
                <a:moveTo>
                  <a:pt x="8827136" y="4465193"/>
                </a:moveTo>
                <a:cubicBezTo>
                  <a:pt x="8827136" y="4463957"/>
                  <a:pt x="8828158" y="4465193"/>
                  <a:pt x="8830201" y="4466429"/>
                </a:cubicBezTo>
                <a:cubicBezTo>
                  <a:pt x="8833266" y="4469313"/>
                  <a:pt x="8840418" y="4474670"/>
                  <a:pt x="8853699" y="4474670"/>
                </a:cubicBezTo>
                <a:cubicBezTo>
                  <a:pt x="8853699" y="4497746"/>
                  <a:pt x="8826625" y="4474670"/>
                  <a:pt x="8826625" y="4474670"/>
                </a:cubicBezTo>
                <a:cubicBezTo>
                  <a:pt x="8826625" y="4468901"/>
                  <a:pt x="8826625" y="4466429"/>
                  <a:pt x="8827136" y="4465193"/>
                </a:cubicBezTo>
                <a:close/>
                <a:moveTo>
                  <a:pt x="2358500" y="4463957"/>
                </a:moveTo>
                <a:lnTo>
                  <a:pt x="2366674" y="4469726"/>
                </a:lnTo>
                <a:lnTo>
                  <a:pt x="2365652" y="4475082"/>
                </a:lnTo>
                <a:close/>
                <a:moveTo>
                  <a:pt x="7517049" y="4452161"/>
                </a:moveTo>
                <a:cubicBezTo>
                  <a:pt x="7520306" y="4451594"/>
                  <a:pt x="7526563" y="4455509"/>
                  <a:pt x="7529118" y="4456951"/>
                </a:cubicBezTo>
                <a:cubicBezTo>
                  <a:pt x="7539335" y="4466017"/>
                  <a:pt x="7574581" y="4498158"/>
                  <a:pt x="7550573" y="4498158"/>
                </a:cubicBezTo>
                <a:cubicBezTo>
                  <a:pt x="7550573" y="4474670"/>
                  <a:pt x="7522988" y="4451182"/>
                  <a:pt x="7522988" y="4498158"/>
                </a:cubicBezTo>
                <a:cubicBezTo>
                  <a:pt x="7522988" y="4474670"/>
                  <a:pt x="7522988" y="4474258"/>
                  <a:pt x="7522988" y="4474258"/>
                </a:cubicBezTo>
                <a:cubicBezTo>
                  <a:pt x="7513538" y="4457776"/>
                  <a:pt x="7513793" y="4452728"/>
                  <a:pt x="7517049" y="4452161"/>
                </a:cubicBezTo>
                <a:close/>
                <a:moveTo>
                  <a:pt x="2070903" y="4451594"/>
                </a:moveTo>
                <a:cubicBezTo>
                  <a:pt x="2097977" y="4451594"/>
                  <a:pt x="2098488" y="4475495"/>
                  <a:pt x="2125562" y="4475495"/>
                </a:cubicBezTo>
                <a:cubicBezTo>
                  <a:pt x="2153147" y="4498983"/>
                  <a:pt x="2153147" y="4522471"/>
                  <a:pt x="2125562" y="4498983"/>
                </a:cubicBezTo>
                <a:cubicBezTo>
                  <a:pt x="2125562" y="4498983"/>
                  <a:pt x="2125562" y="4475495"/>
                  <a:pt x="2070903" y="4451594"/>
                </a:cubicBezTo>
                <a:close/>
                <a:moveTo>
                  <a:pt x="2019820" y="4451594"/>
                </a:moveTo>
                <a:cubicBezTo>
                  <a:pt x="2019820" y="4451594"/>
                  <a:pt x="2019820" y="4451594"/>
                  <a:pt x="2046383" y="4451594"/>
                </a:cubicBezTo>
                <a:cubicBezTo>
                  <a:pt x="2046383" y="4475907"/>
                  <a:pt x="2046383" y="4475907"/>
                  <a:pt x="2072436" y="4475907"/>
                </a:cubicBezTo>
                <a:cubicBezTo>
                  <a:pt x="2046383" y="4452007"/>
                  <a:pt x="2098999" y="4500219"/>
                  <a:pt x="2151614" y="4524119"/>
                </a:cubicBezTo>
                <a:cubicBezTo>
                  <a:pt x="2151614" y="4524119"/>
                  <a:pt x="2151614" y="4524119"/>
                  <a:pt x="2125051" y="4524119"/>
                </a:cubicBezTo>
                <a:cubicBezTo>
                  <a:pt x="2125051" y="4524119"/>
                  <a:pt x="2110237" y="4510108"/>
                  <a:pt x="2103085" y="4513817"/>
                </a:cubicBezTo>
                <a:lnTo>
                  <a:pt x="2098999" y="4523295"/>
                </a:lnTo>
                <a:lnTo>
                  <a:pt x="2098488" y="4524119"/>
                </a:lnTo>
                <a:cubicBezTo>
                  <a:pt x="2072436" y="4500219"/>
                  <a:pt x="2098999" y="4499807"/>
                  <a:pt x="2072436" y="4499807"/>
                </a:cubicBezTo>
                <a:cubicBezTo>
                  <a:pt x="2046383" y="4475907"/>
                  <a:pt x="2072436" y="4499807"/>
                  <a:pt x="2046383" y="4475907"/>
                </a:cubicBezTo>
                <a:cubicBezTo>
                  <a:pt x="2046383" y="4475907"/>
                  <a:pt x="2045872" y="4451594"/>
                  <a:pt x="2019820" y="4451594"/>
                </a:cubicBezTo>
                <a:close/>
                <a:moveTo>
                  <a:pt x="2445341" y="4451182"/>
                </a:moveTo>
                <a:cubicBezTo>
                  <a:pt x="2485186" y="4487342"/>
                  <a:pt x="2465264" y="4496150"/>
                  <a:pt x="2475441" y="4518633"/>
                </a:cubicBezTo>
                <a:lnTo>
                  <a:pt x="2483413" y="4531142"/>
                </a:lnTo>
                <a:lnTo>
                  <a:pt x="2467970" y="4515214"/>
                </a:lnTo>
                <a:cubicBezTo>
                  <a:pt x="2445341" y="4487033"/>
                  <a:pt x="2445341" y="4469107"/>
                  <a:pt x="2445341" y="4451182"/>
                </a:cubicBezTo>
                <a:close/>
                <a:moveTo>
                  <a:pt x="2339089" y="4451182"/>
                </a:moveTo>
                <a:cubicBezTo>
                  <a:pt x="2345730" y="4457363"/>
                  <a:pt x="2348795" y="4459012"/>
                  <a:pt x="2350838" y="4458188"/>
                </a:cubicBezTo>
                <a:lnTo>
                  <a:pt x="2351859" y="4454067"/>
                </a:lnTo>
                <a:lnTo>
                  <a:pt x="2352370" y="4454479"/>
                </a:lnTo>
                <a:lnTo>
                  <a:pt x="2358500" y="4463957"/>
                </a:lnTo>
                <a:close/>
                <a:moveTo>
                  <a:pt x="7522988" y="4450770"/>
                </a:moveTo>
                <a:cubicBezTo>
                  <a:pt x="7531161" y="4458188"/>
                  <a:pt x="7531161" y="4458188"/>
                  <a:pt x="7529118" y="4456951"/>
                </a:cubicBezTo>
                <a:cubicBezTo>
                  <a:pt x="7527585" y="4455715"/>
                  <a:pt x="7522988" y="4450770"/>
                  <a:pt x="7522988" y="4450770"/>
                </a:cubicBezTo>
                <a:close/>
                <a:moveTo>
                  <a:pt x="9042195" y="4445825"/>
                </a:moveTo>
                <a:cubicBezTo>
                  <a:pt x="9049858" y="4447885"/>
                  <a:pt x="9065183" y="4470550"/>
                  <a:pt x="9065183" y="4452419"/>
                </a:cubicBezTo>
                <a:cubicBezTo>
                  <a:pt x="9065183" y="4452419"/>
                  <a:pt x="9065183" y="4458600"/>
                  <a:pt x="9065183" y="4461484"/>
                </a:cubicBezTo>
                <a:lnTo>
                  <a:pt x="9065183" y="4464369"/>
                </a:lnTo>
                <a:cubicBezTo>
                  <a:pt x="9065183" y="4470550"/>
                  <a:pt x="9065183" y="4476319"/>
                  <a:pt x="9065183" y="4476319"/>
                </a:cubicBezTo>
                <a:cubicBezTo>
                  <a:pt x="9065183" y="4476319"/>
                  <a:pt x="9065183" y="4452419"/>
                  <a:pt x="9038109" y="4476319"/>
                </a:cubicBezTo>
                <a:cubicBezTo>
                  <a:pt x="9038109" y="4452419"/>
                  <a:pt x="9038109" y="4452419"/>
                  <a:pt x="9038109" y="4452419"/>
                </a:cubicBezTo>
                <a:cubicBezTo>
                  <a:pt x="9038109" y="4446649"/>
                  <a:pt x="9039641" y="4445001"/>
                  <a:pt x="9042195" y="4445825"/>
                </a:cubicBezTo>
                <a:close/>
                <a:moveTo>
                  <a:pt x="7718635" y="4440880"/>
                </a:moveTo>
                <a:lnTo>
                  <a:pt x="7720679" y="4445001"/>
                </a:lnTo>
                <a:cubicBezTo>
                  <a:pt x="7724255" y="4461072"/>
                  <a:pt x="7710973" y="4470138"/>
                  <a:pt x="7710973" y="4451594"/>
                </a:cubicBezTo>
                <a:close/>
                <a:moveTo>
                  <a:pt x="7530139" y="4440468"/>
                </a:moveTo>
                <a:lnTo>
                  <a:pt x="7550573" y="4451182"/>
                </a:lnTo>
                <a:cubicBezTo>
                  <a:pt x="7550573" y="4463132"/>
                  <a:pt x="7543932" y="4463132"/>
                  <a:pt x="7537291" y="4457363"/>
                </a:cubicBezTo>
                <a:close/>
                <a:moveTo>
                  <a:pt x="2246118" y="4430166"/>
                </a:moveTo>
                <a:cubicBezTo>
                  <a:pt x="2246118" y="4428930"/>
                  <a:pt x="2246118" y="4428106"/>
                  <a:pt x="2247650" y="4430578"/>
                </a:cubicBezTo>
                <a:lnTo>
                  <a:pt x="2248672" y="4432639"/>
                </a:lnTo>
                <a:lnTo>
                  <a:pt x="2245607" y="4431403"/>
                </a:lnTo>
                <a:close/>
                <a:moveTo>
                  <a:pt x="8932367" y="4428930"/>
                </a:moveTo>
                <a:cubicBezTo>
                  <a:pt x="8932367" y="4428930"/>
                  <a:pt x="8932367" y="4452007"/>
                  <a:pt x="8932367" y="4452007"/>
                </a:cubicBezTo>
                <a:cubicBezTo>
                  <a:pt x="8932367" y="4475907"/>
                  <a:pt x="8932367" y="4475907"/>
                  <a:pt x="8932367" y="4475907"/>
                </a:cubicBezTo>
                <a:cubicBezTo>
                  <a:pt x="8906315" y="4452419"/>
                  <a:pt x="8932367" y="4452419"/>
                  <a:pt x="8932367" y="4428930"/>
                </a:cubicBezTo>
                <a:close/>
                <a:moveTo>
                  <a:pt x="7524009" y="4427694"/>
                </a:moveTo>
                <a:lnTo>
                  <a:pt x="7530139" y="4440468"/>
                </a:lnTo>
                <a:lnTo>
                  <a:pt x="7527075" y="4439644"/>
                </a:lnTo>
                <a:cubicBezTo>
                  <a:pt x="7524009" y="4433463"/>
                  <a:pt x="7524009" y="4427694"/>
                  <a:pt x="7524009" y="4427694"/>
                </a:cubicBezTo>
                <a:close/>
                <a:moveTo>
                  <a:pt x="2232836" y="4427694"/>
                </a:moveTo>
                <a:lnTo>
                  <a:pt x="2245607" y="4431403"/>
                </a:lnTo>
                <a:lnTo>
                  <a:pt x="2244074" y="4434699"/>
                </a:lnTo>
                <a:cubicBezTo>
                  <a:pt x="2242542" y="4435111"/>
                  <a:pt x="2239477" y="4433463"/>
                  <a:pt x="2232836" y="4427694"/>
                </a:cubicBezTo>
                <a:close/>
                <a:moveTo>
                  <a:pt x="8613609" y="4427282"/>
                </a:moveTo>
                <a:cubicBezTo>
                  <a:pt x="8613609" y="4451594"/>
                  <a:pt x="8613098" y="4427282"/>
                  <a:pt x="8638640" y="4451594"/>
                </a:cubicBezTo>
                <a:cubicBezTo>
                  <a:pt x="8638640" y="4476319"/>
                  <a:pt x="8613609" y="4427282"/>
                  <a:pt x="8613609" y="4451594"/>
                </a:cubicBezTo>
                <a:cubicBezTo>
                  <a:pt x="8587557" y="4427282"/>
                  <a:pt x="8613609" y="4427282"/>
                  <a:pt x="8613609" y="4427282"/>
                </a:cubicBezTo>
                <a:close/>
                <a:moveTo>
                  <a:pt x="7710973" y="4427282"/>
                </a:moveTo>
                <a:cubicBezTo>
                  <a:pt x="7722723" y="4439232"/>
                  <a:pt x="7723233" y="4439644"/>
                  <a:pt x="7720168" y="4439644"/>
                </a:cubicBezTo>
                <a:lnTo>
                  <a:pt x="7718635" y="4440880"/>
                </a:lnTo>
                <a:close/>
                <a:moveTo>
                  <a:pt x="1992746" y="4427282"/>
                </a:moveTo>
                <a:cubicBezTo>
                  <a:pt x="2047405" y="4476319"/>
                  <a:pt x="1992746" y="4427282"/>
                  <a:pt x="1992746" y="4451594"/>
                </a:cubicBezTo>
                <a:cubicBezTo>
                  <a:pt x="1992746" y="4451594"/>
                  <a:pt x="1965161" y="4427282"/>
                  <a:pt x="1992746" y="4427282"/>
                </a:cubicBezTo>
                <a:close/>
                <a:moveTo>
                  <a:pt x="7789641" y="4426870"/>
                </a:moveTo>
                <a:lnTo>
                  <a:pt x="7798836" y="4456539"/>
                </a:lnTo>
                <a:lnTo>
                  <a:pt x="7793217" y="4450358"/>
                </a:lnTo>
                <a:cubicBezTo>
                  <a:pt x="7789641" y="4444589"/>
                  <a:pt x="7789641" y="4438820"/>
                  <a:pt x="7789641" y="4426870"/>
                </a:cubicBezTo>
                <a:close/>
                <a:moveTo>
                  <a:pt x="7996016" y="4409151"/>
                </a:moveTo>
                <a:lnTo>
                  <a:pt x="8002657" y="4428518"/>
                </a:lnTo>
                <a:cubicBezTo>
                  <a:pt x="8002657" y="4428518"/>
                  <a:pt x="8002657" y="4428106"/>
                  <a:pt x="7977115" y="4451594"/>
                </a:cubicBezTo>
                <a:cubicBezTo>
                  <a:pt x="7977115" y="4440056"/>
                  <a:pt x="7977115" y="4428518"/>
                  <a:pt x="7980181" y="4419452"/>
                </a:cubicBezTo>
                <a:close/>
                <a:moveTo>
                  <a:pt x="7995505" y="4407915"/>
                </a:moveTo>
                <a:lnTo>
                  <a:pt x="7998059" y="4407915"/>
                </a:lnTo>
                <a:lnTo>
                  <a:pt x="7996016" y="4409151"/>
                </a:lnTo>
                <a:close/>
                <a:moveTo>
                  <a:pt x="8243257" y="4405030"/>
                </a:moveTo>
                <a:cubicBezTo>
                  <a:pt x="8243257" y="4405030"/>
                  <a:pt x="8243257" y="4410799"/>
                  <a:pt x="8243257" y="4419452"/>
                </a:cubicBezTo>
                <a:lnTo>
                  <a:pt x="8243257" y="4428518"/>
                </a:lnTo>
                <a:cubicBezTo>
                  <a:pt x="8243257" y="4404618"/>
                  <a:pt x="8215673" y="4405030"/>
                  <a:pt x="8243257" y="4405030"/>
                </a:cubicBezTo>
                <a:close/>
                <a:moveTo>
                  <a:pt x="8002657" y="4405030"/>
                </a:moveTo>
                <a:cubicBezTo>
                  <a:pt x="8015427" y="4416568"/>
                  <a:pt x="8008787" y="4410799"/>
                  <a:pt x="8002657" y="4407502"/>
                </a:cubicBezTo>
                <a:lnTo>
                  <a:pt x="7998059" y="4407915"/>
                </a:lnTo>
                <a:close/>
                <a:moveTo>
                  <a:pt x="8985493" y="4404206"/>
                </a:moveTo>
                <a:lnTo>
                  <a:pt x="8985493" y="4405030"/>
                </a:lnTo>
                <a:cubicBezTo>
                  <a:pt x="9011545" y="4405030"/>
                  <a:pt x="8985493" y="4405030"/>
                  <a:pt x="9012056" y="4428930"/>
                </a:cubicBezTo>
                <a:cubicBezTo>
                  <a:pt x="8985493" y="4428930"/>
                  <a:pt x="8985493" y="4428930"/>
                  <a:pt x="8985493" y="4428930"/>
                </a:cubicBezTo>
                <a:cubicBezTo>
                  <a:pt x="8985493" y="4428930"/>
                  <a:pt x="8985493" y="4440468"/>
                  <a:pt x="8985493" y="4449534"/>
                </a:cubicBezTo>
                <a:lnTo>
                  <a:pt x="8985493" y="4452007"/>
                </a:lnTo>
                <a:cubicBezTo>
                  <a:pt x="8985493" y="4475907"/>
                  <a:pt x="9012056" y="4452007"/>
                  <a:pt x="9012056" y="4452007"/>
                </a:cubicBezTo>
                <a:cubicBezTo>
                  <a:pt x="9031468" y="4487445"/>
                  <a:pt x="9036576" y="4483324"/>
                  <a:pt x="9037598" y="4498983"/>
                </a:cubicBezTo>
                <a:lnTo>
                  <a:pt x="9037598" y="4499395"/>
                </a:lnTo>
                <a:lnTo>
                  <a:pt x="9015121" y="4482088"/>
                </a:lnTo>
                <a:lnTo>
                  <a:pt x="9014100" y="4485384"/>
                </a:lnTo>
                <a:lnTo>
                  <a:pt x="9012056" y="4475907"/>
                </a:lnTo>
                <a:cubicBezTo>
                  <a:pt x="9012056" y="4475907"/>
                  <a:pt x="8985493" y="4475907"/>
                  <a:pt x="9012056" y="4499395"/>
                </a:cubicBezTo>
                <a:cubicBezTo>
                  <a:pt x="8985493" y="4499395"/>
                  <a:pt x="8958930" y="4499395"/>
                  <a:pt x="8958930" y="4523295"/>
                </a:cubicBezTo>
                <a:cubicBezTo>
                  <a:pt x="8958930" y="4523295"/>
                  <a:pt x="8958930" y="4499395"/>
                  <a:pt x="8958930" y="4499395"/>
                </a:cubicBezTo>
                <a:cubicBezTo>
                  <a:pt x="8958930" y="4522883"/>
                  <a:pt x="8932367" y="4546783"/>
                  <a:pt x="8932367" y="4499395"/>
                </a:cubicBezTo>
                <a:cubicBezTo>
                  <a:pt x="8932367" y="4499395"/>
                  <a:pt x="8932367" y="4523295"/>
                  <a:pt x="8932367" y="4523295"/>
                </a:cubicBezTo>
                <a:cubicBezTo>
                  <a:pt x="8906315" y="4523295"/>
                  <a:pt x="8906315" y="4546783"/>
                  <a:pt x="8906315" y="4570271"/>
                </a:cubicBezTo>
                <a:cubicBezTo>
                  <a:pt x="8906315" y="4552552"/>
                  <a:pt x="8906315" y="4561617"/>
                  <a:pt x="8906315" y="4547195"/>
                </a:cubicBezTo>
                <a:lnTo>
                  <a:pt x="8906315" y="4523295"/>
                </a:lnTo>
                <a:cubicBezTo>
                  <a:pt x="8879751" y="4523295"/>
                  <a:pt x="8906315" y="4547195"/>
                  <a:pt x="8880262" y="4547195"/>
                </a:cubicBezTo>
                <a:cubicBezTo>
                  <a:pt x="8880262" y="4547195"/>
                  <a:pt x="8853699" y="4546783"/>
                  <a:pt x="8880262" y="4570271"/>
                </a:cubicBezTo>
                <a:cubicBezTo>
                  <a:pt x="8853699" y="4570271"/>
                  <a:pt x="8853699" y="4594171"/>
                  <a:pt x="8853699" y="4617659"/>
                </a:cubicBezTo>
                <a:cubicBezTo>
                  <a:pt x="8853699" y="4594171"/>
                  <a:pt x="8853699" y="4594171"/>
                  <a:pt x="8827136" y="4570271"/>
                </a:cubicBezTo>
                <a:cubicBezTo>
                  <a:pt x="8827136" y="4546783"/>
                  <a:pt x="8827136" y="4523295"/>
                  <a:pt x="8827136" y="4523295"/>
                </a:cubicBezTo>
                <a:cubicBezTo>
                  <a:pt x="8880262" y="4570683"/>
                  <a:pt x="8853699" y="4475907"/>
                  <a:pt x="8906315" y="4499395"/>
                </a:cubicBezTo>
                <a:lnTo>
                  <a:pt x="8906315" y="4475907"/>
                </a:lnTo>
                <a:cubicBezTo>
                  <a:pt x="8906315" y="4475907"/>
                  <a:pt x="8906315" y="4452419"/>
                  <a:pt x="8932367" y="4475907"/>
                </a:cubicBezTo>
                <a:cubicBezTo>
                  <a:pt x="8958930" y="4499807"/>
                  <a:pt x="8985493" y="4475907"/>
                  <a:pt x="8958930" y="4428930"/>
                </a:cubicBezTo>
                <a:cubicBezTo>
                  <a:pt x="8958930" y="4405030"/>
                  <a:pt x="8972212" y="4405030"/>
                  <a:pt x="8981917" y="4405030"/>
                </a:cubicBezTo>
                <a:close/>
                <a:moveTo>
                  <a:pt x="2206273" y="4403382"/>
                </a:moveTo>
                <a:cubicBezTo>
                  <a:pt x="2206273" y="4415332"/>
                  <a:pt x="2212914" y="4421513"/>
                  <a:pt x="2219555" y="4427694"/>
                </a:cubicBezTo>
                <a:lnTo>
                  <a:pt x="2232836" y="4451182"/>
                </a:lnTo>
                <a:lnTo>
                  <a:pt x="2206273" y="4427694"/>
                </a:lnTo>
                <a:cubicBezTo>
                  <a:pt x="2206273" y="4427694"/>
                  <a:pt x="2204230" y="4424397"/>
                  <a:pt x="2201676" y="4419865"/>
                </a:cubicBezTo>
                <a:lnTo>
                  <a:pt x="2190948" y="4405854"/>
                </a:lnTo>
                <a:close/>
                <a:moveTo>
                  <a:pt x="8427156" y="4402970"/>
                </a:moveTo>
                <a:cubicBezTo>
                  <a:pt x="8427156" y="4402970"/>
                  <a:pt x="8427156" y="4402558"/>
                  <a:pt x="8454741" y="4427282"/>
                </a:cubicBezTo>
                <a:cubicBezTo>
                  <a:pt x="8427156" y="4427282"/>
                  <a:pt x="8427667" y="4427282"/>
                  <a:pt x="8400082" y="4427282"/>
                </a:cubicBezTo>
                <a:cubicBezTo>
                  <a:pt x="8400082" y="4402558"/>
                  <a:pt x="8427156" y="4427694"/>
                  <a:pt x="8427156" y="4402970"/>
                </a:cubicBezTo>
                <a:close/>
                <a:moveTo>
                  <a:pt x="8082857" y="4402970"/>
                </a:moveTo>
                <a:cubicBezTo>
                  <a:pt x="8082857" y="4402970"/>
                  <a:pt x="8108399" y="4474258"/>
                  <a:pt x="8133940" y="4498158"/>
                </a:cubicBezTo>
                <a:cubicBezTo>
                  <a:pt x="8133940" y="4498158"/>
                  <a:pt x="8108399" y="4474258"/>
                  <a:pt x="8108399" y="4474258"/>
                </a:cubicBezTo>
                <a:cubicBezTo>
                  <a:pt x="8108399" y="4474258"/>
                  <a:pt x="8082857" y="4426870"/>
                  <a:pt x="8082857" y="4450358"/>
                </a:cubicBezTo>
                <a:cubicBezTo>
                  <a:pt x="8082857" y="4426870"/>
                  <a:pt x="8082857" y="4426870"/>
                  <a:pt x="8082857" y="4402970"/>
                </a:cubicBezTo>
                <a:close/>
                <a:moveTo>
                  <a:pt x="8028199" y="4402970"/>
                </a:moveTo>
                <a:cubicBezTo>
                  <a:pt x="8055273" y="4426870"/>
                  <a:pt x="8055273" y="4474670"/>
                  <a:pt x="8055273" y="4450358"/>
                </a:cubicBezTo>
                <a:cubicBezTo>
                  <a:pt x="8055273" y="4474670"/>
                  <a:pt x="8055273" y="4498570"/>
                  <a:pt x="8055273" y="4522471"/>
                </a:cubicBezTo>
                <a:cubicBezTo>
                  <a:pt x="8055273" y="4498570"/>
                  <a:pt x="8028199" y="4450770"/>
                  <a:pt x="8028199" y="4426870"/>
                </a:cubicBezTo>
                <a:cubicBezTo>
                  <a:pt x="8055273" y="4474670"/>
                  <a:pt x="8028199" y="4426870"/>
                  <a:pt x="8028199" y="4402970"/>
                </a:cubicBezTo>
                <a:close/>
                <a:moveTo>
                  <a:pt x="7842767" y="4402970"/>
                </a:moveTo>
                <a:cubicBezTo>
                  <a:pt x="7868819" y="4426870"/>
                  <a:pt x="7868819" y="4450358"/>
                  <a:pt x="7894872" y="4474258"/>
                </a:cubicBezTo>
                <a:cubicBezTo>
                  <a:pt x="7868819" y="4474258"/>
                  <a:pt x="7868819" y="4426458"/>
                  <a:pt x="7868819" y="4450358"/>
                </a:cubicBezTo>
                <a:cubicBezTo>
                  <a:pt x="7868819" y="4471374"/>
                  <a:pt x="7886699" y="4508872"/>
                  <a:pt x="7891807" y="4534421"/>
                </a:cubicBezTo>
                <a:cubicBezTo>
                  <a:pt x="7888742" y="4528240"/>
                  <a:pt x="7882101" y="4522471"/>
                  <a:pt x="7868819" y="4522471"/>
                </a:cubicBezTo>
                <a:cubicBezTo>
                  <a:pt x="7868819" y="4522471"/>
                  <a:pt x="7868819" y="4522471"/>
                  <a:pt x="7868819" y="4498570"/>
                </a:cubicBezTo>
                <a:cubicBezTo>
                  <a:pt x="7816204" y="4474670"/>
                  <a:pt x="7816204" y="4546371"/>
                  <a:pt x="7763589" y="4522471"/>
                </a:cubicBezTo>
                <a:cubicBezTo>
                  <a:pt x="7763589" y="4522471"/>
                  <a:pt x="7737025" y="4498570"/>
                  <a:pt x="7737025" y="4498570"/>
                </a:cubicBezTo>
                <a:cubicBezTo>
                  <a:pt x="7763589" y="4498570"/>
                  <a:pt x="7789641" y="4522471"/>
                  <a:pt x="7789641" y="4498570"/>
                </a:cubicBezTo>
                <a:cubicBezTo>
                  <a:pt x="7763589" y="4474670"/>
                  <a:pt x="7763589" y="4498570"/>
                  <a:pt x="7763589" y="4498570"/>
                </a:cubicBezTo>
                <a:cubicBezTo>
                  <a:pt x="7737537" y="4450770"/>
                  <a:pt x="7816204" y="4522471"/>
                  <a:pt x="7763589" y="4450358"/>
                </a:cubicBezTo>
                <a:cubicBezTo>
                  <a:pt x="7790152" y="4450358"/>
                  <a:pt x="7789641" y="4474258"/>
                  <a:pt x="7789641" y="4474258"/>
                </a:cubicBezTo>
                <a:cubicBezTo>
                  <a:pt x="7802923" y="4474258"/>
                  <a:pt x="7802923" y="4468489"/>
                  <a:pt x="7799857" y="4459836"/>
                </a:cubicBezTo>
                <a:lnTo>
                  <a:pt x="7798836" y="4456539"/>
                </a:lnTo>
                <a:lnTo>
                  <a:pt x="7816204" y="4474258"/>
                </a:lnTo>
                <a:cubicBezTo>
                  <a:pt x="7816204" y="4474258"/>
                  <a:pt x="7816204" y="4450358"/>
                  <a:pt x="7816204" y="4450358"/>
                </a:cubicBezTo>
                <a:cubicBezTo>
                  <a:pt x="7842257" y="4474670"/>
                  <a:pt x="7842767" y="4474258"/>
                  <a:pt x="7868819" y="4474258"/>
                </a:cubicBezTo>
                <a:cubicBezTo>
                  <a:pt x="7842767" y="4450358"/>
                  <a:pt x="7842767" y="4474670"/>
                  <a:pt x="7842767" y="4450358"/>
                </a:cubicBezTo>
                <a:cubicBezTo>
                  <a:pt x="7842767" y="4426458"/>
                  <a:pt x="7868819" y="4450770"/>
                  <a:pt x="7842767" y="4402970"/>
                </a:cubicBezTo>
                <a:close/>
                <a:moveTo>
                  <a:pt x="1992746" y="4402970"/>
                </a:moveTo>
                <a:cubicBezTo>
                  <a:pt x="2019820" y="4427694"/>
                  <a:pt x="2046894" y="4451594"/>
                  <a:pt x="2046894" y="4451594"/>
                </a:cubicBezTo>
                <a:cubicBezTo>
                  <a:pt x="1992235" y="4427282"/>
                  <a:pt x="1992746" y="4427694"/>
                  <a:pt x="1992746" y="4402970"/>
                </a:cubicBezTo>
                <a:close/>
                <a:moveTo>
                  <a:pt x="7563855" y="4400497"/>
                </a:moveTo>
                <a:lnTo>
                  <a:pt x="7577136" y="4403382"/>
                </a:lnTo>
                <a:cubicBezTo>
                  <a:pt x="7550573" y="4403382"/>
                  <a:pt x="7603699" y="4427694"/>
                  <a:pt x="7577136" y="4427694"/>
                </a:cubicBezTo>
                <a:close/>
                <a:moveTo>
                  <a:pt x="2166584" y="4399525"/>
                </a:moveTo>
                <a:cubicBezTo>
                  <a:pt x="2168919" y="4399281"/>
                  <a:pt x="2173069" y="4400394"/>
                  <a:pt x="2179710" y="4403382"/>
                </a:cubicBezTo>
                <a:cubicBezTo>
                  <a:pt x="2179710" y="4427282"/>
                  <a:pt x="2179710" y="4403794"/>
                  <a:pt x="2179710" y="4427694"/>
                </a:cubicBezTo>
                <a:cubicBezTo>
                  <a:pt x="2206273" y="4451594"/>
                  <a:pt x="2206273" y="4427282"/>
                  <a:pt x="2232836" y="4451182"/>
                </a:cubicBezTo>
                <a:cubicBezTo>
                  <a:pt x="2239477" y="4457363"/>
                  <a:pt x="2246118" y="4463132"/>
                  <a:pt x="2259399" y="4475082"/>
                </a:cubicBezTo>
                <a:cubicBezTo>
                  <a:pt x="2285962" y="4451182"/>
                  <a:pt x="2259399" y="4451182"/>
                  <a:pt x="2259399" y="4451182"/>
                </a:cubicBezTo>
                <a:lnTo>
                  <a:pt x="2248672" y="4432639"/>
                </a:lnTo>
                <a:lnTo>
                  <a:pt x="2263486" y="4437584"/>
                </a:lnTo>
                <a:cubicBezTo>
                  <a:pt x="2285962" y="4440880"/>
                  <a:pt x="2285962" y="4427694"/>
                  <a:pt x="2285962" y="4427694"/>
                </a:cubicBezTo>
                <a:cubicBezTo>
                  <a:pt x="2339089" y="4451594"/>
                  <a:pt x="2339089" y="4451182"/>
                  <a:pt x="2339089" y="4475082"/>
                </a:cubicBezTo>
                <a:cubicBezTo>
                  <a:pt x="2285962" y="4403382"/>
                  <a:pt x="2285962" y="4451594"/>
                  <a:pt x="2339089" y="4499395"/>
                </a:cubicBezTo>
                <a:cubicBezTo>
                  <a:pt x="2339089" y="4523295"/>
                  <a:pt x="2312526" y="4499395"/>
                  <a:pt x="2312526" y="4499395"/>
                </a:cubicBezTo>
                <a:cubicBezTo>
                  <a:pt x="2285962" y="4475495"/>
                  <a:pt x="2312526" y="4498983"/>
                  <a:pt x="2285962" y="4475082"/>
                </a:cubicBezTo>
                <a:cubicBezTo>
                  <a:pt x="2259399" y="4451182"/>
                  <a:pt x="2285962" y="4498983"/>
                  <a:pt x="2285962" y="4475082"/>
                </a:cubicBezTo>
                <a:cubicBezTo>
                  <a:pt x="2285962" y="4498983"/>
                  <a:pt x="2312526" y="4499395"/>
                  <a:pt x="2312526" y="4523295"/>
                </a:cubicBezTo>
                <a:cubicBezTo>
                  <a:pt x="2312526" y="4523295"/>
                  <a:pt x="2339089" y="4523295"/>
                  <a:pt x="2339089" y="4523295"/>
                </a:cubicBezTo>
                <a:cubicBezTo>
                  <a:pt x="2352370" y="4535245"/>
                  <a:pt x="2365652" y="4541014"/>
                  <a:pt x="2378933" y="4547195"/>
                </a:cubicBezTo>
                <a:lnTo>
                  <a:pt x="2411627" y="4566974"/>
                </a:lnTo>
                <a:lnTo>
                  <a:pt x="2411627" y="4570271"/>
                </a:lnTo>
                <a:lnTo>
                  <a:pt x="2424397" y="4579748"/>
                </a:lnTo>
                <a:lnTo>
                  <a:pt x="2432060" y="4591698"/>
                </a:lnTo>
                <a:cubicBezTo>
                  <a:pt x="2438701" y="4594995"/>
                  <a:pt x="2445341" y="4594995"/>
                  <a:pt x="2445341" y="4594995"/>
                </a:cubicBezTo>
                <a:lnTo>
                  <a:pt x="2424397" y="4579748"/>
                </a:lnTo>
                <a:lnTo>
                  <a:pt x="2418778" y="4570683"/>
                </a:lnTo>
                <a:lnTo>
                  <a:pt x="2411627" y="4566974"/>
                </a:lnTo>
                <a:lnTo>
                  <a:pt x="2412137" y="4562029"/>
                </a:lnTo>
                <a:cubicBezTo>
                  <a:pt x="2418778" y="4559145"/>
                  <a:pt x="2432060" y="4559145"/>
                  <a:pt x="2418778" y="4547195"/>
                </a:cubicBezTo>
                <a:cubicBezTo>
                  <a:pt x="2445341" y="4571095"/>
                  <a:pt x="2445341" y="4570683"/>
                  <a:pt x="2471904" y="4570683"/>
                </a:cubicBezTo>
                <a:cubicBezTo>
                  <a:pt x="2471904" y="4570683"/>
                  <a:pt x="2471904" y="4571095"/>
                  <a:pt x="2471904" y="4594995"/>
                </a:cubicBezTo>
                <a:cubicBezTo>
                  <a:pt x="2485186" y="4594995"/>
                  <a:pt x="2491827" y="4600764"/>
                  <a:pt x="2498978" y="4606945"/>
                </a:cubicBezTo>
                <a:lnTo>
                  <a:pt x="2500511" y="4607769"/>
                </a:lnTo>
                <a:lnTo>
                  <a:pt x="2502043" y="4615598"/>
                </a:lnTo>
                <a:lnTo>
                  <a:pt x="2516857" y="4617659"/>
                </a:lnTo>
                <a:lnTo>
                  <a:pt x="2518390" y="4619719"/>
                </a:lnTo>
                <a:lnTo>
                  <a:pt x="2495403" y="4621779"/>
                </a:lnTo>
                <a:cubicBezTo>
                  <a:pt x="2491827" y="4624664"/>
                  <a:pt x="2498978" y="4630845"/>
                  <a:pt x="2525542" y="4642795"/>
                </a:cubicBezTo>
                <a:cubicBezTo>
                  <a:pt x="2525542" y="4642795"/>
                  <a:pt x="2498468" y="4642795"/>
                  <a:pt x="2471904" y="4618895"/>
                </a:cubicBezTo>
                <a:cubicBezTo>
                  <a:pt x="2471904" y="4642795"/>
                  <a:pt x="2471904" y="4642795"/>
                  <a:pt x="2498978" y="4642795"/>
                </a:cubicBezTo>
                <a:cubicBezTo>
                  <a:pt x="2445341" y="4642795"/>
                  <a:pt x="2445341" y="4666695"/>
                  <a:pt x="2471904" y="4690595"/>
                </a:cubicBezTo>
                <a:cubicBezTo>
                  <a:pt x="2451982" y="4690595"/>
                  <a:pt x="2462199" y="4704193"/>
                  <a:pt x="2445852" y="4710787"/>
                </a:cubicBezTo>
                <a:lnTo>
                  <a:pt x="2443809" y="4710787"/>
                </a:lnTo>
                <a:lnTo>
                  <a:pt x="2433081" y="4686062"/>
                </a:lnTo>
                <a:cubicBezTo>
                  <a:pt x="2426951" y="4663399"/>
                  <a:pt x="2432060" y="4654745"/>
                  <a:pt x="2392215" y="4618895"/>
                </a:cubicBezTo>
                <a:cubicBezTo>
                  <a:pt x="2392215" y="4618895"/>
                  <a:pt x="2392215" y="4642795"/>
                  <a:pt x="2365652" y="4642795"/>
                </a:cubicBezTo>
                <a:cubicBezTo>
                  <a:pt x="2339089" y="4618895"/>
                  <a:pt x="2365652" y="4618895"/>
                  <a:pt x="2365652" y="4594995"/>
                </a:cubicBezTo>
                <a:cubicBezTo>
                  <a:pt x="2339089" y="4594995"/>
                  <a:pt x="2339089" y="4618483"/>
                  <a:pt x="2312526" y="4570683"/>
                </a:cubicBezTo>
                <a:cubicBezTo>
                  <a:pt x="2312526" y="4594583"/>
                  <a:pt x="2312526" y="4594583"/>
                  <a:pt x="2285962" y="4570683"/>
                </a:cubicBezTo>
                <a:cubicBezTo>
                  <a:pt x="2312526" y="4570683"/>
                  <a:pt x="2232836" y="4499395"/>
                  <a:pt x="2206273" y="4499395"/>
                </a:cubicBezTo>
                <a:cubicBezTo>
                  <a:pt x="2206273" y="4523295"/>
                  <a:pt x="2232836" y="4522883"/>
                  <a:pt x="2259399" y="4547195"/>
                </a:cubicBezTo>
                <a:cubicBezTo>
                  <a:pt x="2259399" y="4547195"/>
                  <a:pt x="2252759" y="4547195"/>
                  <a:pt x="2242542" y="4544310"/>
                </a:cubicBezTo>
                <a:lnTo>
                  <a:pt x="2224663" y="4534008"/>
                </a:lnTo>
                <a:lnTo>
                  <a:pt x="2225174" y="4533596"/>
                </a:lnTo>
                <a:cubicBezTo>
                  <a:pt x="2224663" y="4531948"/>
                  <a:pt x="2219555" y="4529064"/>
                  <a:pt x="2206273" y="4523295"/>
                </a:cubicBezTo>
                <a:lnTo>
                  <a:pt x="2224663" y="4534008"/>
                </a:lnTo>
                <a:lnTo>
                  <a:pt x="2219555" y="4535245"/>
                </a:lnTo>
                <a:cubicBezTo>
                  <a:pt x="2212914" y="4535245"/>
                  <a:pt x="2206273" y="4534833"/>
                  <a:pt x="2232836" y="4547195"/>
                </a:cubicBezTo>
                <a:cubicBezTo>
                  <a:pt x="2206273" y="4547195"/>
                  <a:pt x="2179710" y="4523295"/>
                  <a:pt x="2153147" y="4499395"/>
                </a:cubicBezTo>
                <a:cubicBezTo>
                  <a:pt x="2179710" y="4499395"/>
                  <a:pt x="2232836" y="4547195"/>
                  <a:pt x="2179710" y="4499395"/>
                </a:cubicBezTo>
                <a:cubicBezTo>
                  <a:pt x="2179710" y="4499395"/>
                  <a:pt x="2153147" y="4475082"/>
                  <a:pt x="2153147" y="4475082"/>
                </a:cubicBezTo>
                <a:cubicBezTo>
                  <a:pt x="2126584" y="4475082"/>
                  <a:pt x="2153147" y="4499395"/>
                  <a:pt x="2100020" y="4451182"/>
                </a:cubicBezTo>
                <a:cubicBezTo>
                  <a:pt x="2100020" y="4451182"/>
                  <a:pt x="2126584" y="4475082"/>
                  <a:pt x="2126584" y="4451182"/>
                </a:cubicBezTo>
                <a:cubicBezTo>
                  <a:pt x="2100020" y="4427282"/>
                  <a:pt x="2100020" y="4427694"/>
                  <a:pt x="2100020" y="4427694"/>
                </a:cubicBezTo>
                <a:cubicBezTo>
                  <a:pt x="2073457" y="4427694"/>
                  <a:pt x="2100020" y="4427282"/>
                  <a:pt x="2073457" y="4403382"/>
                </a:cubicBezTo>
                <a:cubicBezTo>
                  <a:pt x="2100020" y="4403382"/>
                  <a:pt x="2100020" y="4427694"/>
                  <a:pt x="2126584" y="4427694"/>
                </a:cubicBezTo>
                <a:cubicBezTo>
                  <a:pt x="2119943" y="4421513"/>
                  <a:pt x="2116367" y="4416980"/>
                  <a:pt x="2115856" y="4414096"/>
                </a:cubicBezTo>
                <a:lnTo>
                  <a:pt x="2116367" y="4413271"/>
                </a:lnTo>
                <a:lnTo>
                  <a:pt x="2136289" y="4424397"/>
                </a:lnTo>
                <a:cubicBezTo>
                  <a:pt x="2146506" y="4427282"/>
                  <a:pt x="2153147" y="4427694"/>
                  <a:pt x="2153147" y="4427694"/>
                </a:cubicBezTo>
                <a:cubicBezTo>
                  <a:pt x="2222875" y="4469520"/>
                  <a:pt x="2150242" y="4401238"/>
                  <a:pt x="2166584" y="4399525"/>
                </a:cubicBezTo>
                <a:close/>
                <a:moveTo>
                  <a:pt x="8193197" y="4395552"/>
                </a:moveTo>
                <a:cubicBezTo>
                  <a:pt x="8196261" y="4394728"/>
                  <a:pt x="8200859" y="4395964"/>
                  <a:pt x="8205967" y="4398849"/>
                </a:cubicBezTo>
                <a:cubicBezTo>
                  <a:pt x="8216184" y="4405030"/>
                  <a:pt x="8229465" y="4416568"/>
                  <a:pt x="8243257" y="4428518"/>
                </a:cubicBezTo>
                <a:lnTo>
                  <a:pt x="8243257" y="4451594"/>
                </a:lnTo>
                <a:cubicBezTo>
                  <a:pt x="8243257" y="4428106"/>
                  <a:pt x="8216184" y="4405030"/>
                  <a:pt x="8188599" y="4405030"/>
                </a:cubicBezTo>
                <a:cubicBezTo>
                  <a:pt x="8188599" y="4398849"/>
                  <a:pt x="8190131" y="4395964"/>
                  <a:pt x="8193197" y="4395552"/>
                </a:cubicBezTo>
                <a:close/>
                <a:moveTo>
                  <a:pt x="8597773" y="4395140"/>
                </a:moveTo>
                <a:cubicBezTo>
                  <a:pt x="8601349" y="4409563"/>
                  <a:pt x="8601349" y="4427282"/>
                  <a:pt x="8587557" y="4427282"/>
                </a:cubicBezTo>
                <a:cubicBezTo>
                  <a:pt x="8587557" y="4403382"/>
                  <a:pt x="8594709" y="4398025"/>
                  <a:pt x="8597773" y="4395140"/>
                </a:cubicBezTo>
                <a:close/>
                <a:moveTo>
                  <a:pt x="2126073" y="4393492"/>
                </a:moveTo>
                <a:cubicBezTo>
                  <a:pt x="2131692" y="4394728"/>
                  <a:pt x="2139865" y="4397201"/>
                  <a:pt x="2153147" y="4403382"/>
                </a:cubicBezTo>
                <a:cubicBezTo>
                  <a:pt x="2179710" y="4427282"/>
                  <a:pt x="2153147" y="4403794"/>
                  <a:pt x="2153147" y="4427694"/>
                </a:cubicBezTo>
                <a:cubicBezTo>
                  <a:pt x="2139865" y="4415744"/>
                  <a:pt x="2126584" y="4409563"/>
                  <a:pt x="2119943" y="4409563"/>
                </a:cubicBezTo>
                <a:lnTo>
                  <a:pt x="2116367" y="4413271"/>
                </a:lnTo>
                <a:lnTo>
                  <a:pt x="2100020" y="4403382"/>
                </a:lnTo>
                <a:cubicBezTo>
                  <a:pt x="2119943" y="4403382"/>
                  <a:pt x="2109726" y="4390196"/>
                  <a:pt x="2126073" y="4393492"/>
                </a:cubicBezTo>
                <a:close/>
                <a:moveTo>
                  <a:pt x="8595219" y="4386899"/>
                </a:moveTo>
                <a:lnTo>
                  <a:pt x="8599306" y="4391020"/>
                </a:lnTo>
                <a:cubicBezTo>
                  <a:pt x="8600328" y="4392668"/>
                  <a:pt x="8599817" y="4393492"/>
                  <a:pt x="8597773" y="4395140"/>
                </a:cubicBezTo>
                <a:close/>
                <a:moveTo>
                  <a:pt x="8985493" y="4381130"/>
                </a:moveTo>
                <a:cubicBezTo>
                  <a:pt x="8991623" y="4393080"/>
                  <a:pt x="8993666" y="4399261"/>
                  <a:pt x="8992645" y="4402146"/>
                </a:cubicBezTo>
                <a:lnTo>
                  <a:pt x="8985493" y="4404206"/>
                </a:lnTo>
                <a:lnTo>
                  <a:pt x="8985493" y="4393080"/>
                </a:lnTo>
                <a:cubicBezTo>
                  <a:pt x="8985493" y="4386899"/>
                  <a:pt x="8985493" y="4381130"/>
                  <a:pt x="8985493" y="4381130"/>
                </a:cubicBezTo>
                <a:close/>
                <a:moveTo>
                  <a:pt x="7554149" y="4379894"/>
                </a:moveTo>
                <a:lnTo>
                  <a:pt x="7577136" y="4403382"/>
                </a:lnTo>
                <a:lnTo>
                  <a:pt x="7562322" y="4398025"/>
                </a:lnTo>
                <a:lnTo>
                  <a:pt x="7554659" y="4384014"/>
                </a:lnTo>
                <a:close/>
                <a:moveTo>
                  <a:pt x="2153658" y="4379894"/>
                </a:moveTo>
                <a:lnTo>
                  <a:pt x="2172558" y="4386899"/>
                </a:lnTo>
                <a:cubicBezTo>
                  <a:pt x="2178688" y="4391432"/>
                  <a:pt x="2184818" y="4397201"/>
                  <a:pt x="2189416" y="4403382"/>
                </a:cubicBezTo>
                <a:lnTo>
                  <a:pt x="2190948" y="4405854"/>
                </a:lnTo>
                <a:lnTo>
                  <a:pt x="2186351" y="4406678"/>
                </a:lnTo>
                <a:cubicBezTo>
                  <a:pt x="2186351" y="4409563"/>
                  <a:pt x="2192991" y="4415744"/>
                  <a:pt x="2206273" y="4427694"/>
                </a:cubicBezTo>
                <a:cubicBezTo>
                  <a:pt x="2192991" y="4415744"/>
                  <a:pt x="2186351" y="4409151"/>
                  <a:pt x="2179710" y="4403382"/>
                </a:cubicBezTo>
                <a:close/>
                <a:moveTo>
                  <a:pt x="2206273" y="4379482"/>
                </a:moveTo>
                <a:lnTo>
                  <a:pt x="2208827" y="4382778"/>
                </a:lnTo>
                <a:lnTo>
                  <a:pt x="2224152" y="4388547"/>
                </a:lnTo>
                <a:cubicBezTo>
                  <a:pt x="2243053" y="4401733"/>
                  <a:pt x="2258378" y="4427282"/>
                  <a:pt x="2258378" y="4427282"/>
                </a:cubicBezTo>
                <a:lnTo>
                  <a:pt x="2228239" y="4411211"/>
                </a:lnTo>
                <a:lnTo>
                  <a:pt x="2229260" y="4412447"/>
                </a:lnTo>
                <a:cubicBezTo>
                  <a:pt x="2232325" y="4421513"/>
                  <a:pt x="2232836" y="4427694"/>
                  <a:pt x="2232836" y="4427694"/>
                </a:cubicBezTo>
                <a:cubicBezTo>
                  <a:pt x="2232836" y="4427694"/>
                  <a:pt x="2202697" y="4400497"/>
                  <a:pt x="2199121" y="4386899"/>
                </a:cubicBezTo>
                <a:lnTo>
                  <a:pt x="2204230" y="4381542"/>
                </a:lnTo>
                <a:lnTo>
                  <a:pt x="2204741" y="4381542"/>
                </a:lnTo>
                <a:close/>
                <a:moveTo>
                  <a:pt x="7843789" y="4379070"/>
                </a:moveTo>
                <a:cubicBezTo>
                  <a:pt x="7843789" y="4402558"/>
                  <a:pt x="7843789" y="4402970"/>
                  <a:pt x="7843789" y="4402970"/>
                </a:cubicBezTo>
                <a:lnTo>
                  <a:pt x="7824889" y="4384014"/>
                </a:lnTo>
                <a:close/>
                <a:moveTo>
                  <a:pt x="8588579" y="4375361"/>
                </a:moveTo>
                <a:cubicBezTo>
                  <a:pt x="8589600" y="4375361"/>
                  <a:pt x="8590622" y="4375773"/>
                  <a:pt x="8591644" y="4377421"/>
                </a:cubicBezTo>
                <a:lnTo>
                  <a:pt x="8595219" y="4386899"/>
                </a:lnTo>
                <a:lnTo>
                  <a:pt x="8587557" y="4380306"/>
                </a:lnTo>
                <a:cubicBezTo>
                  <a:pt x="8587557" y="4377421"/>
                  <a:pt x="8588068" y="4375773"/>
                  <a:pt x="8588579" y="4375361"/>
                </a:cubicBezTo>
                <a:close/>
                <a:moveTo>
                  <a:pt x="9065183" y="4356406"/>
                </a:moveTo>
                <a:cubicBezTo>
                  <a:pt x="9065183" y="4380306"/>
                  <a:pt x="9065183" y="4380718"/>
                  <a:pt x="9065183" y="4404618"/>
                </a:cubicBezTo>
                <a:cubicBezTo>
                  <a:pt x="9065183" y="4404618"/>
                  <a:pt x="9065183" y="4428930"/>
                  <a:pt x="9065183" y="4428930"/>
                </a:cubicBezTo>
                <a:cubicBezTo>
                  <a:pt x="9065183" y="4452831"/>
                  <a:pt x="9065183" y="4452419"/>
                  <a:pt x="9065183" y="4452419"/>
                </a:cubicBezTo>
                <a:cubicBezTo>
                  <a:pt x="9038109" y="4380718"/>
                  <a:pt x="9065183" y="4404618"/>
                  <a:pt x="9065183" y="4356406"/>
                </a:cubicBezTo>
                <a:close/>
                <a:moveTo>
                  <a:pt x="8082857" y="4356406"/>
                </a:moveTo>
                <a:cubicBezTo>
                  <a:pt x="8082857" y="4356406"/>
                  <a:pt x="8082857" y="4381130"/>
                  <a:pt x="8082857" y="4381130"/>
                </a:cubicBezTo>
                <a:cubicBezTo>
                  <a:pt x="8055273" y="4356406"/>
                  <a:pt x="8082857" y="4356406"/>
                  <a:pt x="8082857" y="4356406"/>
                </a:cubicBezTo>
                <a:close/>
                <a:moveTo>
                  <a:pt x="7947998" y="4355994"/>
                </a:moveTo>
                <a:cubicBezTo>
                  <a:pt x="7954639" y="4367944"/>
                  <a:pt x="7959747" y="4372889"/>
                  <a:pt x="7963834" y="4373301"/>
                </a:cubicBezTo>
                <a:lnTo>
                  <a:pt x="7964345" y="4372889"/>
                </a:lnTo>
                <a:lnTo>
                  <a:pt x="7970985" y="4380306"/>
                </a:lnTo>
                <a:cubicBezTo>
                  <a:pt x="7974561" y="4386487"/>
                  <a:pt x="7974561" y="4392256"/>
                  <a:pt x="7974561" y="4404206"/>
                </a:cubicBezTo>
                <a:cubicBezTo>
                  <a:pt x="7947998" y="4380306"/>
                  <a:pt x="7947998" y="4379894"/>
                  <a:pt x="7947998" y="4355994"/>
                </a:cubicBezTo>
                <a:close/>
                <a:moveTo>
                  <a:pt x="7816204" y="4355582"/>
                </a:moveTo>
                <a:cubicBezTo>
                  <a:pt x="7816204" y="4367532"/>
                  <a:pt x="7816715" y="4373301"/>
                  <a:pt x="7819780" y="4379070"/>
                </a:cubicBezTo>
                <a:lnTo>
                  <a:pt x="7824889" y="4384014"/>
                </a:lnTo>
                <a:lnTo>
                  <a:pt x="7819780" y="4385251"/>
                </a:lnTo>
                <a:cubicBezTo>
                  <a:pt x="7816715" y="4385251"/>
                  <a:pt x="7816204" y="4379070"/>
                  <a:pt x="7816204" y="4355582"/>
                </a:cubicBezTo>
                <a:close/>
                <a:moveTo>
                  <a:pt x="7550573" y="4355582"/>
                </a:moveTo>
                <a:lnTo>
                  <a:pt x="7554149" y="4379894"/>
                </a:lnTo>
                <a:lnTo>
                  <a:pt x="7553637" y="4379482"/>
                </a:lnTo>
                <a:cubicBezTo>
                  <a:pt x="7550573" y="4373713"/>
                  <a:pt x="7550573" y="4367532"/>
                  <a:pt x="7550573" y="4355582"/>
                </a:cubicBezTo>
                <a:close/>
                <a:moveTo>
                  <a:pt x="2214446" y="4349401"/>
                </a:moveTo>
                <a:cubicBezTo>
                  <a:pt x="2229771" y="4352697"/>
                  <a:pt x="2259399" y="4379482"/>
                  <a:pt x="2259399" y="4379482"/>
                </a:cubicBezTo>
                <a:cubicBezTo>
                  <a:pt x="2259399" y="4379482"/>
                  <a:pt x="2232836" y="4355582"/>
                  <a:pt x="2206273" y="4355582"/>
                </a:cubicBezTo>
                <a:cubicBezTo>
                  <a:pt x="2206273" y="4349813"/>
                  <a:pt x="2209338" y="4348164"/>
                  <a:pt x="2214446" y="4349401"/>
                </a:cubicBezTo>
                <a:close/>
                <a:moveTo>
                  <a:pt x="2111770" y="4343632"/>
                </a:moveTo>
                <a:lnTo>
                  <a:pt x="2125562" y="4355582"/>
                </a:lnTo>
                <a:cubicBezTo>
                  <a:pt x="2098488" y="4344044"/>
                  <a:pt x="2105129" y="4343632"/>
                  <a:pt x="2111770" y="4343632"/>
                </a:cubicBezTo>
                <a:close/>
                <a:moveTo>
                  <a:pt x="8799040" y="4332094"/>
                </a:moveTo>
                <a:cubicBezTo>
                  <a:pt x="8799040" y="4332094"/>
                  <a:pt x="8826625" y="4356406"/>
                  <a:pt x="8826625" y="4332094"/>
                </a:cubicBezTo>
                <a:cubicBezTo>
                  <a:pt x="8826625" y="4381130"/>
                  <a:pt x="8799040" y="4332094"/>
                  <a:pt x="8799040" y="4356406"/>
                </a:cubicBezTo>
                <a:cubicBezTo>
                  <a:pt x="8799040" y="4356406"/>
                  <a:pt x="8799040" y="4332094"/>
                  <a:pt x="8799040" y="4332094"/>
                </a:cubicBezTo>
                <a:close/>
                <a:moveTo>
                  <a:pt x="7816204" y="4332094"/>
                </a:moveTo>
                <a:cubicBezTo>
                  <a:pt x="7816204" y="4332094"/>
                  <a:pt x="7816204" y="4355582"/>
                  <a:pt x="7816204" y="4355582"/>
                </a:cubicBezTo>
                <a:cubicBezTo>
                  <a:pt x="7816204" y="4355582"/>
                  <a:pt x="7789130" y="4332094"/>
                  <a:pt x="7816204" y="4332094"/>
                </a:cubicBezTo>
                <a:close/>
                <a:moveTo>
                  <a:pt x="7816204" y="4332094"/>
                </a:moveTo>
                <a:cubicBezTo>
                  <a:pt x="7843789" y="4356406"/>
                  <a:pt x="7843789" y="4332094"/>
                  <a:pt x="7843789" y="4356406"/>
                </a:cubicBezTo>
                <a:lnTo>
                  <a:pt x="7833573" y="4347340"/>
                </a:lnTo>
                <a:lnTo>
                  <a:pt x="7832551" y="4346516"/>
                </a:lnTo>
                <a:lnTo>
                  <a:pt x="7830507" y="4344044"/>
                </a:lnTo>
                <a:cubicBezTo>
                  <a:pt x="7823356" y="4337863"/>
                  <a:pt x="7816204" y="4332094"/>
                  <a:pt x="7816204" y="4332094"/>
                </a:cubicBezTo>
                <a:close/>
                <a:moveTo>
                  <a:pt x="2153147" y="4332094"/>
                </a:moveTo>
                <a:cubicBezTo>
                  <a:pt x="2153147" y="4356406"/>
                  <a:pt x="2152636" y="4356406"/>
                  <a:pt x="2180221" y="4381130"/>
                </a:cubicBezTo>
                <a:cubicBezTo>
                  <a:pt x="2180221" y="4381130"/>
                  <a:pt x="2164896" y="4367532"/>
                  <a:pt x="2157233" y="4370828"/>
                </a:cubicBezTo>
                <a:lnTo>
                  <a:pt x="2153658" y="4379894"/>
                </a:lnTo>
                <a:lnTo>
                  <a:pt x="2153147" y="4381130"/>
                </a:lnTo>
                <a:lnTo>
                  <a:pt x="2151614" y="4379894"/>
                </a:lnTo>
                <a:lnTo>
                  <a:pt x="2142930" y="4385251"/>
                </a:lnTo>
                <a:cubicBezTo>
                  <a:pt x="2132714" y="4385251"/>
                  <a:pt x="2111770" y="4379070"/>
                  <a:pt x="2070903" y="4355582"/>
                </a:cubicBezTo>
                <a:cubicBezTo>
                  <a:pt x="2097977" y="4355582"/>
                  <a:pt x="2125562" y="4379070"/>
                  <a:pt x="2125562" y="4355582"/>
                </a:cubicBezTo>
                <a:lnTo>
                  <a:pt x="2146506" y="4374125"/>
                </a:lnTo>
                <a:lnTo>
                  <a:pt x="2132203" y="4356406"/>
                </a:lnTo>
                <a:cubicBezTo>
                  <a:pt x="2132203" y="4350225"/>
                  <a:pt x="2139354" y="4344044"/>
                  <a:pt x="2153147" y="4332094"/>
                </a:cubicBezTo>
                <a:close/>
                <a:moveTo>
                  <a:pt x="2098488" y="4332094"/>
                </a:moveTo>
                <a:cubicBezTo>
                  <a:pt x="2125562" y="4343632"/>
                  <a:pt x="2118410" y="4343632"/>
                  <a:pt x="2111770" y="4343632"/>
                </a:cubicBezTo>
                <a:close/>
                <a:moveTo>
                  <a:pt x="7750818" y="4321792"/>
                </a:moveTo>
                <a:cubicBezTo>
                  <a:pt x="7751839" y="4322616"/>
                  <a:pt x="7755415" y="4325913"/>
                  <a:pt x="7762056" y="4332094"/>
                </a:cubicBezTo>
                <a:cubicBezTo>
                  <a:pt x="7762056" y="4356406"/>
                  <a:pt x="7762056" y="4356406"/>
                  <a:pt x="7762056" y="4356406"/>
                </a:cubicBezTo>
                <a:cubicBezTo>
                  <a:pt x="7762056" y="4337863"/>
                  <a:pt x="7746731" y="4319732"/>
                  <a:pt x="7750818" y="4321792"/>
                </a:cubicBezTo>
                <a:close/>
                <a:moveTo>
                  <a:pt x="7921435" y="4308606"/>
                </a:moveTo>
                <a:cubicBezTo>
                  <a:pt x="7947998" y="4332506"/>
                  <a:pt x="7920924" y="4332094"/>
                  <a:pt x="7947998" y="4332094"/>
                </a:cubicBezTo>
                <a:cubicBezTo>
                  <a:pt x="7920924" y="4332094"/>
                  <a:pt x="7921435" y="4332094"/>
                  <a:pt x="7921435" y="4332094"/>
                </a:cubicBezTo>
                <a:cubicBezTo>
                  <a:pt x="7921435" y="4308194"/>
                  <a:pt x="7921435" y="4308606"/>
                  <a:pt x="7921435" y="4308606"/>
                </a:cubicBezTo>
                <a:close/>
                <a:moveTo>
                  <a:pt x="8376073" y="4307781"/>
                </a:moveTo>
                <a:cubicBezTo>
                  <a:pt x="8376073" y="4331682"/>
                  <a:pt x="8376073" y="4355170"/>
                  <a:pt x="8376073" y="4355170"/>
                </a:cubicBezTo>
                <a:cubicBezTo>
                  <a:pt x="8376073" y="4402970"/>
                  <a:pt x="8348999" y="4331682"/>
                  <a:pt x="8348999" y="4331682"/>
                </a:cubicBezTo>
                <a:cubicBezTo>
                  <a:pt x="8348999" y="4331682"/>
                  <a:pt x="8348999" y="4307781"/>
                  <a:pt x="8376073" y="4307781"/>
                </a:cubicBezTo>
                <a:close/>
                <a:moveTo>
                  <a:pt x="1992746" y="4307781"/>
                </a:moveTo>
                <a:cubicBezTo>
                  <a:pt x="2019820" y="4332094"/>
                  <a:pt x="2019820" y="4332094"/>
                  <a:pt x="2019820" y="4356406"/>
                </a:cubicBezTo>
                <a:cubicBezTo>
                  <a:pt x="1992235" y="4332094"/>
                  <a:pt x="1992746" y="4307781"/>
                  <a:pt x="1992746" y="4307781"/>
                </a:cubicBezTo>
                <a:close/>
                <a:moveTo>
                  <a:pt x="1966694" y="4307781"/>
                </a:moveTo>
                <a:cubicBezTo>
                  <a:pt x="1992746" y="4356818"/>
                  <a:pt x="1966694" y="4332094"/>
                  <a:pt x="1966694" y="4332094"/>
                </a:cubicBezTo>
                <a:cubicBezTo>
                  <a:pt x="1941152" y="4307369"/>
                  <a:pt x="1966694" y="4332094"/>
                  <a:pt x="1966694" y="4307781"/>
                </a:cubicBezTo>
                <a:close/>
                <a:moveTo>
                  <a:pt x="1832346" y="4307781"/>
                </a:moveTo>
                <a:cubicBezTo>
                  <a:pt x="1846138" y="4320144"/>
                  <a:pt x="1859420" y="4332094"/>
                  <a:pt x="1869636" y="4344044"/>
                </a:cubicBezTo>
                <a:lnTo>
                  <a:pt x="1878320" y="4362999"/>
                </a:lnTo>
                <a:lnTo>
                  <a:pt x="1859420" y="4344044"/>
                </a:lnTo>
                <a:cubicBezTo>
                  <a:pt x="1845627" y="4332094"/>
                  <a:pt x="1832346" y="4320144"/>
                  <a:pt x="1832346" y="4307781"/>
                </a:cubicBezTo>
                <a:close/>
                <a:moveTo>
                  <a:pt x="2163874" y="4300364"/>
                </a:moveTo>
                <a:lnTo>
                  <a:pt x="2179710" y="4307781"/>
                </a:lnTo>
                <a:cubicBezTo>
                  <a:pt x="2179710" y="4307781"/>
                  <a:pt x="2172558" y="4307781"/>
                  <a:pt x="2165918" y="4304897"/>
                </a:cubicBezTo>
                <a:close/>
                <a:moveTo>
                  <a:pt x="2161320" y="4298716"/>
                </a:moveTo>
                <a:lnTo>
                  <a:pt x="2162342" y="4299128"/>
                </a:lnTo>
                <a:lnTo>
                  <a:pt x="2163874" y="4300364"/>
                </a:lnTo>
                <a:lnTo>
                  <a:pt x="2159788" y="4299128"/>
                </a:lnTo>
                <a:close/>
                <a:moveTo>
                  <a:pt x="2164385" y="4297892"/>
                </a:moveTo>
                <a:cubicBezTo>
                  <a:pt x="2167961" y="4298716"/>
                  <a:pt x="2173069" y="4301600"/>
                  <a:pt x="2179710" y="4307781"/>
                </a:cubicBezTo>
                <a:lnTo>
                  <a:pt x="2162342" y="4299128"/>
                </a:lnTo>
                <a:lnTo>
                  <a:pt x="2162342" y="4298304"/>
                </a:lnTo>
                <a:close/>
                <a:moveTo>
                  <a:pt x="7603699" y="4286354"/>
                </a:moveTo>
                <a:lnTo>
                  <a:pt x="7604721" y="4288002"/>
                </a:lnTo>
                <a:lnTo>
                  <a:pt x="7603699" y="4290475"/>
                </a:lnTo>
                <a:close/>
                <a:moveTo>
                  <a:pt x="7577136" y="4283881"/>
                </a:moveTo>
                <a:cubicBezTo>
                  <a:pt x="7603699" y="4307781"/>
                  <a:pt x="7603699" y="4307781"/>
                  <a:pt x="7603699" y="4307781"/>
                </a:cubicBezTo>
                <a:cubicBezTo>
                  <a:pt x="7603699" y="4331682"/>
                  <a:pt x="7577136" y="4307781"/>
                  <a:pt x="7577136" y="4283881"/>
                </a:cubicBezTo>
                <a:close/>
                <a:moveTo>
                  <a:pt x="2153147" y="4283881"/>
                </a:moveTo>
                <a:lnTo>
                  <a:pt x="2162342" y="4298304"/>
                </a:lnTo>
                <a:lnTo>
                  <a:pt x="2161320" y="4298716"/>
                </a:lnTo>
                <a:lnTo>
                  <a:pt x="2156212" y="4295831"/>
                </a:lnTo>
                <a:cubicBezTo>
                  <a:pt x="2153147" y="4289650"/>
                  <a:pt x="2153147" y="4283881"/>
                  <a:pt x="2153147" y="4283881"/>
                </a:cubicBezTo>
                <a:close/>
                <a:moveTo>
                  <a:pt x="7816204" y="4283057"/>
                </a:moveTo>
                <a:cubicBezTo>
                  <a:pt x="7816204" y="4332094"/>
                  <a:pt x="7762056" y="4307369"/>
                  <a:pt x="7789641" y="4332094"/>
                </a:cubicBezTo>
                <a:cubicBezTo>
                  <a:pt x="7762056" y="4307369"/>
                  <a:pt x="7762056" y="4307781"/>
                  <a:pt x="7762056" y="4307781"/>
                </a:cubicBezTo>
                <a:cubicBezTo>
                  <a:pt x="7789130" y="4332094"/>
                  <a:pt x="7789130" y="4283057"/>
                  <a:pt x="7816204" y="4283057"/>
                </a:cubicBezTo>
                <a:close/>
                <a:moveTo>
                  <a:pt x="7816204" y="4283057"/>
                </a:moveTo>
                <a:cubicBezTo>
                  <a:pt x="7816204" y="4283057"/>
                  <a:pt x="7816715" y="4283057"/>
                  <a:pt x="7842257" y="4283057"/>
                </a:cubicBezTo>
                <a:cubicBezTo>
                  <a:pt x="7867798" y="4332094"/>
                  <a:pt x="7816715" y="4283057"/>
                  <a:pt x="7842257" y="4307781"/>
                </a:cubicBezTo>
                <a:cubicBezTo>
                  <a:pt x="7816715" y="4307781"/>
                  <a:pt x="7842257" y="4307781"/>
                  <a:pt x="7816204" y="4283057"/>
                </a:cubicBezTo>
                <a:close/>
                <a:moveTo>
                  <a:pt x="7734471" y="4283057"/>
                </a:moveTo>
                <a:cubicBezTo>
                  <a:pt x="7734471" y="4283057"/>
                  <a:pt x="7734471" y="4283057"/>
                  <a:pt x="7734471" y="4307781"/>
                </a:cubicBezTo>
                <a:cubicBezTo>
                  <a:pt x="7734471" y="4332094"/>
                  <a:pt x="7734983" y="4332094"/>
                  <a:pt x="7710973" y="4307781"/>
                </a:cubicBezTo>
                <a:cubicBezTo>
                  <a:pt x="7710973" y="4307781"/>
                  <a:pt x="7710973" y="4307781"/>
                  <a:pt x="7734471" y="4283057"/>
                </a:cubicBezTo>
                <a:close/>
                <a:moveTo>
                  <a:pt x="8761750" y="4278112"/>
                </a:moveTo>
                <a:cubicBezTo>
                  <a:pt x="8762771" y="4277700"/>
                  <a:pt x="8766347" y="4279349"/>
                  <a:pt x="8771966" y="4285118"/>
                </a:cubicBezTo>
                <a:cubicBezTo>
                  <a:pt x="8771966" y="4302837"/>
                  <a:pt x="8758685" y="4280585"/>
                  <a:pt x="8761750" y="4278112"/>
                </a:cubicBezTo>
                <a:close/>
                <a:moveTo>
                  <a:pt x="7613915" y="4277700"/>
                </a:moveTo>
                <a:cubicBezTo>
                  <a:pt x="7617491" y="4276876"/>
                  <a:pt x="7622599" y="4278112"/>
                  <a:pt x="7629241" y="4283881"/>
                </a:cubicBezTo>
                <a:cubicBezTo>
                  <a:pt x="7603699" y="4283881"/>
                  <a:pt x="7629241" y="4307781"/>
                  <a:pt x="7629241" y="4307781"/>
                </a:cubicBezTo>
                <a:lnTo>
                  <a:pt x="7604721" y="4288002"/>
                </a:lnTo>
                <a:lnTo>
                  <a:pt x="7606253" y="4283881"/>
                </a:lnTo>
                <a:cubicBezTo>
                  <a:pt x="7608297" y="4280997"/>
                  <a:pt x="7610340" y="4278112"/>
                  <a:pt x="7613915" y="4277700"/>
                </a:cubicBezTo>
                <a:close/>
                <a:moveTo>
                  <a:pt x="7596037" y="4273992"/>
                </a:moveTo>
                <a:lnTo>
                  <a:pt x="7603188" y="4283881"/>
                </a:lnTo>
                <a:lnTo>
                  <a:pt x="7603699" y="4286354"/>
                </a:lnTo>
                <a:lnTo>
                  <a:pt x="7597059" y="4280997"/>
                </a:lnTo>
                <a:close/>
                <a:moveTo>
                  <a:pt x="7593993" y="4261630"/>
                </a:moveTo>
                <a:lnTo>
                  <a:pt x="7596037" y="4273992"/>
                </a:lnTo>
                <a:lnTo>
                  <a:pt x="7592461" y="4269871"/>
                </a:lnTo>
                <a:close/>
                <a:moveTo>
                  <a:pt x="8427156" y="4261218"/>
                </a:moveTo>
                <a:cubicBezTo>
                  <a:pt x="8427156" y="4261218"/>
                  <a:pt x="8454741" y="4307781"/>
                  <a:pt x="8454741" y="4307781"/>
                </a:cubicBezTo>
                <a:cubicBezTo>
                  <a:pt x="8427156" y="4284706"/>
                  <a:pt x="8427156" y="4261218"/>
                  <a:pt x="8427156" y="4261218"/>
                </a:cubicBezTo>
                <a:close/>
                <a:moveTo>
                  <a:pt x="7922457" y="4259157"/>
                </a:moveTo>
                <a:cubicBezTo>
                  <a:pt x="7922457" y="4259157"/>
                  <a:pt x="7922457" y="4259569"/>
                  <a:pt x="7922457" y="4283057"/>
                </a:cubicBezTo>
                <a:cubicBezTo>
                  <a:pt x="7894872" y="4259569"/>
                  <a:pt x="7922457" y="4259157"/>
                  <a:pt x="7922457" y="4259157"/>
                </a:cubicBezTo>
                <a:close/>
                <a:moveTo>
                  <a:pt x="7632817" y="4241026"/>
                </a:moveTo>
                <a:lnTo>
                  <a:pt x="7638435" y="4250092"/>
                </a:lnTo>
                <a:cubicBezTo>
                  <a:pt x="7651717" y="4261218"/>
                  <a:pt x="7676747" y="4265750"/>
                  <a:pt x="7656825" y="4283881"/>
                </a:cubicBezTo>
                <a:cubicBezTo>
                  <a:pt x="7643543" y="4271931"/>
                  <a:pt x="7636903" y="4259981"/>
                  <a:pt x="7633327" y="4248031"/>
                </a:cubicBezTo>
                <a:close/>
                <a:moveTo>
                  <a:pt x="7732847" y="4240179"/>
                </a:moveTo>
                <a:lnTo>
                  <a:pt x="7734176" y="4245276"/>
                </a:lnTo>
                <a:cubicBezTo>
                  <a:pt x="7734503" y="4248907"/>
                  <a:pt x="7734471" y="4253285"/>
                  <a:pt x="7734471" y="4259157"/>
                </a:cubicBezTo>
                <a:close/>
                <a:moveTo>
                  <a:pt x="7950041" y="4236905"/>
                </a:moveTo>
                <a:cubicBezTo>
                  <a:pt x="7950041" y="4259981"/>
                  <a:pt x="7949531" y="4283057"/>
                  <a:pt x="7922457" y="4283057"/>
                </a:cubicBezTo>
                <a:cubicBezTo>
                  <a:pt x="7922457" y="4236905"/>
                  <a:pt x="7922457" y="4236905"/>
                  <a:pt x="7950041" y="4236905"/>
                </a:cubicBezTo>
                <a:close/>
                <a:moveTo>
                  <a:pt x="8188599" y="4236493"/>
                </a:moveTo>
                <a:cubicBezTo>
                  <a:pt x="8195239" y="4242674"/>
                  <a:pt x="8201881" y="4248443"/>
                  <a:pt x="8215162" y="4260393"/>
                </a:cubicBezTo>
                <a:cubicBezTo>
                  <a:pt x="8215162" y="4260393"/>
                  <a:pt x="8188599" y="4260393"/>
                  <a:pt x="8188599" y="4236493"/>
                </a:cubicBezTo>
                <a:close/>
                <a:moveTo>
                  <a:pt x="8134962" y="4236493"/>
                </a:moveTo>
                <a:cubicBezTo>
                  <a:pt x="8134962" y="4236493"/>
                  <a:pt x="8134962" y="4236493"/>
                  <a:pt x="8161525" y="4260393"/>
                </a:cubicBezTo>
                <a:cubicBezTo>
                  <a:pt x="8161525" y="4260393"/>
                  <a:pt x="8134962" y="4260393"/>
                  <a:pt x="8134962" y="4284293"/>
                </a:cubicBezTo>
                <a:cubicBezTo>
                  <a:pt x="8134962" y="4260393"/>
                  <a:pt x="8134962" y="4236493"/>
                  <a:pt x="8134962" y="4236493"/>
                </a:cubicBezTo>
                <a:close/>
                <a:moveTo>
                  <a:pt x="7630262" y="4236081"/>
                </a:moveTo>
                <a:lnTo>
                  <a:pt x="7632305" y="4236081"/>
                </a:lnTo>
                <a:lnTo>
                  <a:pt x="7632817" y="4241026"/>
                </a:lnTo>
                <a:close/>
                <a:moveTo>
                  <a:pt x="7894872" y="4235669"/>
                </a:moveTo>
                <a:cubicBezTo>
                  <a:pt x="7922457" y="4235669"/>
                  <a:pt x="7922457" y="4259157"/>
                  <a:pt x="7922457" y="4259157"/>
                </a:cubicBezTo>
                <a:cubicBezTo>
                  <a:pt x="7894872" y="4235669"/>
                  <a:pt x="7894872" y="4259569"/>
                  <a:pt x="7894872" y="4235669"/>
                </a:cubicBezTo>
                <a:close/>
                <a:moveTo>
                  <a:pt x="7659891" y="4232785"/>
                </a:moveTo>
                <a:lnTo>
                  <a:pt x="7683389" y="4259981"/>
                </a:lnTo>
                <a:cubicBezTo>
                  <a:pt x="7696670" y="4271931"/>
                  <a:pt x="7696670" y="4278112"/>
                  <a:pt x="7693605" y="4280997"/>
                </a:cubicBezTo>
                <a:lnTo>
                  <a:pt x="7684410" y="4283469"/>
                </a:lnTo>
                <a:lnTo>
                  <a:pt x="7683389" y="4283881"/>
                </a:lnTo>
                <a:cubicBezTo>
                  <a:pt x="7683389" y="4259981"/>
                  <a:pt x="7656825" y="4259981"/>
                  <a:pt x="7656825" y="4236081"/>
                </a:cubicBezTo>
                <a:close/>
                <a:moveTo>
                  <a:pt x="1922763" y="4229900"/>
                </a:moveTo>
                <a:cubicBezTo>
                  <a:pt x="1939109" y="4234433"/>
                  <a:pt x="1973846" y="4265338"/>
                  <a:pt x="1993257" y="4283057"/>
                </a:cubicBezTo>
                <a:cubicBezTo>
                  <a:pt x="1993257" y="4283057"/>
                  <a:pt x="1967205" y="4259569"/>
                  <a:pt x="1914078" y="4235669"/>
                </a:cubicBezTo>
                <a:cubicBezTo>
                  <a:pt x="1914078" y="4229900"/>
                  <a:pt x="1917654" y="4228252"/>
                  <a:pt x="1922763" y="4229900"/>
                </a:cubicBezTo>
                <a:close/>
                <a:moveTo>
                  <a:pt x="10046486" y="4224955"/>
                </a:moveTo>
                <a:cubicBezTo>
                  <a:pt x="10049040" y="4225779"/>
                  <a:pt x="10051084" y="4229076"/>
                  <a:pt x="10051084" y="4235257"/>
                </a:cubicBezTo>
                <a:cubicBezTo>
                  <a:pt x="10051084" y="4259157"/>
                  <a:pt x="10050573" y="4258745"/>
                  <a:pt x="10024521" y="4258745"/>
                </a:cubicBezTo>
                <a:cubicBezTo>
                  <a:pt x="10024521" y="4246795"/>
                  <a:pt x="10030651" y="4235257"/>
                  <a:pt x="10037291" y="4229076"/>
                </a:cubicBezTo>
                <a:cubicBezTo>
                  <a:pt x="10040867" y="4226192"/>
                  <a:pt x="10043932" y="4224543"/>
                  <a:pt x="10046486" y="4224955"/>
                </a:cubicBezTo>
                <a:close/>
                <a:moveTo>
                  <a:pt x="8560483" y="4212593"/>
                </a:moveTo>
                <a:cubicBezTo>
                  <a:pt x="8588068" y="4236081"/>
                  <a:pt x="8560483" y="4236081"/>
                  <a:pt x="8587557" y="4283057"/>
                </a:cubicBezTo>
                <a:cubicBezTo>
                  <a:pt x="8587557" y="4283057"/>
                  <a:pt x="8560483" y="4235669"/>
                  <a:pt x="8560483" y="4235669"/>
                </a:cubicBezTo>
                <a:cubicBezTo>
                  <a:pt x="8560483" y="4235669"/>
                  <a:pt x="8560483" y="4236081"/>
                  <a:pt x="8560483" y="4212593"/>
                </a:cubicBezTo>
                <a:close/>
                <a:moveTo>
                  <a:pt x="8161525" y="4212593"/>
                </a:moveTo>
                <a:cubicBezTo>
                  <a:pt x="8175317" y="4224543"/>
                  <a:pt x="8181958" y="4230724"/>
                  <a:pt x="8188599" y="4236493"/>
                </a:cubicBezTo>
                <a:cubicBezTo>
                  <a:pt x="8162036" y="4236493"/>
                  <a:pt x="8188599" y="4236493"/>
                  <a:pt x="8161525" y="4260393"/>
                </a:cubicBezTo>
                <a:cubicBezTo>
                  <a:pt x="8161525" y="4236493"/>
                  <a:pt x="8161525" y="4236493"/>
                  <a:pt x="8161525" y="4212593"/>
                </a:cubicBezTo>
                <a:close/>
                <a:moveTo>
                  <a:pt x="7894872" y="4212593"/>
                </a:moveTo>
                <a:cubicBezTo>
                  <a:pt x="7894872" y="4212593"/>
                  <a:pt x="7922457" y="4212593"/>
                  <a:pt x="7922457" y="4236905"/>
                </a:cubicBezTo>
                <a:cubicBezTo>
                  <a:pt x="7894872" y="4236905"/>
                  <a:pt x="7894872" y="4212593"/>
                  <a:pt x="7894872" y="4212593"/>
                </a:cubicBezTo>
                <a:close/>
                <a:moveTo>
                  <a:pt x="7816204" y="4212593"/>
                </a:moveTo>
                <a:cubicBezTo>
                  <a:pt x="7843789" y="4236905"/>
                  <a:pt x="7843789" y="4236493"/>
                  <a:pt x="7843789" y="4261218"/>
                </a:cubicBezTo>
                <a:cubicBezTo>
                  <a:pt x="7843789" y="4261218"/>
                  <a:pt x="7816204" y="4261630"/>
                  <a:pt x="7816204" y="4236905"/>
                </a:cubicBezTo>
                <a:cubicBezTo>
                  <a:pt x="7816204" y="4236905"/>
                  <a:pt x="7816204" y="4236905"/>
                  <a:pt x="7816204" y="4212593"/>
                </a:cubicBezTo>
                <a:close/>
                <a:moveTo>
                  <a:pt x="7710973" y="4212593"/>
                </a:moveTo>
                <a:cubicBezTo>
                  <a:pt x="7722978" y="4212593"/>
                  <a:pt x="7728852" y="4218362"/>
                  <a:pt x="7731726" y="4227067"/>
                </a:cubicBezTo>
                <a:lnTo>
                  <a:pt x="7732847" y="4240179"/>
                </a:lnTo>
                <a:lnTo>
                  <a:pt x="7731726" y="4235875"/>
                </a:lnTo>
                <a:cubicBezTo>
                  <a:pt x="7728852" y="4230106"/>
                  <a:pt x="7722978" y="4224337"/>
                  <a:pt x="7710973" y="4212593"/>
                </a:cubicBezTo>
                <a:close/>
                <a:moveTo>
                  <a:pt x="7683389" y="4212593"/>
                </a:moveTo>
                <a:cubicBezTo>
                  <a:pt x="7683389" y="4212593"/>
                  <a:pt x="7710973" y="4261630"/>
                  <a:pt x="7710973" y="4212593"/>
                </a:cubicBezTo>
                <a:cubicBezTo>
                  <a:pt x="7710973" y="4212593"/>
                  <a:pt x="7710973" y="4236493"/>
                  <a:pt x="7710973" y="4261218"/>
                </a:cubicBezTo>
                <a:cubicBezTo>
                  <a:pt x="7710973" y="4261218"/>
                  <a:pt x="7683389" y="4236905"/>
                  <a:pt x="7683389" y="4212593"/>
                </a:cubicBezTo>
                <a:close/>
                <a:moveTo>
                  <a:pt x="7603188" y="4212593"/>
                </a:moveTo>
                <a:cubicBezTo>
                  <a:pt x="7603188" y="4224131"/>
                  <a:pt x="7603188" y="4230312"/>
                  <a:pt x="7606253" y="4233197"/>
                </a:cubicBezTo>
                <a:lnTo>
                  <a:pt x="7625154" y="4235257"/>
                </a:lnTo>
                <a:lnTo>
                  <a:pt x="7626175" y="4235669"/>
                </a:lnTo>
                <a:cubicBezTo>
                  <a:pt x="7629241" y="4241850"/>
                  <a:pt x="7629241" y="4247619"/>
                  <a:pt x="7629241" y="4259157"/>
                </a:cubicBezTo>
                <a:cubicBezTo>
                  <a:pt x="7603699" y="4235669"/>
                  <a:pt x="7603188" y="4235669"/>
                  <a:pt x="7603188" y="4259157"/>
                </a:cubicBezTo>
                <a:lnTo>
                  <a:pt x="7597569" y="4251740"/>
                </a:lnTo>
                <a:lnTo>
                  <a:pt x="7593993" y="4260393"/>
                </a:lnTo>
                <a:lnTo>
                  <a:pt x="7592971" y="4257509"/>
                </a:lnTo>
                <a:lnTo>
                  <a:pt x="7596547" y="4250504"/>
                </a:lnTo>
                <a:lnTo>
                  <a:pt x="7592461" y="4245559"/>
                </a:lnTo>
                <a:cubicBezTo>
                  <a:pt x="7588885" y="4234433"/>
                  <a:pt x="7603188" y="4229900"/>
                  <a:pt x="7603188" y="4212593"/>
                </a:cubicBezTo>
                <a:close/>
                <a:moveTo>
                  <a:pt x="7603188" y="4212593"/>
                </a:moveTo>
                <a:cubicBezTo>
                  <a:pt x="7603188" y="4212593"/>
                  <a:pt x="7629241" y="4235669"/>
                  <a:pt x="7629241" y="4235669"/>
                </a:cubicBezTo>
                <a:lnTo>
                  <a:pt x="7625154" y="4235257"/>
                </a:lnTo>
                <a:close/>
                <a:moveTo>
                  <a:pt x="1726604" y="4212593"/>
                </a:moveTo>
                <a:cubicBezTo>
                  <a:pt x="1726604" y="4236905"/>
                  <a:pt x="1753678" y="4236905"/>
                  <a:pt x="1781263" y="4236905"/>
                </a:cubicBezTo>
                <a:cubicBezTo>
                  <a:pt x="1753678" y="4236905"/>
                  <a:pt x="1753678" y="4212593"/>
                  <a:pt x="1753678" y="4212593"/>
                </a:cubicBezTo>
                <a:cubicBezTo>
                  <a:pt x="1753678" y="4212593"/>
                  <a:pt x="1753678" y="4212593"/>
                  <a:pt x="1781263" y="4212593"/>
                </a:cubicBezTo>
                <a:cubicBezTo>
                  <a:pt x="1781263" y="4212593"/>
                  <a:pt x="1780752" y="4212593"/>
                  <a:pt x="1808337" y="4236905"/>
                </a:cubicBezTo>
                <a:cubicBezTo>
                  <a:pt x="1808337" y="4261630"/>
                  <a:pt x="1781263" y="4261218"/>
                  <a:pt x="1753678" y="4261218"/>
                </a:cubicBezTo>
                <a:cubicBezTo>
                  <a:pt x="1726604" y="4236493"/>
                  <a:pt x="1726604" y="4236905"/>
                  <a:pt x="1726604" y="4212593"/>
                </a:cubicBezTo>
                <a:close/>
                <a:moveTo>
                  <a:pt x="7630262" y="4212181"/>
                </a:moveTo>
                <a:cubicBezTo>
                  <a:pt x="7630262" y="4212181"/>
                  <a:pt x="7630262" y="4212181"/>
                  <a:pt x="7633327" y="4212181"/>
                </a:cubicBezTo>
                <a:lnTo>
                  <a:pt x="7656315" y="4212181"/>
                </a:lnTo>
                <a:lnTo>
                  <a:pt x="7664488" y="4228664"/>
                </a:lnTo>
                <a:lnTo>
                  <a:pt x="7659891" y="4232785"/>
                </a:lnTo>
                <a:lnTo>
                  <a:pt x="7650185" y="4221247"/>
                </a:lnTo>
                <a:cubicBezTo>
                  <a:pt x="7643543" y="4212181"/>
                  <a:pt x="7643543" y="4212181"/>
                  <a:pt x="7656825" y="4236081"/>
                </a:cubicBezTo>
                <a:cubicBezTo>
                  <a:pt x="7656825" y="4236081"/>
                  <a:pt x="7656825" y="4236081"/>
                  <a:pt x="7653249" y="4236081"/>
                </a:cubicBezTo>
                <a:lnTo>
                  <a:pt x="7632305" y="4236081"/>
                </a:lnTo>
                <a:close/>
                <a:moveTo>
                  <a:pt x="7980181" y="4206000"/>
                </a:moveTo>
                <a:cubicBezTo>
                  <a:pt x="7982735" y="4212181"/>
                  <a:pt x="7988865" y="4224543"/>
                  <a:pt x="8001125" y="4236905"/>
                </a:cubicBezTo>
                <a:cubicBezTo>
                  <a:pt x="7988865" y="4224543"/>
                  <a:pt x="7982735" y="4218774"/>
                  <a:pt x="7980181" y="4212593"/>
                </a:cubicBezTo>
                <a:lnTo>
                  <a:pt x="7979669" y="4207236"/>
                </a:lnTo>
                <a:close/>
                <a:moveTo>
                  <a:pt x="7791173" y="4191578"/>
                </a:moveTo>
                <a:lnTo>
                  <a:pt x="7816204" y="4212593"/>
                </a:lnTo>
                <a:cubicBezTo>
                  <a:pt x="7816204" y="4224543"/>
                  <a:pt x="7809563" y="4224543"/>
                  <a:pt x="7802923" y="4218362"/>
                </a:cubicBezTo>
                <a:close/>
                <a:moveTo>
                  <a:pt x="8081325" y="4188693"/>
                </a:moveTo>
                <a:cubicBezTo>
                  <a:pt x="8081325" y="4212593"/>
                  <a:pt x="8081325" y="4212593"/>
                  <a:pt x="8081325" y="4212593"/>
                </a:cubicBezTo>
                <a:cubicBezTo>
                  <a:pt x="8081325" y="4236493"/>
                  <a:pt x="8054761" y="4260393"/>
                  <a:pt x="8081325" y="4284293"/>
                </a:cubicBezTo>
                <a:cubicBezTo>
                  <a:pt x="8081325" y="4284293"/>
                  <a:pt x="8054761" y="4260393"/>
                  <a:pt x="8054761" y="4260393"/>
                </a:cubicBezTo>
                <a:cubicBezTo>
                  <a:pt x="8054761" y="4284293"/>
                  <a:pt x="8028199" y="4284706"/>
                  <a:pt x="8054761" y="4308606"/>
                </a:cubicBezTo>
                <a:cubicBezTo>
                  <a:pt x="8028199" y="4308606"/>
                  <a:pt x="8001125" y="4356406"/>
                  <a:pt x="8028199" y="4404206"/>
                </a:cubicBezTo>
                <a:cubicBezTo>
                  <a:pt x="8028199" y="4428106"/>
                  <a:pt x="8001635" y="4355994"/>
                  <a:pt x="8001635" y="4355994"/>
                </a:cubicBezTo>
                <a:cubicBezTo>
                  <a:pt x="7987843" y="4344044"/>
                  <a:pt x="7981713" y="4356406"/>
                  <a:pt x="7974561" y="4365059"/>
                </a:cubicBezTo>
                <a:lnTo>
                  <a:pt x="7964345" y="4372889"/>
                </a:lnTo>
                <a:lnTo>
                  <a:pt x="7947998" y="4355994"/>
                </a:lnTo>
                <a:cubicBezTo>
                  <a:pt x="7947998" y="4379894"/>
                  <a:pt x="7921435" y="4428106"/>
                  <a:pt x="7894872" y="4428106"/>
                </a:cubicBezTo>
                <a:cubicBezTo>
                  <a:pt x="7894872" y="4428106"/>
                  <a:pt x="7894872" y="4451594"/>
                  <a:pt x="7894872" y="4451594"/>
                </a:cubicBezTo>
                <a:cubicBezTo>
                  <a:pt x="7894872" y="4427694"/>
                  <a:pt x="7894361" y="4452007"/>
                  <a:pt x="7867798" y="4428106"/>
                </a:cubicBezTo>
                <a:cubicBezTo>
                  <a:pt x="7894361" y="4404206"/>
                  <a:pt x="7867798" y="4356406"/>
                  <a:pt x="7867798" y="4308606"/>
                </a:cubicBezTo>
                <a:cubicBezTo>
                  <a:pt x="7894361" y="4332506"/>
                  <a:pt x="7894872" y="4332094"/>
                  <a:pt x="7894872" y="4332094"/>
                </a:cubicBezTo>
                <a:cubicBezTo>
                  <a:pt x="7894872" y="4332094"/>
                  <a:pt x="7894872" y="4332094"/>
                  <a:pt x="7894872" y="4355994"/>
                </a:cubicBezTo>
                <a:cubicBezTo>
                  <a:pt x="7894872" y="4355994"/>
                  <a:pt x="7920924" y="4356406"/>
                  <a:pt x="7947998" y="4332094"/>
                </a:cubicBezTo>
                <a:cubicBezTo>
                  <a:pt x="7947998" y="4284293"/>
                  <a:pt x="7974561" y="4332094"/>
                  <a:pt x="7974561" y="4260393"/>
                </a:cubicBezTo>
                <a:cubicBezTo>
                  <a:pt x="7974561" y="4308194"/>
                  <a:pt x="7974561" y="4260805"/>
                  <a:pt x="8001635" y="4308606"/>
                </a:cubicBezTo>
                <a:cubicBezTo>
                  <a:pt x="8001635" y="4236493"/>
                  <a:pt x="8054761" y="4236493"/>
                  <a:pt x="8081325" y="4188693"/>
                </a:cubicBezTo>
                <a:close/>
                <a:moveTo>
                  <a:pt x="1913568" y="4188281"/>
                </a:moveTo>
                <a:cubicBezTo>
                  <a:pt x="1940131" y="4212181"/>
                  <a:pt x="1940131" y="4212181"/>
                  <a:pt x="1966694" y="4236081"/>
                </a:cubicBezTo>
                <a:cubicBezTo>
                  <a:pt x="1966694" y="4236081"/>
                  <a:pt x="1940131" y="4236081"/>
                  <a:pt x="1940131" y="4236081"/>
                </a:cubicBezTo>
                <a:cubicBezTo>
                  <a:pt x="1913568" y="4212181"/>
                  <a:pt x="1940131" y="4236081"/>
                  <a:pt x="1913568" y="4212181"/>
                </a:cubicBezTo>
                <a:cubicBezTo>
                  <a:pt x="1887004" y="4212181"/>
                  <a:pt x="1913568" y="4212181"/>
                  <a:pt x="1913568" y="4188281"/>
                </a:cubicBezTo>
                <a:close/>
                <a:moveTo>
                  <a:pt x="8266756" y="4187869"/>
                </a:moveTo>
                <a:cubicBezTo>
                  <a:pt x="8266756" y="4187869"/>
                  <a:pt x="8266756" y="4200231"/>
                  <a:pt x="8266756" y="4209297"/>
                </a:cubicBezTo>
                <a:lnTo>
                  <a:pt x="8266756" y="4212593"/>
                </a:lnTo>
                <a:cubicBezTo>
                  <a:pt x="8266756" y="4212593"/>
                  <a:pt x="8243257" y="4187869"/>
                  <a:pt x="8266756" y="4187869"/>
                </a:cubicBezTo>
                <a:close/>
                <a:moveTo>
                  <a:pt x="7977115" y="4187869"/>
                </a:moveTo>
                <a:lnTo>
                  <a:pt x="7979669" y="4207236"/>
                </a:lnTo>
                <a:lnTo>
                  <a:pt x="7977115" y="4212593"/>
                </a:lnTo>
                <a:cubicBezTo>
                  <a:pt x="7977115" y="4212593"/>
                  <a:pt x="7977115" y="4187869"/>
                  <a:pt x="7977115" y="4187869"/>
                </a:cubicBezTo>
                <a:close/>
                <a:moveTo>
                  <a:pt x="7789641" y="4187869"/>
                </a:moveTo>
                <a:lnTo>
                  <a:pt x="7791173" y="4191578"/>
                </a:lnTo>
                <a:lnTo>
                  <a:pt x="7789641" y="4190342"/>
                </a:lnTo>
                <a:close/>
                <a:moveTo>
                  <a:pt x="7734471" y="4187869"/>
                </a:moveTo>
                <a:cubicBezTo>
                  <a:pt x="7734471" y="4187869"/>
                  <a:pt x="7762056" y="4212593"/>
                  <a:pt x="7762056" y="4187869"/>
                </a:cubicBezTo>
                <a:cubicBezTo>
                  <a:pt x="7762056" y="4187869"/>
                  <a:pt x="7762056" y="4187869"/>
                  <a:pt x="7762056" y="4212593"/>
                </a:cubicBezTo>
                <a:cubicBezTo>
                  <a:pt x="7762056" y="4236905"/>
                  <a:pt x="7762056" y="4212593"/>
                  <a:pt x="7734471" y="4187869"/>
                </a:cubicBezTo>
                <a:close/>
                <a:moveTo>
                  <a:pt x="10183389" y="4187045"/>
                </a:moveTo>
                <a:lnTo>
                  <a:pt x="10189008" y="4195698"/>
                </a:lnTo>
                <a:lnTo>
                  <a:pt x="10168575" y="4205588"/>
                </a:lnTo>
                <a:close/>
                <a:moveTo>
                  <a:pt x="7782489" y="4184573"/>
                </a:moveTo>
                <a:lnTo>
                  <a:pt x="7789641" y="4190342"/>
                </a:lnTo>
                <a:lnTo>
                  <a:pt x="7789641" y="4190754"/>
                </a:lnTo>
                <a:cubicBezTo>
                  <a:pt x="7789641" y="4193638"/>
                  <a:pt x="7789641" y="4200231"/>
                  <a:pt x="7789641" y="4212593"/>
                </a:cubicBezTo>
                <a:cubicBezTo>
                  <a:pt x="7775849" y="4187869"/>
                  <a:pt x="7775849" y="4181688"/>
                  <a:pt x="7782489" y="4184573"/>
                </a:cubicBezTo>
                <a:close/>
                <a:moveTo>
                  <a:pt x="7763078" y="4182512"/>
                </a:moveTo>
                <a:cubicBezTo>
                  <a:pt x="7764099" y="4182512"/>
                  <a:pt x="7765121" y="4183336"/>
                  <a:pt x="7766653" y="4184985"/>
                </a:cubicBezTo>
                <a:cubicBezTo>
                  <a:pt x="7774316" y="4195286"/>
                  <a:pt x="7789641" y="4236905"/>
                  <a:pt x="7789641" y="4236905"/>
                </a:cubicBezTo>
                <a:cubicBezTo>
                  <a:pt x="7762056" y="4212593"/>
                  <a:pt x="7762056" y="4212593"/>
                  <a:pt x="7762056" y="4187869"/>
                </a:cubicBezTo>
                <a:cubicBezTo>
                  <a:pt x="7762056" y="4184573"/>
                  <a:pt x="7762567" y="4182924"/>
                  <a:pt x="7763078" y="4182512"/>
                </a:cubicBezTo>
                <a:close/>
                <a:moveTo>
                  <a:pt x="10114937" y="4177155"/>
                </a:moveTo>
                <a:cubicBezTo>
                  <a:pt x="10118513" y="4178392"/>
                  <a:pt x="10123622" y="4180864"/>
                  <a:pt x="10130262" y="4187045"/>
                </a:cubicBezTo>
                <a:cubicBezTo>
                  <a:pt x="10103699" y="4187045"/>
                  <a:pt x="10103699" y="4210945"/>
                  <a:pt x="10103699" y="4210945"/>
                </a:cubicBezTo>
                <a:cubicBezTo>
                  <a:pt x="10130262" y="4234845"/>
                  <a:pt x="10130262" y="4162733"/>
                  <a:pt x="10130262" y="4210945"/>
                </a:cubicBezTo>
                <a:cubicBezTo>
                  <a:pt x="10156826" y="4234845"/>
                  <a:pt x="10156826" y="4210945"/>
                  <a:pt x="10156826" y="4210945"/>
                </a:cubicBezTo>
                <a:lnTo>
                  <a:pt x="10168575" y="4205588"/>
                </a:lnTo>
                <a:lnTo>
                  <a:pt x="10127197" y="4256273"/>
                </a:lnTo>
                <a:cubicBezTo>
                  <a:pt x="10103699" y="4264926"/>
                  <a:pt x="10077647" y="4259157"/>
                  <a:pt x="10051084" y="4235257"/>
                </a:cubicBezTo>
                <a:cubicBezTo>
                  <a:pt x="10077647" y="4235257"/>
                  <a:pt x="10051084" y="4210945"/>
                  <a:pt x="10051084" y="4210945"/>
                </a:cubicBezTo>
                <a:cubicBezTo>
                  <a:pt x="10077647" y="4187045"/>
                  <a:pt x="10077136" y="4235257"/>
                  <a:pt x="10077136" y="4235257"/>
                </a:cubicBezTo>
                <a:cubicBezTo>
                  <a:pt x="10090418" y="4247207"/>
                  <a:pt x="10097058" y="4241026"/>
                  <a:pt x="10100634" y="4235257"/>
                </a:cubicBezTo>
                <a:lnTo>
                  <a:pt x="10101145" y="4232785"/>
                </a:lnTo>
                <a:lnTo>
                  <a:pt x="10103699" y="4235257"/>
                </a:lnTo>
                <a:cubicBezTo>
                  <a:pt x="10103699" y="4229076"/>
                  <a:pt x="10103699" y="4227428"/>
                  <a:pt x="10103188" y="4228252"/>
                </a:cubicBezTo>
                <a:lnTo>
                  <a:pt x="10101145" y="4232785"/>
                </a:lnTo>
                <a:lnTo>
                  <a:pt x="10080712" y="4210945"/>
                </a:lnTo>
                <a:cubicBezTo>
                  <a:pt x="10077136" y="4204764"/>
                  <a:pt x="10077136" y="4198995"/>
                  <a:pt x="10077136" y="4187045"/>
                </a:cubicBezTo>
                <a:cubicBezTo>
                  <a:pt x="10103699" y="4210945"/>
                  <a:pt x="10103699" y="4187045"/>
                  <a:pt x="10103699" y="4187045"/>
                </a:cubicBezTo>
                <a:cubicBezTo>
                  <a:pt x="10103699" y="4187045"/>
                  <a:pt x="10103699" y="4180864"/>
                  <a:pt x="10107275" y="4177979"/>
                </a:cubicBezTo>
                <a:cubicBezTo>
                  <a:pt x="10108808" y="4176331"/>
                  <a:pt x="10110851" y="4175919"/>
                  <a:pt x="10114937" y="4177155"/>
                </a:cubicBezTo>
                <a:close/>
                <a:moveTo>
                  <a:pt x="1710768" y="4163969"/>
                </a:moveTo>
                <a:cubicBezTo>
                  <a:pt x="1720474" y="4170150"/>
                  <a:pt x="1727626" y="4175919"/>
                  <a:pt x="1727626" y="4188281"/>
                </a:cubicBezTo>
                <a:cubicBezTo>
                  <a:pt x="1717920" y="4179628"/>
                  <a:pt x="1713323" y="4171386"/>
                  <a:pt x="1710768" y="4163969"/>
                </a:cubicBezTo>
                <a:close/>
                <a:moveTo>
                  <a:pt x="8747957" y="4163145"/>
                </a:moveTo>
                <a:cubicBezTo>
                  <a:pt x="8771966" y="4187869"/>
                  <a:pt x="8748468" y="4187869"/>
                  <a:pt x="8771966" y="4212593"/>
                </a:cubicBezTo>
                <a:cubicBezTo>
                  <a:pt x="8748468" y="4212593"/>
                  <a:pt x="8747957" y="4163145"/>
                  <a:pt x="8747957" y="4187869"/>
                </a:cubicBezTo>
                <a:cubicBezTo>
                  <a:pt x="8747957" y="4163145"/>
                  <a:pt x="8747957" y="4163145"/>
                  <a:pt x="8747957" y="4163145"/>
                </a:cubicBezTo>
                <a:close/>
                <a:moveTo>
                  <a:pt x="10236004" y="4141717"/>
                </a:moveTo>
                <a:cubicBezTo>
                  <a:pt x="10263078" y="4141717"/>
                  <a:pt x="10262567" y="4141717"/>
                  <a:pt x="10262567" y="4164793"/>
                </a:cubicBezTo>
                <a:cubicBezTo>
                  <a:pt x="10262567" y="4164793"/>
                  <a:pt x="10263078" y="4170150"/>
                  <a:pt x="10259502" y="4173035"/>
                </a:cubicBezTo>
                <a:lnTo>
                  <a:pt x="10237026" y="4165205"/>
                </a:lnTo>
                <a:lnTo>
                  <a:pt x="10243156" y="4187457"/>
                </a:lnTo>
                <a:cubicBezTo>
                  <a:pt x="10239580" y="4201879"/>
                  <a:pt x="10209952" y="4192814"/>
                  <a:pt x="10209952" y="4210945"/>
                </a:cubicBezTo>
                <a:cubicBezTo>
                  <a:pt x="10209952" y="4210945"/>
                  <a:pt x="10203311" y="4210945"/>
                  <a:pt x="10196670" y="4208060"/>
                </a:cubicBezTo>
                <a:lnTo>
                  <a:pt x="10189008" y="4195698"/>
                </a:lnTo>
                <a:lnTo>
                  <a:pt x="10206376" y="4187045"/>
                </a:lnTo>
                <a:cubicBezTo>
                  <a:pt x="10214549" y="4184161"/>
                  <a:pt x="10222723" y="4181276"/>
                  <a:pt x="10227831" y="4177567"/>
                </a:cubicBezTo>
                <a:lnTo>
                  <a:pt x="10236004" y="4164381"/>
                </a:lnTo>
                <a:lnTo>
                  <a:pt x="10236004" y="4144602"/>
                </a:lnTo>
                <a:cubicBezTo>
                  <a:pt x="10236004" y="4141717"/>
                  <a:pt x="10236004" y="4141717"/>
                  <a:pt x="10236004" y="4141717"/>
                </a:cubicBezTo>
                <a:close/>
                <a:moveTo>
                  <a:pt x="7977115" y="4141717"/>
                </a:moveTo>
                <a:cubicBezTo>
                  <a:pt x="7977115" y="4165205"/>
                  <a:pt x="8001125" y="4188693"/>
                  <a:pt x="8001125" y="4212593"/>
                </a:cubicBezTo>
                <a:cubicBezTo>
                  <a:pt x="8001125" y="4188693"/>
                  <a:pt x="7977115" y="4165205"/>
                  <a:pt x="7977115" y="4165205"/>
                </a:cubicBezTo>
                <a:cubicBezTo>
                  <a:pt x="7977115" y="4165205"/>
                  <a:pt x="7977115" y="4165205"/>
                  <a:pt x="7977115" y="4141717"/>
                </a:cubicBezTo>
                <a:close/>
                <a:moveTo>
                  <a:pt x="8082857" y="4116993"/>
                </a:moveTo>
                <a:cubicBezTo>
                  <a:pt x="8109931" y="4141717"/>
                  <a:pt x="8082857" y="4117405"/>
                  <a:pt x="8109931" y="4141717"/>
                </a:cubicBezTo>
                <a:cubicBezTo>
                  <a:pt x="8082857" y="4141717"/>
                  <a:pt x="8082857" y="4116993"/>
                  <a:pt x="8082857" y="4116993"/>
                </a:cubicBezTo>
                <a:close/>
                <a:moveTo>
                  <a:pt x="10314161" y="4092681"/>
                </a:moveTo>
                <a:cubicBezTo>
                  <a:pt x="10341235" y="4092681"/>
                  <a:pt x="10341235" y="4092681"/>
                  <a:pt x="10341235" y="4092681"/>
                </a:cubicBezTo>
                <a:cubicBezTo>
                  <a:pt x="10341235" y="4116993"/>
                  <a:pt x="10341235" y="4116993"/>
                  <a:pt x="10314161" y="4092681"/>
                </a:cubicBezTo>
                <a:close/>
                <a:moveTo>
                  <a:pt x="8161525" y="4092681"/>
                </a:moveTo>
                <a:cubicBezTo>
                  <a:pt x="8188088" y="4140481"/>
                  <a:pt x="8163057" y="4119053"/>
                  <a:pt x="8161525" y="4140481"/>
                </a:cubicBezTo>
                <a:lnTo>
                  <a:pt x="8161525" y="4135536"/>
                </a:lnTo>
                <a:lnTo>
                  <a:pt x="8161525" y="4116993"/>
                </a:lnTo>
                <a:cubicBezTo>
                  <a:pt x="8161525" y="4098862"/>
                  <a:pt x="8146200" y="4093917"/>
                  <a:pt x="8149776" y="4093093"/>
                </a:cubicBezTo>
                <a:close/>
                <a:moveTo>
                  <a:pt x="8109931" y="4092681"/>
                </a:moveTo>
                <a:cubicBezTo>
                  <a:pt x="8133940" y="4116993"/>
                  <a:pt x="8109931" y="4117405"/>
                  <a:pt x="8109931" y="4141717"/>
                </a:cubicBezTo>
                <a:cubicBezTo>
                  <a:pt x="8109931" y="4129355"/>
                  <a:pt x="8109931" y="4123174"/>
                  <a:pt x="8109931" y="4116993"/>
                </a:cubicBezTo>
                <a:close/>
                <a:moveTo>
                  <a:pt x="8028199" y="4092681"/>
                </a:moveTo>
                <a:cubicBezTo>
                  <a:pt x="8055273" y="4116993"/>
                  <a:pt x="8028199" y="4116993"/>
                  <a:pt x="8028199" y="4116993"/>
                </a:cubicBezTo>
                <a:cubicBezTo>
                  <a:pt x="8028199" y="4092681"/>
                  <a:pt x="8028199" y="4092681"/>
                  <a:pt x="8028199" y="4092681"/>
                </a:cubicBezTo>
                <a:close/>
                <a:moveTo>
                  <a:pt x="8082347" y="4068781"/>
                </a:moveTo>
                <a:cubicBezTo>
                  <a:pt x="8082347" y="4068781"/>
                  <a:pt x="8082347" y="4092681"/>
                  <a:pt x="8082347" y="4092681"/>
                </a:cubicBezTo>
                <a:cubicBezTo>
                  <a:pt x="8075705" y="4086500"/>
                  <a:pt x="8072130" y="4081967"/>
                  <a:pt x="8070597" y="4078258"/>
                </a:cubicBezTo>
                <a:lnTo>
                  <a:pt x="8071108" y="4074962"/>
                </a:lnTo>
                <a:close/>
                <a:moveTo>
                  <a:pt x="8082857" y="4046529"/>
                </a:moveTo>
                <a:cubicBezTo>
                  <a:pt x="8082857" y="4046529"/>
                  <a:pt x="8109931" y="4069605"/>
                  <a:pt x="8109931" y="4046529"/>
                </a:cubicBezTo>
                <a:cubicBezTo>
                  <a:pt x="8109931" y="4092681"/>
                  <a:pt x="8082857" y="4046529"/>
                  <a:pt x="8109931" y="4092681"/>
                </a:cubicBezTo>
                <a:cubicBezTo>
                  <a:pt x="8082857" y="4069605"/>
                  <a:pt x="8109931" y="4069605"/>
                  <a:pt x="8082857" y="4046529"/>
                </a:cubicBezTo>
                <a:close/>
                <a:moveTo>
                  <a:pt x="1621373" y="4044469"/>
                </a:moveTo>
                <a:cubicBezTo>
                  <a:pt x="1621373" y="4044469"/>
                  <a:pt x="1634655" y="4051062"/>
                  <a:pt x="1647937" y="4056831"/>
                </a:cubicBezTo>
                <a:lnTo>
                  <a:pt x="1657131" y="4060952"/>
                </a:lnTo>
                <a:lnTo>
                  <a:pt x="1656109" y="4062188"/>
                </a:lnTo>
                <a:cubicBezTo>
                  <a:pt x="1651001" y="4061364"/>
                  <a:pt x="1641296" y="4056419"/>
                  <a:pt x="1621373" y="4044469"/>
                </a:cubicBezTo>
                <a:close/>
                <a:moveTo>
                  <a:pt x="8110442" y="4035815"/>
                </a:moveTo>
                <a:cubicBezTo>
                  <a:pt x="8110953" y="4034991"/>
                  <a:pt x="8111463" y="4036639"/>
                  <a:pt x="8112996" y="4039524"/>
                </a:cubicBezTo>
                <a:cubicBezTo>
                  <a:pt x="8116061" y="4045293"/>
                  <a:pt x="8122191" y="4056831"/>
                  <a:pt x="8133940" y="4068781"/>
                </a:cubicBezTo>
                <a:lnTo>
                  <a:pt x="8133940" y="4092681"/>
                </a:lnTo>
                <a:cubicBezTo>
                  <a:pt x="8133940" y="4069193"/>
                  <a:pt x="8109931" y="4068781"/>
                  <a:pt x="8109931" y="4045293"/>
                </a:cubicBezTo>
                <a:cubicBezTo>
                  <a:pt x="8109931" y="4039524"/>
                  <a:pt x="8109931" y="4036639"/>
                  <a:pt x="8110442" y="4035815"/>
                </a:cubicBezTo>
                <a:close/>
                <a:moveTo>
                  <a:pt x="8164590" y="4027574"/>
                </a:moveTo>
                <a:lnTo>
                  <a:pt x="8188599" y="4044881"/>
                </a:lnTo>
                <a:lnTo>
                  <a:pt x="8174807" y="4053122"/>
                </a:lnTo>
                <a:cubicBezTo>
                  <a:pt x="8168166" y="4050238"/>
                  <a:pt x="8161525" y="4044881"/>
                  <a:pt x="8161525" y="4044881"/>
                </a:cubicBezTo>
                <a:cubicBezTo>
                  <a:pt x="8161525" y="4033343"/>
                  <a:pt x="8161014" y="4027574"/>
                  <a:pt x="8164590" y="4027574"/>
                </a:cubicBezTo>
                <a:close/>
                <a:moveTo>
                  <a:pt x="8138537" y="4025101"/>
                </a:moveTo>
                <a:cubicBezTo>
                  <a:pt x="8146200" y="4019332"/>
                  <a:pt x="8161525" y="4051062"/>
                  <a:pt x="8161525" y="4068781"/>
                </a:cubicBezTo>
                <a:cubicBezTo>
                  <a:pt x="8161525" y="4068781"/>
                  <a:pt x="8161525" y="4068369"/>
                  <a:pt x="8161525" y="4071665"/>
                </a:cubicBezTo>
                <a:lnTo>
                  <a:pt x="8161525" y="4092681"/>
                </a:lnTo>
                <a:lnTo>
                  <a:pt x="8157949" y="4080731"/>
                </a:lnTo>
                <a:lnTo>
                  <a:pt x="8133940" y="4068781"/>
                </a:lnTo>
                <a:lnTo>
                  <a:pt x="8154373" y="4056831"/>
                </a:lnTo>
                <a:cubicBezTo>
                  <a:pt x="8154373" y="4051062"/>
                  <a:pt x="8147733" y="4044881"/>
                  <a:pt x="8133940" y="4044881"/>
                </a:cubicBezTo>
                <a:cubicBezTo>
                  <a:pt x="8133940" y="4032931"/>
                  <a:pt x="8135983" y="4027162"/>
                  <a:pt x="8138537" y="4025101"/>
                </a:cubicBezTo>
                <a:close/>
                <a:moveTo>
                  <a:pt x="8427156" y="4021805"/>
                </a:moveTo>
                <a:cubicBezTo>
                  <a:pt x="8454741" y="4044881"/>
                  <a:pt x="8427156" y="4067957"/>
                  <a:pt x="8427156" y="4044881"/>
                </a:cubicBezTo>
                <a:lnTo>
                  <a:pt x="8427156" y="4044057"/>
                </a:lnTo>
                <a:lnTo>
                  <a:pt x="8427156" y="4033343"/>
                </a:lnTo>
                <a:cubicBezTo>
                  <a:pt x="8427156" y="4027574"/>
                  <a:pt x="8427156" y="4021805"/>
                  <a:pt x="8427156" y="4021805"/>
                </a:cubicBezTo>
                <a:close/>
                <a:moveTo>
                  <a:pt x="8188599" y="4020981"/>
                </a:moveTo>
                <a:cubicBezTo>
                  <a:pt x="8215673" y="4020981"/>
                  <a:pt x="8215162" y="4044881"/>
                  <a:pt x="8215162" y="4044881"/>
                </a:cubicBezTo>
                <a:cubicBezTo>
                  <a:pt x="8215162" y="4044881"/>
                  <a:pt x="8188599" y="4021393"/>
                  <a:pt x="8188599" y="4069193"/>
                </a:cubicBezTo>
                <a:cubicBezTo>
                  <a:pt x="8188599" y="4045293"/>
                  <a:pt x="8188599" y="4044881"/>
                  <a:pt x="8188599" y="4044881"/>
                </a:cubicBezTo>
                <a:lnTo>
                  <a:pt x="8188599" y="4024277"/>
                </a:lnTo>
                <a:cubicBezTo>
                  <a:pt x="8188599" y="4021393"/>
                  <a:pt x="8188599" y="4020981"/>
                  <a:pt x="8188599" y="4020981"/>
                </a:cubicBezTo>
                <a:close/>
                <a:moveTo>
                  <a:pt x="1653982" y="3977893"/>
                </a:moveTo>
                <a:lnTo>
                  <a:pt x="1667859" y="3987603"/>
                </a:lnTo>
                <a:lnTo>
                  <a:pt x="1688292" y="3999141"/>
                </a:lnTo>
                <a:lnTo>
                  <a:pt x="1678076" y="3996669"/>
                </a:lnTo>
                <a:close/>
                <a:moveTo>
                  <a:pt x="8029220" y="3973181"/>
                </a:moveTo>
                <a:cubicBezTo>
                  <a:pt x="8055783" y="4020981"/>
                  <a:pt x="8055783" y="3973181"/>
                  <a:pt x="8055783" y="3997081"/>
                </a:cubicBezTo>
                <a:cubicBezTo>
                  <a:pt x="8055783" y="3997081"/>
                  <a:pt x="8055783" y="4020569"/>
                  <a:pt x="8082347" y="4020569"/>
                </a:cubicBezTo>
                <a:cubicBezTo>
                  <a:pt x="8055783" y="4020569"/>
                  <a:pt x="8055783" y="3996669"/>
                  <a:pt x="8055783" y="4020569"/>
                </a:cubicBezTo>
                <a:cubicBezTo>
                  <a:pt x="8055783" y="4020569"/>
                  <a:pt x="8055783" y="4044469"/>
                  <a:pt x="8055783" y="4044469"/>
                </a:cubicBezTo>
                <a:cubicBezTo>
                  <a:pt x="8055783" y="4044469"/>
                  <a:pt x="8082347" y="4044469"/>
                  <a:pt x="8082347" y="4044469"/>
                </a:cubicBezTo>
                <a:cubicBezTo>
                  <a:pt x="8082347" y="4056419"/>
                  <a:pt x="8075195" y="4062600"/>
                  <a:pt x="8072130" y="4068781"/>
                </a:cubicBezTo>
                <a:lnTo>
                  <a:pt x="8071108" y="4074962"/>
                </a:lnTo>
                <a:lnTo>
                  <a:pt x="8070597" y="4075786"/>
                </a:lnTo>
                <a:cubicBezTo>
                  <a:pt x="8065489" y="4088148"/>
                  <a:pt x="8075705" y="4110400"/>
                  <a:pt x="8055783" y="4092681"/>
                </a:cubicBezTo>
                <a:cubicBezTo>
                  <a:pt x="8055783" y="4068781"/>
                  <a:pt x="8055783" y="4044881"/>
                  <a:pt x="8029220" y="3973181"/>
                </a:cubicBezTo>
                <a:close/>
                <a:moveTo>
                  <a:pt x="7922457" y="3973181"/>
                </a:moveTo>
                <a:lnTo>
                  <a:pt x="7932673" y="4006558"/>
                </a:lnTo>
                <a:cubicBezTo>
                  <a:pt x="7936249" y="4015624"/>
                  <a:pt x="7936249" y="4021805"/>
                  <a:pt x="7922457" y="4021805"/>
                </a:cubicBezTo>
                <a:cubicBezTo>
                  <a:pt x="7922457" y="4021805"/>
                  <a:pt x="7922457" y="4015624"/>
                  <a:pt x="7922457" y="4006558"/>
                </a:cubicBezTo>
                <a:lnTo>
                  <a:pt x="7922457" y="3990900"/>
                </a:lnTo>
                <a:close/>
                <a:moveTo>
                  <a:pt x="1647937" y="3973181"/>
                </a:moveTo>
                <a:lnTo>
                  <a:pt x="1653982" y="3977893"/>
                </a:lnTo>
                <a:lnTo>
                  <a:pt x="1652917" y="3977147"/>
                </a:lnTo>
                <a:cubicBezTo>
                  <a:pt x="1649597" y="3974623"/>
                  <a:pt x="1647937" y="3973181"/>
                  <a:pt x="1647937" y="3973181"/>
                </a:cubicBezTo>
                <a:close/>
                <a:moveTo>
                  <a:pt x="8294341" y="3972769"/>
                </a:moveTo>
                <a:cubicBezTo>
                  <a:pt x="8294341" y="3972769"/>
                  <a:pt x="8321925" y="3972769"/>
                  <a:pt x="8321925" y="3997493"/>
                </a:cubicBezTo>
                <a:cubicBezTo>
                  <a:pt x="8321925" y="3997493"/>
                  <a:pt x="8321415" y="3997493"/>
                  <a:pt x="8294341" y="3972769"/>
                </a:cubicBezTo>
                <a:close/>
                <a:moveTo>
                  <a:pt x="8215673" y="3972769"/>
                </a:moveTo>
                <a:cubicBezTo>
                  <a:pt x="8215673" y="3972769"/>
                  <a:pt x="8241725" y="4021805"/>
                  <a:pt x="8241725" y="3997493"/>
                </a:cubicBezTo>
                <a:cubicBezTo>
                  <a:pt x="8267267" y="4046529"/>
                  <a:pt x="8215673" y="3997493"/>
                  <a:pt x="8215673" y="3972769"/>
                </a:cubicBezTo>
                <a:close/>
                <a:moveTo>
                  <a:pt x="8161525" y="3972769"/>
                </a:moveTo>
                <a:cubicBezTo>
                  <a:pt x="8188599" y="4021805"/>
                  <a:pt x="8133940" y="3997493"/>
                  <a:pt x="8133940" y="3997493"/>
                </a:cubicBezTo>
                <a:cubicBezTo>
                  <a:pt x="8161014" y="3997493"/>
                  <a:pt x="8133940" y="3972769"/>
                  <a:pt x="8161525" y="3972769"/>
                </a:cubicBezTo>
                <a:close/>
                <a:moveTo>
                  <a:pt x="8055273" y="3972769"/>
                </a:moveTo>
                <a:cubicBezTo>
                  <a:pt x="8082857" y="3997493"/>
                  <a:pt x="8082857" y="3997493"/>
                  <a:pt x="8082857" y="3997493"/>
                </a:cubicBezTo>
                <a:cubicBezTo>
                  <a:pt x="8082857" y="4021805"/>
                  <a:pt x="8082857" y="4021805"/>
                  <a:pt x="8082857" y="4021805"/>
                </a:cubicBezTo>
                <a:cubicBezTo>
                  <a:pt x="8082857" y="4021393"/>
                  <a:pt x="8082347" y="4021393"/>
                  <a:pt x="8082347" y="4020569"/>
                </a:cubicBezTo>
                <a:cubicBezTo>
                  <a:pt x="8082347" y="3997905"/>
                  <a:pt x="8081835" y="3996669"/>
                  <a:pt x="8055273" y="3972769"/>
                </a:cubicBezTo>
                <a:close/>
                <a:moveTo>
                  <a:pt x="1673478" y="3957522"/>
                </a:moveTo>
                <a:lnTo>
                  <a:pt x="1689314" y="3966175"/>
                </a:lnTo>
                <a:cubicBezTo>
                  <a:pt x="1701063" y="3974417"/>
                  <a:pt x="1714344" y="3985131"/>
                  <a:pt x="1727626" y="3997081"/>
                </a:cubicBezTo>
                <a:cubicBezTo>
                  <a:pt x="1727626" y="3997081"/>
                  <a:pt x="1707704" y="3984719"/>
                  <a:pt x="1687270" y="3969884"/>
                </a:cubicBezTo>
                <a:close/>
                <a:moveTo>
                  <a:pt x="7896405" y="3948868"/>
                </a:moveTo>
                <a:lnTo>
                  <a:pt x="7897426" y="3949693"/>
                </a:lnTo>
                <a:lnTo>
                  <a:pt x="7896915" y="3950517"/>
                </a:lnTo>
                <a:close/>
                <a:moveTo>
                  <a:pt x="8089498" y="3944336"/>
                </a:moveTo>
                <a:cubicBezTo>
                  <a:pt x="8093585" y="3953813"/>
                  <a:pt x="8099204" y="3963291"/>
                  <a:pt x="8109931" y="3972769"/>
                </a:cubicBezTo>
                <a:cubicBezTo>
                  <a:pt x="8098182" y="3962467"/>
                  <a:pt x="8093074" y="3952989"/>
                  <a:pt x="8089498" y="3944336"/>
                </a:cubicBezTo>
                <a:close/>
                <a:moveTo>
                  <a:pt x="8086257" y="3935984"/>
                </a:moveTo>
                <a:lnTo>
                  <a:pt x="8089498" y="3944336"/>
                </a:lnTo>
                <a:cubicBezTo>
                  <a:pt x="8088477" y="3942275"/>
                  <a:pt x="8086944" y="3939803"/>
                  <a:pt x="8086433" y="3937330"/>
                </a:cubicBezTo>
                <a:close/>
                <a:moveTo>
                  <a:pt x="1582040" y="3927441"/>
                </a:moveTo>
                <a:lnTo>
                  <a:pt x="1584594" y="3927853"/>
                </a:lnTo>
                <a:lnTo>
                  <a:pt x="1587148" y="3929089"/>
                </a:lnTo>
                <a:lnTo>
                  <a:pt x="1585615" y="3929089"/>
                </a:lnTo>
                <a:close/>
                <a:moveTo>
                  <a:pt x="9464651" y="3926617"/>
                </a:moveTo>
                <a:lnTo>
                  <a:pt x="9476400" y="3940215"/>
                </a:lnTo>
                <a:lnTo>
                  <a:pt x="9477933" y="3949693"/>
                </a:lnTo>
                <a:cubicBezTo>
                  <a:pt x="9477933" y="3955462"/>
                  <a:pt x="9478444" y="3961231"/>
                  <a:pt x="9492236" y="3972769"/>
                </a:cubicBezTo>
                <a:cubicBezTo>
                  <a:pt x="9464651" y="3949693"/>
                  <a:pt x="9464651" y="3972769"/>
                  <a:pt x="9437067" y="3972769"/>
                </a:cubicBezTo>
                <a:cubicBezTo>
                  <a:pt x="9437067" y="3926617"/>
                  <a:pt x="9464651" y="3949693"/>
                  <a:pt x="9464651" y="3926617"/>
                </a:cubicBezTo>
                <a:close/>
                <a:moveTo>
                  <a:pt x="8082857" y="3925380"/>
                </a:moveTo>
                <a:lnTo>
                  <a:pt x="8085411" y="3929501"/>
                </a:lnTo>
                <a:lnTo>
                  <a:pt x="8086257" y="3935984"/>
                </a:lnTo>
                <a:lnTo>
                  <a:pt x="8084262" y="3930840"/>
                </a:lnTo>
                <a:cubicBezTo>
                  <a:pt x="8083240" y="3927441"/>
                  <a:pt x="8082857" y="3925380"/>
                  <a:pt x="8082857" y="3925380"/>
                </a:cubicBezTo>
                <a:close/>
                <a:moveTo>
                  <a:pt x="1674499" y="3924968"/>
                </a:moveTo>
                <a:lnTo>
                  <a:pt x="1700041" y="3948456"/>
                </a:lnTo>
                <a:lnTo>
                  <a:pt x="1678586" y="3936506"/>
                </a:lnTo>
                <a:close/>
                <a:moveTo>
                  <a:pt x="1674499" y="3924968"/>
                </a:moveTo>
                <a:lnTo>
                  <a:pt x="1691868" y="3931562"/>
                </a:lnTo>
                <a:lnTo>
                  <a:pt x="1689314" y="3934446"/>
                </a:lnTo>
                <a:cubicBezTo>
                  <a:pt x="1686248" y="3934446"/>
                  <a:pt x="1681140" y="3931149"/>
                  <a:pt x="1674499" y="3924968"/>
                </a:cubicBezTo>
                <a:close/>
                <a:moveTo>
                  <a:pt x="1647937" y="3924968"/>
                </a:moveTo>
                <a:cubicBezTo>
                  <a:pt x="1647937" y="3924968"/>
                  <a:pt x="1647937" y="3931149"/>
                  <a:pt x="1654577" y="3940215"/>
                </a:cubicBezTo>
                <a:lnTo>
                  <a:pt x="1659175" y="3944748"/>
                </a:lnTo>
                <a:lnTo>
                  <a:pt x="1660196" y="3946396"/>
                </a:lnTo>
                <a:lnTo>
                  <a:pt x="1666326" y="3951753"/>
                </a:lnTo>
                <a:lnTo>
                  <a:pt x="1669902" y="3955462"/>
                </a:lnTo>
                <a:lnTo>
                  <a:pt x="1671435" y="3955874"/>
                </a:lnTo>
                <a:lnTo>
                  <a:pt x="1673478" y="3957522"/>
                </a:lnTo>
                <a:lnTo>
                  <a:pt x="1657642" y="3948868"/>
                </a:lnTo>
                <a:cubicBezTo>
                  <a:pt x="1641296" y="3943099"/>
                  <a:pt x="1634655" y="3949281"/>
                  <a:pt x="1647937" y="3973181"/>
                </a:cubicBezTo>
                <a:cubicBezTo>
                  <a:pt x="1594810" y="3925380"/>
                  <a:pt x="1647937" y="3948868"/>
                  <a:pt x="1647937" y="3924968"/>
                </a:cubicBezTo>
                <a:close/>
                <a:moveTo>
                  <a:pt x="1620862" y="3924968"/>
                </a:moveTo>
                <a:cubicBezTo>
                  <a:pt x="1620862" y="3948044"/>
                  <a:pt x="1594810" y="3924968"/>
                  <a:pt x="1620862" y="3948044"/>
                </a:cubicBezTo>
                <a:lnTo>
                  <a:pt x="1587148" y="3929089"/>
                </a:lnTo>
                <a:lnTo>
                  <a:pt x="1604005" y="3931562"/>
                </a:lnTo>
                <a:cubicBezTo>
                  <a:pt x="1609624" y="3931149"/>
                  <a:pt x="1615754" y="3929501"/>
                  <a:pt x="1620862" y="3924968"/>
                </a:cubicBezTo>
                <a:close/>
                <a:moveTo>
                  <a:pt x="8592154" y="3918375"/>
                </a:moveTo>
                <a:cubicBezTo>
                  <a:pt x="8599817" y="3920436"/>
                  <a:pt x="8615142" y="3942275"/>
                  <a:pt x="8615142" y="3924968"/>
                </a:cubicBezTo>
                <a:cubicBezTo>
                  <a:pt x="8615142" y="3948044"/>
                  <a:pt x="8615142" y="3948044"/>
                  <a:pt x="8615142" y="3948044"/>
                </a:cubicBezTo>
                <a:cubicBezTo>
                  <a:pt x="8587557" y="3948044"/>
                  <a:pt x="8614631" y="3948044"/>
                  <a:pt x="8587557" y="3924968"/>
                </a:cubicBezTo>
                <a:cubicBezTo>
                  <a:pt x="8587557" y="3919199"/>
                  <a:pt x="8589600" y="3917551"/>
                  <a:pt x="8592154" y="3918375"/>
                </a:cubicBezTo>
                <a:close/>
                <a:moveTo>
                  <a:pt x="1561606" y="3918375"/>
                </a:moveTo>
                <a:lnTo>
                  <a:pt x="1582040" y="3927441"/>
                </a:lnTo>
                <a:lnTo>
                  <a:pt x="1568247" y="3924968"/>
                </a:lnTo>
                <a:cubicBezTo>
                  <a:pt x="1562117" y="3919199"/>
                  <a:pt x="1560074" y="3917551"/>
                  <a:pt x="1561606" y="3918375"/>
                </a:cubicBezTo>
                <a:close/>
                <a:moveTo>
                  <a:pt x="9492236" y="3901892"/>
                </a:moveTo>
                <a:cubicBezTo>
                  <a:pt x="9492236" y="3925793"/>
                  <a:pt x="9492236" y="3948868"/>
                  <a:pt x="9492236" y="3948868"/>
                </a:cubicBezTo>
                <a:cubicBezTo>
                  <a:pt x="9492236" y="3960818"/>
                  <a:pt x="9491725" y="3960818"/>
                  <a:pt x="9488660" y="3955050"/>
                </a:cubicBezTo>
                <a:lnTo>
                  <a:pt x="9476400" y="3940215"/>
                </a:lnTo>
                <a:lnTo>
                  <a:pt x="9464651" y="3925380"/>
                </a:lnTo>
                <a:cubicBezTo>
                  <a:pt x="9491725" y="3901892"/>
                  <a:pt x="9492236" y="3925793"/>
                  <a:pt x="9492236" y="3901892"/>
                </a:cubicBezTo>
                <a:close/>
                <a:moveTo>
                  <a:pt x="8587557" y="3901892"/>
                </a:moveTo>
                <a:cubicBezTo>
                  <a:pt x="8587557" y="3908074"/>
                  <a:pt x="8586024" y="3911370"/>
                  <a:pt x="8583470" y="3912194"/>
                </a:cubicBezTo>
                <a:lnTo>
                  <a:pt x="8580405" y="3912194"/>
                </a:lnTo>
                <a:close/>
                <a:moveTo>
                  <a:pt x="8560483" y="3901892"/>
                </a:moveTo>
                <a:cubicBezTo>
                  <a:pt x="8560483" y="3901892"/>
                  <a:pt x="8567124" y="3908074"/>
                  <a:pt x="8574275" y="3911370"/>
                </a:cubicBezTo>
                <a:lnTo>
                  <a:pt x="8580405" y="3912194"/>
                </a:lnTo>
                <a:lnTo>
                  <a:pt x="8574275" y="3920436"/>
                </a:lnTo>
                <a:cubicBezTo>
                  <a:pt x="8567124" y="3920436"/>
                  <a:pt x="8560483" y="3914255"/>
                  <a:pt x="8560483" y="3901892"/>
                </a:cubicBezTo>
                <a:close/>
                <a:moveTo>
                  <a:pt x="8082857" y="3901892"/>
                </a:moveTo>
                <a:cubicBezTo>
                  <a:pt x="8082857" y="3901892"/>
                  <a:pt x="8082857" y="3925380"/>
                  <a:pt x="8109931" y="3925380"/>
                </a:cubicBezTo>
                <a:cubicBezTo>
                  <a:pt x="8109931" y="3948868"/>
                  <a:pt x="8109931" y="3948868"/>
                  <a:pt x="8109931" y="3948868"/>
                </a:cubicBezTo>
                <a:cubicBezTo>
                  <a:pt x="8109931" y="3960818"/>
                  <a:pt x="8103291" y="3955050"/>
                  <a:pt x="8096139" y="3945984"/>
                </a:cubicBezTo>
                <a:lnTo>
                  <a:pt x="8085411" y="3929501"/>
                </a:lnTo>
                <a:close/>
                <a:moveTo>
                  <a:pt x="1568247" y="3901892"/>
                </a:moveTo>
                <a:cubicBezTo>
                  <a:pt x="1620862" y="3926617"/>
                  <a:pt x="1594810" y="3926617"/>
                  <a:pt x="1568247" y="3901892"/>
                </a:cubicBezTo>
                <a:close/>
                <a:moveTo>
                  <a:pt x="7922967" y="3901480"/>
                </a:moveTo>
                <a:cubicBezTo>
                  <a:pt x="7922967" y="3925380"/>
                  <a:pt x="7922967" y="3901068"/>
                  <a:pt x="7949531" y="3924968"/>
                </a:cubicBezTo>
                <a:cubicBezTo>
                  <a:pt x="7949531" y="3948868"/>
                  <a:pt x="7922967" y="3924968"/>
                  <a:pt x="7922967" y="3948868"/>
                </a:cubicBezTo>
                <a:cubicBezTo>
                  <a:pt x="7922967" y="3972769"/>
                  <a:pt x="7949531" y="3949281"/>
                  <a:pt x="7976094" y="3997081"/>
                </a:cubicBezTo>
                <a:cubicBezTo>
                  <a:pt x="7962813" y="3985131"/>
                  <a:pt x="7949020" y="3972769"/>
                  <a:pt x="7935739" y="3964115"/>
                </a:cubicBezTo>
                <a:lnTo>
                  <a:pt x="7897426" y="3949693"/>
                </a:lnTo>
                <a:close/>
                <a:moveTo>
                  <a:pt x="7869841" y="3901480"/>
                </a:moveTo>
                <a:cubicBezTo>
                  <a:pt x="7896405" y="3901480"/>
                  <a:pt x="7896405" y="3901480"/>
                  <a:pt x="7896405" y="3901480"/>
                </a:cubicBezTo>
                <a:cubicBezTo>
                  <a:pt x="7896405" y="3925380"/>
                  <a:pt x="7869841" y="3901480"/>
                  <a:pt x="7869841" y="3901480"/>
                </a:cubicBezTo>
                <a:close/>
                <a:moveTo>
                  <a:pt x="1647937" y="3901480"/>
                </a:moveTo>
                <a:cubicBezTo>
                  <a:pt x="1647937" y="3901480"/>
                  <a:pt x="1647426" y="3914667"/>
                  <a:pt x="1669902" y="3931562"/>
                </a:cubicBezTo>
                <a:lnTo>
                  <a:pt x="1678586" y="3936506"/>
                </a:lnTo>
                <a:lnTo>
                  <a:pt x="1687270" y="3957934"/>
                </a:lnTo>
                <a:cubicBezTo>
                  <a:pt x="1693911" y="3967000"/>
                  <a:pt x="1701063" y="3973181"/>
                  <a:pt x="1701063" y="3973181"/>
                </a:cubicBezTo>
                <a:lnTo>
                  <a:pt x="1689314" y="3966175"/>
                </a:lnTo>
                <a:lnTo>
                  <a:pt x="1671435" y="3955874"/>
                </a:lnTo>
                <a:lnTo>
                  <a:pt x="1666326" y="3951753"/>
                </a:lnTo>
                <a:lnTo>
                  <a:pt x="1659175" y="3944748"/>
                </a:lnTo>
                <a:lnTo>
                  <a:pt x="1647937" y="3924968"/>
                </a:lnTo>
                <a:cubicBezTo>
                  <a:pt x="1621373" y="3901068"/>
                  <a:pt x="1647937" y="3901480"/>
                  <a:pt x="1647937" y="3901480"/>
                </a:cubicBezTo>
                <a:close/>
                <a:moveTo>
                  <a:pt x="8028199" y="3877580"/>
                </a:moveTo>
                <a:cubicBezTo>
                  <a:pt x="8028199" y="3877580"/>
                  <a:pt x="8028199" y="3924556"/>
                  <a:pt x="8055273" y="3901068"/>
                </a:cubicBezTo>
                <a:cubicBezTo>
                  <a:pt x="8055273" y="3948044"/>
                  <a:pt x="8028199" y="3924556"/>
                  <a:pt x="8055273" y="3948044"/>
                </a:cubicBezTo>
                <a:cubicBezTo>
                  <a:pt x="8028199" y="3948044"/>
                  <a:pt x="8028199" y="3924144"/>
                  <a:pt x="8028199" y="3924144"/>
                </a:cubicBezTo>
                <a:cubicBezTo>
                  <a:pt x="8028199" y="3900656"/>
                  <a:pt x="8028199" y="3901068"/>
                  <a:pt x="8028199" y="3901068"/>
                </a:cubicBezTo>
                <a:cubicBezTo>
                  <a:pt x="8028199" y="3901068"/>
                  <a:pt x="8028199" y="3901068"/>
                  <a:pt x="8028199" y="3877580"/>
                </a:cubicBezTo>
                <a:close/>
                <a:moveTo>
                  <a:pt x="8092052" y="3872635"/>
                </a:moveTo>
                <a:cubicBezTo>
                  <a:pt x="8114529" y="3875108"/>
                  <a:pt x="8133940" y="3948044"/>
                  <a:pt x="8133940" y="3948044"/>
                </a:cubicBezTo>
                <a:cubicBezTo>
                  <a:pt x="8133940" y="3948044"/>
                  <a:pt x="8108399" y="3900656"/>
                  <a:pt x="8082857" y="3876756"/>
                </a:cubicBezTo>
                <a:cubicBezTo>
                  <a:pt x="8085922" y="3873872"/>
                  <a:pt x="8088987" y="3872223"/>
                  <a:pt x="8092052" y="3872635"/>
                </a:cubicBezTo>
                <a:close/>
                <a:moveTo>
                  <a:pt x="8453209" y="3852856"/>
                </a:moveTo>
                <a:cubicBezTo>
                  <a:pt x="8480283" y="3852856"/>
                  <a:pt x="8480283" y="3876756"/>
                  <a:pt x="8480283" y="3901068"/>
                </a:cubicBezTo>
                <a:cubicBezTo>
                  <a:pt x="8493564" y="3901068"/>
                  <a:pt x="8493053" y="3894887"/>
                  <a:pt x="8489988" y="3889118"/>
                </a:cubicBezTo>
                <a:cubicBezTo>
                  <a:pt x="8502759" y="3902305"/>
                  <a:pt x="8506846" y="3911370"/>
                  <a:pt x="8506846" y="3949281"/>
                </a:cubicBezTo>
                <a:cubicBezTo>
                  <a:pt x="8533409" y="3997493"/>
                  <a:pt x="8533409" y="3949281"/>
                  <a:pt x="8533409" y="3949281"/>
                </a:cubicBezTo>
                <a:cubicBezTo>
                  <a:pt x="8533409" y="3973593"/>
                  <a:pt x="8533409" y="3973593"/>
                  <a:pt x="8533409" y="3997905"/>
                </a:cubicBezTo>
                <a:cubicBezTo>
                  <a:pt x="8533409" y="3973593"/>
                  <a:pt x="8506846" y="3973593"/>
                  <a:pt x="8506846" y="3997905"/>
                </a:cubicBezTo>
                <a:cubicBezTo>
                  <a:pt x="8506846" y="3973593"/>
                  <a:pt x="8506846" y="3973593"/>
                  <a:pt x="8506846" y="3973593"/>
                </a:cubicBezTo>
                <a:cubicBezTo>
                  <a:pt x="8479772" y="3973593"/>
                  <a:pt x="8480283" y="3997493"/>
                  <a:pt x="8480283" y="3973593"/>
                </a:cubicBezTo>
                <a:cubicBezTo>
                  <a:pt x="8453209" y="3973593"/>
                  <a:pt x="8480283" y="3997905"/>
                  <a:pt x="8480283" y="4021805"/>
                </a:cubicBezTo>
                <a:cubicBezTo>
                  <a:pt x="8453209" y="3997905"/>
                  <a:pt x="8453209" y="4021805"/>
                  <a:pt x="8453209" y="3997905"/>
                </a:cubicBezTo>
                <a:cubicBezTo>
                  <a:pt x="8453209" y="3997905"/>
                  <a:pt x="8453209" y="3973593"/>
                  <a:pt x="8453209" y="3973593"/>
                </a:cubicBezTo>
                <a:cubicBezTo>
                  <a:pt x="8453209" y="3973593"/>
                  <a:pt x="8453209" y="3973593"/>
                  <a:pt x="8453209" y="3949281"/>
                </a:cubicBezTo>
                <a:cubicBezTo>
                  <a:pt x="8453209" y="3967412"/>
                  <a:pt x="8438395" y="3999141"/>
                  <a:pt x="8419494" y="3983482"/>
                </a:cubicBezTo>
                <a:lnTo>
                  <a:pt x="8401615" y="3951753"/>
                </a:lnTo>
                <a:lnTo>
                  <a:pt x="8404169" y="3971944"/>
                </a:lnTo>
                <a:cubicBezTo>
                  <a:pt x="8407745" y="3978125"/>
                  <a:pt x="8413875" y="3983894"/>
                  <a:pt x="8427156" y="3996257"/>
                </a:cubicBezTo>
                <a:cubicBezTo>
                  <a:pt x="8427156" y="4020157"/>
                  <a:pt x="8400593" y="3995844"/>
                  <a:pt x="8427156" y="4044057"/>
                </a:cubicBezTo>
                <a:cubicBezTo>
                  <a:pt x="8400593" y="4044057"/>
                  <a:pt x="8401104" y="4068369"/>
                  <a:pt x="8374541" y="4068369"/>
                </a:cubicBezTo>
                <a:cubicBezTo>
                  <a:pt x="8374541" y="4020569"/>
                  <a:pt x="8348489" y="4091033"/>
                  <a:pt x="8321925" y="4044881"/>
                </a:cubicBezTo>
                <a:cubicBezTo>
                  <a:pt x="8321925" y="4044881"/>
                  <a:pt x="8321925" y="4069193"/>
                  <a:pt x="8321925" y="4069193"/>
                </a:cubicBezTo>
                <a:cubicBezTo>
                  <a:pt x="8321925" y="4093093"/>
                  <a:pt x="8322437" y="4045293"/>
                  <a:pt x="8348999" y="4069193"/>
                </a:cubicBezTo>
                <a:cubicBezTo>
                  <a:pt x="8322437" y="4093093"/>
                  <a:pt x="8321925" y="4069193"/>
                  <a:pt x="8321925" y="4093093"/>
                </a:cubicBezTo>
                <a:cubicBezTo>
                  <a:pt x="8295363" y="4069193"/>
                  <a:pt x="8322437" y="4140893"/>
                  <a:pt x="8295363" y="4069193"/>
                </a:cubicBezTo>
                <a:cubicBezTo>
                  <a:pt x="8295363" y="4093093"/>
                  <a:pt x="8322437" y="4116581"/>
                  <a:pt x="8295363" y="4116581"/>
                </a:cubicBezTo>
                <a:cubicBezTo>
                  <a:pt x="8295363" y="4140893"/>
                  <a:pt x="8295363" y="4140481"/>
                  <a:pt x="8295363" y="4140481"/>
                </a:cubicBezTo>
                <a:cubicBezTo>
                  <a:pt x="8295363" y="4116581"/>
                  <a:pt x="8268799" y="4116993"/>
                  <a:pt x="8268799" y="4093093"/>
                </a:cubicBezTo>
                <a:cubicBezTo>
                  <a:pt x="8295363" y="4164793"/>
                  <a:pt x="8215673" y="4140893"/>
                  <a:pt x="8268799" y="4236493"/>
                </a:cubicBezTo>
                <a:cubicBezTo>
                  <a:pt x="8268799" y="4236493"/>
                  <a:pt x="8241725" y="4212593"/>
                  <a:pt x="8241725" y="4188693"/>
                </a:cubicBezTo>
                <a:cubicBezTo>
                  <a:pt x="8241725" y="4188693"/>
                  <a:pt x="8242236" y="4188693"/>
                  <a:pt x="8215162" y="4212593"/>
                </a:cubicBezTo>
                <a:cubicBezTo>
                  <a:pt x="8242236" y="4260393"/>
                  <a:pt x="8242236" y="4212593"/>
                  <a:pt x="8268799" y="4236493"/>
                </a:cubicBezTo>
                <a:cubicBezTo>
                  <a:pt x="8242236" y="4236493"/>
                  <a:pt x="8215162" y="4236493"/>
                  <a:pt x="8215162" y="4236493"/>
                </a:cubicBezTo>
                <a:cubicBezTo>
                  <a:pt x="8188599" y="4188693"/>
                  <a:pt x="8188599" y="4236493"/>
                  <a:pt x="8188599" y="4188693"/>
                </a:cubicBezTo>
                <a:cubicBezTo>
                  <a:pt x="8188599" y="4188693"/>
                  <a:pt x="8188599" y="4212593"/>
                  <a:pt x="8161525" y="4212593"/>
                </a:cubicBezTo>
                <a:cubicBezTo>
                  <a:pt x="8161525" y="4236493"/>
                  <a:pt x="8134962" y="4236493"/>
                  <a:pt x="8134962" y="4236493"/>
                </a:cubicBezTo>
                <a:cubicBezTo>
                  <a:pt x="8108399" y="4236493"/>
                  <a:pt x="8081325" y="4236493"/>
                  <a:pt x="8081325" y="4260393"/>
                </a:cubicBezTo>
                <a:cubicBezTo>
                  <a:pt x="8081325" y="4236493"/>
                  <a:pt x="8081325" y="4236493"/>
                  <a:pt x="8081325" y="4236493"/>
                </a:cubicBezTo>
                <a:cubicBezTo>
                  <a:pt x="8081325" y="4212593"/>
                  <a:pt x="8081325" y="4212593"/>
                  <a:pt x="8081325" y="4212593"/>
                </a:cubicBezTo>
                <a:cubicBezTo>
                  <a:pt x="8081325" y="4188693"/>
                  <a:pt x="8108399" y="4188693"/>
                  <a:pt x="8108399" y="4164793"/>
                </a:cubicBezTo>
                <a:cubicBezTo>
                  <a:pt x="8135473" y="4164793"/>
                  <a:pt x="8134962" y="4164793"/>
                  <a:pt x="8134962" y="4188693"/>
                </a:cubicBezTo>
                <a:cubicBezTo>
                  <a:pt x="8134962" y="4164793"/>
                  <a:pt x="8161525" y="4188693"/>
                  <a:pt x="8161525" y="4188693"/>
                </a:cubicBezTo>
                <a:cubicBezTo>
                  <a:pt x="8161525" y="4140893"/>
                  <a:pt x="8162036" y="4188693"/>
                  <a:pt x="8134962" y="4164793"/>
                </a:cubicBezTo>
                <a:cubicBezTo>
                  <a:pt x="8134962" y="4140893"/>
                  <a:pt x="8134962" y="4140893"/>
                  <a:pt x="8161525" y="4164793"/>
                </a:cubicBezTo>
                <a:cubicBezTo>
                  <a:pt x="8161525" y="4164793"/>
                  <a:pt x="8161525" y="4151117"/>
                  <a:pt x="8161525" y="4144280"/>
                </a:cubicBezTo>
                <a:lnTo>
                  <a:pt x="8161525" y="4141717"/>
                </a:lnTo>
                <a:lnTo>
                  <a:pt x="8161525" y="4140945"/>
                </a:lnTo>
                <a:lnTo>
                  <a:pt x="8161525" y="4140481"/>
                </a:lnTo>
                <a:cubicBezTo>
                  <a:pt x="8188599" y="4140481"/>
                  <a:pt x="8242236" y="4140893"/>
                  <a:pt x="8188599" y="4093093"/>
                </a:cubicBezTo>
                <a:cubicBezTo>
                  <a:pt x="8188599" y="4069193"/>
                  <a:pt x="8188599" y="4069193"/>
                  <a:pt x="8188599" y="4069193"/>
                </a:cubicBezTo>
                <a:cubicBezTo>
                  <a:pt x="8242236" y="4069193"/>
                  <a:pt x="8268799" y="4092681"/>
                  <a:pt x="8295363" y="4044881"/>
                </a:cubicBezTo>
                <a:cubicBezTo>
                  <a:pt x="8268799" y="4020981"/>
                  <a:pt x="8268799" y="4020981"/>
                  <a:pt x="8268799" y="4044881"/>
                </a:cubicBezTo>
                <a:cubicBezTo>
                  <a:pt x="8268799" y="4032931"/>
                  <a:pt x="8268799" y="4027162"/>
                  <a:pt x="8268799" y="4020981"/>
                </a:cubicBezTo>
                <a:cubicBezTo>
                  <a:pt x="8268799" y="3997081"/>
                  <a:pt x="8295363" y="4045293"/>
                  <a:pt x="8268799" y="3997493"/>
                </a:cubicBezTo>
                <a:lnTo>
                  <a:pt x="8294341" y="4011503"/>
                </a:lnTo>
                <a:lnTo>
                  <a:pt x="8294341" y="3987603"/>
                </a:lnTo>
                <a:cubicBezTo>
                  <a:pt x="8294341" y="3978538"/>
                  <a:pt x="8294341" y="3972769"/>
                  <a:pt x="8294341" y="3972769"/>
                </a:cubicBezTo>
                <a:cubicBezTo>
                  <a:pt x="8294341" y="3991312"/>
                  <a:pt x="8309665" y="4009443"/>
                  <a:pt x="8305579" y="4017684"/>
                </a:cubicBezTo>
                <a:lnTo>
                  <a:pt x="8300981" y="4019332"/>
                </a:lnTo>
                <a:lnTo>
                  <a:pt x="8321925" y="4044057"/>
                </a:lnTo>
                <a:cubicBezTo>
                  <a:pt x="8321925" y="4020157"/>
                  <a:pt x="8321415" y="3995844"/>
                  <a:pt x="8374541" y="4044057"/>
                </a:cubicBezTo>
                <a:cubicBezTo>
                  <a:pt x="8374541" y="4044057"/>
                  <a:pt x="8374541" y="4020157"/>
                  <a:pt x="8374541" y="4020157"/>
                </a:cubicBezTo>
                <a:cubicBezTo>
                  <a:pt x="8347978" y="3996257"/>
                  <a:pt x="8347978" y="4020157"/>
                  <a:pt x="8347978" y="3996257"/>
                </a:cubicBezTo>
                <a:cubicBezTo>
                  <a:pt x="8347978" y="3996257"/>
                  <a:pt x="8347978" y="3971944"/>
                  <a:pt x="8347978" y="3971944"/>
                </a:cubicBezTo>
                <a:cubicBezTo>
                  <a:pt x="8374541" y="3971944"/>
                  <a:pt x="8374541" y="3996257"/>
                  <a:pt x="8374541" y="3996257"/>
                </a:cubicBezTo>
                <a:cubicBezTo>
                  <a:pt x="8374541" y="3996257"/>
                  <a:pt x="8401104" y="4020157"/>
                  <a:pt x="8374541" y="3971944"/>
                </a:cubicBezTo>
                <a:cubicBezTo>
                  <a:pt x="8374541" y="3971944"/>
                  <a:pt x="8374541" y="3972356"/>
                  <a:pt x="8401104" y="3948044"/>
                </a:cubicBezTo>
                <a:lnTo>
                  <a:pt x="8401104" y="3949693"/>
                </a:lnTo>
                <a:lnTo>
                  <a:pt x="8433286" y="3955462"/>
                </a:lnTo>
                <a:cubicBezTo>
                  <a:pt x="8439927" y="3949281"/>
                  <a:pt x="8439927" y="3937330"/>
                  <a:pt x="8426646" y="3924968"/>
                </a:cubicBezTo>
                <a:cubicBezTo>
                  <a:pt x="8400082" y="3901068"/>
                  <a:pt x="8426646" y="3901068"/>
                  <a:pt x="8426646" y="3901068"/>
                </a:cubicBezTo>
                <a:cubicBezTo>
                  <a:pt x="8426646" y="3901068"/>
                  <a:pt x="8426646" y="3901068"/>
                  <a:pt x="8453209" y="3924968"/>
                </a:cubicBezTo>
                <a:cubicBezTo>
                  <a:pt x="8453209" y="3924968"/>
                  <a:pt x="8453209" y="3876756"/>
                  <a:pt x="8480283" y="3924968"/>
                </a:cubicBezTo>
                <a:cubicBezTo>
                  <a:pt x="8480283" y="3924968"/>
                  <a:pt x="8480283" y="3901068"/>
                  <a:pt x="8453209" y="3852856"/>
                </a:cubicBezTo>
                <a:close/>
                <a:moveTo>
                  <a:pt x="8709645" y="3846263"/>
                </a:moveTo>
                <a:cubicBezTo>
                  <a:pt x="8720883" y="3849560"/>
                  <a:pt x="8720883" y="3877580"/>
                  <a:pt x="8720883" y="3877580"/>
                </a:cubicBezTo>
                <a:cubicBezTo>
                  <a:pt x="8693809" y="3877580"/>
                  <a:pt x="8693299" y="3901892"/>
                  <a:pt x="8666225" y="3901892"/>
                </a:cubicBezTo>
                <a:cubicBezTo>
                  <a:pt x="8666225" y="3877580"/>
                  <a:pt x="8666225" y="3877580"/>
                  <a:pt x="8693299" y="3877580"/>
                </a:cubicBezTo>
                <a:cubicBezTo>
                  <a:pt x="8666225" y="3852856"/>
                  <a:pt x="8666225" y="3877580"/>
                  <a:pt x="8666225" y="3852856"/>
                </a:cubicBezTo>
                <a:cubicBezTo>
                  <a:pt x="8693299" y="3852856"/>
                  <a:pt x="8693299" y="3877580"/>
                  <a:pt x="8693299" y="3852856"/>
                </a:cubicBezTo>
                <a:cubicBezTo>
                  <a:pt x="8700450" y="3846675"/>
                  <a:pt x="8705559" y="3845027"/>
                  <a:pt x="8709645" y="3846263"/>
                </a:cubicBezTo>
                <a:close/>
                <a:moveTo>
                  <a:pt x="8592154" y="3833901"/>
                </a:moveTo>
                <a:cubicBezTo>
                  <a:pt x="8599817" y="3827308"/>
                  <a:pt x="8615142" y="3853680"/>
                  <a:pt x="8615142" y="3853680"/>
                </a:cubicBezTo>
                <a:lnTo>
                  <a:pt x="8615142" y="3854092"/>
                </a:lnTo>
                <a:cubicBezTo>
                  <a:pt x="8615142" y="3868515"/>
                  <a:pt x="8615142" y="3859861"/>
                  <a:pt x="8615142" y="3877580"/>
                </a:cubicBezTo>
                <a:cubicBezTo>
                  <a:pt x="8615142" y="3877580"/>
                  <a:pt x="8587557" y="3853680"/>
                  <a:pt x="8587557" y="3853680"/>
                </a:cubicBezTo>
                <a:cubicBezTo>
                  <a:pt x="8587557" y="3841730"/>
                  <a:pt x="8589600" y="3835961"/>
                  <a:pt x="8592154" y="3833901"/>
                </a:cubicBezTo>
                <a:close/>
                <a:moveTo>
                  <a:pt x="8055783" y="3829368"/>
                </a:moveTo>
                <a:cubicBezTo>
                  <a:pt x="8055783" y="3841318"/>
                  <a:pt x="8055783" y="3847087"/>
                  <a:pt x="8055783" y="3853268"/>
                </a:cubicBezTo>
                <a:cubicBezTo>
                  <a:pt x="8055783" y="3841318"/>
                  <a:pt x="8055783" y="3835137"/>
                  <a:pt x="8055273" y="3832665"/>
                </a:cubicBezTo>
                <a:lnTo>
                  <a:pt x="8053229" y="3832665"/>
                </a:lnTo>
                <a:close/>
                <a:moveTo>
                  <a:pt x="8069575" y="3828544"/>
                </a:moveTo>
                <a:lnTo>
                  <a:pt x="8079793" y="3847911"/>
                </a:lnTo>
                <a:lnTo>
                  <a:pt x="8077749" y="3857389"/>
                </a:lnTo>
                <a:cubicBezTo>
                  <a:pt x="8070597" y="3877580"/>
                  <a:pt x="8055783" y="3877580"/>
                  <a:pt x="8055783" y="3877580"/>
                </a:cubicBezTo>
                <a:cubicBezTo>
                  <a:pt x="8055783" y="3865630"/>
                  <a:pt x="8055783" y="3859037"/>
                  <a:pt x="8055783" y="3853268"/>
                </a:cubicBezTo>
                <a:cubicBezTo>
                  <a:pt x="8069065" y="3853268"/>
                  <a:pt x="8069065" y="3841730"/>
                  <a:pt x="8069065" y="3832665"/>
                </a:cubicBezTo>
                <a:close/>
                <a:moveTo>
                  <a:pt x="8615142" y="3828132"/>
                </a:moveTo>
                <a:cubicBezTo>
                  <a:pt x="8615142" y="3828132"/>
                  <a:pt x="8638640" y="3852856"/>
                  <a:pt x="8638640" y="3852856"/>
                </a:cubicBezTo>
                <a:cubicBezTo>
                  <a:pt x="8638640" y="3877580"/>
                  <a:pt x="8638640" y="3877580"/>
                  <a:pt x="8638640" y="3877580"/>
                </a:cubicBezTo>
                <a:cubicBezTo>
                  <a:pt x="8638640" y="3877580"/>
                  <a:pt x="8638640" y="3877580"/>
                  <a:pt x="8615142" y="3828132"/>
                </a:cubicBezTo>
                <a:close/>
                <a:moveTo>
                  <a:pt x="8508378" y="3828132"/>
                </a:moveTo>
                <a:cubicBezTo>
                  <a:pt x="8508378" y="3852856"/>
                  <a:pt x="8508378" y="3852856"/>
                  <a:pt x="8508378" y="3877580"/>
                </a:cubicBezTo>
                <a:cubicBezTo>
                  <a:pt x="8508378" y="3852856"/>
                  <a:pt x="8534941" y="3852856"/>
                  <a:pt x="8534941" y="3828132"/>
                </a:cubicBezTo>
                <a:cubicBezTo>
                  <a:pt x="8560994" y="3852856"/>
                  <a:pt x="8534941" y="3828132"/>
                  <a:pt x="8534941" y="3852856"/>
                </a:cubicBezTo>
                <a:cubicBezTo>
                  <a:pt x="8560994" y="3901892"/>
                  <a:pt x="8560994" y="3852856"/>
                  <a:pt x="8587557" y="3877580"/>
                </a:cubicBezTo>
                <a:cubicBezTo>
                  <a:pt x="8587557" y="3901892"/>
                  <a:pt x="8534941" y="3852856"/>
                  <a:pt x="8561505" y="3926617"/>
                </a:cubicBezTo>
                <a:cubicBezTo>
                  <a:pt x="8534941" y="3902305"/>
                  <a:pt x="8560994" y="3926617"/>
                  <a:pt x="8534941" y="3926617"/>
                </a:cubicBezTo>
                <a:cubicBezTo>
                  <a:pt x="8508378" y="3902305"/>
                  <a:pt x="8508378" y="3901892"/>
                  <a:pt x="8481815" y="3852856"/>
                </a:cubicBezTo>
                <a:cubicBezTo>
                  <a:pt x="8508378" y="3852856"/>
                  <a:pt x="8481815" y="3828132"/>
                  <a:pt x="8508378" y="3828132"/>
                </a:cubicBezTo>
                <a:close/>
                <a:moveTo>
                  <a:pt x="8701472" y="3823599"/>
                </a:moveTo>
                <a:cubicBezTo>
                  <a:pt x="8715775" y="3825659"/>
                  <a:pt x="8741317" y="3847911"/>
                  <a:pt x="8720883" y="3830192"/>
                </a:cubicBezTo>
                <a:cubicBezTo>
                  <a:pt x="8748468" y="3853680"/>
                  <a:pt x="8747957" y="3853680"/>
                  <a:pt x="8747957" y="3853680"/>
                </a:cubicBezTo>
                <a:cubicBezTo>
                  <a:pt x="8747957" y="3877168"/>
                  <a:pt x="8720883" y="3853680"/>
                  <a:pt x="8693299" y="3830192"/>
                </a:cubicBezTo>
                <a:cubicBezTo>
                  <a:pt x="8693299" y="3824423"/>
                  <a:pt x="8696874" y="3822775"/>
                  <a:pt x="8701472" y="3823599"/>
                </a:cubicBezTo>
                <a:close/>
                <a:moveTo>
                  <a:pt x="10634451" y="3806704"/>
                </a:moveTo>
                <a:cubicBezTo>
                  <a:pt x="10634451" y="3806704"/>
                  <a:pt x="10634962" y="3806704"/>
                  <a:pt x="10662036" y="3806704"/>
                </a:cubicBezTo>
                <a:cubicBezTo>
                  <a:pt x="10662036" y="3806704"/>
                  <a:pt x="10634451" y="3828132"/>
                  <a:pt x="10634451" y="3806704"/>
                </a:cubicBezTo>
                <a:close/>
                <a:moveTo>
                  <a:pt x="8615142" y="3806704"/>
                </a:moveTo>
                <a:cubicBezTo>
                  <a:pt x="8615142" y="3818654"/>
                  <a:pt x="8615142" y="3824423"/>
                  <a:pt x="8615142" y="3827308"/>
                </a:cubicBezTo>
                <a:lnTo>
                  <a:pt x="8615142" y="3828132"/>
                </a:lnTo>
                <a:lnTo>
                  <a:pt x="8615142" y="3830192"/>
                </a:lnTo>
                <a:lnTo>
                  <a:pt x="8615142" y="3853680"/>
                </a:lnTo>
                <a:cubicBezTo>
                  <a:pt x="8615142" y="3853680"/>
                  <a:pt x="8587557" y="3806704"/>
                  <a:pt x="8615142" y="3806704"/>
                </a:cubicBezTo>
                <a:close/>
                <a:moveTo>
                  <a:pt x="10437782" y="3803408"/>
                </a:moveTo>
                <a:lnTo>
                  <a:pt x="10447488" y="3828132"/>
                </a:lnTo>
                <a:cubicBezTo>
                  <a:pt x="10441358" y="3822363"/>
                  <a:pt x="10438293" y="3816594"/>
                  <a:pt x="10437271" y="3811237"/>
                </a:cubicBezTo>
                <a:close/>
                <a:moveTo>
                  <a:pt x="10438293" y="3796402"/>
                </a:moveTo>
                <a:lnTo>
                  <a:pt x="10437782" y="3803408"/>
                </a:lnTo>
                <a:lnTo>
                  <a:pt x="10437271" y="3801759"/>
                </a:lnTo>
                <a:cubicBezTo>
                  <a:pt x="10436760" y="3798875"/>
                  <a:pt x="10438293" y="3798463"/>
                  <a:pt x="10438293" y="3796402"/>
                </a:cubicBezTo>
                <a:close/>
                <a:moveTo>
                  <a:pt x="8783715" y="3795990"/>
                </a:moveTo>
                <a:cubicBezTo>
                  <a:pt x="8787291" y="3796815"/>
                  <a:pt x="8792400" y="3799699"/>
                  <a:pt x="8799040" y="3805468"/>
                </a:cubicBezTo>
                <a:cubicBezTo>
                  <a:pt x="8799040" y="3805468"/>
                  <a:pt x="8799040" y="3852856"/>
                  <a:pt x="8799040" y="3852856"/>
                </a:cubicBezTo>
                <a:cubicBezTo>
                  <a:pt x="8771966" y="3829368"/>
                  <a:pt x="8771966" y="3828956"/>
                  <a:pt x="8771966" y="3828956"/>
                </a:cubicBezTo>
                <a:cubicBezTo>
                  <a:pt x="8771966" y="3817418"/>
                  <a:pt x="8771966" y="3805468"/>
                  <a:pt x="8775542" y="3799699"/>
                </a:cubicBezTo>
                <a:cubicBezTo>
                  <a:pt x="8777075" y="3796815"/>
                  <a:pt x="8779629" y="3795166"/>
                  <a:pt x="8783715" y="3795990"/>
                </a:cubicBezTo>
                <a:close/>
                <a:moveTo>
                  <a:pt x="1694422" y="3791046"/>
                </a:moveTo>
                <a:cubicBezTo>
                  <a:pt x="1700552" y="3793930"/>
                  <a:pt x="1713834" y="3805056"/>
                  <a:pt x="1726604" y="3828132"/>
                </a:cubicBezTo>
                <a:cubicBezTo>
                  <a:pt x="1726604" y="3828132"/>
                  <a:pt x="1701063" y="3805056"/>
                  <a:pt x="1701063" y="3805056"/>
                </a:cubicBezTo>
                <a:cubicBezTo>
                  <a:pt x="1688292" y="3793518"/>
                  <a:pt x="1687781" y="3788161"/>
                  <a:pt x="1694422" y="3791046"/>
                </a:cubicBezTo>
                <a:close/>
                <a:moveTo>
                  <a:pt x="10447488" y="3782392"/>
                </a:moveTo>
                <a:cubicBezTo>
                  <a:pt x="10447488" y="3782392"/>
                  <a:pt x="10441358" y="3787749"/>
                  <a:pt x="10438293" y="3796402"/>
                </a:cubicBezTo>
                <a:cubicBezTo>
                  <a:pt x="10439314" y="3784452"/>
                  <a:pt x="10447488" y="3782392"/>
                  <a:pt x="10447488" y="3782392"/>
                </a:cubicBezTo>
                <a:close/>
                <a:moveTo>
                  <a:pt x="10395894" y="3782392"/>
                </a:moveTo>
                <a:cubicBezTo>
                  <a:pt x="10395894" y="3828132"/>
                  <a:pt x="10395894" y="3805056"/>
                  <a:pt x="10368820" y="3828132"/>
                </a:cubicBezTo>
                <a:cubicBezTo>
                  <a:pt x="10368820" y="3781980"/>
                  <a:pt x="10395894" y="3782392"/>
                  <a:pt x="10395894" y="3782392"/>
                </a:cubicBezTo>
                <a:close/>
                <a:moveTo>
                  <a:pt x="10395894" y="3782392"/>
                </a:moveTo>
                <a:cubicBezTo>
                  <a:pt x="10423479" y="3782392"/>
                  <a:pt x="10422968" y="3806704"/>
                  <a:pt x="10422968" y="3806704"/>
                </a:cubicBezTo>
                <a:cubicBezTo>
                  <a:pt x="10395894" y="3806704"/>
                  <a:pt x="10395894" y="3806704"/>
                  <a:pt x="10395894" y="3782392"/>
                </a:cubicBezTo>
                <a:close/>
                <a:moveTo>
                  <a:pt x="51083" y="3782392"/>
                </a:moveTo>
                <a:cubicBezTo>
                  <a:pt x="51083" y="3805468"/>
                  <a:pt x="51083" y="3828132"/>
                  <a:pt x="0" y="3805056"/>
                </a:cubicBezTo>
                <a:cubicBezTo>
                  <a:pt x="0" y="3805056"/>
                  <a:pt x="25542" y="3782392"/>
                  <a:pt x="51083" y="3782392"/>
                </a:cubicBezTo>
                <a:close/>
                <a:moveTo>
                  <a:pt x="1701063" y="3781568"/>
                </a:moveTo>
                <a:cubicBezTo>
                  <a:pt x="1708214" y="3793930"/>
                  <a:pt x="1707704" y="3793930"/>
                  <a:pt x="1709747" y="3798875"/>
                </a:cubicBezTo>
                <a:cubicBezTo>
                  <a:pt x="1706171" y="3798051"/>
                  <a:pt x="1701063" y="3792282"/>
                  <a:pt x="1701063" y="3781568"/>
                </a:cubicBezTo>
                <a:close/>
                <a:moveTo>
                  <a:pt x="8799040" y="3757668"/>
                </a:moveTo>
                <a:cubicBezTo>
                  <a:pt x="8826625" y="3781156"/>
                  <a:pt x="8826625" y="3757668"/>
                  <a:pt x="8853699" y="3781156"/>
                </a:cubicBezTo>
                <a:cubicBezTo>
                  <a:pt x="8826625" y="3804644"/>
                  <a:pt x="8826625" y="3828132"/>
                  <a:pt x="8799040" y="3781156"/>
                </a:cubicBezTo>
                <a:cubicBezTo>
                  <a:pt x="8799040" y="3757668"/>
                  <a:pt x="8826625" y="3781156"/>
                  <a:pt x="8826625" y="3804644"/>
                </a:cubicBezTo>
                <a:cubicBezTo>
                  <a:pt x="8826625" y="3781156"/>
                  <a:pt x="8826625" y="3781156"/>
                  <a:pt x="8826625" y="3781156"/>
                </a:cubicBezTo>
                <a:cubicBezTo>
                  <a:pt x="8826625" y="3757668"/>
                  <a:pt x="8799040" y="3781156"/>
                  <a:pt x="8799040" y="3757668"/>
                </a:cubicBezTo>
                <a:close/>
                <a:moveTo>
                  <a:pt x="8666225" y="3757668"/>
                </a:moveTo>
                <a:cubicBezTo>
                  <a:pt x="8693299" y="3805056"/>
                  <a:pt x="8666225" y="3805056"/>
                  <a:pt x="8693299" y="3805056"/>
                </a:cubicBezTo>
                <a:cubicBezTo>
                  <a:pt x="8693299" y="3852856"/>
                  <a:pt x="8693299" y="3828956"/>
                  <a:pt x="8666225" y="3828956"/>
                </a:cubicBezTo>
                <a:cubicBezTo>
                  <a:pt x="8666225" y="3828956"/>
                  <a:pt x="8666225" y="3828956"/>
                  <a:pt x="8666225" y="3805056"/>
                </a:cubicBezTo>
                <a:cubicBezTo>
                  <a:pt x="8638640" y="3781568"/>
                  <a:pt x="8666225" y="3757668"/>
                  <a:pt x="8666225" y="3757668"/>
                </a:cubicBezTo>
                <a:close/>
                <a:moveTo>
                  <a:pt x="8454741" y="3757668"/>
                </a:moveTo>
                <a:cubicBezTo>
                  <a:pt x="8454741" y="3770030"/>
                  <a:pt x="8448100" y="3782392"/>
                  <a:pt x="8440949" y="3785277"/>
                </a:cubicBezTo>
                <a:lnTo>
                  <a:pt x="8431754" y="3766321"/>
                </a:lnTo>
                <a:close/>
                <a:moveTo>
                  <a:pt x="8427156" y="3757668"/>
                </a:moveTo>
                <a:lnTo>
                  <a:pt x="8431754" y="3766321"/>
                </a:lnTo>
                <a:lnTo>
                  <a:pt x="8430732" y="3766733"/>
                </a:lnTo>
                <a:cubicBezTo>
                  <a:pt x="8427156" y="3769618"/>
                  <a:pt x="8427156" y="3770030"/>
                  <a:pt x="8427156" y="3757668"/>
                </a:cubicBezTo>
                <a:close/>
                <a:moveTo>
                  <a:pt x="11001738" y="3753135"/>
                </a:moveTo>
                <a:lnTo>
                  <a:pt x="11006846" y="3758080"/>
                </a:lnTo>
                <a:cubicBezTo>
                  <a:pt x="11006846" y="3758080"/>
                  <a:pt x="11006846" y="3828956"/>
                  <a:pt x="11006846" y="3852856"/>
                </a:cubicBezTo>
                <a:cubicBezTo>
                  <a:pt x="11006846" y="3828956"/>
                  <a:pt x="10999694" y="3793518"/>
                  <a:pt x="10999694" y="3763849"/>
                </a:cubicBezTo>
                <a:close/>
                <a:moveTo>
                  <a:pt x="8536474" y="3742009"/>
                </a:moveTo>
                <a:cubicBezTo>
                  <a:pt x="8540050" y="3745306"/>
                  <a:pt x="8547201" y="3757668"/>
                  <a:pt x="8560483" y="3782392"/>
                </a:cubicBezTo>
                <a:cubicBezTo>
                  <a:pt x="8560483" y="3782392"/>
                  <a:pt x="8533409" y="3757668"/>
                  <a:pt x="8533409" y="3757668"/>
                </a:cubicBezTo>
                <a:cubicBezTo>
                  <a:pt x="8533409" y="3745306"/>
                  <a:pt x="8532898" y="3739125"/>
                  <a:pt x="8536474" y="3742009"/>
                </a:cubicBezTo>
                <a:close/>
                <a:moveTo>
                  <a:pt x="11005314" y="3734592"/>
                </a:moveTo>
                <a:lnTo>
                  <a:pt x="11001738" y="3753135"/>
                </a:lnTo>
                <a:lnTo>
                  <a:pt x="10986413" y="3737476"/>
                </a:lnTo>
                <a:close/>
                <a:moveTo>
                  <a:pt x="8188599" y="3733768"/>
                </a:moveTo>
                <a:cubicBezTo>
                  <a:pt x="8215162" y="3733768"/>
                  <a:pt x="8215162" y="3757668"/>
                  <a:pt x="8215162" y="3781568"/>
                </a:cubicBezTo>
                <a:cubicBezTo>
                  <a:pt x="8215162" y="3757668"/>
                  <a:pt x="8188599" y="3733768"/>
                  <a:pt x="8188599" y="3733768"/>
                </a:cubicBezTo>
                <a:close/>
                <a:moveTo>
                  <a:pt x="8799040" y="3732944"/>
                </a:moveTo>
                <a:cubicBezTo>
                  <a:pt x="8799040" y="3757668"/>
                  <a:pt x="8799040" y="3732944"/>
                  <a:pt x="8799040" y="3757668"/>
                </a:cubicBezTo>
                <a:cubicBezTo>
                  <a:pt x="8771966" y="3732944"/>
                  <a:pt x="8771966" y="3732944"/>
                  <a:pt x="8799040" y="3732944"/>
                </a:cubicBezTo>
                <a:close/>
                <a:moveTo>
                  <a:pt x="8243257" y="3732944"/>
                </a:moveTo>
                <a:cubicBezTo>
                  <a:pt x="8243257" y="3757668"/>
                  <a:pt x="8243257" y="3757668"/>
                  <a:pt x="8243257" y="3757668"/>
                </a:cubicBezTo>
                <a:cubicBezTo>
                  <a:pt x="8215673" y="3708632"/>
                  <a:pt x="8243257" y="3757668"/>
                  <a:pt x="8243257" y="3732944"/>
                </a:cubicBezTo>
                <a:close/>
                <a:moveTo>
                  <a:pt x="11005824" y="3730883"/>
                </a:moveTo>
                <a:lnTo>
                  <a:pt x="11006846" y="3734180"/>
                </a:lnTo>
                <a:lnTo>
                  <a:pt x="11005314" y="3734592"/>
                </a:lnTo>
                <a:close/>
                <a:moveTo>
                  <a:pt x="8211587" y="3716049"/>
                </a:moveTo>
                <a:cubicBezTo>
                  <a:pt x="8215162" y="3716049"/>
                  <a:pt x="8215162" y="3721818"/>
                  <a:pt x="8215162" y="3733768"/>
                </a:cubicBezTo>
                <a:lnTo>
                  <a:pt x="8209032" y="3718521"/>
                </a:lnTo>
                <a:close/>
                <a:moveTo>
                  <a:pt x="8785759" y="3714401"/>
                </a:moveTo>
                <a:cubicBezTo>
                  <a:pt x="8792400" y="3714401"/>
                  <a:pt x="8799040" y="3720582"/>
                  <a:pt x="8799040" y="3732944"/>
                </a:cubicBezTo>
                <a:cubicBezTo>
                  <a:pt x="8771966" y="3732944"/>
                  <a:pt x="8771966" y="3732944"/>
                  <a:pt x="8771966" y="3732944"/>
                </a:cubicBezTo>
                <a:cubicBezTo>
                  <a:pt x="8771966" y="3720582"/>
                  <a:pt x="8778607" y="3714401"/>
                  <a:pt x="8785759" y="3714401"/>
                </a:cubicBezTo>
                <a:close/>
                <a:moveTo>
                  <a:pt x="10501636" y="3708219"/>
                </a:moveTo>
                <a:cubicBezTo>
                  <a:pt x="10501636" y="3757668"/>
                  <a:pt x="10474562" y="3757668"/>
                  <a:pt x="10501636" y="3782392"/>
                </a:cubicBezTo>
                <a:cubicBezTo>
                  <a:pt x="10474562" y="3782392"/>
                  <a:pt x="10474562" y="3781980"/>
                  <a:pt x="10474562" y="3732944"/>
                </a:cubicBezTo>
                <a:cubicBezTo>
                  <a:pt x="10474562" y="3732944"/>
                  <a:pt x="10474562" y="3732944"/>
                  <a:pt x="10501636" y="3708219"/>
                </a:cubicBezTo>
                <a:close/>
                <a:moveTo>
                  <a:pt x="8853699" y="3708219"/>
                </a:moveTo>
                <a:cubicBezTo>
                  <a:pt x="8879241" y="3708219"/>
                  <a:pt x="8904782" y="3757668"/>
                  <a:pt x="8879241" y="3757668"/>
                </a:cubicBezTo>
                <a:cubicBezTo>
                  <a:pt x="8879241" y="3732944"/>
                  <a:pt x="8853699" y="3732944"/>
                  <a:pt x="8853699" y="3708219"/>
                </a:cubicBezTo>
                <a:close/>
                <a:moveTo>
                  <a:pt x="10995608" y="3700390"/>
                </a:moveTo>
                <a:cubicBezTo>
                  <a:pt x="11000205" y="3699154"/>
                  <a:pt x="11003270" y="3699978"/>
                  <a:pt x="11006846" y="3701626"/>
                </a:cubicBezTo>
                <a:cubicBezTo>
                  <a:pt x="11013998" y="3704511"/>
                  <a:pt x="11020128" y="3710692"/>
                  <a:pt x="11033920" y="3710692"/>
                </a:cubicBezTo>
                <a:cubicBezTo>
                  <a:pt x="11020128" y="3710692"/>
                  <a:pt x="11011954" y="3716461"/>
                  <a:pt x="11006846" y="3726351"/>
                </a:cubicBezTo>
                <a:lnTo>
                  <a:pt x="11005824" y="3730883"/>
                </a:lnTo>
                <a:lnTo>
                  <a:pt x="11003270" y="3722230"/>
                </a:lnTo>
                <a:cubicBezTo>
                  <a:pt x="10999694" y="3716461"/>
                  <a:pt x="10993054" y="3710692"/>
                  <a:pt x="10979772" y="3710692"/>
                </a:cubicBezTo>
                <a:cubicBezTo>
                  <a:pt x="10986413" y="3704923"/>
                  <a:pt x="10991521" y="3701626"/>
                  <a:pt x="10995608" y="3700390"/>
                </a:cubicBezTo>
                <a:close/>
                <a:moveTo>
                  <a:pt x="1267368" y="3688440"/>
                </a:moveTo>
                <a:cubicBezTo>
                  <a:pt x="1294442" y="3709456"/>
                  <a:pt x="1327646" y="3733768"/>
                  <a:pt x="1354720" y="3757668"/>
                </a:cubicBezTo>
                <a:cubicBezTo>
                  <a:pt x="1354720" y="3757668"/>
                  <a:pt x="1314365" y="3727587"/>
                  <a:pt x="1277585" y="3697506"/>
                </a:cubicBezTo>
                <a:close/>
                <a:moveTo>
                  <a:pt x="8720883" y="3686792"/>
                </a:moveTo>
                <a:cubicBezTo>
                  <a:pt x="8720883" y="3686792"/>
                  <a:pt x="8720883" y="3686792"/>
                  <a:pt x="8720883" y="3708219"/>
                </a:cubicBezTo>
                <a:cubicBezTo>
                  <a:pt x="8693809" y="3686792"/>
                  <a:pt x="8666225" y="3686792"/>
                  <a:pt x="8720883" y="3686792"/>
                </a:cubicBezTo>
                <a:close/>
                <a:moveTo>
                  <a:pt x="8480283" y="3686792"/>
                </a:moveTo>
                <a:cubicBezTo>
                  <a:pt x="8505824" y="3732944"/>
                  <a:pt x="8480283" y="3709868"/>
                  <a:pt x="8480283" y="3732944"/>
                </a:cubicBezTo>
                <a:cubicBezTo>
                  <a:pt x="8454741" y="3686792"/>
                  <a:pt x="8454741" y="3709868"/>
                  <a:pt x="8480283" y="3686792"/>
                </a:cubicBezTo>
                <a:close/>
                <a:moveTo>
                  <a:pt x="8987026" y="3685968"/>
                </a:moveTo>
                <a:cubicBezTo>
                  <a:pt x="9014100" y="3709456"/>
                  <a:pt x="9014100" y="3732944"/>
                  <a:pt x="8987026" y="3732944"/>
                </a:cubicBezTo>
                <a:cubicBezTo>
                  <a:pt x="8987026" y="3709456"/>
                  <a:pt x="8987026" y="3709456"/>
                  <a:pt x="8987026" y="3709456"/>
                </a:cubicBezTo>
                <a:cubicBezTo>
                  <a:pt x="8987026" y="3697918"/>
                  <a:pt x="8987026" y="3691737"/>
                  <a:pt x="8987026" y="3685968"/>
                </a:cubicBezTo>
                <a:close/>
                <a:moveTo>
                  <a:pt x="8219759" y="3679375"/>
                </a:moveTo>
                <a:cubicBezTo>
                  <a:pt x="8226911" y="3681435"/>
                  <a:pt x="8241725" y="3703275"/>
                  <a:pt x="8241725" y="3685968"/>
                </a:cubicBezTo>
                <a:cubicBezTo>
                  <a:pt x="8241725" y="3709456"/>
                  <a:pt x="8241215" y="3709456"/>
                  <a:pt x="8266756" y="3732944"/>
                </a:cubicBezTo>
                <a:cubicBezTo>
                  <a:pt x="8241215" y="3709456"/>
                  <a:pt x="8241215" y="3709456"/>
                  <a:pt x="8215673" y="3709456"/>
                </a:cubicBezTo>
                <a:cubicBezTo>
                  <a:pt x="8215673" y="3709456"/>
                  <a:pt x="8215673" y="3709456"/>
                  <a:pt x="8215673" y="3685968"/>
                </a:cubicBezTo>
                <a:cubicBezTo>
                  <a:pt x="8215673" y="3679787"/>
                  <a:pt x="8217205" y="3678550"/>
                  <a:pt x="8219759" y="3679375"/>
                </a:cubicBezTo>
                <a:close/>
                <a:moveTo>
                  <a:pt x="446976" y="3671133"/>
                </a:moveTo>
                <a:cubicBezTo>
                  <a:pt x="457193" y="3674018"/>
                  <a:pt x="477626" y="3685556"/>
                  <a:pt x="504700" y="3708219"/>
                </a:cubicBezTo>
                <a:cubicBezTo>
                  <a:pt x="504700" y="3708219"/>
                  <a:pt x="450552" y="3685556"/>
                  <a:pt x="450552" y="3685556"/>
                </a:cubicBezTo>
                <a:cubicBezTo>
                  <a:pt x="436759" y="3674018"/>
                  <a:pt x="436759" y="3668249"/>
                  <a:pt x="446976" y="3671133"/>
                </a:cubicBezTo>
                <a:close/>
                <a:moveTo>
                  <a:pt x="1299550" y="3662480"/>
                </a:moveTo>
                <a:cubicBezTo>
                  <a:pt x="1354209" y="3685968"/>
                  <a:pt x="1381794" y="3732944"/>
                  <a:pt x="1381794" y="3732944"/>
                </a:cubicBezTo>
                <a:cubicBezTo>
                  <a:pt x="1327136" y="3709456"/>
                  <a:pt x="1354209" y="3709456"/>
                  <a:pt x="1299550" y="3662480"/>
                </a:cubicBezTo>
                <a:close/>
                <a:moveTo>
                  <a:pt x="1234164" y="3659595"/>
                </a:moveTo>
                <a:lnTo>
                  <a:pt x="1243360" y="3667425"/>
                </a:lnTo>
                <a:lnTo>
                  <a:pt x="1234164" y="3660007"/>
                </a:lnTo>
                <a:close/>
                <a:moveTo>
                  <a:pt x="503678" y="3659183"/>
                </a:moveTo>
                <a:cubicBezTo>
                  <a:pt x="510319" y="3656299"/>
                  <a:pt x="529730" y="3662480"/>
                  <a:pt x="555783" y="3686792"/>
                </a:cubicBezTo>
                <a:cubicBezTo>
                  <a:pt x="555783" y="3686792"/>
                  <a:pt x="529730" y="3686792"/>
                  <a:pt x="529730" y="3686792"/>
                </a:cubicBezTo>
                <a:cubicBezTo>
                  <a:pt x="503678" y="3674842"/>
                  <a:pt x="497037" y="3662068"/>
                  <a:pt x="503678" y="3659183"/>
                </a:cubicBezTo>
                <a:close/>
                <a:moveTo>
                  <a:pt x="602268" y="3652178"/>
                </a:moveTo>
                <a:cubicBezTo>
                  <a:pt x="607377" y="3653002"/>
                  <a:pt x="610952" y="3656299"/>
                  <a:pt x="610952" y="3662480"/>
                </a:cubicBezTo>
                <a:cubicBezTo>
                  <a:pt x="583368" y="3662480"/>
                  <a:pt x="583368" y="3662480"/>
                  <a:pt x="583368" y="3662480"/>
                </a:cubicBezTo>
                <a:cubicBezTo>
                  <a:pt x="562934" y="3662480"/>
                  <a:pt x="588476" y="3648469"/>
                  <a:pt x="602268" y="3652178"/>
                </a:cubicBezTo>
                <a:close/>
                <a:moveTo>
                  <a:pt x="8135473" y="3638168"/>
                </a:moveTo>
                <a:lnTo>
                  <a:pt x="8148243" y="3643524"/>
                </a:lnTo>
                <a:lnTo>
                  <a:pt x="8147222" y="3659183"/>
                </a:lnTo>
                <a:lnTo>
                  <a:pt x="8146711" y="3658359"/>
                </a:lnTo>
                <a:cubicBezTo>
                  <a:pt x="8135473" y="3638168"/>
                  <a:pt x="8135473" y="3638168"/>
                  <a:pt x="8135473" y="3638168"/>
                </a:cubicBezTo>
                <a:close/>
                <a:moveTo>
                  <a:pt x="8932367" y="3637755"/>
                </a:moveTo>
                <a:cubicBezTo>
                  <a:pt x="8959952" y="3637755"/>
                  <a:pt x="8986515" y="3708219"/>
                  <a:pt x="8959441" y="3708219"/>
                </a:cubicBezTo>
                <a:cubicBezTo>
                  <a:pt x="8959441" y="3684731"/>
                  <a:pt x="8959441" y="3685144"/>
                  <a:pt x="8959441" y="3685144"/>
                </a:cubicBezTo>
                <a:cubicBezTo>
                  <a:pt x="8959441" y="3661243"/>
                  <a:pt x="8959952" y="3684731"/>
                  <a:pt x="8932367" y="3637755"/>
                </a:cubicBezTo>
                <a:close/>
                <a:moveTo>
                  <a:pt x="1220883" y="3637755"/>
                </a:moveTo>
                <a:lnTo>
                  <a:pt x="1234164" y="3659595"/>
                </a:lnTo>
                <a:lnTo>
                  <a:pt x="1230078" y="3656299"/>
                </a:lnTo>
                <a:cubicBezTo>
                  <a:pt x="1218840" y="3645173"/>
                  <a:pt x="1214242" y="3637755"/>
                  <a:pt x="1220883" y="3637755"/>
                </a:cubicBezTo>
                <a:close/>
                <a:moveTo>
                  <a:pt x="8440438" y="3631986"/>
                </a:moveTo>
                <a:lnTo>
                  <a:pt x="8455252" y="3636519"/>
                </a:lnTo>
                <a:cubicBezTo>
                  <a:pt x="8455252" y="3648469"/>
                  <a:pt x="8448611" y="3642700"/>
                  <a:pt x="8441970" y="3633635"/>
                </a:cubicBezTo>
                <a:close/>
                <a:moveTo>
                  <a:pt x="8455252" y="3629514"/>
                </a:moveTo>
                <a:lnTo>
                  <a:pt x="8461893" y="3633635"/>
                </a:lnTo>
                <a:cubicBezTo>
                  <a:pt x="8468534" y="3642700"/>
                  <a:pt x="8468023" y="3648469"/>
                  <a:pt x="8455252" y="3636519"/>
                </a:cubicBezTo>
                <a:close/>
                <a:moveTo>
                  <a:pt x="8587557" y="3613031"/>
                </a:moveTo>
                <a:cubicBezTo>
                  <a:pt x="8587557" y="3637755"/>
                  <a:pt x="8587557" y="3662480"/>
                  <a:pt x="8615142" y="3637755"/>
                </a:cubicBezTo>
                <a:cubicBezTo>
                  <a:pt x="8615142" y="3662480"/>
                  <a:pt x="8587557" y="3662480"/>
                  <a:pt x="8587557" y="3662480"/>
                </a:cubicBezTo>
                <a:cubicBezTo>
                  <a:pt x="8587557" y="3637755"/>
                  <a:pt x="8560483" y="3637755"/>
                  <a:pt x="8587557" y="3613031"/>
                </a:cubicBezTo>
                <a:close/>
                <a:moveTo>
                  <a:pt x="8188599" y="3613031"/>
                </a:moveTo>
                <a:cubicBezTo>
                  <a:pt x="8216184" y="3662480"/>
                  <a:pt x="8216184" y="3662480"/>
                  <a:pt x="8188599" y="3662480"/>
                </a:cubicBezTo>
                <a:cubicBezTo>
                  <a:pt x="8188599" y="3637755"/>
                  <a:pt x="8188599" y="3637755"/>
                  <a:pt x="8188599" y="3613031"/>
                </a:cubicBezTo>
                <a:close/>
                <a:moveTo>
                  <a:pt x="8154358" y="3610411"/>
                </a:moveTo>
                <a:cubicBezTo>
                  <a:pt x="8156226" y="3610147"/>
                  <a:pt x="8158716" y="3611280"/>
                  <a:pt x="8162036" y="3614267"/>
                </a:cubicBezTo>
                <a:cubicBezTo>
                  <a:pt x="8162036" y="3638168"/>
                  <a:pt x="8155395" y="3643937"/>
                  <a:pt x="8148755" y="3643937"/>
                </a:cubicBezTo>
                <a:lnTo>
                  <a:pt x="8148243" y="3643524"/>
                </a:lnTo>
                <a:lnTo>
                  <a:pt x="8148755" y="3638168"/>
                </a:lnTo>
                <a:cubicBezTo>
                  <a:pt x="8148755" y="3624569"/>
                  <a:pt x="8148755" y="3611203"/>
                  <a:pt x="8154358" y="3610411"/>
                </a:cubicBezTo>
                <a:close/>
                <a:moveTo>
                  <a:pt x="8023601" y="3603142"/>
                </a:moveTo>
                <a:lnTo>
                  <a:pt x="8024112" y="3603142"/>
                </a:lnTo>
                <a:cubicBezTo>
                  <a:pt x="8026666" y="3604378"/>
                  <a:pt x="8028199" y="3607262"/>
                  <a:pt x="8028199" y="3613031"/>
                </a:cubicBezTo>
                <a:close/>
                <a:moveTo>
                  <a:pt x="1620862" y="3589955"/>
                </a:moveTo>
                <a:lnTo>
                  <a:pt x="1642828" y="3592840"/>
                </a:lnTo>
                <a:lnTo>
                  <a:pt x="1641296" y="3595724"/>
                </a:lnTo>
                <a:cubicBezTo>
                  <a:pt x="1634144" y="3595724"/>
                  <a:pt x="1620862" y="3589955"/>
                  <a:pt x="1620862" y="3589955"/>
                </a:cubicBezTo>
                <a:close/>
                <a:moveTo>
                  <a:pt x="8506846" y="3589131"/>
                </a:moveTo>
                <a:lnTo>
                  <a:pt x="8507357" y="3589131"/>
                </a:lnTo>
                <a:lnTo>
                  <a:pt x="8505824" y="3591604"/>
                </a:lnTo>
                <a:close/>
                <a:moveTo>
                  <a:pt x="8507357" y="3588719"/>
                </a:moveTo>
                <a:lnTo>
                  <a:pt x="8508378" y="3589131"/>
                </a:lnTo>
                <a:lnTo>
                  <a:pt x="8507357" y="3589131"/>
                </a:lnTo>
                <a:close/>
                <a:moveTo>
                  <a:pt x="8099204" y="3585423"/>
                </a:moveTo>
                <a:lnTo>
                  <a:pt x="8109931" y="3613031"/>
                </a:lnTo>
                <a:cubicBezTo>
                  <a:pt x="8103291" y="3607262"/>
                  <a:pt x="8099715" y="3601081"/>
                  <a:pt x="8098693" y="3595312"/>
                </a:cubicBezTo>
                <a:close/>
                <a:moveTo>
                  <a:pt x="8499183" y="3584186"/>
                </a:moveTo>
                <a:lnTo>
                  <a:pt x="8506846" y="3588719"/>
                </a:lnTo>
                <a:lnTo>
                  <a:pt x="8506846" y="3589131"/>
                </a:lnTo>
                <a:lnTo>
                  <a:pt x="8496629" y="3588719"/>
                </a:lnTo>
                <a:cubicBezTo>
                  <a:pt x="8495608" y="3588307"/>
                  <a:pt x="8496629" y="3587071"/>
                  <a:pt x="8498162" y="3585835"/>
                </a:cubicBezTo>
                <a:close/>
                <a:moveTo>
                  <a:pt x="8510422" y="3581302"/>
                </a:moveTo>
                <a:lnTo>
                  <a:pt x="8511954" y="3581302"/>
                </a:lnTo>
                <a:lnTo>
                  <a:pt x="8507357" y="3588719"/>
                </a:lnTo>
                <a:lnTo>
                  <a:pt x="8506846" y="3588719"/>
                </a:lnTo>
                <a:close/>
                <a:moveTo>
                  <a:pt x="10767778" y="3567291"/>
                </a:moveTo>
                <a:cubicBezTo>
                  <a:pt x="10795363" y="3613031"/>
                  <a:pt x="10767778" y="3613031"/>
                  <a:pt x="10740704" y="3613031"/>
                </a:cubicBezTo>
                <a:cubicBezTo>
                  <a:pt x="10740704" y="3589955"/>
                  <a:pt x="10767778" y="3589955"/>
                  <a:pt x="10767778" y="3567291"/>
                </a:cubicBezTo>
                <a:close/>
                <a:moveTo>
                  <a:pt x="7947998" y="3544628"/>
                </a:moveTo>
                <a:lnTo>
                  <a:pt x="7962301" y="3557402"/>
                </a:lnTo>
                <a:cubicBezTo>
                  <a:pt x="7975583" y="3574709"/>
                  <a:pt x="7984267" y="3591604"/>
                  <a:pt x="7974561" y="3591604"/>
                </a:cubicBezTo>
                <a:cubicBezTo>
                  <a:pt x="7961280" y="3591604"/>
                  <a:pt x="7954639" y="3585423"/>
                  <a:pt x="7951574" y="3576769"/>
                </a:cubicBezTo>
                <a:close/>
                <a:moveTo>
                  <a:pt x="7946465" y="3543391"/>
                </a:moveTo>
                <a:lnTo>
                  <a:pt x="7947998" y="3543803"/>
                </a:lnTo>
                <a:lnTo>
                  <a:pt x="7947998" y="3544628"/>
                </a:lnTo>
                <a:close/>
                <a:moveTo>
                  <a:pt x="10793319" y="3542567"/>
                </a:moveTo>
                <a:cubicBezTo>
                  <a:pt x="10818861" y="3566879"/>
                  <a:pt x="10793319" y="3567291"/>
                  <a:pt x="10793319" y="3567291"/>
                </a:cubicBezTo>
                <a:cubicBezTo>
                  <a:pt x="10767778" y="3542567"/>
                  <a:pt x="10793319" y="3566879"/>
                  <a:pt x="10793319" y="3542567"/>
                </a:cubicBezTo>
                <a:close/>
                <a:moveTo>
                  <a:pt x="8109931" y="3542567"/>
                </a:moveTo>
                <a:cubicBezTo>
                  <a:pt x="8109931" y="3554105"/>
                  <a:pt x="8103291" y="3566055"/>
                  <a:pt x="8099715" y="3578005"/>
                </a:cubicBezTo>
                <a:lnTo>
                  <a:pt x="8099204" y="3585423"/>
                </a:lnTo>
                <a:lnTo>
                  <a:pt x="8096139" y="3578005"/>
                </a:lnTo>
                <a:lnTo>
                  <a:pt x="8086433" y="3551221"/>
                </a:lnTo>
                <a:close/>
                <a:moveTo>
                  <a:pt x="7981202" y="3535150"/>
                </a:moveTo>
                <a:cubicBezTo>
                  <a:pt x="7983757" y="3535562"/>
                  <a:pt x="7986821" y="3538859"/>
                  <a:pt x="7989886" y="3541743"/>
                </a:cubicBezTo>
                <a:lnTo>
                  <a:pt x="7992441" y="3543803"/>
                </a:lnTo>
                <a:lnTo>
                  <a:pt x="8001125" y="3542567"/>
                </a:lnTo>
                <a:lnTo>
                  <a:pt x="8001125" y="3544628"/>
                </a:lnTo>
                <a:lnTo>
                  <a:pt x="8002657" y="3541743"/>
                </a:lnTo>
                <a:cubicBezTo>
                  <a:pt x="8021557" y="3577593"/>
                  <a:pt x="8011852" y="3573060"/>
                  <a:pt x="8016960" y="3588719"/>
                </a:cubicBezTo>
                <a:lnTo>
                  <a:pt x="8023601" y="3603142"/>
                </a:lnTo>
                <a:lnTo>
                  <a:pt x="8015427" y="3603966"/>
                </a:lnTo>
                <a:cubicBezTo>
                  <a:pt x="8008787" y="3606850"/>
                  <a:pt x="8002657" y="3613031"/>
                  <a:pt x="8002657" y="3613031"/>
                </a:cubicBezTo>
                <a:cubicBezTo>
                  <a:pt x="8002657" y="3601081"/>
                  <a:pt x="8002657" y="3593664"/>
                  <a:pt x="8002657" y="3589543"/>
                </a:cubicBezTo>
                <a:lnTo>
                  <a:pt x="8001125" y="3576769"/>
                </a:lnTo>
                <a:lnTo>
                  <a:pt x="8001125" y="3591604"/>
                </a:lnTo>
                <a:cubicBezTo>
                  <a:pt x="7977115" y="3567291"/>
                  <a:pt x="7977115" y="3567291"/>
                  <a:pt x="7977115" y="3567291"/>
                </a:cubicBezTo>
                <a:cubicBezTo>
                  <a:pt x="7977115" y="3554929"/>
                  <a:pt x="7977115" y="3548748"/>
                  <a:pt x="7980181" y="3545864"/>
                </a:cubicBezTo>
                <a:lnTo>
                  <a:pt x="7980181" y="3545452"/>
                </a:lnTo>
                <a:lnTo>
                  <a:pt x="7977115" y="3541743"/>
                </a:lnTo>
                <a:cubicBezTo>
                  <a:pt x="7977115" y="3535562"/>
                  <a:pt x="7978648" y="3534326"/>
                  <a:pt x="7981202" y="3535150"/>
                </a:cubicBezTo>
                <a:close/>
                <a:moveTo>
                  <a:pt x="9186249" y="3524024"/>
                </a:moveTo>
                <a:lnTo>
                  <a:pt x="9198509" y="3543391"/>
                </a:lnTo>
                <a:cubicBezTo>
                  <a:pt x="9198509" y="3549160"/>
                  <a:pt x="9196977" y="3547924"/>
                  <a:pt x="9194423" y="3542979"/>
                </a:cubicBezTo>
                <a:close/>
                <a:moveTo>
                  <a:pt x="8055273" y="3517843"/>
                </a:moveTo>
                <a:cubicBezTo>
                  <a:pt x="8082857" y="3542567"/>
                  <a:pt x="8055273" y="3517843"/>
                  <a:pt x="8055273" y="3542567"/>
                </a:cubicBezTo>
                <a:cubicBezTo>
                  <a:pt x="8028199" y="3517843"/>
                  <a:pt x="8055273" y="3517843"/>
                  <a:pt x="8055273" y="3517843"/>
                </a:cubicBezTo>
                <a:close/>
                <a:moveTo>
                  <a:pt x="9177054" y="3506305"/>
                </a:moveTo>
                <a:cubicBezTo>
                  <a:pt x="9179098" y="3508365"/>
                  <a:pt x="9182673" y="3514959"/>
                  <a:pt x="9185738" y="3522376"/>
                </a:cubicBezTo>
                <a:lnTo>
                  <a:pt x="9186249" y="3524024"/>
                </a:lnTo>
                <a:lnTo>
                  <a:pt x="9176543" y="3507953"/>
                </a:lnTo>
                <a:close/>
                <a:moveTo>
                  <a:pt x="8243257" y="3493119"/>
                </a:moveTo>
                <a:cubicBezTo>
                  <a:pt x="8243257" y="3493119"/>
                  <a:pt x="8266756" y="3517843"/>
                  <a:pt x="8266756" y="3517843"/>
                </a:cubicBezTo>
                <a:cubicBezTo>
                  <a:pt x="8266756" y="3542567"/>
                  <a:pt x="8266756" y="3542567"/>
                  <a:pt x="8243257" y="3493119"/>
                </a:cubicBezTo>
                <a:close/>
                <a:moveTo>
                  <a:pt x="1427258" y="3492295"/>
                </a:moveTo>
                <a:lnTo>
                  <a:pt x="1432877" y="3494767"/>
                </a:lnTo>
                <a:lnTo>
                  <a:pt x="1429301" y="3494355"/>
                </a:lnTo>
                <a:close/>
                <a:moveTo>
                  <a:pt x="1413465" y="3492295"/>
                </a:moveTo>
                <a:lnTo>
                  <a:pt x="1429301" y="3494355"/>
                </a:lnTo>
                <a:lnTo>
                  <a:pt x="1429812" y="3494767"/>
                </a:lnTo>
                <a:cubicBezTo>
                  <a:pt x="1433388" y="3500536"/>
                  <a:pt x="1432877" y="3506305"/>
                  <a:pt x="1432877" y="3517843"/>
                </a:cubicBezTo>
                <a:cubicBezTo>
                  <a:pt x="1432877" y="3506305"/>
                  <a:pt x="1426237" y="3500536"/>
                  <a:pt x="1417042" y="3494767"/>
                </a:cubicBezTo>
                <a:close/>
                <a:moveTo>
                  <a:pt x="1410401" y="3490646"/>
                </a:moveTo>
                <a:lnTo>
                  <a:pt x="1413465" y="3492295"/>
                </a:lnTo>
                <a:lnTo>
                  <a:pt x="1410401" y="3492295"/>
                </a:lnTo>
                <a:close/>
                <a:moveTo>
                  <a:pt x="8328567" y="3489822"/>
                </a:moveTo>
                <a:lnTo>
                  <a:pt x="8330099" y="3493119"/>
                </a:lnTo>
                <a:lnTo>
                  <a:pt x="8322437" y="3493119"/>
                </a:lnTo>
                <a:close/>
                <a:moveTo>
                  <a:pt x="1472722" y="3485290"/>
                </a:moveTo>
                <a:cubicBezTo>
                  <a:pt x="1475787" y="3486114"/>
                  <a:pt x="1480895" y="3488998"/>
                  <a:pt x="1487536" y="3494767"/>
                </a:cubicBezTo>
                <a:cubicBezTo>
                  <a:pt x="1514610" y="3494767"/>
                  <a:pt x="1515121" y="3517843"/>
                  <a:pt x="1515121" y="3517843"/>
                </a:cubicBezTo>
                <a:cubicBezTo>
                  <a:pt x="1473744" y="3500536"/>
                  <a:pt x="1464038" y="3483229"/>
                  <a:pt x="1472722" y="3485290"/>
                </a:cubicBezTo>
                <a:close/>
                <a:moveTo>
                  <a:pt x="9225583" y="3471691"/>
                </a:moveTo>
                <a:cubicBezTo>
                  <a:pt x="9225583" y="3471691"/>
                  <a:pt x="9226094" y="3493531"/>
                  <a:pt x="9253168" y="3471691"/>
                </a:cubicBezTo>
                <a:cubicBezTo>
                  <a:pt x="9253168" y="3493531"/>
                  <a:pt x="9225583" y="3493119"/>
                  <a:pt x="9225583" y="3493119"/>
                </a:cubicBezTo>
                <a:cubicBezTo>
                  <a:pt x="9225583" y="3493119"/>
                  <a:pt x="9225583" y="3471691"/>
                  <a:pt x="9225583" y="3471691"/>
                </a:cubicBezTo>
                <a:close/>
                <a:moveTo>
                  <a:pt x="9172968" y="3471691"/>
                </a:moveTo>
                <a:cubicBezTo>
                  <a:pt x="9172968" y="3483641"/>
                  <a:pt x="9172968" y="3495591"/>
                  <a:pt x="9176033" y="3507541"/>
                </a:cubicBezTo>
                <a:lnTo>
                  <a:pt x="9176543" y="3507953"/>
                </a:lnTo>
                <a:lnTo>
                  <a:pt x="9172968" y="3519491"/>
                </a:lnTo>
                <a:cubicBezTo>
                  <a:pt x="9147426" y="3495591"/>
                  <a:pt x="9172968" y="3495591"/>
                  <a:pt x="9172968" y="3471691"/>
                </a:cubicBezTo>
                <a:close/>
                <a:moveTo>
                  <a:pt x="9119841" y="3471691"/>
                </a:moveTo>
                <a:cubicBezTo>
                  <a:pt x="9145383" y="3471691"/>
                  <a:pt x="9145383" y="3471691"/>
                  <a:pt x="9145383" y="3471691"/>
                </a:cubicBezTo>
                <a:cubicBezTo>
                  <a:pt x="9170924" y="3494767"/>
                  <a:pt x="9145383" y="3494767"/>
                  <a:pt x="9145383" y="3517843"/>
                </a:cubicBezTo>
                <a:cubicBezTo>
                  <a:pt x="9119841" y="3494767"/>
                  <a:pt x="9145383" y="3494767"/>
                  <a:pt x="9119841" y="3471691"/>
                </a:cubicBezTo>
                <a:close/>
                <a:moveTo>
                  <a:pt x="1407335" y="3471691"/>
                </a:moveTo>
                <a:lnTo>
                  <a:pt x="1427258" y="3492295"/>
                </a:lnTo>
                <a:lnTo>
                  <a:pt x="1409379" y="3484053"/>
                </a:lnTo>
                <a:close/>
                <a:moveTo>
                  <a:pt x="1381794" y="3471691"/>
                </a:moveTo>
                <a:cubicBezTo>
                  <a:pt x="1394565" y="3471691"/>
                  <a:pt x="1400695" y="3477460"/>
                  <a:pt x="1407335" y="3483229"/>
                </a:cubicBezTo>
                <a:lnTo>
                  <a:pt x="1409379" y="3484053"/>
                </a:lnTo>
                <a:lnTo>
                  <a:pt x="1410401" y="3490646"/>
                </a:lnTo>
                <a:close/>
                <a:moveTo>
                  <a:pt x="8322437" y="3469631"/>
                </a:moveTo>
                <a:cubicBezTo>
                  <a:pt x="8335718" y="3469631"/>
                  <a:pt x="8342359" y="3475400"/>
                  <a:pt x="8342359" y="3481581"/>
                </a:cubicBezTo>
                <a:lnTo>
                  <a:pt x="8328567" y="3489822"/>
                </a:lnTo>
                <a:close/>
                <a:moveTo>
                  <a:pt x="8080303" y="3459741"/>
                </a:moveTo>
                <a:lnTo>
                  <a:pt x="8081835" y="3460153"/>
                </a:lnTo>
                <a:cubicBezTo>
                  <a:pt x="8082347" y="3461802"/>
                  <a:pt x="8082347" y="3464686"/>
                  <a:pt x="8082347" y="3470867"/>
                </a:cubicBezTo>
                <a:close/>
                <a:moveTo>
                  <a:pt x="8161525" y="3447379"/>
                </a:moveTo>
                <a:cubicBezTo>
                  <a:pt x="8161525" y="3453560"/>
                  <a:pt x="8159481" y="3456445"/>
                  <a:pt x="8156927" y="3457681"/>
                </a:cubicBezTo>
                <a:lnTo>
                  <a:pt x="8153863" y="3457269"/>
                </a:lnTo>
                <a:close/>
                <a:moveTo>
                  <a:pt x="8133940" y="3447379"/>
                </a:moveTo>
                <a:cubicBezTo>
                  <a:pt x="8133940" y="3447379"/>
                  <a:pt x="8140581" y="3453148"/>
                  <a:pt x="8147222" y="3456445"/>
                </a:cubicBezTo>
                <a:lnTo>
                  <a:pt x="8153863" y="3457269"/>
                </a:lnTo>
                <a:lnTo>
                  <a:pt x="8147222" y="3465510"/>
                </a:lnTo>
                <a:cubicBezTo>
                  <a:pt x="8140581" y="3465510"/>
                  <a:pt x="8133940" y="3459741"/>
                  <a:pt x="8133940" y="3447379"/>
                </a:cubicBezTo>
                <a:close/>
                <a:moveTo>
                  <a:pt x="1009910" y="3447379"/>
                </a:moveTo>
                <a:cubicBezTo>
                  <a:pt x="1060993" y="3470455"/>
                  <a:pt x="1035452" y="3470455"/>
                  <a:pt x="1035452" y="3493119"/>
                </a:cubicBezTo>
                <a:cubicBezTo>
                  <a:pt x="1035452" y="3493119"/>
                  <a:pt x="1009910" y="3470455"/>
                  <a:pt x="1009910" y="3470455"/>
                </a:cubicBezTo>
                <a:cubicBezTo>
                  <a:pt x="1009910" y="3470455"/>
                  <a:pt x="1035452" y="3470455"/>
                  <a:pt x="1009910" y="3447379"/>
                </a:cubicBezTo>
                <a:close/>
                <a:moveTo>
                  <a:pt x="7896405" y="3446967"/>
                </a:moveTo>
                <a:lnTo>
                  <a:pt x="7896405" y="3470867"/>
                </a:lnTo>
                <a:lnTo>
                  <a:pt x="7893339" y="3451500"/>
                </a:lnTo>
                <a:close/>
                <a:moveTo>
                  <a:pt x="289129" y="3431308"/>
                </a:moveTo>
                <a:cubicBezTo>
                  <a:pt x="299346" y="3428424"/>
                  <a:pt x="318758" y="3434193"/>
                  <a:pt x="345321" y="3446143"/>
                </a:cubicBezTo>
                <a:cubicBezTo>
                  <a:pt x="371884" y="3493119"/>
                  <a:pt x="266142" y="3422655"/>
                  <a:pt x="292706" y="3470043"/>
                </a:cubicBezTo>
                <a:cubicBezTo>
                  <a:pt x="279424" y="3446143"/>
                  <a:pt x="279424" y="3434193"/>
                  <a:pt x="289129" y="3431308"/>
                </a:cubicBezTo>
                <a:close/>
                <a:moveTo>
                  <a:pt x="10662036" y="3422655"/>
                </a:moveTo>
                <a:cubicBezTo>
                  <a:pt x="10662036" y="3447379"/>
                  <a:pt x="10634451" y="3447379"/>
                  <a:pt x="10634451" y="3447379"/>
                </a:cubicBezTo>
                <a:cubicBezTo>
                  <a:pt x="10607377" y="3397931"/>
                  <a:pt x="10662036" y="3447379"/>
                  <a:pt x="10662036" y="3422655"/>
                </a:cubicBezTo>
                <a:close/>
                <a:moveTo>
                  <a:pt x="9147426" y="3422655"/>
                </a:moveTo>
                <a:cubicBezTo>
                  <a:pt x="9147426" y="3422655"/>
                  <a:pt x="9146915" y="3422655"/>
                  <a:pt x="9170924" y="3447379"/>
                </a:cubicBezTo>
                <a:cubicBezTo>
                  <a:pt x="9146915" y="3447379"/>
                  <a:pt x="9147426" y="3422655"/>
                  <a:pt x="9147426" y="3422655"/>
                </a:cubicBezTo>
                <a:close/>
                <a:moveTo>
                  <a:pt x="1381794" y="3422655"/>
                </a:moveTo>
                <a:cubicBezTo>
                  <a:pt x="1409379" y="3447379"/>
                  <a:pt x="1381794" y="3447379"/>
                  <a:pt x="1409379" y="3471691"/>
                </a:cubicBezTo>
                <a:cubicBezTo>
                  <a:pt x="1395586" y="3459741"/>
                  <a:pt x="1388946" y="3453560"/>
                  <a:pt x="1381794" y="3447379"/>
                </a:cubicBezTo>
                <a:cubicBezTo>
                  <a:pt x="1381794" y="3447379"/>
                  <a:pt x="1368513" y="3435841"/>
                  <a:pt x="1351145" y="3428424"/>
                </a:cubicBezTo>
                <a:cubicBezTo>
                  <a:pt x="1368002" y="3434193"/>
                  <a:pt x="1381794" y="3439138"/>
                  <a:pt x="1381794" y="3422655"/>
                </a:cubicBezTo>
                <a:close/>
                <a:moveTo>
                  <a:pt x="8666735" y="3421419"/>
                </a:moveTo>
                <a:cubicBezTo>
                  <a:pt x="8666735" y="3421419"/>
                  <a:pt x="8666735" y="3421831"/>
                  <a:pt x="8666735" y="3445731"/>
                </a:cubicBezTo>
                <a:cubicBezTo>
                  <a:pt x="8666735" y="3469631"/>
                  <a:pt x="8666735" y="3445731"/>
                  <a:pt x="8666735" y="3469631"/>
                </a:cubicBezTo>
                <a:cubicBezTo>
                  <a:pt x="8640683" y="3445731"/>
                  <a:pt x="8666735" y="3445319"/>
                  <a:pt x="8666735" y="3421419"/>
                </a:cubicBezTo>
                <a:close/>
                <a:moveTo>
                  <a:pt x="9171946" y="3416886"/>
                </a:moveTo>
                <a:lnTo>
                  <a:pt x="9198509" y="3423479"/>
                </a:lnTo>
                <a:cubicBezTo>
                  <a:pt x="9178076" y="3423479"/>
                  <a:pt x="9173478" y="3436665"/>
                  <a:pt x="9171946" y="3423479"/>
                </a:cubicBezTo>
                <a:close/>
                <a:moveTo>
                  <a:pt x="1063547" y="3399167"/>
                </a:moveTo>
                <a:lnTo>
                  <a:pt x="1089600" y="3410705"/>
                </a:lnTo>
                <a:cubicBezTo>
                  <a:pt x="1096241" y="3416886"/>
                  <a:pt x="1102881" y="3422655"/>
                  <a:pt x="1116163" y="3422655"/>
                </a:cubicBezTo>
                <a:cubicBezTo>
                  <a:pt x="1096241" y="3422655"/>
                  <a:pt x="1091132" y="3423067"/>
                  <a:pt x="1067634" y="3402875"/>
                </a:cubicBezTo>
                <a:close/>
                <a:moveTo>
                  <a:pt x="8170209" y="3398755"/>
                </a:moveTo>
                <a:lnTo>
                  <a:pt x="8188599" y="3398755"/>
                </a:lnTo>
                <a:cubicBezTo>
                  <a:pt x="8188599" y="3422655"/>
                  <a:pt x="8181958" y="3416886"/>
                  <a:pt x="8172253" y="3402051"/>
                </a:cubicBezTo>
                <a:close/>
                <a:moveTo>
                  <a:pt x="1434921" y="3398755"/>
                </a:moveTo>
                <a:lnTo>
                  <a:pt x="1467103" y="3412353"/>
                </a:lnTo>
                <a:lnTo>
                  <a:pt x="1480895" y="3418946"/>
                </a:lnTo>
                <a:lnTo>
                  <a:pt x="1481917" y="3419770"/>
                </a:lnTo>
                <a:lnTo>
                  <a:pt x="1479874" y="3418946"/>
                </a:lnTo>
                <a:cubicBezTo>
                  <a:pt x="1465060" y="3412353"/>
                  <a:pt x="1434921" y="3398755"/>
                  <a:pt x="1434921" y="3398755"/>
                </a:cubicBezTo>
                <a:close/>
                <a:moveTo>
                  <a:pt x="10767778" y="3397931"/>
                </a:moveTo>
                <a:cubicBezTo>
                  <a:pt x="10767778" y="3447379"/>
                  <a:pt x="10740704" y="3422655"/>
                  <a:pt x="10740704" y="3422655"/>
                </a:cubicBezTo>
                <a:cubicBezTo>
                  <a:pt x="10740704" y="3397931"/>
                  <a:pt x="10740704" y="3422655"/>
                  <a:pt x="10767778" y="3397931"/>
                </a:cubicBezTo>
                <a:close/>
                <a:moveTo>
                  <a:pt x="8799040" y="3397931"/>
                </a:moveTo>
                <a:cubicBezTo>
                  <a:pt x="8799040" y="3422655"/>
                  <a:pt x="8773499" y="3422655"/>
                  <a:pt x="8747957" y="3422655"/>
                </a:cubicBezTo>
                <a:cubicBezTo>
                  <a:pt x="8747957" y="3397931"/>
                  <a:pt x="8773499" y="3397931"/>
                  <a:pt x="8799040" y="3397931"/>
                </a:cubicBezTo>
                <a:close/>
                <a:moveTo>
                  <a:pt x="8693299" y="3374855"/>
                </a:moveTo>
                <a:cubicBezTo>
                  <a:pt x="8693299" y="3374855"/>
                  <a:pt x="8693809" y="3374855"/>
                  <a:pt x="8720883" y="3374855"/>
                </a:cubicBezTo>
                <a:cubicBezTo>
                  <a:pt x="8720883" y="3423067"/>
                  <a:pt x="8747447" y="3375679"/>
                  <a:pt x="8747957" y="3422655"/>
                </a:cubicBezTo>
                <a:cubicBezTo>
                  <a:pt x="8747957" y="3423067"/>
                  <a:pt x="8747957" y="3422655"/>
                  <a:pt x="8747957" y="3423067"/>
                </a:cubicBezTo>
                <a:cubicBezTo>
                  <a:pt x="8747957" y="3446967"/>
                  <a:pt x="8720883" y="3399167"/>
                  <a:pt x="8720883" y="3423067"/>
                </a:cubicBezTo>
                <a:cubicBezTo>
                  <a:pt x="8720883" y="3374855"/>
                  <a:pt x="8720883" y="3399167"/>
                  <a:pt x="8693299" y="3374855"/>
                </a:cubicBezTo>
                <a:close/>
                <a:moveTo>
                  <a:pt x="8154373" y="3374855"/>
                </a:moveTo>
                <a:lnTo>
                  <a:pt x="8154884" y="3375267"/>
                </a:lnTo>
                <a:lnTo>
                  <a:pt x="8170209" y="3398755"/>
                </a:lnTo>
                <a:lnTo>
                  <a:pt x="8165101" y="3398755"/>
                </a:lnTo>
                <a:cubicBezTo>
                  <a:pt x="8162036" y="3398755"/>
                  <a:pt x="8162036" y="3398755"/>
                  <a:pt x="8162036" y="3398755"/>
                </a:cubicBezTo>
                <a:close/>
                <a:moveTo>
                  <a:pt x="8666735" y="3374031"/>
                </a:moveTo>
                <a:cubicBezTo>
                  <a:pt x="8666735" y="3374031"/>
                  <a:pt x="8667246" y="3373618"/>
                  <a:pt x="8693299" y="3397519"/>
                </a:cubicBezTo>
                <a:cubicBezTo>
                  <a:pt x="8693299" y="3421419"/>
                  <a:pt x="8666735" y="3397519"/>
                  <a:pt x="8666735" y="3421419"/>
                </a:cubicBezTo>
                <a:cubicBezTo>
                  <a:pt x="8640683" y="3421419"/>
                  <a:pt x="8640172" y="3397519"/>
                  <a:pt x="8640172" y="3397519"/>
                </a:cubicBezTo>
                <a:cubicBezTo>
                  <a:pt x="8666735" y="3373618"/>
                  <a:pt x="8666735" y="3374031"/>
                  <a:pt x="8666735" y="3374031"/>
                </a:cubicBezTo>
                <a:close/>
                <a:moveTo>
                  <a:pt x="8428689" y="3374031"/>
                </a:moveTo>
                <a:lnTo>
                  <a:pt x="8433797" y="3390925"/>
                </a:lnTo>
                <a:lnTo>
                  <a:pt x="8431754" y="3388865"/>
                </a:lnTo>
                <a:cubicBezTo>
                  <a:pt x="8428689" y="3385981"/>
                  <a:pt x="8428689" y="3385981"/>
                  <a:pt x="8428689" y="3374031"/>
                </a:cubicBezTo>
                <a:close/>
                <a:moveTo>
                  <a:pt x="8013895" y="3364965"/>
                </a:moveTo>
                <a:cubicBezTo>
                  <a:pt x="8017471" y="3365789"/>
                  <a:pt x="8022579" y="3369086"/>
                  <a:pt x="8029220" y="3374855"/>
                </a:cubicBezTo>
                <a:lnTo>
                  <a:pt x="8011852" y="3366201"/>
                </a:lnTo>
                <a:close/>
                <a:moveTo>
                  <a:pt x="8481815" y="3350130"/>
                </a:moveTo>
                <a:cubicBezTo>
                  <a:pt x="8481815" y="3374031"/>
                  <a:pt x="8481815" y="3397519"/>
                  <a:pt x="8481815" y="3397519"/>
                </a:cubicBezTo>
                <a:cubicBezTo>
                  <a:pt x="8481815" y="3397519"/>
                  <a:pt x="8481304" y="3374031"/>
                  <a:pt x="8455252" y="3374031"/>
                </a:cubicBezTo>
                <a:lnTo>
                  <a:pt x="8455252" y="3376915"/>
                </a:lnTo>
                <a:cubicBezTo>
                  <a:pt x="8455252" y="3385981"/>
                  <a:pt x="8455252" y="3397519"/>
                  <a:pt x="8455252" y="3397519"/>
                </a:cubicBezTo>
                <a:cubicBezTo>
                  <a:pt x="8428689" y="3349718"/>
                  <a:pt x="8455252" y="3350130"/>
                  <a:pt x="8481815" y="3350130"/>
                </a:cubicBezTo>
                <a:close/>
                <a:moveTo>
                  <a:pt x="9277177" y="3345598"/>
                </a:moveTo>
                <a:cubicBezTo>
                  <a:pt x="9278709" y="3351367"/>
                  <a:pt x="9283818" y="3386805"/>
                  <a:pt x="9304251" y="3422655"/>
                </a:cubicBezTo>
                <a:cubicBezTo>
                  <a:pt x="9277177" y="3422655"/>
                  <a:pt x="9277177" y="3351367"/>
                  <a:pt x="9277177" y="3351367"/>
                </a:cubicBezTo>
                <a:cubicBezTo>
                  <a:pt x="9277177" y="3345186"/>
                  <a:pt x="9277177" y="3343949"/>
                  <a:pt x="9277177" y="3345598"/>
                </a:cubicBezTo>
                <a:close/>
                <a:moveTo>
                  <a:pt x="8842461" y="3341065"/>
                </a:moveTo>
                <a:cubicBezTo>
                  <a:pt x="8846037" y="3339829"/>
                  <a:pt x="8848591" y="3340241"/>
                  <a:pt x="8850123" y="3341889"/>
                </a:cubicBezTo>
                <a:cubicBezTo>
                  <a:pt x="8853699" y="3344774"/>
                  <a:pt x="8853699" y="3350543"/>
                  <a:pt x="8853699" y="3350543"/>
                </a:cubicBezTo>
                <a:cubicBezTo>
                  <a:pt x="8853699" y="3350543"/>
                  <a:pt x="8853699" y="3373618"/>
                  <a:pt x="8826625" y="3350543"/>
                </a:cubicBezTo>
                <a:cubicBezTo>
                  <a:pt x="8833266" y="3344774"/>
                  <a:pt x="8838374" y="3341889"/>
                  <a:pt x="8842461" y="3341065"/>
                </a:cubicBezTo>
                <a:close/>
                <a:moveTo>
                  <a:pt x="8959441" y="3327467"/>
                </a:moveTo>
                <a:lnTo>
                  <a:pt x="8955354" y="3351367"/>
                </a:lnTo>
                <a:cubicBezTo>
                  <a:pt x="8948203" y="3365377"/>
                  <a:pt x="8933899" y="3357136"/>
                  <a:pt x="8933899" y="3374443"/>
                </a:cubicBezTo>
                <a:cubicBezTo>
                  <a:pt x="8933899" y="3374443"/>
                  <a:pt x="8907336" y="3374443"/>
                  <a:pt x="8907336" y="3350955"/>
                </a:cubicBezTo>
                <a:cubicBezTo>
                  <a:pt x="8907336" y="3374443"/>
                  <a:pt x="8907336" y="3385981"/>
                  <a:pt x="8903760" y="3385981"/>
                </a:cubicBezTo>
                <a:lnTo>
                  <a:pt x="8895076" y="3372382"/>
                </a:lnTo>
                <a:lnTo>
                  <a:pt x="8879241" y="3370734"/>
                </a:lnTo>
                <a:cubicBezTo>
                  <a:pt x="8873111" y="3367849"/>
                  <a:pt x="8866470" y="3362081"/>
                  <a:pt x="8853699" y="3350543"/>
                </a:cubicBezTo>
                <a:cubicBezTo>
                  <a:pt x="8866470" y="3350543"/>
                  <a:pt x="8873111" y="3344774"/>
                  <a:pt x="8879241" y="3344774"/>
                </a:cubicBezTo>
                <a:lnTo>
                  <a:pt x="8887414" y="3348894"/>
                </a:lnTo>
                <a:lnTo>
                  <a:pt x="8911934" y="3340653"/>
                </a:lnTo>
                <a:cubicBezTo>
                  <a:pt x="8923683" y="3338180"/>
                  <a:pt x="8930834" y="3339417"/>
                  <a:pt x="8937475" y="3339005"/>
                </a:cubicBezTo>
                <a:close/>
                <a:moveTo>
                  <a:pt x="8533409" y="3326642"/>
                </a:moveTo>
                <a:cubicBezTo>
                  <a:pt x="8560483" y="3326642"/>
                  <a:pt x="8533409" y="3326642"/>
                  <a:pt x="8533409" y="3350130"/>
                </a:cubicBezTo>
                <a:cubicBezTo>
                  <a:pt x="8505824" y="3303154"/>
                  <a:pt x="8533409" y="3350130"/>
                  <a:pt x="8533409" y="3326642"/>
                </a:cubicBezTo>
                <a:close/>
                <a:moveTo>
                  <a:pt x="8594709" y="3316341"/>
                </a:moveTo>
                <a:cubicBezTo>
                  <a:pt x="8600838" y="3317165"/>
                  <a:pt x="8607479" y="3320049"/>
                  <a:pt x="8614120" y="3326230"/>
                </a:cubicBezTo>
                <a:cubicBezTo>
                  <a:pt x="8614120" y="3350130"/>
                  <a:pt x="8587557" y="3326230"/>
                  <a:pt x="8587557" y="3350130"/>
                </a:cubicBezTo>
                <a:cubicBezTo>
                  <a:pt x="8614120" y="3397931"/>
                  <a:pt x="8640172" y="3374031"/>
                  <a:pt x="8640172" y="3350130"/>
                </a:cubicBezTo>
                <a:cubicBezTo>
                  <a:pt x="8640172" y="3350130"/>
                  <a:pt x="8640172" y="3373618"/>
                  <a:pt x="8640172" y="3397519"/>
                </a:cubicBezTo>
                <a:cubicBezTo>
                  <a:pt x="8640172" y="3421419"/>
                  <a:pt x="8640172" y="3445731"/>
                  <a:pt x="8640172" y="3445731"/>
                </a:cubicBezTo>
                <a:cubicBezTo>
                  <a:pt x="8640172" y="3469631"/>
                  <a:pt x="8666735" y="3493119"/>
                  <a:pt x="8666735" y="3493119"/>
                </a:cubicBezTo>
                <a:cubicBezTo>
                  <a:pt x="8640683" y="3493119"/>
                  <a:pt x="8614120" y="3493119"/>
                  <a:pt x="8640172" y="3517019"/>
                </a:cubicBezTo>
                <a:cubicBezTo>
                  <a:pt x="8614120" y="3493119"/>
                  <a:pt x="8614120" y="3493531"/>
                  <a:pt x="8614120" y="3469631"/>
                </a:cubicBezTo>
                <a:cubicBezTo>
                  <a:pt x="8587557" y="3445731"/>
                  <a:pt x="8587557" y="3469219"/>
                  <a:pt x="8587557" y="3493119"/>
                </a:cubicBezTo>
                <a:cubicBezTo>
                  <a:pt x="8614120" y="3493119"/>
                  <a:pt x="8614120" y="3493119"/>
                  <a:pt x="8614120" y="3517019"/>
                </a:cubicBezTo>
                <a:cubicBezTo>
                  <a:pt x="8587557" y="3493119"/>
                  <a:pt x="8614120" y="3540919"/>
                  <a:pt x="8587557" y="3540919"/>
                </a:cubicBezTo>
                <a:cubicBezTo>
                  <a:pt x="8587557" y="3517019"/>
                  <a:pt x="8560994" y="3517019"/>
                  <a:pt x="8560994" y="3517019"/>
                </a:cubicBezTo>
                <a:cubicBezTo>
                  <a:pt x="8534431" y="3517019"/>
                  <a:pt x="8560994" y="3541331"/>
                  <a:pt x="8560994" y="3565231"/>
                </a:cubicBezTo>
                <a:cubicBezTo>
                  <a:pt x="8541071" y="3511250"/>
                  <a:pt x="8491521" y="3524848"/>
                  <a:pt x="8490499" y="3545040"/>
                </a:cubicBezTo>
                <a:lnTo>
                  <a:pt x="8507357" y="3564407"/>
                </a:lnTo>
                <a:lnTo>
                  <a:pt x="8510422" y="3559874"/>
                </a:lnTo>
                <a:cubicBezTo>
                  <a:pt x="8518084" y="3562347"/>
                  <a:pt x="8533409" y="3585423"/>
                  <a:pt x="8533409" y="3567291"/>
                </a:cubicBezTo>
                <a:cubicBezTo>
                  <a:pt x="8533409" y="3567291"/>
                  <a:pt x="8533409" y="3567291"/>
                  <a:pt x="8533409" y="3591604"/>
                </a:cubicBezTo>
                <a:cubicBezTo>
                  <a:pt x="8533409" y="3591604"/>
                  <a:pt x="8526257" y="3585835"/>
                  <a:pt x="8519106" y="3582538"/>
                </a:cubicBezTo>
                <a:lnTo>
                  <a:pt x="8511954" y="3581302"/>
                </a:lnTo>
                <a:lnTo>
                  <a:pt x="8512976" y="3579242"/>
                </a:lnTo>
                <a:cubicBezTo>
                  <a:pt x="8516552" y="3578829"/>
                  <a:pt x="8519106" y="3580066"/>
                  <a:pt x="8517573" y="3578005"/>
                </a:cubicBezTo>
                <a:lnTo>
                  <a:pt x="8506846" y="3567704"/>
                </a:lnTo>
                <a:lnTo>
                  <a:pt x="8499183" y="3584186"/>
                </a:lnTo>
                <a:lnTo>
                  <a:pt x="8484880" y="3577181"/>
                </a:lnTo>
                <a:cubicBezTo>
                  <a:pt x="8481304" y="3571000"/>
                  <a:pt x="8481815" y="3565231"/>
                  <a:pt x="8481815" y="3565231"/>
                </a:cubicBezTo>
                <a:cubicBezTo>
                  <a:pt x="8455252" y="3565231"/>
                  <a:pt x="8481815" y="3588719"/>
                  <a:pt x="8481815" y="3612619"/>
                </a:cubicBezTo>
                <a:cubicBezTo>
                  <a:pt x="8455252" y="3588719"/>
                  <a:pt x="8455252" y="3588719"/>
                  <a:pt x="8455252" y="3612619"/>
                </a:cubicBezTo>
                <a:cubicBezTo>
                  <a:pt x="8455252" y="3624569"/>
                  <a:pt x="8455252" y="3624569"/>
                  <a:pt x="8455252" y="3624569"/>
                </a:cubicBezTo>
                <a:lnTo>
                  <a:pt x="8455252" y="3629514"/>
                </a:lnTo>
                <a:lnTo>
                  <a:pt x="8428689" y="3612619"/>
                </a:lnTo>
                <a:lnTo>
                  <a:pt x="8440438" y="3631986"/>
                </a:lnTo>
                <a:lnTo>
                  <a:pt x="8428178" y="3627454"/>
                </a:lnTo>
                <a:cubicBezTo>
                  <a:pt x="8397017" y="3613031"/>
                  <a:pt x="8362281" y="3594900"/>
                  <a:pt x="8402126" y="3684731"/>
                </a:cubicBezTo>
                <a:cubicBezTo>
                  <a:pt x="8375563" y="3660831"/>
                  <a:pt x="8375563" y="3684319"/>
                  <a:pt x="8348999" y="3636519"/>
                </a:cubicBezTo>
                <a:lnTo>
                  <a:pt x="8348999" y="3660831"/>
                </a:lnTo>
                <a:cubicBezTo>
                  <a:pt x="8348999" y="3684731"/>
                  <a:pt x="8295873" y="3660419"/>
                  <a:pt x="8322437" y="3708219"/>
                </a:cubicBezTo>
                <a:cubicBezTo>
                  <a:pt x="8322437" y="3708219"/>
                  <a:pt x="8296384" y="3660419"/>
                  <a:pt x="8296384" y="3708219"/>
                </a:cubicBezTo>
                <a:cubicBezTo>
                  <a:pt x="8269821" y="3660419"/>
                  <a:pt x="8269821" y="3684731"/>
                  <a:pt x="8269821" y="3684731"/>
                </a:cubicBezTo>
                <a:cubicBezTo>
                  <a:pt x="8243257" y="3636931"/>
                  <a:pt x="8296384" y="3684319"/>
                  <a:pt x="8269821" y="3636519"/>
                </a:cubicBezTo>
                <a:cubicBezTo>
                  <a:pt x="8296384" y="3612619"/>
                  <a:pt x="8296384" y="3660831"/>
                  <a:pt x="8296384" y="3660831"/>
                </a:cubicBezTo>
                <a:cubicBezTo>
                  <a:pt x="8296384" y="3636931"/>
                  <a:pt x="8322437" y="3636519"/>
                  <a:pt x="8322437" y="3612619"/>
                </a:cubicBezTo>
                <a:cubicBezTo>
                  <a:pt x="8295873" y="3612619"/>
                  <a:pt x="8269821" y="3612619"/>
                  <a:pt x="8269821" y="3612619"/>
                </a:cubicBezTo>
                <a:cubicBezTo>
                  <a:pt x="8243257" y="3588719"/>
                  <a:pt x="8269821" y="3589131"/>
                  <a:pt x="8243257" y="3565231"/>
                </a:cubicBezTo>
                <a:cubicBezTo>
                  <a:pt x="8269821" y="3589131"/>
                  <a:pt x="8269821" y="3517431"/>
                  <a:pt x="8296384" y="3565231"/>
                </a:cubicBezTo>
                <a:cubicBezTo>
                  <a:pt x="8296384" y="3565231"/>
                  <a:pt x="8296384" y="3540919"/>
                  <a:pt x="8296384" y="3540919"/>
                </a:cubicBezTo>
                <a:cubicBezTo>
                  <a:pt x="8296384" y="3517019"/>
                  <a:pt x="8322437" y="3564819"/>
                  <a:pt x="8322437" y="3540919"/>
                </a:cubicBezTo>
                <a:cubicBezTo>
                  <a:pt x="8302514" y="3505069"/>
                  <a:pt x="8327545" y="3509602"/>
                  <a:pt x="8330099" y="3493943"/>
                </a:cubicBezTo>
                <a:lnTo>
                  <a:pt x="8330099" y="3493119"/>
                </a:lnTo>
                <a:lnTo>
                  <a:pt x="8345935" y="3493119"/>
                </a:lnTo>
                <a:cubicBezTo>
                  <a:pt x="8348999" y="3493119"/>
                  <a:pt x="8348999" y="3493119"/>
                  <a:pt x="8348999" y="3493119"/>
                </a:cubicBezTo>
                <a:cubicBezTo>
                  <a:pt x="8348999" y="3445319"/>
                  <a:pt x="8375563" y="3445319"/>
                  <a:pt x="8375563" y="3421419"/>
                </a:cubicBezTo>
                <a:cubicBezTo>
                  <a:pt x="8375563" y="3421419"/>
                  <a:pt x="8402126" y="3397519"/>
                  <a:pt x="8402126" y="3421419"/>
                </a:cubicBezTo>
                <a:cubicBezTo>
                  <a:pt x="8402126" y="3427600"/>
                  <a:pt x="8402126" y="3433781"/>
                  <a:pt x="8402126" y="3445731"/>
                </a:cubicBezTo>
                <a:cubicBezTo>
                  <a:pt x="8428689" y="3469631"/>
                  <a:pt x="8428689" y="3421419"/>
                  <a:pt x="8428689" y="3421419"/>
                </a:cubicBezTo>
                <a:cubicBezTo>
                  <a:pt x="8441460" y="3421419"/>
                  <a:pt x="8441460" y="3415650"/>
                  <a:pt x="8438395" y="3406584"/>
                </a:cubicBezTo>
                <a:lnTo>
                  <a:pt x="8433797" y="3390925"/>
                </a:lnTo>
                <a:lnTo>
                  <a:pt x="8439927" y="3397106"/>
                </a:lnTo>
                <a:cubicBezTo>
                  <a:pt x="8443503" y="3402051"/>
                  <a:pt x="8448611" y="3409469"/>
                  <a:pt x="8455252" y="3421419"/>
                </a:cubicBezTo>
                <a:cubicBezTo>
                  <a:pt x="8455252" y="3397519"/>
                  <a:pt x="8455252" y="3397519"/>
                  <a:pt x="8481815" y="3397519"/>
                </a:cubicBezTo>
                <a:cubicBezTo>
                  <a:pt x="8481815" y="3421419"/>
                  <a:pt x="8534941" y="3421831"/>
                  <a:pt x="8508378" y="3374031"/>
                </a:cubicBezTo>
                <a:cubicBezTo>
                  <a:pt x="8534941" y="3374031"/>
                  <a:pt x="8534431" y="3374031"/>
                  <a:pt x="8534431" y="3350130"/>
                </a:cubicBezTo>
                <a:cubicBezTo>
                  <a:pt x="8560994" y="3350130"/>
                  <a:pt x="8534431" y="3374031"/>
                  <a:pt x="8560994" y="3374031"/>
                </a:cubicBezTo>
                <a:cubicBezTo>
                  <a:pt x="8534431" y="3374031"/>
                  <a:pt x="8534941" y="3397931"/>
                  <a:pt x="8508378" y="3445731"/>
                </a:cubicBezTo>
                <a:cubicBezTo>
                  <a:pt x="8508378" y="3397931"/>
                  <a:pt x="8481815" y="3445731"/>
                  <a:pt x="8481815" y="3469631"/>
                </a:cubicBezTo>
                <a:cubicBezTo>
                  <a:pt x="8481815" y="3493531"/>
                  <a:pt x="8481815" y="3493119"/>
                  <a:pt x="8508378" y="3493119"/>
                </a:cubicBezTo>
                <a:cubicBezTo>
                  <a:pt x="8481815" y="3445319"/>
                  <a:pt x="8508378" y="3469631"/>
                  <a:pt x="8508378" y="3445731"/>
                </a:cubicBezTo>
                <a:cubicBezTo>
                  <a:pt x="8508378" y="3445731"/>
                  <a:pt x="8508378" y="3445731"/>
                  <a:pt x="8508378" y="3469631"/>
                </a:cubicBezTo>
                <a:cubicBezTo>
                  <a:pt x="8534941" y="3469631"/>
                  <a:pt x="8560994" y="3469219"/>
                  <a:pt x="8534431" y="3421419"/>
                </a:cubicBezTo>
                <a:cubicBezTo>
                  <a:pt x="8534431" y="3397519"/>
                  <a:pt x="8560994" y="3445731"/>
                  <a:pt x="8560994" y="3445731"/>
                </a:cubicBezTo>
                <a:cubicBezTo>
                  <a:pt x="8560994" y="3397931"/>
                  <a:pt x="8587557" y="3397931"/>
                  <a:pt x="8587557" y="3374031"/>
                </a:cubicBezTo>
                <a:cubicBezTo>
                  <a:pt x="8587557" y="3350130"/>
                  <a:pt x="8560994" y="3350130"/>
                  <a:pt x="8560994" y="3350130"/>
                </a:cubicBezTo>
                <a:cubicBezTo>
                  <a:pt x="8560994" y="3338180"/>
                  <a:pt x="8567635" y="3326230"/>
                  <a:pt x="8577851" y="3320461"/>
                </a:cubicBezTo>
                <a:cubicBezTo>
                  <a:pt x="8582449" y="3317165"/>
                  <a:pt x="8588579" y="3315517"/>
                  <a:pt x="8594709" y="3316341"/>
                </a:cubicBezTo>
                <a:close/>
                <a:moveTo>
                  <a:pt x="8640683" y="3303979"/>
                </a:moveTo>
                <a:cubicBezTo>
                  <a:pt x="8666225" y="3303979"/>
                  <a:pt x="8640683" y="3303979"/>
                  <a:pt x="8640683" y="3327467"/>
                </a:cubicBezTo>
                <a:close/>
                <a:moveTo>
                  <a:pt x="8108909" y="3303154"/>
                </a:moveTo>
                <a:cubicBezTo>
                  <a:pt x="8108909" y="3303154"/>
                  <a:pt x="8135473" y="3327055"/>
                  <a:pt x="8135473" y="3327055"/>
                </a:cubicBezTo>
                <a:cubicBezTo>
                  <a:pt x="8135473" y="3327055"/>
                  <a:pt x="8108909" y="3327055"/>
                  <a:pt x="8108909" y="3303154"/>
                </a:cubicBezTo>
                <a:close/>
                <a:moveTo>
                  <a:pt x="7843278" y="3303154"/>
                </a:moveTo>
                <a:cubicBezTo>
                  <a:pt x="7869841" y="3327055"/>
                  <a:pt x="7843278" y="3327055"/>
                  <a:pt x="7843278" y="3303154"/>
                </a:cubicBezTo>
                <a:close/>
                <a:moveTo>
                  <a:pt x="8746425" y="3302742"/>
                </a:moveTo>
                <a:cubicBezTo>
                  <a:pt x="8771966" y="3327467"/>
                  <a:pt x="8746425" y="3327467"/>
                  <a:pt x="8771966" y="3352191"/>
                </a:cubicBezTo>
                <a:cubicBezTo>
                  <a:pt x="8746425" y="3352191"/>
                  <a:pt x="8746425" y="3352191"/>
                  <a:pt x="8746425" y="3352191"/>
                </a:cubicBezTo>
                <a:cubicBezTo>
                  <a:pt x="8746425" y="3352191"/>
                  <a:pt x="8746425" y="3327467"/>
                  <a:pt x="8746425" y="3327467"/>
                </a:cubicBezTo>
                <a:cubicBezTo>
                  <a:pt x="8746425" y="3327467"/>
                  <a:pt x="8746425" y="3352191"/>
                  <a:pt x="8720883" y="3352191"/>
                </a:cubicBezTo>
                <a:cubicBezTo>
                  <a:pt x="8720883" y="3370734"/>
                  <a:pt x="8720883" y="3352191"/>
                  <a:pt x="8720883" y="3374855"/>
                </a:cubicBezTo>
                <a:cubicBezTo>
                  <a:pt x="8720883" y="3374855"/>
                  <a:pt x="8720883" y="3350955"/>
                  <a:pt x="8693299" y="3327055"/>
                </a:cubicBezTo>
                <a:cubicBezTo>
                  <a:pt x="8693299" y="3320873"/>
                  <a:pt x="8695342" y="3320873"/>
                  <a:pt x="8697896" y="3323758"/>
                </a:cubicBezTo>
                <a:cubicBezTo>
                  <a:pt x="8705559" y="3332824"/>
                  <a:pt x="8720883" y="3368674"/>
                  <a:pt x="8720883" y="3350955"/>
                </a:cubicBezTo>
                <a:cubicBezTo>
                  <a:pt x="8720883" y="3348482"/>
                  <a:pt x="8720883" y="3327467"/>
                  <a:pt x="8720883" y="3327467"/>
                </a:cubicBezTo>
                <a:cubicBezTo>
                  <a:pt x="8746425" y="3327467"/>
                  <a:pt x="8720883" y="3302742"/>
                  <a:pt x="8746425" y="3302742"/>
                </a:cubicBezTo>
                <a:close/>
                <a:moveTo>
                  <a:pt x="8082857" y="3302742"/>
                </a:moveTo>
                <a:cubicBezTo>
                  <a:pt x="8109931" y="3327467"/>
                  <a:pt x="8082857" y="3327467"/>
                  <a:pt x="8082857" y="3327467"/>
                </a:cubicBezTo>
                <a:cubicBezTo>
                  <a:pt x="8082857" y="3327467"/>
                  <a:pt x="8082857" y="3315105"/>
                  <a:pt x="8082857" y="3302742"/>
                </a:cubicBezTo>
                <a:close/>
                <a:moveTo>
                  <a:pt x="8517573" y="3300682"/>
                </a:moveTo>
                <a:cubicBezTo>
                  <a:pt x="8521149" y="3301918"/>
                  <a:pt x="8526257" y="3308923"/>
                  <a:pt x="8533409" y="3326642"/>
                </a:cubicBezTo>
                <a:cubicBezTo>
                  <a:pt x="8505824" y="3303154"/>
                  <a:pt x="8532898" y="3373206"/>
                  <a:pt x="8505824" y="3350130"/>
                </a:cubicBezTo>
                <a:cubicBezTo>
                  <a:pt x="8505824" y="3350130"/>
                  <a:pt x="8505824" y="3297385"/>
                  <a:pt x="8517573" y="3300682"/>
                </a:cubicBezTo>
                <a:close/>
                <a:moveTo>
                  <a:pt x="9053434" y="3297385"/>
                </a:moveTo>
                <a:lnTo>
                  <a:pt x="9059563" y="3301094"/>
                </a:lnTo>
                <a:lnTo>
                  <a:pt x="9054455" y="3301094"/>
                </a:lnTo>
                <a:cubicBezTo>
                  <a:pt x="9052923" y="3299858"/>
                  <a:pt x="9052412" y="3297798"/>
                  <a:pt x="9053434" y="3297385"/>
                </a:cubicBezTo>
                <a:close/>
                <a:moveTo>
                  <a:pt x="9170924" y="3278018"/>
                </a:moveTo>
                <a:cubicBezTo>
                  <a:pt x="9170924" y="3278018"/>
                  <a:pt x="9198509" y="3302742"/>
                  <a:pt x="9198509" y="3327467"/>
                </a:cubicBezTo>
                <a:cubicBezTo>
                  <a:pt x="9198509" y="3302742"/>
                  <a:pt x="9170924" y="3302742"/>
                  <a:pt x="9170924" y="3278018"/>
                </a:cubicBezTo>
                <a:close/>
                <a:moveTo>
                  <a:pt x="8752044" y="3270189"/>
                </a:moveTo>
                <a:cubicBezTo>
                  <a:pt x="8754087" y="3268953"/>
                  <a:pt x="8757152" y="3269777"/>
                  <a:pt x="8760217" y="3271425"/>
                </a:cubicBezTo>
                <a:cubicBezTo>
                  <a:pt x="8766347" y="3274310"/>
                  <a:pt x="8771966" y="3280079"/>
                  <a:pt x="8771966" y="3280079"/>
                </a:cubicBezTo>
                <a:cubicBezTo>
                  <a:pt x="8771966" y="3303567"/>
                  <a:pt x="8771966" y="3303979"/>
                  <a:pt x="8771966" y="3327467"/>
                </a:cubicBezTo>
                <a:cubicBezTo>
                  <a:pt x="8771966" y="3327467"/>
                  <a:pt x="8754598" y="3275958"/>
                  <a:pt x="8749490" y="3275958"/>
                </a:cubicBezTo>
                <a:cubicBezTo>
                  <a:pt x="8750001" y="3273897"/>
                  <a:pt x="8750512" y="3271013"/>
                  <a:pt x="8752044" y="3270189"/>
                </a:cubicBezTo>
                <a:close/>
                <a:moveTo>
                  <a:pt x="9118309" y="3256591"/>
                </a:moveTo>
                <a:cubicBezTo>
                  <a:pt x="9118309" y="3280491"/>
                  <a:pt x="9145383" y="3280491"/>
                  <a:pt x="9145383" y="3280491"/>
                </a:cubicBezTo>
                <a:lnTo>
                  <a:pt x="9147937" y="3300682"/>
                </a:lnTo>
                <a:lnTo>
                  <a:pt x="9151002" y="3283787"/>
                </a:lnTo>
                <a:cubicBezTo>
                  <a:pt x="9157643" y="3275958"/>
                  <a:pt x="9170924" y="3297798"/>
                  <a:pt x="9170924" y="3280079"/>
                </a:cubicBezTo>
                <a:cubicBezTo>
                  <a:pt x="9170924" y="3303567"/>
                  <a:pt x="9170924" y="3327467"/>
                  <a:pt x="9170924" y="3327467"/>
                </a:cubicBezTo>
                <a:cubicBezTo>
                  <a:pt x="9170924" y="3315517"/>
                  <a:pt x="9171435" y="3303979"/>
                  <a:pt x="9168370" y="3298210"/>
                </a:cubicBezTo>
                <a:lnTo>
                  <a:pt x="9148448" y="3303567"/>
                </a:lnTo>
                <a:lnTo>
                  <a:pt x="9148448" y="3304391"/>
                </a:lnTo>
                <a:cubicBezTo>
                  <a:pt x="9151513" y="3310160"/>
                  <a:pt x="9158664" y="3316341"/>
                  <a:pt x="9170924" y="3327467"/>
                </a:cubicBezTo>
                <a:cubicBezTo>
                  <a:pt x="9171435" y="3327879"/>
                  <a:pt x="9171435" y="3327879"/>
                  <a:pt x="9171946" y="3328291"/>
                </a:cubicBezTo>
                <a:cubicBezTo>
                  <a:pt x="9144872" y="3304391"/>
                  <a:pt x="9171946" y="3352191"/>
                  <a:pt x="9171946" y="3375679"/>
                </a:cubicBezTo>
                <a:cubicBezTo>
                  <a:pt x="9171946" y="3399579"/>
                  <a:pt x="9171946" y="3375679"/>
                  <a:pt x="9145383" y="3375679"/>
                </a:cubicBezTo>
                <a:cubicBezTo>
                  <a:pt x="9171946" y="3399579"/>
                  <a:pt x="9171946" y="3399579"/>
                  <a:pt x="9171946" y="3399579"/>
                </a:cubicBezTo>
                <a:lnTo>
                  <a:pt x="9171946" y="3416886"/>
                </a:lnTo>
                <a:lnTo>
                  <a:pt x="9170414" y="3416062"/>
                </a:lnTo>
                <a:cubicBezTo>
                  <a:pt x="9135166" y="3402463"/>
                  <a:pt x="9085105" y="3375679"/>
                  <a:pt x="9065183" y="3375679"/>
                </a:cubicBezTo>
                <a:cubicBezTo>
                  <a:pt x="9065183" y="3352191"/>
                  <a:pt x="9091746" y="3375679"/>
                  <a:pt x="9091746" y="3352191"/>
                </a:cubicBezTo>
                <a:cubicBezTo>
                  <a:pt x="9091746" y="3352191"/>
                  <a:pt x="9084594" y="3352191"/>
                  <a:pt x="9077953" y="3352191"/>
                </a:cubicBezTo>
                <a:lnTo>
                  <a:pt x="9065183" y="3352191"/>
                </a:lnTo>
                <a:lnTo>
                  <a:pt x="9065183" y="3351779"/>
                </a:lnTo>
                <a:lnTo>
                  <a:pt x="9042195" y="3339829"/>
                </a:lnTo>
                <a:cubicBezTo>
                  <a:pt x="9039130" y="3333648"/>
                  <a:pt x="9038619" y="3327467"/>
                  <a:pt x="9038619" y="3327467"/>
                </a:cubicBezTo>
                <a:cubicBezTo>
                  <a:pt x="9038619" y="3327467"/>
                  <a:pt x="9038619" y="3327467"/>
                  <a:pt x="9038619" y="3352191"/>
                </a:cubicBezTo>
                <a:cubicBezTo>
                  <a:pt x="9012567" y="3327467"/>
                  <a:pt x="8986004" y="3327467"/>
                  <a:pt x="8986004" y="3352191"/>
                </a:cubicBezTo>
                <a:cubicBezTo>
                  <a:pt x="8986004" y="3352191"/>
                  <a:pt x="8986004" y="3351779"/>
                  <a:pt x="8982939" y="3348894"/>
                </a:cubicBezTo>
                <a:lnTo>
                  <a:pt x="8959441" y="3327467"/>
                </a:lnTo>
                <a:cubicBezTo>
                  <a:pt x="9012567" y="3327467"/>
                  <a:pt x="9012567" y="3302742"/>
                  <a:pt x="9038619" y="3302742"/>
                </a:cubicBezTo>
                <a:cubicBezTo>
                  <a:pt x="9051901" y="3315105"/>
                  <a:pt x="9059053" y="3327467"/>
                  <a:pt x="9062118" y="3336532"/>
                </a:cubicBezTo>
                <a:lnTo>
                  <a:pt x="9065183" y="3351367"/>
                </a:lnTo>
                <a:lnTo>
                  <a:pt x="9077953" y="3331175"/>
                </a:lnTo>
                <a:cubicBezTo>
                  <a:pt x="9084594" y="3327879"/>
                  <a:pt x="9091746" y="3328291"/>
                  <a:pt x="9091746" y="3328291"/>
                </a:cubicBezTo>
                <a:cubicBezTo>
                  <a:pt x="9064672" y="3304391"/>
                  <a:pt x="9065183" y="3328291"/>
                  <a:pt x="9065183" y="3304391"/>
                </a:cubicBezTo>
                <a:lnTo>
                  <a:pt x="9059563" y="3301094"/>
                </a:lnTo>
                <a:lnTo>
                  <a:pt x="9061096" y="3301094"/>
                </a:lnTo>
                <a:cubicBezTo>
                  <a:pt x="9063139" y="3298622"/>
                  <a:pt x="9065183" y="3292441"/>
                  <a:pt x="9065183" y="3280491"/>
                </a:cubicBezTo>
                <a:cubicBezTo>
                  <a:pt x="9091746" y="3304391"/>
                  <a:pt x="9091235" y="3280491"/>
                  <a:pt x="9118309" y="3280491"/>
                </a:cubicBezTo>
                <a:cubicBezTo>
                  <a:pt x="9118309" y="3280491"/>
                  <a:pt x="9118309" y="3256591"/>
                  <a:pt x="9118309" y="3256591"/>
                </a:cubicBezTo>
                <a:close/>
                <a:moveTo>
                  <a:pt x="8640683" y="3256591"/>
                </a:moveTo>
                <a:cubicBezTo>
                  <a:pt x="8640683" y="3256591"/>
                  <a:pt x="8640683" y="3262360"/>
                  <a:pt x="8640683" y="3274310"/>
                </a:cubicBezTo>
                <a:lnTo>
                  <a:pt x="8640683" y="3303979"/>
                </a:lnTo>
                <a:cubicBezTo>
                  <a:pt x="8615142" y="3280491"/>
                  <a:pt x="8640683" y="3280491"/>
                  <a:pt x="8640683" y="3256591"/>
                </a:cubicBezTo>
                <a:close/>
                <a:moveTo>
                  <a:pt x="8707091" y="3249585"/>
                </a:moveTo>
                <a:cubicBezTo>
                  <a:pt x="8713732" y="3249585"/>
                  <a:pt x="8720883" y="3255354"/>
                  <a:pt x="8720883" y="3255354"/>
                </a:cubicBezTo>
                <a:cubicBezTo>
                  <a:pt x="8720883" y="3278018"/>
                  <a:pt x="8720883" y="3254942"/>
                  <a:pt x="8693299" y="3278018"/>
                </a:cubicBezTo>
                <a:cubicBezTo>
                  <a:pt x="8693299" y="3254942"/>
                  <a:pt x="8700450" y="3249585"/>
                  <a:pt x="8707091" y="3249585"/>
                </a:cubicBezTo>
                <a:close/>
                <a:moveTo>
                  <a:pt x="8454741" y="3232278"/>
                </a:moveTo>
                <a:cubicBezTo>
                  <a:pt x="8454741" y="3232278"/>
                  <a:pt x="8480283" y="3256591"/>
                  <a:pt x="8480283" y="3232278"/>
                </a:cubicBezTo>
                <a:cubicBezTo>
                  <a:pt x="8505824" y="3256591"/>
                  <a:pt x="8454741" y="3256591"/>
                  <a:pt x="8454741" y="3232278"/>
                </a:cubicBezTo>
                <a:close/>
                <a:moveTo>
                  <a:pt x="8001125" y="3232278"/>
                </a:moveTo>
                <a:cubicBezTo>
                  <a:pt x="8001125" y="3255354"/>
                  <a:pt x="8001125" y="3254942"/>
                  <a:pt x="8001125" y="3278018"/>
                </a:cubicBezTo>
                <a:cubicBezTo>
                  <a:pt x="7977115" y="3232278"/>
                  <a:pt x="8001125" y="3232278"/>
                  <a:pt x="8001125" y="3232278"/>
                </a:cubicBezTo>
                <a:close/>
                <a:moveTo>
                  <a:pt x="8290765" y="3219092"/>
                </a:moveTo>
                <a:lnTo>
                  <a:pt x="8291275" y="3219504"/>
                </a:lnTo>
                <a:cubicBezTo>
                  <a:pt x="8294851" y="3225273"/>
                  <a:pt x="8294851" y="3231454"/>
                  <a:pt x="8294851" y="3231454"/>
                </a:cubicBezTo>
                <a:close/>
                <a:moveTo>
                  <a:pt x="9038109" y="3207554"/>
                </a:moveTo>
                <a:cubicBezTo>
                  <a:pt x="9038109" y="3256591"/>
                  <a:pt x="9014100" y="3232278"/>
                  <a:pt x="9014100" y="3232278"/>
                </a:cubicBezTo>
                <a:cubicBezTo>
                  <a:pt x="9014100" y="3207554"/>
                  <a:pt x="9038109" y="3232278"/>
                  <a:pt x="9038109" y="3207554"/>
                </a:cubicBezTo>
                <a:close/>
                <a:moveTo>
                  <a:pt x="9531059" y="3201785"/>
                </a:moveTo>
                <a:cubicBezTo>
                  <a:pt x="9536678" y="3201785"/>
                  <a:pt x="9543319" y="3207554"/>
                  <a:pt x="9543319" y="3207554"/>
                </a:cubicBezTo>
                <a:cubicBezTo>
                  <a:pt x="9543319" y="3232278"/>
                  <a:pt x="9518799" y="3207554"/>
                  <a:pt x="9518799" y="3232278"/>
                </a:cubicBezTo>
                <a:cubicBezTo>
                  <a:pt x="9518799" y="3207554"/>
                  <a:pt x="9524929" y="3201785"/>
                  <a:pt x="9531059" y="3201785"/>
                </a:cubicBezTo>
                <a:close/>
                <a:moveTo>
                  <a:pt x="8897120" y="3201785"/>
                </a:moveTo>
                <a:cubicBezTo>
                  <a:pt x="8900185" y="3201785"/>
                  <a:pt x="8906825" y="3207554"/>
                  <a:pt x="8906825" y="3207554"/>
                </a:cubicBezTo>
                <a:cubicBezTo>
                  <a:pt x="8906825" y="3207554"/>
                  <a:pt x="8906825" y="3207554"/>
                  <a:pt x="8932367" y="3232278"/>
                </a:cubicBezTo>
                <a:cubicBezTo>
                  <a:pt x="8906825" y="3256591"/>
                  <a:pt x="8906825" y="3207554"/>
                  <a:pt x="8906825" y="3232278"/>
                </a:cubicBezTo>
                <a:cubicBezTo>
                  <a:pt x="8894055" y="3207554"/>
                  <a:pt x="8894055" y="3201785"/>
                  <a:pt x="8897120" y="3201785"/>
                </a:cubicBezTo>
                <a:close/>
                <a:moveTo>
                  <a:pt x="9304251" y="3182830"/>
                </a:moveTo>
                <a:cubicBezTo>
                  <a:pt x="9331836" y="3207554"/>
                  <a:pt x="9331836" y="3232278"/>
                  <a:pt x="9304251" y="3232278"/>
                </a:cubicBezTo>
                <a:cubicBezTo>
                  <a:pt x="9304251" y="3207554"/>
                  <a:pt x="9304251" y="3207554"/>
                  <a:pt x="9304251" y="3182830"/>
                </a:cubicBezTo>
                <a:close/>
                <a:moveTo>
                  <a:pt x="7973029" y="3170468"/>
                </a:moveTo>
                <a:cubicBezTo>
                  <a:pt x="7972007" y="3178709"/>
                  <a:pt x="7973029" y="3190247"/>
                  <a:pt x="7976094" y="3207554"/>
                </a:cubicBezTo>
                <a:cubicBezTo>
                  <a:pt x="7954639" y="3188187"/>
                  <a:pt x="7966899" y="3183654"/>
                  <a:pt x="7973029" y="3170468"/>
                </a:cubicBezTo>
                <a:close/>
                <a:moveTo>
                  <a:pt x="5928689" y="3159342"/>
                </a:moveTo>
                <a:cubicBezTo>
                  <a:pt x="5935330" y="3171292"/>
                  <a:pt x="5938395" y="3179121"/>
                  <a:pt x="5939416" y="3183242"/>
                </a:cubicBezTo>
                <a:lnTo>
                  <a:pt x="5939416" y="3184890"/>
                </a:lnTo>
                <a:lnTo>
                  <a:pt x="5936351" y="3181182"/>
                </a:lnTo>
                <a:close/>
                <a:moveTo>
                  <a:pt x="8746425" y="3158518"/>
                </a:moveTo>
                <a:cubicBezTo>
                  <a:pt x="8771966" y="3182830"/>
                  <a:pt x="8746425" y="3182830"/>
                  <a:pt x="8746425" y="3232278"/>
                </a:cubicBezTo>
                <a:cubicBezTo>
                  <a:pt x="8746425" y="3207554"/>
                  <a:pt x="8746425" y="3207554"/>
                  <a:pt x="8720883" y="3207554"/>
                </a:cubicBezTo>
                <a:cubicBezTo>
                  <a:pt x="8720883" y="3182830"/>
                  <a:pt x="8746425" y="3182830"/>
                  <a:pt x="8746425" y="3158518"/>
                </a:cubicBezTo>
                <a:close/>
                <a:moveTo>
                  <a:pt x="9065183" y="3137090"/>
                </a:moveTo>
                <a:cubicBezTo>
                  <a:pt x="9065183" y="3137090"/>
                  <a:pt x="9065183" y="3160578"/>
                  <a:pt x="9065183" y="3184478"/>
                </a:cubicBezTo>
                <a:cubicBezTo>
                  <a:pt x="9065183" y="3160578"/>
                  <a:pt x="9065183" y="3232278"/>
                  <a:pt x="9014100" y="3184478"/>
                </a:cubicBezTo>
                <a:cubicBezTo>
                  <a:pt x="9014100" y="3160578"/>
                  <a:pt x="9039641" y="3208378"/>
                  <a:pt x="9014100" y="3160578"/>
                </a:cubicBezTo>
                <a:cubicBezTo>
                  <a:pt x="9039641" y="3184478"/>
                  <a:pt x="9065183" y="3184478"/>
                  <a:pt x="9065183" y="3137090"/>
                </a:cubicBezTo>
                <a:close/>
                <a:moveTo>
                  <a:pt x="8987026" y="3137090"/>
                </a:moveTo>
                <a:cubicBezTo>
                  <a:pt x="9014100" y="3137090"/>
                  <a:pt x="9014100" y="3207554"/>
                  <a:pt x="8987026" y="3160166"/>
                </a:cubicBezTo>
                <a:cubicBezTo>
                  <a:pt x="8987026" y="3136678"/>
                  <a:pt x="8987026" y="3160578"/>
                  <a:pt x="8987026" y="3137090"/>
                </a:cubicBezTo>
                <a:close/>
                <a:moveTo>
                  <a:pt x="8427156" y="3135854"/>
                </a:moveTo>
                <a:cubicBezTo>
                  <a:pt x="8454741" y="3182830"/>
                  <a:pt x="8427667" y="3159342"/>
                  <a:pt x="8400082" y="3159342"/>
                </a:cubicBezTo>
                <a:cubicBezTo>
                  <a:pt x="8400082" y="3112366"/>
                  <a:pt x="8427156" y="3159342"/>
                  <a:pt x="8427156" y="3135854"/>
                </a:cubicBezTo>
                <a:close/>
                <a:moveTo>
                  <a:pt x="5868411" y="3129673"/>
                </a:moveTo>
                <a:cubicBezTo>
                  <a:pt x="5866879" y="3128437"/>
                  <a:pt x="5868922" y="3129673"/>
                  <a:pt x="5875563" y="3135854"/>
                </a:cubicBezTo>
                <a:lnTo>
                  <a:pt x="5875563" y="3137914"/>
                </a:lnTo>
                <a:close/>
                <a:moveTo>
                  <a:pt x="6523805" y="3053028"/>
                </a:moveTo>
                <a:lnTo>
                  <a:pt x="6524316" y="3053852"/>
                </a:lnTo>
                <a:lnTo>
                  <a:pt x="6523295" y="3055088"/>
                </a:lnTo>
                <a:close/>
                <a:moveTo>
                  <a:pt x="9241419" y="3052616"/>
                </a:moveTo>
                <a:cubicBezTo>
                  <a:pt x="9237843" y="3049319"/>
                  <a:pt x="9253168" y="3062918"/>
                  <a:pt x="9253168" y="3062918"/>
                </a:cubicBezTo>
                <a:cubicBezTo>
                  <a:pt x="9246527" y="3056737"/>
                  <a:pt x="9242951" y="3053852"/>
                  <a:pt x="9241419" y="3052616"/>
                </a:cubicBezTo>
                <a:close/>
                <a:moveTo>
                  <a:pt x="6513589" y="3040254"/>
                </a:moveTo>
                <a:cubicBezTo>
                  <a:pt x="6520229" y="3040254"/>
                  <a:pt x="6523295" y="3041490"/>
                  <a:pt x="6524827" y="3043962"/>
                </a:cubicBezTo>
                <a:lnTo>
                  <a:pt x="6523805" y="3053028"/>
                </a:lnTo>
                <a:close/>
                <a:moveTo>
                  <a:pt x="7789641" y="3038605"/>
                </a:moveTo>
                <a:cubicBezTo>
                  <a:pt x="7816715" y="3062918"/>
                  <a:pt x="7816715" y="3112366"/>
                  <a:pt x="7789641" y="3112366"/>
                </a:cubicBezTo>
                <a:cubicBezTo>
                  <a:pt x="7762056" y="3087642"/>
                  <a:pt x="7789641" y="3087642"/>
                  <a:pt x="7789641" y="3038605"/>
                </a:cubicBezTo>
                <a:close/>
                <a:moveTo>
                  <a:pt x="6301595" y="3038605"/>
                </a:moveTo>
                <a:cubicBezTo>
                  <a:pt x="6301595" y="3062918"/>
                  <a:pt x="6301595" y="3062918"/>
                  <a:pt x="6301595" y="3087642"/>
                </a:cubicBezTo>
                <a:cubicBezTo>
                  <a:pt x="6287802" y="3075280"/>
                  <a:pt x="6281161" y="3069099"/>
                  <a:pt x="6277585" y="3062918"/>
                </a:cubicBezTo>
                <a:lnTo>
                  <a:pt x="6275542" y="3048907"/>
                </a:lnTo>
                <a:lnTo>
                  <a:pt x="6277585" y="3048083"/>
                </a:lnTo>
                <a:cubicBezTo>
                  <a:pt x="6281161" y="3044786"/>
                  <a:pt x="6287802" y="3038605"/>
                  <a:pt x="6301595" y="3038605"/>
                </a:cubicBezTo>
                <a:close/>
                <a:moveTo>
                  <a:pt x="6274521" y="3038605"/>
                </a:moveTo>
                <a:lnTo>
                  <a:pt x="6275542" y="3048907"/>
                </a:lnTo>
                <a:lnTo>
                  <a:pt x="6275031" y="3048907"/>
                </a:lnTo>
                <a:cubicBezTo>
                  <a:pt x="6274521" y="3047671"/>
                  <a:pt x="6274521" y="3044786"/>
                  <a:pt x="6274521" y="3038605"/>
                </a:cubicBezTo>
                <a:close/>
                <a:moveTo>
                  <a:pt x="6196874" y="3030776"/>
                </a:moveTo>
                <a:cubicBezTo>
                  <a:pt x="6199429" y="3030364"/>
                  <a:pt x="6203004" y="3031600"/>
                  <a:pt x="6206580" y="3034485"/>
                </a:cubicBezTo>
                <a:cubicBezTo>
                  <a:pt x="6213221" y="3040254"/>
                  <a:pt x="6219861" y="3051380"/>
                  <a:pt x="6219861" y="3062918"/>
                </a:cubicBezTo>
                <a:cubicBezTo>
                  <a:pt x="6219861" y="3039842"/>
                  <a:pt x="6192277" y="3040254"/>
                  <a:pt x="6192277" y="3040254"/>
                </a:cubicBezTo>
                <a:cubicBezTo>
                  <a:pt x="6192277" y="3034485"/>
                  <a:pt x="6194320" y="3031600"/>
                  <a:pt x="6196874" y="3030776"/>
                </a:cubicBezTo>
                <a:close/>
                <a:moveTo>
                  <a:pt x="9437067" y="3017178"/>
                </a:moveTo>
                <a:cubicBezTo>
                  <a:pt x="9437067" y="3038605"/>
                  <a:pt x="9437067" y="3038605"/>
                  <a:pt x="9409993" y="3038605"/>
                </a:cubicBezTo>
                <a:cubicBezTo>
                  <a:pt x="9409993" y="3016766"/>
                  <a:pt x="9437067" y="3017178"/>
                  <a:pt x="9437067" y="3017178"/>
                </a:cubicBezTo>
                <a:close/>
                <a:moveTo>
                  <a:pt x="5663568" y="3017178"/>
                </a:moveTo>
                <a:cubicBezTo>
                  <a:pt x="5683491" y="3017178"/>
                  <a:pt x="5702902" y="3043138"/>
                  <a:pt x="5722314" y="3055912"/>
                </a:cubicBezTo>
                <a:lnTo>
                  <a:pt x="5702902" y="3048907"/>
                </a:lnTo>
                <a:cubicBezTo>
                  <a:pt x="5690131" y="3040254"/>
                  <a:pt x="5676850" y="3028716"/>
                  <a:pt x="5663568" y="3017178"/>
                </a:cubicBezTo>
                <a:close/>
                <a:moveTo>
                  <a:pt x="7736515" y="3016354"/>
                </a:moveTo>
                <a:cubicBezTo>
                  <a:pt x="7736515" y="3016354"/>
                  <a:pt x="7763078" y="3088054"/>
                  <a:pt x="7763078" y="3040254"/>
                </a:cubicBezTo>
                <a:cubicBezTo>
                  <a:pt x="7789641" y="3088054"/>
                  <a:pt x="7763078" y="3088054"/>
                  <a:pt x="7763078" y="3088054"/>
                </a:cubicBezTo>
                <a:cubicBezTo>
                  <a:pt x="7763078" y="3064154"/>
                  <a:pt x="7736515" y="3040254"/>
                  <a:pt x="7736515" y="3040254"/>
                </a:cubicBezTo>
                <a:cubicBezTo>
                  <a:pt x="7736515" y="3040254"/>
                  <a:pt x="7736515" y="3016354"/>
                  <a:pt x="7736515" y="3016354"/>
                </a:cubicBezTo>
                <a:close/>
                <a:moveTo>
                  <a:pt x="9278199" y="3010173"/>
                </a:moveTo>
                <a:cubicBezTo>
                  <a:pt x="9284839" y="3010173"/>
                  <a:pt x="9291480" y="3015942"/>
                  <a:pt x="9304251" y="3039842"/>
                </a:cubicBezTo>
                <a:cubicBezTo>
                  <a:pt x="9278199" y="3039842"/>
                  <a:pt x="9278199" y="3039430"/>
                  <a:pt x="9278199" y="3062918"/>
                </a:cubicBezTo>
                <a:cubicBezTo>
                  <a:pt x="9252146" y="3015942"/>
                  <a:pt x="9252146" y="3063330"/>
                  <a:pt x="9225583" y="3016354"/>
                </a:cubicBezTo>
                <a:cubicBezTo>
                  <a:pt x="9225583" y="2992866"/>
                  <a:pt x="9278199" y="3063330"/>
                  <a:pt x="9252146" y="3016354"/>
                </a:cubicBezTo>
                <a:cubicBezTo>
                  <a:pt x="9264917" y="3016354"/>
                  <a:pt x="9271558" y="3010173"/>
                  <a:pt x="9278199" y="3010173"/>
                </a:cubicBezTo>
                <a:close/>
                <a:moveTo>
                  <a:pt x="9330814" y="3008112"/>
                </a:moveTo>
                <a:cubicBezTo>
                  <a:pt x="9331325" y="3007700"/>
                  <a:pt x="9331325" y="3008524"/>
                  <a:pt x="9331325" y="3014705"/>
                </a:cubicBezTo>
                <a:lnTo>
                  <a:pt x="9329792" y="3009761"/>
                </a:lnTo>
                <a:close/>
                <a:moveTo>
                  <a:pt x="5613507" y="3006464"/>
                </a:moveTo>
                <a:cubicBezTo>
                  <a:pt x="5616061" y="3005640"/>
                  <a:pt x="5619637" y="3007288"/>
                  <a:pt x="5622702" y="3010173"/>
                </a:cubicBezTo>
                <a:cubicBezTo>
                  <a:pt x="5629854" y="3016354"/>
                  <a:pt x="5636494" y="3027892"/>
                  <a:pt x="5636494" y="3039842"/>
                </a:cubicBezTo>
                <a:cubicBezTo>
                  <a:pt x="5636494" y="3062918"/>
                  <a:pt x="5610442" y="3040666"/>
                  <a:pt x="5609420" y="3040254"/>
                </a:cubicBezTo>
                <a:cubicBezTo>
                  <a:pt x="5609420" y="3040254"/>
                  <a:pt x="5608910" y="3039842"/>
                  <a:pt x="5608910" y="3039842"/>
                </a:cubicBezTo>
                <a:cubicBezTo>
                  <a:pt x="5608910" y="3039842"/>
                  <a:pt x="5608910" y="3039842"/>
                  <a:pt x="5608910" y="3016354"/>
                </a:cubicBezTo>
                <a:cubicBezTo>
                  <a:pt x="5608910" y="3010173"/>
                  <a:pt x="5610953" y="3006876"/>
                  <a:pt x="5613507" y="3006464"/>
                </a:cubicBezTo>
                <a:close/>
                <a:moveTo>
                  <a:pt x="9402330" y="2994926"/>
                </a:moveTo>
                <a:lnTo>
                  <a:pt x="9406928" y="3001519"/>
                </a:lnTo>
                <a:cubicBezTo>
                  <a:pt x="9409993" y="3010585"/>
                  <a:pt x="9409993" y="3017178"/>
                  <a:pt x="9409993" y="3017178"/>
                </a:cubicBezTo>
                <a:cubicBezTo>
                  <a:pt x="9397222" y="3004816"/>
                  <a:pt x="9397222" y="2998635"/>
                  <a:pt x="9400287" y="2995750"/>
                </a:cubicBezTo>
                <a:close/>
                <a:moveTo>
                  <a:pt x="5514406" y="2994926"/>
                </a:moveTo>
                <a:lnTo>
                  <a:pt x="5530753" y="3017178"/>
                </a:lnTo>
                <a:cubicBezTo>
                  <a:pt x="5530753" y="3017178"/>
                  <a:pt x="5523601" y="3010585"/>
                  <a:pt x="5516960" y="3001519"/>
                </a:cubicBezTo>
                <a:close/>
                <a:moveTo>
                  <a:pt x="9170924" y="2992454"/>
                </a:moveTo>
                <a:cubicBezTo>
                  <a:pt x="9170924" y="3017178"/>
                  <a:pt x="9170924" y="3017178"/>
                  <a:pt x="9170924" y="3017178"/>
                </a:cubicBezTo>
                <a:cubicBezTo>
                  <a:pt x="9146915" y="2992454"/>
                  <a:pt x="9170924" y="2992454"/>
                  <a:pt x="9170924" y="2992454"/>
                </a:cubicBezTo>
                <a:close/>
                <a:moveTo>
                  <a:pt x="8374030" y="2992454"/>
                </a:moveTo>
                <a:cubicBezTo>
                  <a:pt x="8400082" y="3038605"/>
                  <a:pt x="8347978" y="3015529"/>
                  <a:pt x="8321925" y="3015529"/>
                </a:cubicBezTo>
                <a:cubicBezTo>
                  <a:pt x="8321925" y="2992454"/>
                  <a:pt x="8347978" y="2992454"/>
                  <a:pt x="8374030" y="2992454"/>
                </a:cubicBezTo>
                <a:close/>
                <a:moveTo>
                  <a:pt x="5636494" y="2992454"/>
                </a:moveTo>
                <a:cubicBezTo>
                  <a:pt x="5636494" y="2992454"/>
                  <a:pt x="5663568" y="3017178"/>
                  <a:pt x="5636494" y="3017178"/>
                </a:cubicBezTo>
                <a:cubicBezTo>
                  <a:pt x="5636494" y="3017178"/>
                  <a:pt x="5636494" y="3017178"/>
                  <a:pt x="5636494" y="2992454"/>
                </a:cubicBezTo>
                <a:close/>
                <a:moveTo>
                  <a:pt x="7705865" y="2987509"/>
                </a:moveTo>
                <a:lnTo>
                  <a:pt x="7709951" y="2992041"/>
                </a:lnTo>
                <a:cubicBezTo>
                  <a:pt x="7709951" y="2992041"/>
                  <a:pt x="7709951" y="3003992"/>
                  <a:pt x="7709951" y="3013057"/>
                </a:cubicBezTo>
                <a:lnTo>
                  <a:pt x="7709951" y="3016354"/>
                </a:lnTo>
                <a:cubicBezTo>
                  <a:pt x="7709951" y="3010173"/>
                  <a:pt x="7708419" y="3001519"/>
                  <a:pt x="7706376" y="2990805"/>
                </a:cubicBezTo>
                <a:close/>
                <a:moveTo>
                  <a:pt x="9397222" y="2987097"/>
                </a:moveTo>
                <a:lnTo>
                  <a:pt x="9409993" y="2992454"/>
                </a:lnTo>
                <a:lnTo>
                  <a:pt x="9402330" y="2994926"/>
                </a:lnTo>
                <a:close/>
                <a:moveTo>
                  <a:pt x="9318043" y="2983388"/>
                </a:moveTo>
                <a:cubicBezTo>
                  <a:pt x="9318043" y="2981740"/>
                  <a:pt x="9318043" y="2981328"/>
                  <a:pt x="9319576" y="2984212"/>
                </a:cubicBezTo>
                <a:lnTo>
                  <a:pt x="9329792" y="3009761"/>
                </a:lnTo>
                <a:lnTo>
                  <a:pt x="9328260" y="3011821"/>
                </a:lnTo>
                <a:cubicBezTo>
                  <a:pt x="9324684" y="3014705"/>
                  <a:pt x="9318043" y="3014705"/>
                  <a:pt x="9304251" y="2990805"/>
                </a:cubicBezTo>
                <a:cubicBezTo>
                  <a:pt x="9319576" y="3004404"/>
                  <a:pt x="9317532" y="2987921"/>
                  <a:pt x="9318043" y="2983388"/>
                </a:cubicBezTo>
                <a:close/>
                <a:moveTo>
                  <a:pt x="9401819" y="2970202"/>
                </a:moveTo>
                <a:lnTo>
                  <a:pt x="9406928" y="2971026"/>
                </a:lnTo>
                <a:cubicBezTo>
                  <a:pt x="9409993" y="2973910"/>
                  <a:pt x="9409993" y="2980091"/>
                  <a:pt x="9409993" y="2992454"/>
                </a:cubicBezTo>
                <a:close/>
                <a:moveTo>
                  <a:pt x="9384451" y="2967729"/>
                </a:moveTo>
                <a:lnTo>
                  <a:pt x="9397222" y="2987097"/>
                </a:lnTo>
                <a:lnTo>
                  <a:pt x="9387516" y="2983388"/>
                </a:lnTo>
                <a:lnTo>
                  <a:pt x="9384451" y="2991629"/>
                </a:lnTo>
                <a:lnTo>
                  <a:pt x="9385984" y="2993278"/>
                </a:lnTo>
                <a:cubicBezTo>
                  <a:pt x="9358910" y="2993278"/>
                  <a:pt x="9358910" y="2993278"/>
                  <a:pt x="9358910" y="3017178"/>
                </a:cubicBezTo>
                <a:cubicBezTo>
                  <a:pt x="9331325" y="3017178"/>
                  <a:pt x="9331325" y="2968966"/>
                  <a:pt x="9331325" y="2968966"/>
                </a:cubicBezTo>
                <a:cubicBezTo>
                  <a:pt x="9331325" y="2968966"/>
                  <a:pt x="9358910" y="2968966"/>
                  <a:pt x="9358910" y="2968966"/>
                </a:cubicBezTo>
                <a:cubicBezTo>
                  <a:pt x="9358910" y="2968966"/>
                  <a:pt x="9358910" y="2969378"/>
                  <a:pt x="9362485" y="2972262"/>
                </a:cubicBezTo>
                <a:lnTo>
                  <a:pt x="9383940" y="2991217"/>
                </a:lnTo>
                <a:lnTo>
                  <a:pt x="9377300" y="2971026"/>
                </a:lnTo>
                <a:cubicBezTo>
                  <a:pt x="9378321" y="2967729"/>
                  <a:pt x="9381386" y="2967729"/>
                  <a:pt x="9384451" y="2967729"/>
                </a:cubicBezTo>
                <a:close/>
                <a:moveTo>
                  <a:pt x="6380262" y="2967729"/>
                </a:moveTo>
                <a:cubicBezTo>
                  <a:pt x="6380262" y="2967729"/>
                  <a:pt x="6407336" y="2967729"/>
                  <a:pt x="6407336" y="2967729"/>
                </a:cubicBezTo>
                <a:cubicBezTo>
                  <a:pt x="6434921" y="2992454"/>
                  <a:pt x="6407336" y="2992454"/>
                  <a:pt x="6380262" y="2967729"/>
                </a:cubicBezTo>
                <a:close/>
                <a:moveTo>
                  <a:pt x="6219861" y="2967729"/>
                </a:moveTo>
                <a:cubicBezTo>
                  <a:pt x="6219861" y="2985448"/>
                  <a:pt x="6250511" y="3016766"/>
                  <a:pt x="6254598" y="3030776"/>
                </a:cubicBezTo>
                <a:lnTo>
                  <a:pt x="6247447" y="3038605"/>
                </a:lnTo>
                <a:cubicBezTo>
                  <a:pt x="6247447" y="3015117"/>
                  <a:pt x="6219861" y="2991217"/>
                  <a:pt x="6219861" y="2967729"/>
                </a:cubicBezTo>
                <a:close/>
                <a:moveTo>
                  <a:pt x="5847978" y="2967729"/>
                </a:moveTo>
                <a:lnTo>
                  <a:pt x="5847978" y="2992454"/>
                </a:lnTo>
                <a:cubicBezTo>
                  <a:pt x="5822436" y="2992454"/>
                  <a:pt x="5822436" y="2992454"/>
                  <a:pt x="5822436" y="2992454"/>
                </a:cubicBezTo>
                <a:cubicBezTo>
                  <a:pt x="5796895" y="2943417"/>
                  <a:pt x="5847978" y="3017178"/>
                  <a:pt x="5847978" y="2967729"/>
                </a:cubicBezTo>
                <a:close/>
                <a:moveTo>
                  <a:pt x="5795362" y="2967729"/>
                </a:moveTo>
                <a:cubicBezTo>
                  <a:pt x="5820904" y="2992454"/>
                  <a:pt x="5820904" y="3017178"/>
                  <a:pt x="5795362" y="3017178"/>
                </a:cubicBezTo>
                <a:cubicBezTo>
                  <a:pt x="5795362" y="2992454"/>
                  <a:pt x="5795362" y="2992454"/>
                  <a:pt x="5795362" y="2992454"/>
                </a:cubicBezTo>
                <a:cubicBezTo>
                  <a:pt x="5769821" y="2943417"/>
                  <a:pt x="5820904" y="3017178"/>
                  <a:pt x="5795362" y="2967729"/>
                </a:cubicBezTo>
                <a:close/>
                <a:moveTo>
                  <a:pt x="5484778" y="2954955"/>
                </a:moveTo>
                <a:lnTo>
                  <a:pt x="5486310" y="2955367"/>
                </a:lnTo>
                <a:cubicBezTo>
                  <a:pt x="5496527" y="2961548"/>
                  <a:pt x="5503679" y="2967729"/>
                  <a:pt x="5503679" y="2967729"/>
                </a:cubicBezTo>
                <a:lnTo>
                  <a:pt x="5514406" y="2994926"/>
                </a:lnTo>
                <a:lnTo>
                  <a:pt x="5503679" y="2980091"/>
                </a:lnTo>
                <a:close/>
                <a:moveTo>
                  <a:pt x="6672967" y="2944241"/>
                </a:moveTo>
                <a:cubicBezTo>
                  <a:pt x="6686249" y="2956191"/>
                  <a:pt x="6692890" y="2962372"/>
                  <a:pt x="6699531" y="2968141"/>
                </a:cubicBezTo>
                <a:cubicBezTo>
                  <a:pt x="6672967" y="2944241"/>
                  <a:pt x="6672967" y="2968141"/>
                  <a:pt x="6672967" y="2968141"/>
                </a:cubicBezTo>
                <a:cubicBezTo>
                  <a:pt x="6646405" y="2944241"/>
                  <a:pt x="6672967" y="2944241"/>
                  <a:pt x="6672967" y="2944241"/>
                </a:cubicBezTo>
                <a:close/>
                <a:moveTo>
                  <a:pt x="9384451" y="2943417"/>
                </a:moveTo>
                <a:cubicBezTo>
                  <a:pt x="9384451" y="2943417"/>
                  <a:pt x="9390581" y="2949598"/>
                  <a:pt x="9397222" y="2958664"/>
                </a:cubicBezTo>
                <a:lnTo>
                  <a:pt x="9401819" y="2970202"/>
                </a:lnTo>
                <a:lnTo>
                  <a:pt x="9384451" y="2967729"/>
                </a:lnTo>
                <a:cubicBezTo>
                  <a:pt x="9391092" y="2967729"/>
                  <a:pt x="9397222" y="2967729"/>
                  <a:pt x="9384451" y="2943417"/>
                </a:cubicBezTo>
                <a:close/>
                <a:moveTo>
                  <a:pt x="5554762" y="2943417"/>
                </a:moveTo>
                <a:cubicBezTo>
                  <a:pt x="5581836" y="2943417"/>
                  <a:pt x="5581836" y="2943417"/>
                  <a:pt x="5581836" y="2967729"/>
                </a:cubicBezTo>
                <a:cubicBezTo>
                  <a:pt x="5581836" y="2943417"/>
                  <a:pt x="5554762" y="2943417"/>
                  <a:pt x="5554762" y="2943417"/>
                </a:cubicBezTo>
                <a:close/>
                <a:moveTo>
                  <a:pt x="5448509" y="2943417"/>
                </a:moveTo>
                <a:cubicBezTo>
                  <a:pt x="5476094" y="2943417"/>
                  <a:pt x="5476094" y="2943417"/>
                  <a:pt x="5476094" y="2943417"/>
                </a:cubicBezTo>
                <a:lnTo>
                  <a:pt x="5484778" y="2954955"/>
                </a:lnTo>
                <a:close/>
                <a:moveTo>
                  <a:pt x="9345117" y="2936000"/>
                </a:moveTo>
                <a:cubicBezTo>
                  <a:pt x="9352269" y="2938884"/>
                  <a:pt x="9358910" y="2945065"/>
                  <a:pt x="9358910" y="2968966"/>
                </a:cubicBezTo>
                <a:cubicBezTo>
                  <a:pt x="9358910" y="2968966"/>
                  <a:pt x="9352269" y="2951247"/>
                  <a:pt x="9345117" y="2936000"/>
                </a:cubicBezTo>
                <a:close/>
                <a:moveTo>
                  <a:pt x="8973233" y="2932703"/>
                </a:moveTo>
                <a:cubicBezTo>
                  <a:pt x="8973233" y="2950422"/>
                  <a:pt x="8973233" y="2968553"/>
                  <a:pt x="8987026" y="2992454"/>
                </a:cubicBezTo>
                <a:cubicBezTo>
                  <a:pt x="8973233" y="2980504"/>
                  <a:pt x="8973233" y="2956603"/>
                  <a:pt x="8973233" y="2932703"/>
                </a:cubicBezTo>
                <a:close/>
                <a:moveTo>
                  <a:pt x="6726093" y="2920753"/>
                </a:moveTo>
                <a:lnTo>
                  <a:pt x="6731202" y="2936824"/>
                </a:lnTo>
                <a:lnTo>
                  <a:pt x="6729159" y="2938472"/>
                </a:lnTo>
                <a:cubicBezTo>
                  <a:pt x="6726093" y="2938472"/>
                  <a:pt x="6726093" y="2932703"/>
                  <a:pt x="6726093" y="2920753"/>
                </a:cubicBezTo>
                <a:close/>
                <a:moveTo>
                  <a:pt x="9012567" y="2918693"/>
                </a:moveTo>
                <a:cubicBezTo>
                  <a:pt x="9012567" y="2943005"/>
                  <a:pt x="9038109" y="2967729"/>
                  <a:pt x="9012567" y="2967729"/>
                </a:cubicBezTo>
                <a:cubicBezTo>
                  <a:pt x="8987026" y="2918693"/>
                  <a:pt x="9012567" y="2918693"/>
                  <a:pt x="9012567" y="2918693"/>
                </a:cubicBezTo>
                <a:close/>
                <a:moveTo>
                  <a:pt x="9332347" y="2916221"/>
                </a:moveTo>
                <a:cubicBezTo>
                  <a:pt x="9333368" y="2915809"/>
                  <a:pt x="9334390" y="2917045"/>
                  <a:pt x="9335922" y="2918693"/>
                </a:cubicBezTo>
                <a:cubicBezTo>
                  <a:pt x="9338476" y="2921990"/>
                  <a:pt x="9342052" y="2928583"/>
                  <a:pt x="9345117" y="2936000"/>
                </a:cubicBezTo>
                <a:cubicBezTo>
                  <a:pt x="9338476" y="2933115"/>
                  <a:pt x="9331325" y="2933528"/>
                  <a:pt x="9331325" y="2921577"/>
                </a:cubicBezTo>
                <a:cubicBezTo>
                  <a:pt x="9331325" y="2918281"/>
                  <a:pt x="9331836" y="2916633"/>
                  <a:pt x="9332347" y="2916221"/>
                </a:cubicBezTo>
                <a:close/>
                <a:moveTo>
                  <a:pt x="9409993" y="2897265"/>
                </a:moveTo>
                <a:cubicBezTo>
                  <a:pt x="9409993" y="2920753"/>
                  <a:pt x="9437067" y="2944653"/>
                  <a:pt x="9437067" y="2921165"/>
                </a:cubicBezTo>
                <a:cubicBezTo>
                  <a:pt x="9437067" y="2968141"/>
                  <a:pt x="9409993" y="2944241"/>
                  <a:pt x="9409993" y="2897265"/>
                </a:cubicBezTo>
                <a:close/>
                <a:moveTo>
                  <a:pt x="610952" y="2897265"/>
                </a:moveTo>
                <a:cubicBezTo>
                  <a:pt x="638026" y="2920341"/>
                  <a:pt x="638026" y="2920341"/>
                  <a:pt x="638026" y="2943417"/>
                </a:cubicBezTo>
                <a:cubicBezTo>
                  <a:pt x="610952" y="2920341"/>
                  <a:pt x="638026" y="2920341"/>
                  <a:pt x="610952" y="2897265"/>
                </a:cubicBezTo>
                <a:close/>
                <a:moveTo>
                  <a:pt x="7736515" y="2882431"/>
                </a:moveTo>
                <a:cubicBezTo>
                  <a:pt x="7741112" y="2881195"/>
                  <a:pt x="7749285" y="2883667"/>
                  <a:pt x="7762056" y="2895617"/>
                </a:cubicBezTo>
                <a:cubicBezTo>
                  <a:pt x="7742645" y="2931467"/>
                  <a:pt x="7723233" y="2886964"/>
                  <a:pt x="7736515" y="2882431"/>
                </a:cubicBezTo>
                <a:close/>
                <a:moveTo>
                  <a:pt x="9229159" y="2878722"/>
                </a:moveTo>
                <a:cubicBezTo>
                  <a:pt x="9232735" y="2878722"/>
                  <a:pt x="9239376" y="2884079"/>
                  <a:pt x="9253168" y="2895617"/>
                </a:cubicBezTo>
                <a:cubicBezTo>
                  <a:pt x="9253168" y="2895617"/>
                  <a:pt x="9225583" y="2895617"/>
                  <a:pt x="9225583" y="2895617"/>
                </a:cubicBezTo>
                <a:cubicBezTo>
                  <a:pt x="9225583" y="2884079"/>
                  <a:pt x="9226094" y="2878722"/>
                  <a:pt x="9229159" y="2878722"/>
                </a:cubicBezTo>
                <a:close/>
                <a:moveTo>
                  <a:pt x="6540151" y="2872541"/>
                </a:moveTo>
                <a:cubicBezTo>
                  <a:pt x="6593278" y="2920341"/>
                  <a:pt x="6646405" y="2968553"/>
                  <a:pt x="6672967" y="3016354"/>
                </a:cubicBezTo>
                <a:cubicBezTo>
                  <a:pt x="6619841" y="2992454"/>
                  <a:pt x="6593278" y="2944241"/>
                  <a:pt x="6540151" y="2896441"/>
                </a:cubicBezTo>
                <a:cubicBezTo>
                  <a:pt x="6566715" y="2920341"/>
                  <a:pt x="6540151" y="2896441"/>
                  <a:pt x="6540151" y="2872541"/>
                </a:cubicBezTo>
                <a:close/>
                <a:moveTo>
                  <a:pt x="6247447" y="2872541"/>
                </a:moveTo>
                <a:lnTo>
                  <a:pt x="6247447" y="2919929"/>
                </a:lnTo>
                <a:cubicBezTo>
                  <a:pt x="6219861" y="2896441"/>
                  <a:pt x="6247447" y="2896029"/>
                  <a:pt x="6247447" y="2872541"/>
                </a:cubicBezTo>
                <a:close/>
                <a:moveTo>
                  <a:pt x="8959441" y="2872129"/>
                </a:moveTo>
                <a:cubicBezTo>
                  <a:pt x="8973233" y="2884079"/>
                  <a:pt x="8973233" y="2908391"/>
                  <a:pt x="8973233" y="2932703"/>
                </a:cubicBezTo>
                <a:cubicBezTo>
                  <a:pt x="8973233" y="2914572"/>
                  <a:pt x="8973233" y="2896441"/>
                  <a:pt x="8959441" y="2872129"/>
                </a:cubicBezTo>
                <a:close/>
                <a:moveTo>
                  <a:pt x="5395894" y="2871305"/>
                </a:moveTo>
                <a:cubicBezTo>
                  <a:pt x="5395894" y="2871305"/>
                  <a:pt x="5422457" y="2895617"/>
                  <a:pt x="5422457" y="2895617"/>
                </a:cubicBezTo>
                <a:cubicBezTo>
                  <a:pt x="5449020" y="2919517"/>
                  <a:pt x="5448509" y="2919105"/>
                  <a:pt x="5448509" y="2943417"/>
                </a:cubicBezTo>
                <a:cubicBezTo>
                  <a:pt x="5448509" y="2931055"/>
                  <a:pt x="5442379" y="2919517"/>
                  <a:pt x="5432673" y="2907567"/>
                </a:cubicBezTo>
                <a:lnTo>
                  <a:pt x="5422457" y="2897677"/>
                </a:lnTo>
                <a:close/>
                <a:moveTo>
                  <a:pt x="6679608" y="2869245"/>
                </a:moveTo>
                <a:lnTo>
                  <a:pt x="6683184" y="2879134"/>
                </a:lnTo>
                <a:cubicBezTo>
                  <a:pt x="6682163" y="2880783"/>
                  <a:pt x="6679097" y="2879134"/>
                  <a:pt x="6672457" y="2873365"/>
                </a:cubicBezTo>
                <a:close/>
                <a:moveTo>
                  <a:pt x="5371885" y="2855646"/>
                </a:moveTo>
                <a:lnTo>
                  <a:pt x="5395894" y="2871305"/>
                </a:lnTo>
                <a:cubicBezTo>
                  <a:pt x="5382612" y="2871305"/>
                  <a:pt x="5375971" y="2865536"/>
                  <a:pt x="5372906" y="2859355"/>
                </a:cubicBezTo>
                <a:close/>
                <a:moveTo>
                  <a:pt x="9014100" y="2847817"/>
                </a:moveTo>
                <a:cubicBezTo>
                  <a:pt x="9014100" y="2847817"/>
                  <a:pt x="9020230" y="2847817"/>
                  <a:pt x="9026360" y="2847817"/>
                </a:cubicBezTo>
                <a:lnTo>
                  <a:pt x="9038109" y="2847817"/>
                </a:lnTo>
                <a:lnTo>
                  <a:pt x="9038109" y="2860179"/>
                </a:lnTo>
                <a:cubicBezTo>
                  <a:pt x="9038109" y="2866360"/>
                  <a:pt x="9038109" y="2872541"/>
                  <a:pt x="9038109" y="2872541"/>
                </a:cubicBezTo>
                <a:cubicBezTo>
                  <a:pt x="9038109" y="2872541"/>
                  <a:pt x="9014100" y="2847817"/>
                  <a:pt x="9014100" y="2847817"/>
                </a:cubicBezTo>
                <a:close/>
                <a:moveTo>
                  <a:pt x="9038619" y="2837515"/>
                </a:moveTo>
                <a:cubicBezTo>
                  <a:pt x="9038619" y="2836691"/>
                  <a:pt x="9040152" y="2837515"/>
                  <a:pt x="9041684" y="2838751"/>
                </a:cubicBezTo>
                <a:cubicBezTo>
                  <a:pt x="9045260" y="2842048"/>
                  <a:pt x="9051901" y="2847817"/>
                  <a:pt x="9065183" y="2847817"/>
                </a:cubicBezTo>
                <a:cubicBezTo>
                  <a:pt x="9065183" y="2860179"/>
                  <a:pt x="9058542" y="2866772"/>
                  <a:pt x="9051901" y="2866772"/>
                </a:cubicBezTo>
                <a:lnTo>
                  <a:pt x="9038109" y="2847817"/>
                </a:lnTo>
                <a:cubicBezTo>
                  <a:pt x="9038109" y="2841636"/>
                  <a:pt x="9038109" y="2838751"/>
                  <a:pt x="9038619" y="2837515"/>
                </a:cubicBezTo>
                <a:close/>
                <a:moveTo>
                  <a:pt x="8188599" y="2823505"/>
                </a:moveTo>
                <a:cubicBezTo>
                  <a:pt x="8188599" y="2847817"/>
                  <a:pt x="8188599" y="2847817"/>
                  <a:pt x="8188599" y="2847817"/>
                </a:cubicBezTo>
                <a:cubicBezTo>
                  <a:pt x="8188599" y="2860179"/>
                  <a:pt x="8188599" y="2866360"/>
                  <a:pt x="8188599" y="2872541"/>
                </a:cubicBezTo>
                <a:cubicBezTo>
                  <a:pt x="8161525" y="2872541"/>
                  <a:pt x="8188599" y="2872541"/>
                  <a:pt x="8161525" y="2847817"/>
                </a:cubicBezTo>
                <a:cubicBezTo>
                  <a:pt x="8161525" y="2847817"/>
                  <a:pt x="8161525" y="2847817"/>
                  <a:pt x="8188599" y="2823505"/>
                </a:cubicBezTo>
                <a:close/>
                <a:moveTo>
                  <a:pt x="5343278" y="2823505"/>
                </a:moveTo>
                <a:cubicBezTo>
                  <a:pt x="5343278" y="2823505"/>
                  <a:pt x="5369330" y="2847405"/>
                  <a:pt x="5369330" y="2847405"/>
                </a:cubicBezTo>
                <a:lnTo>
                  <a:pt x="5371885" y="2855646"/>
                </a:lnTo>
                <a:lnTo>
                  <a:pt x="5359625" y="2847405"/>
                </a:lnTo>
                <a:cubicBezTo>
                  <a:pt x="5349408" y="2841636"/>
                  <a:pt x="5343278" y="2835455"/>
                  <a:pt x="5343278" y="2823505"/>
                </a:cubicBezTo>
                <a:close/>
                <a:moveTo>
                  <a:pt x="8069065" y="2818972"/>
                </a:moveTo>
                <a:lnTo>
                  <a:pt x="8072130" y="2820208"/>
                </a:lnTo>
                <a:lnTo>
                  <a:pt x="8069065" y="2821857"/>
                </a:lnTo>
                <a:lnTo>
                  <a:pt x="8064467" y="2821857"/>
                </a:lnTo>
                <a:close/>
                <a:moveTo>
                  <a:pt x="8077749" y="2817736"/>
                </a:moveTo>
                <a:cubicBezTo>
                  <a:pt x="8080303" y="2817324"/>
                  <a:pt x="8082347" y="2818972"/>
                  <a:pt x="8082347" y="2825153"/>
                </a:cubicBezTo>
                <a:lnTo>
                  <a:pt x="8072130" y="2820208"/>
                </a:lnTo>
                <a:close/>
                <a:moveTo>
                  <a:pt x="9598489" y="2802077"/>
                </a:moveTo>
                <a:cubicBezTo>
                  <a:pt x="9625052" y="2825565"/>
                  <a:pt x="9625563" y="2825565"/>
                  <a:pt x="9625563" y="2802077"/>
                </a:cubicBezTo>
                <a:cubicBezTo>
                  <a:pt x="9625563" y="2825565"/>
                  <a:pt x="9625563" y="2872541"/>
                  <a:pt x="9652637" y="2849053"/>
                </a:cubicBezTo>
                <a:cubicBezTo>
                  <a:pt x="9652637" y="2872541"/>
                  <a:pt x="9625563" y="2872541"/>
                  <a:pt x="9625563" y="2872541"/>
                </a:cubicBezTo>
                <a:cubicBezTo>
                  <a:pt x="9598489" y="2825565"/>
                  <a:pt x="9598489" y="2896441"/>
                  <a:pt x="9598489" y="2825565"/>
                </a:cubicBezTo>
                <a:cubicBezTo>
                  <a:pt x="9598489" y="2849465"/>
                  <a:pt x="9598489" y="2872953"/>
                  <a:pt x="9598489" y="2896441"/>
                </a:cubicBezTo>
                <a:cubicBezTo>
                  <a:pt x="9544852" y="2919929"/>
                  <a:pt x="9491215" y="2919517"/>
                  <a:pt x="9437067" y="2943417"/>
                </a:cubicBezTo>
                <a:cubicBezTo>
                  <a:pt x="9437067" y="2943417"/>
                  <a:pt x="9437067" y="2937648"/>
                  <a:pt x="9437067" y="2931879"/>
                </a:cubicBezTo>
                <a:lnTo>
                  <a:pt x="9437067" y="2921165"/>
                </a:lnTo>
                <a:lnTo>
                  <a:pt x="9437067" y="2919929"/>
                </a:lnTo>
                <a:cubicBezTo>
                  <a:pt x="9437067" y="2919929"/>
                  <a:pt x="9437067" y="2919929"/>
                  <a:pt x="9437067" y="2896441"/>
                </a:cubicBezTo>
                <a:cubicBezTo>
                  <a:pt x="9464141" y="2919929"/>
                  <a:pt x="9464141" y="2872953"/>
                  <a:pt x="9517778" y="2896441"/>
                </a:cubicBezTo>
                <a:cubicBezTo>
                  <a:pt x="9517778" y="2872953"/>
                  <a:pt x="9517778" y="2872541"/>
                  <a:pt x="9517778" y="2849053"/>
                </a:cubicBezTo>
                <a:cubicBezTo>
                  <a:pt x="9517778" y="2872541"/>
                  <a:pt x="9544852" y="2872541"/>
                  <a:pt x="9544852" y="2849053"/>
                </a:cubicBezTo>
                <a:cubicBezTo>
                  <a:pt x="9544852" y="2849053"/>
                  <a:pt x="9544852" y="2849053"/>
                  <a:pt x="9544852" y="2872541"/>
                </a:cubicBezTo>
                <a:cubicBezTo>
                  <a:pt x="9544852" y="2849053"/>
                  <a:pt x="9571415" y="2872953"/>
                  <a:pt x="9571415" y="2825565"/>
                </a:cubicBezTo>
                <a:cubicBezTo>
                  <a:pt x="9571415" y="2825565"/>
                  <a:pt x="9598489" y="2825565"/>
                  <a:pt x="9598489" y="2802077"/>
                </a:cubicBezTo>
                <a:cubicBezTo>
                  <a:pt x="9598489" y="2825565"/>
                  <a:pt x="9598489" y="2849053"/>
                  <a:pt x="9625563" y="2849053"/>
                </a:cubicBezTo>
                <a:cubicBezTo>
                  <a:pt x="9625563" y="2849053"/>
                  <a:pt x="9598489" y="2825565"/>
                  <a:pt x="9598489" y="2802077"/>
                </a:cubicBezTo>
                <a:close/>
                <a:moveTo>
                  <a:pt x="8082857" y="2802077"/>
                </a:moveTo>
                <a:lnTo>
                  <a:pt x="8108399" y="2802077"/>
                </a:lnTo>
                <a:cubicBezTo>
                  <a:pt x="8108399" y="2825153"/>
                  <a:pt x="8108399" y="2802077"/>
                  <a:pt x="8133940" y="2847817"/>
                </a:cubicBezTo>
                <a:cubicBezTo>
                  <a:pt x="8108399" y="2824741"/>
                  <a:pt x="8108399" y="2825153"/>
                  <a:pt x="8082857" y="2802077"/>
                </a:cubicBezTo>
                <a:close/>
                <a:moveTo>
                  <a:pt x="6699020" y="2802077"/>
                </a:moveTo>
                <a:cubicBezTo>
                  <a:pt x="6699020" y="2825565"/>
                  <a:pt x="6699020" y="2825565"/>
                  <a:pt x="6699020" y="2825565"/>
                </a:cubicBezTo>
                <a:cubicBezTo>
                  <a:pt x="6725072" y="2849465"/>
                  <a:pt x="6672457" y="2825565"/>
                  <a:pt x="6724561" y="2873365"/>
                </a:cubicBezTo>
                <a:cubicBezTo>
                  <a:pt x="6711791" y="2873365"/>
                  <a:pt x="6698509" y="2867596"/>
                  <a:pt x="6688803" y="2864712"/>
                </a:cubicBezTo>
                <a:lnTo>
                  <a:pt x="6679608" y="2869245"/>
                </a:lnTo>
                <a:lnTo>
                  <a:pt x="6679097" y="2867596"/>
                </a:lnTo>
                <a:lnTo>
                  <a:pt x="6648447" y="2828450"/>
                </a:lnTo>
                <a:lnTo>
                  <a:pt x="6661729" y="2852762"/>
                </a:lnTo>
                <a:cubicBezTo>
                  <a:pt x="6672967" y="2874189"/>
                  <a:pt x="6672967" y="2878310"/>
                  <a:pt x="6672967" y="2896441"/>
                </a:cubicBezTo>
                <a:cubicBezTo>
                  <a:pt x="6672967" y="2920341"/>
                  <a:pt x="6672967" y="2896441"/>
                  <a:pt x="6672967" y="2944241"/>
                </a:cubicBezTo>
                <a:cubicBezTo>
                  <a:pt x="6646405" y="2920341"/>
                  <a:pt x="6646405" y="2920753"/>
                  <a:pt x="6646405" y="2920753"/>
                </a:cubicBezTo>
                <a:cubicBezTo>
                  <a:pt x="6646405" y="2944653"/>
                  <a:pt x="6619841" y="2920341"/>
                  <a:pt x="6646405" y="2968141"/>
                </a:cubicBezTo>
                <a:cubicBezTo>
                  <a:pt x="6646405" y="2968141"/>
                  <a:pt x="6619841" y="2944241"/>
                  <a:pt x="6619841" y="2944241"/>
                </a:cubicBezTo>
                <a:cubicBezTo>
                  <a:pt x="6619841" y="2944241"/>
                  <a:pt x="6619841" y="2944653"/>
                  <a:pt x="6619841" y="2920753"/>
                </a:cubicBezTo>
                <a:cubicBezTo>
                  <a:pt x="6619841" y="2896853"/>
                  <a:pt x="6619841" y="2920341"/>
                  <a:pt x="6593278" y="2896441"/>
                </a:cubicBezTo>
                <a:cubicBezTo>
                  <a:pt x="6619841" y="2872541"/>
                  <a:pt x="6619841" y="2896853"/>
                  <a:pt x="6646405" y="2825153"/>
                </a:cubicBezTo>
                <a:lnTo>
                  <a:pt x="6647426" y="2825977"/>
                </a:lnTo>
                <a:lnTo>
                  <a:pt x="6672457" y="2837515"/>
                </a:lnTo>
                <a:cubicBezTo>
                  <a:pt x="6679097" y="2843696"/>
                  <a:pt x="6685738" y="2849465"/>
                  <a:pt x="6699020" y="2849465"/>
                </a:cubicBezTo>
                <a:cubicBezTo>
                  <a:pt x="6672457" y="2802077"/>
                  <a:pt x="6672457" y="2825565"/>
                  <a:pt x="6699020" y="2802077"/>
                </a:cubicBezTo>
                <a:close/>
                <a:moveTo>
                  <a:pt x="6405803" y="2800429"/>
                </a:moveTo>
                <a:cubicBezTo>
                  <a:pt x="6419085" y="2806198"/>
                  <a:pt x="6429301" y="2812379"/>
                  <a:pt x="6437475" y="2818148"/>
                </a:cubicBezTo>
                <a:lnTo>
                  <a:pt x="6443094" y="2824329"/>
                </a:lnTo>
                <a:lnTo>
                  <a:pt x="6439519" y="2827213"/>
                </a:lnTo>
                <a:cubicBezTo>
                  <a:pt x="6432367" y="2824329"/>
                  <a:pt x="6419085" y="2812379"/>
                  <a:pt x="6405803" y="2800429"/>
                </a:cubicBezTo>
                <a:close/>
                <a:moveTo>
                  <a:pt x="9515224" y="2791363"/>
                </a:moveTo>
                <a:cubicBezTo>
                  <a:pt x="9517778" y="2791775"/>
                  <a:pt x="9518799" y="2794660"/>
                  <a:pt x="9518799" y="2800429"/>
                </a:cubicBezTo>
                <a:cubicBezTo>
                  <a:pt x="9518799" y="2823505"/>
                  <a:pt x="9519310" y="2800429"/>
                  <a:pt x="9492236" y="2823505"/>
                </a:cubicBezTo>
                <a:cubicBezTo>
                  <a:pt x="9492236" y="2811967"/>
                  <a:pt x="9498877" y="2800429"/>
                  <a:pt x="9505518" y="2794660"/>
                </a:cubicBezTo>
                <a:cubicBezTo>
                  <a:pt x="9509094" y="2791775"/>
                  <a:pt x="9512669" y="2790539"/>
                  <a:pt x="9515224" y="2791363"/>
                </a:cubicBezTo>
                <a:close/>
                <a:moveTo>
                  <a:pt x="9703720" y="2777353"/>
                </a:moveTo>
                <a:cubicBezTo>
                  <a:pt x="9703720" y="2777353"/>
                  <a:pt x="9703209" y="2777353"/>
                  <a:pt x="9730794" y="2823505"/>
                </a:cubicBezTo>
                <a:cubicBezTo>
                  <a:pt x="9703209" y="2823505"/>
                  <a:pt x="9703720" y="2823505"/>
                  <a:pt x="9703720" y="2800429"/>
                </a:cubicBezTo>
                <a:cubicBezTo>
                  <a:pt x="9703720" y="2800429"/>
                  <a:pt x="9703720" y="2800429"/>
                  <a:pt x="9703720" y="2777353"/>
                </a:cubicBezTo>
                <a:close/>
                <a:moveTo>
                  <a:pt x="6799143" y="2764167"/>
                </a:moveTo>
                <a:lnTo>
                  <a:pt x="6801185" y="2764991"/>
                </a:lnTo>
                <a:cubicBezTo>
                  <a:pt x="6804761" y="2764991"/>
                  <a:pt x="6804251" y="2764991"/>
                  <a:pt x="6804251" y="2777353"/>
                </a:cubicBezTo>
                <a:close/>
                <a:moveTo>
                  <a:pt x="9082551" y="2762106"/>
                </a:moveTo>
                <a:cubicBezTo>
                  <a:pt x="9086127" y="2759222"/>
                  <a:pt x="9092767" y="2764991"/>
                  <a:pt x="9092767" y="2777353"/>
                </a:cubicBezTo>
                <a:cubicBezTo>
                  <a:pt x="9120352" y="2802077"/>
                  <a:pt x="9092767" y="2777353"/>
                  <a:pt x="9092767" y="2802077"/>
                </a:cubicBezTo>
                <a:cubicBezTo>
                  <a:pt x="9078975" y="2777353"/>
                  <a:pt x="9078975" y="2765403"/>
                  <a:pt x="9082551" y="2762106"/>
                </a:cubicBezTo>
                <a:close/>
                <a:moveTo>
                  <a:pt x="6755211" y="2759222"/>
                </a:moveTo>
                <a:cubicBezTo>
                  <a:pt x="6758276" y="2759222"/>
                  <a:pt x="6764917" y="2764991"/>
                  <a:pt x="6778199" y="2777353"/>
                </a:cubicBezTo>
                <a:lnTo>
                  <a:pt x="6778199" y="2802077"/>
                </a:lnTo>
                <a:cubicBezTo>
                  <a:pt x="6778199" y="2777353"/>
                  <a:pt x="6752146" y="2777353"/>
                  <a:pt x="6752146" y="2777353"/>
                </a:cubicBezTo>
                <a:cubicBezTo>
                  <a:pt x="6752146" y="2764991"/>
                  <a:pt x="6752146" y="2759222"/>
                  <a:pt x="6755211" y="2759222"/>
                </a:cubicBezTo>
                <a:close/>
                <a:moveTo>
                  <a:pt x="9730794" y="2752629"/>
                </a:moveTo>
                <a:cubicBezTo>
                  <a:pt x="9730794" y="2752629"/>
                  <a:pt x="9730794" y="2752629"/>
                  <a:pt x="9757868" y="2752629"/>
                </a:cubicBezTo>
                <a:cubicBezTo>
                  <a:pt x="9757868" y="2777353"/>
                  <a:pt x="9757868" y="2802077"/>
                  <a:pt x="9757868" y="2802077"/>
                </a:cubicBezTo>
                <a:cubicBezTo>
                  <a:pt x="9730794" y="2777353"/>
                  <a:pt x="9757868" y="2752629"/>
                  <a:pt x="9730794" y="2752629"/>
                </a:cubicBezTo>
                <a:close/>
                <a:moveTo>
                  <a:pt x="6804251" y="2752629"/>
                </a:moveTo>
                <a:cubicBezTo>
                  <a:pt x="6830814" y="2802077"/>
                  <a:pt x="6804251" y="2752629"/>
                  <a:pt x="6804251" y="2777353"/>
                </a:cubicBezTo>
                <a:lnTo>
                  <a:pt x="6804251" y="2760046"/>
                </a:lnTo>
                <a:lnTo>
                  <a:pt x="6804251" y="2755925"/>
                </a:lnTo>
                <a:cubicBezTo>
                  <a:pt x="6804251" y="2752629"/>
                  <a:pt x="6804251" y="2752629"/>
                  <a:pt x="6804251" y="2752629"/>
                </a:cubicBezTo>
                <a:close/>
                <a:moveTo>
                  <a:pt x="9570393" y="2728317"/>
                </a:moveTo>
                <a:cubicBezTo>
                  <a:pt x="9570393" y="2728317"/>
                  <a:pt x="9570393" y="2728317"/>
                  <a:pt x="9570393" y="2752629"/>
                </a:cubicBezTo>
                <a:cubicBezTo>
                  <a:pt x="9570393" y="2752629"/>
                  <a:pt x="9570393" y="2752629"/>
                  <a:pt x="9570393" y="2777353"/>
                </a:cubicBezTo>
                <a:cubicBezTo>
                  <a:pt x="9570393" y="2777353"/>
                  <a:pt x="9570393" y="2777353"/>
                  <a:pt x="9542808" y="2752629"/>
                </a:cubicBezTo>
                <a:cubicBezTo>
                  <a:pt x="9570393" y="2752629"/>
                  <a:pt x="9570393" y="2752629"/>
                  <a:pt x="9570393" y="2728317"/>
                </a:cubicBezTo>
                <a:close/>
                <a:moveTo>
                  <a:pt x="6778199" y="2728317"/>
                </a:moveTo>
                <a:cubicBezTo>
                  <a:pt x="6778199" y="2728317"/>
                  <a:pt x="6784839" y="2734498"/>
                  <a:pt x="6791480" y="2743563"/>
                </a:cubicBezTo>
                <a:lnTo>
                  <a:pt x="6799143" y="2764167"/>
                </a:lnTo>
                <a:lnTo>
                  <a:pt x="6778199" y="2752629"/>
                </a:lnTo>
                <a:cubicBezTo>
                  <a:pt x="6778199" y="2752629"/>
                  <a:pt x="6778199" y="2758810"/>
                  <a:pt x="6778199" y="2768287"/>
                </a:cubicBezTo>
                <a:lnTo>
                  <a:pt x="6778199" y="2777353"/>
                </a:lnTo>
                <a:cubicBezTo>
                  <a:pt x="6752146" y="2728317"/>
                  <a:pt x="6778199" y="2752629"/>
                  <a:pt x="6778199" y="2728317"/>
                </a:cubicBezTo>
                <a:close/>
                <a:moveTo>
                  <a:pt x="6805783" y="2706065"/>
                </a:moveTo>
                <a:cubicBezTo>
                  <a:pt x="6858909" y="2729553"/>
                  <a:pt x="6858909" y="2705653"/>
                  <a:pt x="6885473" y="2729141"/>
                </a:cubicBezTo>
                <a:cubicBezTo>
                  <a:pt x="6858909" y="2753041"/>
                  <a:pt x="6858399" y="2752629"/>
                  <a:pt x="6832347" y="2752629"/>
                </a:cubicBezTo>
                <a:cubicBezTo>
                  <a:pt x="6779220" y="2682165"/>
                  <a:pt x="6858909" y="2753041"/>
                  <a:pt x="6805783" y="2706065"/>
                </a:cubicBezTo>
                <a:close/>
                <a:moveTo>
                  <a:pt x="9198509" y="2703592"/>
                </a:moveTo>
                <a:cubicBezTo>
                  <a:pt x="9225583" y="2727905"/>
                  <a:pt x="9198509" y="2728317"/>
                  <a:pt x="9198509" y="2728317"/>
                </a:cubicBezTo>
                <a:cubicBezTo>
                  <a:pt x="9198509" y="2703592"/>
                  <a:pt x="9198509" y="2703592"/>
                  <a:pt x="9198509" y="2703592"/>
                </a:cubicBezTo>
                <a:close/>
                <a:moveTo>
                  <a:pt x="8321925" y="2703592"/>
                </a:moveTo>
                <a:cubicBezTo>
                  <a:pt x="8348999" y="2727905"/>
                  <a:pt x="8348999" y="2727905"/>
                  <a:pt x="8348999" y="2703592"/>
                </a:cubicBezTo>
                <a:cubicBezTo>
                  <a:pt x="8348999" y="2752629"/>
                  <a:pt x="8348999" y="2728317"/>
                  <a:pt x="8376073" y="2777353"/>
                </a:cubicBezTo>
                <a:cubicBezTo>
                  <a:pt x="8348999" y="2752629"/>
                  <a:pt x="8348999" y="2727905"/>
                  <a:pt x="8321925" y="2703592"/>
                </a:cubicBezTo>
                <a:close/>
                <a:moveTo>
                  <a:pt x="6325603" y="2703592"/>
                </a:moveTo>
                <a:cubicBezTo>
                  <a:pt x="6352677" y="2727492"/>
                  <a:pt x="6405803" y="2751805"/>
                  <a:pt x="6432367" y="2776117"/>
                </a:cubicBezTo>
                <a:cubicBezTo>
                  <a:pt x="6432367" y="2800429"/>
                  <a:pt x="6486004" y="2848641"/>
                  <a:pt x="6486004" y="2872541"/>
                </a:cubicBezTo>
                <a:cubicBezTo>
                  <a:pt x="6472722" y="2860591"/>
                  <a:pt x="6466081" y="2848641"/>
                  <a:pt x="6455865" y="2836279"/>
                </a:cubicBezTo>
                <a:lnTo>
                  <a:pt x="6443094" y="2824329"/>
                </a:lnTo>
                <a:cubicBezTo>
                  <a:pt x="6442583" y="2820208"/>
                  <a:pt x="6439007" y="2812379"/>
                  <a:pt x="6432367" y="2800429"/>
                </a:cubicBezTo>
                <a:cubicBezTo>
                  <a:pt x="6379241" y="2752217"/>
                  <a:pt x="6405803" y="2776117"/>
                  <a:pt x="6378729" y="2776117"/>
                </a:cubicBezTo>
                <a:cubicBezTo>
                  <a:pt x="6352167" y="2751805"/>
                  <a:pt x="6325603" y="2727492"/>
                  <a:pt x="6325603" y="2703592"/>
                </a:cubicBezTo>
                <a:close/>
                <a:moveTo>
                  <a:pt x="344299" y="2703592"/>
                </a:moveTo>
                <a:cubicBezTo>
                  <a:pt x="398958" y="2752629"/>
                  <a:pt x="344810" y="2728317"/>
                  <a:pt x="399469" y="2752629"/>
                </a:cubicBezTo>
                <a:cubicBezTo>
                  <a:pt x="371884" y="2752629"/>
                  <a:pt x="398958" y="2802077"/>
                  <a:pt x="371884" y="2802077"/>
                </a:cubicBezTo>
                <a:cubicBezTo>
                  <a:pt x="371884" y="2777353"/>
                  <a:pt x="344810" y="2752629"/>
                  <a:pt x="317736" y="2728317"/>
                </a:cubicBezTo>
                <a:cubicBezTo>
                  <a:pt x="344810" y="2752629"/>
                  <a:pt x="371884" y="2777353"/>
                  <a:pt x="344299" y="2703592"/>
                </a:cubicBezTo>
                <a:close/>
                <a:moveTo>
                  <a:pt x="5287598" y="2699884"/>
                </a:moveTo>
                <a:lnTo>
                  <a:pt x="5294749" y="2703592"/>
                </a:lnTo>
                <a:lnTo>
                  <a:pt x="5290152" y="2705241"/>
                </a:lnTo>
                <a:close/>
                <a:moveTo>
                  <a:pt x="9907030" y="2695763"/>
                </a:moveTo>
                <a:cubicBezTo>
                  <a:pt x="9908051" y="2696587"/>
                  <a:pt x="9911627" y="2699472"/>
                  <a:pt x="9918268" y="2705241"/>
                </a:cubicBezTo>
                <a:cubicBezTo>
                  <a:pt x="9918268" y="2705241"/>
                  <a:pt x="9902943" y="2692466"/>
                  <a:pt x="9907030" y="2695763"/>
                </a:cubicBezTo>
                <a:close/>
                <a:moveTo>
                  <a:pt x="6912547" y="2682165"/>
                </a:moveTo>
                <a:cubicBezTo>
                  <a:pt x="6912547" y="2705241"/>
                  <a:pt x="6912547" y="2705241"/>
                  <a:pt x="6885473" y="2728317"/>
                </a:cubicBezTo>
                <a:cubicBezTo>
                  <a:pt x="6885473" y="2682165"/>
                  <a:pt x="6884961" y="2682165"/>
                  <a:pt x="6912547" y="2682165"/>
                </a:cubicBezTo>
                <a:close/>
                <a:moveTo>
                  <a:pt x="358603" y="2677632"/>
                </a:moveTo>
                <a:cubicBezTo>
                  <a:pt x="358603" y="2674747"/>
                  <a:pt x="371884" y="2680928"/>
                  <a:pt x="399469" y="2704004"/>
                </a:cubicBezTo>
                <a:cubicBezTo>
                  <a:pt x="371884" y="2692466"/>
                  <a:pt x="358603" y="2680516"/>
                  <a:pt x="358603" y="2677632"/>
                </a:cubicBezTo>
                <a:close/>
                <a:moveTo>
                  <a:pt x="6931958" y="2654556"/>
                </a:moveTo>
                <a:cubicBezTo>
                  <a:pt x="6938088" y="2657853"/>
                  <a:pt x="6950859" y="2669803"/>
                  <a:pt x="6963629" y="2682165"/>
                </a:cubicBezTo>
                <a:cubicBezTo>
                  <a:pt x="6963629" y="2682165"/>
                  <a:pt x="6957499" y="2682165"/>
                  <a:pt x="6950859" y="2682165"/>
                </a:cubicBezTo>
                <a:lnTo>
                  <a:pt x="6939109" y="2682165"/>
                </a:lnTo>
                <a:lnTo>
                  <a:pt x="6936045" y="2692054"/>
                </a:lnTo>
                <a:cubicBezTo>
                  <a:pt x="6932979" y="2697823"/>
                  <a:pt x="6925828" y="2704004"/>
                  <a:pt x="6912547" y="2704004"/>
                </a:cubicBezTo>
                <a:cubicBezTo>
                  <a:pt x="6912547" y="2657853"/>
                  <a:pt x="6939621" y="2703592"/>
                  <a:pt x="6912547" y="2657440"/>
                </a:cubicBezTo>
                <a:lnTo>
                  <a:pt x="6936045" y="2677632"/>
                </a:lnTo>
                <a:lnTo>
                  <a:pt x="6927871" y="2657853"/>
                </a:lnTo>
                <a:cubicBezTo>
                  <a:pt x="6926850" y="2653732"/>
                  <a:pt x="6928383" y="2653320"/>
                  <a:pt x="6931958" y="2654556"/>
                </a:cubicBezTo>
                <a:close/>
                <a:moveTo>
                  <a:pt x="8124745" y="2651672"/>
                </a:moveTo>
                <a:cubicBezTo>
                  <a:pt x="8127810" y="2651672"/>
                  <a:pt x="8133940" y="2657440"/>
                  <a:pt x="8133940" y="2657440"/>
                </a:cubicBezTo>
                <a:cubicBezTo>
                  <a:pt x="8133940" y="2657440"/>
                  <a:pt x="8133940" y="2657440"/>
                  <a:pt x="8133940" y="2660737"/>
                </a:cubicBezTo>
                <a:lnTo>
                  <a:pt x="8133940" y="2671863"/>
                </a:lnTo>
                <a:lnTo>
                  <a:pt x="8133940" y="2673099"/>
                </a:lnTo>
                <a:lnTo>
                  <a:pt x="8133940" y="2682165"/>
                </a:lnTo>
                <a:cubicBezTo>
                  <a:pt x="8122191" y="2657440"/>
                  <a:pt x="8121681" y="2651672"/>
                  <a:pt x="8124745" y="2651672"/>
                </a:cubicBezTo>
                <a:close/>
                <a:moveTo>
                  <a:pt x="5316715" y="2633128"/>
                </a:moveTo>
                <a:cubicBezTo>
                  <a:pt x="5343278" y="2657028"/>
                  <a:pt x="5343278" y="2681341"/>
                  <a:pt x="5370352" y="2705241"/>
                </a:cubicBezTo>
                <a:cubicBezTo>
                  <a:pt x="5343278" y="2657440"/>
                  <a:pt x="5423478" y="2705241"/>
                  <a:pt x="5396915" y="2657440"/>
                </a:cubicBezTo>
                <a:cubicBezTo>
                  <a:pt x="5423478" y="2705241"/>
                  <a:pt x="5450042" y="2657028"/>
                  <a:pt x="5529731" y="2728729"/>
                </a:cubicBezTo>
                <a:cubicBezTo>
                  <a:pt x="5529731" y="2728729"/>
                  <a:pt x="5529731" y="2729141"/>
                  <a:pt x="5556294" y="2776941"/>
                </a:cubicBezTo>
                <a:cubicBezTo>
                  <a:pt x="5556294" y="2776941"/>
                  <a:pt x="5582857" y="2776941"/>
                  <a:pt x="5609420" y="2800841"/>
                </a:cubicBezTo>
                <a:cubicBezTo>
                  <a:pt x="5609420" y="2824741"/>
                  <a:pt x="5582857" y="2800841"/>
                  <a:pt x="5582857" y="2848641"/>
                </a:cubicBezTo>
                <a:cubicBezTo>
                  <a:pt x="5582857" y="2824741"/>
                  <a:pt x="5582857" y="2824741"/>
                  <a:pt x="5556294" y="2800841"/>
                </a:cubicBezTo>
                <a:cubicBezTo>
                  <a:pt x="5556294" y="2824741"/>
                  <a:pt x="5529731" y="2825153"/>
                  <a:pt x="5503168" y="2825153"/>
                </a:cubicBezTo>
                <a:cubicBezTo>
                  <a:pt x="5450042" y="2825153"/>
                  <a:pt x="5423478" y="2824741"/>
                  <a:pt x="5370352" y="2753041"/>
                </a:cubicBezTo>
                <a:cubicBezTo>
                  <a:pt x="5343278" y="2753041"/>
                  <a:pt x="5370352" y="2776941"/>
                  <a:pt x="5370352" y="2776941"/>
                </a:cubicBezTo>
                <a:cubicBezTo>
                  <a:pt x="5343278" y="2776941"/>
                  <a:pt x="5343278" y="2752629"/>
                  <a:pt x="5343278" y="2728729"/>
                </a:cubicBezTo>
                <a:lnTo>
                  <a:pt x="5294749" y="2703592"/>
                </a:lnTo>
                <a:lnTo>
                  <a:pt x="5313139" y="2696999"/>
                </a:lnTo>
                <a:cubicBezTo>
                  <a:pt x="5322334" y="2682577"/>
                  <a:pt x="5296793" y="2651259"/>
                  <a:pt x="5316715" y="2633128"/>
                </a:cubicBezTo>
                <a:close/>
                <a:moveTo>
                  <a:pt x="9942277" y="2632716"/>
                </a:moveTo>
                <a:cubicBezTo>
                  <a:pt x="9942277" y="2657440"/>
                  <a:pt x="9942277" y="2682165"/>
                  <a:pt x="9916736" y="2682165"/>
                </a:cubicBezTo>
                <a:cubicBezTo>
                  <a:pt x="9891194" y="2608404"/>
                  <a:pt x="9942277" y="2657440"/>
                  <a:pt x="9942277" y="2632716"/>
                </a:cubicBezTo>
                <a:close/>
                <a:moveTo>
                  <a:pt x="10079690" y="2619942"/>
                </a:moveTo>
                <a:lnTo>
                  <a:pt x="10088885" y="2623651"/>
                </a:lnTo>
                <a:cubicBezTo>
                  <a:pt x="10096037" y="2626947"/>
                  <a:pt x="10102678" y="2632716"/>
                  <a:pt x="10102678" y="2657440"/>
                </a:cubicBezTo>
                <a:cubicBezTo>
                  <a:pt x="10102678" y="2657440"/>
                  <a:pt x="10096037" y="2651672"/>
                  <a:pt x="10088885" y="2642194"/>
                </a:cubicBezTo>
                <a:close/>
                <a:moveTo>
                  <a:pt x="8480283" y="2608816"/>
                </a:moveTo>
                <a:cubicBezTo>
                  <a:pt x="8505824" y="2657853"/>
                  <a:pt x="8480283" y="2632716"/>
                  <a:pt x="8454741" y="2632716"/>
                </a:cubicBezTo>
                <a:cubicBezTo>
                  <a:pt x="8454741" y="2608404"/>
                  <a:pt x="8480283" y="2608816"/>
                  <a:pt x="8480283" y="2608816"/>
                </a:cubicBezTo>
                <a:close/>
                <a:moveTo>
                  <a:pt x="6992747" y="2608816"/>
                </a:moveTo>
                <a:cubicBezTo>
                  <a:pt x="7019310" y="2657853"/>
                  <a:pt x="7019310" y="2583680"/>
                  <a:pt x="7072947" y="2632716"/>
                </a:cubicBezTo>
                <a:cubicBezTo>
                  <a:pt x="7045873" y="2657440"/>
                  <a:pt x="6992747" y="2657440"/>
                  <a:pt x="6966183" y="2657440"/>
                </a:cubicBezTo>
                <a:cubicBezTo>
                  <a:pt x="6939621" y="2608404"/>
                  <a:pt x="7019310" y="2682577"/>
                  <a:pt x="6992747" y="2608816"/>
                </a:cubicBezTo>
                <a:close/>
                <a:moveTo>
                  <a:pt x="8278505" y="2600163"/>
                </a:moveTo>
                <a:lnTo>
                  <a:pt x="8294341" y="2608816"/>
                </a:lnTo>
                <a:cubicBezTo>
                  <a:pt x="8294341" y="2608816"/>
                  <a:pt x="8294341" y="2608404"/>
                  <a:pt x="8266756" y="2632716"/>
                </a:cubicBezTo>
                <a:cubicBezTo>
                  <a:pt x="8266756" y="2620766"/>
                  <a:pt x="8273907" y="2614997"/>
                  <a:pt x="8276973" y="2608816"/>
                </a:cubicBezTo>
                <a:close/>
                <a:moveTo>
                  <a:pt x="10916940" y="2598102"/>
                </a:moveTo>
                <a:cubicBezTo>
                  <a:pt x="10928178" y="2594394"/>
                  <a:pt x="10928178" y="2608816"/>
                  <a:pt x="10928178" y="2608816"/>
                </a:cubicBezTo>
                <a:cubicBezTo>
                  <a:pt x="10928178" y="2608816"/>
                  <a:pt x="10928178" y="2632716"/>
                  <a:pt x="10928178" y="2632716"/>
                </a:cubicBezTo>
                <a:cubicBezTo>
                  <a:pt x="10928178" y="2608404"/>
                  <a:pt x="10928178" y="2633128"/>
                  <a:pt x="10901104" y="2608816"/>
                </a:cubicBezTo>
                <a:cubicBezTo>
                  <a:pt x="10907745" y="2602635"/>
                  <a:pt x="10912853" y="2598927"/>
                  <a:pt x="10916940" y="2598102"/>
                </a:cubicBezTo>
                <a:close/>
                <a:moveTo>
                  <a:pt x="10878117" y="2598102"/>
                </a:moveTo>
                <a:cubicBezTo>
                  <a:pt x="10885779" y="2594394"/>
                  <a:pt x="10901104" y="2608816"/>
                  <a:pt x="10901104" y="2608816"/>
                </a:cubicBezTo>
                <a:cubicBezTo>
                  <a:pt x="10901104" y="2633128"/>
                  <a:pt x="10873519" y="2608816"/>
                  <a:pt x="10873519" y="2608816"/>
                </a:cubicBezTo>
                <a:cubicBezTo>
                  <a:pt x="10873519" y="2602635"/>
                  <a:pt x="10875563" y="2598927"/>
                  <a:pt x="10878117" y="2598102"/>
                </a:cubicBezTo>
                <a:close/>
                <a:moveTo>
                  <a:pt x="10860238" y="2586152"/>
                </a:moveTo>
                <a:cubicBezTo>
                  <a:pt x="10866879" y="2591921"/>
                  <a:pt x="10873519" y="2609228"/>
                  <a:pt x="10873519" y="2632716"/>
                </a:cubicBezTo>
                <a:cubicBezTo>
                  <a:pt x="10873519" y="2632716"/>
                  <a:pt x="10846446" y="2609640"/>
                  <a:pt x="10846446" y="2609640"/>
                </a:cubicBezTo>
                <a:cubicBezTo>
                  <a:pt x="10846446" y="2585740"/>
                  <a:pt x="10853086" y="2579971"/>
                  <a:pt x="10860238" y="2586152"/>
                </a:cubicBezTo>
                <a:close/>
                <a:moveTo>
                  <a:pt x="10846446" y="2584092"/>
                </a:moveTo>
                <a:cubicBezTo>
                  <a:pt x="10846446" y="2633128"/>
                  <a:pt x="10795363" y="2608816"/>
                  <a:pt x="10795363" y="2608816"/>
                </a:cubicBezTo>
                <a:cubicBezTo>
                  <a:pt x="10795363" y="2584092"/>
                  <a:pt x="10820904" y="2608816"/>
                  <a:pt x="10846446" y="2584092"/>
                </a:cubicBezTo>
                <a:close/>
                <a:moveTo>
                  <a:pt x="8266756" y="2584092"/>
                </a:moveTo>
                <a:cubicBezTo>
                  <a:pt x="8273907" y="2590273"/>
                  <a:pt x="8276973" y="2594394"/>
                  <a:pt x="8278505" y="2598514"/>
                </a:cubicBezTo>
                <a:lnTo>
                  <a:pt x="8278505" y="2600163"/>
                </a:lnTo>
                <a:lnTo>
                  <a:pt x="8270331" y="2596454"/>
                </a:lnTo>
                <a:cubicBezTo>
                  <a:pt x="8267267" y="2590273"/>
                  <a:pt x="8266756" y="2584092"/>
                  <a:pt x="8266756" y="2584092"/>
                </a:cubicBezTo>
                <a:close/>
                <a:moveTo>
                  <a:pt x="371884" y="2584092"/>
                </a:moveTo>
                <a:cubicBezTo>
                  <a:pt x="425010" y="2632304"/>
                  <a:pt x="371884" y="2607992"/>
                  <a:pt x="371884" y="2584092"/>
                </a:cubicBezTo>
                <a:close/>
                <a:moveTo>
                  <a:pt x="371884" y="2584092"/>
                </a:moveTo>
                <a:cubicBezTo>
                  <a:pt x="398447" y="2607992"/>
                  <a:pt x="425010" y="2607992"/>
                  <a:pt x="477626" y="2631892"/>
                </a:cubicBezTo>
                <a:cubicBezTo>
                  <a:pt x="477626" y="2656204"/>
                  <a:pt x="398447" y="2631892"/>
                  <a:pt x="477626" y="2728317"/>
                </a:cubicBezTo>
                <a:cubicBezTo>
                  <a:pt x="451574" y="2704004"/>
                  <a:pt x="398447" y="2656204"/>
                  <a:pt x="398447" y="2656204"/>
                </a:cubicBezTo>
                <a:cubicBezTo>
                  <a:pt x="371884" y="2632304"/>
                  <a:pt x="451063" y="2680104"/>
                  <a:pt x="371884" y="2607992"/>
                </a:cubicBezTo>
                <a:cubicBezTo>
                  <a:pt x="371884" y="2607992"/>
                  <a:pt x="398447" y="2632304"/>
                  <a:pt x="424500" y="2656204"/>
                </a:cubicBezTo>
                <a:cubicBezTo>
                  <a:pt x="424500" y="2632304"/>
                  <a:pt x="425010" y="2632304"/>
                  <a:pt x="371884" y="2584092"/>
                </a:cubicBezTo>
                <a:close/>
                <a:moveTo>
                  <a:pt x="5359625" y="2577087"/>
                </a:moveTo>
                <a:lnTo>
                  <a:pt x="5370352" y="2585740"/>
                </a:lnTo>
                <a:cubicBezTo>
                  <a:pt x="5370352" y="2585740"/>
                  <a:pt x="5370352" y="2609640"/>
                  <a:pt x="5370352" y="2609640"/>
                </a:cubicBezTo>
                <a:close/>
                <a:moveTo>
                  <a:pt x="7124030" y="2562252"/>
                </a:moveTo>
                <a:cubicBezTo>
                  <a:pt x="7124030" y="2585328"/>
                  <a:pt x="7124030" y="2585328"/>
                  <a:pt x="7151104" y="2585328"/>
                </a:cubicBezTo>
                <a:cubicBezTo>
                  <a:pt x="7151104" y="2585328"/>
                  <a:pt x="7124030" y="2585740"/>
                  <a:pt x="7124030" y="2608816"/>
                </a:cubicBezTo>
                <a:lnTo>
                  <a:pt x="7124030" y="2585328"/>
                </a:lnTo>
                <a:cubicBezTo>
                  <a:pt x="7096445" y="2562252"/>
                  <a:pt x="7124030" y="2562252"/>
                  <a:pt x="7124030" y="2562252"/>
                </a:cubicBezTo>
                <a:close/>
                <a:moveTo>
                  <a:pt x="450552" y="2562252"/>
                </a:moveTo>
                <a:cubicBezTo>
                  <a:pt x="477626" y="2583680"/>
                  <a:pt x="477626" y="2584092"/>
                  <a:pt x="450552" y="2584092"/>
                </a:cubicBezTo>
                <a:cubicBezTo>
                  <a:pt x="422967" y="2562664"/>
                  <a:pt x="450552" y="2562252"/>
                  <a:pt x="450552" y="2562252"/>
                </a:cubicBezTo>
                <a:close/>
                <a:moveTo>
                  <a:pt x="425521" y="2562252"/>
                </a:moveTo>
                <a:cubicBezTo>
                  <a:pt x="477626" y="2609228"/>
                  <a:pt x="451574" y="2585740"/>
                  <a:pt x="477626" y="2609640"/>
                </a:cubicBezTo>
                <a:cubicBezTo>
                  <a:pt x="399469" y="2562252"/>
                  <a:pt x="477626" y="2633128"/>
                  <a:pt x="425521" y="2609640"/>
                </a:cubicBezTo>
                <a:cubicBezTo>
                  <a:pt x="399469" y="2585740"/>
                  <a:pt x="399469" y="2586152"/>
                  <a:pt x="399469" y="2586152"/>
                </a:cubicBezTo>
                <a:cubicBezTo>
                  <a:pt x="451574" y="2609640"/>
                  <a:pt x="399469" y="2562252"/>
                  <a:pt x="425521" y="2562252"/>
                </a:cubicBezTo>
                <a:close/>
                <a:moveTo>
                  <a:pt x="8029731" y="2561840"/>
                </a:moveTo>
                <a:lnTo>
                  <a:pt x="8052207" y="2581620"/>
                </a:lnTo>
                <a:cubicBezTo>
                  <a:pt x="8055783" y="2584504"/>
                  <a:pt x="8055273" y="2584504"/>
                  <a:pt x="8055273" y="2584504"/>
                </a:cubicBezTo>
                <a:cubicBezTo>
                  <a:pt x="8082857" y="2608404"/>
                  <a:pt x="8028199" y="2584504"/>
                  <a:pt x="8028199" y="2584504"/>
                </a:cubicBezTo>
                <a:close/>
                <a:moveTo>
                  <a:pt x="8028199" y="2560604"/>
                </a:moveTo>
                <a:lnTo>
                  <a:pt x="8029731" y="2561428"/>
                </a:lnTo>
                <a:lnTo>
                  <a:pt x="8029731" y="2561840"/>
                </a:lnTo>
                <a:close/>
                <a:moveTo>
                  <a:pt x="476604" y="2536704"/>
                </a:moveTo>
                <a:cubicBezTo>
                  <a:pt x="529220" y="2560192"/>
                  <a:pt x="502656" y="2536704"/>
                  <a:pt x="502656" y="2560192"/>
                </a:cubicBezTo>
                <a:cubicBezTo>
                  <a:pt x="502656" y="2560192"/>
                  <a:pt x="502656" y="2560192"/>
                  <a:pt x="476604" y="2536704"/>
                </a:cubicBezTo>
                <a:close/>
                <a:moveTo>
                  <a:pt x="469963" y="2530935"/>
                </a:moveTo>
                <a:lnTo>
                  <a:pt x="479158" y="2532583"/>
                </a:lnTo>
                <a:lnTo>
                  <a:pt x="476604" y="2536704"/>
                </a:lnTo>
                <a:cubicBezTo>
                  <a:pt x="496016" y="2554423"/>
                  <a:pt x="515938" y="2572142"/>
                  <a:pt x="502656" y="2569670"/>
                </a:cubicBezTo>
                <a:lnTo>
                  <a:pt x="489886" y="2565549"/>
                </a:lnTo>
                <a:lnTo>
                  <a:pt x="492951" y="2569257"/>
                </a:lnTo>
                <a:cubicBezTo>
                  <a:pt x="489886" y="2572142"/>
                  <a:pt x="476604" y="2572554"/>
                  <a:pt x="476604" y="2584092"/>
                </a:cubicBezTo>
                <a:cubicBezTo>
                  <a:pt x="450552" y="2561016"/>
                  <a:pt x="476604" y="2560604"/>
                  <a:pt x="450552" y="2537528"/>
                </a:cubicBezTo>
                <a:lnTo>
                  <a:pt x="472518" y="2551951"/>
                </a:lnTo>
                <a:lnTo>
                  <a:pt x="465877" y="2536704"/>
                </a:lnTo>
                <a:cubicBezTo>
                  <a:pt x="465366" y="2532583"/>
                  <a:pt x="466388" y="2530935"/>
                  <a:pt x="469963" y="2530935"/>
                </a:cubicBezTo>
                <a:close/>
                <a:moveTo>
                  <a:pt x="483245" y="2525166"/>
                </a:moveTo>
                <a:lnTo>
                  <a:pt x="502656" y="2536704"/>
                </a:lnTo>
                <a:lnTo>
                  <a:pt x="479158" y="2532583"/>
                </a:lnTo>
                <a:close/>
                <a:moveTo>
                  <a:pt x="5382101" y="2522281"/>
                </a:moveTo>
                <a:cubicBezTo>
                  <a:pt x="5385677" y="2526402"/>
                  <a:pt x="5390785" y="2537940"/>
                  <a:pt x="5397426" y="2561840"/>
                </a:cubicBezTo>
                <a:cubicBezTo>
                  <a:pt x="5370352" y="2537940"/>
                  <a:pt x="5370352" y="2538352"/>
                  <a:pt x="5397426" y="2585740"/>
                </a:cubicBezTo>
                <a:cubicBezTo>
                  <a:pt x="5376993" y="2585740"/>
                  <a:pt x="5357071" y="2558956"/>
                  <a:pt x="5359625" y="2575851"/>
                </a:cubicBezTo>
                <a:lnTo>
                  <a:pt x="5359625" y="2577087"/>
                </a:lnTo>
                <a:lnTo>
                  <a:pt x="5342767" y="2563076"/>
                </a:lnTo>
                <a:cubicBezTo>
                  <a:pt x="5325910" y="2566373"/>
                  <a:pt x="5336127" y="2632716"/>
                  <a:pt x="5315693" y="2632716"/>
                </a:cubicBezTo>
                <a:cubicBezTo>
                  <a:pt x="5315693" y="2609228"/>
                  <a:pt x="5315693" y="2562252"/>
                  <a:pt x="5343278" y="2538352"/>
                </a:cubicBezTo>
                <a:cubicBezTo>
                  <a:pt x="5343278" y="2538352"/>
                  <a:pt x="5342767" y="2537940"/>
                  <a:pt x="5370352" y="2561840"/>
                </a:cubicBezTo>
                <a:cubicBezTo>
                  <a:pt x="5370352" y="2561840"/>
                  <a:pt x="5370352" y="2508683"/>
                  <a:pt x="5382101" y="2522281"/>
                </a:cubicBezTo>
                <a:close/>
                <a:moveTo>
                  <a:pt x="8039437" y="2520633"/>
                </a:moveTo>
                <a:cubicBezTo>
                  <a:pt x="8043523" y="2520221"/>
                  <a:pt x="8048631" y="2524342"/>
                  <a:pt x="8055273" y="2536292"/>
                </a:cubicBezTo>
                <a:cubicBezTo>
                  <a:pt x="8034839" y="2536292"/>
                  <a:pt x="8045567" y="2563488"/>
                  <a:pt x="8040459" y="2566785"/>
                </a:cubicBezTo>
                <a:lnTo>
                  <a:pt x="8029731" y="2561428"/>
                </a:lnTo>
                <a:lnTo>
                  <a:pt x="8031775" y="2533819"/>
                </a:lnTo>
                <a:cubicBezTo>
                  <a:pt x="8033307" y="2525990"/>
                  <a:pt x="8035861" y="2521045"/>
                  <a:pt x="8039437" y="2520633"/>
                </a:cubicBezTo>
                <a:close/>
                <a:moveTo>
                  <a:pt x="479669" y="2518985"/>
                </a:moveTo>
                <a:cubicBezTo>
                  <a:pt x="481202" y="2518985"/>
                  <a:pt x="483756" y="2520221"/>
                  <a:pt x="484267" y="2523518"/>
                </a:cubicBezTo>
                <a:lnTo>
                  <a:pt x="483245" y="2525166"/>
                </a:lnTo>
                <a:lnTo>
                  <a:pt x="480180" y="2523518"/>
                </a:lnTo>
                <a:cubicBezTo>
                  <a:pt x="477115" y="2520221"/>
                  <a:pt x="478137" y="2518985"/>
                  <a:pt x="479669" y="2518985"/>
                </a:cubicBezTo>
                <a:close/>
                <a:moveTo>
                  <a:pt x="7950041" y="2513216"/>
                </a:moveTo>
                <a:cubicBezTo>
                  <a:pt x="7950041" y="2537940"/>
                  <a:pt x="7977115" y="2562252"/>
                  <a:pt x="7977115" y="2562252"/>
                </a:cubicBezTo>
                <a:cubicBezTo>
                  <a:pt x="7950041" y="2537528"/>
                  <a:pt x="7950041" y="2537940"/>
                  <a:pt x="7950041" y="2513216"/>
                </a:cubicBezTo>
                <a:close/>
                <a:moveTo>
                  <a:pt x="8048121" y="2497557"/>
                </a:moveTo>
                <a:cubicBezTo>
                  <a:pt x="8052207" y="2496321"/>
                  <a:pt x="8082857" y="2531759"/>
                  <a:pt x="8082857" y="2514040"/>
                </a:cubicBezTo>
                <a:cubicBezTo>
                  <a:pt x="8082857" y="2514040"/>
                  <a:pt x="8082857" y="2537528"/>
                  <a:pt x="8082857" y="2537528"/>
                </a:cubicBezTo>
                <a:cubicBezTo>
                  <a:pt x="8055273" y="2514040"/>
                  <a:pt x="8055273" y="2514040"/>
                  <a:pt x="8055273" y="2514040"/>
                </a:cubicBezTo>
                <a:cubicBezTo>
                  <a:pt x="8048631" y="2502502"/>
                  <a:pt x="8047099" y="2497969"/>
                  <a:pt x="8048121" y="2497557"/>
                </a:cubicBezTo>
                <a:close/>
                <a:moveTo>
                  <a:pt x="7045873" y="2490964"/>
                </a:moveTo>
                <a:cubicBezTo>
                  <a:pt x="7045873" y="2490964"/>
                  <a:pt x="7052003" y="2496321"/>
                  <a:pt x="7058644" y="2502502"/>
                </a:cubicBezTo>
                <a:lnTo>
                  <a:pt x="7063752" y="2507035"/>
                </a:lnTo>
                <a:lnTo>
                  <a:pt x="7067328" y="2517337"/>
                </a:lnTo>
                <a:cubicBezTo>
                  <a:pt x="7069371" y="2520221"/>
                  <a:pt x="7070903" y="2520221"/>
                  <a:pt x="7070903" y="2514040"/>
                </a:cubicBezTo>
                <a:cubicBezTo>
                  <a:pt x="7096956" y="2537940"/>
                  <a:pt x="7045873" y="2537940"/>
                  <a:pt x="7045873" y="2490964"/>
                </a:cubicBezTo>
                <a:close/>
                <a:moveTo>
                  <a:pt x="6990703" y="2488904"/>
                </a:moveTo>
                <a:cubicBezTo>
                  <a:pt x="7018289" y="2513216"/>
                  <a:pt x="7018289" y="2488492"/>
                  <a:pt x="7018289" y="2537528"/>
                </a:cubicBezTo>
                <a:cubicBezTo>
                  <a:pt x="7018289" y="2513216"/>
                  <a:pt x="6991215" y="2513216"/>
                  <a:pt x="7018289" y="2537528"/>
                </a:cubicBezTo>
                <a:cubicBezTo>
                  <a:pt x="7018289" y="2537528"/>
                  <a:pt x="6990703" y="2537528"/>
                  <a:pt x="6990703" y="2537528"/>
                </a:cubicBezTo>
                <a:cubicBezTo>
                  <a:pt x="6990703" y="2537528"/>
                  <a:pt x="6990703" y="2537940"/>
                  <a:pt x="6990703" y="2513216"/>
                </a:cubicBezTo>
                <a:cubicBezTo>
                  <a:pt x="6990703" y="2513216"/>
                  <a:pt x="6990703" y="2513216"/>
                  <a:pt x="6990703" y="2488904"/>
                </a:cubicBezTo>
                <a:close/>
                <a:moveTo>
                  <a:pt x="7063816" y="2485916"/>
                </a:moveTo>
                <a:cubicBezTo>
                  <a:pt x="7065540" y="2486328"/>
                  <a:pt x="7067839" y="2487873"/>
                  <a:pt x="7070903" y="2490964"/>
                </a:cubicBezTo>
                <a:cubicBezTo>
                  <a:pt x="7070903" y="2490964"/>
                  <a:pt x="7070903" y="2514040"/>
                  <a:pt x="7070903" y="2514040"/>
                </a:cubicBezTo>
                <a:lnTo>
                  <a:pt x="7063752" y="2507035"/>
                </a:lnTo>
                <a:lnTo>
                  <a:pt x="7061709" y="2502502"/>
                </a:lnTo>
                <a:cubicBezTo>
                  <a:pt x="7060177" y="2496321"/>
                  <a:pt x="7059155" y="2490552"/>
                  <a:pt x="7060177" y="2487668"/>
                </a:cubicBezTo>
                <a:cubicBezTo>
                  <a:pt x="7060943" y="2486225"/>
                  <a:pt x="7062092" y="2485504"/>
                  <a:pt x="7063816" y="2485916"/>
                </a:cubicBezTo>
                <a:close/>
                <a:moveTo>
                  <a:pt x="7072947" y="2442340"/>
                </a:moveTo>
                <a:cubicBezTo>
                  <a:pt x="7072947" y="2442340"/>
                  <a:pt x="7072947" y="2460471"/>
                  <a:pt x="7072947" y="2478190"/>
                </a:cubicBezTo>
                <a:lnTo>
                  <a:pt x="7072947" y="2489728"/>
                </a:lnTo>
                <a:cubicBezTo>
                  <a:pt x="7045363" y="2466240"/>
                  <a:pt x="7072947" y="2465828"/>
                  <a:pt x="7072947" y="2442340"/>
                </a:cubicBezTo>
                <a:close/>
                <a:moveTo>
                  <a:pt x="4599510" y="2442340"/>
                </a:moveTo>
                <a:cubicBezTo>
                  <a:pt x="4625052" y="2465416"/>
                  <a:pt x="4598999" y="2465828"/>
                  <a:pt x="4624541" y="2465828"/>
                </a:cubicBezTo>
                <a:cubicBezTo>
                  <a:pt x="4624541" y="2465828"/>
                  <a:pt x="4624541" y="2478602"/>
                  <a:pt x="4635268" y="2485195"/>
                </a:cubicBezTo>
                <a:cubicBezTo>
                  <a:pt x="4623519" y="2478602"/>
                  <a:pt x="4618922" y="2465828"/>
                  <a:pt x="4599510" y="2465828"/>
                </a:cubicBezTo>
                <a:cubicBezTo>
                  <a:pt x="4599510" y="2465828"/>
                  <a:pt x="4599510" y="2465416"/>
                  <a:pt x="4599510" y="2442340"/>
                </a:cubicBezTo>
                <a:close/>
                <a:moveTo>
                  <a:pt x="7257867" y="2441928"/>
                </a:moveTo>
                <a:cubicBezTo>
                  <a:pt x="7264508" y="2441928"/>
                  <a:pt x="7268084" y="2443576"/>
                  <a:pt x="7269105" y="2445636"/>
                </a:cubicBezTo>
                <a:lnTo>
                  <a:pt x="7268595" y="2448933"/>
                </a:lnTo>
                <a:close/>
                <a:moveTo>
                  <a:pt x="4598999" y="2441928"/>
                </a:moveTo>
                <a:cubicBezTo>
                  <a:pt x="4625563" y="2441928"/>
                  <a:pt x="4598999" y="2441928"/>
                  <a:pt x="4625563" y="2441928"/>
                </a:cubicBezTo>
                <a:cubicBezTo>
                  <a:pt x="4625563" y="2441928"/>
                  <a:pt x="4625563" y="2465828"/>
                  <a:pt x="4625563" y="2465828"/>
                </a:cubicBezTo>
                <a:cubicBezTo>
                  <a:pt x="4625563" y="2465828"/>
                  <a:pt x="4600021" y="2443164"/>
                  <a:pt x="4599510" y="2442340"/>
                </a:cubicBezTo>
                <a:cubicBezTo>
                  <a:pt x="4599510" y="2442340"/>
                  <a:pt x="4598999" y="2441928"/>
                  <a:pt x="4598999" y="2441928"/>
                </a:cubicBezTo>
                <a:close/>
                <a:moveTo>
                  <a:pt x="5604823" y="2434923"/>
                </a:moveTo>
                <a:cubicBezTo>
                  <a:pt x="5607377" y="2434098"/>
                  <a:pt x="5608910" y="2435747"/>
                  <a:pt x="5608910" y="2441516"/>
                </a:cubicBezTo>
                <a:cubicBezTo>
                  <a:pt x="5636494" y="2488492"/>
                  <a:pt x="5581836" y="2418028"/>
                  <a:pt x="5581836" y="2465004"/>
                </a:cubicBezTo>
                <a:cubicBezTo>
                  <a:pt x="5581836" y="2465004"/>
                  <a:pt x="5581836" y="2441516"/>
                  <a:pt x="5581836" y="2441516"/>
                </a:cubicBezTo>
                <a:cubicBezTo>
                  <a:pt x="5581836" y="2459235"/>
                  <a:pt x="5597161" y="2436983"/>
                  <a:pt x="5604823" y="2434923"/>
                </a:cubicBezTo>
                <a:close/>
                <a:moveTo>
                  <a:pt x="8376073" y="2418028"/>
                </a:moveTo>
                <a:cubicBezTo>
                  <a:pt x="8401615" y="2442752"/>
                  <a:pt x="8401615" y="2417616"/>
                  <a:pt x="8427156" y="2442340"/>
                </a:cubicBezTo>
                <a:cubicBezTo>
                  <a:pt x="8427156" y="2442340"/>
                  <a:pt x="8376073" y="2442752"/>
                  <a:pt x="8376073" y="2418028"/>
                </a:cubicBezTo>
                <a:close/>
                <a:moveTo>
                  <a:pt x="7178178" y="2418028"/>
                </a:moveTo>
                <a:cubicBezTo>
                  <a:pt x="7178178" y="2418028"/>
                  <a:pt x="7184819" y="2418028"/>
                  <a:pt x="7191459" y="2420912"/>
                </a:cubicBezTo>
                <a:lnTo>
                  <a:pt x="7192481" y="2422973"/>
                </a:lnTo>
                <a:close/>
                <a:moveTo>
                  <a:pt x="4572436" y="2418028"/>
                </a:moveTo>
                <a:cubicBezTo>
                  <a:pt x="4598999" y="2418028"/>
                  <a:pt x="4598999" y="2418028"/>
                  <a:pt x="4598999" y="2418028"/>
                </a:cubicBezTo>
                <a:cubicBezTo>
                  <a:pt x="4598999" y="2441928"/>
                  <a:pt x="4598999" y="2418028"/>
                  <a:pt x="4598999" y="2441928"/>
                </a:cubicBezTo>
                <a:cubicBezTo>
                  <a:pt x="4598999" y="2418028"/>
                  <a:pt x="4572436" y="2418028"/>
                  <a:pt x="4572436" y="2418028"/>
                </a:cubicBezTo>
                <a:close/>
                <a:moveTo>
                  <a:pt x="4564262" y="2404017"/>
                </a:moveTo>
                <a:lnTo>
                  <a:pt x="4569371" y="2406078"/>
                </a:lnTo>
                <a:cubicBezTo>
                  <a:pt x="4572436" y="2412259"/>
                  <a:pt x="4572436" y="2418028"/>
                  <a:pt x="4572436" y="2418028"/>
                </a:cubicBezTo>
                <a:close/>
                <a:moveTo>
                  <a:pt x="9813112" y="2397383"/>
                </a:moveTo>
                <a:lnTo>
                  <a:pt x="9819295" y="2402833"/>
                </a:lnTo>
                <a:cubicBezTo>
                  <a:pt x="9821019" y="2404352"/>
                  <a:pt x="9821881" y="2405112"/>
                  <a:pt x="9820588" y="2403973"/>
                </a:cubicBezTo>
                <a:close/>
                <a:moveTo>
                  <a:pt x="4253167" y="2394540"/>
                </a:moveTo>
                <a:cubicBezTo>
                  <a:pt x="4279730" y="2394540"/>
                  <a:pt x="4279730" y="2418440"/>
                  <a:pt x="4279730" y="2394540"/>
                </a:cubicBezTo>
                <a:cubicBezTo>
                  <a:pt x="4279730" y="2418440"/>
                  <a:pt x="4306294" y="2418028"/>
                  <a:pt x="4306294" y="2418028"/>
                </a:cubicBezTo>
                <a:cubicBezTo>
                  <a:pt x="4306294" y="2418028"/>
                  <a:pt x="4332857" y="2441928"/>
                  <a:pt x="4332857" y="2441928"/>
                </a:cubicBezTo>
                <a:cubicBezTo>
                  <a:pt x="4306294" y="2441928"/>
                  <a:pt x="4332857" y="2466240"/>
                  <a:pt x="4359420" y="2490140"/>
                </a:cubicBezTo>
                <a:cubicBezTo>
                  <a:pt x="4359420" y="2490140"/>
                  <a:pt x="4332857" y="2465828"/>
                  <a:pt x="4306294" y="2441928"/>
                </a:cubicBezTo>
                <a:cubicBezTo>
                  <a:pt x="4306294" y="2418028"/>
                  <a:pt x="4279730" y="2418028"/>
                  <a:pt x="4279730" y="2418028"/>
                </a:cubicBezTo>
                <a:cubicBezTo>
                  <a:pt x="4279730" y="2418028"/>
                  <a:pt x="4279730" y="2418440"/>
                  <a:pt x="4253167" y="2394540"/>
                </a:cubicBezTo>
                <a:close/>
                <a:moveTo>
                  <a:pt x="9808951" y="2393716"/>
                </a:moveTo>
                <a:lnTo>
                  <a:pt x="9813112" y="2397383"/>
                </a:lnTo>
                <a:lnTo>
                  <a:pt x="9812830" y="2397135"/>
                </a:lnTo>
                <a:cubicBezTo>
                  <a:pt x="9810675" y="2395235"/>
                  <a:pt x="9808951" y="2393716"/>
                  <a:pt x="9808951" y="2393716"/>
                </a:cubicBezTo>
                <a:close/>
                <a:moveTo>
                  <a:pt x="4258276" y="2383002"/>
                </a:moveTo>
                <a:cubicBezTo>
                  <a:pt x="4265427" y="2379293"/>
                  <a:pt x="4278709" y="2393716"/>
                  <a:pt x="4278709" y="2393716"/>
                </a:cubicBezTo>
                <a:cubicBezTo>
                  <a:pt x="4254700" y="2393716"/>
                  <a:pt x="4254700" y="2393716"/>
                  <a:pt x="4254700" y="2393716"/>
                </a:cubicBezTo>
                <a:cubicBezTo>
                  <a:pt x="4254700" y="2387535"/>
                  <a:pt x="4256232" y="2383826"/>
                  <a:pt x="4258276" y="2383002"/>
                </a:cubicBezTo>
                <a:close/>
                <a:moveTo>
                  <a:pt x="4209236" y="2376821"/>
                </a:moveTo>
                <a:lnTo>
                  <a:pt x="4222517" y="2380529"/>
                </a:lnTo>
                <a:lnTo>
                  <a:pt x="4224050" y="2376821"/>
                </a:lnTo>
                <a:lnTo>
                  <a:pt x="4226604" y="2379293"/>
                </a:lnTo>
                <a:cubicBezTo>
                  <a:pt x="4239886" y="2388359"/>
                  <a:pt x="4253167" y="2394540"/>
                  <a:pt x="4253167" y="2394540"/>
                </a:cubicBezTo>
                <a:cubicBezTo>
                  <a:pt x="4239886" y="2394540"/>
                  <a:pt x="4226604" y="2388359"/>
                  <a:pt x="4216898" y="2382590"/>
                </a:cubicBezTo>
                <a:close/>
                <a:moveTo>
                  <a:pt x="4215877" y="2370228"/>
                </a:moveTo>
                <a:lnTo>
                  <a:pt x="4226604" y="2370228"/>
                </a:lnTo>
                <a:lnTo>
                  <a:pt x="4224050" y="2376821"/>
                </a:lnTo>
                <a:close/>
                <a:moveTo>
                  <a:pt x="7274725" y="2364047"/>
                </a:moveTo>
                <a:cubicBezTo>
                  <a:pt x="7284941" y="2364047"/>
                  <a:pt x="7297712" y="2370228"/>
                  <a:pt x="7310993" y="2394540"/>
                </a:cubicBezTo>
                <a:cubicBezTo>
                  <a:pt x="7310993" y="2394540"/>
                  <a:pt x="7257867" y="2370228"/>
                  <a:pt x="7284431" y="2418028"/>
                </a:cubicBezTo>
                <a:cubicBezTo>
                  <a:pt x="7284431" y="2418028"/>
                  <a:pt x="7257867" y="2394128"/>
                  <a:pt x="7257867" y="2370228"/>
                </a:cubicBezTo>
                <a:cubicBezTo>
                  <a:pt x="7257867" y="2370228"/>
                  <a:pt x="7264508" y="2364047"/>
                  <a:pt x="7274725" y="2364047"/>
                </a:cubicBezTo>
                <a:close/>
                <a:moveTo>
                  <a:pt x="8251942" y="2350448"/>
                </a:moveTo>
                <a:lnTo>
                  <a:pt x="8252963" y="2351684"/>
                </a:lnTo>
                <a:lnTo>
                  <a:pt x="8253985" y="2351684"/>
                </a:lnTo>
                <a:close/>
                <a:moveTo>
                  <a:pt x="4131590" y="2349624"/>
                </a:moveTo>
                <a:lnTo>
                  <a:pt x="4133633" y="2355393"/>
                </a:lnTo>
                <a:lnTo>
                  <a:pt x="4144361" y="2367343"/>
                </a:lnTo>
                <a:lnTo>
                  <a:pt x="4133633" y="2350036"/>
                </a:lnTo>
                <a:close/>
                <a:moveTo>
                  <a:pt x="4466183" y="2346328"/>
                </a:moveTo>
                <a:cubicBezTo>
                  <a:pt x="4466183" y="2346328"/>
                  <a:pt x="4466183" y="2370228"/>
                  <a:pt x="4492746" y="2370228"/>
                </a:cubicBezTo>
                <a:cubicBezTo>
                  <a:pt x="4492746" y="2370228"/>
                  <a:pt x="4492746" y="2346328"/>
                  <a:pt x="4492746" y="2346328"/>
                </a:cubicBezTo>
                <a:cubicBezTo>
                  <a:pt x="4492746" y="2370228"/>
                  <a:pt x="4519309" y="2370228"/>
                  <a:pt x="4519309" y="2370228"/>
                </a:cubicBezTo>
                <a:cubicBezTo>
                  <a:pt x="4519309" y="2394128"/>
                  <a:pt x="4519309" y="2394540"/>
                  <a:pt x="4519309" y="2394540"/>
                </a:cubicBezTo>
                <a:cubicBezTo>
                  <a:pt x="4519309" y="2394540"/>
                  <a:pt x="4519309" y="2394540"/>
                  <a:pt x="4492746" y="2394540"/>
                </a:cubicBezTo>
                <a:cubicBezTo>
                  <a:pt x="4466183" y="2370228"/>
                  <a:pt x="4466183" y="2370228"/>
                  <a:pt x="4466183" y="2346328"/>
                </a:cubicBezTo>
                <a:close/>
                <a:moveTo>
                  <a:pt x="4266449" y="2344679"/>
                </a:moveTo>
                <a:lnTo>
                  <a:pt x="4276155" y="2354157"/>
                </a:lnTo>
                <a:cubicBezTo>
                  <a:pt x="4286371" y="2362810"/>
                  <a:pt x="4292501" y="2368991"/>
                  <a:pt x="4279730" y="2368991"/>
                </a:cubicBezTo>
                <a:cubicBezTo>
                  <a:pt x="4266449" y="2357453"/>
                  <a:pt x="4266449" y="2351684"/>
                  <a:pt x="4266449" y="2345915"/>
                </a:cubicBezTo>
                <a:close/>
                <a:moveTo>
                  <a:pt x="8243257" y="2322840"/>
                </a:moveTo>
                <a:lnTo>
                  <a:pt x="8245812" y="2342207"/>
                </a:lnTo>
                <a:lnTo>
                  <a:pt x="8258072" y="2329021"/>
                </a:lnTo>
                <a:cubicBezTo>
                  <a:pt x="8270331" y="2327784"/>
                  <a:pt x="8274929" y="2363634"/>
                  <a:pt x="8294341" y="2345915"/>
                </a:cubicBezTo>
                <a:cubicBezTo>
                  <a:pt x="8294341" y="2369816"/>
                  <a:pt x="8288211" y="2369816"/>
                  <a:pt x="8278505" y="2363634"/>
                </a:cubicBezTo>
                <a:lnTo>
                  <a:pt x="8266756" y="2357865"/>
                </a:lnTo>
                <a:lnTo>
                  <a:pt x="8266756" y="2365695"/>
                </a:lnTo>
                <a:cubicBezTo>
                  <a:pt x="8266756" y="2368579"/>
                  <a:pt x="8266756" y="2368991"/>
                  <a:pt x="8266756" y="2368991"/>
                </a:cubicBezTo>
                <a:cubicBezTo>
                  <a:pt x="8255007" y="2368991"/>
                  <a:pt x="8249387" y="2362810"/>
                  <a:pt x="8246323" y="2354157"/>
                </a:cubicBezTo>
                <a:lnTo>
                  <a:pt x="8245301" y="2347152"/>
                </a:lnTo>
                <a:lnTo>
                  <a:pt x="8243257" y="2345915"/>
                </a:lnTo>
                <a:lnTo>
                  <a:pt x="8245301" y="2343443"/>
                </a:lnTo>
                <a:close/>
                <a:moveTo>
                  <a:pt x="4253167" y="2322840"/>
                </a:moveTo>
                <a:cubicBezTo>
                  <a:pt x="4253167" y="2345915"/>
                  <a:pt x="4253167" y="2368991"/>
                  <a:pt x="4253167" y="2368991"/>
                </a:cubicBezTo>
                <a:cubicBezTo>
                  <a:pt x="4227115" y="2322840"/>
                  <a:pt x="4227115" y="2322840"/>
                  <a:pt x="4253167" y="2322840"/>
                </a:cubicBezTo>
                <a:close/>
                <a:moveTo>
                  <a:pt x="4253167" y="2322840"/>
                </a:moveTo>
                <a:cubicBezTo>
                  <a:pt x="4259808" y="2328608"/>
                  <a:pt x="4263384" y="2332729"/>
                  <a:pt x="4264916" y="2336438"/>
                </a:cubicBezTo>
                <a:lnTo>
                  <a:pt x="4266449" y="2344679"/>
                </a:lnTo>
                <a:lnTo>
                  <a:pt x="4261341" y="2339734"/>
                </a:lnTo>
                <a:cubicBezTo>
                  <a:pt x="4256743" y="2334377"/>
                  <a:pt x="4253167" y="2328608"/>
                  <a:pt x="4253167" y="2322840"/>
                </a:cubicBezTo>
                <a:close/>
                <a:moveTo>
                  <a:pt x="8002657" y="2322427"/>
                </a:moveTo>
                <a:cubicBezTo>
                  <a:pt x="8029220" y="2322427"/>
                  <a:pt x="8002657" y="2322427"/>
                  <a:pt x="8002657" y="2346328"/>
                </a:cubicBezTo>
                <a:cubicBezTo>
                  <a:pt x="8002657" y="2322427"/>
                  <a:pt x="8002657" y="2322427"/>
                  <a:pt x="8002657" y="2322427"/>
                </a:cubicBezTo>
                <a:close/>
                <a:moveTo>
                  <a:pt x="4492746" y="2322427"/>
                </a:moveTo>
                <a:cubicBezTo>
                  <a:pt x="4519309" y="2322427"/>
                  <a:pt x="4519309" y="2346328"/>
                  <a:pt x="4519309" y="2346328"/>
                </a:cubicBezTo>
                <a:cubicBezTo>
                  <a:pt x="4519309" y="2346328"/>
                  <a:pt x="4519309" y="2352096"/>
                  <a:pt x="4522885" y="2358278"/>
                </a:cubicBezTo>
                <a:lnTo>
                  <a:pt x="4544851" y="2369816"/>
                </a:lnTo>
                <a:lnTo>
                  <a:pt x="4545873" y="2370228"/>
                </a:lnTo>
                <a:cubicBezTo>
                  <a:pt x="4545873" y="2382178"/>
                  <a:pt x="4552513" y="2388359"/>
                  <a:pt x="4559154" y="2394540"/>
                </a:cubicBezTo>
                <a:lnTo>
                  <a:pt x="4564262" y="2404017"/>
                </a:lnTo>
                <a:lnTo>
                  <a:pt x="4545873" y="2394540"/>
                </a:lnTo>
                <a:lnTo>
                  <a:pt x="4544851" y="2393304"/>
                </a:lnTo>
                <a:lnTo>
                  <a:pt x="4532591" y="2382590"/>
                </a:lnTo>
                <a:cubicBezTo>
                  <a:pt x="4525950" y="2376409"/>
                  <a:pt x="4519309" y="2370228"/>
                  <a:pt x="4519309" y="2370228"/>
                </a:cubicBezTo>
                <a:cubicBezTo>
                  <a:pt x="4519309" y="2370228"/>
                  <a:pt x="4519309" y="2370228"/>
                  <a:pt x="4492746" y="2346328"/>
                </a:cubicBezTo>
                <a:cubicBezTo>
                  <a:pt x="4492746" y="2346328"/>
                  <a:pt x="4519309" y="2346328"/>
                  <a:pt x="4492746" y="2322427"/>
                </a:cubicBezTo>
                <a:close/>
                <a:moveTo>
                  <a:pt x="4413057" y="2322427"/>
                </a:moveTo>
                <a:cubicBezTo>
                  <a:pt x="4413057" y="2322427"/>
                  <a:pt x="4439620" y="2322427"/>
                  <a:pt x="4439620" y="2322427"/>
                </a:cubicBezTo>
                <a:cubicBezTo>
                  <a:pt x="4439620" y="2322427"/>
                  <a:pt x="4439620" y="2328608"/>
                  <a:pt x="4439620" y="2334377"/>
                </a:cubicBezTo>
                <a:lnTo>
                  <a:pt x="4439620" y="2343443"/>
                </a:lnTo>
                <a:lnTo>
                  <a:pt x="4439620" y="2346328"/>
                </a:lnTo>
                <a:cubicBezTo>
                  <a:pt x="4439620" y="2346328"/>
                  <a:pt x="4413057" y="2346328"/>
                  <a:pt x="4413057" y="2322427"/>
                </a:cubicBezTo>
                <a:close/>
                <a:moveTo>
                  <a:pt x="4306294" y="2322427"/>
                </a:moveTo>
                <a:lnTo>
                  <a:pt x="4309869" y="2325312"/>
                </a:lnTo>
                <a:cubicBezTo>
                  <a:pt x="4320086" y="2334377"/>
                  <a:pt x="4332857" y="2346328"/>
                  <a:pt x="4332857" y="2346328"/>
                </a:cubicBezTo>
                <a:cubicBezTo>
                  <a:pt x="4332857" y="2346328"/>
                  <a:pt x="4326727" y="2346740"/>
                  <a:pt x="4317021" y="2343443"/>
                </a:cubicBezTo>
                <a:lnTo>
                  <a:pt x="4306294" y="2337674"/>
                </a:lnTo>
                <a:lnTo>
                  <a:pt x="4299653" y="2333553"/>
                </a:lnTo>
                <a:lnTo>
                  <a:pt x="4303229" y="2334377"/>
                </a:lnTo>
                <a:cubicBezTo>
                  <a:pt x="4304761" y="2334377"/>
                  <a:pt x="4305783" y="2334377"/>
                  <a:pt x="4306294" y="2336026"/>
                </a:cubicBezTo>
                <a:lnTo>
                  <a:pt x="4306294" y="2334377"/>
                </a:lnTo>
                <a:close/>
                <a:moveTo>
                  <a:pt x="4279730" y="2322427"/>
                </a:moveTo>
                <a:lnTo>
                  <a:pt x="4299653" y="2333553"/>
                </a:lnTo>
                <a:lnTo>
                  <a:pt x="4295566" y="2332729"/>
                </a:lnTo>
                <a:cubicBezTo>
                  <a:pt x="4291479" y="2331493"/>
                  <a:pt x="4286371" y="2328608"/>
                  <a:pt x="4279730" y="2322427"/>
                </a:cubicBezTo>
                <a:close/>
                <a:moveTo>
                  <a:pt x="8054761" y="2322015"/>
                </a:moveTo>
                <a:cubicBezTo>
                  <a:pt x="8081835" y="2346328"/>
                  <a:pt x="8081325" y="2298115"/>
                  <a:pt x="8081325" y="2346328"/>
                </a:cubicBezTo>
                <a:cubicBezTo>
                  <a:pt x="8081325" y="2346328"/>
                  <a:pt x="8054761" y="2322015"/>
                  <a:pt x="8054761" y="2322015"/>
                </a:cubicBezTo>
                <a:close/>
                <a:moveTo>
                  <a:pt x="4494790" y="2298939"/>
                </a:moveTo>
                <a:lnTo>
                  <a:pt x="4519309" y="2321191"/>
                </a:lnTo>
                <a:lnTo>
                  <a:pt x="4535145" y="2335202"/>
                </a:lnTo>
                <a:lnTo>
                  <a:pt x="4522885" y="2322427"/>
                </a:lnTo>
                <a:lnTo>
                  <a:pt x="4520842" y="2308005"/>
                </a:lnTo>
                <a:lnTo>
                  <a:pt x="4529015" y="2310477"/>
                </a:lnTo>
                <a:cubicBezTo>
                  <a:pt x="4539232" y="2316658"/>
                  <a:pt x="4545873" y="2322427"/>
                  <a:pt x="4545873" y="2322427"/>
                </a:cubicBezTo>
                <a:lnTo>
                  <a:pt x="4545873" y="2321603"/>
                </a:lnTo>
                <a:lnTo>
                  <a:pt x="4519820" y="2299764"/>
                </a:lnTo>
                <a:lnTo>
                  <a:pt x="4520842" y="2308005"/>
                </a:lnTo>
                <a:close/>
                <a:moveTo>
                  <a:pt x="4359420" y="2298527"/>
                </a:moveTo>
                <a:cubicBezTo>
                  <a:pt x="4386494" y="2298527"/>
                  <a:pt x="4386494" y="2298527"/>
                  <a:pt x="4386494" y="2322427"/>
                </a:cubicBezTo>
                <a:cubicBezTo>
                  <a:pt x="4359420" y="2322427"/>
                  <a:pt x="4359420" y="2322427"/>
                  <a:pt x="4359420" y="2298527"/>
                </a:cubicBezTo>
                <a:close/>
                <a:moveTo>
                  <a:pt x="4279730" y="2298527"/>
                </a:moveTo>
                <a:cubicBezTo>
                  <a:pt x="4306294" y="2322427"/>
                  <a:pt x="4253167" y="2298527"/>
                  <a:pt x="4279730" y="2298527"/>
                </a:cubicBezTo>
                <a:close/>
                <a:moveTo>
                  <a:pt x="8082857" y="2298115"/>
                </a:moveTo>
                <a:cubicBezTo>
                  <a:pt x="8108399" y="2298115"/>
                  <a:pt x="8108399" y="2322840"/>
                  <a:pt x="8133940" y="2322840"/>
                </a:cubicBezTo>
                <a:cubicBezTo>
                  <a:pt x="8133940" y="2335202"/>
                  <a:pt x="8127810" y="2340971"/>
                  <a:pt x="8118105" y="2338086"/>
                </a:cubicBezTo>
                <a:lnTo>
                  <a:pt x="8113507" y="2334790"/>
                </a:lnTo>
                <a:lnTo>
                  <a:pt x="8086433" y="2303472"/>
                </a:lnTo>
                <a:close/>
                <a:moveTo>
                  <a:pt x="7257357" y="2298115"/>
                </a:moveTo>
                <a:cubicBezTo>
                  <a:pt x="7257357" y="2298115"/>
                  <a:pt x="7256845" y="2298115"/>
                  <a:pt x="7284431" y="2347152"/>
                </a:cubicBezTo>
                <a:cubicBezTo>
                  <a:pt x="7284431" y="2347152"/>
                  <a:pt x="7277789" y="2347564"/>
                  <a:pt x="7270638" y="2344267"/>
                </a:cubicBezTo>
                <a:lnTo>
                  <a:pt x="7257867" y="2323252"/>
                </a:lnTo>
                <a:lnTo>
                  <a:pt x="7248161" y="2346328"/>
                </a:lnTo>
                <a:cubicBezTo>
                  <a:pt x="7244586" y="2352509"/>
                  <a:pt x="7244586" y="2358278"/>
                  <a:pt x="7257867" y="2370228"/>
                </a:cubicBezTo>
                <a:cubicBezTo>
                  <a:pt x="7257867" y="2394128"/>
                  <a:pt x="7257867" y="2465828"/>
                  <a:pt x="7231304" y="2418028"/>
                </a:cubicBezTo>
                <a:cubicBezTo>
                  <a:pt x="7231304" y="2370228"/>
                  <a:pt x="7231304" y="2418028"/>
                  <a:pt x="7204741" y="2370228"/>
                </a:cubicBezTo>
                <a:lnTo>
                  <a:pt x="7229261" y="2390419"/>
                </a:lnTo>
                <a:lnTo>
                  <a:pt x="7231304" y="2394540"/>
                </a:lnTo>
                <a:lnTo>
                  <a:pt x="7231304" y="2392067"/>
                </a:lnTo>
                <a:lnTo>
                  <a:pt x="7238456" y="2397012"/>
                </a:lnTo>
                <a:cubicBezTo>
                  <a:pt x="7245097" y="2400309"/>
                  <a:pt x="7244586" y="2394128"/>
                  <a:pt x="7231304" y="2370228"/>
                </a:cubicBezTo>
                <a:lnTo>
                  <a:pt x="7231304" y="2373112"/>
                </a:lnTo>
                <a:cubicBezTo>
                  <a:pt x="7231304" y="2377645"/>
                  <a:pt x="7231304" y="2383002"/>
                  <a:pt x="7231304" y="2387122"/>
                </a:cubicBezTo>
                <a:lnTo>
                  <a:pt x="7231304" y="2392067"/>
                </a:lnTo>
                <a:lnTo>
                  <a:pt x="7229261" y="2390419"/>
                </a:lnTo>
                <a:lnTo>
                  <a:pt x="7220577" y="2369816"/>
                </a:lnTo>
                <a:cubicBezTo>
                  <a:pt x="7216490" y="2354157"/>
                  <a:pt x="7231304" y="2358278"/>
                  <a:pt x="7231304" y="2322427"/>
                </a:cubicBezTo>
                <a:cubicBezTo>
                  <a:pt x="7251227" y="2358278"/>
                  <a:pt x="7241010" y="2340559"/>
                  <a:pt x="7246119" y="2329433"/>
                </a:cubicBezTo>
                <a:lnTo>
                  <a:pt x="7257357" y="2322840"/>
                </a:lnTo>
                <a:cubicBezTo>
                  <a:pt x="7257357" y="2322840"/>
                  <a:pt x="7257357" y="2322840"/>
                  <a:pt x="7257357" y="2298115"/>
                </a:cubicBezTo>
                <a:close/>
                <a:moveTo>
                  <a:pt x="8081325" y="2297703"/>
                </a:moveTo>
                <a:lnTo>
                  <a:pt x="8086433" y="2303472"/>
                </a:lnTo>
                <a:lnTo>
                  <a:pt x="8101247" y="2326136"/>
                </a:lnTo>
                <a:lnTo>
                  <a:pt x="8113507" y="2334790"/>
                </a:lnTo>
                <a:lnTo>
                  <a:pt x="8118105" y="2340146"/>
                </a:lnTo>
                <a:cubicBezTo>
                  <a:pt x="8127810" y="2352096"/>
                  <a:pt x="8134962" y="2358278"/>
                  <a:pt x="8134962" y="2346328"/>
                </a:cubicBezTo>
                <a:cubicBezTo>
                  <a:pt x="8161525" y="2394540"/>
                  <a:pt x="8134962" y="2418852"/>
                  <a:pt x="8108399" y="2394540"/>
                </a:cubicBezTo>
                <a:cubicBezTo>
                  <a:pt x="8134962" y="2370640"/>
                  <a:pt x="8134962" y="2394540"/>
                  <a:pt x="8134962" y="2370640"/>
                </a:cubicBezTo>
                <a:cubicBezTo>
                  <a:pt x="8107888" y="2322015"/>
                  <a:pt x="8081325" y="2370228"/>
                  <a:pt x="8108399" y="2418440"/>
                </a:cubicBezTo>
                <a:cubicBezTo>
                  <a:pt x="8108399" y="2442752"/>
                  <a:pt x="8107888" y="2418440"/>
                  <a:pt x="8134962" y="2442752"/>
                </a:cubicBezTo>
                <a:cubicBezTo>
                  <a:pt x="8134962" y="2467064"/>
                  <a:pt x="8108399" y="2418440"/>
                  <a:pt x="8108399" y="2442752"/>
                </a:cubicBezTo>
                <a:cubicBezTo>
                  <a:pt x="8108399" y="2442752"/>
                  <a:pt x="8108399" y="2442752"/>
                  <a:pt x="8081325" y="2418440"/>
                </a:cubicBezTo>
                <a:cubicBezTo>
                  <a:pt x="8081325" y="2418440"/>
                  <a:pt x="8081325" y="2418852"/>
                  <a:pt x="8081325" y="2394540"/>
                </a:cubicBezTo>
                <a:cubicBezTo>
                  <a:pt x="8081325" y="2394540"/>
                  <a:pt x="8066511" y="2367343"/>
                  <a:pt x="8058848" y="2363634"/>
                </a:cubicBezTo>
                <a:lnTo>
                  <a:pt x="8054761" y="2370228"/>
                </a:lnTo>
                <a:lnTo>
                  <a:pt x="8051186" y="2346328"/>
                </a:lnTo>
                <a:lnTo>
                  <a:pt x="8029220" y="2323252"/>
                </a:lnTo>
                <a:lnTo>
                  <a:pt x="8029220" y="2322840"/>
                </a:lnTo>
                <a:lnTo>
                  <a:pt x="8028199" y="2322015"/>
                </a:lnTo>
                <a:cubicBezTo>
                  <a:pt x="8054761" y="2322015"/>
                  <a:pt x="8054761" y="2346328"/>
                  <a:pt x="8081325" y="2370640"/>
                </a:cubicBezTo>
                <a:cubicBezTo>
                  <a:pt x="8081325" y="2370640"/>
                  <a:pt x="8081325" y="2346328"/>
                  <a:pt x="8081325" y="2346328"/>
                </a:cubicBezTo>
                <a:cubicBezTo>
                  <a:pt x="8081325" y="2346328"/>
                  <a:pt x="8081325" y="2322015"/>
                  <a:pt x="8081325" y="2297703"/>
                </a:cubicBezTo>
                <a:close/>
                <a:moveTo>
                  <a:pt x="8269310" y="2296879"/>
                </a:moveTo>
                <a:lnTo>
                  <a:pt x="8269821" y="2296879"/>
                </a:lnTo>
                <a:lnTo>
                  <a:pt x="8269821" y="2297703"/>
                </a:lnTo>
                <a:close/>
                <a:moveTo>
                  <a:pt x="4470270" y="2286989"/>
                </a:moveTo>
                <a:cubicBezTo>
                  <a:pt x="4477932" y="2283693"/>
                  <a:pt x="4492746" y="2297703"/>
                  <a:pt x="4492746" y="2297703"/>
                </a:cubicBezTo>
                <a:lnTo>
                  <a:pt x="4494279" y="2298527"/>
                </a:lnTo>
                <a:lnTo>
                  <a:pt x="4499898" y="2298527"/>
                </a:lnTo>
                <a:cubicBezTo>
                  <a:pt x="4502963" y="2298527"/>
                  <a:pt x="4506028" y="2298527"/>
                  <a:pt x="4503985" y="2298527"/>
                </a:cubicBezTo>
                <a:lnTo>
                  <a:pt x="4516245" y="2298527"/>
                </a:lnTo>
                <a:lnTo>
                  <a:pt x="4517777" y="2298527"/>
                </a:lnTo>
                <a:lnTo>
                  <a:pt x="4519309" y="2298527"/>
                </a:lnTo>
                <a:lnTo>
                  <a:pt x="4519820" y="2298939"/>
                </a:lnTo>
                <a:lnTo>
                  <a:pt x="4544851" y="2310477"/>
                </a:lnTo>
                <a:cubicBezTo>
                  <a:pt x="4551492" y="2316658"/>
                  <a:pt x="4558133" y="2322840"/>
                  <a:pt x="4571925" y="2322840"/>
                </a:cubicBezTo>
                <a:cubicBezTo>
                  <a:pt x="4571925" y="2335202"/>
                  <a:pt x="4565284" y="2335202"/>
                  <a:pt x="4555068" y="2329021"/>
                </a:cubicBezTo>
                <a:lnTo>
                  <a:pt x="4546383" y="2321603"/>
                </a:lnTo>
                <a:lnTo>
                  <a:pt x="4547405" y="2323664"/>
                </a:lnTo>
                <a:lnTo>
                  <a:pt x="4572436" y="2346328"/>
                </a:lnTo>
                <a:lnTo>
                  <a:pt x="4559154" y="2337674"/>
                </a:lnTo>
                <a:lnTo>
                  <a:pt x="4553535" y="2336850"/>
                </a:lnTo>
                <a:lnTo>
                  <a:pt x="4562730" y="2353745"/>
                </a:lnTo>
                <a:lnTo>
                  <a:pt x="4572436" y="2357865"/>
                </a:lnTo>
                <a:lnTo>
                  <a:pt x="4572436" y="2346328"/>
                </a:lnTo>
                <a:lnTo>
                  <a:pt x="4596445" y="2367343"/>
                </a:lnTo>
                <a:lnTo>
                  <a:pt x="4599510" y="2368991"/>
                </a:lnTo>
                <a:lnTo>
                  <a:pt x="4597467" y="2368991"/>
                </a:lnTo>
                <a:lnTo>
                  <a:pt x="4598999" y="2370228"/>
                </a:lnTo>
                <a:cubicBezTo>
                  <a:pt x="4598999" y="2370228"/>
                  <a:pt x="4572436" y="2370228"/>
                  <a:pt x="4572436" y="2370228"/>
                </a:cubicBezTo>
                <a:lnTo>
                  <a:pt x="4572436" y="2368579"/>
                </a:lnTo>
                <a:lnTo>
                  <a:pt x="4529526" y="2333141"/>
                </a:lnTo>
                <a:cubicBezTo>
                  <a:pt x="4512669" y="2321191"/>
                  <a:pt x="4492746" y="2309241"/>
                  <a:pt x="4466183" y="2297703"/>
                </a:cubicBezTo>
                <a:cubicBezTo>
                  <a:pt x="4466183" y="2291522"/>
                  <a:pt x="4467716" y="2288226"/>
                  <a:pt x="4470270" y="2286989"/>
                </a:cubicBezTo>
                <a:close/>
                <a:moveTo>
                  <a:pt x="8254496" y="2275039"/>
                </a:moveTo>
                <a:lnTo>
                  <a:pt x="8266245" y="2276276"/>
                </a:lnTo>
                <a:lnTo>
                  <a:pt x="8269310" y="2296879"/>
                </a:lnTo>
                <a:lnTo>
                  <a:pt x="8259093" y="2284929"/>
                </a:lnTo>
                <a:close/>
                <a:moveTo>
                  <a:pt x="8054761" y="2273803"/>
                </a:moveTo>
                <a:cubicBezTo>
                  <a:pt x="8054761" y="2273803"/>
                  <a:pt x="8081835" y="2322015"/>
                  <a:pt x="8054761" y="2322015"/>
                </a:cubicBezTo>
                <a:cubicBezTo>
                  <a:pt x="8054761" y="2322015"/>
                  <a:pt x="8054761" y="2297703"/>
                  <a:pt x="8054761" y="2273803"/>
                </a:cubicBezTo>
                <a:close/>
                <a:moveTo>
                  <a:pt x="4411524" y="2273803"/>
                </a:moveTo>
                <a:lnTo>
                  <a:pt x="4413057" y="2275039"/>
                </a:lnTo>
                <a:lnTo>
                  <a:pt x="4413057" y="2275451"/>
                </a:lnTo>
                <a:lnTo>
                  <a:pt x="4425317" y="2286165"/>
                </a:lnTo>
                <a:cubicBezTo>
                  <a:pt x="4431958" y="2292346"/>
                  <a:pt x="4439109" y="2298115"/>
                  <a:pt x="4439109" y="2298115"/>
                </a:cubicBezTo>
                <a:lnTo>
                  <a:pt x="4420719" y="2288638"/>
                </a:lnTo>
                <a:lnTo>
                  <a:pt x="4432979" y="2310477"/>
                </a:lnTo>
                <a:cubicBezTo>
                  <a:pt x="4446261" y="2322427"/>
                  <a:pt x="4466183" y="2334377"/>
                  <a:pt x="4492746" y="2346328"/>
                </a:cubicBezTo>
                <a:cubicBezTo>
                  <a:pt x="4492746" y="2346328"/>
                  <a:pt x="4492746" y="2346328"/>
                  <a:pt x="4466183" y="2346328"/>
                </a:cubicBezTo>
                <a:lnTo>
                  <a:pt x="4455967" y="2346328"/>
                </a:lnTo>
                <a:cubicBezTo>
                  <a:pt x="4454434" y="2346328"/>
                  <a:pt x="4453923" y="2346328"/>
                  <a:pt x="4454945" y="2346328"/>
                </a:cubicBezTo>
                <a:lnTo>
                  <a:pt x="4452902" y="2346328"/>
                </a:lnTo>
                <a:cubicBezTo>
                  <a:pt x="4446261" y="2346328"/>
                  <a:pt x="4439620" y="2346328"/>
                  <a:pt x="4439620" y="2346328"/>
                </a:cubicBezTo>
                <a:cubicBezTo>
                  <a:pt x="4466183" y="2346328"/>
                  <a:pt x="4466183" y="2322427"/>
                  <a:pt x="4439620" y="2322427"/>
                </a:cubicBezTo>
                <a:cubicBezTo>
                  <a:pt x="4439620" y="2322427"/>
                  <a:pt x="4413057" y="2298527"/>
                  <a:pt x="4413057" y="2298527"/>
                </a:cubicBezTo>
                <a:cubicBezTo>
                  <a:pt x="4413057" y="2298527"/>
                  <a:pt x="4413057" y="2298527"/>
                  <a:pt x="4413057" y="2295643"/>
                </a:cubicBezTo>
                <a:lnTo>
                  <a:pt x="4413057" y="2278748"/>
                </a:lnTo>
                <a:close/>
                <a:moveTo>
                  <a:pt x="4206682" y="2266386"/>
                </a:moveTo>
                <a:lnTo>
                  <a:pt x="4210258" y="2274627"/>
                </a:lnTo>
                <a:lnTo>
                  <a:pt x="4226604" y="2274627"/>
                </a:lnTo>
                <a:close/>
                <a:moveTo>
                  <a:pt x="5743258" y="2262265"/>
                </a:moveTo>
                <a:cubicBezTo>
                  <a:pt x="5762158" y="2268858"/>
                  <a:pt x="5821926" y="2322015"/>
                  <a:pt x="5821926" y="2322015"/>
                </a:cubicBezTo>
                <a:cubicBezTo>
                  <a:pt x="5821926" y="2322015"/>
                  <a:pt x="5849000" y="2322015"/>
                  <a:pt x="5849000" y="2322015"/>
                </a:cubicBezTo>
                <a:cubicBezTo>
                  <a:pt x="5902637" y="2369403"/>
                  <a:pt x="5902637" y="2369816"/>
                  <a:pt x="5902637" y="2393716"/>
                </a:cubicBezTo>
                <a:cubicBezTo>
                  <a:pt x="5849000" y="2346328"/>
                  <a:pt x="5795362" y="2322427"/>
                  <a:pt x="5741725" y="2275039"/>
                </a:cubicBezTo>
                <a:cubicBezTo>
                  <a:pt x="5735085" y="2263089"/>
                  <a:pt x="5737128" y="2259793"/>
                  <a:pt x="5743258" y="2262265"/>
                </a:cubicBezTo>
                <a:close/>
                <a:moveTo>
                  <a:pt x="8422048" y="2256908"/>
                </a:moveTo>
                <a:lnTo>
                  <a:pt x="8428178" y="2273803"/>
                </a:lnTo>
                <a:cubicBezTo>
                  <a:pt x="8414896" y="2261853"/>
                  <a:pt x="8414896" y="2261853"/>
                  <a:pt x="8417961" y="2261853"/>
                </a:cubicBezTo>
                <a:close/>
                <a:moveTo>
                  <a:pt x="8243257" y="2249903"/>
                </a:moveTo>
                <a:lnTo>
                  <a:pt x="8254496" y="2275039"/>
                </a:lnTo>
                <a:lnTo>
                  <a:pt x="8243257" y="2273803"/>
                </a:lnTo>
                <a:cubicBezTo>
                  <a:pt x="8243257" y="2273803"/>
                  <a:pt x="8243257" y="2249903"/>
                  <a:pt x="8243257" y="2249903"/>
                </a:cubicBezTo>
                <a:close/>
                <a:moveTo>
                  <a:pt x="4571925" y="2249079"/>
                </a:moveTo>
                <a:cubicBezTo>
                  <a:pt x="4599510" y="2273803"/>
                  <a:pt x="4599510" y="2273803"/>
                  <a:pt x="4599510" y="2298115"/>
                </a:cubicBezTo>
                <a:cubicBezTo>
                  <a:pt x="4599510" y="2298115"/>
                  <a:pt x="4571925" y="2273803"/>
                  <a:pt x="4571925" y="2273803"/>
                </a:cubicBezTo>
                <a:cubicBezTo>
                  <a:pt x="4544851" y="2249079"/>
                  <a:pt x="4571925" y="2249079"/>
                  <a:pt x="4571925" y="2249079"/>
                </a:cubicBezTo>
                <a:close/>
                <a:moveTo>
                  <a:pt x="4439109" y="2249079"/>
                </a:moveTo>
                <a:cubicBezTo>
                  <a:pt x="4439109" y="2249079"/>
                  <a:pt x="4438598" y="2249079"/>
                  <a:pt x="4442174" y="2252376"/>
                </a:cubicBezTo>
                <a:lnTo>
                  <a:pt x="4466183" y="2273803"/>
                </a:lnTo>
                <a:lnTo>
                  <a:pt x="4448815" y="2264738"/>
                </a:lnTo>
                <a:lnTo>
                  <a:pt x="4452391" y="2270507"/>
                </a:lnTo>
                <a:lnTo>
                  <a:pt x="4466183" y="2273803"/>
                </a:lnTo>
                <a:lnTo>
                  <a:pt x="4442174" y="2273803"/>
                </a:lnTo>
                <a:cubicBezTo>
                  <a:pt x="4438598" y="2273803"/>
                  <a:pt x="4439109" y="2273803"/>
                  <a:pt x="4439109" y="2273803"/>
                </a:cubicBezTo>
                <a:cubicBezTo>
                  <a:pt x="4439109" y="2273803"/>
                  <a:pt x="4439109" y="2273391"/>
                  <a:pt x="4439109" y="2270507"/>
                </a:cubicBezTo>
                <a:lnTo>
                  <a:pt x="4439109" y="2250727"/>
                </a:lnTo>
                <a:close/>
                <a:moveTo>
                  <a:pt x="4360441" y="2249079"/>
                </a:moveTo>
                <a:lnTo>
                  <a:pt x="4363506" y="2252376"/>
                </a:lnTo>
                <a:lnTo>
                  <a:pt x="4373723" y="2261441"/>
                </a:lnTo>
                <a:cubicBezTo>
                  <a:pt x="4380875" y="2267622"/>
                  <a:pt x="4388026" y="2273803"/>
                  <a:pt x="4388026" y="2273803"/>
                </a:cubicBezTo>
                <a:cubicBezTo>
                  <a:pt x="4388026" y="2273803"/>
                  <a:pt x="4360441" y="2273803"/>
                  <a:pt x="4360441" y="2249079"/>
                </a:cubicBezTo>
                <a:close/>
                <a:moveTo>
                  <a:pt x="8414896" y="2237953"/>
                </a:moveTo>
                <a:lnTo>
                  <a:pt x="8428178" y="2249903"/>
                </a:lnTo>
                <a:lnTo>
                  <a:pt x="8422048" y="2256908"/>
                </a:lnTo>
                <a:close/>
                <a:moveTo>
                  <a:pt x="4439109" y="2227651"/>
                </a:moveTo>
                <a:cubicBezTo>
                  <a:pt x="4439109" y="2227651"/>
                  <a:pt x="4445750" y="2233420"/>
                  <a:pt x="4452391" y="2242074"/>
                </a:cubicBezTo>
                <a:lnTo>
                  <a:pt x="4466183" y="2273803"/>
                </a:lnTo>
                <a:lnTo>
                  <a:pt x="4452391" y="2258969"/>
                </a:lnTo>
                <a:cubicBezTo>
                  <a:pt x="4445750" y="2250315"/>
                  <a:pt x="4439109" y="2239189"/>
                  <a:pt x="4439109" y="2227651"/>
                </a:cubicBezTo>
                <a:close/>
                <a:moveTo>
                  <a:pt x="4388026" y="2227651"/>
                </a:moveTo>
                <a:cubicBezTo>
                  <a:pt x="4400797" y="2227651"/>
                  <a:pt x="4406927" y="2233008"/>
                  <a:pt x="4413057" y="2238365"/>
                </a:cubicBezTo>
                <a:lnTo>
                  <a:pt x="4435023" y="2247431"/>
                </a:lnTo>
                <a:lnTo>
                  <a:pt x="4439109" y="2249079"/>
                </a:lnTo>
                <a:lnTo>
                  <a:pt x="4436555" y="2248667"/>
                </a:lnTo>
                <a:lnTo>
                  <a:pt x="4413057" y="2246194"/>
                </a:lnTo>
                <a:cubicBezTo>
                  <a:pt x="4406927" y="2243722"/>
                  <a:pt x="4400797" y="2238365"/>
                  <a:pt x="4388026" y="2227651"/>
                </a:cubicBezTo>
                <a:close/>
                <a:moveTo>
                  <a:pt x="4305783" y="2227651"/>
                </a:moveTo>
                <a:cubicBezTo>
                  <a:pt x="4305783" y="2227651"/>
                  <a:pt x="4332857" y="2249079"/>
                  <a:pt x="4332857" y="2249079"/>
                </a:cubicBezTo>
                <a:cubicBezTo>
                  <a:pt x="4332857" y="2249079"/>
                  <a:pt x="4305783" y="2249079"/>
                  <a:pt x="4305783" y="2227651"/>
                </a:cubicBezTo>
                <a:close/>
                <a:moveTo>
                  <a:pt x="4254700" y="2227651"/>
                </a:moveTo>
                <a:cubicBezTo>
                  <a:pt x="4280752" y="2227651"/>
                  <a:pt x="4280752" y="2250727"/>
                  <a:pt x="4280752" y="2227651"/>
                </a:cubicBezTo>
                <a:cubicBezTo>
                  <a:pt x="4306804" y="2250727"/>
                  <a:pt x="4306804" y="2250727"/>
                  <a:pt x="4332857" y="2250727"/>
                </a:cubicBezTo>
                <a:cubicBezTo>
                  <a:pt x="4332857" y="2273803"/>
                  <a:pt x="4306804" y="2250727"/>
                  <a:pt x="4280752" y="2250727"/>
                </a:cubicBezTo>
                <a:cubicBezTo>
                  <a:pt x="4306804" y="2250727"/>
                  <a:pt x="4306804" y="2250727"/>
                  <a:pt x="4306804" y="2250727"/>
                </a:cubicBezTo>
                <a:cubicBezTo>
                  <a:pt x="4280752" y="2250727"/>
                  <a:pt x="4280752" y="2250727"/>
                  <a:pt x="4254700" y="2227651"/>
                </a:cubicBezTo>
                <a:close/>
                <a:moveTo>
                  <a:pt x="7527585" y="2216525"/>
                </a:moveTo>
                <a:cubicBezTo>
                  <a:pt x="7530139" y="2215289"/>
                  <a:pt x="7533715" y="2216113"/>
                  <a:pt x="7537291" y="2217762"/>
                </a:cubicBezTo>
                <a:cubicBezTo>
                  <a:pt x="7543932" y="2220646"/>
                  <a:pt x="7550573" y="2226415"/>
                  <a:pt x="7550573" y="2226415"/>
                </a:cubicBezTo>
                <a:cubicBezTo>
                  <a:pt x="7550573" y="2249903"/>
                  <a:pt x="7550573" y="2250315"/>
                  <a:pt x="7522988" y="2273803"/>
                </a:cubicBezTo>
                <a:cubicBezTo>
                  <a:pt x="7522988" y="2226415"/>
                  <a:pt x="7550573" y="2273391"/>
                  <a:pt x="7522988" y="2226415"/>
                </a:cubicBezTo>
                <a:cubicBezTo>
                  <a:pt x="7522988" y="2220646"/>
                  <a:pt x="7525031" y="2217762"/>
                  <a:pt x="7527585" y="2216525"/>
                </a:cubicBezTo>
                <a:close/>
                <a:moveTo>
                  <a:pt x="4254700" y="2202927"/>
                </a:moveTo>
                <a:cubicBezTo>
                  <a:pt x="4280241" y="2202927"/>
                  <a:pt x="4280241" y="2202927"/>
                  <a:pt x="4305783" y="2227651"/>
                </a:cubicBezTo>
                <a:cubicBezTo>
                  <a:pt x="4305783" y="2227651"/>
                  <a:pt x="4280241" y="2202927"/>
                  <a:pt x="4254700" y="2202927"/>
                </a:cubicBezTo>
                <a:close/>
                <a:moveTo>
                  <a:pt x="4197998" y="2200867"/>
                </a:moveTo>
                <a:lnTo>
                  <a:pt x="4200041" y="2202515"/>
                </a:lnTo>
                <a:lnTo>
                  <a:pt x="4200552" y="2201691"/>
                </a:lnTo>
                <a:lnTo>
                  <a:pt x="4200041" y="2201279"/>
                </a:lnTo>
                <a:close/>
                <a:moveTo>
                  <a:pt x="4452391" y="2200043"/>
                </a:moveTo>
                <a:cubicBezTo>
                  <a:pt x="4452391" y="2196746"/>
                  <a:pt x="4466183" y="2202927"/>
                  <a:pt x="4493257" y="2227651"/>
                </a:cubicBezTo>
                <a:cubicBezTo>
                  <a:pt x="4466183" y="2215289"/>
                  <a:pt x="4452391" y="2202927"/>
                  <a:pt x="4452391" y="2200043"/>
                </a:cubicBezTo>
                <a:close/>
                <a:moveTo>
                  <a:pt x="8386290" y="2196746"/>
                </a:moveTo>
                <a:cubicBezTo>
                  <a:pt x="8389866" y="2194686"/>
                  <a:pt x="8395485" y="2196334"/>
                  <a:pt x="8401615" y="2202103"/>
                </a:cubicBezTo>
                <a:cubicBezTo>
                  <a:pt x="8401615" y="2214053"/>
                  <a:pt x="8408256" y="2226003"/>
                  <a:pt x="8414896" y="2237953"/>
                </a:cubicBezTo>
                <a:lnTo>
                  <a:pt x="8405191" y="2228888"/>
                </a:lnTo>
                <a:cubicBezTo>
                  <a:pt x="8401615" y="2226003"/>
                  <a:pt x="8401615" y="2226003"/>
                  <a:pt x="8401615" y="2226003"/>
                </a:cubicBezTo>
                <a:cubicBezTo>
                  <a:pt x="8401615" y="2226003"/>
                  <a:pt x="8401615" y="2249903"/>
                  <a:pt x="8401615" y="2273803"/>
                </a:cubicBezTo>
                <a:cubicBezTo>
                  <a:pt x="8401615" y="2255672"/>
                  <a:pt x="8402126" y="2277924"/>
                  <a:pt x="8390887" y="2270095"/>
                </a:cubicBezTo>
                <a:lnTo>
                  <a:pt x="8376585" y="2251963"/>
                </a:lnTo>
                <a:lnTo>
                  <a:pt x="8376585" y="2251551"/>
                </a:lnTo>
                <a:lnTo>
                  <a:pt x="8378627" y="2211168"/>
                </a:lnTo>
                <a:cubicBezTo>
                  <a:pt x="8380671" y="2203751"/>
                  <a:pt x="8382714" y="2198394"/>
                  <a:pt x="8386290" y="2196746"/>
                </a:cubicBezTo>
                <a:close/>
                <a:moveTo>
                  <a:pt x="4169902" y="2190565"/>
                </a:moveTo>
                <a:cubicBezTo>
                  <a:pt x="4171945" y="2193862"/>
                  <a:pt x="4173478" y="2197570"/>
                  <a:pt x="4173478" y="2202927"/>
                </a:cubicBezTo>
                <a:lnTo>
                  <a:pt x="4200041" y="2226827"/>
                </a:lnTo>
                <a:lnTo>
                  <a:pt x="4210258" y="2235481"/>
                </a:lnTo>
                <a:cubicBezTo>
                  <a:pt x="4220474" y="2244546"/>
                  <a:pt x="4226604" y="2250727"/>
                  <a:pt x="4226604" y="2250727"/>
                </a:cubicBezTo>
                <a:cubicBezTo>
                  <a:pt x="4239886" y="2262677"/>
                  <a:pt x="4246526" y="2268858"/>
                  <a:pt x="4253167" y="2271743"/>
                </a:cubicBezTo>
                <a:lnTo>
                  <a:pt x="4279730" y="2274627"/>
                </a:lnTo>
                <a:lnTo>
                  <a:pt x="4254189" y="2250727"/>
                </a:lnTo>
                <a:lnTo>
                  <a:pt x="4253678" y="2250727"/>
                </a:lnTo>
                <a:lnTo>
                  <a:pt x="4252146" y="2249079"/>
                </a:lnTo>
                <a:lnTo>
                  <a:pt x="4240907" y="2249079"/>
                </a:lnTo>
                <a:cubicBezTo>
                  <a:pt x="4234267" y="2249079"/>
                  <a:pt x="4227626" y="2249079"/>
                  <a:pt x="4227626" y="2249079"/>
                </a:cubicBezTo>
                <a:cubicBezTo>
                  <a:pt x="4227626" y="2238365"/>
                  <a:pt x="4234267" y="2237953"/>
                  <a:pt x="4240907" y="2240838"/>
                </a:cubicBezTo>
                <a:lnTo>
                  <a:pt x="4247037" y="2244134"/>
                </a:lnTo>
                <a:lnTo>
                  <a:pt x="4226093" y="2225591"/>
                </a:lnTo>
                <a:cubicBezTo>
                  <a:pt x="4213323" y="2213641"/>
                  <a:pt x="4206682" y="2207460"/>
                  <a:pt x="4203106" y="2204575"/>
                </a:cubicBezTo>
                <a:lnTo>
                  <a:pt x="4201573" y="2202927"/>
                </a:lnTo>
                <a:lnTo>
                  <a:pt x="4200552" y="2202927"/>
                </a:lnTo>
                <a:lnTo>
                  <a:pt x="4210258" y="2211581"/>
                </a:lnTo>
                <a:cubicBezTo>
                  <a:pt x="4220474" y="2220646"/>
                  <a:pt x="4226604" y="2226827"/>
                  <a:pt x="4226604" y="2226827"/>
                </a:cubicBezTo>
                <a:cubicBezTo>
                  <a:pt x="4226604" y="2226827"/>
                  <a:pt x="4227115" y="2226827"/>
                  <a:pt x="4223539" y="2226827"/>
                </a:cubicBezTo>
                <a:lnTo>
                  <a:pt x="4200041" y="2226827"/>
                </a:lnTo>
                <a:lnTo>
                  <a:pt x="4196976" y="2205812"/>
                </a:lnTo>
                <a:cubicBezTo>
                  <a:pt x="4193400" y="2202927"/>
                  <a:pt x="4186760" y="2202927"/>
                  <a:pt x="4173478" y="2202927"/>
                </a:cubicBezTo>
                <a:lnTo>
                  <a:pt x="4173478" y="2191801"/>
                </a:lnTo>
                <a:close/>
                <a:moveTo>
                  <a:pt x="4067225" y="2179027"/>
                </a:moveTo>
                <a:cubicBezTo>
                  <a:pt x="4080507" y="2179027"/>
                  <a:pt x="4087148" y="2184796"/>
                  <a:pt x="4093789" y="2190565"/>
                </a:cubicBezTo>
                <a:lnTo>
                  <a:pt x="4096343" y="2191801"/>
                </a:lnTo>
                <a:lnTo>
                  <a:pt x="4097364" y="2200043"/>
                </a:lnTo>
                <a:cubicBezTo>
                  <a:pt x="4100429" y="2202927"/>
                  <a:pt x="4107070" y="2202927"/>
                  <a:pt x="4120352" y="2202927"/>
                </a:cubicBezTo>
                <a:cubicBezTo>
                  <a:pt x="4093789" y="2202927"/>
                  <a:pt x="4093789" y="2202927"/>
                  <a:pt x="4093789" y="2202927"/>
                </a:cubicBezTo>
                <a:cubicBezTo>
                  <a:pt x="4093789" y="2202927"/>
                  <a:pt x="4093789" y="2202927"/>
                  <a:pt x="4067225" y="2179027"/>
                </a:cubicBezTo>
                <a:close/>
                <a:moveTo>
                  <a:pt x="8269821" y="2178615"/>
                </a:moveTo>
                <a:cubicBezTo>
                  <a:pt x="8269821" y="2202103"/>
                  <a:pt x="8295873" y="2249903"/>
                  <a:pt x="8295873" y="2273803"/>
                </a:cubicBezTo>
                <a:cubicBezTo>
                  <a:pt x="8295873" y="2297703"/>
                  <a:pt x="8322437" y="2297703"/>
                  <a:pt x="8322437" y="2297703"/>
                </a:cubicBezTo>
                <a:cubicBezTo>
                  <a:pt x="8322437" y="2273803"/>
                  <a:pt x="8322437" y="2273803"/>
                  <a:pt x="8322437" y="2273803"/>
                </a:cubicBezTo>
                <a:cubicBezTo>
                  <a:pt x="8295873" y="2202103"/>
                  <a:pt x="8348999" y="2249903"/>
                  <a:pt x="8348999" y="2178615"/>
                </a:cubicBezTo>
                <a:cubicBezTo>
                  <a:pt x="8348999" y="2202103"/>
                  <a:pt x="8348999" y="2202103"/>
                  <a:pt x="8375052" y="2202103"/>
                </a:cubicBezTo>
                <a:cubicBezTo>
                  <a:pt x="8375052" y="2226003"/>
                  <a:pt x="8348999" y="2226003"/>
                  <a:pt x="8375052" y="2249903"/>
                </a:cubicBezTo>
                <a:cubicBezTo>
                  <a:pt x="8375052" y="2273803"/>
                  <a:pt x="8375052" y="2249903"/>
                  <a:pt x="8375052" y="2273803"/>
                </a:cubicBezTo>
                <a:lnTo>
                  <a:pt x="8376585" y="2251963"/>
                </a:lnTo>
                <a:lnTo>
                  <a:pt x="8388844" y="2273803"/>
                </a:lnTo>
                <a:cubicBezTo>
                  <a:pt x="8395485" y="2279572"/>
                  <a:pt x="8401615" y="2285753"/>
                  <a:pt x="8401615" y="2297703"/>
                </a:cubicBezTo>
                <a:cubicBezTo>
                  <a:pt x="8348999" y="2273803"/>
                  <a:pt x="8348999" y="2368991"/>
                  <a:pt x="8295873" y="2345091"/>
                </a:cubicBezTo>
                <a:cubicBezTo>
                  <a:pt x="8286167" y="2318307"/>
                  <a:pt x="8279527" y="2308005"/>
                  <a:pt x="8274419" y="2302236"/>
                </a:cubicBezTo>
                <a:lnTo>
                  <a:pt x="8269821" y="2296879"/>
                </a:lnTo>
                <a:lnTo>
                  <a:pt x="8269821" y="2288226"/>
                </a:lnTo>
                <a:lnTo>
                  <a:pt x="8269821" y="2276276"/>
                </a:lnTo>
                <a:cubicBezTo>
                  <a:pt x="8269821" y="2267622"/>
                  <a:pt x="8269821" y="2285753"/>
                  <a:pt x="8269821" y="2249903"/>
                </a:cubicBezTo>
                <a:cubicBezTo>
                  <a:pt x="8295873" y="2297703"/>
                  <a:pt x="8269821" y="2226003"/>
                  <a:pt x="8269821" y="2178615"/>
                </a:cubicBezTo>
                <a:close/>
                <a:moveTo>
                  <a:pt x="4120352" y="2155127"/>
                </a:moveTo>
                <a:cubicBezTo>
                  <a:pt x="4120352" y="2155127"/>
                  <a:pt x="4146915" y="2179027"/>
                  <a:pt x="4146915" y="2179027"/>
                </a:cubicBezTo>
                <a:cubicBezTo>
                  <a:pt x="4120352" y="2179027"/>
                  <a:pt x="4120352" y="2155127"/>
                  <a:pt x="4120352" y="2155127"/>
                </a:cubicBezTo>
                <a:close/>
                <a:moveTo>
                  <a:pt x="7257357" y="2153891"/>
                </a:moveTo>
                <a:cubicBezTo>
                  <a:pt x="7257357" y="2177791"/>
                  <a:pt x="7284431" y="2225591"/>
                  <a:pt x="7257357" y="2225591"/>
                </a:cubicBezTo>
                <a:cubicBezTo>
                  <a:pt x="7257357" y="2201691"/>
                  <a:pt x="7229771" y="2177791"/>
                  <a:pt x="7257357" y="2153891"/>
                </a:cubicBezTo>
                <a:close/>
                <a:moveTo>
                  <a:pt x="4306804" y="2153891"/>
                </a:moveTo>
                <a:cubicBezTo>
                  <a:pt x="4306804" y="2153891"/>
                  <a:pt x="4332857" y="2153891"/>
                  <a:pt x="4332857" y="2178615"/>
                </a:cubicBezTo>
                <a:cubicBezTo>
                  <a:pt x="4306804" y="2153891"/>
                  <a:pt x="4306804" y="2153891"/>
                  <a:pt x="4306804" y="2153891"/>
                </a:cubicBezTo>
                <a:close/>
                <a:moveTo>
                  <a:pt x="5699837" y="2147298"/>
                </a:moveTo>
                <a:cubicBezTo>
                  <a:pt x="5704946" y="2146473"/>
                  <a:pt x="5710565" y="2146886"/>
                  <a:pt x="5717205" y="2147710"/>
                </a:cubicBezTo>
                <a:cubicBezTo>
                  <a:pt x="5755518" y="2154715"/>
                  <a:pt x="5820393" y="2194686"/>
                  <a:pt x="5900593" y="2248667"/>
                </a:cubicBezTo>
                <a:cubicBezTo>
                  <a:pt x="6006845" y="2344267"/>
                  <a:pt x="6140172" y="2464180"/>
                  <a:pt x="6219861" y="2535880"/>
                </a:cubicBezTo>
                <a:cubicBezTo>
                  <a:pt x="6246425" y="2559780"/>
                  <a:pt x="6219861" y="2536292"/>
                  <a:pt x="6219861" y="2560192"/>
                </a:cubicBezTo>
                <a:cubicBezTo>
                  <a:pt x="6272988" y="2607992"/>
                  <a:pt x="6326114" y="2656204"/>
                  <a:pt x="6352677" y="2704004"/>
                </a:cubicBezTo>
                <a:cubicBezTo>
                  <a:pt x="6326114" y="2680104"/>
                  <a:pt x="6272988" y="2631892"/>
                  <a:pt x="6246425" y="2631892"/>
                </a:cubicBezTo>
                <a:cubicBezTo>
                  <a:pt x="6246425" y="2631892"/>
                  <a:pt x="6272988" y="2655792"/>
                  <a:pt x="6272988" y="2679692"/>
                </a:cubicBezTo>
                <a:cubicBezTo>
                  <a:pt x="6193299" y="2584092"/>
                  <a:pt x="6087046" y="2488492"/>
                  <a:pt x="5980283" y="2416379"/>
                </a:cubicBezTo>
                <a:cubicBezTo>
                  <a:pt x="5874030" y="2320779"/>
                  <a:pt x="5767267" y="2248667"/>
                  <a:pt x="5687577" y="2153067"/>
                </a:cubicBezTo>
                <a:cubicBezTo>
                  <a:pt x="5691153" y="2150182"/>
                  <a:pt x="5694729" y="2148534"/>
                  <a:pt x="5699837" y="2147298"/>
                </a:cubicBezTo>
                <a:close/>
                <a:moveTo>
                  <a:pt x="4283817" y="2135348"/>
                </a:moveTo>
                <a:cubicBezTo>
                  <a:pt x="4287393" y="2135348"/>
                  <a:pt x="4294034" y="2141529"/>
                  <a:pt x="4306804" y="2153891"/>
                </a:cubicBezTo>
                <a:cubicBezTo>
                  <a:pt x="4306804" y="2178615"/>
                  <a:pt x="4280752" y="2178615"/>
                  <a:pt x="4332857" y="2202927"/>
                </a:cubicBezTo>
                <a:cubicBezTo>
                  <a:pt x="4306804" y="2202927"/>
                  <a:pt x="4280752" y="2178615"/>
                  <a:pt x="4254700" y="2178615"/>
                </a:cubicBezTo>
                <a:cubicBezTo>
                  <a:pt x="4280752" y="2178615"/>
                  <a:pt x="4280752" y="2153891"/>
                  <a:pt x="4280752" y="2153891"/>
                </a:cubicBezTo>
                <a:cubicBezTo>
                  <a:pt x="4280752" y="2141529"/>
                  <a:pt x="4280752" y="2135348"/>
                  <a:pt x="4283817" y="2135348"/>
                </a:cubicBezTo>
                <a:close/>
                <a:moveTo>
                  <a:pt x="4014099" y="2131227"/>
                </a:moveTo>
                <a:cubicBezTo>
                  <a:pt x="4040662" y="2155127"/>
                  <a:pt x="4067225" y="2155127"/>
                  <a:pt x="4093789" y="2179027"/>
                </a:cubicBezTo>
                <a:cubicBezTo>
                  <a:pt x="4093789" y="2179027"/>
                  <a:pt x="4087148" y="2179027"/>
                  <a:pt x="4080507" y="2179027"/>
                </a:cubicBezTo>
                <a:lnTo>
                  <a:pt x="4078464" y="2179027"/>
                </a:lnTo>
                <a:lnTo>
                  <a:pt x="4077442" y="2179027"/>
                </a:lnTo>
                <a:cubicBezTo>
                  <a:pt x="4074377" y="2179027"/>
                  <a:pt x="4067225" y="2179027"/>
                  <a:pt x="4067225" y="2179027"/>
                </a:cubicBezTo>
                <a:cubicBezTo>
                  <a:pt x="4067225" y="2155127"/>
                  <a:pt x="4040662" y="2155127"/>
                  <a:pt x="4014099" y="2131227"/>
                </a:cubicBezTo>
                <a:close/>
                <a:moveTo>
                  <a:pt x="4094299" y="2129167"/>
                </a:moveTo>
                <a:cubicBezTo>
                  <a:pt x="4094299" y="2129167"/>
                  <a:pt x="4100940" y="2129167"/>
                  <a:pt x="4107581" y="2132051"/>
                </a:cubicBezTo>
                <a:lnTo>
                  <a:pt x="4111157" y="2137820"/>
                </a:lnTo>
                <a:close/>
                <a:moveTo>
                  <a:pt x="3984193" y="2125776"/>
                </a:moveTo>
                <a:lnTo>
                  <a:pt x="3984248" y="2125819"/>
                </a:lnTo>
                <a:cubicBezTo>
                  <a:pt x="3986834" y="2127828"/>
                  <a:pt x="3988558" y="2129167"/>
                  <a:pt x="3988558" y="2129167"/>
                </a:cubicBezTo>
                <a:cubicBezTo>
                  <a:pt x="3988558" y="2129167"/>
                  <a:pt x="3988558" y="2129167"/>
                  <a:pt x="3985110" y="2126488"/>
                </a:cubicBezTo>
                <a:close/>
                <a:moveTo>
                  <a:pt x="624234" y="2124222"/>
                </a:moveTo>
                <a:lnTo>
                  <a:pt x="638026" y="2130815"/>
                </a:lnTo>
                <a:cubicBezTo>
                  <a:pt x="638026" y="2142353"/>
                  <a:pt x="638026" y="2141941"/>
                  <a:pt x="634450" y="2136584"/>
                </a:cubicBezTo>
                <a:close/>
                <a:moveTo>
                  <a:pt x="4139252" y="2121337"/>
                </a:moveTo>
                <a:lnTo>
                  <a:pt x="4145382" y="2129167"/>
                </a:lnTo>
                <a:cubicBezTo>
                  <a:pt x="4133633" y="2129167"/>
                  <a:pt x="4133633" y="2129167"/>
                  <a:pt x="4136698" y="2126282"/>
                </a:cubicBezTo>
                <a:close/>
                <a:moveTo>
                  <a:pt x="3967401" y="2112732"/>
                </a:moveTo>
                <a:lnTo>
                  <a:pt x="3976921" y="2120127"/>
                </a:lnTo>
                <a:lnTo>
                  <a:pt x="3984193" y="2125776"/>
                </a:lnTo>
                <a:lnTo>
                  <a:pt x="3974765" y="2118453"/>
                </a:lnTo>
                <a:close/>
                <a:moveTo>
                  <a:pt x="4145382" y="2107739"/>
                </a:moveTo>
                <a:lnTo>
                  <a:pt x="4139252" y="2121337"/>
                </a:lnTo>
                <a:lnTo>
                  <a:pt x="4136698" y="2118453"/>
                </a:lnTo>
                <a:cubicBezTo>
                  <a:pt x="4133633" y="2113096"/>
                  <a:pt x="4133633" y="2107739"/>
                  <a:pt x="4145382" y="2107739"/>
                </a:cubicBezTo>
                <a:close/>
                <a:moveTo>
                  <a:pt x="4039641" y="2107739"/>
                </a:moveTo>
                <a:cubicBezTo>
                  <a:pt x="4067225" y="2107739"/>
                  <a:pt x="4066715" y="2129167"/>
                  <a:pt x="4066715" y="2129167"/>
                </a:cubicBezTo>
                <a:cubicBezTo>
                  <a:pt x="4066715" y="2129167"/>
                  <a:pt x="4067225" y="2129167"/>
                  <a:pt x="4039641" y="2107739"/>
                </a:cubicBezTo>
                <a:close/>
                <a:moveTo>
                  <a:pt x="3968124" y="2107739"/>
                </a:moveTo>
                <a:lnTo>
                  <a:pt x="3997753" y="2110211"/>
                </a:lnTo>
                <a:cubicBezTo>
                  <a:pt x="4007458" y="2113096"/>
                  <a:pt x="4014099" y="2119277"/>
                  <a:pt x="4014099" y="2131227"/>
                </a:cubicBezTo>
                <a:close/>
                <a:moveTo>
                  <a:pt x="3960973" y="2107739"/>
                </a:moveTo>
                <a:cubicBezTo>
                  <a:pt x="3960973" y="2107739"/>
                  <a:pt x="3962697" y="2109078"/>
                  <a:pt x="3965283" y="2111087"/>
                </a:cubicBezTo>
                <a:lnTo>
                  <a:pt x="3967401" y="2112732"/>
                </a:lnTo>
                <a:close/>
                <a:moveTo>
                  <a:pt x="610952" y="2107739"/>
                </a:moveTo>
                <a:lnTo>
                  <a:pt x="624234" y="2124222"/>
                </a:lnTo>
                <a:lnTo>
                  <a:pt x="614017" y="2119277"/>
                </a:lnTo>
                <a:cubicBezTo>
                  <a:pt x="610441" y="2113508"/>
                  <a:pt x="610952" y="2107739"/>
                  <a:pt x="610952" y="2107739"/>
                </a:cubicBezTo>
                <a:close/>
                <a:moveTo>
                  <a:pt x="582857" y="2107739"/>
                </a:moveTo>
                <a:cubicBezTo>
                  <a:pt x="662035" y="2179851"/>
                  <a:pt x="635472" y="2203751"/>
                  <a:pt x="635472" y="2227651"/>
                </a:cubicBezTo>
                <a:cubicBezTo>
                  <a:pt x="608909" y="2203751"/>
                  <a:pt x="608909" y="2203339"/>
                  <a:pt x="582857" y="2203339"/>
                </a:cubicBezTo>
                <a:cubicBezTo>
                  <a:pt x="556294" y="2179439"/>
                  <a:pt x="635472" y="2179851"/>
                  <a:pt x="582857" y="2107739"/>
                </a:cubicBezTo>
                <a:close/>
                <a:moveTo>
                  <a:pt x="3960973" y="2104030"/>
                </a:moveTo>
                <a:lnTo>
                  <a:pt x="3968124" y="2107739"/>
                </a:lnTo>
                <a:lnTo>
                  <a:pt x="3960973" y="2106915"/>
                </a:lnTo>
                <a:close/>
                <a:moveTo>
                  <a:pt x="4071312" y="2097437"/>
                </a:moveTo>
                <a:cubicBezTo>
                  <a:pt x="4078974" y="2094140"/>
                  <a:pt x="4094299" y="2107739"/>
                  <a:pt x="4094299" y="2107739"/>
                </a:cubicBezTo>
                <a:cubicBezTo>
                  <a:pt x="4066715" y="2107739"/>
                  <a:pt x="4066715" y="2107739"/>
                  <a:pt x="4066715" y="2107739"/>
                </a:cubicBezTo>
                <a:cubicBezTo>
                  <a:pt x="4066715" y="2101558"/>
                  <a:pt x="4068758" y="2098673"/>
                  <a:pt x="4071312" y="2097437"/>
                </a:cubicBezTo>
                <a:close/>
                <a:moveTo>
                  <a:pt x="4121884" y="2096201"/>
                </a:moveTo>
                <a:lnTo>
                  <a:pt x="4145382" y="2107739"/>
                </a:lnTo>
                <a:cubicBezTo>
                  <a:pt x="4132612" y="2107739"/>
                  <a:pt x="4126482" y="2107739"/>
                  <a:pt x="4122906" y="2104442"/>
                </a:cubicBezTo>
                <a:close/>
                <a:moveTo>
                  <a:pt x="4004904" y="2088784"/>
                </a:moveTo>
                <a:cubicBezTo>
                  <a:pt x="4023294" y="2094965"/>
                  <a:pt x="4039641" y="2106091"/>
                  <a:pt x="4039641" y="2106091"/>
                </a:cubicBezTo>
                <a:cubicBezTo>
                  <a:pt x="4039641" y="2129167"/>
                  <a:pt x="4014099" y="2083015"/>
                  <a:pt x="4014099" y="2106091"/>
                </a:cubicBezTo>
                <a:cubicBezTo>
                  <a:pt x="4014099" y="2106091"/>
                  <a:pt x="4013588" y="2095377"/>
                  <a:pt x="4004904" y="2088784"/>
                </a:cubicBezTo>
                <a:close/>
                <a:moveTo>
                  <a:pt x="4388026" y="2083015"/>
                </a:moveTo>
                <a:cubicBezTo>
                  <a:pt x="4388026" y="2083015"/>
                  <a:pt x="4411524" y="2107739"/>
                  <a:pt x="4411524" y="2107739"/>
                </a:cubicBezTo>
                <a:cubicBezTo>
                  <a:pt x="4411524" y="2107739"/>
                  <a:pt x="4411524" y="2107739"/>
                  <a:pt x="4388026" y="2107739"/>
                </a:cubicBezTo>
                <a:cubicBezTo>
                  <a:pt x="4388026" y="2107739"/>
                  <a:pt x="4388026" y="2083015"/>
                  <a:pt x="4388026" y="2083015"/>
                </a:cubicBezTo>
                <a:close/>
                <a:moveTo>
                  <a:pt x="4067736" y="2083015"/>
                </a:moveTo>
                <a:lnTo>
                  <a:pt x="4094299" y="2083015"/>
                </a:lnTo>
                <a:lnTo>
                  <a:pt x="4119841" y="2083015"/>
                </a:lnTo>
                <a:lnTo>
                  <a:pt x="4121373" y="2083015"/>
                </a:lnTo>
                <a:lnTo>
                  <a:pt x="4120352" y="2086311"/>
                </a:lnTo>
                <a:lnTo>
                  <a:pt x="4121884" y="2096201"/>
                </a:lnTo>
                <a:lnTo>
                  <a:pt x="4119841" y="2095377"/>
                </a:lnTo>
                <a:lnTo>
                  <a:pt x="4116776" y="2093728"/>
                </a:lnTo>
                <a:lnTo>
                  <a:pt x="4108092" y="2095377"/>
                </a:lnTo>
                <a:cubicBezTo>
                  <a:pt x="4101451" y="2095377"/>
                  <a:pt x="4094299" y="2095377"/>
                  <a:pt x="4094299" y="2107739"/>
                </a:cubicBezTo>
                <a:cubicBezTo>
                  <a:pt x="4094299" y="2083839"/>
                  <a:pt x="4093278" y="2083015"/>
                  <a:pt x="4067736" y="2083015"/>
                </a:cubicBezTo>
                <a:close/>
                <a:moveTo>
                  <a:pt x="4057520" y="2069004"/>
                </a:moveTo>
                <a:lnTo>
                  <a:pt x="4074377" y="2080130"/>
                </a:lnTo>
                <a:cubicBezTo>
                  <a:pt x="4081018" y="2083015"/>
                  <a:pt x="4081018" y="2083015"/>
                  <a:pt x="4067736" y="2083015"/>
                </a:cubicBezTo>
                <a:cubicBezTo>
                  <a:pt x="4067736" y="2083015"/>
                  <a:pt x="4061606" y="2076834"/>
                  <a:pt x="4058030" y="2071065"/>
                </a:cubicBezTo>
                <a:close/>
                <a:moveTo>
                  <a:pt x="8306601" y="2062823"/>
                </a:moveTo>
                <a:cubicBezTo>
                  <a:pt x="8309665" y="2065296"/>
                  <a:pt x="8315285" y="2071065"/>
                  <a:pt x="8321925" y="2083015"/>
                </a:cubicBezTo>
                <a:cubicBezTo>
                  <a:pt x="8301493" y="2083015"/>
                  <a:pt x="8296384" y="2056230"/>
                  <a:pt x="8306601" y="2062823"/>
                </a:cubicBezTo>
                <a:close/>
                <a:moveTo>
                  <a:pt x="3907847" y="2059527"/>
                </a:moveTo>
                <a:cubicBezTo>
                  <a:pt x="3907847" y="2059527"/>
                  <a:pt x="3934410" y="2059115"/>
                  <a:pt x="3934410" y="2083015"/>
                </a:cubicBezTo>
                <a:cubicBezTo>
                  <a:pt x="3934410" y="2083015"/>
                  <a:pt x="3941050" y="2083015"/>
                  <a:pt x="3944626" y="2083015"/>
                </a:cubicBezTo>
                <a:lnTo>
                  <a:pt x="3945648" y="2083015"/>
                </a:lnTo>
                <a:lnTo>
                  <a:pt x="3957397" y="2083015"/>
                </a:lnTo>
                <a:cubicBezTo>
                  <a:pt x="3960973" y="2083015"/>
                  <a:pt x="3960973" y="2083015"/>
                  <a:pt x="3960973" y="2083015"/>
                </a:cubicBezTo>
                <a:cubicBezTo>
                  <a:pt x="3960973" y="2094965"/>
                  <a:pt x="3960973" y="2101146"/>
                  <a:pt x="3960973" y="2104030"/>
                </a:cubicBezTo>
                <a:cubicBezTo>
                  <a:pt x="3941050" y="2095377"/>
                  <a:pt x="3921128" y="2083427"/>
                  <a:pt x="3907847" y="2059527"/>
                </a:cubicBezTo>
                <a:close/>
                <a:moveTo>
                  <a:pt x="7178689" y="2058702"/>
                </a:moveTo>
                <a:cubicBezTo>
                  <a:pt x="7205763" y="2083015"/>
                  <a:pt x="7205763" y="2107739"/>
                  <a:pt x="7178689" y="2058702"/>
                </a:cubicBezTo>
                <a:close/>
                <a:moveTo>
                  <a:pt x="4094299" y="2058702"/>
                </a:moveTo>
                <a:cubicBezTo>
                  <a:pt x="4094299" y="2058702"/>
                  <a:pt x="4121373" y="2058702"/>
                  <a:pt x="4121373" y="2083015"/>
                </a:cubicBezTo>
                <a:cubicBezTo>
                  <a:pt x="4121373" y="2083015"/>
                  <a:pt x="4121373" y="2083015"/>
                  <a:pt x="4094299" y="2058702"/>
                </a:cubicBezTo>
                <a:close/>
                <a:moveTo>
                  <a:pt x="4041173" y="2058702"/>
                </a:moveTo>
                <a:cubicBezTo>
                  <a:pt x="4067736" y="2083015"/>
                  <a:pt x="4041173" y="2083015"/>
                  <a:pt x="4041173" y="2058702"/>
                </a:cubicBezTo>
                <a:close/>
                <a:moveTo>
                  <a:pt x="4012567" y="2058702"/>
                </a:moveTo>
                <a:cubicBezTo>
                  <a:pt x="4012567" y="2058702"/>
                  <a:pt x="4012567" y="2083015"/>
                  <a:pt x="4039641" y="2083015"/>
                </a:cubicBezTo>
                <a:cubicBezTo>
                  <a:pt x="4012567" y="2083015"/>
                  <a:pt x="4012567" y="2083015"/>
                  <a:pt x="4012567" y="2083015"/>
                </a:cubicBezTo>
                <a:cubicBezTo>
                  <a:pt x="4012567" y="2058702"/>
                  <a:pt x="4012567" y="2083015"/>
                  <a:pt x="4012567" y="2058702"/>
                </a:cubicBezTo>
                <a:close/>
                <a:moveTo>
                  <a:pt x="3943605" y="2058702"/>
                </a:moveTo>
                <a:lnTo>
                  <a:pt x="3957397" y="2058702"/>
                </a:lnTo>
                <a:cubicBezTo>
                  <a:pt x="3960973" y="2058702"/>
                  <a:pt x="3960973" y="2058702"/>
                  <a:pt x="3960973" y="2058702"/>
                </a:cubicBezTo>
                <a:cubicBezTo>
                  <a:pt x="3960973" y="2058702"/>
                  <a:pt x="3961484" y="2058702"/>
                  <a:pt x="3988558" y="2083015"/>
                </a:cubicBezTo>
                <a:cubicBezTo>
                  <a:pt x="3988558" y="2083015"/>
                  <a:pt x="3974765" y="2076834"/>
                  <a:pt x="3957397" y="2067768"/>
                </a:cubicBezTo>
                <a:close/>
                <a:moveTo>
                  <a:pt x="4039641" y="2056230"/>
                </a:moveTo>
                <a:lnTo>
                  <a:pt x="4067736" y="2058702"/>
                </a:lnTo>
                <a:cubicBezTo>
                  <a:pt x="4061606" y="2058702"/>
                  <a:pt x="4058030" y="2059939"/>
                  <a:pt x="4057009" y="2061999"/>
                </a:cubicBezTo>
                <a:lnTo>
                  <a:pt x="4057520" y="2069004"/>
                </a:lnTo>
                <a:lnTo>
                  <a:pt x="4041173" y="2058702"/>
                </a:lnTo>
                <a:close/>
                <a:moveTo>
                  <a:pt x="3939518" y="2055406"/>
                </a:moveTo>
                <a:lnTo>
                  <a:pt x="3943605" y="2058702"/>
                </a:lnTo>
                <a:lnTo>
                  <a:pt x="3933899" y="2058702"/>
                </a:lnTo>
                <a:close/>
                <a:moveTo>
                  <a:pt x="4016653" y="2036451"/>
                </a:moveTo>
                <a:lnTo>
                  <a:pt x="4024827" y="2037275"/>
                </a:lnTo>
                <a:lnTo>
                  <a:pt x="4039641" y="2056230"/>
                </a:lnTo>
                <a:lnTo>
                  <a:pt x="4031467" y="2055406"/>
                </a:lnTo>
                <a:close/>
                <a:moveTo>
                  <a:pt x="4570903" y="2033978"/>
                </a:moveTo>
                <a:cubicBezTo>
                  <a:pt x="4570903" y="2033978"/>
                  <a:pt x="4597467" y="2033978"/>
                  <a:pt x="4624541" y="2057878"/>
                </a:cubicBezTo>
                <a:cubicBezTo>
                  <a:pt x="4624541" y="2081778"/>
                  <a:pt x="4597467" y="2057878"/>
                  <a:pt x="4624541" y="2082190"/>
                </a:cubicBezTo>
                <a:cubicBezTo>
                  <a:pt x="4651104" y="2129991"/>
                  <a:pt x="4651615" y="2105679"/>
                  <a:pt x="4651615" y="2105679"/>
                </a:cubicBezTo>
                <a:cubicBezTo>
                  <a:pt x="4678178" y="2129579"/>
                  <a:pt x="4624541" y="2082190"/>
                  <a:pt x="4651615" y="2082190"/>
                </a:cubicBezTo>
                <a:cubicBezTo>
                  <a:pt x="4678178" y="2106091"/>
                  <a:pt x="4678178" y="2105679"/>
                  <a:pt x="4704741" y="2129579"/>
                </a:cubicBezTo>
                <a:cubicBezTo>
                  <a:pt x="4704741" y="2129579"/>
                  <a:pt x="4678178" y="2129579"/>
                  <a:pt x="4678178" y="2129579"/>
                </a:cubicBezTo>
                <a:cubicBezTo>
                  <a:pt x="4678178" y="2129579"/>
                  <a:pt x="4678178" y="2142765"/>
                  <a:pt x="4688905" y="2149358"/>
                </a:cubicBezTo>
                <a:cubicBezTo>
                  <a:pt x="4623519" y="2131227"/>
                  <a:pt x="4592869" y="2127518"/>
                  <a:pt x="4544340" y="2105679"/>
                </a:cubicBezTo>
                <a:cubicBezTo>
                  <a:pt x="4517266" y="2033978"/>
                  <a:pt x="4597467" y="2081778"/>
                  <a:pt x="4570903" y="2033978"/>
                </a:cubicBezTo>
                <a:close/>
                <a:moveTo>
                  <a:pt x="3988558" y="2033978"/>
                </a:moveTo>
                <a:cubicBezTo>
                  <a:pt x="4015121" y="2033978"/>
                  <a:pt x="4014610" y="2033978"/>
                  <a:pt x="4014610" y="2033978"/>
                </a:cubicBezTo>
                <a:lnTo>
                  <a:pt x="4016653" y="2036451"/>
                </a:lnTo>
                <a:close/>
                <a:moveTo>
                  <a:pt x="3960973" y="2033978"/>
                </a:moveTo>
                <a:cubicBezTo>
                  <a:pt x="3960973" y="2033978"/>
                  <a:pt x="3961484" y="2033978"/>
                  <a:pt x="3964549" y="2033978"/>
                </a:cubicBezTo>
                <a:lnTo>
                  <a:pt x="3973233" y="2033978"/>
                </a:lnTo>
                <a:lnTo>
                  <a:pt x="3974765" y="2033978"/>
                </a:lnTo>
                <a:lnTo>
                  <a:pt x="3976809" y="2033978"/>
                </a:lnTo>
                <a:lnTo>
                  <a:pt x="3988558" y="2033978"/>
                </a:lnTo>
                <a:cubicBezTo>
                  <a:pt x="3988558" y="2040159"/>
                  <a:pt x="3988558" y="2043044"/>
                  <a:pt x="3988047" y="2044280"/>
                </a:cubicBezTo>
                <a:lnTo>
                  <a:pt x="3984982" y="2043044"/>
                </a:lnTo>
                <a:lnTo>
                  <a:pt x="3984471" y="2044692"/>
                </a:lnTo>
                <a:cubicBezTo>
                  <a:pt x="3978341" y="2049225"/>
                  <a:pt x="3968124" y="2040159"/>
                  <a:pt x="3988558" y="2058702"/>
                </a:cubicBezTo>
                <a:cubicBezTo>
                  <a:pt x="3988558" y="2058702"/>
                  <a:pt x="3960973" y="2058702"/>
                  <a:pt x="3960973" y="2033978"/>
                </a:cubicBezTo>
                <a:close/>
                <a:moveTo>
                  <a:pt x="3906314" y="2033978"/>
                </a:moveTo>
                <a:cubicBezTo>
                  <a:pt x="3906314" y="2033978"/>
                  <a:pt x="3936964" y="2047577"/>
                  <a:pt x="3941050" y="2054582"/>
                </a:cubicBezTo>
                <a:lnTo>
                  <a:pt x="3939518" y="2055406"/>
                </a:lnTo>
                <a:close/>
                <a:moveTo>
                  <a:pt x="5445955" y="2015435"/>
                </a:moveTo>
                <a:cubicBezTo>
                  <a:pt x="5457193" y="2009666"/>
                  <a:pt x="5503679" y="2040983"/>
                  <a:pt x="5503679" y="2058702"/>
                </a:cubicBezTo>
                <a:cubicBezTo>
                  <a:pt x="5503679" y="2058702"/>
                  <a:pt x="5476094" y="2058290"/>
                  <a:pt x="5448509" y="2034802"/>
                </a:cubicBezTo>
                <a:cubicBezTo>
                  <a:pt x="5441868" y="2022852"/>
                  <a:pt x="5441868" y="2017083"/>
                  <a:pt x="5445955" y="2015435"/>
                </a:cubicBezTo>
                <a:close/>
                <a:moveTo>
                  <a:pt x="8268289" y="2009254"/>
                </a:moveTo>
                <a:cubicBezTo>
                  <a:pt x="8273397" y="2010078"/>
                  <a:pt x="8281570" y="2017495"/>
                  <a:pt x="8294851" y="2035627"/>
                </a:cubicBezTo>
                <a:cubicBezTo>
                  <a:pt x="8268289" y="2035627"/>
                  <a:pt x="8268289" y="2035627"/>
                  <a:pt x="8268289" y="2059527"/>
                </a:cubicBezTo>
                <a:cubicBezTo>
                  <a:pt x="8294851" y="2059527"/>
                  <a:pt x="8294851" y="2083015"/>
                  <a:pt x="8294851" y="2083015"/>
                </a:cubicBezTo>
                <a:cubicBezTo>
                  <a:pt x="8294851" y="2106915"/>
                  <a:pt x="8294851" y="2083015"/>
                  <a:pt x="8321925" y="2083015"/>
                </a:cubicBezTo>
                <a:cubicBezTo>
                  <a:pt x="8321925" y="2131227"/>
                  <a:pt x="8268289" y="2059527"/>
                  <a:pt x="8268289" y="2131227"/>
                </a:cubicBezTo>
                <a:cubicBezTo>
                  <a:pt x="8268289" y="2107327"/>
                  <a:pt x="8268289" y="2083015"/>
                  <a:pt x="8241725" y="2083015"/>
                </a:cubicBezTo>
                <a:cubicBezTo>
                  <a:pt x="8261647" y="2065296"/>
                  <a:pt x="8251942" y="2007194"/>
                  <a:pt x="8268289" y="2009254"/>
                </a:cubicBezTo>
                <a:close/>
                <a:moveTo>
                  <a:pt x="8500205" y="2003485"/>
                </a:moveTo>
                <a:cubicBezTo>
                  <a:pt x="8517062" y="2005545"/>
                  <a:pt x="8526768" y="2028209"/>
                  <a:pt x="8507357" y="2010078"/>
                </a:cubicBezTo>
                <a:cubicBezTo>
                  <a:pt x="8507357" y="2010078"/>
                  <a:pt x="8507357" y="2010078"/>
                  <a:pt x="8504292" y="2007194"/>
                </a:cubicBezTo>
                <a:close/>
                <a:moveTo>
                  <a:pt x="8505824" y="1987826"/>
                </a:moveTo>
                <a:cubicBezTo>
                  <a:pt x="8505824" y="1987826"/>
                  <a:pt x="8505824" y="1987826"/>
                  <a:pt x="8533409" y="2012551"/>
                </a:cubicBezTo>
                <a:cubicBezTo>
                  <a:pt x="8533409" y="2012551"/>
                  <a:pt x="8505824" y="2012551"/>
                  <a:pt x="8505824" y="1987826"/>
                </a:cubicBezTo>
                <a:close/>
                <a:moveTo>
                  <a:pt x="8483348" y="1987826"/>
                </a:moveTo>
                <a:lnTo>
                  <a:pt x="8500205" y="2003485"/>
                </a:lnTo>
                <a:lnTo>
                  <a:pt x="8481815" y="2010078"/>
                </a:lnTo>
                <a:close/>
                <a:moveTo>
                  <a:pt x="3906314" y="1987826"/>
                </a:moveTo>
                <a:cubicBezTo>
                  <a:pt x="3920106" y="1987826"/>
                  <a:pt x="3926747" y="1993595"/>
                  <a:pt x="3933899" y="1999364"/>
                </a:cubicBezTo>
                <a:lnTo>
                  <a:pt x="3957397" y="2008842"/>
                </a:lnTo>
                <a:cubicBezTo>
                  <a:pt x="3957397" y="2008842"/>
                  <a:pt x="3957397" y="2009254"/>
                  <a:pt x="3957397" y="2009254"/>
                </a:cubicBezTo>
                <a:lnTo>
                  <a:pt x="3957908" y="2009666"/>
                </a:lnTo>
                <a:lnTo>
                  <a:pt x="3960973" y="2010902"/>
                </a:lnTo>
                <a:lnTo>
                  <a:pt x="3960973" y="2012551"/>
                </a:lnTo>
                <a:lnTo>
                  <a:pt x="3960973" y="2020380"/>
                </a:lnTo>
                <a:cubicBezTo>
                  <a:pt x="3959440" y="2023676"/>
                  <a:pt x="3954332" y="2010902"/>
                  <a:pt x="3933899" y="2010902"/>
                </a:cubicBezTo>
                <a:cubicBezTo>
                  <a:pt x="3933899" y="2010902"/>
                  <a:pt x="3933899" y="2010902"/>
                  <a:pt x="3906314" y="2010902"/>
                </a:cubicBezTo>
                <a:cubicBezTo>
                  <a:pt x="3906314" y="1987826"/>
                  <a:pt x="3906314" y="1987826"/>
                  <a:pt x="3906314" y="1987826"/>
                </a:cubicBezTo>
                <a:close/>
                <a:moveTo>
                  <a:pt x="8483858" y="1985766"/>
                </a:moveTo>
                <a:lnTo>
                  <a:pt x="8483348" y="1987826"/>
                </a:lnTo>
                <a:lnTo>
                  <a:pt x="8481815" y="1986178"/>
                </a:lnTo>
                <a:close/>
                <a:moveTo>
                  <a:pt x="3926236" y="1966811"/>
                </a:moveTo>
                <a:cubicBezTo>
                  <a:pt x="3930323" y="1969283"/>
                  <a:pt x="3940540" y="1975464"/>
                  <a:pt x="3960973" y="1987826"/>
                </a:cubicBezTo>
                <a:cubicBezTo>
                  <a:pt x="3960973" y="2006370"/>
                  <a:pt x="3945648" y="1997304"/>
                  <a:pt x="3949735" y="2001837"/>
                </a:cubicBezTo>
                <a:cubicBezTo>
                  <a:pt x="3945648" y="1998128"/>
                  <a:pt x="3942583" y="1996068"/>
                  <a:pt x="3933899" y="1987826"/>
                </a:cubicBezTo>
                <a:cubicBezTo>
                  <a:pt x="3954332" y="1987826"/>
                  <a:pt x="3913466" y="1959806"/>
                  <a:pt x="3926236" y="1966811"/>
                </a:cubicBezTo>
                <a:close/>
                <a:moveTo>
                  <a:pt x="4385983" y="1963514"/>
                </a:moveTo>
                <a:cubicBezTo>
                  <a:pt x="4411524" y="1987826"/>
                  <a:pt x="4385983" y="1987826"/>
                  <a:pt x="4385983" y="1987826"/>
                </a:cubicBezTo>
                <a:cubicBezTo>
                  <a:pt x="4360441" y="1963514"/>
                  <a:pt x="4385983" y="1963514"/>
                  <a:pt x="4385983" y="1963514"/>
                </a:cubicBezTo>
                <a:close/>
                <a:moveTo>
                  <a:pt x="969044" y="1958569"/>
                </a:moveTo>
                <a:lnTo>
                  <a:pt x="972619" y="1963514"/>
                </a:lnTo>
                <a:lnTo>
                  <a:pt x="971598" y="1963514"/>
                </a:lnTo>
                <a:cubicBezTo>
                  <a:pt x="970066" y="1963102"/>
                  <a:pt x="970066" y="1961866"/>
                  <a:pt x="970066" y="1960630"/>
                </a:cubicBezTo>
                <a:close/>
                <a:moveTo>
                  <a:pt x="8492543" y="1956509"/>
                </a:moveTo>
                <a:cubicBezTo>
                  <a:pt x="8496118" y="1955273"/>
                  <a:pt x="8501227" y="1956509"/>
                  <a:pt x="8507357" y="1962690"/>
                </a:cubicBezTo>
                <a:cubicBezTo>
                  <a:pt x="8507357" y="1974640"/>
                  <a:pt x="8507357" y="1980409"/>
                  <a:pt x="8504292" y="1983294"/>
                </a:cubicBezTo>
                <a:lnTo>
                  <a:pt x="8483858" y="1985766"/>
                </a:lnTo>
                <a:lnTo>
                  <a:pt x="8485391" y="1968459"/>
                </a:lnTo>
                <a:cubicBezTo>
                  <a:pt x="8486923" y="1962690"/>
                  <a:pt x="8488967" y="1958157"/>
                  <a:pt x="8492543" y="1956509"/>
                </a:cubicBezTo>
                <a:close/>
                <a:moveTo>
                  <a:pt x="3965059" y="1955685"/>
                </a:moveTo>
                <a:cubicBezTo>
                  <a:pt x="3972211" y="1958157"/>
                  <a:pt x="3986514" y="1980409"/>
                  <a:pt x="3986514" y="1962690"/>
                </a:cubicBezTo>
                <a:cubicBezTo>
                  <a:pt x="4012056" y="2010078"/>
                  <a:pt x="4012567" y="2033978"/>
                  <a:pt x="3960973" y="1986178"/>
                </a:cubicBezTo>
                <a:cubicBezTo>
                  <a:pt x="3987025" y="2010078"/>
                  <a:pt x="3960973" y="1962690"/>
                  <a:pt x="3960973" y="1962690"/>
                </a:cubicBezTo>
                <a:cubicBezTo>
                  <a:pt x="3960973" y="1956509"/>
                  <a:pt x="3963016" y="1954861"/>
                  <a:pt x="3965059" y="1955685"/>
                </a:cubicBezTo>
                <a:close/>
                <a:moveTo>
                  <a:pt x="956273" y="1940026"/>
                </a:moveTo>
                <a:cubicBezTo>
                  <a:pt x="962914" y="1945795"/>
                  <a:pt x="966490" y="1949916"/>
                  <a:pt x="968022" y="1953625"/>
                </a:cubicBezTo>
                <a:lnTo>
                  <a:pt x="969044" y="1958569"/>
                </a:lnTo>
                <a:lnTo>
                  <a:pt x="961381" y="1947031"/>
                </a:lnTo>
                <a:cubicBezTo>
                  <a:pt x="958317" y="1942499"/>
                  <a:pt x="956273" y="1940026"/>
                  <a:pt x="956273" y="1940026"/>
                </a:cubicBezTo>
                <a:close/>
                <a:moveTo>
                  <a:pt x="4094299" y="1938790"/>
                </a:moveTo>
                <a:cubicBezTo>
                  <a:pt x="4121373" y="1987826"/>
                  <a:pt x="4094299" y="1963514"/>
                  <a:pt x="4066715" y="1963514"/>
                </a:cubicBezTo>
                <a:cubicBezTo>
                  <a:pt x="4039641" y="1938790"/>
                  <a:pt x="4094299" y="1963514"/>
                  <a:pt x="4094299" y="1938790"/>
                </a:cubicBezTo>
                <a:close/>
                <a:moveTo>
                  <a:pt x="4162751" y="1935906"/>
                </a:moveTo>
                <a:lnTo>
                  <a:pt x="4179608" y="1956921"/>
                </a:lnTo>
                <a:cubicBezTo>
                  <a:pt x="4186249" y="1969283"/>
                  <a:pt x="4186249" y="1975464"/>
                  <a:pt x="4172967" y="1963514"/>
                </a:cubicBezTo>
                <a:lnTo>
                  <a:pt x="4145382" y="1938790"/>
                </a:lnTo>
                <a:close/>
                <a:moveTo>
                  <a:pt x="4145382" y="1914066"/>
                </a:moveTo>
                <a:cubicBezTo>
                  <a:pt x="4159175" y="1926428"/>
                  <a:pt x="4165816" y="1932609"/>
                  <a:pt x="4165816" y="1935493"/>
                </a:cubicBezTo>
                <a:lnTo>
                  <a:pt x="4162751" y="1935906"/>
                </a:lnTo>
                <a:close/>
                <a:moveTo>
                  <a:pt x="4094299" y="1914066"/>
                </a:moveTo>
                <a:cubicBezTo>
                  <a:pt x="4119841" y="1914066"/>
                  <a:pt x="4119841" y="1938790"/>
                  <a:pt x="4119841" y="1938790"/>
                </a:cubicBezTo>
                <a:cubicBezTo>
                  <a:pt x="4145382" y="1963514"/>
                  <a:pt x="4119841" y="1963514"/>
                  <a:pt x="4119841" y="1963514"/>
                </a:cubicBezTo>
                <a:cubicBezTo>
                  <a:pt x="4094299" y="1914066"/>
                  <a:pt x="4145382" y="1963102"/>
                  <a:pt x="4094299" y="1914066"/>
                </a:cubicBezTo>
                <a:close/>
                <a:moveTo>
                  <a:pt x="4172967" y="1892638"/>
                </a:moveTo>
                <a:cubicBezTo>
                  <a:pt x="4200041" y="1938790"/>
                  <a:pt x="4200041" y="1938790"/>
                  <a:pt x="4172967" y="1938790"/>
                </a:cubicBezTo>
                <a:cubicBezTo>
                  <a:pt x="4172967" y="1938790"/>
                  <a:pt x="4172967" y="1892638"/>
                  <a:pt x="4172967" y="1892638"/>
                </a:cubicBezTo>
                <a:close/>
                <a:moveTo>
                  <a:pt x="4094810" y="1890166"/>
                </a:moveTo>
                <a:cubicBezTo>
                  <a:pt x="4121884" y="1890166"/>
                  <a:pt x="4121373" y="1914066"/>
                  <a:pt x="4121373" y="1914066"/>
                </a:cubicBezTo>
                <a:cubicBezTo>
                  <a:pt x="4121373" y="1914066"/>
                  <a:pt x="4094810" y="1890166"/>
                  <a:pt x="4094810" y="1890166"/>
                </a:cubicBezTo>
                <a:close/>
                <a:moveTo>
                  <a:pt x="708840" y="1887127"/>
                </a:moveTo>
                <a:cubicBezTo>
                  <a:pt x="710181" y="1887487"/>
                  <a:pt x="712352" y="1888929"/>
                  <a:pt x="715672" y="1891814"/>
                </a:cubicBezTo>
                <a:cubicBezTo>
                  <a:pt x="794851" y="1963514"/>
                  <a:pt x="689620" y="1915714"/>
                  <a:pt x="689620" y="1963514"/>
                </a:cubicBezTo>
                <a:cubicBezTo>
                  <a:pt x="715672" y="1963514"/>
                  <a:pt x="715672" y="1963514"/>
                  <a:pt x="715672" y="1963514"/>
                </a:cubicBezTo>
                <a:cubicBezTo>
                  <a:pt x="715672" y="1987414"/>
                  <a:pt x="715672" y="2011314"/>
                  <a:pt x="715672" y="2059115"/>
                </a:cubicBezTo>
                <a:cubicBezTo>
                  <a:pt x="742236" y="2083015"/>
                  <a:pt x="715672" y="2106915"/>
                  <a:pt x="768288" y="2178615"/>
                </a:cubicBezTo>
                <a:cubicBezTo>
                  <a:pt x="715672" y="2106915"/>
                  <a:pt x="636494" y="2059115"/>
                  <a:pt x="583368" y="2059115"/>
                </a:cubicBezTo>
                <a:cubicBezTo>
                  <a:pt x="603290" y="2059115"/>
                  <a:pt x="652840" y="2059115"/>
                  <a:pt x="643135" y="2028621"/>
                </a:cubicBezTo>
                <a:lnTo>
                  <a:pt x="628831" y="2011726"/>
                </a:lnTo>
                <a:lnTo>
                  <a:pt x="603800" y="2013787"/>
                </a:lnTo>
                <a:cubicBezTo>
                  <a:pt x="597160" y="2016671"/>
                  <a:pt x="597160" y="2022440"/>
                  <a:pt x="610952" y="2033978"/>
                </a:cubicBezTo>
                <a:cubicBezTo>
                  <a:pt x="570086" y="2016671"/>
                  <a:pt x="575194" y="1999364"/>
                  <a:pt x="603290" y="2001425"/>
                </a:cubicBezTo>
                <a:lnTo>
                  <a:pt x="626277" y="2007606"/>
                </a:lnTo>
                <a:lnTo>
                  <a:pt x="609930" y="1987414"/>
                </a:lnTo>
                <a:cubicBezTo>
                  <a:pt x="689109" y="2011314"/>
                  <a:pt x="636494" y="1915714"/>
                  <a:pt x="662546" y="1891814"/>
                </a:cubicBezTo>
                <a:cubicBezTo>
                  <a:pt x="722313" y="1927664"/>
                  <a:pt x="706988" y="1896759"/>
                  <a:pt x="706988" y="1888930"/>
                </a:cubicBezTo>
                <a:cubicBezTo>
                  <a:pt x="706988" y="1887487"/>
                  <a:pt x="707499" y="1886766"/>
                  <a:pt x="708840" y="1887127"/>
                </a:cubicBezTo>
                <a:close/>
                <a:moveTo>
                  <a:pt x="4172967" y="1867914"/>
                </a:moveTo>
                <a:cubicBezTo>
                  <a:pt x="4172967" y="1867914"/>
                  <a:pt x="4172967" y="1867914"/>
                  <a:pt x="4200041" y="1867914"/>
                </a:cubicBezTo>
                <a:cubicBezTo>
                  <a:pt x="4200041" y="1891814"/>
                  <a:pt x="4200041" y="1891814"/>
                  <a:pt x="4200041" y="1891814"/>
                </a:cubicBezTo>
                <a:cubicBezTo>
                  <a:pt x="4227626" y="1915714"/>
                  <a:pt x="4227115" y="1915714"/>
                  <a:pt x="4254700" y="1963514"/>
                </a:cubicBezTo>
                <a:cubicBezTo>
                  <a:pt x="4227115" y="1939614"/>
                  <a:pt x="4200041" y="1891814"/>
                  <a:pt x="4172967" y="1867914"/>
                </a:cubicBezTo>
                <a:close/>
                <a:moveTo>
                  <a:pt x="4068247" y="1867502"/>
                </a:moveTo>
                <a:lnTo>
                  <a:pt x="4094810" y="1890166"/>
                </a:lnTo>
                <a:cubicBezTo>
                  <a:pt x="4068247" y="1890166"/>
                  <a:pt x="4094810" y="1890166"/>
                  <a:pt x="4068247" y="1890166"/>
                </a:cubicBezTo>
                <a:cubicBezTo>
                  <a:pt x="4068247" y="1890166"/>
                  <a:pt x="4068247" y="1890166"/>
                  <a:pt x="4068247" y="1887281"/>
                </a:cubicBezTo>
                <a:close/>
                <a:moveTo>
                  <a:pt x="4066204" y="1865442"/>
                </a:moveTo>
                <a:lnTo>
                  <a:pt x="4068247" y="1866678"/>
                </a:lnTo>
                <a:lnTo>
                  <a:pt x="4068247" y="1867502"/>
                </a:lnTo>
                <a:close/>
                <a:moveTo>
                  <a:pt x="6301595" y="1843602"/>
                </a:moveTo>
                <a:cubicBezTo>
                  <a:pt x="6325603" y="1867914"/>
                  <a:pt x="6325603" y="1867914"/>
                  <a:pt x="6325603" y="1892638"/>
                </a:cubicBezTo>
                <a:cubicBezTo>
                  <a:pt x="6325603" y="1892638"/>
                  <a:pt x="6325603" y="1892638"/>
                  <a:pt x="6301595" y="1867914"/>
                </a:cubicBezTo>
                <a:cubicBezTo>
                  <a:pt x="6325603" y="1892638"/>
                  <a:pt x="6301595" y="1867914"/>
                  <a:pt x="6301595" y="1843602"/>
                </a:cubicBezTo>
                <a:close/>
                <a:moveTo>
                  <a:pt x="4008480" y="1843602"/>
                </a:moveTo>
                <a:lnTo>
                  <a:pt x="4014099" y="1843602"/>
                </a:lnTo>
                <a:lnTo>
                  <a:pt x="4039641" y="1867914"/>
                </a:lnTo>
                <a:cubicBezTo>
                  <a:pt x="4039641" y="1867914"/>
                  <a:pt x="4026870" y="1855964"/>
                  <a:pt x="4014099" y="1846486"/>
                </a:cubicBezTo>
                <a:close/>
                <a:moveTo>
                  <a:pt x="4014610" y="1842366"/>
                </a:moveTo>
                <a:lnTo>
                  <a:pt x="4030956" y="1849371"/>
                </a:lnTo>
                <a:lnTo>
                  <a:pt x="4041173" y="1866678"/>
                </a:lnTo>
                <a:cubicBezTo>
                  <a:pt x="4041173" y="1866678"/>
                  <a:pt x="4014610" y="1842366"/>
                  <a:pt x="4014610" y="1842366"/>
                </a:cubicBezTo>
                <a:close/>
                <a:moveTo>
                  <a:pt x="3996731" y="1836597"/>
                </a:moveTo>
                <a:lnTo>
                  <a:pt x="4008480" y="1843602"/>
                </a:lnTo>
                <a:lnTo>
                  <a:pt x="4001328" y="1843602"/>
                </a:lnTo>
                <a:cubicBezTo>
                  <a:pt x="3994688" y="1843602"/>
                  <a:pt x="3988558" y="1843602"/>
                  <a:pt x="3988558" y="1843602"/>
                </a:cubicBezTo>
                <a:cubicBezTo>
                  <a:pt x="3988558" y="1837421"/>
                  <a:pt x="3991623" y="1835772"/>
                  <a:pt x="3996731" y="1836597"/>
                </a:cubicBezTo>
                <a:close/>
                <a:moveTo>
                  <a:pt x="7178689" y="1818878"/>
                </a:moveTo>
                <a:cubicBezTo>
                  <a:pt x="7205763" y="1867914"/>
                  <a:pt x="7178689" y="1867914"/>
                  <a:pt x="7178689" y="1867914"/>
                </a:cubicBezTo>
                <a:lnTo>
                  <a:pt x="7178178" y="1867502"/>
                </a:lnTo>
                <a:lnTo>
                  <a:pt x="7161321" y="1905000"/>
                </a:lnTo>
                <a:cubicBezTo>
                  <a:pt x="7128627" y="1929724"/>
                  <a:pt x="7058644" y="1920659"/>
                  <a:pt x="7018289" y="1938790"/>
                </a:cubicBezTo>
                <a:cubicBezTo>
                  <a:pt x="7018289" y="1914890"/>
                  <a:pt x="7071415" y="1914890"/>
                  <a:pt x="7044851" y="1867090"/>
                </a:cubicBezTo>
                <a:cubicBezTo>
                  <a:pt x="7071415" y="1867090"/>
                  <a:pt x="7071415" y="1890578"/>
                  <a:pt x="7071415" y="1914478"/>
                </a:cubicBezTo>
                <a:cubicBezTo>
                  <a:pt x="7071415" y="1866678"/>
                  <a:pt x="7085207" y="1848959"/>
                  <a:pt x="7105129" y="1845662"/>
                </a:cubicBezTo>
                <a:lnTo>
                  <a:pt x="7177667" y="1866678"/>
                </a:lnTo>
                <a:lnTo>
                  <a:pt x="7166939" y="1853492"/>
                </a:lnTo>
                <a:cubicBezTo>
                  <a:pt x="7163364" y="1841954"/>
                  <a:pt x="7178689" y="1837421"/>
                  <a:pt x="7178689" y="1818878"/>
                </a:cubicBezTo>
                <a:close/>
                <a:moveTo>
                  <a:pt x="715162" y="1818878"/>
                </a:moveTo>
                <a:cubicBezTo>
                  <a:pt x="794851" y="1892638"/>
                  <a:pt x="662035" y="1818878"/>
                  <a:pt x="768288" y="1892638"/>
                </a:cubicBezTo>
                <a:cubicBezTo>
                  <a:pt x="741724" y="1867914"/>
                  <a:pt x="741724" y="1892638"/>
                  <a:pt x="741724" y="1892638"/>
                </a:cubicBezTo>
                <a:cubicBezTo>
                  <a:pt x="715162" y="1867914"/>
                  <a:pt x="688598" y="1867914"/>
                  <a:pt x="662035" y="1843602"/>
                </a:cubicBezTo>
                <a:cubicBezTo>
                  <a:pt x="662035" y="1818878"/>
                  <a:pt x="662035" y="1843602"/>
                  <a:pt x="688598" y="1843602"/>
                </a:cubicBezTo>
                <a:cubicBezTo>
                  <a:pt x="688598" y="1843602"/>
                  <a:pt x="715162" y="1843602"/>
                  <a:pt x="715162" y="1818878"/>
                </a:cubicBezTo>
                <a:close/>
                <a:moveTo>
                  <a:pt x="6219861" y="1794153"/>
                </a:moveTo>
                <a:cubicBezTo>
                  <a:pt x="6219861" y="1794153"/>
                  <a:pt x="6219861" y="1794153"/>
                  <a:pt x="6219861" y="1818878"/>
                </a:cubicBezTo>
                <a:cubicBezTo>
                  <a:pt x="6192277" y="1794153"/>
                  <a:pt x="6192277" y="1794153"/>
                  <a:pt x="6219861" y="1794153"/>
                </a:cubicBezTo>
                <a:close/>
                <a:moveTo>
                  <a:pt x="4145382" y="1794153"/>
                </a:moveTo>
                <a:cubicBezTo>
                  <a:pt x="4145382" y="1794153"/>
                  <a:pt x="4145382" y="1794153"/>
                  <a:pt x="4172967" y="1794153"/>
                </a:cubicBezTo>
                <a:cubicBezTo>
                  <a:pt x="4172967" y="1818878"/>
                  <a:pt x="4145382" y="1794153"/>
                  <a:pt x="4145382" y="1794153"/>
                </a:cubicBezTo>
                <a:close/>
                <a:moveTo>
                  <a:pt x="3916825" y="1780891"/>
                </a:moveTo>
                <a:lnTo>
                  <a:pt x="3922261" y="1785114"/>
                </a:lnTo>
                <a:cubicBezTo>
                  <a:pt x="3933899" y="1794153"/>
                  <a:pt x="3933899" y="1794153"/>
                  <a:pt x="3933899" y="1794153"/>
                </a:cubicBezTo>
                <a:cubicBezTo>
                  <a:pt x="3933899" y="1794153"/>
                  <a:pt x="3927003" y="1788796"/>
                  <a:pt x="3920106" y="1783440"/>
                </a:cubicBezTo>
                <a:close/>
                <a:moveTo>
                  <a:pt x="3906314" y="1772726"/>
                </a:moveTo>
                <a:cubicBezTo>
                  <a:pt x="3906314" y="1772726"/>
                  <a:pt x="3908038" y="1774065"/>
                  <a:pt x="3910624" y="1776074"/>
                </a:cubicBezTo>
                <a:lnTo>
                  <a:pt x="3916825" y="1780891"/>
                </a:lnTo>
                <a:close/>
                <a:moveTo>
                  <a:pt x="3534430" y="1772726"/>
                </a:moveTo>
                <a:cubicBezTo>
                  <a:pt x="3534430" y="1772726"/>
                  <a:pt x="3541582" y="1772726"/>
                  <a:pt x="3551798" y="1775610"/>
                </a:cubicBezTo>
                <a:lnTo>
                  <a:pt x="3562015" y="1780967"/>
                </a:lnTo>
                <a:close/>
                <a:moveTo>
                  <a:pt x="7524009" y="1748826"/>
                </a:moveTo>
                <a:cubicBezTo>
                  <a:pt x="7530651" y="1748826"/>
                  <a:pt x="7533715" y="1750474"/>
                  <a:pt x="7535248" y="1752535"/>
                </a:cubicBezTo>
                <a:lnTo>
                  <a:pt x="7534737" y="1755831"/>
                </a:lnTo>
                <a:close/>
                <a:moveTo>
                  <a:pt x="4147936" y="1723690"/>
                </a:moveTo>
                <a:cubicBezTo>
                  <a:pt x="4147936" y="1723690"/>
                  <a:pt x="4173989" y="1748414"/>
                  <a:pt x="4200041" y="1748414"/>
                </a:cubicBezTo>
                <a:cubicBezTo>
                  <a:pt x="4200041" y="1772726"/>
                  <a:pt x="4173989" y="1772726"/>
                  <a:pt x="4147936" y="1772726"/>
                </a:cubicBezTo>
                <a:cubicBezTo>
                  <a:pt x="4121373" y="1723690"/>
                  <a:pt x="4147936" y="1723690"/>
                  <a:pt x="4147936" y="1723690"/>
                </a:cubicBezTo>
                <a:close/>
                <a:moveTo>
                  <a:pt x="3836841" y="1716685"/>
                </a:moveTo>
                <a:cubicBezTo>
                  <a:pt x="3853188" y="1719981"/>
                  <a:pt x="3887924" y="1746765"/>
                  <a:pt x="3907847" y="1746765"/>
                </a:cubicBezTo>
                <a:cubicBezTo>
                  <a:pt x="3907847" y="1746765"/>
                  <a:pt x="3908357" y="1770665"/>
                  <a:pt x="3934921" y="1770665"/>
                </a:cubicBezTo>
                <a:lnTo>
                  <a:pt x="3943605" y="1776435"/>
                </a:lnTo>
                <a:lnTo>
                  <a:pt x="4014610" y="1821762"/>
                </a:lnTo>
                <a:lnTo>
                  <a:pt x="4066204" y="1865442"/>
                </a:lnTo>
                <a:lnTo>
                  <a:pt x="4041173" y="1854316"/>
                </a:lnTo>
                <a:lnTo>
                  <a:pt x="4030956" y="1849371"/>
                </a:lnTo>
                <a:lnTo>
                  <a:pt x="4028402" y="1845662"/>
                </a:lnTo>
                <a:cubicBezTo>
                  <a:pt x="4021762" y="1842366"/>
                  <a:pt x="4014610" y="1842366"/>
                  <a:pt x="4014610" y="1842366"/>
                </a:cubicBezTo>
                <a:cubicBezTo>
                  <a:pt x="4014610" y="1842366"/>
                  <a:pt x="3988047" y="1818466"/>
                  <a:pt x="3988047" y="1818466"/>
                </a:cubicBezTo>
                <a:cubicBezTo>
                  <a:pt x="3988047" y="1818466"/>
                  <a:pt x="3961484" y="1794565"/>
                  <a:pt x="3961484" y="1794565"/>
                </a:cubicBezTo>
                <a:cubicBezTo>
                  <a:pt x="3921639" y="1776846"/>
                  <a:pt x="3881794" y="1745529"/>
                  <a:pt x="3852677" y="1730695"/>
                </a:cubicBezTo>
                <a:lnTo>
                  <a:pt x="3841950" y="1727398"/>
                </a:lnTo>
                <a:lnTo>
                  <a:pt x="3855231" y="1748414"/>
                </a:lnTo>
                <a:cubicBezTo>
                  <a:pt x="3828157" y="1748414"/>
                  <a:pt x="3828157" y="1723690"/>
                  <a:pt x="3828157" y="1723690"/>
                </a:cubicBezTo>
                <a:lnTo>
                  <a:pt x="3835309" y="1725338"/>
                </a:lnTo>
                <a:lnTo>
                  <a:pt x="3828157" y="1722866"/>
                </a:lnTo>
                <a:cubicBezTo>
                  <a:pt x="3828157" y="1716685"/>
                  <a:pt x="3831733" y="1715448"/>
                  <a:pt x="3836841" y="1716685"/>
                </a:cubicBezTo>
                <a:close/>
                <a:moveTo>
                  <a:pt x="3460360" y="1713388"/>
                </a:moveTo>
                <a:cubicBezTo>
                  <a:pt x="3468022" y="1709679"/>
                  <a:pt x="3483347" y="1723690"/>
                  <a:pt x="3483347" y="1723690"/>
                </a:cubicBezTo>
                <a:cubicBezTo>
                  <a:pt x="3483347" y="1748002"/>
                  <a:pt x="3483858" y="1723690"/>
                  <a:pt x="3456273" y="1723690"/>
                </a:cubicBezTo>
                <a:cubicBezTo>
                  <a:pt x="3456273" y="1717509"/>
                  <a:pt x="3457806" y="1714624"/>
                  <a:pt x="3460360" y="1713388"/>
                </a:cubicBezTo>
                <a:close/>
                <a:moveTo>
                  <a:pt x="2984267" y="1702262"/>
                </a:moveTo>
                <a:lnTo>
                  <a:pt x="2990397" y="1703498"/>
                </a:lnTo>
                <a:lnTo>
                  <a:pt x="2991418" y="1705558"/>
                </a:lnTo>
                <a:close/>
                <a:moveTo>
                  <a:pt x="3745914" y="1698966"/>
                </a:moveTo>
                <a:cubicBezTo>
                  <a:pt x="3745914" y="1698966"/>
                  <a:pt x="3773498" y="1698966"/>
                  <a:pt x="3773498" y="1723690"/>
                </a:cubicBezTo>
                <a:cubicBezTo>
                  <a:pt x="3773498" y="1723690"/>
                  <a:pt x="3745914" y="1698966"/>
                  <a:pt x="3745914" y="1698966"/>
                </a:cubicBezTo>
                <a:close/>
                <a:moveTo>
                  <a:pt x="2969963" y="1694021"/>
                </a:moveTo>
                <a:cubicBezTo>
                  <a:pt x="2971496" y="1694432"/>
                  <a:pt x="2975582" y="1697729"/>
                  <a:pt x="2980691" y="1700613"/>
                </a:cubicBezTo>
                <a:lnTo>
                  <a:pt x="2984267" y="1702262"/>
                </a:lnTo>
                <a:lnTo>
                  <a:pt x="2977115" y="1700613"/>
                </a:lnTo>
                <a:cubicBezTo>
                  <a:pt x="2970474" y="1694432"/>
                  <a:pt x="2968942" y="1693196"/>
                  <a:pt x="2969963" y="1694021"/>
                </a:cubicBezTo>
                <a:close/>
                <a:moveTo>
                  <a:pt x="7470373" y="1677538"/>
                </a:moveTo>
                <a:cubicBezTo>
                  <a:pt x="7496935" y="1725338"/>
                  <a:pt x="7497447" y="1701438"/>
                  <a:pt x="7524009" y="1772726"/>
                </a:cubicBezTo>
                <a:cubicBezTo>
                  <a:pt x="7524009" y="1772726"/>
                  <a:pt x="7530651" y="1766957"/>
                  <a:pt x="7533715" y="1760776"/>
                </a:cubicBezTo>
                <a:lnTo>
                  <a:pt x="7534737" y="1755831"/>
                </a:lnTo>
                <a:lnTo>
                  <a:pt x="7547508" y="1763661"/>
                </a:lnTo>
                <a:cubicBezTo>
                  <a:pt x="7550573" y="1772726"/>
                  <a:pt x="7550573" y="1784676"/>
                  <a:pt x="7550573" y="1796626"/>
                </a:cubicBezTo>
                <a:cubicBezTo>
                  <a:pt x="7550573" y="1796626"/>
                  <a:pt x="7496935" y="1796626"/>
                  <a:pt x="7496935" y="1820526"/>
                </a:cubicBezTo>
                <a:cubicBezTo>
                  <a:pt x="7470373" y="1820526"/>
                  <a:pt x="7470373" y="1820526"/>
                  <a:pt x="7470373" y="1796626"/>
                </a:cubicBezTo>
                <a:cubicBezTo>
                  <a:pt x="7470373" y="1867914"/>
                  <a:pt x="7416735" y="1772726"/>
                  <a:pt x="7390173" y="1820526"/>
                </a:cubicBezTo>
                <a:cubicBezTo>
                  <a:pt x="7390173" y="1772726"/>
                  <a:pt x="7390173" y="1796626"/>
                  <a:pt x="7390173" y="1772726"/>
                </a:cubicBezTo>
                <a:cubicBezTo>
                  <a:pt x="7416735" y="1796626"/>
                  <a:pt x="7417246" y="1725338"/>
                  <a:pt x="7443809" y="1701438"/>
                </a:cubicBezTo>
                <a:cubicBezTo>
                  <a:pt x="7443809" y="1701438"/>
                  <a:pt x="7470373" y="1748826"/>
                  <a:pt x="7470373" y="1748826"/>
                </a:cubicBezTo>
                <a:cubicBezTo>
                  <a:pt x="7443809" y="1701438"/>
                  <a:pt x="7496935" y="1748826"/>
                  <a:pt x="7470373" y="1677538"/>
                </a:cubicBezTo>
                <a:close/>
                <a:moveTo>
                  <a:pt x="4971394" y="1677538"/>
                </a:moveTo>
                <a:cubicBezTo>
                  <a:pt x="5024010" y="1677538"/>
                  <a:pt x="5077136" y="1701438"/>
                  <a:pt x="5156825" y="1749238"/>
                </a:cubicBezTo>
                <a:cubicBezTo>
                  <a:pt x="5182878" y="1773550"/>
                  <a:pt x="5209441" y="1797038"/>
                  <a:pt x="5262567" y="1820938"/>
                </a:cubicBezTo>
                <a:cubicBezTo>
                  <a:pt x="5262567" y="1820938"/>
                  <a:pt x="5262567" y="1844838"/>
                  <a:pt x="5209441" y="1820938"/>
                </a:cubicBezTo>
                <a:cubicBezTo>
                  <a:pt x="5236004" y="1844838"/>
                  <a:pt x="5288619" y="1868738"/>
                  <a:pt x="5315183" y="1892638"/>
                </a:cubicBezTo>
                <a:cubicBezTo>
                  <a:pt x="5368309" y="1940438"/>
                  <a:pt x="5394872" y="1964750"/>
                  <a:pt x="5421435" y="2012551"/>
                </a:cubicBezTo>
                <a:cubicBezTo>
                  <a:pt x="5341746" y="1964750"/>
                  <a:pt x="5289130" y="1916538"/>
                  <a:pt x="5236004" y="1868738"/>
                </a:cubicBezTo>
                <a:cubicBezTo>
                  <a:pt x="5236004" y="1868738"/>
                  <a:pt x="5236004" y="1892638"/>
                  <a:pt x="5209441" y="1868738"/>
                </a:cubicBezTo>
                <a:cubicBezTo>
                  <a:pt x="5156315" y="1844838"/>
                  <a:pt x="5156315" y="1820938"/>
                  <a:pt x="5103188" y="1797038"/>
                </a:cubicBezTo>
                <a:cubicBezTo>
                  <a:pt x="5077136" y="1797038"/>
                  <a:pt x="5077136" y="1773550"/>
                  <a:pt x="5050573" y="1749238"/>
                </a:cubicBezTo>
                <a:cubicBezTo>
                  <a:pt x="5024010" y="1725338"/>
                  <a:pt x="5050573" y="1749238"/>
                  <a:pt x="5050573" y="1725338"/>
                </a:cubicBezTo>
                <a:cubicBezTo>
                  <a:pt x="5024010" y="1701438"/>
                  <a:pt x="4997957" y="1701438"/>
                  <a:pt x="4971394" y="1677538"/>
                </a:cubicBezTo>
                <a:close/>
                <a:moveTo>
                  <a:pt x="891909" y="1640039"/>
                </a:moveTo>
                <a:lnTo>
                  <a:pt x="899571" y="1644572"/>
                </a:lnTo>
                <a:cubicBezTo>
                  <a:pt x="902636" y="1653638"/>
                  <a:pt x="902636" y="1665588"/>
                  <a:pt x="902636" y="1677538"/>
                </a:cubicBezTo>
                <a:cubicBezTo>
                  <a:pt x="902636" y="1671769"/>
                  <a:pt x="899571" y="1661055"/>
                  <a:pt x="895484" y="1649517"/>
                </a:cubicBezTo>
                <a:close/>
                <a:moveTo>
                  <a:pt x="820903" y="1625205"/>
                </a:moveTo>
                <a:lnTo>
                  <a:pt x="823968" y="1629737"/>
                </a:lnTo>
                <a:lnTo>
                  <a:pt x="820903" y="1629326"/>
                </a:lnTo>
                <a:lnTo>
                  <a:pt x="820393" y="1626853"/>
                </a:lnTo>
                <a:close/>
                <a:moveTo>
                  <a:pt x="794340" y="1623556"/>
                </a:moveTo>
                <a:lnTo>
                  <a:pt x="820903" y="1629326"/>
                </a:lnTo>
                <a:lnTo>
                  <a:pt x="828055" y="1660231"/>
                </a:lnTo>
                <a:cubicBezTo>
                  <a:pt x="830098" y="1670121"/>
                  <a:pt x="830609" y="1677538"/>
                  <a:pt x="823968" y="1677538"/>
                </a:cubicBezTo>
                <a:lnTo>
                  <a:pt x="794340" y="1656522"/>
                </a:lnTo>
                <a:lnTo>
                  <a:pt x="787189" y="1693196"/>
                </a:lnTo>
                <a:cubicBezTo>
                  <a:pt x="782591" y="1703910"/>
                  <a:pt x="776972" y="1714212"/>
                  <a:pt x="773396" y="1730283"/>
                </a:cubicBezTo>
                <a:lnTo>
                  <a:pt x="771353" y="1750474"/>
                </a:lnTo>
                <a:lnTo>
                  <a:pt x="794851" y="1770254"/>
                </a:lnTo>
                <a:cubicBezTo>
                  <a:pt x="794851" y="1782204"/>
                  <a:pt x="794851" y="1788384"/>
                  <a:pt x="791786" y="1788384"/>
                </a:cubicBezTo>
                <a:lnTo>
                  <a:pt x="769310" y="1771078"/>
                </a:lnTo>
                <a:lnTo>
                  <a:pt x="769310" y="1770665"/>
                </a:lnTo>
                <a:lnTo>
                  <a:pt x="768288" y="1770254"/>
                </a:lnTo>
                <a:cubicBezTo>
                  <a:pt x="715672" y="1746765"/>
                  <a:pt x="768799" y="1770665"/>
                  <a:pt x="742236" y="1746765"/>
                </a:cubicBezTo>
                <a:cubicBezTo>
                  <a:pt x="742236" y="1746765"/>
                  <a:pt x="742236" y="1746765"/>
                  <a:pt x="689620" y="1698966"/>
                </a:cubicBezTo>
                <a:cubicBezTo>
                  <a:pt x="702391" y="1698966"/>
                  <a:pt x="722313" y="1711328"/>
                  <a:pt x="742236" y="1726162"/>
                </a:cubicBezTo>
                <a:lnTo>
                  <a:pt x="754496" y="1736464"/>
                </a:lnTo>
                <a:lnTo>
                  <a:pt x="743768" y="1724926"/>
                </a:lnTo>
                <a:cubicBezTo>
                  <a:pt x="743768" y="1706795"/>
                  <a:pt x="743768" y="1688664"/>
                  <a:pt x="765733" y="1670944"/>
                </a:cubicBezTo>
                <a:lnTo>
                  <a:pt x="792808" y="1654050"/>
                </a:lnTo>
                <a:lnTo>
                  <a:pt x="784124" y="1635507"/>
                </a:lnTo>
                <a:cubicBezTo>
                  <a:pt x="784124" y="1629737"/>
                  <a:pt x="787699" y="1625205"/>
                  <a:pt x="794340" y="1623556"/>
                </a:cubicBezTo>
                <a:close/>
                <a:moveTo>
                  <a:pt x="3671843" y="1618199"/>
                </a:moveTo>
                <a:cubicBezTo>
                  <a:pt x="3679506" y="1614491"/>
                  <a:pt x="3694831" y="1628501"/>
                  <a:pt x="3694831" y="1628501"/>
                </a:cubicBezTo>
                <a:cubicBezTo>
                  <a:pt x="3694831" y="1628501"/>
                  <a:pt x="3695341" y="1628501"/>
                  <a:pt x="3667757" y="1628501"/>
                </a:cubicBezTo>
                <a:cubicBezTo>
                  <a:pt x="3667757" y="1622320"/>
                  <a:pt x="3669289" y="1619024"/>
                  <a:pt x="3671843" y="1618199"/>
                </a:cubicBezTo>
                <a:close/>
                <a:moveTo>
                  <a:pt x="7747242" y="1609958"/>
                </a:moveTo>
                <a:lnTo>
                  <a:pt x="7758481" y="1616139"/>
                </a:lnTo>
                <a:cubicBezTo>
                  <a:pt x="7762056" y="1622320"/>
                  <a:pt x="7762056" y="1628501"/>
                  <a:pt x="7762056" y="1628501"/>
                </a:cubicBezTo>
                <a:cubicBezTo>
                  <a:pt x="7762056" y="1628501"/>
                  <a:pt x="7755415" y="1622320"/>
                  <a:pt x="7748775" y="1612843"/>
                </a:cubicBezTo>
                <a:close/>
                <a:moveTo>
                  <a:pt x="6298019" y="1597596"/>
                </a:moveTo>
                <a:cubicBezTo>
                  <a:pt x="6300062" y="1596360"/>
                  <a:pt x="6301595" y="1597596"/>
                  <a:pt x="6301595" y="1603777"/>
                </a:cubicBezTo>
                <a:cubicBezTo>
                  <a:pt x="6301595" y="1603777"/>
                  <a:pt x="6301595" y="1616139"/>
                  <a:pt x="6301595" y="1625205"/>
                </a:cubicBezTo>
                <a:lnTo>
                  <a:pt x="6301595" y="1628501"/>
                </a:lnTo>
                <a:cubicBezTo>
                  <a:pt x="6281161" y="1628501"/>
                  <a:pt x="6291377" y="1600892"/>
                  <a:pt x="6298019" y="1597596"/>
                </a:cubicBezTo>
                <a:close/>
                <a:moveTo>
                  <a:pt x="7734471" y="1579053"/>
                </a:moveTo>
                <a:lnTo>
                  <a:pt x="7747242" y="1609958"/>
                </a:lnTo>
                <a:lnTo>
                  <a:pt x="7734471" y="1603777"/>
                </a:lnTo>
                <a:cubicBezTo>
                  <a:pt x="7734471" y="1603777"/>
                  <a:pt x="7734471" y="1579053"/>
                  <a:pt x="7734471" y="1579053"/>
                </a:cubicBezTo>
                <a:close/>
                <a:moveTo>
                  <a:pt x="3534430" y="1579053"/>
                </a:moveTo>
                <a:lnTo>
                  <a:pt x="3562015" y="1579053"/>
                </a:lnTo>
                <a:cubicBezTo>
                  <a:pt x="3562015" y="1603777"/>
                  <a:pt x="3534430" y="1579053"/>
                  <a:pt x="3534430" y="1579053"/>
                </a:cubicBezTo>
                <a:close/>
                <a:moveTo>
                  <a:pt x="3482325" y="1579053"/>
                </a:moveTo>
                <a:cubicBezTo>
                  <a:pt x="3508889" y="1602953"/>
                  <a:pt x="3561504" y="1651165"/>
                  <a:pt x="3587556" y="1675065"/>
                </a:cubicBezTo>
                <a:cubicBezTo>
                  <a:pt x="3561504" y="1651165"/>
                  <a:pt x="3587556" y="1675065"/>
                  <a:pt x="3587556" y="1651165"/>
                </a:cubicBezTo>
                <a:cubicBezTo>
                  <a:pt x="3640172" y="1698966"/>
                  <a:pt x="3587556" y="1675065"/>
                  <a:pt x="3587556" y="1698966"/>
                </a:cubicBezTo>
                <a:cubicBezTo>
                  <a:pt x="3508889" y="1627265"/>
                  <a:pt x="3456273" y="1579053"/>
                  <a:pt x="3456273" y="1627265"/>
                </a:cubicBezTo>
                <a:cubicBezTo>
                  <a:pt x="3456273" y="1579053"/>
                  <a:pt x="3482325" y="1579053"/>
                  <a:pt x="3482325" y="1579053"/>
                </a:cubicBezTo>
                <a:close/>
                <a:moveTo>
                  <a:pt x="2928586" y="1569987"/>
                </a:moveTo>
                <a:cubicBezTo>
                  <a:pt x="2936759" y="1567103"/>
                  <a:pt x="2955660" y="1579053"/>
                  <a:pt x="2975072" y="1579053"/>
                </a:cubicBezTo>
                <a:cubicBezTo>
                  <a:pt x="2949530" y="1579053"/>
                  <a:pt x="2923989" y="1579053"/>
                  <a:pt x="2923989" y="1579053"/>
                </a:cubicBezTo>
                <a:cubicBezTo>
                  <a:pt x="2923989" y="1573696"/>
                  <a:pt x="2925521" y="1571223"/>
                  <a:pt x="2928586" y="1569987"/>
                </a:cubicBezTo>
                <a:close/>
                <a:moveTo>
                  <a:pt x="7444831" y="1557625"/>
                </a:moveTo>
                <a:cubicBezTo>
                  <a:pt x="7444831" y="1605013"/>
                  <a:pt x="7444831" y="1605013"/>
                  <a:pt x="7444831" y="1628501"/>
                </a:cubicBezTo>
                <a:cubicBezTo>
                  <a:pt x="7417246" y="1581113"/>
                  <a:pt x="7417246" y="1557625"/>
                  <a:pt x="7444831" y="1557625"/>
                </a:cubicBezTo>
                <a:close/>
                <a:moveTo>
                  <a:pt x="6301595" y="1557625"/>
                </a:moveTo>
                <a:cubicBezTo>
                  <a:pt x="6274521" y="1629737"/>
                  <a:pt x="6192277" y="1581526"/>
                  <a:pt x="6219861" y="1677538"/>
                </a:cubicBezTo>
                <a:cubicBezTo>
                  <a:pt x="6192277" y="1629737"/>
                  <a:pt x="6219861" y="1629737"/>
                  <a:pt x="6192277" y="1605837"/>
                </a:cubicBezTo>
                <a:cubicBezTo>
                  <a:pt x="6219861" y="1581938"/>
                  <a:pt x="6246935" y="1557625"/>
                  <a:pt x="6301595" y="1557625"/>
                </a:cubicBezTo>
                <a:close/>
                <a:moveTo>
                  <a:pt x="3507356" y="1557625"/>
                </a:moveTo>
                <a:cubicBezTo>
                  <a:pt x="3507356" y="1557625"/>
                  <a:pt x="3507356" y="1562982"/>
                  <a:pt x="3510932" y="1568339"/>
                </a:cubicBezTo>
                <a:lnTo>
                  <a:pt x="3534430" y="1579053"/>
                </a:lnTo>
                <a:cubicBezTo>
                  <a:pt x="3507356" y="1579053"/>
                  <a:pt x="3507356" y="1579053"/>
                  <a:pt x="3507356" y="1579053"/>
                </a:cubicBezTo>
                <a:cubicBezTo>
                  <a:pt x="3507356" y="1557625"/>
                  <a:pt x="3507356" y="1557625"/>
                  <a:pt x="3507356" y="1557625"/>
                </a:cubicBezTo>
                <a:close/>
                <a:moveTo>
                  <a:pt x="6407336" y="1508589"/>
                </a:moveTo>
                <a:cubicBezTo>
                  <a:pt x="6434921" y="1532901"/>
                  <a:pt x="6407336" y="1533313"/>
                  <a:pt x="6407336" y="1557625"/>
                </a:cubicBezTo>
                <a:cubicBezTo>
                  <a:pt x="6380262" y="1533313"/>
                  <a:pt x="6407336" y="1532901"/>
                  <a:pt x="6407336" y="1508589"/>
                </a:cubicBezTo>
                <a:close/>
                <a:moveTo>
                  <a:pt x="3366878" y="1489634"/>
                </a:moveTo>
                <a:cubicBezTo>
                  <a:pt x="3386289" y="1496227"/>
                  <a:pt x="3402636" y="1508589"/>
                  <a:pt x="3402636" y="1508589"/>
                </a:cubicBezTo>
                <a:cubicBezTo>
                  <a:pt x="3402636" y="1508589"/>
                  <a:pt x="3429199" y="1508589"/>
                  <a:pt x="3429199" y="1533313"/>
                </a:cubicBezTo>
                <a:cubicBezTo>
                  <a:pt x="3402636" y="1508589"/>
                  <a:pt x="3402636" y="1508589"/>
                  <a:pt x="3376584" y="1508589"/>
                </a:cubicBezTo>
                <a:cubicBezTo>
                  <a:pt x="3376584" y="1508589"/>
                  <a:pt x="3376073" y="1496639"/>
                  <a:pt x="3366878" y="1489634"/>
                </a:cubicBezTo>
                <a:close/>
                <a:moveTo>
                  <a:pt x="2736514" y="1483865"/>
                </a:moveTo>
                <a:cubicBezTo>
                  <a:pt x="2736514" y="1483865"/>
                  <a:pt x="2763588" y="1532901"/>
                  <a:pt x="2763588" y="1508589"/>
                </a:cubicBezTo>
                <a:cubicBezTo>
                  <a:pt x="2818247" y="1557625"/>
                  <a:pt x="2763588" y="1557625"/>
                  <a:pt x="2763588" y="1533313"/>
                </a:cubicBezTo>
                <a:cubicBezTo>
                  <a:pt x="2763588" y="1533313"/>
                  <a:pt x="2736514" y="1508589"/>
                  <a:pt x="2736514" y="1483865"/>
                </a:cubicBezTo>
                <a:close/>
                <a:moveTo>
                  <a:pt x="2763588" y="1461201"/>
                </a:moveTo>
                <a:cubicBezTo>
                  <a:pt x="2776870" y="1473151"/>
                  <a:pt x="2784021" y="1477683"/>
                  <a:pt x="2786065" y="1477683"/>
                </a:cubicBezTo>
                <a:lnTo>
                  <a:pt x="2780956" y="1467794"/>
                </a:lnTo>
                <a:lnTo>
                  <a:pt x="2783511" y="1469030"/>
                </a:lnTo>
                <a:cubicBezTo>
                  <a:pt x="2802922" y="1482217"/>
                  <a:pt x="2818247" y="1508589"/>
                  <a:pt x="2818247" y="1508589"/>
                </a:cubicBezTo>
                <a:cubicBezTo>
                  <a:pt x="2790662" y="1485101"/>
                  <a:pt x="2763588" y="1461201"/>
                  <a:pt x="2763588" y="1461201"/>
                </a:cubicBezTo>
                <a:close/>
                <a:moveTo>
                  <a:pt x="3562015" y="1459141"/>
                </a:moveTo>
                <a:cubicBezTo>
                  <a:pt x="3616674" y="1459141"/>
                  <a:pt x="3562015" y="1459141"/>
                  <a:pt x="3589089" y="1483865"/>
                </a:cubicBezTo>
                <a:cubicBezTo>
                  <a:pt x="3562015" y="1483865"/>
                  <a:pt x="3562015" y="1483865"/>
                  <a:pt x="3562015" y="1483865"/>
                </a:cubicBezTo>
                <a:cubicBezTo>
                  <a:pt x="3534430" y="1508589"/>
                  <a:pt x="3534430" y="1459141"/>
                  <a:pt x="3562015" y="1459141"/>
                </a:cubicBezTo>
                <a:close/>
                <a:moveTo>
                  <a:pt x="3508889" y="1459141"/>
                </a:moveTo>
                <a:cubicBezTo>
                  <a:pt x="3508889" y="1459141"/>
                  <a:pt x="3535452" y="1508589"/>
                  <a:pt x="3562015" y="1533313"/>
                </a:cubicBezTo>
                <a:cubicBezTo>
                  <a:pt x="3535452" y="1533313"/>
                  <a:pt x="3508889" y="1508589"/>
                  <a:pt x="3482325" y="1533313"/>
                </a:cubicBezTo>
                <a:cubicBezTo>
                  <a:pt x="3429199" y="1459553"/>
                  <a:pt x="3535452" y="1508589"/>
                  <a:pt x="3508889" y="1459141"/>
                </a:cubicBezTo>
                <a:close/>
                <a:moveTo>
                  <a:pt x="2757458" y="1449663"/>
                </a:moveTo>
                <a:cubicBezTo>
                  <a:pt x="2758991" y="1449663"/>
                  <a:pt x="2760523" y="1449663"/>
                  <a:pt x="2761545" y="1449663"/>
                </a:cubicBezTo>
                <a:cubicBezTo>
                  <a:pt x="2768696" y="1455432"/>
                  <a:pt x="2775848" y="1462025"/>
                  <a:pt x="2780446" y="1467382"/>
                </a:cubicBezTo>
                <a:lnTo>
                  <a:pt x="2763588" y="1461201"/>
                </a:lnTo>
                <a:cubicBezTo>
                  <a:pt x="2753372" y="1452547"/>
                  <a:pt x="2754904" y="1450487"/>
                  <a:pt x="2757458" y="1449663"/>
                </a:cubicBezTo>
                <a:close/>
                <a:moveTo>
                  <a:pt x="3667757" y="1437713"/>
                </a:moveTo>
                <a:cubicBezTo>
                  <a:pt x="3695341" y="1460789"/>
                  <a:pt x="3694831" y="1483865"/>
                  <a:pt x="3694831" y="1483865"/>
                </a:cubicBezTo>
                <a:cubicBezTo>
                  <a:pt x="3667757" y="1460789"/>
                  <a:pt x="3667757" y="1460789"/>
                  <a:pt x="3667757" y="1437713"/>
                </a:cubicBezTo>
                <a:close/>
                <a:moveTo>
                  <a:pt x="3004189" y="1412989"/>
                </a:moveTo>
                <a:cubicBezTo>
                  <a:pt x="3010830" y="1424939"/>
                  <a:pt x="3014406" y="1430708"/>
                  <a:pt x="3016449" y="1433592"/>
                </a:cubicBezTo>
                <a:lnTo>
                  <a:pt x="3018492" y="1435240"/>
                </a:lnTo>
                <a:lnTo>
                  <a:pt x="3020025" y="1436889"/>
                </a:lnTo>
                <a:cubicBezTo>
                  <a:pt x="3032285" y="1452547"/>
                  <a:pt x="3037393" y="1448427"/>
                  <a:pt x="3057315" y="1483865"/>
                </a:cubicBezTo>
                <a:cubicBezTo>
                  <a:pt x="3057315" y="1483865"/>
                  <a:pt x="3030752" y="1459964"/>
                  <a:pt x="3004189" y="1459964"/>
                </a:cubicBezTo>
                <a:cubicBezTo>
                  <a:pt x="3004189" y="1436476"/>
                  <a:pt x="2977115" y="1436476"/>
                  <a:pt x="3004189" y="1412989"/>
                </a:cubicBezTo>
                <a:close/>
                <a:moveTo>
                  <a:pt x="3786780" y="1411340"/>
                </a:moveTo>
                <a:cubicBezTo>
                  <a:pt x="3808746" y="1435653"/>
                  <a:pt x="3848590" y="1466146"/>
                  <a:pt x="3828157" y="1483865"/>
                </a:cubicBezTo>
                <a:cubicBezTo>
                  <a:pt x="3807213" y="1447602"/>
                  <a:pt x="3800061" y="1434417"/>
                  <a:pt x="3786780" y="1411340"/>
                </a:cubicBezTo>
                <a:close/>
                <a:moveTo>
                  <a:pt x="3738762" y="1406395"/>
                </a:moveTo>
                <a:cubicBezTo>
                  <a:pt x="3747957" y="1406395"/>
                  <a:pt x="3760728" y="1412165"/>
                  <a:pt x="3773498" y="1412165"/>
                </a:cubicBezTo>
                <a:cubicBezTo>
                  <a:pt x="3773498" y="1459141"/>
                  <a:pt x="3747957" y="1436064"/>
                  <a:pt x="3722415" y="1436064"/>
                </a:cubicBezTo>
                <a:cubicBezTo>
                  <a:pt x="3722415" y="1412165"/>
                  <a:pt x="3729056" y="1406395"/>
                  <a:pt x="3738762" y="1406395"/>
                </a:cubicBezTo>
                <a:close/>
                <a:moveTo>
                  <a:pt x="851368" y="1399714"/>
                </a:moveTo>
                <a:lnTo>
                  <a:pt x="850021" y="1414637"/>
                </a:lnTo>
                <a:cubicBezTo>
                  <a:pt x="850021" y="1408662"/>
                  <a:pt x="850021" y="1404181"/>
                  <a:pt x="850428" y="1401193"/>
                </a:cubicBezTo>
                <a:close/>
                <a:moveTo>
                  <a:pt x="6540663" y="1388677"/>
                </a:moveTo>
                <a:cubicBezTo>
                  <a:pt x="6540663" y="1413401"/>
                  <a:pt x="6540663" y="1437713"/>
                  <a:pt x="6513078" y="1413401"/>
                </a:cubicBezTo>
                <a:cubicBezTo>
                  <a:pt x="6540663" y="1413401"/>
                  <a:pt x="6540663" y="1388677"/>
                  <a:pt x="6540663" y="1388677"/>
                </a:cubicBezTo>
                <a:close/>
                <a:moveTo>
                  <a:pt x="3057315" y="1388677"/>
                </a:moveTo>
                <a:cubicBezTo>
                  <a:pt x="3108398" y="1412165"/>
                  <a:pt x="3107887" y="1459141"/>
                  <a:pt x="3082346" y="1459141"/>
                </a:cubicBezTo>
                <a:cubicBezTo>
                  <a:pt x="3056804" y="1388677"/>
                  <a:pt x="3108398" y="1435653"/>
                  <a:pt x="3057315" y="1388677"/>
                </a:cubicBezTo>
                <a:close/>
                <a:moveTo>
                  <a:pt x="3002146" y="1388677"/>
                </a:moveTo>
                <a:lnTo>
                  <a:pt x="3004189" y="1389501"/>
                </a:lnTo>
                <a:lnTo>
                  <a:pt x="3004189" y="1389913"/>
                </a:lnTo>
                <a:lnTo>
                  <a:pt x="3026155" y="1401039"/>
                </a:lnTo>
                <a:cubicBezTo>
                  <a:pt x="3029730" y="1407220"/>
                  <a:pt x="3029730" y="1413401"/>
                  <a:pt x="3029730" y="1413401"/>
                </a:cubicBezTo>
                <a:cubicBezTo>
                  <a:pt x="3029730" y="1413401"/>
                  <a:pt x="3023090" y="1407220"/>
                  <a:pt x="3016449" y="1401039"/>
                </a:cubicBezTo>
                <a:lnTo>
                  <a:pt x="3005211" y="1391149"/>
                </a:lnTo>
                <a:lnTo>
                  <a:pt x="3020535" y="1421642"/>
                </a:lnTo>
                <a:cubicBezTo>
                  <a:pt x="3030752" y="1430708"/>
                  <a:pt x="3044034" y="1436476"/>
                  <a:pt x="3057315" y="1436476"/>
                </a:cubicBezTo>
                <a:cubicBezTo>
                  <a:pt x="3084389" y="1459964"/>
                  <a:pt x="3057315" y="1459964"/>
                  <a:pt x="3057315" y="1459964"/>
                </a:cubicBezTo>
                <a:cubicBezTo>
                  <a:pt x="3030752" y="1436476"/>
                  <a:pt x="3024111" y="1436476"/>
                  <a:pt x="3020535" y="1436476"/>
                </a:cubicBezTo>
                <a:lnTo>
                  <a:pt x="3018492" y="1435240"/>
                </a:lnTo>
                <a:lnTo>
                  <a:pt x="3004189" y="1412989"/>
                </a:lnTo>
                <a:cubicBezTo>
                  <a:pt x="3004189" y="1412989"/>
                  <a:pt x="3004189" y="1412576"/>
                  <a:pt x="3004189" y="1409692"/>
                </a:cubicBezTo>
                <a:lnTo>
                  <a:pt x="3004189" y="1390325"/>
                </a:lnTo>
                <a:close/>
                <a:moveTo>
                  <a:pt x="3217716" y="1363952"/>
                </a:moveTo>
                <a:cubicBezTo>
                  <a:pt x="3243768" y="1363952"/>
                  <a:pt x="3269820" y="1388677"/>
                  <a:pt x="3295873" y="1388677"/>
                </a:cubicBezTo>
                <a:cubicBezTo>
                  <a:pt x="3269820" y="1388677"/>
                  <a:pt x="3217716" y="1363952"/>
                  <a:pt x="3217716" y="1363952"/>
                </a:cubicBezTo>
                <a:close/>
                <a:moveTo>
                  <a:pt x="2979158" y="1354887"/>
                </a:moveTo>
                <a:cubicBezTo>
                  <a:pt x="2986821" y="1352002"/>
                  <a:pt x="3002146" y="1363952"/>
                  <a:pt x="3002146" y="1363952"/>
                </a:cubicBezTo>
                <a:lnTo>
                  <a:pt x="2979158" y="1356123"/>
                </a:lnTo>
                <a:close/>
                <a:moveTo>
                  <a:pt x="2975582" y="1354887"/>
                </a:moveTo>
                <a:cubicBezTo>
                  <a:pt x="2976093" y="1354062"/>
                  <a:pt x="2976604" y="1354887"/>
                  <a:pt x="2978647" y="1356123"/>
                </a:cubicBezTo>
                <a:lnTo>
                  <a:pt x="2979158" y="1356123"/>
                </a:lnTo>
                <a:lnTo>
                  <a:pt x="2975072" y="1363952"/>
                </a:lnTo>
                <a:cubicBezTo>
                  <a:pt x="2975072" y="1358596"/>
                  <a:pt x="2975582" y="1356123"/>
                  <a:pt x="2975582" y="1354887"/>
                </a:cubicBezTo>
                <a:close/>
                <a:moveTo>
                  <a:pt x="876073" y="1342524"/>
                </a:moveTo>
                <a:cubicBezTo>
                  <a:pt x="955251" y="1438125"/>
                  <a:pt x="876584" y="1342524"/>
                  <a:pt x="929199" y="1414637"/>
                </a:cubicBezTo>
                <a:cubicBezTo>
                  <a:pt x="902636" y="1486337"/>
                  <a:pt x="850021" y="1510237"/>
                  <a:pt x="902636" y="1605837"/>
                </a:cubicBezTo>
                <a:cubicBezTo>
                  <a:pt x="876073" y="1581938"/>
                  <a:pt x="876584" y="1593888"/>
                  <a:pt x="883225" y="1614903"/>
                </a:cubicBezTo>
                <a:lnTo>
                  <a:pt x="891909" y="1640039"/>
                </a:lnTo>
                <a:lnTo>
                  <a:pt x="876073" y="1629737"/>
                </a:lnTo>
                <a:cubicBezTo>
                  <a:pt x="850021" y="1611607"/>
                  <a:pt x="835207" y="1605837"/>
                  <a:pt x="827544" y="1607074"/>
                </a:cubicBezTo>
                <a:lnTo>
                  <a:pt x="820903" y="1625205"/>
                </a:lnTo>
                <a:lnTo>
                  <a:pt x="801492" y="1591003"/>
                </a:lnTo>
                <a:cubicBezTo>
                  <a:pt x="792808" y="1565455"/>
                  <a:pt x="816817" y="1569987"/>
                  <a:pt x="797405" y="1533725"/>
                </a:cubicBezTo>
                <a:cubicBezTo>
                  <a:pt x="850021" y="1558038"/>
                  <a:pt x="823968" y="1533725"/>
                  <a:pt x="850021" y="1557625"/>
                </a:cubicBezTo>
                <a:cubicBezTo>
                  <a:pt x="797405" y="1462025"/>
                  <a:pt x="850021" y="1438537"/>
                  <a:pt x="876073" y="1414637"/>
                </a:cubicBezTo>
                <a:cubicBezTo>
                  <a:pt x="863047" y="1402687"/>
                  <a:pt x="856534" y="1396712"/>
                  <a:pt x="853277" y="1396712"/>
                </a:cubicBezTo>
                <a:lnTo>
                  <a:pt x="851368" y="1399714"/>
                </a:lnTo>
                <a:lnTo>
                  <a:pt x="853277" y="1378581"/>
                </a:lnTo>
                <a:cubicBezTo>
                  <a:pt x="856534" y="1366528"/>
                  <a:pt x="863047" y="1354475"/>
                  <a:pt x="876073" y="1342524"/>
                </a:cubicBezTo>
                <a:close/>
                <a:moveTo>
                  <a:pt x="853086" y="1320273"/>
                </a:moveTo>
                <a:cubicBezTo>
                  <a:pt x="848999" y="1315740"/>
                  <a:pt x="862791" y="1326042"/>
                  <a:pt x="878627" y="1333459"/>
                </a:cubicBezTo>
                <a:lnTo>
                  <a:pt x="881692" y="1334283"/>
                </a:lnTo>
                <a:lnTo>
                  <a:pt x="875051" y="1340052"/>
                </a:lnTo>
                <a:cubicBezTo>
                  <a:pt x="861770" y="1328514"/>
                  <a:pt x="855129" y="1322745"/>
                  <a:pt x="853086" y="1320273"/>
                </a:cubicBezTo>
                <a:close/>
                <a:moveTo>
                  <a:pt x="8401615" y="1318213"/>
                </a:moveTo>
                <a:cubicBezTo>
                  <a:pt x="8428178" y="1341700"/>
                  <a:pt x="8428178" y="1341289"/>
                  <a:pt x="8428178" y="1341289"/>
                </a:cubicBezTo>
                <a:cubicBezTo>
                  <a:pt x="8454230" y="1388677"/>
                  <a:pt x="8428178" y="1388677"/>
                  <a:pt x="8401615" y="1388677"/>
                </a:cubicBezTo>
                <a:cubicBezTo>
                  <a:pt x="8401615" y="1388677"/>
                  <a:pt x="8348999" y="1388677"/>
                  <a:pt x="8348999" y="1388677"/>
                </a:cubicBezTo>
                <a:cubicBezTo>
                  <a:pt x="8348999" y="1365188"/>
                  <a:pt x="8401615" y="1365188"/>
                  <a:pt x="8401615" y="1318213"/>
                </a:cubicBezTo>
                <a:cubicBezTo>
                  <a:pt x="8401615" y="1318213"/>
                  <a:pt x="8401615" y="1341289"/>
                  <a:pt x="8401615" y="1341289"/>
                </a:cubicBezTo>
                <a:cubicBezTo>
                  <a:pt x="8428178" y="1365188"/>
                  <a:pt x="8401615" y="1318213"/>
                  <a:pt x="8401615" y="1318213"/>
                </a:cubicBezTo>
                <a:close/>
                <a:moveTo>
                  <a:pt x="3069064" y="1311208"/>
                </a:moveTo>
                <a:cubicBezTo>
                  <a:pt x="3067021" y="1309971"/>
                  <a:pt x="3070597" y="1311619"/>
                  <a:pt x="3083878" y="1317800"/>
                </a:cubicBezTo>
                <a:lnTo>
                  <a:pt x="3084900" y="1319449"/>
                </a:lnTo>
                <a:close/>
                <a:moveTo>
                  <a:pt x="8442992" y="1310383"/>
                </a:moveTo>
                <a:cubicBezTo>
                  <a:pt x="8454741" y="1312855"/>
                  <a:pt x="8454741" y="1334696"/>
                  <a:pt x="8454741" y="1317389"/>
                </a:cubicBezTo>
                <a:cubicBezTo>
                  <a:pt x="8481815" y="1364364"/>
                  <a:pt x="8427156" y="1340877"/>
                  <a:pt x="8427156" y="1317389"/>
                </a:cubicBezTo>
                <a:cubicBezTo>
                  <a:pt x="8434308" y="1311208"/>
                  <a:pt x="8439416" y="1309559"/>
                  <a:pt x="8442992" y="1310383"/>
                </a:cubicBezTo>
                <a:close/>
                <a:moveTo>
                  <a:pt x="8481815" y="1293488"/>
                </a:moveTo>
                <a:cubicBezTo>
                  <a:pt x="8481815" y="1317800"/>
                  <a:pt x="8481815" y="1318213"/>
                  <a:pt x="8481815" y="1342524"/>
                </a:cubicBezTo>
                <a:cubicBezTo>
                  <a:pt x="8454741" y="1293488"/>
                  <a:pt x="8481815" y="1317800"/>
                  <a:pt x="8481815" y="1293488"/>
                </a:cubicBezTo>
                <a:close/>
                <a:moveTo>
                  <a:pt x="2657846" y="1293488"/>
                </a:moveTo>
                <a:cubicBezTo>
                  <a:pt x="2684920" y="1293488"/>
                  <a:pt x="2685431" y="1316976"/>
                  <a:pt x="2712505" y="1340464"/>
                </a:cubicBezTo>
                <a:cubicBezTo>
                  <a:pt x="2657846" y="1293488"/>
                  <a:pt x="2685431" y="1340464"/>
                  <a:pt x="2685431" y="1363952"/>
                </a:cubicBezTo>
                <a:cubicBezTo>
                  <a:pt x="2630772" y="1316976"/>
                  <a:pt x="2657846" y="1316976"/>
                  <a:pt x="2657846" y="1293488"/>
                </a:cubicBezTo>
                <a:close/>
                <a:moveTo>
                  <a:pt x="855129" y="1277829"/>
                </a:moveTo>
                <a:cubicBezTo>
                  <a:pt x="868411" y="1280714"/>
                  <a:pt x="888333" y="1292664"/>
                  <a:pt x="901614" y="1316564"/>
                </a:cubicBezTo>
                <a:cubicBezTo>
                  <a:pt x="901614" y="1316564"/>
                  <a:pt x="927667" y="1363952"/>
                  <a:pt x="927667" y="1363952"/>
                </a:cubicBezTo>
                <a:cubicBezTo>
                  <a:pt x="914896" y="1352002"/>
                  <a:pt x="904679" y="1344585"/>
                  <a:pt x="897528" y="1340052"/>
                </a:cubicBezTo>
                <a:lnTo>
                  <a:pt x="883225" y="1334696"/>
                </a:lnTo>
                <a:lnTo>
                  <a:pt x="901614" y="1340052"/>
                </a:lnTo>
                <a:cubicBezTo>
                  <a:pt x="901614" y="1316564"/>
                  <a:pt x="875051" y="1292664"/>
                  <a:pt x="848488" y="1292664"/>
                </a:cubicBezTo>
                <a:cubicBezTo>
                  <a:pt x="835207" y="1280714"/>
                  <a:pt x="841847" y="1274945"/>
                  <a:pt x="855129" y="1277829"/>
                </a:cubicBezTo>
                <a:close/>
                <a:moveTo>
                  <a:pt x="2697691" y="1256814"/>
                </a:moveTo>
                <a:cubicBezTo>
                  <a:pt x="2700245" y="1256814"/>
                  <a:pt x="2703821" y="1257226"/>
                  <a:pt x="2707908" y="1258875"/>
                </a:cubicBezTo>
                <a:cubicBezTo>
                  <a:pt x="2724765" y="1265056"/>
                  <a:pt x="2751328" y="1282774"/>
                  <a:pt x="2764610" y="1294725"/>
                </a:cubicBezTo>
                <a:cubicBezTo>
                  <a:pt x="2738047" y="1246512"/>
                  <a:pt x="2818247" y="1318625"/>
                  <a:pt x="2818247" y="1318625"/>
                </a:cubicBezTo>
                <a:cubicBezTo>
                  <a:pt x="2818247" y="1342937"/>
                  <a:pt x="2765121" y="1294725"/>
                  <a:pt x="2711484" y="1294725"/>
                </a:cubicBezTo>
                <a:cubicBezTo>
                  <a:pt x="2691561" y="1267528"/>
                  <a:pt x="2690029" y="1257638"/>
                  <a:pt x="2697691" y="1256814"/>
                </a:cubicBezTo>
                <a:close/>
                <a:moveTo>
                  <a:pt x="2763077" y="1246512"/>
                </a:moveTo>
                <a:cubicBezTo>
                  <a:pt x="2776359" y="1258463"/>
                  <a:pt x="2789640" y="1264231"/>
                  <a:pt x="2802922" y="1267116"/>
                </a:cubicBezTo>
                <a:lnTo>
                  <a:pt x="2843788" y="1270412"/>
                </a:lnTo>
                <a:lnTo>
                  <a:pt x="2858092" y="1283186"/>
                </a:lnTo>
                <a:cubicBezTo>
                  <a:pt x="2865243" y="1289367"/>
                  <a:pt x="2870352" y="1294312"/>
                  <a:pt x="2870352" y="1294312"/>
                </a:cubicBezTo>
                <a:cubicBezTo>
                  <a:pt x="2896915" y="1294312"/>
                  <a:pt x="2896915" y="1317800"/>
                  <a:pt x="2923989" y="1317800"/>
                </a:cubicBezTo>
                <a:cubicBezTo>
                  <a:pt x="2923989" y="1341289"/>
                  <a:pt x="2923989" y="1365188"/>
                  <a:pt x="2923989" y="1365188"/>
                </a:cubicBezTo>
                <a:cubicBezTo>
                  <a:pt x="2923989" y="1365188"/>
                  <a:pt x="2950552" y="1389088"/>
                  <a:pt x="2950552" y="1389088"/>
                </a:cubicBezTo>
                <a:cubicBezTo>
                  <a:pt x="2977115" y="1389088"/>
                  <a:pt x="2950552" y="1365188"/>
                  <a:pt x="3004189" y="1412989"/>
                </a:cubicBezTo>
                <a:cubicBezTo>
                  <a:pt x="2950552" y="1389088"/>
                  <a:pt x="2923478" y="1389088"/>
                  <a:pt x="2896915" y="1365188"/>
                </a:cubicBezTo>
                <a:cubicBezTo>
                  <a:pt x="2923478" y="1389088"/>
                  <a:pt x="2950552" y="1412989"/>
                  <a:pt x="2923989" y="1412989"/>
                </a:cubicBezTo>
                <a:cubicBezTo>
                  <a:pt x="2870352" y="1365188"/>
                  <a:pt x="2923989" y="1365188"/>
                  <a:pt x="2870352" y="1341289"/>
                </a:cubicBezTo>
                <a:cubicBezTo>
                  <a:pt x="2870352" y="1317800"/>
                  <a:pt x="2869841" y="1341289"/>
                  <a:pt x="2896915" y="1341289"/>
                </a:cubicBezTo>
                <a:cubicBezTo>
                  <a:pt x="2869841" y="1317800"/>
                  <a:pt x="2870352" y="1317800"/>
                  <a:pt x="2843788" y="1294312"/>
                </a:cubicBezTo>
                <a:cubicBezTo>
                  <a:pt x="2870352" y="1317800"/>
                  <a:pt x="2816714" y="1293901"/>
                  <a:pt x="2843788" y="1341289"/>
                </a:cubicBezTo>
                <a:cubicBezTo>
                  <a:pt x="2843788" y="1341289"/>
                  <a:pt x="2816714" y="1317800"/>
                  <a:pt x="2816714" y="1294312"/>
                </a:cubicBezTo>
                <a:cubicBezTo>
                  <a:pt x="2789640" y="1270412"/>
                  <a:pt x="2789640" y="1294312"/>
                  <a:pt x="2763077" y="1270412"/>
                </a:cubicBezTo>
                <a:cubicBezTo>
                  <a:pt x="2763077" y="1270412"/>
                  <a:pt x="2763077" y="1270412"/>
                  <a:pt x="2763077" y="1246512"/>
                </a:cubicBezTo>
                <a:close/>
                <a:moveTo>
                  <a:pt x="929199" y="1227145"/>
                </a:moveTo>
                <a:lnTo>
                  <a:pt x="956273" y="1244452"/>
                </a:lnTo>
                <a:cubicBezTo>
                  <a:pt x="956273" y="1268352"/>
                  <a:pt x="929199" y="1244452"/>
                  <a:pt x="929199" y="1244452"/>
                </a:cubicBezTo>
                <a:cubicBezTo>
                  <a:pt x="929199" y="1244452"/>
                  <a:pt x="929199" y="1244864"/>
                  <a:pt x="929199" y="1241979"/>
                </a:cubicBezTo>
                <a:close/>
                <a:moveTo>
                  <a:pt x="2736514" y="1222612"/>
                </a:moveTo>
                <a:cubicBezTo>
                  <a:pt x="2736514" y="1222612"/>
                  <a:pt x="2763077" y="1223024"/>
                  <a:pt x="2763077" y="1246512"/>
                </a:cubicBezTo>
                <a:cubicBezTo>
                  <a:pt x="2736514" y="1223024"/>
                  <a:pt x="2736514" y="1222612"/>
                  <a:pt x="2736514" y="1222612"/>
                </a:cubicBezTo>
                <a:close/>
                <a:moveTo>
                  <a:pt x="929199" y="1220964"/>
                </a:moveTo>
                <a:lnTo>
                  <a:pt x="929199" y="1227145"/>
                </a:lnTo>
                <a:lnTo>
                  <a:pt x="922558" y="1222612"/>
                </a:lnTo>
                <a:close/>
                <a:moveTo>
                  <a:pt x="3076216" y="1209838"/>
                </a:moveTo>
                <a:cubicBezTo>
                  <a:pt x="3082346" y="1209838"/>
                  <a:pt x="3095627" y="1220964"/>
                  <a:pt x="3108398" y="1244040"/>
                </a:cubicBezTo>
                <a:cubicBezTo>
                  <a:pt x="3108398" y="1244040"/>
                  <a:pt x="3082346" y="1220964"/>
                  <a:pt x="3082346" y="1244040"/>
                </a:cubicBezTo>
                <a:cubicBezTo>
                  <a:pt x="3069575" y="1220964"/>
                  <a:pt x="3069575" y="1209838"/>
                  <a:pt x="3076216" y="1209838"/>
                </a:cubicBezTo>
                <a:close/>
                <a:moveTo>
                  <a:pt x="2685431" y="1198300"/>
                </a:moveTo>
                <a:cubicBezTo>
                  <a:pt x="2685431" y="1221788"/>
                  <a:pt x="2712505" y="1221788"/>
                  <a:pt x="2712505" y="1245276"/>
                </a:cubicBezTo>
                <a:cubicBezTo>
                  <a:pt x="2712505" y="1268764"/>
                  <a:pt x="2657846" y="1198300"/>
                  <a:pt x="2685431" y="1198300"/>
                </a:cubicBezTo>
                <a:close/>
                <a:moveTo>
                  <a:pt x="6857888" y="1148852"/>
                </a:moveTo>
                <a:cubicBezTo>
                  <a:pt x="6885473" y="1173576"/>
                  <a:pt x="6857888" y="1173576"/>
                  <a:pt x="6857888" y="1173576"/>
                </a:cubicBezTo>
                <a:cubicBezTo>
                  <a:pt x="6830814" y="1148852"/>
                  <a:pt x="6857888" y="1148852"/>
                  <a:pt x="6857888" y="1148852"/>
                </a:cubicBezTo>
                <a:close/>
                <a:moveTo>
                  <a:pt x="822436" y="1148852"/>
                </a:moveTo>
                <a:cubicBezTo>
                  <a:pt x="882714" y="1184702"/>
                  <a:pt x="882203" y="1194180"/>
                  <a:pt x="912342" y="1216431"/>
                </a:cubicBezTo>
                <a:lnTo>
                  <a:pt x="922558" y="1222612"/>
                </a:lnTo>
                <a:lnTo>
                  <a:pt x="917450" y="1223849"/>
                </a:lnTo>
                <a:cubicBezTo>
                  <a:pt x="912342" y="1229617"/>
                  <a:pt x="922558" y="1238683"/>
                  <a:pt x="902636" y="1220964"/>
                </a:cubicBezTo>
                <a:cubicBezTo>
                  <a:pt x="982836" y="1292664"/>
                  <a:pt x="955762" y="1316152"/>
                  <a:pt x="982836" y="1363952"/>
                </a:cubicBezTo>
                <a:cubicBezTo>
                  <a:pt x="929199" y="1316152"/>
                  <a:pt x="902636" y="1292252"/>
                  <a:pt x="876073" y="1268352"/>
                </a:cubicBezTo>
                <a:cubicBezTo>
                  <a:pt x="902636" y="1268352"/>
                  <a:pt x="955762" y="1268352"/>
                  <a:pt x="822436" y="1148852"/>
                </a:cubicBezTo>
                <a:close/>
                <a:moveTo>
                  <a:pt x="2974050" y="1146379"/>
                </a:moveTo>
                <a:cubicBezTo>
                  <a:pt x="2983756" y="1143083"/>
                  <a:pt x="3003678" y="1148852"/>
                  <a:pt x="3029730" y="1173576"/>
                </a:cubicBezTo>
                <a:cubicBezTo>
                  <a:pt x="3003678" y="1173576"/>
                  <a:pt x="3003678" y="1173576"/>
                  <a:pt x="2977115" y="1173576"/>
                </a:cubicBezTo>
                <a:cubicBezTo>
                  <a:pt x="2964344" y="1161214"/>
                  <a:pt x="2964344" y="1149264"/>
                  <a:pt x="2974050" y="1146379"/>
                </a:cubicBezTo>
                <a:close/>
                <a:moveTo>
                  <a:pt x="2631794" y="1124539"/>
                </a:moveTo>
                <a:cubicBezTo>
                  <a:pt x="2657846" y="1148852"/>
                  <a:pt x="2605742" y="1148852"/>
                  <a:pt x="2657846" y="1198300"/>
                </a:cubicBezTo>
                <a:cubicBezTo>
                  <a:pt x="2631794" y="1173576"/>
                  <a:pt x="2631794" y="1173576"/>
                  <a:pt x="2631794" y="1173576"/>
                </a:cubicBezTo>
                <a:cubicBezTo>
                  <a:pt x="2605742" y="1148852"/>
                  <a:pt x="2579179" y="1124539"/>
                  <a:pt x="2631794" y="1124539"/>
                </a:cubicBezTo>
                <a:close/>
                <a:moveTo>
                  <a:pt x="2565897" y="1085393"/>
                </a:moveTo>
                <a:lnTo>
                  <a:pt x="2576114" y="1090750"/>
                </a:lnTo>
                <a:cubicBezTo>
                  <a:pt x="2579690" y="1096931"/>
                  <a:pt x="2579179" y="1103112"/>
                  <a:pt x="2579179" y="1103112"/>
                </a:cubicBezTo>
                <a:close/>
                <a:moveTo>
                  <a:pt x="7390173" y="1078800"/>
                </a:moveTo>
                <a:lnTo>
                  <a:pt x="7400389" y="1092398"/>
                </a:lnTo>
                <a:lnTo>
                  <a:pt x="7401411" y="1098991"/>
                </a:lnTo>
                <a:cubicBezTo>
                  <a:pt x="7399878" y="1101051"/>
                  <a:pt x="7396813" y="1103112"/>
                  <a:pt x="7390173" y="1103112"/>
                </a:cubicBezTo>
                <a:close/>
                <a:moveTo>
                  <a:pt x="2544953" y="1063141"/>
                </a:moveTo>
                <a:cubicBezTo>
                  <a:pt x="2544953" y="1061493"/>
                  <a:pt x="2546996" y="1062317"/>
                  <a:pt x="2552105" y="1068086"/>
                </a:cubicBezTo>
                <a:lnTo>
                  <a:pt x="2565897" y="1085393"/>
                </a:lnTo>
                <a:lnTo>
                  <a:pt x="2552105" y="1078387"/>
                </a:lnTo>
                <a:cubicBezTo>
                  <a:pt x="2552105" y="1078387"/>
                  <a:pt x="2544953" y="1066438"/>
                  <a:pt x="2544953" y="1063141"/>
                </a:cubicBezTo>
                <a:close/>
                <a:moveTo>
                  <a:pt x="904169" y="1053663"/>
                </a:moveTo>
                <a:cubicBezTo>
                  <a:pt x="928178" y="1078387"/>
                  <a:pt x="927667" y="1103112"/>
                  <a:pt x="927667" y="1103112"/>
                </a:cubicBezTo>
                <a:cubicBezTo>
                  <a:pt x="927667" y="1103112"/>
                  <a:pt x="928178" y="1102700"/>
                  <a:pt x="904169" y="1078387"/>
                </a:cubicBezTo>
                <a:cubicBezTo>
                  <a:pt x="904169" y="1078387"/>
                  <a:pt x="904169" y="1078387"/>
                  <a:pt x="904169" y="1053663"/>
                </a:cubicBezTo>
                <a:close/>
                <a:moveTo>
                  <a:pt x="904169" y="1028939"/>
                </a:moveTo>
                <a:cubicBezTo>
                  <a:pt x="930221" y="1028939"/>
                  <a:pt x="956273" y="1053663"/>
                  <a:pt x="982836" y="1053663"/>
                </a:cubicBezTo>
                <a:cubicBezTo>
                  <a:pt x="982836" y="1078387"/>
                  <a:pt x="956273" y="1078387"/>
                  <a:pt x="904169" y="1028939"/>
                </a:cubicBezTo>
                <a:close/>
                <a:moveTo>
                  <a:pt x="7736515" y="959711"/>
                </a:moveTo>
                <a:cubicBezTo>
                  <a:pt x="7763589" y="1007511"/>
                  <a:pt x="7736515" y="983200"/>
                  <a:pt x="7763078" y="1007099"/>
                </a:cubicBezTo>
                <a:cubicBezTo>
                  <a:pt x="7763078" y="1054900"/>
                  <a:pt x="7763078" y="1054900"/>
                  <a:pt x="7789641" y="1054900"/>
                </a:cubicBezTo>
                <a:cubicBezTo>
                  <a:pt x="7789641" y="1054900"/>
                  <a:pt x="7790152" y="1030999"/>
                  <a:pt x="7763078" y="1007099"/>
                </a:cubicBezTo>
                <a:cubicBezTo>
                  <a:pt x="7790152" y="1030999"/>
                  <a:pt x="7816204" y="1054900"/>
                  <a:pt x="7816204" y="1054900"/>
                </a:cubicBezTo>
                <a:cubicBezTo>
                  <a:pt x="7816204" y="1078800"/>
                  <a:pt x="7789641" y="1055312"/>
                  <a:pt x="7816204" y="1103112"/>
                </a:cubicBezTo>
                <a:cubicBezTo>
                  <a:pt x="7736515" y="1079212"/>
                  <a:pt x="7736515" y="1150500"/>
                  <a:pt x="7656315" y="1126600"/>
                </a:cubicBezTo>
                <a:cubicBezTo>
                  <a:pt x="7656315" y="1126600"/>
                  <a:pt x="7656315" y="1126600"/>
                  <a:pt x="7656315" y="1150500"/>
                </a:cubicBezTo>
                <a:cubicBezTo>
                  <a:pt x="7656315" y="1126600"/>
                  <a:pt x="7656825" y="1174400"/>
                  <a:pt x="7629751" y="1150500"/>
                </a:cubicBezTo>
                <a:cubicBezTo>
                  <a:pt x="7629751" y="1198300"/>
                  <a:pt x="7576625" y="1150500"/>
                  <a:pt x="7550062" y="1150500"/>
                </a:cubicBezTo>
                <a:cubicBezTo>
                  <a:pt x="7550062" y="1198300"/>
                  <a:pt x="7496935" y="1174400"/>
                  <a:pt x="7443299" y="1103112"/>
                </a:cubicBezTo>
                <a:cubicBezTo>
                  <a:pt x="7443299" y="1126600"/>
                  <a:pt x="7436657" y="1132781"/>
                  <a:pt x="7426952" y="1126600"/>
                </a:cubicBezTo>
                <a:lnTo>
                  <a:pt x="7400389" y="1092398"/>
                </a:lnTo>
                <a:lnTo>
                  <a:pt x="7399878" y="1091162"/>
                </a:lnTo>
                <a:cubicBezTo>
                  <a:pt x="7396813" y="1084981"/>
                  <a:pt x="7390173" y="1078800"/>
                  <a:pt x="7390173" y="1078800"/>
                </a:cubicBezTo>
                <a:lnTo>
                  <a:pt x="7390173" y="1030999"/>
                </a:lnTo>
                <a:cubicBezTo>
                  <a:pt x="7416735" y="1054900"/>
                  <a:pt x="7390173" y="1054900"/>
                  <a:pt x="7416735" y="1078800"/>
                </a:cubicBezTo>
                <a:cubicBezTo>
                  <a:pt x="7416735" y="1078800"/>
                  <a:pt x="7416735" y="1054900"/>
                  <a:pt x="7416735" y="1054900"/>
                </a:cubicBezTo>
                <a:cubicBezTo>
                  <a:pt x="7416735" y="1030999"/>
                  <a:pt x="7416735" y="1030999"/>
                  <a:pt x="7416735" y="1007099"/>
                </a:cubicBezTo>
                <a:cubicBezTo>
                  <a:pt x="7469861" y="1054900"/>
                  <a:pt x="7470373" y="959300"/>
                  <a:pt x="7523499" y="1030999"/>
                </a:cubicBezTo>
                <a:cubicBezTo>
                  <a:pt x="7523499" y="1007099"/>
                  <a:pt x="7523499" y="959711"/>
                  <a:pt x="7550062" y="1007099"/>
                </a:cubicBezTo>
                <a:cubicBezTo>
                  <a:pt x="7528097" y="967953"/>
                  <a:pt x="7577136" y="1008336"/>
                  <a:pt x="7581223" y="984848"/>
                </a:cubicBezTo>
                <a:cubicBezTo>
                  <a:pt x="7584799" y="990205"/>
                  <a:pt x="7590929" y="995973"/>
                  <a:pt x="7603188" y="1007099"/>
                </a:cubicBezTo>
                <a:cubicBezTo>
                  <a:pt x="7603188" y="888011"/>
                  <a:pt x="7736515" y="1102700"/>
                  <a:pt x="7736515" y="959711"/>
                </a:cubicBezTo>
                <a:close/>
                <a:moveTo>
                  <a:pt x="7576625" y="959711"/>
                </a:moveTo>
                <a:cubicBezTo>
                  <a:pt x="7581733" y="972485"/>
                  <a:pt x="7581733" y="979491"/>
                  <a:pt x="7581223" y="984848"/>
                </a:cubicBezTo>
                <a:cubicBezTo>
                  <a:pt x="7577136" y="978255"/>
                  <a:pt x="7576625" y="972074"/>
                  <a:pt x="7576625" y="959711"/>
                </a:cubicBezTo>
                <a:close/>
                <a:moveTo>
                  <a:pt x="5423478" y="958475"/>
                </a:moveTo>
                <a:cubicBezTo>
                  <a:pt x="5423478" y="958475"/>
                  <a:pt x="5448509" y="981963"/>
                  <a:pt x="5448509" y="1005863"/>
                </a:cubicBezTo>
                <a:cubicBezTo>
                  <a:pt x="5448509" y="1029351"/>
                  <a:pt x="5449020" y="1005451"/>
                  <a:pt x="5423478" y="1028939"/>
                </a:cubicBezTo>
                <a:cubicBezTo>
                  <a:pt x="5423478" y="981963"/>
                  <a:pt x="5397937" y="958475"/>
                  <a:pt x="5423478" y="958475"/>
                </a:cubicBezTo>
                <a:close/>
                <a:moveTo>
                  <a:pt x="8033307" y="939932"/>
                </a:moveTo>
                <a:lnTo>
                  <a:pt x="8038415" y="946113"/>
                </a:lnTo>
                <a:cubicBezTo>
                  <a:pt x="8041480" y="952294"/>
                  <a:pt x="8041480" y="958475"/>
                  <a:pt x="8028199" y="958475"/>
                </a:cubicBezTo>
                <a:close/>
                <a:moveTo>
                  <a:pt x="2376379" y="926746"/>
                </a:moveTo>
                <a:lnTo>
                  <a:pt x="2378933" y="929218"/>
                </a:lnTo>
                <a:lnTo>
                  <a:pt x="2385574" y="939108"/>
                </a:lnTo>
                <a:close/>
                <a:moveTo>
                  <a:pt x="8036883" y="923449"/>
                </a:moveTo>
                <a:lnTo>
                  <a:pt x="8033307" y="939932"/>
                </a:lnTo>
                <a:lnTo>
                  <a:pt x="8028199" y="933751"/>
                </a:lnTo>
                <a:close/>
                <a:moveTo>
                  <a:pt x="8038415" y="918916"/>
                </a:moveTo>
                <a:cubicBezTo>
                  <a:pt x="8039947" y="917268"/>
                  <a:pt x="8040969" y="918093"/>
                  <a:pt x="8039437" y="920565"/>
                </a:cubicBezTo>
                <a:lnTo>
                  <a:pt x="8036883" y="923449"/>
                </a:lnTo>
                <a:close/>
                <a:moveTo>
                  <a:pt x="1511545" y="879358"/>
                </a:moveTo>
                <a:lnTo>
                  <a:pt x="1512567" y="879358"/>
                </a:lnTo>
                <a:lnTo>
                  <a:pt x="1515121" y="887599"/>
                </a:lnTo>
                <a:cubicBezTo>
                  <a:pt x="1507969" y="881418"/>
                  <a:pt x="1508480" y="879770"/>
                  <a:pt x="1511545" y="879358"/>
                </a:cubicBezTo>
                <a:close/>
                <a:moveTo>
                  <a:pt x="2322742" y="869056"/>
                </a:moveTo>
                <a:cubicBezTo>
                  <a:pt x="2332448" y="869056"/>
                  <a:pt x="2352370" y="875649"/>
                  <a:pt x="2365652" y="887599"/>
                </a:cubicBezTo>
                <a:cubicBezTo>
                  <a:pt x="2392215" y="911499"/>
                  <a:pt x="2365652" y="911087"/>
                  <a:pt x="2365652" y="911087"/>
                </a:cubicBezTo>
                <a:lnTo>
                  <a:pt x="2376379" y="926746"/>
                </a:lnTo>
                <a:lnTo>
                  <a:pt x="2351349" y="899137"/>
                </a:lnTo>
                <a:cubicBezTo>
                  <a:pt x="2344197" y="891720"/>
                  <a:pt x="2339089" y="887599"/>
                  <a:pt x="2339089" y="887599"/>
                </a:cubicBezTo>
                <a:cubicBezTo>
                  <a:pt x="2312526" y="875649"/>
                  <a:pt x="2312526" y="869056"/>
                  <a:pt x="2322742" y="869056"/>
                </a:cubicBezTo>
                <a:close/>
                <a:moveTo>
                  <a:pt x="7390173" y="838563"/>
                </a:moveTo>
                <a:cubicBezTo>
                  <a:pt x="7417757" y="863287"/>
                  <a:pt x="7417757" y="863287"/>
                  <a:pt x="7417757" y="888011"/>
                </a:cubicBezTo>
                <a:cubicBezTo>
                  <a:pt x="7390173" y="838563"/>
                  <a:pt x="7390173" y="863287"/>
                  <a:pt x="7390173" y="838563"/>
                </a:cubicBezTo>
                <a:close/>
                <a:moveTo>
                  <a:pt x="8564059" y="831557"/>
                </a:moveTo>
                <a:cubicBezTo>
                  <a:pt x="8566102" y="831970"/>
                  <a:pt x="8568656" y="834442"/>
                  <a:pt x="8570700" y="835678"/>
                </a:cubicBezTo>
                <a:lnTo>
                  <a:pt x="8571210" y="835266"/>
                </a:lnTo>
                <a:lnTo>
                  <a:pt x="8580916" y="854222"/>
                </a:lnTo>
                <a:cubicBezTo>
                  <a:pt x="8580916" y="863287"/>
                  <a:pt x="8574275" y="863287"/>
                  <a:pt x="8560483" y="838563"/>
                </a:cubicBezTo>
                <a:cubicBezTo>
                  <a:pt x="8560483" y="832382"/>
                  <a:pt x="8562015" y="831145"/>
                  <a:pt x="8564059" y="831557"/>
                </a:cubicBezTo>
                <a:close/>
                <a:moveTo>
                  <a:pt x="8560483" y="813838"/>
                </a:moveTo>
                <a:cubicBezTo>
                  <a:pt x="8567635" y="826201"/>
                  <a:pt x="8570700" y="832794"/>
                  <a:pt x="8572232" y="835266"/>
                </a:cubicBezTo>
                <a:lnTo>
                  <a:pt x="8571210" y="835266"/>
                </a:lnTo>
                <a:close/>
                <a:moveTo>
                  <a:pt x="8138346" y="811366"/>
                </a:moveTo>
                <a:cubicBezTo>
                  <a:pt x="8146583" y="812396"/>
                  <a:pt x="8154884" y="813838"/>
                  <a:pt x="8161525" y="813838"/>
                </a:cubicBezTo>
                <a:cubicBezTo>
                  <a:pt x="8161525" y="863287"/>
                  <a:pt x="8108909" y="814251"/>
                  <a:pt x="8108909" y="863287"/>
                </a:cubicBezTo>
                <a:cubicBezTo>
                  <a:pt x="8095628" y="826201"/>
                  <a:pt x="8102269" y="814251"/>
                  <a:pt x="8115551" y="811366"/>
                </a:cubicBezTo>
                <a:cubicBezTo>
                  <a:pt x="8121936" y="809718"/>
                  <a:pt x="8130109" y="810336"/>
                  <a:pt x="8138346" y="811366"/>
                </a:cubicBezTo>
                <a:close/>
                <a:moveTo>
                  <a:pt x="7577647" y="808070"/>
                </a:moveTo>
                <a:cubicBezTo>
                  <a:pt x="7578157" y="807657"/>
                  <a:pt x="7578157" y="808894"/>
                  <a:pt x="7578157" y="814663"/>
                </a:cubicBezTo>
                <a:lnTo>
                  <a:pt x="7576114" y="809718"/>
                </a:lnTo>
                <a:close/>
                <a:moveTo>
                  <a:pt x="7539845" y="799416"/>
                </a:moveTo>
                <a:lnTo>
                  <a:pt x="7550573" y="814663"/>
                </a:lnTo>
                <a:cubicBezTo>
                  <a:pt x="7550573" y="814663"/>
                  <a:pt x="7543421" y="808894"/>
                  <a:pt x="7540356" y="802713"/>
                </a:cubicBezTo>
                <a:close/>
                <a:moveTo>
                  <a:pt x="7496935" y="787054"/>
                </a:moveTo>
                <a:cubicBezTo>
                  <a:pt x="7497957" y="786642"/>
                  <a:pt x="7498979" y="787054"/>
                  <a:pt x="7500001" y="788702"/>
                </a:cubicBezTo>
                <a:cubicBezTo>
                  <a:pt x="7507663" y="797356"/>
                  <a:pt x="7522988" y="832794"/>
                  <a:pt x="7522988" y="815075"/>
                </a:cubicBezTo>
                <a:cubicBezTo>
                  <a:pt x="7522988" y="838563"/>
                  <a:pt x="7522988" y="838563"/>
                  <a:pt x="7522988" y="838563"/>
                </a:cubicBezTo>
                <a:cubicBezTo>
                  <a:pt x="7495914" y="815075"/>
                  <a:pt x="7495914" y="838975"/>
                  <a:pt x="7495914" y="791587"/>
                </a:cubicBezTo>
                <a:cubicBezTo>
                  <a:pt x="7495914" y="788702"/>
                  <a:pt x="7496425" y="787466"/>
                  <a:pt x="7496935" y="787054"/>
                </a:cubicBezTo>
                <a:close/>
                <a:moveTo>
                  <a:pt x="7573049" y="770983"/>
                </a:moveTo>
                <a:cubicBezTo>
                  <a:pt x="7581223" y="773456"/>
                  <a:pt x="7591439" y="779225"/>
                  <a:pt x="7604721" y="791175"/>
                </a:cubicBezTo>
                <a:cubicBezTo>
                  <a:pt x="7604721" y="808894"/>
                  <a:pt x="7574071" y="786642"/>
                  <a:pt x="7570495" y="794471"/>
                </a:cubicBezTo>
                <a:lnTo>
                  <a:pt x="7576114" y="809718"/>
                </a:lnTo>
                <a:lnTo>
                  <a:pt x="7574581" y="812190"/>
                </a:lnTo>
                <a:cubicBezTo>
                  <a:pt x="7571006" y="815075"/>
                  <a:pt x="7564365" y="814663"/>
                  <a:pt x="7550573" y="791175"/>
                </a:cubicBezTo>
                <a:cubicBezTo>
                  <a:pt x="7543932" y="791175"/>
                  <a:pt x="7540356" y="792823"/>
                  <a:pt x="7538823" y="794884"/>
                </a:cubicBezTo>
                <a:lnTo>
                  <a:pt x="7539845" y="799416"/>
                </a:lnTo>
                <a:lnTo>
                  <a:pt x="7538823" y="797768"/>
                </a:lnTo>
                <a:cubicBezTo>
                  <a:pt x="7533715" y="795295"/>
                  <a:pt x="7543421" y="826613"/>
                  <a:pt x="7522988" y="791175"/>
                </a:cubicBezTo>
                <a:cubicBezTo>
                  <a:pt x="7543421" y="791175"/>
                  <a:pt x="7549041" y="764390"/>
                  <a:pt x="7573049" y="770983"/>
                </a:cubicBezTo>
                <a:close/>
                <a:moveTo>
                  <a:pt x="2180221" y="623874"/>
                </a:moveTo>
                <a:cubicBezTo>
                  <a:pt x="2206273" y="623874"/>
                  <a:pt x="2232325" y="647362"/>
                  <a:pt x="2258378" y="670850"/>
                </a:cubicBezTo>
                <a:cubicBezTo>
                  <a:pt x="2258378" y="694338"/>
                  <a:pt x="2206273" y="647362"/>
                  <a:pt x="2206273" y="670850"/>
                </a:cubicBezTo>
                <a:cubicBezTo>
                  <a:pt x="2180221" y="647362"/>
                  <a:pt x="2206273" y="647362"/>
                  <a:pt x="2180221" y="623874"/>
                </a:cubicBezTo>
                <a:close/>
                <a:moveTo>
                  <a:pt x="2144973" y="617693"/>
                </a:moveTo>
                <a:cubicBezTo>
                  <a:pt x="2151614" y="617693"/>
                  <a:pt x="2164896" y="623874"/>
                  <a:pt x="2178177" y="623874"/>
                </a:cubicBezTo>
                <a:cubicBezTo>
                  <a:pt x="2204230" y="648599"/>
                  <a:pt x="2178177" y="648186"/>
                  <a:pt x="2151614" y="648186"/>
                </a:cubicBezTo>
                <a:cubicBezTo>
                  <a:pt x="2138844" y="623462"/>
                  <a:pt x="2138333" y="617693"/>
                  <a:pt x="2144973" y="617693"/>
                </a:cubicBezTo>
                <a:close/>
                <a:moveTo>
                  <a:pt x="8693299" y="503962"/>
                </a:moveTo>
                <a:cubicBezTo>
                  <a:pt x="8693299" y="528686"/>
                  <a:pt x="8693299" y="552998"/>
                  <a:pt x="8693299" y="552998"/>
                </a:cubicBezTo>
                <a:cubicBezTo>
                  <a:pt x="8666225" y="503550"/>
                  <a:pt x="8693299" y="503962"/>
                  <a:pt x="8693299" y="503962"/>
                </a:cubicBezTo>
                <a:close/>
                <a:moveTo>
                  <a:pt x="2950552" y="503962"/>
                </a:moveTo>
                <a:cubicBezTo>
                  <a:pt x="2950552" y="527862"/>
                  <a:pt x="2977115" y="551762"/>
                  <a:pt x="3004189" y="551762"/>
                </a:cubicBezTo>
                <a:cubicBezTo>
                  <a:pt x="3004189" y="551762"/>
                  <a:pt x="3003678" y="552174"/>
                  <a:pt x="3057315" y="623874"/>
                </a:cubicBezTo>
                <a:cubicBezTo>
                  <a:pt x="3030752" y="599974"/>
                  <a:pt x="2977115" y="552174"/>
                  <a:pt x="3030752" y="623874"/>
                </a:cubicBezTo>
                <a:cubicBezTo>
                  <a:pt x="3003678" y="599974"/>
                  <a:pt x="3004189" y="599974"/>
                  <a:pt x="3004189" y="623874"/>
                </a:cubicBezTo>
                <a:cubicBezTo>
                  <a:pt x="2977115" y="576074"/>
                  <a:pt x="2977626" y="551762"/>
                  <a:pt x="2950552" y="575662"/>
                </a:cubicBezTo>
                <a:cubicBezTo>
                  <a:pt x="2923989" y="527862"/>
                  <a:pt x="2950552" y="527862"/>
                  <a:pt x="2950552" y="503962"/>
                </a:cubicBezTo>
                <a:close/>
                <a:moveTo>
                  <a:pt x="8856253" y="377044"/>
                </a:moveTo>
                <a:cubicBezTo>
                  <a:pt x="8863916" y="380341"/>
                  <a:pt x="8878730" y="407537"/>
                  <a:pt x="8878730" y="407537"/>
                </a:cubicBezTo>
                <a:cubicBezTo>
                  <a:pt x="8904782" y="431850"/>
                  <a:pt x="8878730" y="431850"/>
                  <a:pt x="8852167" y="431850"/>
                </a:cubicBezTo>
                <a:cubicBezTo>
                  <a:pt x="8825604" y="504374"/>
                  <a:pt x="8746425" y="480474"/>
                  <a:pt x="8720373" y="528686"/>
                </a:cubicBezTo>
                <a:cubicBezTo>
                  <a:pt x="8693809" y="504374"/>
                  <a:pt x="8693299" y="504374"/>
                  <a:pt x="8693299" y="480062"/>
                </a:cubicBezTo>
                <a:cubicBezTo>
                  <a:pt x="8719862" y="456162"/>
                  <a:pt x="8825604" y="432261"/>
                  <a:pt x="8852167" y="383637"/>
                </a:cubicBezTo>
                <a:cubicBezTo>
                  <a:pt x="8852167" y="377869"/>
                  <a:pt x="8853699" y="375808"/>
                  <a:pt x="8856253" y="377044"/>
                </a:cubicBezTo>
                <a:close/>
                <a:moveTo>
                  <a:pt x="1594810" y="265373"/>
                </a:moveTo>
                <a:lnTo>
                  <a:pt x="1603494" y="279384"/>
                </a:lnTo>
                <a:lnTo>
                  <a:pt x="1617798" y="285977"/>
                </a:lnTo>
                <a:lnTo>
                  <a:pt x="1607070" y="276499"/>
                </a:lnTo>
                <a:close/>
                <a:moveTo>
                  <a:pt x="2324786" y="254247"/>
                </a:moveTo>
                <a:cubicBezTo>
                  <a:pt x="2328361" y="255071"/>
                  <a:pt x="2332959" y="258368"/>
                  <a:pt x="2339600" y="264137"/>
                </a:cubicBezTo>
                <a:cubicBezTo>
                  <a:pt x="2391704" y="313586"/>
                  <a:pt x="2339600" y="264549"/>
                  <a:pt x="2339600" y="288861"/>
                </a:cubicBezTo>
                <a:cubicBezTo>
                  <a:pt x="2320188" y="270318"/>
                  <a:pt x="2315080" y="252187"/>
                  <a:pt x="2324786" y="254247"/>
                </a:cubicBezTo>
                <a:close/>
                <a:moveTo>
                  <a:pt x="1701574" y="215101"/>
                </a:moveTo>
                <a:cubicBezTo>
                  <a:pt x="1728647" y="215101"/>
                  <a:pt x="1755211" y="264137"/>
                  <a:pt x="1781774" y="264137"/>
                </a:cubicBezTo>
                <a:cubicBezTo>
                  <a:pt x="1808337" y="288861"/>
                  <a:pt x="1781774" y="288861"/>
                  <a:pt x="1808337" y="313586"/>
                </a:cubicBezTo>
                <a:cubicBezTo>
                  <a:pt x="1754700" y="264549"/>
                  <a:pt x="1728647" y="239825"/>
                  <a:pt x="1701574" y="239825"/>
                </a:cubicBezTo>
                <a:cubicBezTo>
                  <a:pt x="1675010" y="215101"/>
                  <a:pt x="1755211" y="264137"/>
                  <a:pt x="1701574" y="215101"/>
                </a:cubicBezTo>
                <a:close/>
                <a:moveTo>
                  <a:pt x="1575910" y="214689"/>
                </a:moveTo>
                <a:lnTo>
                  <a:pt x="1580507" y="219221"/>
                </a:lnTo>
                <a:cubicBezTo>
                  <a:pt x="1587148" y="227875"/>
                  <a:pt x="1593278" y="239825"/>
                  <a:pt x="1593278" y="239825"/>
                </a:cubicBezTo>
                <a:lnTo>
                  <a:pt x="1567225" y="215925"/>
                </a:lnTo>
                <a:close/>
                <a:moveTo>
                  <a:pt x="1488047" y="193673"/>
                </a:moveTo>
                <a:cubicBezTo>
                  <a:pt x="1515121" y="241473"/>
                  <a:pt x="1515121" y="217573"/>
                  <a:pt x="1568247" y="265373"/>
                </a:cubicBezTo>
                <a:cubicBezTo>
                  <a:pt x="1554966" y="253423"/>
                  <a:pt x="1554455" y="247242"/>
                  <a:pt x="1561095" y="247242"/>
                </a:cubicBezTo>
                <a:lnTo>
                  <a:pt x="1593278" y="264137"/>
                </a:lnTo>
                <a:cubicBezTo>
                  <a:pt x="1593278" y="264137"/>
                  <a:pt x="1599919" y="264549"/>
                  <a:pt x="1607070" y="267433"/>
                </a:cubicBezTo>
                <a:lnTo>
                  <a:pt x="1619330" y="286801"/>
                </a:lnTo>
                <a:lnTo>
                  <a:pt x="1624438" y="289273"/>
                </a:lnTo>
                <a:cubicBezTo>
                  <a:pt x="1640785" y="295454"/>
                  <a:pt x="1661218" y="301223"/>
                  <a:pt x="1674499" y="313173"/>
                </a:cubicBezTo>
                <a:cubicBezTo>
                  <a:pt x="1621373" y="265373"/>
                  <a:pt x="1647937" y="241473"/>
                  <a:pt x="1647937" y="241473"/>
                </a:cubicBezTo>
                <a:cubicBezTo>
                  <a:pt x="1674499" y="265373"/>
                  <a:pt x="1674499" y="265373"/>
                  <a:pt x="1647937" y="265373"/>
                </a:cubicBezTo>
                <a:cubicBezTo>
                  <a:pt x="1674499" y="289273"/>
                  <a:pt x="1674499" y="313173"/>
                  <a:pt x="1727626" y="360973"/>
                </a:cubicBezTo>
                <a:cubicBezTo>
                  <a:pt x="1701063" y="289273"/>
                  <a:pt x="1780752" y="360973"/>
                  <a:pt x="1754189" y="337074"/>
                </a:cubicBezTo>
                <a:cubicBezTo>
                  <a:pt x="1754189" y="337074"/>
                  <a:pt x="1780752" y="337074"/>
                  <a:pt x="1780752" y="337074"/>
                </a:cubicBezTo>
                <a:cubicBezTo>
                  <a:pt x="1807315" y="408773"/>
                  <a:pt x="1860441" y="456986"/>
                  <a:pt x="1860441" y="456986"/>
                </a:cubicBezTo>
                <a:cubicBezTo>
                  <a:pt x="1887004" y="480886"/>
                  <a:pt x="1887004" y="480474"/>
                  <a:pt x="1913568" y="504374"/>
                </a:cubicBezTo>
                <a:cubicBezTo>
                  <a:pt x="1913568" y="504374"/>
                  <a:pt x="1913568" y="480474"/>
                  <a:pt x="1913568" y="480474"/>
                </a:cubicBezTo>
                <a:cubicBezTo>
                  <a:pt x="1940131" y="528274"/>
                  <a:pt x="1966694" y="528274"/>
                  <a:pt x="1966694" y="504374"/>
                </a:cubicBezTo>
                <a:cubicBezTo>
                  <a:pt x="1966694" y="552174"/>
                  <a:pt x="2020331" y="576074"/>
                  <a:pt x="2046894" y="599974"/>
                </a:cubicBezTo>
                <a:cubicBezTo>
                  <a:pt x="2046894" y="599974"/>
                  <a:pt x="2020331" y="600386"/>
                  <a:pt x="2046894" y="624286"/>
                </a:cubicBezTo>
                <a:cubicBezTo>
                  <a:pt x="2073457" y="648186"/>
                  <a:pt x="2126584" y="695987"/>
                  <a:pt x="2126584" y="719887"/>
                </a:cubicBezTo>
                <a:cubicBezTo>
                  <a:pt x="2153147" y="743787"/>
                  <a:pt x="2126584" y="695574"/>
                  <a:pt x="2126584" y="695574"/>
                </a:cubicBezTo>
                <a:cubicBezTo>
                  <a:pt x="2126584" y="695574"/>
                  <a:pt x="2126584" y="695574"/>
                  <a:pt x="2206273" y="791175"/>
                </a:cubicBezTo>
                <a:cubicBezTo>
                  <a:pt x="2179710" y="767275"/>
                  <a:pt x="2232836" y="815487"/>
                  <a:pt x="2179710" y="815487"/>
                </a:cubicBezTo>
                <a:cubicBezTo>
                  <a:pt x="2206273" y="839387"/>
                  <a:pt x="2232836" y="863287"/>
                  <a:pt x="2232836" y="887599"/>
                </a:cubicBezTo>
                <a:cubicBezTo>
                  <a:pt x="2206273" y="863287"/>
                  <a:pt x="2179710" y="863287"/>
                  <a:pt x="2179710" y="887599"/>
                </a:cubicBezTo>
                <a:cubicBezTo>
                  <a:pt x="2206273" y="911499"/>
                  <a:pt x="2232836" y="911087"/>
                  <a:pt x="2232836" y="911087"/>
                </a:cubicBezTo>
                <a:cubicBezTo>
                  <a:pt x="2285962" y="982788"/>
                  <a:pt x="2312526" y="983200"/>
                  <a:pt x="2339089" y="983200"/>
                </a:cubicBezTo>
                <a:cubicBezTo>
                  <a:pt x="2339089" y="983200"/>
                  <a:pt x="2312526" y="958887"/>
                  <a:pt x="2285962" y="934987"/>
                </a:cubicBezTo>
                <a:cubicBezTo>
                  <a:pt x="2392215" y="1030588"/>
                  <a:pt x="2365652" y="958887"/>
                  <a:pt x="2418778" y="1006688"/>
                </a:cubicBezTo>
                <a:cubicBezTo>
                  <a:pt x="2418778" y="994737"/>
                  <a:pt x="2413670" y="981551"/>
                  <a:pt x="2406007" y="967953"/>
                </a:cubicBezTo>
                <a:lnTo>
                  <a:pt x="2386596" y="940344"/>
                </a:lnTo>
                <a:lnTo>
                  <a:pt x="2405497" y="956003"/>
                </a:lnTo>
                <a:cubicBezTo>
                  <a:pt x="2418778" y="965068"/>
                  <a:pt x="2432060" y="971249"/>
                  <a:pt x="2445341" y="983200"/>
                </a:cubicBezTo>
                <a:cubicBezTo>
                  <a:pt x="2445341" y="983200"/>
                  <a:pt x="2471904" y="1006688"/>
                  <a:pt x="2471904" y="1006688"/>
                </a:cubicBezTo>
                <a:cubicBezTo>
                  <a:pt x="2498468" y="1006688"/>
                  <a:pt x="2498978" y="1006688"/>
                  <a:pt x="2498978" y="1006688"/>
                </a:cubicBezTo>
                <a:cubicBezTo>
                  <a:pt x="2525542" y="1030588"/>
                  <a:pt x="2525542" y="1078800"/>
                  <a:pt x="2552105" y="1078800"/>
                </a:cubicBezTo>
                <a:cubicBezTo>
                  <a:pt x="2552105" y="1126600"/>
                  <a:pt x="2498978" y="1102288"/>
                  <a:pt x="2525542" y="1126188"/>
                </a:cubicBezTo>
                <a:cubicBezTo>
                  <a:pt x="2552105" y="1150088"/>
                  <a:pt x="2552105" y="1126188"/>
                  <a:pt x="2552105" y="1126188"/>
                </a:cubicBezTo>
                <a:cubicBezTo>
                  <a:pt x="2578668" y="1173988"/>
                  <a:pt x="2578668" y="1150500"/>
                  <a:pt x="2631794" y="1198300"/>
                </a:cubicBezTo>
                <a:cubicBezTo>
                  <a:pt x="2631794" y="1198300"/>
                  <a:pt x="2605231" y="1222200"/>
                  <a:pt x="2631794" y="1246100"/>
                </a:cubicBezTo>
                <a:cubicBezTo>
                  <a:pt x="2605231" y="1246100"/>
                  <a:pt x="2605231" y="1222200"/>
                  <a:pt x="2578668" y="1246100"/>
                </a:cubicBezTo>
                <a:cubicBezTo>
                  <a:pt x="2658357" y="1341700"/>
                  <a:pt x="2605231" y="1317800"/>
                  <a:pt x="2631794" y="1365601"/>
                </a:cubicBezTo>
                <a:cubicBezTo>
                  <a:pt x="2684920" y="1389501"/>
                  <a:pt x="2631794" y="1341700"/>
                  <a:pt x="2658357" y="1341700"/>
                </a:cubicBezTo>
                <a:cubicBezTo>
                  <a:pt x="2698202" y="1377550"/>
                  <a:pt x="2678280" y="1359832"/>
                  <a:pt x="2687985" y="1378787"/>
                </a:cubicBezTo>
                <a:lnTo>
                  <a:pt x="2711484" y="1413813"/>
                </a:lnTo>
                <a:lnTo>
                  <a:pt x="2738047" y="1437301"/>
                </a:lnTo>
                <a:cubicBezTo>
                  <a:pt x="2724765" y="1437301"/>
                  <a:pt x="2711484" y="1431532"/>
                  <a:pt x="2701778" y="1422466"/>
                </a:cubicBezTo>
                <a:lnTo>
                  <a:pt x="2684920" y="1389501"/>
                </a:lnTo>
                <a:lnTo>
                  <a:pt x="2687985" y="1416285"/>
                </a:lnTo>
                <a:cubicBezTo>
                  <a:pt x="2691561" y="1425351"/>
                  <a:pt x="2698202" y="1437301"/>
                  <a:pt x="2711484" y="1461201"/>
                </a:cubicBezTo>
                <a:cubicBezTo>
                  <a:pt x="2684920" y="1437301"/>
                  <a:pt x="2738047" y="1509413"/>
                  <a:pt x="2711484" y="1533313"/>
                </a:cubicBezTo>
                <a:cubicBezTo>
                  <a:pt x="2764610" y="1557213"/>
                  <a:pt x="2844299" y="1604601"/>
                  <a:pt x="2817736" y="1580701"/>
                </a:cubicBezTo>
                <a:cubicBezTo>
                  <a:pt x="2870862" y="1580701"/>
                  <a:pt x="2870862" y="1628501"/>
                  <a:pt x="2897426" y="1652401"/>
                </a:cubicBezTo>
                <a:cubicBezTo>
                  <a:pt x="2923989" y="1676302"/>
                  <a:pt x="2977115" y="1724514"/>
                  <a:pt x="3004189" y="1724514"/>
                </a:cubicBezTo>
                <a:lnTo>
                  <a:pt x="2991418" y="1705558"/>
                </a:lnTo>
                <a:lnTo>
                  <a:pt x="2996016" y="1707207"/>
                </a:lnTo>
                <a:cubicBezTo>
                  <a:pt x="3000613" y="1708031"/>
                  <a:pt x="3004189" y="1706795"/>
                  <a:pt x="3004189" y="1700613"/>
                </a:cubicBezTo>
                <a:cubicBezTo>
                  <a:pt x="3004189" y="1700613"/>
                  <a:pt x="2977115" y="1676714"/>
                  <a:pt x="2950552" y="1676714"/>
                </a:cubicBezTo>
                <a:cubicBezTo>
                  <a:pt x="2950552" y="1652814"/>
                  <a:pt x="2977115" y="1652814"/>
                  <a:pt x="3004189" y="1676714"/>
                </a:cubicBezTo>
                <a:cubicBezTo>
                  <a:pt x="2977115" y="1628914"/>
                  <a:pt x="3030752" y="1604601"/>
                  <a:pt x="3004189" y="1556801"/>
                </a:cubicBezTo>
                <a:cubicBezTo>
                  <a:pt x="2997548" y="1544851"/>
                  <a:pt x="2995505" y="1539082"/>
                  <a:pt x="2997037" y="1537022"/>
                </a:cubicBezTo>
                <a:lnTo>
                  <a:pt x="3007254" y="1541142"/>
                </a:lnTo>
                <a:lnTo>
                  <a:pt x="3008276" y="1543615"/>
                </a:lnTo>
                <a:lnTo>
                  <a:pt x="3012873" y="1544439"/>
                </a:lnTo>
                <a:lnTo>
                  <a:pt x="3057315" y="1580701"/>
                </a:lnTo>
                <a:cubicBezTo>
                  <a:pt x="3057315" y="1580701"/>
                  <a:pt x="3030752" y="1556801"/>
                  <a:pt x="3057315" y="1556801"/>
                </a:cubicBezTo>
                <a:cubicBezTo>
                  <a:pt x="3044034" y="1544851"/>
                  <a:pt x="3030752" y="1544851"/>
                  <a:pt x="3020535" y="1544851"/>
                </a:cubicBezTo>
                <a:lnTo>
                  <a:pt x="3012873" y="1544439"/>
                </a:lnTo>
                <a:lnTo>
                  <a:pt x="3010319" y="1542379"/>
                </a:lnTo>
                <a:lnTo>
                  <a:pt x="3007254" y="1541142"/>
                </a:lnTo>
                <a:lnTo>
                  <a:pt x="3004189" y="1533313"/>
                </a:lnTo>
                <a:cubicBezTo>
                  <a:pt x="3004189" y="1533313"/>
                  <a:pt x="3004189" y="1509413"/>
                  <a:pt x="3004189" y="1509413"/>
                </a:cubicBezTo>
                <a:cubicBezTo>
                  <a:pt x="3083878" y="1605013"/>
                  <a:pt x="3083878" y="1509001"/>
                  <a:pt x="3083878" y="1461201"/>
                </a:cubicBezTo>
                <a:cubicBezTo>
                  <a:pt x="3110441" y="1509001"/>
                  <a:pt x="3163568" y="1509001"/>
                  <a:pt x="3137005" y="1461201"/>
                </a:cubicBezTo>
                <a:cubicBezTo>
                  <a:pt x="3137005" y="1461201"/>
                  <a:pt x="3137005" y="1461201"/>
                  <a:pt x="3163568" y="1485101"/>
                </a:cubicBezTo>
                <a:cubicBezTo>
                  <a:pt x="3137005" y="1461201"/>
                  <a:pt x="3163568" y="1461201"/>
                  <a:pt x="3163568" y="1461201"/>
                </a:cubicBezTo>
                <a:cubicBezTo>
                  <a:pt x="3137005" y="1461201"/>
                  <a:pt x="3137005" y="1437301"/>
                  <a:pt x="3137005" y="1437301"/>
                </a:cubicBezTo>
                <a:cubicBezTo>
                  <a:pt x="3110441" y="1437301"/>
                  <a:pt x="3110441" y="1437301"/>
                  <a:pt x="3110441" y="1437301"/>
                </a:cubicBezTo>
                <a:cubicBezTo>
                  <a:pt x="3110441" y="1413401"/>
                  <a:pt x="3083878" y="1389501"/>
                  <a:pt x="3030752" y="1365601"/>
                </a:cubicBezTo>
                <a:cubicBezTo>
                  <a:pt x="3004189" y="1365601"/>
                  <a:pt x="3004189" y="1365601"/>
                  <a:pt x="3004189" y="1365601"/>
                </a:cubicBezTo>
                <a:cubicBezTo>
                  <a:pt x="3004189" y="1341700"/>
                  <a:pt x="3030752" y="1317800"/>
                  <a:pt x="3057315" y="1317800"/>
                </a:cubicBezTo>
                <a:cubicBezTo>
                  <a:pt x="3083878" y="1341700"/>
                  <a:pt x="3110441" y="1365601"/>
                  <a:pt x="3110441" y="1389501"/>
                </a:cubicBezTo>
                <a:cubicBezTo>
                  <a:pt x="3130364" y="1389501"/>
                  <a:pt x="3105333" y="1349118"/>
                  <a:pt x="3091541" y="1329338"/>
                </a:cubicBezTo>
                <a:lnTo>
                  <a:pt x="3084900" y="1319449"/>
                </a:lnTo>
                <a:lnTo>
                  <a:pt x="3086943" y="1320685"/>
                </a:lnTo>
                <a:cubicBezTo>
                  <a:pt x="3103290" y="1329751"/>
                  <a:pt x="3123723" y="1341700"/>
                  <a:pt x="3110441" y="1341700"/>
                </a:cubicBezTo>
                <a:cubicBezTo>
                  <a:pt x="3137005" y="1365601"/>
                  <a:pt x="3110441" y="1317800"/>
                  <a:pt x="3137005" y="1341700"/>
                </a:cubicBezTo>
                <a:lnTo>
                  <a:pt x="3194728" y="1389501"/>
                </a:lnTo>
                <a:lnTo>
                  <a:pt x="3205967" y="1391973"/>
                </a:lnTo>
                <a:cubicBezTo>
                  <a:pt x="3215672" y="1394858"/>
                  <a:pt x="3228443" y="1401039"/>
                  <a:pt x="3241214" y="1413401"/>
                </a:cubicBezTo>
                <a:cubicBezTo>
                  <a:pt x="3228443" y="1413401"/>
                  <a:pt x="3222313" y="1407220"/>
                  <a:pt x="3215672" y="1401039"/>
                </a:cubicBezTo>
                <a:lnTo>
                  <a:pt x="3198815" y="1393209"/>
                </a:lnTo>
                <a:lnTo>
                  <a:pt x="3216694" y="1407220"/>
                </a:lnTo>
                <a:cubicBezTo>
                  <a:pt x="3243257" y="1425351"/>
                  <a:pt x="3269820" y="1437301"/>
                  <a:pt x="3296383" y="1437301"/>
                </a:cubicBezTo>
                <a:cubicBezTo>
                  <a:pt x="3322947" y="1485513"/>
                  <a:pt x="3216694" y="1437301"/>
                  <a:pt x="3216694" y="1437301"/>
                </a:cubicBezTo>
                <a:cubicBezTo>
                  <a:pt x="3243257" y="1461201"/>
                  <a:pt x="3269820" y="1509001"/>
                  <a:pt x="3296383" y="1485101"/>
                </a:cubicBezTo>
                <a:cubicBezTo>
                  <a:pt x="3322947" y="1532901"/>
                  <a:pt x="3322947" y="1533313"/>
                  <a:pt x="3296383" y="1533313"/>
                </a:cubicBezTo>
                <a:cubicBezTo>
                  <a:pt x="3349510" y="1581113"/>
                  <a:pt x="3349510" y="1556801"/>
                  <a:pt x="3376073" y="1580701"/>
                </a:cubicBezTo>
                <a:cubicBezTo>
                  <a:pt x="3402636" y="1604601"/>
                  <a:pt x="3376073" y="1604601"/>
                  <a:pt x="3322947" y="1580701"/>
                </a:cubicBezTo>
                <a:cubicBezTo>
                  <a:pt x="3322947" y="1580701"/>
                  <a:pt x="3402636" y="1652814"/>
                  <a:pt x="3349510" y="1628914"/>
                </a:cubicBezTo>
                <a:cubicBezTo>
                  <a:pt x="3376073" y="1652814"/>
                  <a:pt x="3402636" y="1676714"/>
                  <a:pt x="3429199" y="1676714"/>
                </a:cubicBezTo>
                <a:cubicBezTo>
                  <a:pt x="3429199" y="1676714"/>
                  <a:pt x="3429199" y="1700613"/>
                  <a:pt x="3455762" y="1700613"/>
                </a:cubicBezTo>
                <a:cubicBezTo>
                  <a:pt x="3455762" y="1724514"/>
                  <a:pt x="3429199" y="1700202"/>
                  <a:pt x="3455762" y="1748414"/>
                </a:cubicBezTo>
                <a:cubicBezTo>
                  <a:pt x="3509399" y="1772314"/>
                  <a:pt x="3509399" y="1772314"/>
                  <a:pt x="3562526" y="1820114"/>
                </a:cubicBezTo>
                <a:cubicBezTo>
                  <a:pt x="3562526" y="1808164"/>
                  <a:pt x="3565591" y="1800747"/>
                  <a:pt x="3571210" y="1795802"/>
                </a:cubicBezTo>
                <a:lnTo>
                  <a:pt x="3582959" y="1791269"/>
                </a:lnTo>
                <a:lnTo>
                  <a:pt x="3562015" y="1780967"/>
                </a:lnTo>
                <a:lnTo>
                  <a:pt x="3572231" y="1783440"/>
                </a:lnTo>
                <a:lnTo>
                  <a:pt x="3583981" y="1790857"/>
                </a:lnTo>
                <a:lnTo>
                  <a:pt x="3592154" y="1787148"/>
                </a:lnTo>
                <a:cubicBezTo>
                  <a:pt x="3608500" y="1784264"/>
                  <a:pt x="3628934" y="1784264"/>
                  <a:pt x="3642215" y="1772314"/>
                </a:cubicBezTo>
                <a:cubicBezTo>
                  <a:pt x="3668778" y="1796214"/>
                  <a:pt x="3695341" y="1820114"/>
                  <a:pt x="3695341" y="1820114"/>
                </a:cubicBezTo>
                <a:cubicBezTo>
                  <a:pt x="3668778" y="1796214"/>
                  <a:pt x="3695341" y="1820114"/>
                  <a:pt x="3642215" y="1748414"/>
                </a:cubicBezTo>
                <a:cubicBezTo>
                  <a:pt x="3695341" y="1796214"/>
                  <a:pt x="3695341" y="1796214"/>
                  <a:pt x="3695341" y="1796214"/>
                </a:cubicBezTo>
                <a:cubicBezTo>
                  <a:pt x="3721905" y="1820114"/>
                  <a:pt x="3721394" y="1844014"/>
                  <a:pt x="3747957" y="1844014"/>
                </a:cubicBezTo>
                <a:cubicBezTo>
                  <a:pt x="3747957" y="1844014"/>
                  <a:pt x="3747957" y="1844014"/>
                  <a:pt x="3747957" y="1867914"/>
                </a:cubicBezTo>
                <a:cubicBezTo>
                  <a:pt x="3774520" y="1916126"/>
                  <a:pt x="3774520" y="1867914"/>
                  <a:pt x="3801083" y="1891814"/>
                </a:cubicBezTo>
                <a:cubicBezTo>
                  <a:pt x="3827646" y="1915714"/>
                  <a:pt x="3801083" y="1915714"/>
                  <a:pt x="3801083" y="1915714"/>
                </a:cubicBezTo>
                <a:cubicBezTo>
                  <a:pt x="3774520" y="1915714"/>
                  <a:pt x="3801083" y="1916126"/>
                  <a:pt x="3801083" y="1940026"/>
                </a:cubicBezTo>
                <a:cubicBezTo>
                  <a:pt x="3827646" y="1940026"/>
                  <a:pt x="3827646" y="1940026"/>
                  <a:pt x="3827646" y="1940026"/>
                </a:cubicBezTo>
                <a:lnTo>
                  <a:pt x="3855231" y="1956097"/>
                </a:lnTo>
                <a:lnTo>
                  <a:pt x="3855231" y="1942087"/>
                </a:lnTo>
                <a:cubicBezTo>
                  <a:pt x="3855231" y="1938790"/>
                  <a:pt x="3855231" y="1938790"/>
                  <a:pt x="3855231" y="1938790"/>
                </a:cubicBezTo>
                <a:cubicBezTo>
                  <a:pt x="3855231" y="1938790"/>
                  <a:pt x="3855742" y="1963514"/>
                  <a:pt x="3879240" y="1963514"/>
                </a:cubicBezTo>
                <a:cubicBezTo>
                  <a:pt x="3879240" y="1963514"/>
                  <a:pt x="3873621" y="1963514"/>
                  <a:pt x="3867491" y="1963514"/>
                </a:cubicBezTo>
                <a:lnTo>
                  <a:pt x="3868002" y="1963926"/>
                </a:lnTo>
                <a:cubicBezTo>
                  <a:pt x="3881283" y="1969695"/>
                  <a:pt x="3894565" y="1975464"/>
                  <a:pt x="3907847" y="1987414"/>
                </a:cubicBezTo>
                <a:cubicBezTo>
                  <a:pt x="3907847" y="1987414"/>
                  <a:pt x="3907847" y="1987414"/>
                  <a:pt x="3881283" y="1987414"/>
                </a:cubicBezTo>
                <a:cubicBezTo>
                  <a:pt x="3881283" y="2011314"/>
                  <a:pt x="3881283" y="2011314"/>
                  <a:pt x="3881283" y="2011314"/>
                </a:cubicBezTo>
                <a:cubicBezTo>
                  <a:pt x="3868002" y="2011314"/>
                  <a:pt x="3861361" y="2011314"/>
                  <a:pt x="3857785" y="2011314"/>
                </a:cubicBezTo>
                <a:lnTo>
                  <a:pt x="3856253" y="2011314"/>
                </a:lnTo>
                <a:lnTo>
                  <a:pt x="3834798" y="1990711"/>
                </a:lnTo>
                <a:lnTo>
                  <a:pt x="3832755" y="1987414"/>
                </a:lnTo>
                <a:lnTo>
                  <a:pt x="3827646" y="1981233"/>
                </a:lnTo>
                <a:lnTo>
                  <a:pt x="3827646" y="1963926"/>
                </a:lnTo>
                <a:cubicBezTo>
                  <a:pt x="3821006" y="1963926"/>
                  <a:pt x="3819984" y="1966811"/>
                  <a:pt x="3821516" y="1971756"/>
                </a:cubicBezTo>
                <a:lnTo>
                  <a:pt x="3827646" y="1981233"/>
                </a:lnTo>
                <a:lnTo>
                  <a:pt x="3827646" y="1984942"/>
                </a:lnTo>
                <a:cubicBezTo>
                  <a:pt x="3827646" y="1987826"/>
                  <a:pt x="3827646" y="1987414"/>
                  <a:pt x="3827646" y="1987414"/>
                </a:cubicBezTo>
                <a:cubicBezTo>
                  <a:pt x="3854209" y="2011314"/>
                  <a:pt x="3854209" y="2011314"/>
                  <a:pt x="3854209" y="2011314"/>
                </a:cubicBezTo>
                <a:lnTo>
                  <a:pt x="3856253" y="2011314"/>
                </a:lnTo>
                <a:lnTo>
                  <a:pt x="3881283" y="2035627"/>
                </a:lnTo>
                <a:cubicBezTo>
                  <a:pt x="3854209" y="2011726"/>
                  <a:pt x="3881283" y="2059527"/>
                  <a:pt x="3881283" y="2059527"/>
                </a:cubicBezTo>
                <a:cubicBezTo>
                  <a:pt x="3881283" y="2059527"/>
                  <a:pt x="3881283" y="2083015"/>
                  <a:pt x="3907847" y="2083015"/>
                </a:cubicBezTo>
                <a:cubicBezTo>
                  <a:pt x="3907847" y="2106915"/>
                  <a:pt x="3934410" y="2106915"/>
                  <a:pt x="3934410" y="2106915"/>
                </a:cubicBezTo>
                <a:cubicBezTo>
                  <a:pt x="3960973" y="2130815"/>
                  <a:pt x="3960973" y="2131227"/>
                  <a:pt x="3960973" y="2131227"/>
                </a:cubicBezTo>
                <a:cubicBezTo>
                  <a:pt x="3987536" y="2179027"/>
                  <a:pt x="4120352" y="2298527"/>
                  <a:pt x="4093789" y="2226827"/>
                </a:cubicBezTo>
                <a:cubicBezTo>
                  <a:pt x="4093789" y="2226827"/>
                  <a:pt x="4067225" y="2202927"/>
                  <a:pt x="4067225" y="2202927"/>
                </a:cubicBezTo>
                <a:cubicBezTo>
                  <a:pt x="4040662" y="2179027"/>
                  <a:pt x="4093789" y="2202927"/>
                  <a:pt x="4093789" y="2202927"/>
                </a:cubicBezTo>
                <a:cubicBezTo>
                  <a:pt x="4120352" y="2226827"/>
                  <a:pt x="4146915" y="2274627"/>
                  <a:pt x="4173478" y="2298527"/>
                </a:cubicBezTo>
                <a:cubicBezTo>
                  <a:pt x="4200041" y="2298527"/>
                  <a:pt x="4200041" y="2298527"/>
                  <a:pt x="4200041" y="2298527"/>
                </a:cubicBezTo>
                <a:cubicBezTo>
                  <a:pt x="4200041" y="2298527"/>
                  <a:pt x="4200041" y="2298527"/>
                  <a:pt x="4200041" y="2322427"/>
                </a:cubicBezTo>
                <a:cubicBezTo>
                  <a:pt x="4173478" y="2298527"/>
                  <a:pt x="4173478" y="2298527"/>
                  <a:pt x="4146915" y="2298527"/>
                </a:cubicBezTo>
                <a:cubicBezTo>
                  <a:pt x="4146915" y="2298527"/>
                  <a:pt x="4146915" y="2298527"/>
                  <a:pt x="4146915" y="2322427"/>
                </a:cubicBezTo>
                <a:cubicBezTo>
                  <a:pt x="4146915" y="2322427"/>
                  <a:pt x="4173478" y="2322427"/>
                  <a:pt x="4173478" y="2322427"/>
                </a:cubicBezTo>
                <a:cubicBezTo>
                  <a:pt x="4173478" y="2346328"/>
                  <a:pt x="4200041" y="2322427"/>
                  <a:pt x="4200041" y="2322427"/>
                </a:cubicBezTo>
                <a:cubicBezTo>
                  <a:pt x="4200041" y="2346328"/>
                  <a:pt x="4200041" y="2346328"/>
                  <a:pt x="4200041" y="2346328"/>
                </a:cubicBezTo>
                <a:cubicBezTo>
                  <a:pt x="4226604" y="2370228"/>
                  <a:pt x="4226604" y="2370228"/>
                  <a:pt x="4226604" y="2370228"/>
                </a:cubicBezTo>
                <a:cubicBezTo>
                  <a:pt x="4226604" y="2370228"/>
                  <a:pt x="4215877" y="2369816"/>
                  <a:pt x="4208214" y="2362810"/>
                </a:cubicBezTo>
                <a:cubicBezTo>
                  <a:pt x="4208214" y="2363222"/>
                  <a:pt x="4208214" y="2363634"/>
                  <a:pt x="4208214" y="2363634"/>
                </a:cubicBezTo>
                <a:lnTo>
                  <a:pt x="4215877" y="2370228"/>
                </a:lnTo>
                <a:lnTo>
                  <a:pt x="4203617" y="2370228"/>
                </a:lnTo>
                <a:cubicBezTo>
                  <a:pt x="4200552" y="2370228"/>
                  <a:pt x="4200041" y="2370228"/>
                  <a:pt x="4200041" y="2370228"/>
                </a:cubicBezTo>
                <a:cubicBezTo>
                  <a:pt x="4200041" y="2370228"/>
                  <a:pt x="4173478" y="2346328"/>
                  <a:pt x="4173478" y="2346328"/>
                </a:cubicBezTo>
                <a:cubicBezTo>
                  <a:pt x="4173478" y="2370228"/>
                  <a:pt x="4173478" y="2370228"/>
                  <a:pt x="4173478" y="2370228"/>
                </a:cubicBezTo>
                <a:lnTo>
                  <a:pt x="4167348" y="2364047"/>
                </a:lnTo>
                <a:cubicBezTo>
                  <a:pt x="4154066" y="2352096"/>
                  <a:pt x="4133633" y="2334377"/>
                  <a:pt x="4120352" y="2322427"/>
                </a:cubicBezTo>
                <a:lnTo>
                  <a:pt x="4131079" y="2348800"/>
                </a:lnTo>
                <a:lnTo>
                  <a:pt x="4142828" y="2350036"/>
                </a:lnTo>
                <a:lnTo>
                  <a:pt x="4145382" y="2368167"/>
                </a:lnTo>
                <a:lnTo>
                  <a:pt x="4146915" y="2370228"/>
                </a:lnTo>
                <a:cubicBezTo>
                  <a:pt x="4146915" y="2370228"/>
                  <a:pt x="4147426" y="2370228"/>
                  <a:pt x="4150491" y="2370228"/>
                </a:cubicBezTo>
                <a:lnTo>
                  <a:pt x="4173478" y="2370228"/>
                </a:lnTo>
                <a:lnTo>
                  <a:pt x="4173478" y="2391243"/>
                </a:lnTo>
                <a:cubicBezTo>
                  <a:pt x="4173478" y="2394128"/>
                  <a:pt x="4173478" y="2394540"/>
                  <a:pt x="4173478" y="2394540"/>
                </a:cubicBezTo>
                <a:cubicBezTo>
                  <a:pt x="4200041" y="2394540"/>
                  <a:pt x="4200041" y="2394128"/>
                  <a:pt x="4200041" y="2418028"/>
                </a:cubicBezTo>
                <a:cubicBezTo>
                  <a:pt x="4226604" y="2418028"/>
                  <a:pt x="4253167" y="2441928"/>
                  <a:pt x="4253167" y="2418028"/>
                </a:cubicBezTo>
                <a:cubicBezTo>
                  <a:pt x="4253167" y="2441928"/>
                  <a:pt x="4253167" y="2441928"/>
                  <a:pt x="4253167" y="2441928"/>
                </a:cubicBezTo>
                <a:cubicBezTo>
                  <a:pt x="4279730" y="2441928"/>
                  <a:pt x="4279730" y="2465828"/>
                  <a:pt x="4279730" y="2465828"/>
                </a:cubicBezTo>
                <a:cubicBezTo>
                  <a:pt x="4279730" y="2465828"/>
                  <a:pt x="4279730" y="2441928"/>
                  <a:pt x="4306294" y="2441928"/>
                </a:cubicBezTo>
                <a:cubicBezTo>
                  <a:pt x="4332857" y="2465828"/>
                  <a:pt x="4332857" y="2490140"/>
                  <a:pt x="4332857" y="2490140"/>
                </a:cubicBezTo>
                <a:cubicBezTo>
                  <a:pt x="4332857" y="2490140"/>
                  <a:pt x="4332857" y="2513628"/>
                  <a:pt x="4359420" y="2513628"/>
                </a:cubicBezTo>
                <a:cubicBezTo>
                  <a:pt x="4359420" y="2513628"/>
                  <a:pt x="4359420" y="2490140"/>
                  <a:pt x="4332857" y="2490140"/>
                </a:cubicBezTo>
                <a:cubicBezTo>
                  <a:pt x="4332857" y="2490140"/>
                  <a:pt x="4359420" y="2490140"/>
                  <a:pt x="4359420" y="2490140"/>
                </a:cubicBezTo>
                <a:cubicBezTo>
                  <a:pt x="4359420" y="2490140"/>
                  <a:pt x="4386494" y="2489728"/>
                  <a:pt x="4359420" y="2465828"/>
                </a:cubicBezTo>
                <a:cubicBezTo>
                  <a:pt x="4359420" y="2465828"/>
                  <a:pt x="4332857" y="2465828"/>
                  <a:pt x="4332857" y="2441928"/>
                </a:cubicBezTo>
                <a:cubicBezTo>
                  <a:pt x="4332857" y="2418028"/>
                  <a:pt x="4306294" y="2394128"/>
                  <a:pt x="4279730" y="2370228"/>
                </a:cubicBezTo>
                <a:cubicBezTo>
                  <a:pt x="4306294" y="2370228"/>
                  <a:pt x="4306294" y="2394540"/>
                  <a:pt x="4332857" y="2394540"/>
                </a:cubicBezTo>
                <a:cubicBezTo>
                  <a:pt x="4332857" y="2394540"/>
                  <a:pt x="4306294" y="2346328"/>
                  <a:pt x="4332857" y="2346328"/>
                </a:cubicBezTo>
                <a:cubicBezTo>
                  <a:pt x="4359420" y="2370228"/>
                  <a:pt x="4332857" y="2346328"/>
                  <a:pt x="4359420" y="2370228"/>
                </a:cubicBezTo>
                <a:cubicBezTo>
                  <a:pt x="4359420" y="2346328"/>
                  <a:pt x="4332857" y="2346328"/>
                  <a:pt x="4332857" y="2322427"/>
                </a:cubicBezTo>
                <a:cubicBezTo>
                  <a:pt x="4332857" y="2346328"/>
                  <a:pt x="4279730" y="2298527"/>
                  <a:pt x="4279730" y="2298527"/>
                </a:cubicBezTo>
                <a:cubicBezTo>
                  <a:pt x="4279730" y="2298527"/>
                  <a:pt x="4279730" y="2298527"/>
                  <a:pt x="4306294" y="2298527"/>
                </a:cubicBezTo>
                <a:cubicBezTo>
                  <a:pt x="4286371" y="2298527"/>
                  <a:pt x="4296588" y="2298527"/>
                  <a:pt x="4291990" y="2288226"/>
                </a:cubicBezTo>
                <a:lnTo>
                  <a:pt x="4280241" y="2275039"/>
                </a:lnTo>
                <a:lnTo>
                  <a:pt x="4279730" y="2295643"/>
                </a:lnTo>
                <a:cubicBezTo>
                  <a:pt x="4279730" y="2298527"/>
                  <a:pt x="4279730" y="2298527"/>
                  <a:pt x="4279730" y="2298527"/>
                </a:cubicBezTo>
                <a:cubicBezTo>
                  <a:pt x="4279730" y="2298527"/>
                  <a:pt x="4253167" y="2298527"/>
                  <a:pt x="4253167" y="2298527"/>
                </a:cubicBezTo>
                <a:cubicBezTo>
                  <a:pt x="4253167" y="2298527"/>
                  <a:pt x="4253167" y="2298527"/>
                  <a:pt x="4253167" y="2274627"/>
                </a:cubicBezTo>
                <a:cubicBezTo>
                  <a:pt x="4253167" y="2274627"/>
                  <a:pt x="4253167" y="2298527"/>
                  <a:pt x="4226604" y="2298527"/>
                </a:cubicBezTo>
                <a:cubicBezTo>
                  <a:pt x="4226604" y="2286577"/>
                  <a:pt x="4227115" y="2280808"/>
                  <a:pt x="4223539" y="2277512"/>
                </a:cubicBezTo>
                <a:lnTo>
                  <a:pt x="4210734" y="2276320"/>
                </a:lnTo>
                <a:lnTo>
                  <a:pt x="4210768" y="2276276"/>
                </a:lnTo>
                <a:lnTo>
                  <a:pt x="4210258" y="2276276"/>
                </a:lnTo>
                <a:lnTo>
                  <a:pt x="4210734" y="2276320"/>
                </a:lnTo>
                <a:lnTo>
                  <a:pt x="4207193" y="2280808"/>
                </a:lnTo>
                <a:lnTo>
                  <a:pt x="4203106" y="2286165"/>
                </a:lnTo>
                <a:cubicBezTo>
                  <a:pt x="4197998" y="2286165"/>
                  <a:pt x="4190335" y="2282457"/>
                  <a:pt x="4180630" y="2276276"/>
                </a:cubicBezTo>
                <a:lnTo>
                  <a:pt x="4147936" y="2250727"/>
                </a:lnTo>
                <a:lnTo>
                  <a:pt x="4172967" y="2267210"/>
                </a:lnTo>
                <a:lnTo>
                  <a:pt x="4188803" y="2256496"/>
                </a:lnTo>
                <a:lnTo>
                  <a:pt x="4173478" y="2226827"/>
                </a:lnTo>
                <a:cubicBezTo>
                  <a:pt x="4153556" y="2226827"/>
                  <a:pt x="4163772" y="2240425"/>
                  <a:pt x="4158664" y="2247019"/>
                </a:cubicBezTo>
                <a:lnTo>
                  <a:pt x="4147936" y="2250727"/>
                </a:lnTo>
                <a:lnTo>
                  <a:pt x="4147426" y="2250727"/>
                </a:lnTo>
                <a:lnTo>
                  <a:pt x="4146915" y="2250727"/>
                </a:lnTo>
                <a:lnTo>
                  <a:pt x="4146404" y="2249903"/>
                </a:lnTo>
                <a:lnTo>
                  <a:pt x="4143850" y="2244546"/>
                </a:lnTo>
                <a:cubicBezTo>
                  <a:pt x="4140274" y="2238777"/>
                  <a:pt x="4133633" y="2226827"/>
                  <a:pt x="4120352" y="2202927"/>
                </a:cubicBezTo>
                <a:lnTo>
                  <a:pt x="4096343" y="2191801"/>
                </a:lnTo>
                <a:lnTo>
                  <a:pt x="4093789" y="2179027"/>
                </a:lnTo>
                <a:lnTo>
                  <a:pt x="4146915" y="2179027"/>
                </a:lnTo>
                <a:cubicBezTo>
                  <a:pt x="4146915" y="2179027"/>
                  <a:pt x="4157131" y="2179851"/>
                  <a:pt x="4164794" y="2185620"/>
                </a:cubicBezTo>
                <a:cubicBezTo>
                  <a:pt x="4163772" y="2183972"/>
                  <a:pt x="4162240" y="2182324"/>
                  <a:pt x="4162751" y="2181087"/>
                </a:cubicBezTo>
                <a:lnTo>
                  <a:pt x="4169391" y="2179027"/>
                </a:lnTo>
                <a:lnTo>
                  <a:pt x="4173478" y="2177379"/>
                </a:lnTo>
                <a:cubicBezTo>
                  <a:pt x="4160196" y="2177379"/>
                  <a:pt x="4154066" y="2171198"/>
                  <a:pt x="4150491" y="2165429"/>
                </a:cubicBezTo>
                <a:lnTo>
                  <a:pt x="4147426" y="2153891"/>
                </a:lnTo>
                <a:lnTo>
                  <a:pt x="4145382" y="2153891"/>
                </a:lnTo>
                <a:lnTo>
                  <a:pt x="4145382" y="2153479"/>
                </a:lnTo>
                <a:lnTo>
                  <a:pt x="4144871" y="2153479"/>
                </a:lnTo>
                <a:lnTo>
                  <a:pt x="4133633" y="2153479"/>
                </a:lnTo>
                <a:lnTo>
                  <a:pt x="4121373" y="2153479"/>
                </a:lnTo>
                <a:lnTo>
                  <a:pt x="4121373" y="2153891"/>
                </a:lnTo>
                <a:cubicBezTo>
                  <a:pt x="4121373" y="2153891"/>
                  <a:pt x="4094299" y="2153891"/>
                  <a:pt x="4094299" y="2129167"/>
                </a:cubicBezTo>
                <a:cubicBezTo>
                  <a:pt x="4094299" y="2129167"/>
                  <a:pt x="4094299" y="2129167"/>
                  <a:pt x="4097875" y="2132463"/>
                </a:cubicBezTo>
                <a:lnTo>
                  <a:pt x="4120352" y="2152655"/>
                </a:lnTo>
                <a:lnTo>
                  <a:pt x="4111157" y="2137820"/>
                </a:lnTo>
                <a:lnTo>
                  <a:pt x="4117798" y="2141117"/>
                </a:lnTo>
                <a:lnTo>
                  <a:pt x="4120862" y="2153067"/>
                </a:lnTo>
                <a:lnTo>
                  <a:pt x="4120862" y="2141117"/>
                </a:lnTo>
                <a:cubicBezTo>
                  <a:pt x="4120862" y="2134936"/>
                  <a:pt x="4120862" y="2129167"/>
                  <a:pt x="4120862" y="2129167"/>
                </a:cubicBezTo>
                <a:cubicBezTo>
                  <a:pt x="4120862" y="2141117"/>
                  <a:pt x="4120862" y="2147298"/>
                  <a:pt x="4123927" y="2150182"/>
                </a:cubicBezTo>
                <a:lnTo>
                  <a:pt x="4144361" y="2153067"/>
                </a:lnTo>
                <a:lnTo>
                  <a:pt x="4144871" y="2153067"/>
                </a:lnTo>
                <a:lnTo>
                  <a:pt x="4145382" y="2153067"/>
                </a:lnTo>
                <a:lnTo>
                  <a:pt x="4145382" y="2132463"/>
                </a:lnTo>
                <a:cubicBezTo>
                  <a:pt x="4145382" y="2129167"/>
                  <a:pt x="4145382" y="2129167"/>
                  <a:pt x="4145382" y="2129167"/>
                </a:cubicBezTo>
                <a:cubicBezTo>
                  <a:pt x="4145382" y="2153891"/>
                  <a:pt x="4145382" y="2153891"/>
                  <a:pt x="4172967" y="2153891"/>
                </a:cubicBezTo>
                <a:cubicBezTo>
                  <a:pt x="4172967" y="2153891"/>
                  <a:pt x="4172456" y="2153891"/>
                  <a:pt x="4169391" y="2153891"/>
                </a:cubicBezTo>
                <a:lnTo>
                  <a:pt x="4148958" y="2153891"/>
                </a:lnTo>
                <a:lnTo>
                  <a:pt x="4147936" y="2153891"/>
                </a:lnTo>
                <a:lnTo>
                  <a:pt x="4182673" y="2178615"/>
                </a:lnTo>
                <a:lnTo>
                  <a:pt x="4197998" y="2189329"/>
                </a:lnTo>
                <a:lnTo>
                  <a:pt x="4203617" y="2193862"/>
                </a:lnTo>
                <a:lnTo>
                  <a:pt x="4204638" y="2192625"/>
                </a:lnTo>
                <a:cubicBezTo>
                  <a:pt x="4212301" y="2189329"/>
                  <a:pt x="4227626" y="2202927"/>
                  <a:pt x="4227626" y="2202927"/>
                </a:cubicBezTo>
                <a:cubicBezTo>
                  <a:pt x="4227626" y="2202927"/>
                  <a:pt x="4227115" y="2202927"/>
                  <a:pt x="4224050" y="2202927"/>
                </a:cubicBezTo>
                <a:lnTo>
                  <a:pt x="4213833" y="2202927"/>
                </a:lnTo>
                <a:lnTo>
                  <a:pt x="4236310" y="2222706"/>
                </a:lnTo>
                <a:lnTo>
                  <a:pt x="4279730" y="2254848"/>
                </a:lnTo>
                <a:lnTo>
                  <a:pt x="4279730" y="2254024"/>
                </a:lnTo>
                <a:cubicBezTo>
                  <a:pt x="4279730" y="2250727"/>
                  <a:pt x="4279730" y="2250727"/>
                  <a:pt x="4279730" y="2250727"/>
                </a:cubicBezTo>
                <a:lnTo>
                  <a:pt x="4280752" y="2255260"/>
                </a:lnTo>
                <a:lnTo>
                  <a:pt x="4305783" y="2274215"/>
                </a:lnTo>
                <a:lnTo>
                  <a:pt x="4305783" y="2274627"/>
                </a:lnTo>
                <a:lnTo>
                  <a:pt x="4306294" y="2274627"/>
                </a:lnTo>
                <a:cubicBezTo>
                  <a:pt x="4306294" y="2298527"/>
                  <a:pt x="4332857" y="2298527"/>
                  <a:pt x="4332857" y="2298527"/>
                </a:cubicBezTo>
                <a:cubicBezTo>
                  <a:pt x="4332857" y="2298527"/>
                  <a:pt x="4359420" y="2298527"/>
                  <a:pt x="4359420" y="2298527"/>
                </a:cubicBezTo>
                <a:cubicBezTo>
                  <a:pt x="4359420" y="2322427"/>
                  <a:pt x="4359420" y="2322427"/>
                  <a:pt x="4359420" y="2322427"/>
                </a:cubicBezTo>
                <a:cubicBezTo>
                  <a:pt x="4359420" y="2322427"/>
                  <a:pt x="4359931" y="2322427"/>
                  <a:pt x="4362996" y="2322427"/>
                </a:cubicBezTo>
                <a:lnTo>
                  <a:pt x="4373212" y="2322427"/>
                </a:lnTo>
                <a:lnTo>
                  <a:pt x="4386494" y="2322427"/>
                </a:lnTo>
                <a:cubicBezTo>
                  <a:pt x="4413057" y="2322427"/>
                  <a:pt x="4413057" y="2298527"/>
                  <a:pt x="4413057" y="2322427"/>
                </a:cubicBezTo>
                <a:cubicBezTo>
                  <a:pt x="4413057" y="2322427"/>
                  <a:pt x="4413057" y="2346328"/>
                  <a:pt x="4413057" y="2346328"/>
                </a:cubicBezTo>
                <a:cubicBezTo>
                  <a:pt x="4439620" y="2370228"/>
                  <a:pt x="4439620" y="2370228"/>
                  <a:pt x="4439620" y="2370228"/>
                </a:cubicBezTo>
                <a:cubicBezTo>
                  <a:pt x="4439620" y="2370228"/>
                  <a:pt x="4466183" y="2394540"/>
                  <a:pt x="4466183" y="2394540"/>
                </a:cubicBezTo>
                <a:cubicBezTo>
                  <a:pt x="4466183" y="2394540"/>
                  <a:pt x="4492746" y="2418440"/>
                  <a:pt x="4492746" y="2394540"/>
                </a:cubicBezTo>
                <a:cubicBezTo>
                  <a:pt x="4519309" y="2418440"/>
                  <a:pt x="4519309" y="2441928"/>
                  <a:pt x="4545873" y="2441928"/>
                </a:cubicBezTo>
                <a:cubicBezTo>
                  <a:pt x="4545873" y="2441928"/>
                  <a:pt x="4545873" y="2441928"/>
                  <a:pt x="4545873" y="2418028"/>
                </a:cubicBezTo>
                <a:cubicBezTo>
                  <a:pt x="4545873" y="2441928"/>
                  <a:pt x="4545873" y="2418028"/>
                  <a:pt x="4519309" y="2418028"/>
                </a:cubicBezTo>
                <a:cubicBezTo>
                  <a:pt x="4519309" y="2418028"/>
                  <a:pt x="4525950" y="2418028"/>
                  <a:pt x="4532591" y="2418028"/>
                </a:cubicBezTo>
                <a:lnTo>
                  <a:pt x="4542808" y="2418028"/>
                </a:lnTo>
                <a:cubicBezTo>
                  <a:pt x="4545362" y="2418028"/>
                  <a:pt x="4545362" y="2418028"/>
                  <a:pt x="4545362" y="2418028"/>
                </a:cubicBezTo>
                <a:lnTo>
                  <a:pt x="4522885" y="2408962"/>
                </a:lnTo>
                <a:cubicBezTo>
                  <a:pt x="4519309" y="2406078"/>
                  <a:pt x="4519309" y="2406078"/>
                  <a:pt x="4519309" y="2418028"/>
                </a:cubicBezTo>
                <a:cubicBezTo>
                  <a:pt x="4519309" y="2394128"/>
                  <a:pt x="4519309" y="2394540"/>
                  <a:pt x="4519309" y="2394540"/>
                </a:cubicBezTo>
                <a:cubicBezTo>
                  <a:pt x="4519309" y="2394540"/>
                  <a:pt x="4519309" y="2394540"/>
                  <a:pt x="4545873" y="2394540"/>
                </a:cubicBezTo>
                <a:cubicBezTo>
                  <a:pt x="4545873" y="2394540"/>
                  <a:pt x="4561198" y="2407726"/>
                  <a:pt x="4557111" y="2414731"/>
                </a:cubicBezTo>
                <a:lnTo>
                  <a:pt x="4546383" y="2418028"/>
                </a:lnTo>
                <a:cubicBezTo>
                  <a:pt x="4546894" y="2418028"/>
                  <a:pt x="4546894" y="2418028"/>
                  <a:pt x="4549448" y="2418028"/>
                </a:cubicBezTo>
                <a:lnTo>
                  <a:pt x="4572436" y="2418028"/>
                </a:lnTo>
                <a:lnTo>
                  <a:pt x="4572436" y="2429978"/>
                </a:lnTo>
                <a:cubicBezTo>
                  <a:pt x="4572436" y="2436159"/>
                  <a:pt x="4572436" y="2441928"/>
                  <a:pt x="4572436" y="2441928"/>
                </a:cubicBezTo>
                <a:cubicBezTo>
                  <a:pt x="4572436" y="2441928"/>
                  <a:pt x="4598999" y="2441928"/>
                  <a:pt x="4598999" y="2441928"/>
                </a:cubicBezTo>
                <a:cubicBezTo>
                  <a:pt x="4598999" y="2465828"/>
                  <a:pt x="4598999" y="2465828"/>
                  <a:pt x="4598999" y="2465828"/>
                </a:cubicBezTo>
                <a:cubicBezTo>
                  <a:pt x="4598999" y="2465828"/>
                  <a:pt x="4599510" y="2465828"/>
                  <a:pt x="4599510" y="2465828"/>
                </a:cubicBezTo>
                <a:cubicBezTo>
                  <a:pt x="4600021" y="2466240"/>
                  <a:pt x="4625563" y="2490140"/>
                  <a:pt x="4625563" y="2490140"/>
                </a:cubicBezTo>
                <a:cubicBezTo>
                  <a:pt x="4625563" y="2490140"/>
                  <a:pt x="4652126" y="2489728"/>
                  <a:pt x="4652126" y="2513628"/>
                </a:cubicBezTo>
                <a:cubicBezTo>
                  <a:pt x="4652126" y="2489728"/>
                  <a:pt x="4652126" y="2490140"/>
                  <a:pt x="4652126" y="2490140"/>
                </a:cubicBezTo>
                <a:cubicBezTo>
                  <a:pt x="4652126" y="2490140"/>
                  <a:pt x="4652126" y="2489728"/>
                  <a:pt x="4652126" y="2465828"/>
                </a:cubicBezTo>
                <a:cubicBezTo>
                  <a:pt x="4625563" y="2465828"/>
                  <a:pt x="4625563" y="2441928"/>
                  <a:pt x="4625563" y="2441928"/>
                </a:cubicBezTo>
                <a:cubicBezTo>
                  <a:pt x="4625563" y="2441928"/>
                  <a:pt x="4598999" y="2418028"/>
                  <a:pt x="4598999" y="2418028"/>
                </a:cubicBezTo>
                <a:cubicBezTo>
                  <a:pt x="4572436" y="2370228"/>
                  <a:pt x="4598999" y="2394540"/>
                  <a:pt x="4598999" y="2394540"/>
                </a:cubicBezTo>
                <a:cubicBezTo>
                  <a:pt x="4598999" y="2394540"/>
                  <a:pt x="4598999" y="2388359"/>
                  <a:pt x="4598999" y="2382590"/>
                </a:cubicBezTo>
                <a:lnTo>
                  <a:pt x="4598999" y="2373112"/>
                </a:lnTo>
                <a:cubicBezTo>
                  <a:pt x="4598999" y="2370228"/>
                  <a:pt x="4598999" y="2370228"/>
                  <a:pt x="4598999" y="2370228"/>
                </a:cubicBezTo>
                <a:cubicBezTo>
                  <a:pt x="4625563" y="2370228"/>
                  <a:pt x="4625563" y="2370228"/>
                  <a:pt x="4625563" y="2370228"/>
                </a:cubicBezTo>
                <a:cubicBezTo>
                  <a:pt x="4625563" y="2394128"/>
                  <a:pt x="4625563" y="2394540"/>
                  <a:pt x="4652126" y="2394540"/>
                </a:cubicBezTo>
                <a:cubicBezTo>
                  <a:pt x="4652126" y="2370228"/>
                  <a:pt x="4652126" y="2346328"/>
                  <a:pt x="4652126" y="2322427"/>
                </a:cubicBezTo>
                <a:cubicBezTo>
                  <a:pt x="4652126" y="2322427"/>
                  <a:pt x="4678689" y="2346328"/>
                  <a:pt x="4678689" y="2346328"/>
                </a:cubicBezTo>
                <a:cubicBezTo>
                  <a:pt x="4678689" y="2346328"/>
                  <a:pt x="4678689" y="2322427"/>
                  <a:pt x="4678689" y="2322427"/>
                </a:cubicBezTo>
                <a:cubicBezTo>
                  <a:pt x="4678689" y="2322427"/>
                  <a:pt x="4678689" y="2298527"/>
                  <a:pt x="4678689" y="2298527"/>
                </a:cubicBezTo>
                <a:cubicBezTo>
                  <a:pt x="4678689" y="2250727"/>
                  <a:pt x="4758378" y="2274627"/>
                  <a:pt x="4784941" y="2226827"/>
                </a:cubicBezTo>
                <a:cubicBezTo>
                  <a:pt x="4784941" y="2226827"/>
                  <a:pt x="4784941" y="2226827"/>
                  <a:pt x="4811505" y="2226827"/>
                </a:cubicBezTo>
                <a:cubicBezTo>
                  <a:pt x="4811505" y="2250727"/>
                  <a:pt x="4838068" y="2250727"/>
                  <a:pt x="4838068" y="2250727"/>
                </a:cubicBezTo>
                <a:cubicBezTo>
                  <a:pt x="4838068" y="2202927"/>
                  <a:pt x="4918268" y="2250727"/>
                  <a:pt x="4918268" y="2226827"/>
                </a:cubicBezTo>
                <a:cubicBezTo>
                  <a:pt x="4918268" y="2226827"/>
                  <a:pt x="4918268" y="2226827"/>
                  <a:pt x="4944831" y="2250727"/>
                </a:cubicBezTo>
                <a:cubicBezTo>
                  <a:pt x="4918268" y="2202927"/>
                  <a:pt x="4971394" y="2274627"/>
                  <a:pt x="4944831" y="2202927"/>
                </a:cubicBezTo>
                <a:cubicBezTo>
                  <a:pt x="4971394" y="2226827"/>
                  <a:pt x="4997957" y="2226827"/>
                  <a:pt x="4971394" y="2202927"/>
                </a:cubicBezTo>
                <a:cubicBezTo>
                  <a:pt x="4997957" y="2226827"/>
                  <a:pt x="4997957" y="2226827"/>
                  <a:pt x="5024520" y="2250727"/>
                </a:cubicBezTo>
                <a:cubicBezTo>
                  <a:pt x="5024520" y="2250727"/>
                  <a:pt x="4997957" y="2226827"/>
                  <a:pt x="5024520" y="2226827"/>
                </a:cubicBezTo>
                <a:cubicBezTo>
                  <a:pt x="5077647" y="2250727"/>
                  <a:pt x="5130773" y="2274627"/>
                  <a:pt x="5130773" y="2226827"/>
                </a:cubicBezTo>
                <a:cubicBezTo>
                  <a:pt x="5183899" y="2274627"/>
                  <a:pt x="5210462" y="2298527"/>
                  <a:pt x="5237026" y="2298527"/>
                </a:cubicBezTo>
                <a:cubicBezTo>
                  <a:pt x="5237026" y="2322427"/>
                  <a:pt x="5263589" y="2346328"/>
                  <a:pt x="5290152" y="2370228"/>
                </a:cubicBezTo>
                <a:cubicBezTo>
                  <a:pt x="5343278" y="2441928"/>
                  <a:pt x="5316715" y="2298527"/>
                  <a:pt x="5370352" y="2346328"/>
                </a:cubicBezTo>
                <a:cubicBezTo>
                  <a:pt x="5343278" y="2370228"/>
                  <a:pt x="5316715" y="2442340"/>
                  <a:pt x="5290152" y="2490140"/>
                </a:cubicBezTo>
                <a:cubicBezTo>
                  <a:pt x="5316715" y="2585740"/>
                  <a:pt x="5290152" y="2633540"/>
                  <a:pt x="5263589" y="2657440"/>
                </a:cubicBezTo>
                <a:cubicBezTo>
                  <a:pt x="5263589" y="2669391"/>
                  <a:pt x="5270740" y="2675160"/>
                  <a:pt x="5277381" y="2681341"/>
                </a:cubicBezTo>
                <a:lnTo>
                  <a:pt x="5287598" y="2699884"/>
                </a:lnTo>
                <a:lnTo>
                  <a:pt x="5280446" y="2696175"/>
                </a:lnTo>
                <a:cubicBezTo>
                  <a:pt x="5263589" y="2687522"/>
                  <a:pt x="5250307" y="2681341"/>
                  <a:pt x="5237026" y="2681341"/>
                </a:cubicBezTo>
                <a:cubicBezTo>
                  <a:pt x="5223744" y="2693291"/>
                  <a:pt x="5217614" y="2699060"/>
                  <a:pt x="5214038" y="2705241"/>
                </a:cubicBezTo>
                <a:lnTo>
                  <a:pt x="5213527" y="2706889"/>
                </a:lnTo>
                <a:lnTo>
                  <a:pt x="5210462" y="2728729"/>
                </a:lnTo>
                <a:cubicBezTo>
                  <a:pt x="5183899" y="2728729"/>
                  <a:pt x="5183899" y="2728729"/>
                  <a:pt x="5183899" y="2728729"/>
                </a:cubicBezTo>
                <a:cubicBezTo>
                  <a:pt x="5183899" y="2752629"/>
                  <a:pt x="5210462" y="2776941"/>
                  <a:pt x="5237026" y="2776941"/>
                </a:cubicBezTo>
                <a:cubicBezTo>
                  <a:pt x="5237026" y="2800841"/>
                  <a:pt x="5290152" y="2848641"/>
                  <a:pt x="5290152" y="2848641"/>
                </a:cubicBezTo>
                <a:cubicBezTo>
                  <a:pt x="5316715" y="2848641"/>
                  <a:pt x="5316715" y="2848641"/>
                  <a:pt x="5316715" y="2848641"/>
                </a:cubicBezTo>
                <a:cubicBezTo>
                  <a:pt x="5316715" y="2848641"/>
                  <a:pt x="5316715" y="2872541"/>
                  <a:pt x="5316715" y="2872541"/>
                </a:cubicBezTo>
                <a:cubicBezTo>
                  <a:pt x="5370352" y="2896441"/>
                  <a:pt x="5423478" y="2968141"/>
                  <a:pt x="5450042" y="2968141"/>
                </a:cubicBezTo>
                <a:cubicBezTo>
                  <a:pt x="5450042" y="2992041"/>
                  <a:pt x="5476605" y="3040254"/>
                  <a:pt x="5503168" y="3040254"/>
                </a:cubicBezTo>
                <a:cubicBezTo>
                  <a:pt x="5476605" y="3015942"/>
                  <a:pt x="5529731" y="3064154"/>
                  <a:pt x="5529731" y="3040254"/>
                </a:cubicBezTo>
                <a:cubicBezTo>
                  <a:pt x="5529731" y="3040254"/>
                  <a:pt x="5529731" y="3063742"/>
                  <a:pt x="5556294" y="3063742"/>
                </a:cubicBezTo>
                <a:cubicBezTo>
                  <a:pt x="5529731" y="3039842"/>
                  <a:pt x="5556294" y="3040254"/>
                  <a:pt x="5556294" y="3040254"/>
                </a:cubicBezTo>
                <a:lnTo>
                  <a:pt x="5556294" y="3028304"/>
                </a:lnTo>
                <a:lnTo>
                  <a:pt x="5556294" y="3018826"/>
                </a:lnTo>
                <a:cubicBezTo>
                  <a:pt x="5556294" y="3015942"/>
                  <a:pt x="5556294" y="3016354"/>
                  <a:pt x="5556294" y="3016354"/>
                </a:cubicBezTo>
                <a:cubicBezTo>
                  <a:pt x="5556294" y="3010173"/>
                  <a:pt x="5556294" y="3003992"/>
                  <a:pt x="5556294" y="2992041"/>
                </a:cubicBezTo>
                <a:cubicBezTo>
                  <a:pt x="5582857" y="3063742"/>
                  <a:pt x="5582857" y="3040254"/>
                  <a:pt x="5609420" y="3040254"/>
                </a:cubicBezTo>
                <a:cubicBezTo>
                  <a:pt x="5609420" y="3064154"/>
                  <a:pt x="5609420" y="3063742"/>
                  <a:pt x="5609420" y="3063742"/>
                </a:cubicBezTo>
                <a:cubicBezTo>
                  <a:pt x="5609420" y="3087642"/>
                  <a:pt x="5609420" y="3088054"/>
                  <a:pt x="5609420" y="3088054"/>
                </a:cubicBezTo>
                <a:cubicBezTo>
                  <a:pt x="5609420" y="3088054"/>
                  <a:pt x="5635984" y="3111954"/>
                  <a:pt x="5635984" y="3111954"/>
                </a:cubicBezTo>
                <a:cubicBezTo>
                  <a:pt x="5635984" y="3111954"/>
                  <a:pt x="5662547" y="3111954"/>
                  <a:pt x="5635984" y="3135854"/>
                </a:cubicBezTo>
                <a:cubicBezTo>
                  <a:pt x="5662547" y="3135854"/>
                  <a:pt x="5662547" y="3135854"/>
                  <a:pt x="5662547" y="3135854"/>
                </a:cubicBezTo>
                <a:cubicBezTo>
                  <a:pt x="5662547" y="3111954"/>
                  <a:pt x="5662547" y="3135854"/>
                  <a:pt x="5635984" y="3088054"/>
                </a:cubicBezTo>
                <a:cubicBezTo>
                  <a:pt x="5662547" y="3111954"/>
                  <a:pt x="5689110" y="3111542"/>
                  <a:pt x="5715673" y="3159342"/>
                </a:cubicBezTo>
                <a:cubicBezTo>
                  <a:pt x="5715673" y="3159342"/>
                  <a:pt x="5715673" y="3159754"/>
                  <a:pt x="5715673" y="3183654"/>
                </a:cubicBezTo>
                <a:cubicBezTo>
                  <a:pt x="5715673" y="3207554"/>
                  <a:pt x="5715673" y="3183654"/>
                  <a:pt x="5742236" y="3207554"/>
                </a:cubicBezTo>
                <a:cubicBezTo>
                  <a:pt x="5715673" y="3159754"/>
                  <a:pt x="5742236" y="3207554"/>
                  <a:pt x="5742236" y="3159342"/>
                </a:cubicBezTo>
                <a:cubicBezTo>
                  <a:pt x="5742236" y="3207554"/>
                  <a:pt x="5768799" y="3231454"/>
                  <a:pt x="5768799" y="3207554"/>
                </a:cubicBezTo>
                <a:cubicBezTo>
                  <a:pt x="5795362" y="3207554"/>
                  <a:pt x="5768799" y="3231454"/>
                  <a:pt x="5768799" y="3231454"/>
                </a:cubicBezTo>
                <a:cubicBezTo>
                  <a:pt x="5795362" y="3255354"/>
                  <a:pt x="5795362" y="3231454"/>
                  <a:pt x="5821926" y="3207554"/>
                </a:cubicBezTo>
                <a:cubicBezTo>
                  <a:pt x="5849000" y="3255354"/>
                  <a:pt x="5849000" y="3255354"/>
                  <a:pt x="5849000" y="3279254"/>
                </a:cubicBezTo>
                <a:cubicBezTo>
                  <a:pt x="5875563" y="3255354"/>
                  <a:pt x="5875563" y="3231454"/>
                  <a:pt x="5821926" y="3183654"/>
                </a:cubicBezTo>
                <a:cubicBezTo>
                  <a:pt x="5849000" y="3159754"/>
                  <a:pt x="5875563" y="3207554"/>
                  <a:pt x="5849000" y="3159342"/>
                </a:cubicBezTo>
                <a:cubicBezTo>
                  <a:pt x="5821926" y="3111542"/>
                  <a:pt x="5849000" y="3159754"/>
                  <a:pt x="5821926" y="3135854"/>
                </a:cubicBezTo>
                <a:cubicBezTo>
                  <a:pt x="5821926" y="3088054"/>
                  <a:pt x="5875563" y="3183654"/>
                  <a:pt x="5875563" y="3183654"/>
                </a:cubicBezTo>
                <a:cubicBezTo>
                  <a:pt x="5875563" y="3183654"/>
                  <a:pt x="5875563" y="3156870"/>
                  <a:pt x="5875563" y="3143271"/>
                </a:cubicBezTo>
                <a:lnTo>
                  <a:pt x="5875563" y="3137914"/>
                </a:lnTo>
                <a:lnTo>
                  <a:pt x="5878628" y="3141623"/>
                </a:lnTo>
                <a:cubicBezTo>
                  <a:pt x="5888333" y="3153573"/>
                  <a:pt x="5902126" y="3171704"/>
                  <a:pt x="5902126" y="3183654"/>
                </a:cubicBezTo>
                <a:cubicBezTo>
                  <a:pt x="5928689" y="3207554"/>
                  <a:pt x="5875563" y="3135854"/>
                  <a:pt x="5928689" y="3207554"/>
                </a:cubicBezTo>
                <a:cubicBezTo>
                  <a:pt x="5928689" y="3183654"/>
                  <a:pt x="5902126" y="3135854"/>
                  <a:pt x="5902126" y="3135854"/>
                </a:cubicBezTo>
                <a:cubicBezTo>
                  <a:pt x="5902126" y="3135854"/>
                  <a:pt x="5928689" y="3111954"/>
                  <a:pt x="5928689" y="3111954"/>
                </a:cubicBezTo>
                <a:cubicBezTo>
                  <a:pt x="5955252" y="3159754"/>
                  <a:pt x="5902126" y="3111954"/>
                  <a:pt x="5928689" y="3135854"/>
                </a:cubicBezTo>
                <a:cubicBezTo>
                  <a:pt x="5928689" y="3159754"/>
                  <a:pt x="5928689" y="3159342"/>
                  <a:pt x="5928689" y="3159342"/>
                </a:cubicBezTo>
                <a:cubicBezTo>
                  <a:pt x="5928689" y="3159342"/>
                  <a:pt x="5928178" y="3165523"/>
                  <a:pt x="5931754" y="3174589"/>
                </a:cubicBezTo>
                <a:lnTo>
                  <a:pt x="5936351" y="3181182"/>
                </a:lnTo>
                <a:lnTo>
                  <a:pt x="5938395" y="3186539"/>
                </a:lnTo>
                <a:lnTo>
                  <a:pt x="5939416" y="3184890"/>
                </a:lnTo>
                <a:lnTo>
                  <a:pt x="5955252" y="3207554"/>
                </a:lnTo>
                <a:cubicBezTo>
                  <a:pt x="5981815" y="3159754"/>
                  <a:pt x="6088067" y="3183654"/>
                  <a:pt x="6088067" y="3088054"/>
                </a:cubicBezTo>
                <a:cubicBezTo>
                  <a:pt x="6141194" y="3159754"/>
                  <a:pt x="6167757" y="3111542"/>
                  <a:pt x="6141194" y="3063742"/>
                </a:cubicBezTo>
                <a:cubicBezTo>
                  <a:pt x="6141194" y="3063742"/>
                  <a:pt x="6167757" y="3088054"/>
                  <a:pt x="6167757" y="3088054"/>
                </a:cubicBezTo>
                <a:cubicBezTo>
                  <a:pt x="6141194" y="3040254"/>
                  <a:pt x="6194320" y="3087642"/>
                  <a:pt x="6167757" y="3063742"/>
                </a:cubicBezTo>
                <a:cubicBezTo>
                  <a:pt x="6194320" y="3063742"/>
                  <a:pt x="6167757" y="3064154"/>
                  <a:pt x="6194320" y="3088054"/>
                </a:cubicBezTo>
                <a:cubicBezTo>
                  <a:pt x="6220373" y="3135030"/>
                  <a:pt x="6195853" y="3044374"/>
                  <a:pt x="6219861" y="3062918"/>
                </a:cubicBezTo>
                <a:cubicBezTo>
                  <a:pt x="6220373" y="3063330"/>
                  <a:pt x="6220373" y="3063330"/>
                  <a:pt x="6220883" y="3063742"/>
                </a:cubicBezTo>
                <a:cubicBezTo>
                  <a:pt x="6220883" y="3087642"/>
                  <a:pt x="6220883" y="3088054"/>
                  <a:pt x="6220883" y="3088054"/>
                </a:cubicBezTo>
                <a:cubicBezTo>
                  <a:pt x="6247447" y="3111954"/>
                  <a:pt x="6247447" y="3088054"/>
                  <a:pt x="6220883" y="3040254"/>
                </a:cubicBezTo>
                <a:cubicBezTo>
                  <a:pt x="6274009" y="3088054"/>
                  <a:pt x="6274009" y="3111954"/>
                  <a:pt x="6300573" y="3111954"/>
                </a:cubicBezTo>
                <a:cubicBezTo>
                  <a:pt x="6327136" y="3111954"/>
                  <a:pt x="6300573" y="3088054"/>
                  <a:pt x="6300573" y="3088054"/>
                </a:cubicBezTo>
                <a:cubicBezTo>
                  <a:pt x="6327136" y="3111954"/>
                  <a:pt x="6327136" y="3111954"/>
                  <a:pt x="6327136" y="3088054"/>
                </a:cubicBezTo>
                <a:cubicBezTo>
                  <a:pt x="6407336" y="3183654"/>
                  <a:pt x="6380773" y="3064154"/>
                  <a:pt x="6407336" y="3088054"/>
                </a:cubicBezTo>
                <a:cubicBezTo>
                  <a:pt x="6407336" y="3040254"/>
                  <a:pt x="6460463" y="2992454"/>
                  <a:pt x="6487025" y="3016354"/>
                </a:cubicBezTo>
                <a:cubicBezTo>
                  <a:pt x="6487025" y="3040254"/>
                  <a:pt x="6513589" y="3063742"/>
                  <a:pt x="6487025" y="3063742"/>
                </a:cubicBezTo>
                <a:cubicBezTo>
                  <a:pt x="6487025" y="3063742"/>
                  <a:pt x="6460463" y="3040254"/>
                  <a:pt x="6460463" y="3040254"/>
                </a:cubicBezTo>
                <a:cubicBezTo>
                  <a:pt x="6487025" y="3064154"/>
                  <a:pt x="6460463" y="3063742"/>
                  <a:pt x="6433899" y="3063742"/>
                </a:cubicBezTo>
                <a:cubicBezTo>
                  <a:pt x="6433899" y="3063742"/>
                  <a:pt x="6433899" y="3088054"/>
                  <a:pt x="6460463" y="3088054"/>
                </a:cubicBezTo>
                <a:cubicBezTo>
                  <a:pt x="6487025" y="3135854"/>
                  <a:pt x="6513589" y="3087642"/>
                  <a:pt x="6487025" y="3063742"/>
                </a:cubicBezTo>
                <a:cubicBezTo>
                  <a:pt x="6500307" y="3063742"/>
                  <a:pt x="6513589" y="3064154"/>
                  <a:pt x="6520229" y="3061269"/>
                </a:cubicBezTo>
                <a:lnTo>
                  <a:pt x="6523295" y="3055500"/>
                </a:lnTo>
                <a:lnTo>
                  <a:pt x="6513589" y="3088054"/>
                </a:lnTo>
                <a:cubicBezTo>
                  <a:pt x="6513589" y="3088054"/>
                  <a:pt x="6513589" y="3088054"/>
                  <a:pt x="6540151" y="3111954"/>
                </a:cubicBezTo>
                <a:cubicBezTo>
                  <a:pt x="6540151" y="3111954"/>
                  <a:pt x="6540151" y="3087642"/>
                  <a:pt x="6540151" y="3063742"/>
                </a:cubicBezTo>
                <a:cubicBezTo>
                  <a:pt x="6566715" y="3135442"/>
                  <a:pt x="6566715" y="3087642"/>
                  <a:pt x="6566715" y="3063742"/>
                </a:cubicBezTo>
                <a:cubicBezTo>
                  <a:pt x="6593278" y="3111542"/>
                  <a:pt x="6566715" y="3111954"/>
                  <a:pt x="6566715" y="3135854"/>
                </a:cubicBezTo>
                <a:cubicBezTo>
                  <a:pt x="6593278" y="3159754"/>
                  <a:pt x="6566715" y="3159342"/>
                  <a:pt x="6593278" y="3159342"/>
                </a:cubicBezTo>
                <a:cubicBezTo>
                  <a:pt x="6566715" y="3111542"/>
                  <a:pt x="6619841" y="3064154"/>
                  <a:pt x="6646405" y="3088054"/>
                </a:cubicBezTo>
                <a:cubicBezTo>
                  <a:pt x="6646405" y="3064154"/>
                  <a:pt x="6646405" y="3040254"/>
                  <a:pt x="6672967" y="3016354"/>
                </a:cubicBezTo>
                <a:cubicBezTo>
                  <a:pt x="6672967" y="2992454"/>
                  <a:pt x="6699531" y="2992041"/>
                  <a:pt x="6699531" y="2968141"/>
                </a:cubicBezTo>
                <a:cubicBezTo>
                  <a:pt x="6706171" y="2974322"/>
                  <a:pt x="6712812" y="2980091"/>
                  <a:pt x="6726093" y="2992041"/>
                </a:cubicBezTo>
                <a:cubicBezTo>
                  <a:pt x="6726093" y="2992041"/>
                  <a:pt x="6726093" y="2968141"/>
                  <a:pt x="6726093" y="2968141"/>
                </a:cubicBezTo>
                <a:cubicBezTo>
                  <a:pt x="6706171" y="2950422"/>
                  <a:pt x="6731202" y="2959488"/>
                  <a:pt x="6733756" y="2944653"/>
                </a:cubicBezTo>
                <a:lnTo>
                  <a:pt x="6731202" y="2936824"/>
                </a:lnTo>
                <a:lnTo>
                  <a:pt x="6752657" y="2920753"/>
                </a:lnTo>
                <a:cubicBezTo>
                  <a:pt x="6752657" y="2932703"/>
                  <a:pt x="6754189" y="2940121"/>
                  <a:pt x="6756233" y="2944653"/>
                </a:cubicBezTo>
                <a:lnTo>
                  <a:pt x="6761852" y="2952483"/>
                </a:lnTo>
                <a:lnTo>
                  <a:pt x="6752657" y="2968141"/>
                </a:lnTo>
                <a:cubicBezTo>
                  <a:pt x="6765939" y="2956191"/>
                  <a:pt x="6765939" y="2956603"/>
                  <a:pt x="6762873" y="2953719"/>
                </a:cubicBezTo>
                <a:lnTo>
                  <a:pt x="6761852" y="2952483"/>
                </a:lnTo>
                <a:lnTo>
                  <a:pt x="6779220" y="2923226"/>
                </a:lnTo>
                <a:cubicBezTo>
                  <a:pt x="6785861" y="2908391"/>
                  <a:pt x="6792501" y="2896441"/>
                  <a:pt x="6805783" y="2896441"/>
                </a:cubicBezTo>
                <a:cubicBezTo>
                  <a:pt x="6805783" y="2992041"/>
                  <a:pt x="6885983" y="2872953"/>
                  <a:pt x="6885983" y="2825153"/>
                </a:cubicBezTo>
                <a:cubicBezTo>
                  <a:pt x="6912547" y="2825153"/>
                  <a:pt x="6939109" y="2753041"/>
                  <a:pt x="6965673" y="2753041"/>
                </a:cubicBezTo>
                <a:cubicBezTo>
                  <a:pt x="6992236" y="2776941"/>
                  <a:pt x="6992236" y="2753041"/>
                  <a:pt x="6992236" y="2753041"/>
                </a:cubicBezTo>
                <a:cubicBezTo>
                  <a:pt x="6992236" y="2729141"/>
                  <a:pt x="6992236" y="2753041"/>
                  <a:pt x="6965673" y="2705241"/>
                </a:cubicBezTo>
                <a:cubicBezTo>
                  <a:pt x="6992236" y="2729141"/>
                  <a:pt x="6992236" y="2752629"/>
                  <a:pt x="6992236" y="2728729"/>
                </a:cubicBezTo>
                <a:cubicBezTo>
                  <a:pt x="7018799" y="2728729"/>
                  <a:pt x="7018799" y="2753041"/>
                  <a:pt x="7018799" y="2753041"/>
                </a:cubicBezTo>
                <a:cubicBezTo>
                  <a:pt x="7018799" y="2729141"/>
                  <a:pt x="7018799" y="2705241"/>
                  <a:pt x="7045363" y="2753041"/>
                </a:cubicBezTo>
                <a:cubicBezTo>
                  <a:pt x="7071925" y="2681341"/>
                  <a:pt x="7125051" y="2705241"/>
                  <a:pt x="7125051" y="2657440"/>
                </a:cubicBezTo>
                <a:cubicBezTo>
                  <a:pt x="7151615" y="2681341"/>
                  <a:pt x="7178178" y="2680928"/>
                  <a:pt x="7125051" y="2633128"/>
                </a:cubicBezTo>
                <a:cubicBezTo>
                  <a:pt x="7151615" y="2657028"/>
                  <a:pt x="7151615" y="2633540"/>
                  <a:pt x="7178178" y="2681341"/>
                </a:cubicBezTo>
                <a:cubicBezTo>
                  <a:pt x="7178178" y="2657440"/>
                  <a:pt x="7204741" y="2657028"/>
                  <a:pt x="7204741" y="2633128"/>
                </a:cubicBezTo>
                <a:cubicBezTo>
                  <a:pt x="7204741" y="2609228"/>
                  <a:pt x="7178178" y="2609228"/>
                  <a:pt x="7178178" y="2633128"/>
                </a:cubicBezTo>
                <a:cubicBezTo>
                  <a:pt x="7151615" y="2633128"/>
                  <a:pt x="7178178" y="2609640"/>
                  <a:pt x="7178178" y="2585740"/>
                </a:cubicBezTo>
                <a:cubicBezTo>
                  <a:pt x="7178178" y="2585740"/>
                  <a:pt x="7178178" y="2585740"/>
                  <a:pt x="7204741" y="2609640"/>
                </a:cubicBezTo>
                <a:cubicBezTo>
                  <a:pt x="7204741" y="2585740"/>
                  <a:pt x="7204741" y="2609640"/>
                  <a:pt x="7204741" y="2561840"/>
                </a:cubicBezTo>
                <a:cubicBezTo>
                  <a:pt x="7257867" y="2585740"/>
                  <a:pt x="7284431" y="2609640"/>
                  <a:pt x="7284431" y="2513628"/>
                </a:cubicBezTo>
                <a:cubicBezTo>
                  <a:pt x="7284431" y="2489728"/>
                  <a:pt x="7257867" y="2490140"/>
                  <a:pt x="7257867" y="2490140"/>
                </a:cubicBezTo>
                <a:cubicBezTo>
                  <a:pt x="7257867" y="2490140"/>
                  <a:pt x="7284431" y="2513628"/>
                  <a:pt x="7257867" y="2537528"/>
                </a:cubicBezTo>
                <a:cubicBezTo>
                  <a:pt x="7257867" y="2489728"/>
                  <a:pt x="7204741" y="2465828"/>
                  <a:pt x="7231304" y="2513628"/>
                </a:cubicBezTo>
                <a:cubicBezTo>
                  <a:pt x="7204741" y="2465828"/>
                  <a:pt x="7178178" y="2514040"/>
                  <a:pt x="7178178" y="2561840"/>
                </a:cubicBezTo>
                <a:cubicBezTo>
                  <a:pt x="7178178" y="2537940"/>
                  <a:pt x="7178178" y="2537528"/>
                  <a:pt x="7178178" y="2513628"/>
                </a:cubicBezTo>
                <a:cubicBezTo>
                  <a:pt x="7151615" y="2489728"/>
                  <a:pt x="7151615" y="2561840"/>
                  <a:pt x="7125051" y="2513628"/>
                </a:cubicBezTo>
                <a:cubicBezTo>
                  <a:pt x="7098489" y="2489728"/>
                  <a:pt x="7125051" y="2513628"/>
                  <a:pt x="7098489" y="2513628"/>
                </a:cubicBezTo>
                <a:cubicBezTo>
                  <a:pt x="7098489" y="2489728"/>
                  <a:pt x="7098489" y="2489728"/>
                  <a:pt x="7098489" y="2465828"/>
                </a:cubicBezTo>
                <a:cubicBezTo>
                  <a:pt x="7098489" y="2465828"/>
                  <a:pt x="7125051" y="2441928"/>
                  <a:pt x="7125051" y="2418028"/>
                </a:cubicBezTo>
                <a:cubicBezTo>
                  <a:pt x="7125051" y="2418028"/>
                  <a:pt x="7125051" y="2441928"/>
                  <a:pt x="7151615" y="2441928"/>
                </a:cubicBezTo>
                <a:cubicBezTo>
                  <a:pt x="7151615" y="2441928"/>
                  <a:pt x="7125051" y="2418440"/>
                  <a:pt x="7125051" y="2394540"/>
                </a:cubicBezTo>
                <a:cubicBezTo>
                  <a:pt x="7151615" y="2394540"/>
                  <a:pt x="7151615" y="2394128"/>
                  <a:pt x="7151615" y="2370228"/>
                </a:cubicBezTo>
                <a:cubicBezTo>
                  <a:pt x="7178178" y="2418028"/>
                  <a:pt x="7151615" y="2394128"/>
                  <a:pt x="7178178" y="2418028"/>
                </a:cubicBezTo>
                <a:cubicBezTo>
                  <a:pt x="7178178" y="2441928"/>
                  <a:pt x="7178178" y="2441928"/>
                  <a:pt x="7204741" y="2465828"/>
                </a:cubicBezTo>
                <a:cubicBezTo>
                  <a:pt x="7204741" y="2441928"/>
                  <a:pt x="7204741" y="2441928"/>
                  <a:pt x="7204741" y="2441928"/>
                </a:cubicBezTo>
                <a:lnTo>
                  <a:pt x="7192481" y="2422973"/>
                </a:lnTo>
                <a:lnTo>
                  <a:pt x="7214957" y="2429978"/>
                </a:lnTo>
                <a:cubicBezTo>
                  <a:pt x="7224663" y="2436159"/>
                  <a:pt x="7231304" y="2441928"/>
                  <a:pt x="7231304" y="2441928"/>
                </a:cubicBezTo>
                <a:cubicBezTo>
                  <a:pt x="7231304" y="2418028"/>
                  <a:pt x="7231304" y="2418028"/>
                  <a:pt x="7231304" y="2418028"/>
                </a:cubicBezTo>
                <a:cubicBezTo>
                  <a:pt x="7231304" y="2418028"/>
                  <a:pt x="7231304" y="2441928"/>
                  <a:pt x="7257867" y="2441928"/>
                </a:cubicBezTo>
                <a:cubicBezTo>
                  <a:pt x="7257867" y="2453878"/>
                  <a:pt x="7264508" y="2454290"/>
                  <a:pt x="7268084" y="2450993"/>
                </a:cubicBezTo>
                <a:lnTo>
                  <a:pt x="7268595" y="2448933"/>
                </a:lnTo>
                <a:lnTo>
                  <a:pt x="7284431" y="2459647"/>
                </a:lnTo>
                <a:cubicBezTo>
                  <a:pt x="7291071" y="2471597"/>
                  <a:pt x="7297712" y="2489728"/>
                  <a:pt x="7310993" y="2513628"/>
                </a:cubicBezTo>
                <a:cubicBezTo>
                  <a:pt x="7284431" y="2465828"/>
                  <a:pt x="7310993" y="2490140"/>
                  <a:pt x="7310993" y="2490140"/>
                </a:cubicBezTo>
                <a:cubicBezTo>
                  <a:pt x="7338067" y="2490140"/>
                  <a:pt x="7284431" y="2441928"/>
                  <a:pt x="7310993" y="2441928"/>
                </a:cubicBezTo>
                <a:cubicBezTo>
                  <a:pt x="7310993" y="2441928"/>
                  <a:pt x="7310993" y="2466240"/>
                  <a:pt x="7338067" y="2490140"/>
                </a:cubicBezTo>
                <a:cubicBezTo>
                  <a:pt x="7338067" y="2490140"/>
                  <a:pt x="7338067" y="2489728"/>
                  <a:pt x="7338067" y="2465828"/>
                </a:cubicBezTo>
                <a:cubicBezTo>
                  <a:pt x="7310993" y="2418028"/>
                  <a:pt x="7364631" y="2441928"/>
                  <a:pt x="7364631" y="2441928"/>
                </a:cubicBezTo>
                <a:cubicBezTo>
                  <a:pt x="7364631" y="2394128"/>
                  <a:pt x="7338067" y="2418028"/>
                  <a:pt x="7338067" y="2370228"/>
                </a:cubicBezTo>
                <a:cubicBezTo>
                  <a:pt x="7310993" y="2370228"/>
                  <a:pt x="7338067" y="2418028"/>
                  <a:pt x="7338067" y="2418028"/>
                </a:cubicBezTo>
                <a:cubicBezTo>
                  <a:pt x="7310993" y="2370228"/>
                  <a:pt x="7310993" y="2394128"/>
                  <a:pt x="7284431" y="2346328"/>
                </a:cubicBezTo>
                <a:cubicBezTo>
                  <a:pt x="7284431" y="2346328"/>
                  <a:pt x="7310993" y="2346328"/>
                  <a:pt x="7284431" y="2322427"/>
                </a:cubicBezTo>
                <a:cubicBezTo>
                  <a:pt x="7310993" y="2298527"/>
                  <a:pt x="7338067" y="2322427"/>
                  <a:pt x="7364631" y="2322427"/>
                </a:cubicBezTo>
                <a:cubicBezTo>
                  <a:pt x="7364631" y="2298527"/>
                  <a:pt x="7417757" y="2274627"/>
                  <a:pt x="7444320" y="2322427"/>
                </a:cubicBezTo>
                <a:cubicBezTo>
                  <a:pt x="7417757" y="2298527"/>
                  <a:pt x="7391194" y="2298527"/>
                  <a:pt x="7417757" y="2370228"/>
                </a:cubicBezTo>
                <a:cubicBezTo>
                  <a:pt x="7391194" y="2370228"/>
                  <a:pt x="7364631" y="2346328"/>
                  <a:pt x="7364631" y="2370228"/>
                </a:cubicBezTo>
                <a:cubicBezTo>
                  <a:pt x="7391194" y="2418028"/>
                  <a:pt x="7391194" y="2370228"/>
                  <a:pt x="7391194" y="2418028"/>
                </a:cubicBezTo>
                <a:cubicBezTo>
                  <a:pt x="7391194" y="2418028"/>
                  <a:pt x="7391194" y="2418440"/>
                  <a:pt x="7391194" y="2394540"/>
                </a:cubicBezTo>
                <a:cubicBezTo>
                  <a:pt x="7391194" y="2394540"/>
                  <a:pt x="7391194" y="2394128"/>
                  <a:pt x="7391194" y="2370228"/>
                </a:cubicBezTo>
                <a:cubicBezTo>
                  <a:pt x="7391194" y="2394128"/>
                  <a:pt x="7417757" y="2394128"/>
                  <a:pt x="7417757" y="2418028"/>
                </a:cubicBezTo>
                <a:cubicBezTo>
                  <a:pt x="7417757" y="2346328"/>
                  <a:pt x="7470883" y="2346328"/>
                  <a:pt x="7497447" y="2346328"/>
                </a:cubicBezTo>
                <a:cubicBezTo>
                  <a:pt x="7497447" y="2322427"/>
                  <a:pt x="7470883" y="2298527"/>
                  <a:pt x="7470883" y="2274627"/>
                </a:cubicBezTo>
                <a:cubicBezTo>
                  <a:pt x="7470883" y="2274627"/>
                  <a:pt x="7470883" y="2250727"/>
                  <a:pt x="7470883" y="2250727"/>
                </a:cubicBezTo>
                <a:cubicBezTo>
                  <a:pt x="7470883" y="2298527"/>
                  <a:pt x="7497447" y="2298527"/>
                  <a:pt x="7497447" y="2322427"/>
                </a:cubicBezTo>
                <a:cubicBezTo>
                  <a:pt x="7497447" y="2274627"/>
                  <a:pt x="7497447" y="2298527"/>
                  <a:pt x="7524009" y="2298527"/>
                </a:cubicBezTo>
                <a:cubicBezTo>
                  <a:pt x="7550573" y="2322427"/>
                  <a:pt x="7550573" y="2298527"/>
                  <a:pt x="7577136" y="2346328"/>
                </a:cubicBezTo>
                <a:cubicBezTo>
                  <a:pt x="7577136" y="2322427"/>
                  <a:pt x="7577136" y="2322427"/>
                  <a:pt x="7603699" y="2298527"/>
                </a:cubicBezTo>
                <a:cubicBezTo>
                  <a:pt x="7603699" y="2274627"/>
                  <a:pt x="7577136" y="2274627"/>
                  <a:pt x="7577136" y="2250727"/>
                </a:cubicBezTo>
                <a:cubicBezTo>
                  <a:pt x="7577136" y="2250727"/>
                  <a:pt x="7603699" y="2250727"/>
                  <a:pt x="7603699" y="2274627"/>
                </a:cubicBezTo>
                <a:cubicBezTo>
                  <a:pt x="7603699" y="2250727"/>
                  <a:pt x="7603699" y="2250727"/>
                  <a:pt x="7577136" y="2226827"/>
                </a:cubicBezTo>
                <a:cubicBezTo>
                  <a:pt x="7577136" y="2202927"/>
                  <a:pt x="7603699" y="2250727"/>
                  <a:pt x="7630262" y="2202927"/>
                </a:cubicBezTo>
                <a:cubicBezTo>
                  <a:pt x="7630262" y="2226827"/>
                  <a:pt x="7630262" y="2250727"/>
                  <a:pt x="7630262" y="2250727"/>
                </a:cubicBezTo>
                <a:cubicBezTo>
                  <a:pt x="7630262" y="2250727"/>
                  <a:pt x="7656825" y="2250727"/>
                  <a:pt x="7656825" y="2226827"/>
                </a:cubicBezTo>
                <a:cubicBezTo>
                  <a:pt x="7656825" y="2214877"/>
                  <a:pt x="7656825" y="2209108"/>
                  <a:pt x="7656825" y="2202927"/>
                </a:cubicBezTo>
                <a:cubicBezTo>
                  <a:pt x="7709951" y="2226827"/>
                  <a:pt x="7763078" y="2226827"/>
                  <a:pt x="7763078" y="2155127"/>
                </a:cubicBezTo>
                <a:cubicBezTo>
                  <a:pt x="7816204" y="2202927"/>
                  <a:pt x="7816204" y="2107327"/>
                  <a:pt x="7843278" y="2155127"/>
                </a:cubicBezTo>
                <a:cubicBezTo>
                  <a:pt x="7843278" y="2107327"/>
                  <a:pt x="7896405" y="2130815"/>
                  <a:pt x="7896405" y="2106915"/>
                </a:cubicBezTo>
                <a:cubicBezTo>
                  <a:pt x="7922967" y="2154715"/>
                  <a:pt x="7869841" y="2155127"/>
                  <a:pt x="7843278" y="2179027"/>
                </a:cubicBezTo>
                <a:cubicBezTo>
                  <a:pt x="7843278" y="2179027"/>
                  <a:pt x="7843278" y="2179027"/>
                  <a:pt x="7843278" y="2202927"/>
                </a:cubicBezTo>
                <a:cubicBezTo>
                  <a:pt x="7869841" y="2202927"/>
                  <a:pt x="7869841" y="2155127"/>
                  <a:pt x="7896405" y="2155127"/>
                </a:cubicBezTo>
                <a:cubicBezTo>
                  <a:pt x="7896405" y="2179027"/>
                  <a:pt x="7896405" y="2202927"/>
                  <a:pt x="7896405" y="2202927"/>
                </a:cubicBezTo>
                <a:cubicBezTo>
                  <a:pt x="7922967" y="2202927"/>
                  <a:pt x="7896405" y="2179027"/>
                  <a:pt x="7896405" y="2155127"/>
                </a:cubicBezTo>
                <a:cubicBezTo>
                  <a:pt x="7922967" y="2155127"/>
                  <a:pt x="7922967" y="2202927"/>
                  <a:pt x="7922967" y="2202927"/>
                </a:cubicBezTo>
                <a:cubicBezTo>
                  <a:pt x="7949531" y="2202927"/>
                  <a:pt x="7949531" y="2155127"/>
                  <a:pt x="7949531" y="2131227"/>
                </a:cubicBezTo>
                <a:cubicBezTo>
                  <a:pt x="7949531" y="2113096"/>
                  <a:pt x="7949020" y="2122161"/>
                  <a:pt x="7937781" y="2117629"/>
                </a:cubicBezTo>
                <a:lnTo>
                  <a:pt x="7924500" y="2108151"/>
                </a:lnTo>
                <a:lnTo>
                  <a:pt x="7933695" y="2119277"/>
                </a:lnTo>
                <a:cubicBezTo>
                  <a:pt x="7937781" y="2129167"/>
                  <a:pt x="7922457" y="2129167"/>
                  <a:pt x="7922457" y="2129167"/>
                </a:cubicBezTo>
                <a:cubicBezTo>
                  <a:pt x="7908665" y="2117629"/>
                  <a:pt x="7908665" y="2106091"/>
                  <a:pt x="7912240" y="2100322"/>
                </a:cubicBezTo>
                <a:cubicBezTo>
                  <a:pt x="7913773" y="2097437"/>
                  <a:pt x="7916327" y="2095789"/>
                  <a:pt x="7918370" y="2096613"/>
                </a:cubicBezTo>
                <a:cubicBezTo>
                  <a:pt x="7920413" y="2097437"/>
                  <a:pt x="7922457" y="2100322"/>
                  <a:pt x="7922457" y="2106091"/>
                </a:cubicBezTo>
                <a:lnTo>
                  <a:pt x="7922967" y="2106503"/>
                </a:lnTo>
                <a:lnTo>
                  <a:pt x="7926543" y="2090432"/>
                </a:lnTo>
                <a:cubicBezTo>
                  <a:pt x="7934206" y="2089196"/>
                  <a:pt x="7949531" y="2125046"/>
                  <a:pt x="7949531" y="2106915"/>
                </a:cubicBezTo>
                <a:cubicBezTo>
                  <a:pt x="7949531" y="2106915"/>
                  <a:pt x="7949531" y="2106915"/>
                  <a:pt x="7949531" y="2083015"/>
                </a:cubicBezTo>
                <a:cubicBezTo>
                  <a:pt x="7976094" y="2131227"/>
                  <a:pt x="8002657" y="2083427"/>
                  <a:pt x="8055783" y="2155127"/>
                </a:cubicBezTo>
                <a:cubicBezTo>
                  <a:pt x="8055783" y="2155127"/>
                  <a:pt x="8082347" y="2155127"/>
                  <a:pt x="8082347" y="2155127"/>
                </a:cubicBezTo>
                <a:cubicBezTo>
                  <a:pt x="8082347" y="2131227"/>
                  <a:pt x="8082347" y="2106915"/>
                  <a:pt x="8082347" y="2106915"/>
                </a:cubicBezTo>
                <a:cubicBezTo>
                  <a:pt x="8108909" y="2106915"/>
                  <a:pt x="8082347" y="2083427"/>
                  <a:pt x="8108909" y="2059527"/>
                </a:cubicBezTo>
                <a:cubicBezTo>
                  <a:pt x="8108909" y="2083427"/>
                  <a:pt x="8108909" y="2083015"/>
                  <a:pt x="8135473" y="2106915"/>
                </a:cubicBezTo>
                <a:cubicBezTo>
                  <a:pt x="8135473" y="2083015"/>
                  <a:pt x="8108909" y="2059115"/>
                  <a:pt x="8135473" y="2083015"/>
                </a:cubicBezTo>
                <a:cubicBezTo>
                  <a:pt x="8135473" y="2059115"/>
                  <a:pt x="8108909" y="2035627"/>
                  <a:pt x="8135473" y="2035627"/>
                </a:cubicBezTo>
                <a:cubicBezTo>
                  <a:pt x="8135473" y="2083427"/>
                  <a:pt x="8135473" y="2035214"/>
                  <a:pt x="8162036" y="2083015"/>
                </a:cubicBezTo>
                <a:cubicBezTo>
                  <a:pt x="8162036" y="2059115"/>
                  <a:pt x="8162036" y="2059527"/>
                  <a:pt x="8162036" y="2035627"/>
                </a:cubicBezTo>
                <a:cubicBezTo>
                  <a:pt x="8162036" y="2035627"/>
                  <a:pt x="8188599" y="2059115"/>
                  <a:pt x="8188599" y="2083015"/>
                </a:cubicBezTo>
                <a:cubicBezTo>
                  <a:pt x="8215162" y="2106915"/>
                  <a:pt x="8215162" y="2083427"/>
                  <a:pt x="8215162" y="2059527"/>
                </a:cubicBezTo>
                <a:cubicBezTo>
                  <a:pt x="8215162" y="2035627"/>
                  <a:pt x="8215162" y="2035214"/>
                  <a:pt x="8188599" y="2011314"/>
                </a:cubicBezTo>
                <a:cubicBezTo>
                  <a:pt x="8215162" y="2011314"/>
                  <a:pt x="8241725" y="2083015"/>
                  <a:pt x="8241725" y="2083015"/>
                </a:cubicBezTo>
                <a:cubicBezTo>
                  <a:pt x="8241725" y="2083015"/>
                  <a:pt x="8268289" y="2107327"/>
                  <a:pt x="8268289" y="2131227"/>
                </a:cubicBezTo>
                <a:cubicBezTo>
                  <a:pt x="8268289" y="2131227"/>
                  <a:pt x="8215162" y="2131227"/>
                  <a:pt x="8188599" y="2131227"/>
                </a:cubicBezTo>
                <a:cubicBezTo>
                  <a:pt x="8188599" y="2131227"/>
                  <a:pt x="8215162" y="2155127"/>
                  <a:pt x="8215162" y="2179027"/>
                </a:cubicBezTo>
                <a:cubicBezTo>
                  <a:pt x="8162036" y="2106915"/>
                  <a:pt x="8135473" y="2179027"/>
                  <a:pt x="8108909" y="2179027"/>
                </a:cubicBezTo>
                <a:cubicBezTo>
                  <a:pt x="8082347" y="2179027"/>
                  <a:pt x="8029220" y="2202927"/>
                  <a:pt x="8029220" y="2250727"/>
                </a:cubicBezTo>
                <a:cubicBezTo>
                  <a:pt x="8029220" y="2250727"/>
                  <a:pt x="8002657" y="2202927"/>
                  <a:pt x="8002657" y="2226827"/>
                </a:cubicBezTo>
                <a:cubicBezTo>
                  <a:pt x="8002657" y="2226827"/>
                  <a:pt x="7976094" y="2202927"/>
                  <a:pt x="7976094" y="2179027"/>
                </a:cubicBezTo>
                <a:cubicBezTo>
                  <a:pt x="7976094" y="2179027"/>
                  <a:pt x="7976094" y="2179027"/>
                  <a:pt x="7976094" y="2202927"/>
                </a:cubicBezTo>
                <a:cubicBezTo>
                  <a:pt x="7949531" y="2250727"/>
                  <a:pt x="7922967" y="2250727"/>
                  <a:pt x="7896405" y="2298527"/>
                </a:cubicBezTo>
                <a:cubicBezTo>
                  <a:pt x="7922967" y="2346740"/>
                  <a:pt x="7922967" y="2250727"/>
                  <a:pt x="7976094" y="2346328"/>
                </a:cubicBezTo>
                <a:cubicBezTo>
                  <a:pt x="7993462" y="2346328"/>
                  <a:pt x="7988865" y="2334790"/>
                  <a:pt x="7982735" y="2320367"/>
                </a:cubicBezTo>
                <a:cubicBezTo>
                  <a:pt x="7990397" y="2335202"/>
                  <a:pt x="8002657" y="2346328"/>
                  <a:pt x="8002657" y="2346328"/>
                </a:cubicBezTo>
                <a:cubicBezTo>
                  <a:pt x="8022579" y="2364459"/>
                  <a:pt x="8027687" y="2341795"/>
                  <a:pt x="8028709" y="2329845"/>
                </a:cubicBezTo>
                <a:lnTo>
                  <a:pt x="8029220" y="2323252"/>
                </a:lnTo>
                <a:lnTo>
                  <a:pt x="8040459" y="2350448"/>
                </a:lnTo>
                <a:cubicBezTo>
                  <a:pt x="8044034" y="2363634"/>
                  <a:pt x="8040459" y="2368167"/>
                  <a:pt x="8044034" y="2369816"/>
                </a:cubicBezTo>
                <a:lnTo>
                  <a:pt x="8054761" y="2370228"/>
                </a:lnTo>
                <a:lnTo>
                  <a:pt x="8055783" y="2370228"/>
                </a:lnTo>
                <a:cubicBezTo>
                  <a:pt x="8082347" y="2394128"/>
                  <a:pt x="8029220" y="2370228"/>
                  <a:pt x="8029220" y="2370228"/>
                </a:cubicBezTo>
                <a:cubicBezTo>
                  <a:pt x="8055783" y="2441928"/>
                  <a:pt x="7976094" y="2322427"/>
                  <a:pt x="7976094" y="2394540"/>
                </a:cubicBezTo>
                <a:cubicBezTo>
                  <a:pt x="7976094" y="2394540"/>
                  <a:pt x="8002657" y="2418028"/>
                  <a:pt x="7976094" y="2418028"/>
                </a:cubicBezTo>
                <a:cubicBezTo>
                  <a:pt x="8028709" y="2465828"/>
                  <a:pt x="8029220" y="2372288"/>
                  <a:pt x="8055273" y="2464592"/>
                </a:cubicBezTo>
                <a:cubicBezTo>
                  <a:pt x="8055273" y="2464592"/>
                  <a:pt x="8055273" y="2464592"/>
                  <a:pt x="8055273" y="2441516"/>
                </a:cubicBezTo>
                <a:cubicBezTo>
                  <a:pt x="8055273" y="2435747"/>
                  <a:pt x="8057315" y="2432862"/>
                  <a:pt x="8059870" y="2431626"/>
                </a:cubicBezTo>
                <a:cubicBezTo>
                  <a:pt x="8062424" y="2430390"/>
                  <a:pt x="8066000" y="2431214"/>
                  <a:pt x="8069065" y="2432862"/>
                </a:cubicBezTo>
                <a:cubicBezTo>
                  <a:pt x="8076217" y="2435747"/>
                  <a:pt x="8082857" y="2441516"/>
                  <a:pt x="8082857" y="2441516"/>
                </a:cubicBezTo>
                <a:cubicBezTo>
                  <a:pt x="8109931" y="2488492"/>
                  <a:pt x="8055273" y="2441516"/>
                  <a:pt x="8082857" y="2465004"/>
                </a:cubicBezTo>
                <a:cubicBezTo>
                  <a:pt x="8082857" y="2465004"/>
                  <a:pt x="8055273" y="2465004"/>
                  <a:pt x="8055273" y="2465004"/>
                </a:cubicBezTo>
                <a:cubicBezTo>
                  <a:pt x="8055273" y="2465416"/>
                  <a:pt x="8055783" y="2465416"/>
                  <a:pt x="8055783" y="2465828"/>
                </a:cubicBezTo>
                <a:cubicBezTo>
                  <a:pt x="8055783" y="2465828"/>
                  <a:pt x="8055783" y="2490140"/>
                  <a:pt x="8055783" y="2490140"/>
                </a:cubicBezTo>
                <a:cubicBezTo>
                  <a:pt x="8055783" y="2442340"/>
                  <a:pt x="8055783" y="2513628"/>
                  <a:pt x="8029220" y="2465828"/>
                </a:cubicBezTo>
                <a:cubicBezTo>
                  <a:pt x="8029220" y="2489728"/>
                  <a:pt x="8002657" y="2465828"/>
                  <a:pt x="8029220" y="2513628"/>
                </a:cubicBezTo>
                <a:cubicBezTo>
                  <a:pt x="8002657" y="2489728"/>
                  <a:pt x="7976094" y="2514040"/>
                  <a:pt x="7976094" y="2490140"/>
                </a:cubicBezTo>
                <a:cubicBezTo>
                  <a:pt x="7976094" y="2490140"/>
                  <a:pt x="7976094" y="2513628"/>
                  <a:pt x="7976094" y="2513628"/>
                </a:cubicBezTo>
                <a:cubicBezTo>
                  <a:pt x="7976094" y="2537528"/>
                  <a:pt x="7949531" y="2489728"/>
                  <a:pt x="7922967" y="2441928"/>
                </a:cubicBezTo>
                <a:cubicBezTo>
                  <a:pt x="7922967" y="2453878"/>
                  <a:pt x="7922967" y="2459647"/>
                  <a:pt x="7922967" y="2465828"/>
                </a:cubicBezTo>
                <a:cubicBezTo>
                  <a:pt x="7896405" y="2441928"/>
                  <a:pt x="7922967" y="2513628"/>
                  <a:pt x="7896405" y="2513628"/>
                </a:cubicBezTo>
                <a:cubicBezTo>
                  <a:pt x="7896405" y="2513628"/>
                  <a:pt x="7869841" y="2442340"/>
                  <a:pt x="7869841" y="2490140"/>
                </a:cubicBezTo>
                <a:cubicBezTo>
                  <a:pt x="7896405" y="2537940"/>
                  <a:pt x="7896405" y="2514040"/>
                  <a:pt x="7922967" y="2561840"/>
                </a:cubicBezTo>
                <a:cubicBezTo>
                  <a:pt x="7922967" y="2585740"/>
                  <a:pt x="7922967" y="2585740"/>
                  <a:pt x="7949531" y="2585740"/>
                </a:cubicBezTo>
                <a:cubicBezTo>
                  <a:pt x="7949531" y="2561840"/>
                  <a:pt x="7922967" y="2561428"/>
                  <a:pt x="7922967" y="2537528"/>
                </a:cubicBezTo>
                <a:cubicBezTo>
                  <a:pt x="7949531" y="2561428"/>
                  <a:pt x="8002657" y="2609640"/>
                  <a:pt x="8002657" y="2513628"/>
                </a:cubicBezTo>
                <a:cubicBezTo>
                  <a:pt x="8029220" y="2585740"/>
                  <a:pt x="8002657" y="2561428"/>
                  <a:pt x="8029220" y="2633128"/>
                </a:cubicBezTo>
                <a:cubicBezTo>
                  <a:pt x="8002657" y="2633128"/>
                  <a:pt x="8002657" y="2633128"/>
                  <a:pt x="8002657" y="2633128"/>
                </a:cubicBezTo>
                <a:cubicBezTo>
                  <a:pt x="8002657" y="2633128"/>
                  <a:pt x="8002657" y="2657440"/>
                  <a:pt x="8002657" y="2657440"/>
                </a:cubicBezTo>
                <a:cubicBezTo>
                  <a:pt x="8002657" y="2681341"/>
                  <a:pt x="8002657" y="2633128"/>
                  <a:pt x="7976094" y="2633128"/>
                </a:cubicBezTo>
                <a:cubicBezTo>
                  <a:pt x="7976094" y="2680928"/>
                  <a:pt x="7949531" y="2633540"/>
                  <a:pt x="7949531" y="2657440"/>
                </a:cubicBezTo>
                <a:cubicBezTo>
                  <a:pt x="7922967" y="2585740"/>
                  <a:pt x="7976094" y="2633540"/>
                  <a:pt x="8002657" y="2609640"/>
                </a:cubicBezTo>
                <a:cubicBezTo>
                  <a:pt x="7949531" y="2585740"/>
                  <a:pt x="7922967" y="2633128"/>
                  <a:pt x="7869841" y="2633128"/>
                </a:cubicBezTo>
                <a:cubicBezTo>
                  <a:pt x="7896405" y="2657028"/>
                  <a:pt x="7922967" y="2705241"/>
                  <a:pt x="7922967" y="2705241"/>
                </a:cubicBezTo>
                <a:cubicBezTo>
                  <a:pt x="7922967" y="2681341"/>
                  <a:pt x="7896405" y="2657440"/>
                  <a:pt x="7922967" y="2657440"/>
                </a:cubicBezTo>
                <a:cubicBezTo>
                  <a:pt x="7922967" y="2657440"/>
                  <a:pt x="7922967" y="2681341"/>
                  <a:pt x="7922967" y="2681341"/>
                </a:cubicBezTo>
                <a:cubicBezTo>
                  <a:pt x="7949531" y="2705241"/>
                  <a:pt x="7922967" y="2609640"/>
                  <a:pt x="7949531" y="2657440"/>
                </a:cubicBezTo>
                <a:cubicBezTo>
                  <a:pt x="7949531" y="2681341"/>
                  <a:pt x="7949531" y="2705241"/>
                  <a:pt x="7949531" y="2705241"/>
                </a:cubicBezTo>
                <a:cubicBezTo>
                  <a:pt x="7976094" y="2729141"/>
                  <a:pt x="8002657" y="2705241"/>
                  <a:pt x="8002657" y="2681341"/>
                </a:cubicBezTo>
                <a:cubicBezTo>
                  <a:pt x="8055783" y="2753041"/>
                  <a:pt x="8029220" y="2680928"/>
                  <a:pt x="8029220" y="2633128"/>
                </a:cubicBezTo>
                <a:cubicBezTo>
                  <a:pt x="8055783" y="2704829"/>
                  <a:pt x="8055783" y="2729141"/>
                  <a:pt x="8055783" y="2753041"/>
                </a:cubicBezTo>
                <a:cubicBezTo>
                  <a:pt x="8055783" y="2729141"/>
                  <a:pt x="8029220" y="2728729"/>
                  <a:pt x="8029220" y="2728729"/>
                </a:cubicBezTo>
                <a:cubicBezTo>
                  <a:pt x="8029220" y="2752629"/>
                  <a:pt x="8029220" y="2753041"/>
                  <a:pt x="8029220" y="2776941"/>
                </a:cubicBezTo>
                <a:cubicBezTo>
                  <a:pt x="8029220" y="2800841"/>
                  <a:pt x="8029220" y="2753041"/>
                  <a:pt x="8055783" y="2776941"/>
                </a:cubicBezTo>
                <a:cubicBezTo>
                  <a:pt x="8055783" y="2800841"/>
                  <a:pt x="8055783" y="2800841"/>
                  <a:pt x="8055783" y="2800841"/>
                </a:cubicBezTo>
                <a:cubicBezTo>
                  <a:pt x="8055783" y="2812791"/>
                  <a:pt x="8057315" y="2818972"/>
                  <a:pt x="8059870" y="2821444"/>
                </a:cubicBezTo>
                <a:lnTo>
                  <a:pt x="8064467" y="2821857"/>
                </a:lnTo>
                <a:lnTo>
                  <a:pt x="8059870" y="2825153"/>
                </a:lnTo>
                <a:cubicBezTo>
                  <a:pt x="8057315" y="2829274"/>
                  <a:pt x="8055783" y="2836691"/>
                  <a:pt x="8055783" y="2848641"/>
                </a:cubicBezTo>
                <a:cubicBezTo>
                  <a:pt x="8055783" y="2872541"/>
                  <a:pt x="8055783" y="2848641"/>
                  <a:pt x="8082347" y="2896441"/>
                </a:cubicBezTo>
                <a:cubicBezTo>
                  <a:pt x="8082347" y="2896441"/>
                  <a:pt x="8082347" y="2883255"/>
                  <a:pt x="8093585" y="2886552"/>
                </a:cubicBezTo>
                <a:lnTo>
                  <a:pt x="8094095" y="2886552"/>
                </a:lnTo>
                <a:cubicBezTo>
                  <a:pt x="8092052" y="2883255"/>
                  <a:pt x="8088987" y="2878722"/>
                  <a:pt x="8082347" y="2872541"/>
                </a:cubicBezTo>
                <a:cubicBezTo>
                  <a:pt x="8082347" y="2866772"/>
                  <a:pt x="8083879" y="2863888"/>
                  <a:pt x="8086433" y="2862651"/>
                </a:cubicBezTo>
                <a:cubicBezTo>
                  <a:pt x="8093585" y="2859355"/>
                  <a:pt x="8108909" y="2872541"/>
                  <a:pt x="8108909" y="2872541"/>
                </a:cubicBezTo>
                <a:lnTo>
                  <a:pt x="8108399" y="2896441"/>
                </a:lnTo>
                <a:lnTo>
                  <a:pt x="8094095" y="2886964"/>
                </a:lnTo>
                <a:lnTo>
                  <a:pt x="8095628" y="2893557"/>
                </a:lnTo>
                <a:cubicBezTo>
                  <a:pt x="8095628" y="2895205"/>
                  <a:pt x="8095628" y="2895617"/>
                  <a:pt x="8097161" y="2896029"/>
                </a:cubicBezTo>
                <a:lnTo>
                  <a:pt x="8108399" y="2896441"/>
                </a:lnTo>
                <a:lnTo>
                  <a:pt x="8108399" y="2900562"/>
                </a:lnTo>
                <a:cubicBezTo>
                  <a:pt x="8107377" y="2920341"/>
                  <a:pt x="8102269" y="2920753"/>
                  <a:pt x="8082347" y="2920753"/>
                </a:cubicBezTo>
                <a:cubicBezTo>
                  <a:pt x="8108909" y="2968553"/>
                  <a:pt x="8108909" y="2944241"/>
                  <a:pt x="8135473" y="2944241"/>
                </a:cubicBezTo>
                <a:cubicBezTo>
                  <a:pt x="8135473" y="2992454"/>
                  <a:pt x="8188599" y="2992454"/>
                  <a:pt x="8162036" y="2944241"/>
                </a:cubicBezTo>
                <a:cubicBezTo>
                  <a:pt x="8162036" y="2944241"/>
                  <a:pt x="8162036" y="2944653"/>
                  <a:pt x="8162036" y="2920753"/>
                </a:cubicBezTo>
                <a:cubicBezTo>
                  <a:pt x="8188599" y="2968553"/>
                  <a:pt x="8188599" y="2920753"/>
                  <a:pt x="8188599" y="2920753"/>
                </a:cubicBezTo>
                <a:cubicBezTo>
                  <a:pt x="8215162" y="2944653"/>
                  <a:pt x="8188599" y="2944241"/>
                  <a:pt x="8215162" y="2968141"/>
                </a:cubicBezTo>
                <a:cubicBezTo>
                  <a:pt x="8215162" y="2992041"/>
                  <a:pt x="8215162" y="2968141"/>
                  <a:pt x="8241725" y="2992041"/>
                </a:cubicBezTo>
                <a:cubicBezTo>
                  <a:pt x="8241725" y="2968141"/>
                  <a:pt x="8215162" y="2968141"/>
                  <a:pt x="8215162" y="2944241"/>
                </a:cubicBezTo>
                <a:cubicBezTo>
                  <a:pt x="8241725" y="2944241"/>
                  <a:pt x="8241725" y="2896441"/>
                  <a:pt x="8268289" y="2896441"/>
                </a:cubicBezTo>
                <a:cubicBezTo>
                  <a:pt x="8268289" y="2920341"/>
                  <a:pt x="8268289" y="2920753"/>
                  <a:pt x="8294851" y="2920753"/>
                </a:cubicBezTo>
                <a:cubicBezTo>
                  <a:pt x="8294851" y="2944653"/>
                  <a:pt x="8294851" y="2968141"/>
                  <a:pt x="8268289" y="2968141"/>
                </a:cubicBezTo>
                <a:cubicBezTo>
                  <a:pt x="8268289" y="2992041"/>
                  <a:pt x="8294851" y="3015942"/>
                  <a:pt x="8294851" y="3040254"/>
                </a:cubicBezTo>
                <a:cubicBezTo>
                  <a:pt x="8321925" y="3088054"/>
                  <a:pt x="8321925" y="3015942"/>
                  <a:pt x="8321925" y="3063742"/>
                </a:cubicBezTo>
                <a:cubicBezTo>
                  <a:pt x="8321925" y="3087642"/>
                  <a:pt x="8294851" y="3111954"/>
                  <a:pt x="8268289" y="3088054"/>
                </a:cubicBezTo>
                <a:cubicBezTo>
                  <a:pt x="8268289" y="3111954"/>
                  <a:pt x="8294851" y="3159342"/>
                  <a:pt x="8294851" y="3159342"/>
                </a:cubicBezTo>
                <a:cubicBezTo>
                  <a:pt x="8294851" y="3207554"/>
                  <a:pt x="8294851" y="3159754"/>
                  <a:pt x="8321925" y="3207554"/>
                </a:cubicBezTo>
                <a:cubicBezTo>
                  <a:pt x="8321925" y="3225685"/>
                  <a:pt x="8291787" y="3203021"/>
                  <a:pt x="8287700" y="3210851"/>
                </a:cubicBezTo>
                <a:lnTo>
                  <a:pt x="8290765" y="3219092"/>
                </a:lnTo>
                <a:lnTo>
                  <a:pt x="8268289" y="3207554"/>
                </a:lnTo>
                <a:cubicBezTo>
                  <a:pt x="8241725" y="3183654"/>
                  <a:pt x="8241725" y="3231454"/>
                  <a:pt x="8215162" y="3231454"/>
                </a:cubicBezTo>
                <a:cubicBezTo>
                  <a:pt x="8215162" y="3231454"/>
                  <a:pt x="8215162" y="3255354"/>
                  <a:pt x="8215162" y="3255354"/>
                </a:cubicBezTo>
                <a:cubicBezTo>
                  <a:pt x="8241725" y="3279254"/>
                  <a:pt x="8215162" y="3303154"/>
                  <a:pt x="8241725" y="3327055"/>
                </a:cubicBezTo>
                <a:cubicBezTo>
                  <a:pt x="8241725" y="3350955"/>
                  <a:pt x="8215162" y="3303154"/>
                  <a:pt x="8215162" y="3303154"/>
                </a:cubicBezTo>
                <a:cubicBezTo>
                  <a:pt x="8215162" y="3350955"/>
                  <a:pt x="8268289" y="3422655"/>
                  <a:pt x="8241725" y="3422655"/>
                </a:cubicBezTo>
                <a:cubicBezTo>
                  <a:pt x="8241725" y="3470455"/>
                  <a:pt x="8215162" y="3374855"/>
                  <a:pt x="8241725" y="3398755"/>
                </a:cubicBezTo>
                <a:cubicBezTo>
                  <a:pt x="8241725" y="3398755"/>
                  <a:pt x="8241725" y="3399167"/>
                  <a:pt x="8215162" y="3351367"/>
                </a:cubicBezTo>
                <a:cubicBezTo>
                  <a:pt x="8188599" y="3351367"/>
                  <a:pt x="8188599" y="3374855"/>
                  <a:pt x="8188599" y="3398755"/>
                </a:cubicBezTo>
                <a:cubicBezTo>
                  <a:pt x="8188599" y="3398755"/>
                  <a:pt x="8188599" y="3374855"/>
                  <a:pt x="8162036" y="3374855"/>
                </a:cubicBezTo>
                <a:cubicBezTo>
                  <a:pt x="8162036" y="3350955"/>
                  <a:pt x="8162036" y="3351367"/>
                  <a:pt x="8162036" y="3351367"/>
                </a:cubicBezTo>
                <a:cubicBezTo>
                  <a:pt x="8148755" y="3351367"/>
                  <a:pt x="8148243" y="3356724"/>
                  <a:pt x="8151819" y="3365789"/>
                </a:cubicBezTo>
                <a:lnTo>
                  <a:pt x="8154373" y="3374855"/>
                </a:lnTo>
                <a:lnTo>
                  <a:pt x="8135473" y="3351367"/>
                </a:lnTo>
                <a:cubicBezTo>
                  <a:pt x="8155395" y="3404936"/>
                  <a:pt x="8145689" y="3404936"/>
                  <a:pt x="8127810" y="3411529"/>
                </a:cubicBezTo>
                <a:lnTo>
                  <a:pt x="8109931" y="3422243"/>
                </a:lnTo>
                <a:lnTo>
                  <a:pt x="8109931" y="3422655"/>
                </a:lnTo>
                <a:cubicBezTo>
                  <a:pt x="8109931" y="3447379"/>
                  <a:pt x="8109931" y="3447379"/>
                  <a:pt x="8109931" y="3447379"/>
                </a:cubicBezTo>
                <a:cubicBezTo>
                  <a:pt x="8082857" y="3422655"/>
                  <a:pt x="8082857" y="3422655"/>
                  <a:pt x="8082857" y="3397931"/>
                </a:cubicBezTo>
                <a:cubicBezTo>
                  <a:pt x="8082857" y="3397931"/>
                  <a:pt x="8089498" y="3404112"/>
                  <a:pt x="8096139" y="3410293"/>
                </a:cubicBezTo>
                <a:lnTo>
                  <a:pt x="8108399" y="3421419"/>
                </a:lnTo>
                <a:lnTo>
                  <a:pt x="8105333" y="3386805"/>
                </a:lnTo>
                <a:cubicBezTo>
                  <a:pt x="8102269" y="3374855"/>
                  <a:pt x="8095628" y="3363317"/>
                  <a:pt x="8082347" y="3351367"/>
                </a:cubicBezTo>
                <a:cubicBezTo>
                  <a:pt x="8108909" y="3351367"/>
                  <a:pt x="8135473" y="3350955"/>
                  <a:pt x="8135473" y="3327055"/>
                </a:cubicBezTo>
                <a:lnTo>
                  <a:pt x="8135473" y="3318401"/>
                </a:lnTo>
                <a:cubicBezTo>
                  <a:pt x="8135473" y="3316753"/>
                  <a:pt x="8135473" y="3315929"/>
                  <a:pt x="8135473" y="3317165"/>
                </a:cubicBezTo>
                <a:lnTo>
                  <a:pt x="8135473" y="3267304"/>
                </a:lnTo>
                <a:cubicBezTo>
                  <a:pt x="8135473" y="3249585"/>
                  <a:pt x="8135473" y="3231454"/>
                  <a:pt x="8135473" y="3207554"/>
                </a:cubicBezTo>
                <a:cubicBezTo>
                  <a:pt x="8108909" y="3207554"/>
                  <a:pt x="8108909" y="3207554"/>
                  <a:pt x="8082347" y="3159342"/>
                </a:cubicBezTo>
                <a:cubicBezTo>
                  <a:pt x="8082347" y="3262360"/>
                  <a:pt x="7984267" y="3118547"/>
                  <a:pt x="7973539" y="3167583"/>
                </a:cubicBezTo>
                <a:cubicBezTo>
                  <a:pt x="7974561" y="3165111"/>
                  <a:pt x="7976094" y="3163051"/>
                  <a:pt x="7976094" y="3159342"/>
                </a:cubicBezTo>
                <a:cubicBezTo>
                  <a:pt x="7949531" y="3135442"/>
                  <a:pt x="7949531" y="3159342"/>
                  <a:pt x="7949531" y="3159342"/>
                </a:cubicBezTo>
                <a:cubicBezTo>
                  <a:pt x="7922967" y="3111542"/>
                  <a:pt x="7922967" y="3135854"/>
                  <a:pt x="7896405" y="3111954"/>
                </a:cubicBezTo>
                <a:cubicBezTo>
                  <a:pt x="7896405" y="3111954"/>
                  <a:pt x="7896405" y="3088054"/>
                  <a:pt x="7896405" y="3088054"/>
                </a:cubicBezTo>
                <a:cubicBezTo>
                  <a:pt x="7869841" y="3064154"/>
                  <a:pt x="7869841" y="3064154"/>
                  <a:pt x="7843278" y="3016354"/>
                </a:cubicBezTo>
                <a:cubicBezTo>
                  <a:pt x="7843278" y="2992454"/>
                  <a:pt x="7869841" y="3040254"/>
                  <a:pt x="7869841" y="3016354"/>
                </a:cubicBezTo>
                <a:cubicBezTo>
                  <a:pt x="7843278" y="3016354"/>
                  <a:pt x="7816204" y="2944241"/>
                  <a:pt x="7816204" y="2968141"/>
                </a:cubicBezTo>
                <a:cubicBezTo>
                  <a:pt x="7816204" y="2968141"/>
                  <a:pt x="7816204" y="2896853"/>
                  <a:pt x="7843278" y="2920753"/>
                </a:cubicBezTo>
                <a:cubicBezTo>
                  <a:pt x="7843278" y="2896853"/>
                  <a:pt x="7816204" y="2872541"/>
                  <a:pt x="7816204" y="2872541"/>
                </a:cubicBezTo>
                <a:cubicBezTo>
                  <a:pt x="7789641" y="2824741"/>
                  <a:pt x="7816204" y="2896853"/>
                  <a:pt x="7789641" y="2920753"/>
                </a:cubicBezTo>
                <a:cubicBezTo>
                  <a:pt x="7789641" y="2896853"/>
                  <a:pt x="7789641" y="2896441"/>
                  <a:pt x="7789641" y="2896441"/>
                </a:cubicBezTo>
                <a:cubicBezTo>
                  <a:pt x="7789641" y="2872541"/>
                  <a:pt x="7789641" y="2872541"/>
                  <a:pt x="7789641" y="2848641"/>
                </a:cubicBezTo>
                <a:cubicBezTo>
                  <a:pt x="7763078" y="2824741"/>
                  <a:pt x="7763078" y="2872541"/>
                  <a:pt x="7763078" y="2872541"/>
                </a:cubicBezTo>
                <a:cubicBezTo>
                  <a:pt x="7763078" y="2872541"/>
                  <a:pt x="7736515" y="2848641"/>
                  <a:pt x="7736515" y="2872541"/>
                </a:cubicBezTo>
                <a:cubicBezTo>
                  <a:pt x="7736515" y="2848641"/>
                  <a:pt x="7736515" y="2824741"/>
                  <a:pt x="7736515" y="2800841"/>
                </a:cubicBezTo>
                <a:cubicBezTo>
                  <a:pt x="7736515" y="2800841"/>
                  <a:pt x="7736515" y="2824741"/>
                  <a:pt x="7763078" y="2848641"/>
                </a:cubicBezTo>
                <a:cubicBezTo>
                  <a:pt x="7736515" y="2776941"/>
                  <a:pt x="7816204" y="2753041"/>
                  <a:pt x="7789641" y="2705241"/>
                </a:cubicBezTo>
                <a:cubicBezTo>
                  <a:pt x="7816204" y="2729141"/>
                  <a:pt x="7789641" y="2729141"/>
                  <a:pt x="7816204" y="2753041"/>
                </a:cubicBezTo>
                <a:cubicBezTo>
                  <a:pt x="7816204" y="2753041"/>
                  <a:pt x="7816204" y="2705241"/>
                  <a:pt x="7816204" y="2705241"/>
                </a:cubicBezTo>
                <a:cubicBezTo>
                  <a:pt x="7843278" y="2729141"/>
                  <a:pt x="7843278" y="2705241"/>
                  <a:pt x="7843278" y="2681341"/>
                </a:cubicBezTo>
                <a:lnTo>
                  <a:pt x="7846343" y="2686697"/>
                </a:lnTo>
                <a:lnTo>
                  <a:pt x="7843278" y="2705241"/>
                </a:lnTo>
                <a:lnTo>
                  <a:pt x="7854517" y="2701120"/>
                </a:lnTo>
                <a:lnTo>
                  <a:pt x="7862689" y="2716367"/>
                </a:lnTo>
                <a:cubicBezTo>
                  <a:pt x="7882612" y="2735322"/>
                  <a:pt x="7903045" y="2717191"/>
                  <a:pt x="7922967" y="2753041"/>
                </a:cubicBezTo>
                <a:cubicBezTo>
                  <a:pt x="7922967" y="2753041"/>
                  <a:pt x="7922967" y="2729141"/>
                  <a:pt x="7896405" y="2705241"/>
                </a:cubicBezTo>
                <a:cubicBezTo>
                  <a:pt x="7883123" y="2693291"/>
                  <a:pt x="7876482" y="2693291"/>
                  <a:pt x="7869841" y="2696175"/>
                </a:cubicBezTo>
                <a:lnTo>
                  <a:pt x="7854517" y="2701120"/>
                </a:lnTo>
                <a:lnTo>
                  <a:pt x="7846343" y="2686697"/>
                </a:lnTo>
                <a:lnTo>
                  <a:pt x="7846854" y="2680928"/>
                </a:lnTo>
                <a:cubicBezTo>
                  <a:pt x="7854517" y="2666506"/>
                  <a:pt x="7869841" y="2675572"/>
                  <a:pt x="7869841" y="2657440"/>
                </a:cubicBezTo>
                <a:cubicBezTo>
                  <a:pt x="7816204" y="2609640"/>
                  <a:pt x="7789641" y="2705241"/>
                  <a:pt x="7736515" y="2681341"/>
                </a:cubicBezTo>
                <a:cubicBezTo>
                  <a:pt x="7736515" y="2657440"/>
                  <a:pt x="7763078" y="2681341"/>
                  <a:pt x="7736515" y="2657440"/>
                </a:cubicBezTo>
                <a:cubicBezTo>
                  <a:pt x="7736515" y="2633540"/>
                  <a:pt x="7709951" y="2657028"/>
                  <a:pt x="7709951" y="2633128"/>
                </a:cubicBezTo>
                <a:cubicBezTo>
                  <a:pt x="7709951" y="2680928"/>
                  <a:pt x="7709951" y="2704829"/>
                  <a:pt x="7709951" y="2728729"/>
                </a:cubicBezTo>
                <a:cubicBezTo>
                  <a:pt x="7709951" y="2711010"/>
                  <a:pt x="7724765" y="2733673"/>
                  <a:pt x="7743667" y="2746036"/>
                </a:cubicBezTo>
                <a:lnTo>
                  <a:pt x="7749797" y="2748508"/>
                </a:lnTo>
                <a:lnTo>
                  <a:pt x="7748775" y="2744799"/>
                </a:lnTo>
                <a:cubicBezTo>
                  <a:pt x="7741623" y="2735734"/>
                  <a:pt x="7734471" y="2729553"/>
                  <a:pt x="7734471" y="2729553"/>
                </a:cubicBezTo>
                <a:cubicBezTo>
                  <a:pt x="7734471" y="2717603"/>
                  <a:pt x="7738558" y="2713482"/>
                  <a:pt x="7743155" y="2713894"/>
                </a:cubicBezTo>
                <a:cubicBezTo>
                  <a:pt x="7756948" y="2715130"/>
                  <a:pt x="7782489" y="2759634"/>
                  <a:pt x="7762056" y="2777353"/>
                </a:cubicBezTo>
                <a:lnTo>
                  <a:pt x="7756437" y="2764579"/>
                </a:lnTo>
                <a:lnTo>
                  <a:pt x="7749797" y="2776941"/>
                </a:lnTo>
                <a:cubicBezTo>
                  <a:pt x="7743155" y="2782710"/>
                  <a:pt x="7736515" y="2788891"/>
                  <a:pt x="7736515" y="2800841"/>
                </a:cubicBezTo>
                <a:cubicBezTo>
                  <a:pt x="7683389" y="2753041"/>
                  <a:pt x="7683389" y="2824741"/>
                  <a:pt x="7683389" y="2872541"/>
                </a:cubicBezTo>
                <a:cubicBezTo>
                  <a:pt x="7683389" y="2872541"/>
                  <a:pt x="7683389" y="2872541"/>
                  <a:pt x="7709951" y="2896441"/>
                </a:cubicBezTo>
                <a:cubicBezTo>
                  <a:pt x="7696670" y="2908391"/>
                  <a:pt x="7696670" y="2932291"/>
                  <a:pt x="7700246" y="2956191"/>
                </a:cubicBezTo>
                <a:lnTo>
                  <a:pt x="7705865" y="2987509"/>
                </a:lnTo>
                <a:lnTo>
                  <a:pt x="7694627" y="2975971"/>
                </a:lnTo>
                <a:cubicBezTo>
                  <a:pt x="7683389" y="2975971"/>
                  <a:pt x="7683389" y="3016354"/>
                  <a:pt x="7683389" y="3016354"/>
                </a:cubicBezTo>
                <a:cubicBezTo>
                  <a:pt x="7683389" y="2992454"/>
                  <a:pt x="7683389" y="2992041"/>
                  <a:pt x="7683389" y="2992041"/>
                </a:cubicBezTo>
                <a:cubicBezTo>
                  <a:pt x="7656825" y="2992041"/>
                  <a:pt x="7656825" y="3039842"/>
                  <a:pt x="7683389" y="3063742"/>
                </a:cubicBezTo>
                <a:cubicBezTo>
                  <a:pt x="7683389" y="3063742"/>
                  <a:pt x="7683389" y="3088054"/>
                  <a:pt x="7683389" y="3088054"/>
                </a:cubicBezTo>
                <a:cubicBezTo>
                  <a:pt x="7709951" y="3135854"/>
                  <a:pt x="7709951" y="3064154"/>
                  <a:pt x="7736515" y="3088054"/>
                </a:cubicBezTo>
                <a:cubicBezTo>
                  <a:pt x="7736515" y="3064154"/>
                  <a:pt x="7709951" y="2992041"/>
                  <a:pt x="7736515" y="3040254"/>
                </a:cubicBezTo>
                <a:cubicBezTo>
                  <a:pt x="7736515" y="3064154"/>
                  <a:pt x="7763078" y="3111954"/>
                  <a:pt x="7763078" y="3111954"/>
                </a:cubicBezTo>
                <a:cubicBezTo>
                  <a:pt x="7789641" y="3135854"/>
                  <a:pt x="7736515" y="3135854"/>
                  <a:pt x="7763078" y="3135854"/>
                </a:cubicBezTo>
                <a:cubicBezTo>
                  <a:pt x="7763078" y="3159754"/>
                  <a:pt x="7736515" y="3159754"/>
                  <a:pt x="7763078" y="3207554"/>
                </a:cubicBezTo>
                <a:cubicBezTo>
                  <a:pt x="7816204" y="3255354"/>
                  <a:pt x="7816204" y="3207554"/>
                  <a:pt x="7843278" y="3183654"/>
                </a:cubicBezTo>
                <a:cubicBezTo>
                  <a:pt x="7843278" y="3183654"/>
                  <a:pt x="7843278" y="3207554"/>
                  <a:pt x="7869841" y="3231454"/>
                </a:cubicBezTo>
                <a:cubicBezTo>
                  <a:pt x="7869841" y="3207554"/>
                  <a:pt x="7869841" y="3207554"/>
                  <a:pt x="7896405" y="3207554"/>
                </a:cubicBezTo>
                <a:cubicBezTo>
                  <a:pt x="7896405" y="3231454"/>
                  <a:pt x="7896405" y="3255354"/>
                  <a:pt x="7896405" y="3255354"/>
                </a:cubicBezTo>
                <a:cubicBezTo>
                  <a:pt x="7896405" y="3279254"/>
                  <a:pt x="7922967" y="3255354"/>
                  <a:pt x="7922967" y="3255354"/>
                </a:cubicBezTo>
                <a:cubicBezTo>
                  <a:pt x="7922967" y="3303154"/>
                  <a:pt x="7949531" y="3279254"/>
                  <a:pt x="7976094" y="3327055"/>
                </a:cubicBezTo>
                <a:cubicBezTo>
                  <a:pt x="8002657" y="3303154"/>
                  <a:pt x="8029220" y="3303154"/>
                  <a:pt x="8029220" y="3255354"/>
                </a:cubicBezTo>
                <a:cubicBezTo>
                  <a:pt x="8055783" y="3279254"/>
                  <a:pt x="8082347" y="3279254"/>
                  <a:pt x="8055783" y="3231454"/>
                </a:cubicBezTo>
                <a:cubicBezTo>
                  <a:pt x="8055783" y="3231454"/>
                  <a:pt x="8082347" y="3279254"/>
                  <a:pt x="8082347" y="3279254"/>
                </a:cubicBezTo>
                <a:cubicBezTo>
                  <a:pt x="8055783" y="3255354"/>
                  <a:pt x="8029220" y="3327467"/>
                  <a:pt x="8002657" y="3351367"/>
                </a:cubicBezTo>
                <a:cubicBezTo>
                  <a:pt x="8002657" y="3351367"/>
                  <a:pt x="8002657" y="3357136"/>
                  <a:pt x="8005722" y="3363317"/>
                </a:cubicBezTo>
                <a:lnTo>
                  <a:pt x="8011852" y="3366201"/>
                </a:lnTo>
                <a:lnTo>
                  <a:pt x="8005722" y="3369086"/>
                </a:lnTo>
                <a:cubicBezTo>
                  <a:pt x="8002657" y="3374855"/>
                  <a:pt x="8002657" y="3386805"/>
                  <a:pt x="8002657" y="3398755"/>
                </a:cubicBezTo>
                <a:cubicBezTo>
                  <a:pt x="8029220" y="3422655"/>
                  <a:pt x="8029220" y="3398755"/>
                  <a:pt x="8055783" y="3398755"/>
                </a:cubicBezTo>
                <a:cubicBezTo>
                  <a:pt x="8055783" y="3416886"/>
                  <a:pt x="8070597" y="3421007"/>
                  <a:pt x="8077749" y="3442434"/>
                </a:cubicBezTo>
                <a:lnTo>
                  <a:pt x="8080303" y="3459741"/>
                </a:lnTo>
                <a:lnTo>
                  <a:pt x="8078771" y="3458917"/>
                </a:lnTo>
                <a:cubicBezTo>
                  <a:pt x="8075705" y="3458917"/>
                  <a:pt x="8069065" y="3458917"/>
                  <a:pt x="8055783" y="3446967"/>
                </a:cubicBezTo>
                <a:cubicBezTo>
                  <a:pt x="8082347" y="3518667"/>
                  <a:pt x="8002657" y="3422655"/>
                  <a:pt x="8002657" y="3518255"/>
                </a:cubicBezTo>
                <a:cubicBezTo>
                  <a:pt x="8002657" y="3518255"/>
                  <a:pt x="8002657" y="3494767"/>
                  <a:pt x="8002657" y="3470867"/>
                </a:cubicBezTo>
                <a:cubicBezTo>
                  <a:pt x="7976094" y="3494767"/>
                  <a:pt x="8002657" y="3494355"/>
                  <a:pt x="8002657" y="3518255"/>
                </a:cubicBezTo>
                <a:cubicBezTo>
                  <a:pt x="8002657" y="3518255"/>
                  <a:pt x="7976094" y="3470455"/>
                  <a:pt x="7976094" y="3518255"/>
                </a:cubicBezTo>
                <a:cubicBezTo>
                  <a:pt x="7976094" y="3494355"/>
                  <a:pt x="7976094" y="3470867"/>
                  <a:pt x="7949531" y="3470867"/>
                </a:cubicBezTo>
                <a:cubicBezTo>
                  <a:pt x="7949531" y="3470867"/>
                  <a:pt x="7949531" y="3494355"/>
                  <a:pt x="7949531" y="3494355"/>
                </a:cubicBezTo>
                <a:cubicBezTo>
                  <a:pt x="7976094" y="3518255"/>
                  <a:pt x="7976094" y="3518255"/>
                  <a:pt x="7976094" y="3518255"/>
                </a:cubicBezTo>
                <a:cubicBezTo>
                  <a:pt x="7976094" y="3542155"/>
                  <a:pt x="7949531" y="3542155"/>
                  <a:pt x="7922967" y="3494355"/>
                </a:cubicBezTo>
                <a:cubicBezTo>
                  <a:pt x="7922967" y="3494355"/>
                  <a:pt x="7922967" y="3494767"/>
                  <a:pt x="7922967" y="3470867"/>
                </a:cubicBezTo>
                <a:cubicBezTo>
                  <a:pt x="7896405" y="3446555"/>
                  <a:pt x="7896405" y="3446555"/>
                  <a:pt x="7896405" y="3422655"/>
                </a:cubicBezTo>
                <a:cubicBezTo>
                  <a:pt x="7896405" y="3422655"/>
                  <a:pt x="7896405" y="3428836"/>
                  <a:pt x="7896405" y="3437901"/>
                </a:cubicBezTo>
                <a:lnTo>
                  <a:pt x="7896405" y="3446967"/>
                </a:lnTo>
                <a:lnTo>
                  <a:pt x="7891296" y="3445319"/>
                </a:lnTo>
                <a:lnTo>
                  <a:pt x="7869841" y="3422655"/>
                </a:lnTo>
                <a:cubicBezTo>
                  <a:pt x="7896405" y="3398755"/>
                  <a:pt x="7922967" y="3398755"/>
                  <a:pt x="7922967" y="3374855"/>
                </a:cubicBezTo>
                <a:cubicBezTo>
                  <a:pt x="7896405" y="3350955"/>
                  <a:pt x="7896405" y="3327055"/>
                  <a:pt x="7896405" y="3303154"/>
                </a:cubicBezTo>
                <a:cubicBezTo>
                  <a:pt x="7869841" y="3279254"/>
                  <a:pt x="7869841" y="3303154"/>
                  <a:pt x="7843278" y="3303154"/>
                </a:cubicBezTo>
                <a:cubicBezTo>
                  <a:pt x="7843278" y="3321286"/>
                  <a:pt x="7842767" y="3352603"/>
                  <a:pt x="7854005" y="3357136"/>
                </a:cubicBezTo>
                <a:lnTo>
                  <a:pt x="7867798" y="3351779"/>
                </a:lnTo>
                <a:lnTo>
                  <a:pt x="7867798" y="3350543"/>
                </a:lnTo>
                <a:cubicBezTo>
                  <a:pt x="7867798" y="3327467"/>
                  <a:pt x="7867798" y="3327467"/>
                  <a:pt x="7894872" y="3327467"/>
                </a:cubicBezTo>
                <a:cubicBezTo>
                  <a:pt x="7894872" y="3362081"/>
                  <a:pt x="7879547" y="3344361"/>
                  <a:pt x="7871885" y="3353015"/>
                </a:cubicBezTo>
                <a:lnTo>
                  <a:pt x="7869841" y="3365377"/>
                </a:lnTo>
                <a:lnTo>
                  <a:pt x="7869841" y="3422655"/>
                </a:lnTo>
                <a:cubicBezTo>
                  <a:pt x="7843278" y="3446555"/>
                  <a:pt x="7843278" y="3374855"/>
                  <a:pt x="7816204" y="3398755"/>
                </a:cubicBezTo>
                <a:cubicBezTo>
                  <a:pt x="7816204" y="3374855"/>
                  <a:pt x="7816204" y="3375267"/>
                  <a:pt x="7789641" y="3351367"/>
                </a:cubicBezTo>
                <a:cubicBezTo>
                  <a:pt x="7789641" y="3363317"/>
                  <a:pt x="7789641" y="3370734"/>
                  <a:pt x="7789641" y="3374855"/>
                </a:cubicBezTo>
                <a:cubicBezTo>
                  <a:pt x="7789641" y="3398755"/>
                  <a:pt x="7816204" y="3423067"/>
                  <a:pt x="7816204" y="3446967"/>
                </a:cubicBezTo>
                <a:cubicBezTo>
                  <a:pt x="7816204" y="3411117"/>
                  <a:pt x="7846343" y="3428836"/>
                  <a:pt x="7872395" y="3439962"/>
                </a:cubicBezTo>
                <a:lnTo>
                  <a:pt x="7891296" y="3445319"/>
                </a:lnTo>
                <a:lnTo>
                  <a:pt x="7892829" y="3446967"/>
                </a:lnTo>
                <a:lnTo>
                  <a:pt x="7893339" y="3451500"/>
                </a:lnTo>
                <a:lnTo>
                  <a:pt x="7875971" y="3485702"/>
                </a:lnTo>
                <a:cubicBezTo>
                  <a:pt x="7875971" y="3500536"/>
                  <a:pt x="7883123" y="3518667"/>
                  <a:pt x="7896405" y="3542567"/>
                </a:cubicBezTo>
                <a:cubicBezTo>
                  <a:pt x="7896405" y="3542567"/>
                  <a:pt x="7896405" y="3542155"/>
                  <a:pt x="7869841" y="3494355"/>
                </a:cubicBezTo>
                <a:cubicBezTo>
                  <a:pt x="7869841" y="3494355"/>
                  <a:pt x="7869841" y="3518667"/>
                  <a:pt x="7869841" y="3542567"/>
                </a:cubicBezTo>
                <a:cubicBezTo>
                  <a:pt x="7869841" y="3518667"/>
                  <a:pt x="7869841" y="3518255"/>
                  <a:pt x="7843278" y="3494355"/>
                </a:cubicBezTo>
                <a:cubicBezTo>
                  <a:pt x="7843278" y="3518255"/>
                  <a:pt x="7843278" y="3518255"/>
                  <a:pt x="7843278" y="3518255"/>
                </a:cubicBezTo>
                <a:cubicBezTo>
                  <a:pt x="7816204" y="3518255"/>
                  <a:pt x="7843278" y="3542567"/>
                  <a:pt x="7843278" y="3542567"/>
                </a:cubicBezTo>
                <a:cubicBezTo>
                  <a:pt x="7843278" y="3542567"/>
                  <a:pt x="7869841" y="3542567"/>
                  <a:pt x="7869841" y="3566467"/>
                </a:cubicBezTo>
                <a:cubicBezTo>
                  <a:pt x="7889763" y="3566467"/>
                  <a:pt x="7879547" y="3579654"/>
                  <a:pt x="7884145" y="3596548"/>
                </a:cubicBezTo>
                <a:lnTo>
                  <a:pt x="7885166" y="3597785"/>
                </a:lnTo>
                <a:lnTo>
                  <a:pt x="7869841" y="3589955"/>
                </a:lnTo>
                <a:lnTo>
                  <a:pt x="7885677" y="3598609"/>
                </a:lnTo>
                <a:lnTo>
                  <a:pt x="7896405" y="3614267"/>
                </a:lnTo>
                <a:cubicBezTo>
                  <a:pt x="7896405" y="3614267"/>
                  <a:pt x="7895893" y="3608086"/>
                  <a:pt x="7892829" y="3601905"/>
                </a:cubicBezTo>
                <a:lnTo>
                  <a:pt x="7885677" y="3598609"/>
                </a:lnTo>
                <a:lnTo>
                  <a:pt x="7885166" y="3597785"/>
                </a:lnTo>
                <a:lnTo>
                  <a:pt x="7889253" y="3599845"/>
                </a:lnTo>
                <a:cubicBezTo>
                  <a:pt x="7895383" y="3599845"/>
                  <a:pt x="7901002" y="3597785"/>
                  <a:pt x="7906110" y="3593252"/>
                </a:cubicBezTo>
                <a:lnTo>
                  <a:pt x="7921435" y="3545864"/>
                </a:lnTo>
                <a:lnTo>
                  <a:pt x="7921435" y="3543803"/>
                </a:lnTo>
                <a:cubicBezTo>
                  <a:pt x="7914795" y="3525672"/>
                  <a:pt x="7916837" y="3519491"/>
                  <a:pt x="7922457" y="3520728"/>
                </a:cubicBezTo>
                <a:lnTo>
                  <a:pt x="7946465" y="3543391"/>
                </a:lnTo>
                <a:lnTo>
                  <a:pt x="7932673" y="3536798"/>
                </a:lnTo>
                <a:lnTo>
                  <a:pt x="7924500" y="3546276"/>
                </a:lnTo>
                <a:lnTo>
                  <a:pt x="7926033" y="3556990"/>
                </a:lnTo>
                <a:cubicBezTo>
                  <a:pt x="7929097" y="3572236"/>
                  <a:pt x="7936249" y="3589955"/>
                  <a:pt x="7949531" y="3589955"/>
                </a:cubicBezTo>
                <a:cubicBezTo>
                  <a:pt x="7949531" y="3638168"/>
                  <a:pt x="7922967" y="3638168"/>
                  <a:pt x="7922967" y="3662068"/>
                </a:cubicBezTo>
                <a:cubicBezTo>
                  <a:pt x="7922967" y="3662068"/>
                  <a:pt x="7922967" y="3685968"/>
                  <a:pt x="7922967" y="3685968"/>
                </a:cubicBezTo>
                <a:cubicBezTo>
                  <a:pt x="7922967" y="3685968"/>
                  <a:pt x="7896405" y="3685968"/>
                  <a:pt x="7922967" y="3733768"/>
                </a:cubicBezTo>
                <a:cubicBezTo>
                  <a:pt x="7922967" y="3733768"/>
                  <a:pt x="7922967" y="3733768"/>
                  <a:pt x="7922967" y="3757668"/>
                </a:cubicBezTo>
                <a:cubicBezTo>
                  <a:pt x="7949531" y="3709868"/>
                  <a:pt x="8002657" y="3638168"/>
                  <a:pt x="8055783" y="3662068"/>
                </a:cubicBezTo>
                <a:cubicBezTo>
                  <a:pt x="8029220" y="3614267"/>
                  <a:pt x="8055783" y="3614267"/>
                  <a:pt x="8055783" y="3614267"/>
                </a:cubicBezTo>
                <a:cubicBezTo>
                  <a:pt x="8055783" y="3614267"/>
                  <a:pt x="8055273" y="3608086"/>
                  <a:pt x="8052207" y="3599433"/>
                </a:cubicBezTo>
                <a:lnTo>
                  <a:pt x="8048631" y="3594076"/>
                </a:lnTo>
                <a:lnTo>
                  <a:pt x="8043523" y="3597373"/>
                </a:lnTo>
                <a:cubicBezTo>
                  <a:pt x="8038415" y="3609735"/>
                  <a:pt x="8048631" y="3631986"/>
                  <a:pt x="8028199" y="3613855"/>
                </a:cubicBezTo>
                <a:cubicBezTo>
                  <a:pt x="8055273" y="3589955"/>
                  <a:pt x="8000613" y="3542567"/>
                  <a:pt x="8028199" y="3542567"/>
                </a:cubicBezTo>
                <a:lnTo>
                  <a:pt x="8031775" y="3566055"/>
                </a:lnTo>
                <a:lnTo>
                  <a:pt x="8049143" y="3563171"/>
                </a:lnTo>
                <a:cubicBezTo>
                  <a:pt x="8049143" y="3560286"/>
                  <a:pt x="8042501" y="3554517"/>
                  <a:pt x="8029220" y="3542567"/>
                </a:cubicBezTo>
                <a:cubicBezTo>
                  <a:pt x="8029220" y="3542567"/>
                  <a:pt x="8055783" y="3518667"/>
                  <a:pt x="8055783" y="3566467"/>
                </a:cubicBezTo>
                <a:lnTo>
                  <a:pt x="8053229" y="3587895"/>
                </a:lnTo>
                <a:lnTo>
                  <a:pt x="8055273" y="3589955"/>
                </a:lnTo>
                <a:lnTo>
                  <a:pt x="8053229" y="3591604"/>
                </a:lnTo>
                <a:lnTo>
                  <a:pt x="8072130" y="3620449"/>
                </a:lnTo>
                <a:cubicBezTo>
                  <a:pt x="8088477" y="3638168"/>
                  <a:pt x="8108909" y="3650118"/>
                  <a:pt x="8108909" y="3638168"/>
                </a:cubicBezTo>
                <a:cubicBezTo>
                  <a:pt x="8108909" y="3638168"/>
                  <a:pt x="8135473" y="3662068"/>
                  <a:pt x="8135473" y="3662068"/>
                </a:cubicBezTo>
                <a:cubicBezTo>
                  <a:pt x="8142113" y="3667837"/>
                  <a:pt x="8145179" y="3666600"/>
                  <a:pt x="8147222" y="3661243"/>
                </a:cubicBezTo>
                <a:lnTo>
                  <a:pt x="8147222" y="3659183"/>
                </a:lnTo>
                <a:lnTo>
                  <a:pt x="8162036" y="3685968"/>
                </a:lnTo>
                <a:cubicBezTo>
                  <a:pt x="8162036" y="3661656"/>
                  <a:pt x="8162036" y="3662068"/>
                  <a:pt x="8162036" y="3662068"/>
                </a:cubicBezTo>
                <a:cubicBezTo>
                  <a:pt x="8188599" y="3662068"/>
                  <a:pt x="8188599" y="3685968"/>
                  <a:pt x="8188599" y="3685968"/>
                </a:cubicBezTo>
                <a:cubicBezTo>
                  <a:pt x="8188599" y="3685968"/>
                  <a:pt x="8195239" y="3691737"/>
                  <a:pt x="8201881" y="3700802"/>
                </a:cubicBezTo>
                <a:lnTo>
                  <a:pt x="8209032" y="3718521"/>
                </a:lnTo>
                <a:lnTo>
                  <a:pt x="8188599" y="3733768"/>
                </a:lnTo>
                <a:cubicBezTo>
                  <a:pt x="8215162" y="3805468"/>
                  <a:pt x="8162036" y="3733768"/>
                  <a:pt x="8188599" y="3781568"/>
                </a:cubicBezTo>
                <a:cubicBezTo>
                  <a:pt x="8188599" y="3781568"/>
                  <a:pt x="8162036" y="3757668"/>
                  <a:pt x="8162036" y="3757668"/>
                </a:cubicBezTo>
                <a:cubicBezTo>
                  <a:pt x="8162036" y="3757668"/>
                  <a:pt x="8162036" y="3781568"/>
                  <a:pt x="8135473" y="3781568"/>
                </a:cubicBezTo>
                <a:cubicBezTo>
                  <a:pt x="8135473" y="3781568"/>
                  <a:pt x="8162036" y="3781568"/>
                  <a:pt x="8162036" y="3805468"/>
                </a:cubicBezTo>
                <a:cubicBezTo>
                  <a:pt x="8135473" y="3829368"/>
                  <a:pt x="8108909" y="3829368"/>
                  <a:pt x="8082347" y="3853268"/>
                </a:cubicBezTo>
                <a:lnTo>
                  <a:pt x="8079793" y="3847911"/>
                </a:lnTo>
                <a:lnTo>
                  <a:pt x="8082347" y="3829368"/>
                </a:lnTo>
                <a:cubicBezTo>
                  <a:pt x="8075705" y="3823599"/>
                  <a:pt x="8072130" y="3821951"/>
                  <a:pt x="8070597" y="3823187"/>
                </a:cubicBezTo>
                <a:lnTo>
                  <a:pt x="8069575" y="3828544"/>
                </a:lnTo>
                <a:lnTo>
                  <a:pt x="8066511" y="3822775"/>
                </a:lnTo>
                <a:cubicBezTo>
                  <a:pt x="8054251" y="3798051"/>
                  <a:pt x="8049143" y="3793518"/>
                  <a:pt x="8029220" y="3829368"/>
                </a:cubicBezTo>
                <a:cubicBezTo>
                  <a:pt x="8042501" y="3841318"/>
                  <a:pt x="8048631" y="3835549"/>
                  <a:pt x="8052207" y="3832665"/>
                </a:cubicBezTo>
                <a:lnTo>
                  <a:pt x="8053229" y="3832665"/>
                </a:lnTo>
                <a:lnTo>
                  <a:pt x="8029220" y="3868515"/>
                </a:lnTo>
                <a:cubicBezTo>
                  <a:pt x="8022579" y="3877168"/>
                  <a:pt x="8015939" y="3877168"/>
                  <a:pt x="8002657" y="3853268"/>
                </a:cubicBezTo>
                <a:cubicBezTo>
                  <a:pt x="7976094" y="3853268"/>
                  <a:pt x="8029220" y="3901480"/>
                  <a:pt x="8029220" y="3973181"/>
                </a:cubicBezTo>
                <a:cubicBezTo>
                  <a:pt x="8029220" y="3973181"/>
                  <a:pt x="8029220" y="3997081"/>
                  <a:pt x="8029220" y="3997081"/>
                </a:cubicBezTo>
                <a:cubicBezTo>
                  <a:pt x="8002657" y="3924968"/>
                  <a:pt x="8029220" y="3925380"/>
                  <a:pt x="7976094" y="3877580"/>
                </a:cubicBezTo>
                <a:cubicBezTo>
                  <a:pt x="7976094" y="3877580"/>
                  <a:pt x="7976094" y="3877168"/>
                  <a:pt x="7976094" y="3901480"/>
                </a:cubicBezTo>
                <a:cubicBezTo>
                  <a:pt x="7976094" y="3901480"/>
                  <a:pt x="7976094" y="3901068"/>
                  <a:pt x="7976094" y="3924968"/>
                </a:cubicBezTo>
                <a:cubicBezTo>
                  <a:pt x="7976094" y="3924968"/>
                  <a:pt x="7976094" y="3901480"/>
                  <a:pt x="7949531" y="3877580"/>
                </a:cubicBezTo>
                <a:cubicBezTo>
                  <a:pt x="7976094" y="3877580"/>
                  <a:pt x="7949531" y="3853268"/>
                  <a:pt x="7976094" y="3853268"/>
                </a:cubicBezTo>
                <a:cubicBezTo>
                  <a:pt x="7976094" y="3853268"/>
                  <a:pt x="7949531" y="3853268"/>
                  <a:pt x="7949531" y="3829368"/>
                </a:cubicBezTo>
                <a:cubicBezTo>
                  <a:pt x="7949531" y="3853268"/>
                  <a:pt x="7949531" y="3925380"/>
                  <a:pt x="7922967" y="3901480"/>
                </a:cubicBezTo>
                <a:cubicBezTo>
                  <a:pt x="7922967" y="3877168"/>
                  <a:pt x="7949531" y="3877168"/>
                  <a:pt x="7922967" y="3853268"/>
                </a:cubicBezTo>
                <a:cubicBezTo>
                  <a:pt x="7922967" y="3829368"/>
                  <a:pt x="7949531" y="3829368"/>
                  <a:pt x="7976094" y="3805468"/>
                </a:cubicBezTo>
                <a:cubicBezTo>
                  <a:pt x="7949531" y="3757668"/>
                  <a:pt x="7949531" y="3853680"/>
                  <a:pt x="7922967" y="3805468"/>
                </a:cubicBezTo>
                <a:cubicBezTo>
                  <a:pt x="7922967" y="3853680"/>
                  <a:pt x="7896405" y="3829368"/>
                  <a:pt x="7869841" y="3853268"/>
                </a:cubicBezTo>
                <a:cubicBezTo>
                  <a:pt x="7896405" y="3877168"/>
                  <a:pt x="7896405" y="3877580"/>
                  <a:pt x="7896405" y="3877580"/>
                </a:cubicBezTo>
                <a:cubicBezTo>
                  <a:pt x="7896405" y="3901480"/>
                  <a:pt x="7869841" y="3853268"/>
                  <a:pt x="7869841" y="3901480"/>
                </a:cubicBezTo>
                <a:cubicBezTo>
                  <a:pt x="7869841" y="3925380"/>
                  <a:pt x="7869841" y="3948868"/>
                  <a:pt x="7869841" y="3948868"/>
                </a:cubicBezTo>
                <a:cubicBezTo>
                  <a:pt x="7883123" y="3960818"/>
                  <a:pt x="7889763" y="3961231"/>
                  <a:pt x="7896405" y="3952165"/>
                </a:cubicBezTo>
                <a:lnTo>
                  <a:pt x="7896915" y="3950517"/>
                </a:lnTo>
                <a:lnTo>
                  <a:pt x="7909175" y="3969884"/>
                </a:lnTo>
                <a:lnTo>
                  <a:pt x="7922457" y="3972769"/>
                </a:lnTo>
                <a:lnTo>
                  <a:pt x="7922457" y="3973181"/>
                </a:lnTo>
                <a:lnTo>
                  <a:pt x="7903045" y="3983482"/>
                </a:lnTo>
                <a:cubicBezTo>
                  <a:pt x="7884145" y="3988015"/>
                  <a:pt x="7869841" y="3978950"/>
                  <a:pt x="7869841" y="3997081"/>
                </a:cubicBezTo>
                <a:cubicBezTo>
                  <a:pt x="7869841" y="4020981"/>
                  <a:pt x="7896405" y="4020569"/>
                  <a:pt x="7896405" y="4020569"/>
                </a:cubicBezTo>
                <a:cubicBezTo>
                  <a:pt x="7896405" y="4044469"/>
                  <a:pt x="7843278" y="3996669"/>
                  <a:pt x="7843278" y="4044469"/>
                </a:cubicBezTo>
                <a:cubicBezTo>
                  <a:pt x="7869841" y="4068369"/>
                  <a:pt x="7869841" y="4068781"/>
                  <a:pt x="7869841" y="4068781"/>
                </a:cubicBezTo>
                <a:cubicBezTo>
                  <a:pt x="7856559" y="4068781"/>
                  <a:pt x="7849408" y="4086912"/>
                  <a:pt x="7846343" y="4101746"/>
                </a:cubicBezTo>
                <a:lnTo>
                  <a:pt x="7843278" y="4117405"/>
                </a:lnTo>
                <a:lnTo>
                  <a:pt x="7856049" y="4140481"/>
                </a:lnTo>
                <a:cubicBezTo>
                  <a:pt x="7862689" y="4146662"/>
                  <a:pt x="7869841" y="4152431"/>
                  <a:pt x="7869841" y="4164381"/>
                </a:cubicBezTo>
                <a:cubicBezTo>
                  <a:pt x="7856559" y="4164381"/>
                  <a:pt x="7849408" y="4164381"/>
                  <a:pt x="7846343" y="4167266"/>
                </a:cubicBezTo>
                <a:lnTo>
                  <a:pt x="7843278" y="4187045"/>
                </a:lnTo>
                <a:lnTo>
                  <a:pt x="7843789" y="4187869"/>
                </a:lnTo>
                <a:cubicBezTo>
                  <a:pt x="7843789" y="4212593"/>
                  <a:pt x="7843789" y="4212593"/>
                  <a:pt x="7843789" y="4212593"/>
                </a:cubicBezTo>
                <a:cubicBezTo>
                  <a:pt x="7816715" y="4212593"/>
                  <a:pt x="7816204" y="4187869"/>
                  <a:pt x="7816204" y="4187869"/>
                </a:cubicBezTo>
                <a:cubicBezTo>
                  <a:pt x="7816204" y="4181688"/>
                  <a:pt x="7818247" y="4178804"/>
                  <a:pt x="7820801" y="4177567"/>
                </a:cubicBezTo>
                <a:cubicBezTo>
                  <a:pt x="7823356" y="4176331"/>
                  <a:pt x="7826931" y="4176743"/>
                  <a:pt x="7830507" y="4178392"/>
                </a:cubicBezTo>
                <a:lnTo>
                  <a:pt x="7841745" y="4186221"/>
                </a:lnTo>
                <a:lnTo>
                  <a:pt x="7809563" y="4122350"/>
                </a:lnTo>
                <a:cubicBezTo>
                  <a:pt x="7802923" y="4104219"/>
                  <a:pt x="7802923" y="4092681"/>
                  <a:pt x="7816204" y="4092681"/>
                </a:cubicBezTo>
                <a:cubicBezTo>
                  <a:pt x="7789641" y="4044881"/>
                  <a:pt x="7789641" y="4092681"/>
                  <a:pt x="7789641" y="4092681"/>
                </a:cubicBezTo>
                <a:cubicBezTo>
                  <a:pt x="7789641" y="4092681"/>
                  <a:pt x="7789641" y="4092681"/>
                  <a:pt x="7816204" y="4140481"/>
                </a:cubicBezTo>
                <a:cubicBezTo>
                  <a:pt x="7789641" y="4116581"/>
                  <a:pt x="7816204" y="4164381"/>
                  <a:pt x="7789641" y="4164381"/>
                </a:cubicBezTo>
                <a:cubicBezTo>
                  <a:pt x="7763078" y="4140481"/>
                  <a:pt x="7789641" y="4140481"/>
                  <a:pt x="7789641" y="4140481"/>
                </a:cubicBezTo>
                <a:cubicBezTo>
                  <a:pt x="7763078" y="4116581"/>
                  <a:pt x="7763078" y="4140481"/>
                  <a:pt x="7763078" y="4140481"/>
                </a:cubicBezTo>
                <a:cubicBezTo>
                  <a:pt x="7763078" y="4140481"/>
                  <a:pt x="7736515" y="4140481"/>
                  <a:pt x="7736515" y="4116581"/>
                </a:cubicBezTo>
                <a:cubicBezTo>
                  <a:pt x="7736515" y="4116581"/>
                  <a:pt x="7736515" y="4140481"/>
                  <a:pt x="7736515" y="4140481"/>
                </a:cubicBezTo>
                <a:cubicBezTo>
                  <a:pt x="7736515" y="4140481"/>
                  <a:pt x="7736515" y="4140481"/>
                  <a:pt x="7763078" y="4164381"/>
                </a:cubicBezTo>
                <a:cubicBezTo>
                  <a:pt x="7736515" y="4164381"/>
                  <a:pt x="7736515" y="4164381"/>
                  <a:pt x="7709951" y="4188281"/>
                </a:cubicBezTo>
                <a:cubicBezTo>
                  <a:pt x="7709951" y="4164381"/>
                  <a:pt x="7709951" y="4164381"/>
                  <a:pt x="7709951" y="4140481"/>
                </a:cubicBezTo>
                <a:cubicBezTo>
                  <a:pt x="7683389" y="4140481"/>
                  <a:pt x="7683389" y="4140481"/>
                  <a:pt x="7683389" y="4140481"/>
                </a:cubicBezTo>
                <a:cubicBezTo>
                  <a:pt x="7709951" y="4188281"/>
                  <a:pt x="7683389" y="4164381"/>
                  <a:pt x="7683389" y="4188281"/>
                </a:cubicBezTo>
                <a:cubicBezTo>
                  <a:pt x="7683389" y="4188281"/>
                  <a:pt x="7683389" y="4164381"/>
                  <a:pt x="7656825" y="4164381"/>
                </a:cubicBezTo>
                <a:cubicBezTo>
                  <a:pt x="7656825" y="4188281"/>
                  <a:pt x="7683389" y="4212181"/>
                  <a:pt x="7683389" y="4212181"/>
                </a:cubicBezTo>
                <a:cubicBezTo>
                  <a:pt x="7656825" y="4212181"/>
                  <a:pt x="7656825" y="4212181"/>
                  <a:pt x="7656825" y="4188281"/>
                </a:cubicBezTo>
                <a:cubicBezTo>
                  <a:pt x="7647119" y="4188281"/>
                  <a:pt x="7648141" y="4194874"/>
                  <a:pt x="7652228" y="4203116"/>
                </a:cubicBezTo>
                <a:lnTo>
                  <a:pt x="7656315" y="4211769"/>
                </a:lnTo>
                <a:lnTo>
                  <a:pt x="7633327" y="4194050"/>
                </a:lnTo>
                <a:cubicBezTo>
                  <a:pt x="7630262" y="4194050"/>
                  <a:pt x="7630262" y="4200231"/>
                  <a:pt x="7630262" y="4212181"/>
                </a:cubicBezTo>
                <a:cubicBezTo>
                  <a:pt x="7603699" y="4140069"/>
                  <a:pt x="7603699" y="4212181"/>
                  <a:pt x="7603699" y="4212181"/>
                </a:cubicBezTo>
                <a:cubicBezTo>
                  <a:pt x="7577136" y="4212181"/>
                  <a:pt x="7550573" y="4212181"/>
                  <a:pt x="7577136" y="4283881"/>
                </a:cubicBezTo>
                <a:cubicBezTo>
                  <a:pt x="7577136" y="4307781"/>
                  <a:pt x="7577136" y="4307781"/>
                  <a:pt x="7577136" y="4332094"/>
                </a:cubicBezTo>
                <a:cubicBezTo>
                  <a:pt x="7550573" y="4307781"/>
                  <a:pt x="7550573" y="4355582"/>
                  <a:pt x="7550573" y="4355582"/>
                </a:cubicBezTo>
                <a:cubicBezTo>
                  <a:pt x="7550573" y="4355582"/>
                  <a:pt x="7550573" y="4355582"/>
                  <a:pt x="7550573" y="4379482"/>
                </a:cubicBezTo>
                <a:cubicBezTo>
                  <a:pt x="7537291" y="4379482"/>
                  <a:pt x="7537291" y="4385251"/>
                  <a:pt x="7543932" y="4391432"/>
                </a:cubicBezTo>
                <a:lnTo>
                  <a:pt x="7562322" y="4398025"/>
                </a:lnTo>
                <a:lnTo>
                  <a:pt x="7563855" y="4400497"/>
                </a:lnTo>
                <a:lnTo>
                  <a:pt x="7561300" y="4400085"/>
                </a:lnTo>
                <a:cubicBezTo>
                  <a:pt x="7549041" y="4407915"/>
                  <a:pt x="7543932" y="4439232"/>
                  <a:pt x="7524009" y="4403382"/>
                </a:cubicBezTo>
                <a:cubicBezTo>
                  <a:pt x="7524009" y="4427282"/>
                  <a:pt x="7524009" y="4427694"/>
                  <a:pt x="7524009" y="4427694"/>
                </a:cubicBezTo>
                <a:cubicBezTo>
                  <a:pt x="7497447" y="4451594"/>
                  <a:pt x="7470883" y="4451594"/>
                  <a:pt x="7497447" y="4523295"/>
                </a:cubicBezTo>
                <a:cubicBezTo>
                  <a:pt x="7497447" y="4499395"/>
                  <a:pt x="7470883" y="4499395"/>
                  <a:pt x="7470883" y="4499395"/>
                </a:cubicBezTo>
                <a:cubicBezTo>
                  <a:pt x="7470883" y="4523295"/>
                  <a:pt x="7470883" y="4522883"/>
                  <a:pt x="7470883" y="4547195"/>
                </a:cubicBezTo>
                <a:cubicBezTo>
                  <a:pt x="7444320" y="4547195"/>
                  <a:pt x="7470883" y="4523295"/>
                  <a:pt x="7444320" y="4523295"/>
                </a:cubicBezTo>
                <a:cubicBezTo>
                  <a:pt x="7444320" y="4523295"/>
                  <a:pt x="7444320" y="4546783"/>
                  <a:pt x="7444320" y="4570683"/>
                </a:cubicBezTo>
                <a:cubicBezTo>
                  <a:pt x="7470883" y="4594583"/>
                  <a:pt x="7444320" y="4594995"/>
                  <a:pt x="7470883" y="4618895"/>
                </a:cubicBezTo>
                <a:cubicBezTo>
                  <a:pt x="7470883" y="4666695"/>
                  <a:pt x="7417757" y="4642795"/>
                  <a:pt x="7417757" y="4714495"/>
                </a:cubicBezTo>
                <a:cubicBezTo>
                  <a:pt x="7417757" y="4738395"/>
                  <a:pt x="7444320" y="4738395"/>
                  <a:pt x="7444320" y="4762295"/>
                </a:cubicBezTo>
                <a:cubicBezTo>
                  <a:pt x="7444320" y="4762295"/>
                  <a:pt x="7444831" y="4763120"/>
                  <a:pt x="7444831" y="4763120"/>
                </a:cubicBezTo>
                <a:cubicBezTo>
                  <a:pt x="7444831" y="4764768"/>
                  <a:pt x="7445342" y="4786195"/>
                  <a:pt x="7470883" y="4786195"/>
                </a:cubicBezTo>
                <a:cubicBezTo>
                  <a:pt x="7444320" y="4810096"/>
                  <a:pt x="7417757" y="4810508"/>
                  <a:pt x="7444320" y="4858308"/>
                </a:cubicBezTo>
                <a:cubicBezTo>
                  <a:pt x="7470883" y="4882208"/>
                  <a:pt x="7444320" y="4834408"/>
                  <a:pt x="7470883" y="4858308"/>
                </a:cubicBezTo>
                <a:cubicBezTo>
                  <a:pt x="7470883" y="4858308"/>
                  <a:pt x="7470883" y="4858308"/>
                  <a:pt x="7497447" y="4858308"/>
                </a:cubicBezTo>
                <a:cubicBezTo>
                  <a:pt x="7444320" y="4762295"/>
                  <a:pt x="7524009" y="4833996"/>
                  <a:pt x="7550573" y="4833996"/>
                </a:cubicBezTo>
                <a:cubicBezTo>
                  <a:pt x="7550573" y="4833996"/>
                  <a:pt x="7550573" y="4810096"/>
                  <a:pt x="7577136" y="4833996"/>
                </a:cubicBezTo>
                <a:cubicBezTo>
                  <a:pt x="7577136" y="4833996"/>
                  <a:pt x="7577136" y="4810096"/>
                  <a:pt x="7577136" y="4810096"/>
                </a:cubicBezTo>
                <a:cubicBezTo>
                  <a:pt x="7590417" y="4833996"/>
                  <a:pt x="7603699" y="4833996"/>
                  <a:pt x="7613405" y="4831111"/>
                </a:cubicBezTo>
                <a:lnTo>
                  <a:pt x="7618513" y="4829463"/>
                </a:lnTo>
                <a:lnTo>
                  <a:pt x="7626687" y="4839765"/>
                </a:lnTo>
                <a:cubicBezTo>
                  <a:pt x="7630262" y="4845946"/>
                  <a:pt x="7630262" y="4845946"/>
                  <a:pt x="7630262" y="4833996"/>
                </a:cubicBezTo>
                <a:cubicBezTo>
                  <a:pt x="7656825" y="4857896"/>
                  <a:pt x="7656825" y="4858308"/>
                  <a:pt x="7656825" y="4858308"/>
                </a:cubicBezTo>
                <a:cubicBezTo>
                  <a:pt x="7656825" y="4882208"/>
                  <a:pt x="7630262" y="4881796"/>
                  <a:pt x="7630262" y="4881796"/>
                </a:cubicBezTo>
                <a:cubicBezTo>
                  <a:pt x="7630262" y="4881796"/>
                  <a:pt x="7656825" y="4929596"/>
                  <a:pt x="7656825" y="4905696"/>
                </a:cubicBezTo>
                <a:lnTo>
                  <a:pt x="7656825" y="4929596"/>
                </a:lnTo>
                <a:lnTo>
                  <a:pt x="7656825" y="4977808"/>
                </a:lnTo>
                <a:cubicBezTo>
                  <a:pt x="7656825" y="4977808"/>
                  <a:pt x="7630262" y="4953908"/>
                  <a:pt x="7630262" y="4953908"/>
                </a:cubicBezTo>
                <a:cubicBezTo>
                  <a:pt x="7656825" y="5001708"/>
                  <a:pt x="7656825" y="5001708"/>
                  <a:pt x="7683389" y="4977808"/>
                </a:cubicBezTo>
                <a:cubicBezTo>
                  <a:pt x="7683389" y="4989758"/>
                  <a:pt x="7690029" y="4989758"/>
                  <a:pt x="7693605" y="4986874"/>
                </a:cubicBezTo>
                <a:lnTo>
                  <a:pt x="7706376" y="4998824"/>
                </a:lnTo>
                <a:cubicBezTo>
                  <a:pt x="7709951" y="5001708"/>
                  <a:pt x="7709951" y="5001296"/>
                  <a:pt x="7709951" y="5001296"/>
                </a:cubicBezTo>
                <a:cubicBezTo>
                  <a:pt x="7709951" y="5025196"/>
                  <a:pt x="7709951" y="5001708"/>
                  <a:pt x="7709951" y="5025608"/>
                </a:cubicBezTo>
                <a:cubicBezTo>
                  <a:pt x="7709951" y="5013658"/>
                  <a:pt x="7716593" y="5013658"/>
                  <a:pt x="7720168" y="5010362"/>
                </a:cubicBezTo>
                <a:lnTo>
                  <a:pt x="7720168" y="5007065"/>
                </a:lnTo>
                <a:lnTo>
                  <a:pt x="7721190" y="5007889"/>
                </a:lnTo>
                <a:lnTo>
                  <a:pt x="7734471" y="5002120"/>
                </a:lnTo>
                <a:lnTo>
                  <a:pt x="7736515" y="5025608"/>
                </a:lnTo>
                <a:cubicBezTo>
                  <a:pt x="7736515" y="5001708"/>
                  <a:pt x="7736515" y="5025196"/>
                  <a:pt x="7736515" y="5001296"/>
                </a:cubicBezTo>
                <a:cubicBezTo>
                  <a:pt x="7789641" y="5025196"/>
                  <a:pt x="7763078" y="4977808"/>
                  <a:pt x="7763078" y="4953908"/>
                </a:cubicBezTo>
                <a:cubicBezTo>
                  <a:pt x="7789641" y="4977808"/>
                  <a:pt x="7789641" y="4977396"/>
                  <a:pt x="7816204" y="5001296"/>
                </a:cubicBezTo>
                <a:cubicBezTo>
                  <a:pt x="7816204" y="4977396"/>
                  <a:pt x="7816204" y="4977808"/>
                  <a:pt x="7789641" y="4953908"/>
                </a:cubicBezTo>
                <a:cubicBezTo>
                  <a:pt x="7816204" y="4953908"/>
                  <a:pt x="7816204" y="4977808"/>
                  <a:pt x="7816204" y="4977808"/>
                </a:cubicBezTo>
                <a:cubicBezTo>
                  <a:pt x="7816204" y="4976984"/>
                  <a:pt x="7816204" y="4954320"/>
                  <a:pt x="7816204" y="4954320"/>
                </a:cubicBezTo>
                <a:cubicBezTo>
                  <a:pt x="7816204" y="4954320"/>
                  <a:pt x="7816715" y="4960501"/>
                  <a:pt x="7819780" y="4963386"/>
                </a:cubicBezTo>
                <a:lnTo>
                  <a:pt x="7834083" y="4957617"/>
                </a:lnTo>
                <a:lnTo>
                  <a:pt x="7843278" y="4977396"/>
                </a:lnTo>
                <a:lnTo>
                  <a:pt x="7858092" y="4967918"/>
                </a:lnTo>
                <a:lnTo>
                  <a:pt x="7864222" y="4970391"/>
                </a:lnTo>
                <a:lnTo>
                  <a:pt x="7866265" y="4973687"/>
                </a:lnTo>
                <a:lnTo>
                  <a:pt x="7869841" y="5001296"/>
                </a:lnTo>
                <a:cubicBezTo>
                  <a:pt x="7843278" y="4977396"/>
                  <a:pt x="7869841" y="5001708"/>
                  <a:pt x="7843278" y="4977808"/>
                </a:cubicBezTo>
                <a:lnTo>
                  <a:pt x="7833573" y="4972039"/>
                </a:lnTo>
                <a:cubicBezTo>
                  <a:pt x="7829997" y="4972039"/>
                  <a:pt x="7829997" y="4977808"/>
                  <a:pt x="7843789" y="5001708"/>
                </a:cubicBezTo>
                <a:cubicBezTo>
                  <a:pt x="7843789" y="5001708"/>
                  <a:pt x="7817737" y="5001296"/>
                  <a:pt x="7816715" y="4979044"/>
                </a:cubicBezTo>
                <a:cubicBezTo>
                  <a:pt x="7817226" y="4990994"/>
                  <a:pt x="7823356" y="5007889"/>
                  <a:pt x="7826421" y="5019427"/>
                </a:cubicBezTo>
                <a:lnTo>
                  <a:pt x="7827443" y="5030141"/>
                </a:lnTo>
                <a:lnTo>
                  <a:pt x="7816204" y="5025608"/>
                </a:lnTo>
                <a:cubicBezTo>
                  <a:pt x="7823356" y="5031789"/>
                  <a:pt x="7826421" y="5033025"/>
                  <a:pt x="7827443" y="5031377"/>
                </a:cubicBezTo>
                <a:lnTo>
                  <a:pt x="7827443" y="5030141"/>
                </a:lnTo>
                <a:lnTo>
                  <a:pt x="7832040" y="5031789"/>
                </a:lnTo>
                <a:cubicBezTo>
                  <a:pt x="7844300" y="5028493"/>
                  <a:pt x="7849919" y="5001296"/>
                  <a:pt x="7869841" y="5001296"/>
                </a:cubicBezTo>
                <a:cubicBezTo>
                  <a:pt x="7869841" y="5025196"/>
                  <a:pt x="7869841" y="5049508"/>
                  <a:pt x="7869841" y="5049508"/>
                </a:cubicBezTo>
                <a:cubicBezTo>
                  <a:pt x="7869841" y="5049508"/>
                  <a:pt x="7896405" y="5049508"/>
                  <a:pt x="7896405" y="5049508"/>
                </a:cubicBezTo>
                <a:cubicBezTo>
                  <a:pt x="7869841" y="5001708"/>
                  <a:pt x="7869841" y="5001296"/>
                  <a:pt x="7869841" y="5001296"/>
                </a:cubicBezTo>
                <a:cubicBezTo>
                  <a:pt x="7896405" y="5025196"/>
                  <a:pt x="7896405" y="5001708"/>
                  <a:pt x="7896405" y="4977808"/>
                </a:cubicBezTo>
                <a:cubicBezTo>
                  <a:pt x="7896405" y="4977808"/>
                  <a:pt x="7896405" y="4953908"/>
                  <a:pt x="7896405" y="4953908"/>
                </a:cubicBezTo>
                <a:cubicBezTo>
                  <a:pt x="7922967" y="4977808"/>
                  <a:pt x="7922967" y="4977396"/>
                  <a:pt x="7922967" y="5001296"/>
                </a:cubicBezTo>
                <a:cubicBezTo>
                  <a:pt x="7949531" y="5001296"/>
                  <a:pt x="7922967" y="4929596"/>
                  <a:pt x="7896405" y="4929596"/>
                </a:cubicBezTo>
                <a:cubicBezTo>
                  <a:pt x="7896405" y="4905696"/>
                  <a:pt x="7896405" y="4905696"/>
                  <a:pt x="7896405" y="4905696"/>
                </a:cubicBezTo>
                <a:cubicBezTo>
                  <a:pt x="7896405" y="4905696"/>
                  <a:pt x="7903046" y="4905696"/>
                  <a:pt x="7909686" y="4908683"/>
                </a:cubicBezTo>
                <a:lnTo>
                  <a:pt x="7917608" y="4914839"/>
                </a:lnTo>
                <a:lnTo>
                  <a:pt x="7920628" y="4923350"/>
                </a:lnTo>
                <a:cubicBezTo>
                  <a:pt x="7922009" y="4927098"/>
                  <a:pt x="7922967" y="4929596"/>
                  <a:pt x="7922967" y="4929596"/>
                </a:cubicBezTo>
                <a:cubicBezTo>
                  <a:pt x="7922967" y="4929596"/>
                  <a:pt x="7922967" y="4906108"/>
                  <a:pt x="7949531" y="4953908"/>
                </a:cubicBezTo>
                <a:cubicBezTo>
                  <a:pt x="7949531" y="4953908"/>
                  <a:pt x="7949531" y="4929596"/>
                  <a:pt x="7976094" y="4929596"/>
                </a:cubicBezTo>
                <a:cubicBezTo>
                  <a:pt x="7976094" y="4929596"/>
                  <a:pt x="7976094" y="4905696"/>
                  <a:pt x="7949531" y="4881796"/>
                </a:cubicBezTo>
                <a:lnTo>
                  <a:pt x="7949531" y="4875615"/>
                </a:lnTo>
                <a:lnTo>
                  <a:pt x="7949531" y="4858308"/>
                </a:lnTo>
                <a:cubicBezTo>
                  <a:pt x="7962813" y="4882208"/>
                  <a:pt x="7969453" y="4899927"/>
                  <a:pt x="7976094" y="4917646"/>
                </a:cubicBezTo>
                <a:lnTo>
                  <a:pt x="8000103" y="4972863"/>
                </a:lnTo>
                <a:lnTo>
                  <a:pt x="7999592" y="4975748"/>
                </a:lnTo>
                <a:lnTo>
                  <a:pt x="7979159" y="4959677"/>
                </a:lnTo>
                <a:cubicBezTo>
                  <a:pt x="7976094" y="4959677"/>
                  <a:pt x="7976094" y="4965446"/>
                  <a:pt x="7976094" y="4977808"/>
                </a:cubicBezTo>
                <a:cubicBezTo>
                  <a:pt x="7989375" y="4989758"/>
                  <a:pt x="7995505" y="4989346"/>
                  <a:pt x="7999081" y="4983577"/>
                </a:cubicBezTo>
                <a:lnTo>
                  <a:pt x="7999592" y="4975748"/>
                </a:lnTo>
                <a:lnTo>
                  <a:pt x="8002657" y="4977808"/>
                </a:lnTo>
                <a:cubicBezTo>
                  <a:pt x="8002657" y="4986462"/>
                  <a:pt x="8006233" y="4992231"/>
                  <a:pt x="8009298" y="4993055"/>
                </a:cubicBezTo>
                <a:lnTo>
                  <a:pt x="8010319" y="4991406"/>
                </a:lnTo>
                <a:lnTo>
                  <a:pt x="8015939" y="5001296"/>
                </a:lnTo>
                <a:cubicBezTo>
                  <a:pt x="8022579" y="5007477"/>
                  <a:pt x="8029220" y="5013658"/>
                  <a:pt x="8029220" y="5025608"/>
                </a:cubicBezTo>
                <a:cubicBezTo>
                  <a:pt x="8029220" y="5001708"/>
                  <a:pt x="8055783" y="5001296"/>
                  <a:pt x="8055783" y="5001296"/>
                </a:cubicBezTo>
                <a:cubicBezTo>
                  <a:pt x="8055783" y="4977396"/>
                  <a:pt x="8055783" y="4977808"/>
                  <a:pt x="8055783" y="4977808"/>
                </a:cubicBezTo>
                <a:cubicBezTo>
                  <a:pt x="8055783" y="4953496"/>
                  <a:pt x="8055783" y="4977808"/>
                  <a:pt x="8055783" y="4953908"/>
                </a:cubicBezTo>
                <a:cubicBezTo>
                  <a:pt x="8055783" y="4930008"/>
                  <a:pt x="8029220" y="4930008"/>
                  <a:pt x="8055783" y="4953908"/>
                </a:cubicBezTo>
                <a:cubicBezTo>
                  <a:pt x="8029220" y="4953908"/>
                  <a:pt x="8029220" y="4929596"/>
                  <a:pt x="8029220" y="4905696"/>
                </a:cubicBezTo>
                <a:cubicBezTo>
                  <a:pt x="8029220" y="4905696"/>
                  <a:pt x="8029220" y="4905696"/>
                  <a:pt x="8029220" y="4929596"/>
                </a:cubicBezTo>
                <a:cubicBezTo>
                  <a:pt x="8015939" y="4929596"/>
                  <a:pt x="8009298" y="4918058"/>
                  <a:pt x="8005722" y="4902811"/>
                </a:cubicBezTo>
                <a:lnTo>
                  <a:pt x="8003168" y="4869022"/>
                </a:lnTo>
                <a:lnTo>
                  <a:pt x="8005722" y="4870258"/>
                </a:lnTo>
                <a:cubicBezTo>
                  <a:pt x="8009298" y="4870258"/>
                  <a:pt x="8015939" y="4869846"/>
                  <a:pt x="8029220" y="4881796"/>
                </a:cubicBezTo>
                <a:cubicBezTo>
                  <a:pt x="8029220" y="4881796"/>
                  <a:pt x="8029220" y="4857896"/>
                  <a:pt x="8055783" y="4881796"/>
                </a:cubicBezTo>
                <a:cubicBezTo>
                  <a:pt x="8055783" y="4857896"/>
                  <a:pt x="8055783" y="4858308"/>
                  <a:pt x="8055783" y="4858308"/>
                </a:cubicBezTo>
                <a:cubicBezTo>
                  <a:pt x="8029220" y="4810508"/>
                  <a:pt x="8082347" y="4882208"/>
                  <a:pt x="8082347" y="4858308"/>
                </a:cubicBezTo>
                <a:cubicBezTo>
                  <a:pt x="8108909" y="4858308"/>
                  <a:pt x="8082347" y="4834408"/>
                  <a:pt x="8108909" y="4858308"/>
                </a:cubicBezTo>
                <a:cubicBezTo>
                  <a:pt x="8055783" y="4786195"/>
                  <a:pt x="8108909" y="4810508"/>
                  <a:pt x="8082347" y="4762295"/>
                </a:cubicBezTo>
                <a:cubicBezTo>
                  <a:pt x="8082347" y="4762295"/>
                  <a:pt x="8108909" y="4786195"/>
                  <a:pt x="8108909" y="4786195"/>
                </a:cubicBezTo>
                <a:cubicBezTo>
                  <a:pt x="8108909" y="4786195"/>
                  <a:pt x="8108909" y="4762295"/>
                  <a:pt x="8108909" y="4762295"/>
                </a:cubicBezTo>
                <a:cubicBezTo>
                  <a:pt x="8108909" y="4762295"/>
                  <a:pt x="8108909" y="4762295"/>
                  <a:pt x="8082347" y="4762295"/>
                </a:cubicBezTo>
                <a:cubicBezTo>
                  <a:pt x="8082347" y="4738395"/>
                  <a:pt x="8135473" y="4762295"/>
                  <a:pt x="8135473" y="4738395"/>
                </a:cubicBezTo>
                <a:cubicBezTo>
                  <a:pt x="8162036" y="4738395"/>
                  <a:pt x="8135473" y="4738395"/>
                  <a:pt x="8135473" y="4714495"/>
                </a:cubicBezTo>
                <a:cubicBezTo>
                  <a:pt x="8135473" y="4714495"/>
                  <a:pt x="8135473" y="4714495"/>
                  <a:pt x="8162036" y="4738395"/>
                </a:cubicBezTo>
                <a:cubicBezTo>
                  <a:pt x="8162036" y="4738395"/>
                  <a:pt x="8162036" y="4732626"/>
                  <a:pt x="8162036" y="4729742"/>
                </a:cubicBezTo>
                <a:lnTo>
                  <a:pt x="8162036" y="4728506"/>
                </a:lnTo>
                <a:lnTo>
                  <a:pt x="8162036" y="4705430"/>
                </a:lnTo>
                <a:cubicBezTo>
                  <a:pt x="8162036" y="4696364"/>
                  <a:pt x="8162036" y="4690595"/>
                  <a:pt x="8162036" y="4690595"/>
                </a:cubicBezTo>
                <a:cubicBezTo>
                  <a:pt x="8188599" y="4714495"/>
                  <a:pt x="8162036" y="4714495"/>
                  <a:pt x="8188599" y="4738395"/>
                </a:cubicBezTo>
                <a:cubicBezTo>
                  <a:pt x="8188599" y="4738395"/>
                  <a:pt x="8215162" y="4738395"/>
                  <a:pt x="8188599" y="4714495"/>
                </a:cubicBezTo>
                <a:cubicBezTo>
                  <a:pt x="8241725" y="4762295"/>
                  <a:pt x="8215162" y="4642383"/>
                  <a:pt x="8268289" y="4666283"/>
                </a:cubicBezTo>
                <a:cubicBezTo>
                  <a:pt x="8241725" y="4618483"/>
                  <a:pt x="8268289" y="4618895"/>
                  <a:pt x="8241725" y="4594995"/>
                </a:cubicBezTo>
                <a:cubicBezTo>
                  <a:pt x="8268289" y="4594995"/>
                  <a:pt x="8268289" y="4618895"/>
                  <a:pt x="8268289" y="4642795"/>
                </a:cubicBezTo>
                <a:cubicBezTo>
                  <a:pt x="8268289" y="4666695"/>
                  <a:pt x="8294851" y="4594995"/>
                  <a:pt x="8294851" y="4642795"/>
                </a:cubicBezTo>
                <a:lnTo>
                  <a:pt x="8296384" y="4623840"/>
                </a:lnTo>
                <a:lnTo>
                  <a:pt x="8308133" y="4666283"/>
                </a:lnTo>
                <a:cubicBezTo>
                  <a:pt x="8314774" y="4684414"/>
                  <a:pt x="8321925" y="4702545"/>
                  <a:pt x="8321925" y="4714495"/>
                </a:cubicBezTo>
                <a:cubicBezTo>
                  <a:pt x="8321925" y="4738395"/>
                  <a:pt x="8348489" y="4714495"/>
                  <a:pt x="8321925" y="4690595"/>
                </a:cubicBezTo>
                <a:cubicBezTo>
                  <a:pt x="8321925" y="4666695"/>
                  <a:pt x="8348489" y="4714495"/>
                  <a:pt x="8348489" y="4714495"/>
                </a:cubicBezTo>
                <a:cubicBezTo>
                  <a:pt x="8348489" y="4714495"/>
                  <a:pt x="8348489" y="4714495"/>
                  <a:pt x="8348489" y="4690595"/>
                </a:cubicBezTo>
                <a:cubicBezTo>
                  <a:pt x="8375052" y="4714495"/>
                  <a:pt x="8375052" y="4690595"/>
                  <a:pt x="8375052" y="4714495"/>
                </a:cubicBezTo>
                <a:lnTo>
                  <a:pt x="8375052" y="4690595"/>
                </a:lnTo>
                <a:lnTo>
                  <a:pt x="8375052" y="4681530"/>
                </a:lnTo>
                <a:cubicBezTo>
                  <a:pt x="8375052" y="4672464"/>
                  <a:pt x="8375052" y="4666283"/>
                  <a:pt x="8375052" y="4666283"/>
                </a:cubicBezTo>
                <a:cubicBezTo>
                  <a:pt x="8375052" y="4666283"/>
                  <a:pt x="8375052" y="4666695"/>
                  <a:pt x="8401615" y="4690595"/>
                </a:cubicBezTo>
                <a:cubicBezTo>
                  <a:pt x="8401615" y="4690595"/>
                  <a:pt x="8401615" y="4684414"/>
                  <a:pt x="8401615" y="4675761"/>
                </a:cubicBezTo>
                <a:lnTo>
                  <a:pt x="8401615" y="4666283"/>
                </a:lnTo>
                <a:cubicBezTo>
                  <a:pt x="8414896" y="4678233"/>
                  <a:pt x="8421026" y="4672464"/>
                  <a:pt x="8424602" y="4666283"/>
                </a:cubicBezTo>
                <a:lnTo>
                  <a:pt x="8425624" y="4664223"/>
                </a:lnTo>
                <a:lnTo>
                  <a:pt x="8428178" y="4666283"/>
                </a:lnTo>
                <a:cubicBezTo>
                  <a:pt x="8428178" y="4642383"/>
                  <a:pt x="8428178" y="4618895"/>
                  <a:pt x="8454741" y="4618895"/>
                </a:cubicBezTo>
                <a:cubicBezTo>
                  <a:pt x="8454741" y="4642795"/>
                  <a:pt x="8454741" y="4642795"/>
                  <a:pt x="8454741" y="4642795"/>
                </a:cubicBezTo>
                <a:cubicBezTo>
                  <a:pt x="8454741" y="4642795"/>
                  <a:pt x="8507867" y="4666695"/>
                  <a:pt x="8481304" y="4594995"/>
                </a:cubicBezTo>
                <a:cubicBezTo>
                  <a:pt x="8481304" y="4618895"/>
                  <a:pt x="8507867" y="4618895"/>
                  <a:pt x="8507867" y="4642795"/>
                </a:cubicBezTo>
                <a:cubicBezTo>
                  <a:pt x="8507867" y="4618895"/>
                  <a:pt x="8534431" y="4618895"/>
                  <a:pt x="8534431" y="4642795"/>
                </a:cubicBezTo>
                <a:cubicBezTo>
                  <a:pt x="8534431" y="4594995"/>
                  <a:pt x="8507867" y="4642795"/>
                  <a:pt x="8507867" y="4594995"/>
                </a:cubicBezTo>
                <a:cubicBezTo>
                  <a:pt x="8534431" y="4594995"/>
                  <a:pt x="8560994" y="4618483"/>
                  <a:pt x="8587557" y="4570683"/>
                </a:cubicBezTo>
                <a:cubicBezTo>
                  <a:pt x="8587557" y="4570683"/>
                  <a:pt x="8587557" y="4571095"/>
                  <a:pt x="8587557" y="4594995"/>
                </a:cubicBezTo>
                <a:cubicBezTo>
                  <a:pt x="8587557" y="4618895"/>
                  <a:pt x="8587557" y="4618895"/>
                  <a:pt x="8587557" y="4642795"/>
                </a:cubicBezTo>
                <a:cubicBezTo>
                  <a:pt x="8560994" y="4618895"/>
                  <a:pt x="8560994" y="4690595"/>
                  <a:pt x="8560994" y="4690595"/>
                </a:cubicBezTo>
                <a:cubicBezTo>
                  <a:pt x="8560994" y="4690595"/>
                  <a:pt x="8560994" y="4690595"/>
                  <a:pt x="8587557" y="4690595"/>
                </a:cubicBezTo>
                <a:cubicBezTo>
                  <a:pt x="8587557" y="4738395"/>
                  <a:pt x="8560994" y="4714495"/>
                  <a:pt x="8534431" y="4690595"/>
                </a:cubicBezTo>
                <a:cubicBezTo>
                  <a:pt x="8534431" y="4690595"/>
                  <a:pt x="8534431" y="4738395"/>
                  <a:pt x="8534431" y="4738395"/>
                </a:cubicBezTo>
                <a:cubicBezTo>
                  <a:pt x="8534431" y="4714495"/>
                  <a:pt x="8534431" y="4714495"/>
                  <a:pt x="8507867" y="4690595"/>
                </a:cubicBezTo>
                <a:cubicBezTo>
                  <a:pt x="8507867" y="4738395"/>
                  <a:pt x="8507867" y="4810096"/>
                  <a:pt x="8481304" y="4810096"/>
                </a:cubicBezTo>
                <a:cubicBezTo>
                  <a:pt x="8481304" y="4833996"/>
                  <a:pt x="8428178" y="4786195"/>
                  <a:pt x="8428178" y="4858308"/>
                </a:cubicBezTo>
                <a:cubicBezTo>
                  <a:pt x="8428178" y="4834408"/>
                  <a:pt x="8428178" y="4857896"/>
                  <a:pt x="8401615" y="4833996"/>
                </a:cubicBezTo>
                <a:cubicBezTo>
                  <a:pt x="8401615" y="4857896"/>
                  <a:pt x="8428178" y="4882208"/>
                  <a:pt x="8401615" y="4858308"/>
                </a:cubicBezTo>
                <a:cubicBezTo>
                  <a:pt x="8401615" y="4882208"/>
                  <a:pt x="8401615" y="4881796"/>
                  <a:pt x="8401615" y="4881796"/>
                </a:cubicBezTo>
                <a:cubicBezTo>
                  <a:pt x="8401615" y="4905696"/>
                  <a:pt x="8348489" y="4857896"/>
                  <a:pt x="8375052" y="4929596"/>
                </a:cubicBezTo>
                <a:cubicBezTo>
                  <a:pt x="8375052" y="4929596"/>
                  <a:pt x="8348489" y="4905696"/>
                  <a:pt x="8348489" y="4905696"/>
                </a:cubicBezTo>
                <a:cubicBezTo>
                  <a:pt x="8348489" y="4929596"/>
                  <a:pt x="8321925" y="4905696"/>
                  <a:pt x="8321925" y="4929596"/>
                </a:cubicBezTo>
                <a:cubicBezTo>
                  <a:pt x="8321925" y="4929596"/>
                  <a:pt x="8348489" y="4930008"/>
                  <a:pt x="8321925" y="4953908"/>
                </a:cubicBezTo>
                <a:cubicBezTo>
                  <a:pt x="8321925" y="4930008"/>
                  <a:pt x="8268289" y="4930008"/>
                  <a:pt x="8321925" y="5025608"/>
                </a:cubicBezTo>
                <a:cubicBezTo>
                  <a:pt x="8294851" y="5025608"/>
                  <a:pt x="8294851" y="5001708"/>
                  <a:pt x="8294851" y="4977808"/>
                </a:cubicBezTo>
                <a:cubicBezTo>
                  <a:pt x="8294851" y="4977808"/>
                  <a:pt x="8268289" y="4977808"/>
                  <a:pt x="8268289" y="4977808"/>
                </a:cubicBezTo>
                <a:cubicBezTo>
                  <a:pt x="8268289" y="4977808"/>
                  <a:pt x="8294851" y="5001296"/>
                  <a:pt x="8294851" y="5001296"/>
                </a:cubicBezTo>
                <a:lnTo>
                  <a:pt x="8294851" y="5025608"/>
                </a:lnTo>
                <a:cubicBezTo>
                  <a:pt x="8294851" y="5049508"/>
                  <a:pt x="8294851" y="5049508"/>
                  <a:pt x="8321925" y="5073408"/>
                </a:cubicBezTo>
                <a:cubicBezTo>
                  <a:pt x="8321925" y="5073408"/>
                  <a:pt x="8321925" y="5073408"/>
                  <a:pt x="8294851" y="5073408"/>
                </a:cubicBezTo>
                <a:lnTo>
                  <a:pt x="8294851" y="5096896"/>
                </a:lnTo>
                <a:cubicBezTo>
                  <a:pt x="8321925" y="5120796"/>
                  <a:pt x="8321925" y="5121209"/>
                  <a:pt x="8321925" y="5121209"/>
                </a:cubicBezTo>
                <a:cubicBezTo>
                  <a:pt x="8321925" y="5097308"/>
                  <a:pt x="8321925" y="5097308"/>
                  <a:pt x="8294851" y="5073408"/>
                </a:cubicBezTo>
                <a:cubicBezTo>
                  <a:pt x="8321925" y="5097308"/>
                  <a:pt x="8321925" y="5073408"/>
                  <a:pt x="8321925" y="5073408"/>
                </a:cubicBezTo>
                <a:cubicBezTo>
                  <a:pt x="8321925" y="5073408"/>
                  <a:pt x="8321925" y="5096896"/>
                  <a:pt x="8321925" y="5096896"/>
                </a:cubicBezTo>
                <a:cubicBezTo>
                  <a:pt x="8321925" y="5120796"/>
                  <a:pt x="8348489" y="5121209"/>
                  <a:pt x="8348489" y="5121209"/>
                </a:cubicBezTo>
                <a:cubicBezTo>
                  <a:pt x="8348489" y="5145109"/>
                  <a:pt x="8348489" y="5121209"/>
                  <a:pt x="8375052" y="5145109"/>
                </a:cubicBezTo>
                <a:cubicBezTo>
                  <a:pt x="8348489" y="5097308"/>
                  <a:pt x="8348489" y="5120796"/>
                  <a:pt x="8321925" y="5096896"/>
                </a:cubicBezTo>
                <a:cubicBezTo>
                  <a:pt x="8321925" y="5096896"/>
                  <a:pt x="8348489" y="5097308"/>
                  <a:pt x="8348489" y="5073408"/>
                </a:cubicBezTo>
                <a:cubicBezTo>
                  <a:pt x="8348489" y="5097308"/>
                  <a:pt x="8348489" y="5072996"/>
                  <a:pt x="8348489" y="5096896"/>
                </a:cubicBezTo>
                <a:cubicBezTo>
                  <a:pt x="8348489" y="5096896"/>
                  <a:pt x="8348489" y="5097308"/>
                  <a:pt x="8375052" y="5121209"/>
                </a:cubicBezTo>
                <a:cubicBezTo>
                  <a:pt x="8375052" y="5121209"/>
                  <a:pt x="8375052" y="5096896"/>
                  <a:pt x="8375052" y="5096896"/>
                </a:cubicBezTo>
                <a:cubicBezTo>
                  <a:pt x="8401615" y="5120796"/>
                  <a:pt x="8401615" y="5121209"/>
                  <a:pt x="8401615" y="5121209"/>
                </a:cubicBezTo>
                <a:cubicBezTo>
                  <a:pt x="8401615" y="5097308"/>
                  <a:pt x="8401615" y="5121209"/>
                  <a:pt x="8401615" y="5073408"/>
                </a:cubicBezTo>
                <a:cubicBezTo>
                  <a:pt x="8401615" y="5073408"/>
                  <a:pt x="8401615" y="5096896"/>
                  <a:pt x="8428178" y="5096896"/>
                </a:cubicBezTo>
                <a:cubicBezTo>
                  <a:pt x="8428178" y="5096896"/>
                  <a:pt x="8401615" y="5073408"/>
                  <a:pt x="8401615" y="5073408"/>
                </a:cubicBezTo>
                <a:cubicBezTo>
                  <a:pt x="8428178" y="5073408"/>
                  <a:pt x="8428178" y="5072996"/>
                  <a:pt x="8454741" y="5096896"/>
                </a:cubicBezTo>
                <a:cubicBezTo>
                  <a:pt x="8454741" y="5072996"/>
                  <a:pt x="8428178" y="5025608"/>
                  <a:pt x="8454741" y="5049508"/>
                </a:cubicBezTo>
                <a:cubicBezTo>
                  <a:pt x="8454741" y="5049508"/>
                  <a:pt x="8454741" y="5049508"/>
                  <a:pt x="8454741" y="5025608"/>
                </a:cubicBezTo>
                <a:cubicBezTo>
                  <a:pt x="8481304" y="5025608"/>
                  <a:pt x="8481304" y="5025196"/>
                  <a:pt x="8481304" y="5001296"/>
                </a:cubicBezTo>
                <a:lnTo>
                  <a:pt x="8486923" y="5016955"/>
                </a:lnTo>
                <a:lnTo>
                  <a:pt x="8481304" y="5025608"/>
                </a:lnTo>
                <a:lnTo>
                  <a:pt x="8492032" y="5031377"/>
                </a:lnTo>
                <a:lnTo>
                  <a:pt x="8491010" y="5043327"/>
                </a:lnTo>
                <a:cubicBezTo>
                  <a:pt x="8487945" y="5049508"/>
                  <a:pt x="8481304" y="5049508"/>
                  <a:pt x="8481304" y="5049508"/>
                </a:cubicBezTo>
                <a:cubicBezTo>
                  <a:pt x="8507867" y="5073408"/>
                  <a:pt x="8481304" y="5049508"/>
                  <a:pt x="8507867" y="5049508"/>
                </a:cubicBezTo>
                <a:cubicBezTo>
                  <a:pt x="8507867" y="5049508"/>
                  <a:pt x="8507357" y="5043327"/>
                  <a:pt x="8504292" y="5037558"/>
                </a:cubicBezTo>
                <a:lnTo>
                  <a:pt x="8492032" y="5031377"/>
                </a:lnTo>
                <a:lnTo>
                  <a:pt x="8492543" y="5029317"/>
                </a:lnTo>
                <a:lnTo>
                  <a:pt x="8486923" y="5016955"/>
                </a:lnTo>
                <a:lnTo>
                  <a:pt x="8494075" y="5007477"/>
                </a:lnTo>
                <a:cubicBezTo>
                  <a:pt x="8500716" y="5007477"/>
                  <a:pt x="8507867" y="5013658"/>
                  <a:pt x="8507867" y="5025608"/>
                </a:cubicBezTo>
                <a:cubicBezTo>
                  <a:pt x="8507867" y="5025608"/>
                  <a:pt x="8507867" y="5025608"/>
                  <a:pt x="8534431" y="5049508"/>
                </a:cubicBezTo>
                <a:cubicBezTo>
                  <a:pt x="8534431" y="5031377"/>
                  <a:pt x="8534431" y="5040031"/>
                  <a:pt x="8534431" y="5025608"/>
                </a:cubicBezTo>
                <a:lnTo>
                  <a:pt x="8534431" y="5008301"/>
                </a:lnTo>
                <a:cubicBezTo>
                  <a:pt x="8534431" y="5007477"/>
                  <a:pt x="8534431" y="5004593"/>
                  <a:pt x="8534431" y="5001296"/>
                </a:cubicBezTo>
                <a:cubicBezTo>
                  <a:pt x="8534431" y="4977396"/>
                  <a:pt x="8534431" y="5001708"/>
                  <a:pt x="8560994" y="4977808"/>
                </a:cubicBezTo>
                <a:cubicBezTo>
                  <a:pt x="8560994" y="4977808"/>
                  <a:pt x="8560994" y="4977808"/>
                  <a:pt x="8534431" y="4953908"/>
                </a:cubicBezTo>
                <a:cubicBezTo>
                  <a:pt x="8587557" y="4977808"/>
                  <a:pt x="8613609" y="4905696"/>
                  <a:pt x="8640172" y="4905696"/>
                </a:cubicBezTo>
                <a:cubicBezTo>
                  <a:pt x="8640172" y="4929596"/>
                  <a:pt x="8666735" y="4929596"/>
                  <a:pt x="8640172" y="4929596"/>
                </a:cubicBezTo>
                <a:cubicBezTo>
                  <a:pt x="8666735" y="4953496"/>
                  <a:pt x="8640172" y="4953496"/>
                  <a:pt x="8666735" y="4977808"/>
                </a:cubicBezTo>
                <a:cubicBezTo>
                  <a:pt x="8666735" y="4977808"/>
                  <a:pt x="8640172" y="4953908"/>
                  <a:pt x="8640172" y="4953908"/>
                </a:cubicBezTo>
                <a:cubicBezTo>
                  <a:pt x="8640172" y="4977808"/>
                  <a:pt x="8614120" y="4930008"/>
                  <a:pt x="8614120" y="4953908"/>
                </a:cubicBezTo>
                <a:cubicBezTo>
                  <a:pt x="8614120" y="4953908"/>
                  <a:pt x="8640172" y="4977808"/>
                  <a:pt x="8640172" y="4977808"/>
                </a:cubicBezTo>
                <a:cubicBezTo>
                  <a:pt x="8640172" y="4977808"/>
                  <a:pt x="8613609" y="4977396"/>
                  <a:pt x="8640172" y="5001296"/>
                </a:cubicBezTo>
                <a:cubicBezTo>
                  <a:pt x="8613609" y="5001296"/>
                  <a:pt x="8587557" y="4977808"/>
                  <a:pt x="8587557" y="5049508"/>
                </a:cubicBezTo>
                <a:cubicBezTo>
                  <a:pt x="8587557" y="5049508"/>
                  <a:pt x="8587046" y="5049508"/>
                  <a:pt x="8576319" y="5029317"/>
                </a:cubicBezTo>
                <a:lnTo>
                  <a:pt x="8571210" y="5020251"/>
                </a:lnTo>
                <a:lnTo>
                  <a:pt x="8572232" y="5015306"/>
                </a:lnTo>
                <a:cubicBezTo>
                  <a:pt x="8570700" y="5012010"/>
                  <a:pt x="8567635" y="5007477"/>
                  <a:pt x="8560994" y="5001296"/>
                </a:cubicBezTo>
                <a:lnTo>
                  <a:pt x="8571210" y="5020251"/>
                </a:lnTo>
                <a:lnTo>
                  <a:pt x="8570700" y="5022312"/>
                </a:lnTo>
                <a:cubicBezTo>
                  <a:pt x="8567635" y="5025608"/>
                  <a:pt x="8560994" y="5025608"/>
                  <a:pt x="8560994" y="5025608"/>
                </a:cubicBezTo>
                <a:cubicBezTo>
                  <a:pt x="8560994" y="5025608"/>
                  <a:pt x="8587557" y="5049508"/>
                  <a:pt x="8587557" y="5049508"/>
                </a:cubicBezTo>
                <a:cubicBezTo>
                  <a:pt x="8587557" y="5073408"/>
                  <a:pt x="8587557" y="5072996"/>
                  <a:pt x="8614120" y="5096896"/>
                </a:cubicBezTo>
                <a:cubicBezTo>
                  <a:pt x="8614120" y="5120796"/>
                  <a:pt x="8587557" y="5073408"/>
                  <a:pt x="8587557" y="5121209"/>
                </a:cubicBezTo>
                <a:cubicBezTo>
                  <a:pt x="8560994" y="5073408"/>
                  <a:pt x="8560994" y="5049508"/>
                  <a:pt x="8560994" y="5073408"/>
                </a:cubicBezTo>
                <a:cubicBezTo>
                  <a:pt x="8560994" y="5073408"/>
                  <a:pt x="8587557" y="5121209"/>
                  <a:pt x="8587557" y="5121209"/>
                </a:cubicBezTo>
                <a:cubicBezTo>
                  <a:pt x="8560994" y="5121209"/>
                  <a:pt x="8560994" y="5121209"/>
                  <a:pt x="8560994" y="5145109"/>
                </a:cubicBezTo>
                <a:cubicBezTo>
                  <a:pt x="8560994" y="5145109"/>
                  <a:pt x="8560994" y="5121209"/>
                  <a:pt x="8560994" y="5121209"/>
                </a:cubicBezTo>
                <a:cubicBezTo>
                  <a:pt x="8534431" y="5049508"/>
                  <a:pt x="8507867" y="5073408"/>
                  <a:pt x="8534431" y="5121209"/>
                </a:cubicBezTo>
                <a:cubicBezTo>
                  <a:pt x="8534431" y="5145109"/>
                  <a:pt x="8507867" y="5072996"/>
                  <a:pt x="8507867" y="5096896"/>
                </a:cubicBezTo>
                <a:cubicBezTo>
                  <a:pt x="8481304" y="5072996"/>
                  <a:pt x="8507867" y="5120796"/>
                  <a:pt x="8507867" y="5096896"/>
                </a:cubicBezTo>
                <a:cubicBezTo>
                  <a:pt x="8507867" y="5120796"/>
                  <a:pt x="8507867" y="5121209"/>
                  <a:pt x="8507867" y="5145109"/>
                </a:cubicBezTo>
                <a:cubicBezTo>
                  <a:pt x="8481304" y="5121209"/>
                  <a:pt x="8507867" y="5169009"/>
                  <a:pt x="8481304" y="5145109"/>
                </a:cubicBezTo>
                <a:cubicBezTo>
                  <a:pt x="8507867" y="5192909"/>
                  <a:pt x="8481304" y="5168597"/>
                  <a:pt x="8481304" y="5192909"/>
                </a:cubicBezTo>
                <a:cubicBezTo>
                  <a:pt x="8481304" y="5192909"/>
                  <a:pt x="8481304" y="5192909"/>
                  <a:pt x="8481304" y="5169009"/>
                </a:cubicBezTo>
                <a:cubicBezTo>
                  <a:pt x="8481304" y="5169009"/>
                  <a:pt x="8465979" y="5182195"/>
                  <a:pt x="8469555" y="5199090"/>
                </a:cubicBezTo>
                <a:lnTo>
                  <a:pt x="8471088" y="5201562"/>
                </a:lnTo>
                <a:lnTo>
                  <a:pt x="8454741" y="5192909"/>
                </a:lnTo>
                <a:cubicBezTo>
                  <a:pt x="8454741" y="5216809"/>
                  <a:pt x="8481304" y="5240709"/>
                  <a:pt x="8454741" y="5216809"/>
                </a:cubicBezTo>
                <a:cubicBezTo>
                  <a:pt x="8454741" y="5240709"/>
                  <a:pt x="8481304" y="5240709"/>
                  <a:pt x="8481304" y="5264609"/>
                </a:cubicBezTo>
                <a:cubicBezTo>
                  <a:pt x="8481304" y="5288509"/>
                  <a:pt x="8454741" y="5288509"/>
                  <a:pt x="8481304" y="5312409"/>
                </a:cubicBezTo>
                <a:cubicBezTo>
                  <a:pt x="8507867" y="5360209"/>
                  <a:pt x="8481304" y="5336309"/>
                  <a:pt x="8507867" y="5360209"/>
                </a:cubicBezTo>
                <a:cubicBezTo>
                  <a:pt x="8481304" y="5360209"/>
                  <a:pt x="8481304" y="5360209"/>
                  <a:pt x="8454741" y="5336309"/>
                </a:cubicBezTo>
                <a:cubicBezTo>
                  <a:pt x="8428178" y="5336309"/>
                  <a:pt x="8428178" y="5336721"/>
                  <a:pt x="8401615" y="5288921"/>
                </a:cubicBezTo>
                <a:cubicBezTo>
                  <a:pt x="8401615" y="5288921"/>
                  <a:pt x="8428178" y="5312409"/>
                  <a:pt x="8454741" y="5312409"/>
                </a:cubicBezTo>
                <a:cubicBezTo>
                  <a:pt x="8428178" y="5288509"/>
                  <a:pt x="8428178" y="5288921"/>
                  <a:pt x="8428178" y="5288921"/>
                </a:cubicBezTo>
                <a:cubicBezTo>
                  <a:pt x="8428178" y="5265021"/>
                  <a:pt x="8454741" y="5288509"/>
                  <a:pt x="8454741" y="5240709"/>
                </a:cubicBezTo>
                <a:cubicBezTo>
                  <a:pt x="8454741" y="5240709"/>
                  <a:pt x="8428178" y="5216809"/>
                  <a:pt x="8428178" y="5192909"/>
                </a:cubicBezTo>
                <a:cubicBezTo>
                  <a:pt x="8414896" y="5180547"/>
                  <a:pt x="8407745" y="5180959"/>
                  <a:pt x="8404680" y="5186728"/>
                </a:cubicBezTo>
                <a:lnTo>
                  <a:pt x="8401615" y="5216397"/>
                </a:lnTo>
                <a:lnTo>
                  <a:pt x="8424091" y="5207743"/>
                </a:lnTo>
                <a:cubicBezTo>
                  <a:pt x="8425624" y="5206095"/>
                  <a:pt x="8426646" y="5205271"/>
                  <a:pt x="8426646" y="5206507"/>
                </a:cubicBezTo>
                <a:cubicBezTo>
                  <a:pt x="8427156" y="5207743"/>
                  <a:pt x="8427156" y="5210628"/>
                  <a:pt x="8427156" y="5216809"/>
                </a:cubicBezTo>
                <a:lnTo>
                  <a:pt x="8420005" y="5225874"/>
                </a:lnTo>
                <a:lnTo>
                  <a:pt x="8417451" y="5229171"/>
                </a:lnTo>
                <a:cubicBezTo>
                  <a:pt x="8415663" y="5229171"/>
                  <a:pt x="8414641" y="5229171"/>
                  <a:pt x="8415791" y="5230716"/>
                </a:cubicBezTo>
                <a:lnTo>
                  <a:pt x="8416980" y="5231848"/>
                </a:lnTo>
                <a:lnTo>
                  <a:pt x="8401615" y="5218045"/>
                </a:lnTo>
                <a:lnTo>
                  <a:pt x="8401615" y="5219693"/>
                </a:lnTo>
                <a:cubicBezTo>
                  <a:pt x="8401615" y="5222578"/>
                  <a:pt x="8401615" y="5228759"/>
                  <a:pt x="8401615" y="5240709"/>
                </a:cubicBezTo>
                <a:cubicBezTo>
                  <a:pt x="8401615" y="5240709"/>
                  <a:pt x="8401615" y="5241121"/>
                  <a:pt x="8401615" y="5244005"/>
                </a:cubicBezTo>
                <a:lnTo>
                  <a:pt x="8401615" y="5246890"/>
                </a:lnTo>
                <a:cubicBezTo>
                  <a:pt x="8401615" y="5246890"/>
                  <a:pt x="8401615" y="5252659"/>
                  <a:pt x="8401615" y="5264609"/>
                </a:cubicBezTo>
                <a:cubicBezTo>
                  <a:pt x="8375052" y="5264609"/>
                  <a:pt x="8375052" y="5288921"/>
                  <a:pt x="8348489" y="5288921"/>
                </a:cubicBezTo>
                <a:cubicBezTo>
                  <a:pt x="8348489" y="5312821"/>
                  <a:pt x="8348489" y="5312409"/>
                  <a:pt x="8348489" y="5312409"/>
                </a:cubicBezTo>
                <a:cubicBezTo>
                  <a:pt x="8348489" y="5336309"/>
                  <a:pt x="8375052" y="5336309"/>
                  <a:pt x="8375052" y="5312409"/>
                </a:cubicBezTo>
                <a:cubicBezTo>
                  <a:pt x="8375052" y="5336309"/>
                  <a:pt x="8375052" y="5360209"/>
                  <a:pt x="8401615" y="5360209"/>
                </a:cubicBezTo>
                <a:cubicBezTo>
                  <a:pt x="8401615" y="5336309"/>
                  <a:pt x="8401615" y="5312409"/>
                  <a:pt x="8401615" y="5312409"/>
                </a:cubicBezTo>
                <a:cubicBezTo>
                  <a:pt x="8401615" y="5312409"/>
                  <a:pt x="8428178" y="5384109"/>
                  <a:pt x="8428178" y="5336309"/>
                </a:cubicBezTo>
                <a:cubicBezTo>
                  <a:pt x="8441460" y="5348259"/>
                  <a:pt x="8441460" y="5354028"/>
                  <a:pt x="8437884" y="5360209"/>
                </a:cubicBezTo>
                <a:lnTo>
                  <a:pt x="8428178" y="5384109"/>
                </a:lnTo>
                <a:lnTo>
                  <a:pt x="8428178" y="5363506"/>
                </a:lnTo>
                <a:cubicBezTo>
                  <a:pt x="8428178" y="5360209"/>
                  <a:pt x="8428178" y="5360209"/>
                  <a:pt x="8428178" y="5360209"/>
                </a:cubicBezTo>
                <a:cubicBezTo>
                  <a:pt x="8421537" y="5360209"/>
                  <a:pt x="8419494" y="5364742"/>
                  <a:pt x="8421026" y="5370923"/>
                </a:cubicBezTo>
                <a:lnTo>
                  <a:pt x="8428178" y="5384109"/>
                </a:lnTo>
                <a:lnTo>
                  <a:pt x="8428178" y="5384521"/>
                </a:lnTo>
                <a:lnTo>
                  <a:pt x="8431243" y="5390290"/>
                </a:lnTo>
                <a:cubicBezTo>
                  <a:pt x="8440949" y="5402240"/>
                  <a:pt x="8454741" y="5408421"/>
                  <a:pt x="8454741" y="5384521"/>
                </a:cubicBezTo>
                <a:cubicBezTo>
                  <a:pt x="8454741" y="5408421"/>
                  <a:pt x="8454741" y="5408421"/>
                  <a:pt x="8454741" y="5408421"/>
                </a:cubicBezTo>
                <a:cubicBezTo>
                  <a:pt x="8454741" y="5408421"/>
                  <a:pt x="8454741" y="5432322"/>
                  <a:pt x="8428178" y="5408421"/>
                </a:cubicBezTo>
                <a:cubicBezTo>
                  <a:pt x="8428178" y="5432322"/>
                  <a:pt x="8454741" y="5431909"/>
                  <a:pt x="8454741" y="5455810"/>
                </a:cubicBezTo>
                <a:cubicBezTo>
                  <a:pt x="8454741" y="5431909"/>
                  <a:pt x="8481304" y="5455810"/>
                  <a:pt x="8481304" y="5431909"/>
                </a:cubicBezTo>
                <a:cubicBezTo>
                  <a:pt x="8481304" y="5408009"/>
                  <a:pt x="8481304" y="5384521"/>
                  <a:pt x="8481304" y="5384521"/>
                </a:cubicBezTo>
                <a:cubicBezTo>
                  <a:pt x="8481304" y="5384521"/>
                  <a:pt x="8507867" y="5384109"/>
                  <a:pt x="8507867" y="5360209"/>
                </a:cubicBezTo>
                <a:cubicBezTo>
                  <a:pt x="8507867" y="5384109"/>
                  <a:pt x="8507867" y="5408421"/>
                  <a:pt x="8534431" y="5408421"/>
                </a:cubicBezTo>
                <a:cubicBezTo>
                  <a:pt x="8534431" y="5432322"/>
                  <a:pt x="8534431" y="5408421"/>
                  <a:pt x="8507867" y="5408421"/>
                </a:cubicBezTo>
                <a:cubicBezTo>
                  <a:pt x="8507867" y="5408421"/>
                  <a:pt x="8507867" y="5414190"/>
                  <a:pt x="8507867" y="5414190"/>
                </a:cubicBezTo>
                <a:lnTo>
                  <a:pt x="8507867" y="5424492"/>
                </a:lnTo>
                <a:cubicBezTo>
                  <a:pt x="8507867" y="5429025"/>
                  <a:pt x="8507867" y="5431909"/>
                  <a:pt x="8507867" y="5431909"/>
                </a:cubicBezTo>
                <a:cubicBezTo>
                  <a:pt x="8534431" y="5455810"/>
                  <a:pt x="8507867" y="5408009"/>
                  <a:pt x="8534431" y="5431909"/>
                </a:cubicBezTo>
                <a:cubicBezTo>
                  <a:pt x="8534431" y="5455810"/>
                  <a:pt x="8534431" y="5431909"/>
                  <a:pt x="8534431" y="5455810"/>
                </a:cubicBezTo>
                <a:cubicBezTo>
                  <a:pt x="8534431" y="5479710"/>
                  <a:pt x="8534431" y="5456222"/>
                  <a:pt x="8560994" y="5480122"/>
                </a:cubicBezTo>
                <a:cubicBezTo>
                  <a:pt x="8560994" y="5504022"/>
                  <a:pt x="8587557" y="5527922"/>
                  <a:pt x="8587557" y="5551822"/>
                </a:cubicBezTo>
                <a:cubicBezTo>
                  <a:pt x="8614120" y="5551822"/>
                  <a:pt x="8587557" y="5551410"/>
                  <a:pt x="8587557" y="5527510"/>
                </a:cubicBezTo>
                <a:cubicBezTo>
                  <a:pt x="8587557" y="5527510"/>
                  <a:pt x="8614120" y="5551822"/>
                  <a:pt x="8614120" y="5551822"/>
                </a:cubicBezTo>
                <a:cubicBezTo>
                  <a:pt x="8640683" y="5551822"/>
                  <a:pt x="8640172" y="5551822"/>
                  <a:pt x="8640172" y="5551822"/>
                </a:cubicBezTo>
                <a:cubicBezTo>
                  <a:pt x="8666735" y="5575722"/>
                  <a:pt x="8666735" y="5575722"/>
                  <a:pt x="8666735" y="5599622"/>
                </a:cubicBezTo>
                <a:cubicBezTo>
                  <a:pt x="8640172" y="5575722"/>
                  <a:pt x="8666735" y="5623522"/>
                  <a:pt x="8640172" y="5599622"/>
                </a:cubicBezTo>
                <a:cubicBezTo>
                  <a:pt x="8693299" y="5671322"/>
                  <a:pt x="8720373" y="5647422"/>
                  <a:pt x="8720373" y="5647422"/>
                </a:cubicBezTo>
                <a:cubicBezTo>
                  <a:pt x="8720373" y="5623522"/>
                  <a:pt x="8720373" y="5623522"/>
                  <a:pt x="8720373" y="5599622"/>
                </a:cubicBezTo>
                <a:cubicBezTo>
                  <a:pt x="8746936" y="5623522"/>
                  <a:pt x="8720373" y="5599210"/>
                  <a:pt x="8746936" y="5623522"/>
                </a:cubicBezTo>
                <a:cubicBezTo>
                  <a:pt x="8746936" y="5623522"/>
                  <a:pt x="8773499" y="5671322"/>
                  <a:pt x="8773499" y="5623522"/>
                </a:cubicBezTo>
                <a:cubicBezTo>
                  <a:pt x="8773499" y="5623522"/>
                  <a:pt x="8773499" y="5647422"/>
                  <a:pt x="8800062" y="5671322"/>
                </a:cubicBezTo>
                <a:cubicBezTo>
                  <a:pt x="8800062" y="5623522"/>
                  <a:pt x="8800062" y="5647422"/>
                  <a:pt x="8826625" y="5623522"/>
                </a:cubicBezTo>
                <a:cubicBezTo>
                  <a:pt x="8853188" y="5671322"/>
                  <a:pt x="8826625" y="5647422"/>
                  <a:pt x="8853188" y="5671322"/>
                </a:cubicBezTo>
                <a:lnTo>
                  <a:pt x="8853188" y="5647422"/>
                </a:lnTo>
                <a:cubicBezTo>
                  <a:pt x="8853188" y="5647422"/>
                  <a:pt x="8853188" y="5647422"/>
                  <a:pt x="8879751" y="5671322"/>
                </a:cubicBezTo>
                <a:cubicBezTo>
                  <a:pt x="8879751" y="5659372"/>
                  <a:pt x="8879751" y="5653603"/>
                  <a:pt x="8879751" y="5647422"/>
                </a:cubicBezTo>
                <a:lnTo>
                  <a:pt x="8879751" y="5633824"/>
                </a:lnTo>
                <a:cubicBezTo>
                  <a:pt x="8879751" y="5637120"/>
                  <a:pt x="8879751" y="5623522"/>
                  <a:pt x="8879751" y="5623522"/>
                </a:cubicBezTo>
                <a:cubicBezTo>
                  <a:pt x="8906315" y="5647422"/>
                  <a:pt x="8906315" y="5671322"/>
                  <a:pt x="8906315" y="5647422"/>
                </a:cubicBezTo>
                <a:cubicBezTo>
                  <a:pt x="8932878" y="5671322"/>
                  <a:pt x="8906315" y="5671322"/>
                  <a:pt x="8932878" y="5695222"/>
                </a:cubicBezTo>
                <a:cubicBezTo>
                  <a:pt x="8906315" y="5695222"/>
                  <a:pt x="8906315" y="5695222"/>
                  <a:pt x="8906315" y="5719122"/>
                </a:cubicBezTo>
                <a:cubicBezTo>
                  <a:pt x="8879751" y="5695222"/>
                  <a:pt x="8879751" y="5695222"/>
                  <a:pt x="8853188" y="5743022"/>
                </a:cubicBezTo>
                <a:cubicBezTo>
                  <a:pt x="8853188" y="5743022"/>
                  <a:pt x="8853188" y="5743022"/>
                  <a:pt x="8853188" y="5745907"/>
                </a:cubicBezTo>
                <a:lnTo>
                  <a:pt x="8853188" y="5754972"/>
                </a:lnTo>
                <a:cubicBezTo>
                  <a:pt x="8853188" y="5761154"/>
                  <a:pt x="8853188" y="5766922"/>
                  <a:pt x="8853188" y="5766922"/>
                </a:cubicBezTo>
                <a:cubicBezTo>
                  <a:pt x="8826625" y="5743022"/>
                  <a:pt x="8853188" y="5790823"/>
                  <a:pt x="8826625" y="5743022"/>
                </a:cubicBezTo>
                <a:cubicBezTo>
                  <a:pt x="8800062" y="5743022"/>
                  <a:pt x="8826625" y="5766922"/>
                  <a:pt x="8826625" y="5790823"/>
                </a:cubicBezTo>
                <a:lnTo>
                  <a:pt x="8808235" y="5781345"/>
                </a:lnTo>
                <a:lnTo>
                  <a:pt x="8800062" y="5766922"/>
                </a:lnTo>
                <a:cubicBezTo>
                  <a:pt x="8800062" y="5766922"/>
                  <a:pt x="8800062" y="5773104"/>
                  <a:pt x="8803638" y="5778873"/>
                </a:cubicBezTo>
                <a:lnTo>
                  <a:pt x="8808235" y="5781345"/>
                </a:lnTo>
                <a:lnTo>
                  <a:pt x="8813344" y="5790823"/>
                </a:lnTo>
                <a:cubicBezTo>
                  <a:pt x="8819984" y="5796592"/>
                  <a:pt x="8826625" y="5803185"/>
                  <a:pt x="8826625" y="5815135"/>
                </a:cubicBezTo>
                <a:cubicBezTo>
                  <a:pt x="8826625" y="5815135"/>
                  <a:pt x="8800062" y="5815135"/>
                  <a:pt x="8800062" y="5815135"/>
                </a:cubicBezTo>
                <a:cubicBezTo>
                  <a:pt x="8800062" y="5820904"/>
                  <a:pt x="8800062" y="5826673"/>
                  <a:pt x="8800062" y="5838623"/>
                </a:cubicBezTo>
                <a:cubicBezTo>
                  <a:pt x="8800062" y="5790823"/>
                  <a:pt x="8773499" y="5814723"/>
                  <a:pt x="8800062" y="5838623"/>
                </a:cubicBezTo>
                <a:cubicBezTo>
                  <a:pt x="8773499" y="5838623"/>
                  <a:pt x="8773499" y="5791235"/>
                  <a:pt x="8773499" y="5815135"/>
                </a:cubicBezTo>
                <a:lnTo>
                  <a:pt x="8785248" y="5841095"/>
                </a:lnTo>
                <a:lnTo>
                  <a:pt x="8783715" y="5838623"/>
                </a:lnTo>
                <a:cubicBezTo>
                  <a:pt x="8773499" y="5826673"/>
                  <a:pt x="8760217" y="5815135"/>
                  <a:pt x="8746936" y="5815135"/>
                </a:cubicBezTo>
                <a:cubicBezTo>
                  <a:pt x="8746936" y="5815135"/>
                  <a:pt x="8746936" y="5838623"/>
                  <a:pt x="8773499" y="5862523"/>
                </a:cubicBezTo>
                <a:cubicBezTo>
                  <a:pt x="8773499" y="5862523"/>
                  <a:pt x="8773499" y="5838623"/>
                  <a:pt x="8773499" y="5838623"/>
                </a:cubicBezTo>
                <a:cubicBezTo>
                  <a:pt x="8800062" y="5862935"/>
                  <a:pt x="8773499" y="5886423"/>
                  <a:pt x="8800062" y="5886423"/>
                </a:cubicBezTo>
                <a:cubicBezTo>
                  <a:pt x="8800062" y="5886423"/>
                  <a:pt x="8773499" y="5886835"/>
                  <a:pt x="8773499" y="5910735"/>
                </a:cubicBezTo>
                <a:lnTo>
                  <a:pt x="8769923" y="5884362"/>
                </a:lnTo>
                <a:lnTo>
                  <a:pt x="8773499" y="5886423"/>
                </a:lnTo>
                <a:lnTo>
                  <a:pt x="8769923" y="5883538"/>
                </a:lnTo>
                <a:lnTo>
                  <a:pt x="8769923" y="5884362"/>
                </a:lnTo>
                <a:lnTo>
                  <a:pt x="8758174" y="5876945"/>
                </a:lnTo>
                <a:cubicBezTo>
                  <a:pt x="8746936" y="5874885"/>
                  <a:pt x="8746936" y="5892604"/>
                  <a:pt x="8746936" y="5910735"/>
                </a:cubicBezTo>
                <a:cubicBezTo>
                  <a:pt x="8746936" y="5922685"/>
                  <a:pt x="8746936" y="5928454"/>
                  <a:pt x="8746936" y="5934635"/>
                </a:cubicBezTo>
                <a:lnTo>
                  <a:pt x="8746936" y="5948233"/>
                </a:lnTo>
                <a:cubicBezTo>
                  <a:pt x="8746936" y="5944937"/>
                  <a:pt x="8746936" y="5958123"/>
                  <a:pt x="8746936" y="5958123"/>
                </a:cubicBezTo>
                <a:cubicBezTo>
                  <a:pt x="8746936" y="5910323"/>
                  <a:pt x="8720373" y="5886423"/>
                  <a:pt x="8693299" y="5862523"/>
                </a:cubicBezTo>
                <a:cubicBezTo>
                  <a:pt x="8693299" y="5886423"/>
                  <a:pt x="8720373" y="5886835"/>
                  <a:pt x="8720373" y="5934635"/>
                </a:cubicBezTo>
                <a:cubicBezTo>
                  <a:pt x="8720373" y="5910735"/>
                  <a:pt x="8693299" y="5934635"/>
                  <a:pt x="8693299" y="5910735"/>
                </a:cubicBezTo>
                <a:cubicBezTo>
                  <a:pt x="8693299" y="5958535"/>
                  <a:pt x="8666735" y="5934223"/>
                  <a:pt x="8666735" y="5982023"/>
                </a:cubicBezTo>
                <a:lnTo>
                  <a:pt x="8667246" y="5982847"/>
                </a:lnTo>
                <a:lnTo>
                  <a:pt x="8682060" y="5973782"/>
                </a:lnTo>
                <a:cubicBezTo>
                  <a:pt x="8685636" y="5972546"/>
                  <a:pt x="8688190" y="5973370"/>
                  <a:pt x="8689723" y="5975018"/>
                </a:cubicBezTo>
                <a:cubicBezTo>
                  <a:pt x="8693299" y="5977902"/>
                  <a:pt x="8693299" y="5983671"/>
                  <a:pt x="8693299" y="5983671"/>
                </a:cubicBezTo>
                <a:cubicBezTo>
                  <a:pt x="8693299" y="5995209"/>
                  <a:pt x="8693299" y="6000566"/>
                  <a:pt x="8689723" y="6000566"/>
                </a:cubicBezTo>
                <a:lnTo>
                  <a:pt x="8669290" y="5985732"/>
                </a:lnTo>
                <a:lnTo>
                  <a:pt x="8675420" y="5995209"/>
                </a:lnTo>
                <a:lnTo>
                  <a:pt x="8670311" y="5994385"/>
                </a:lnTo>
                <a:cubicBezTo>
                  <a:pt x="8668779" y="5994385"/>
                  <a:pt x="8668268" y="5994385"/>
                  <a:pt x="8667757" y="5992736"/>
                </a:cubicBezTo>
                <a:lnTo>
                  <a:pt x="8667246" y="5984083"/>
                </a:lnTo>
                <a:lnTo>
                  <a:pt x="8666735" y="6006335"/>
                </a:lnTo>
                <a:cubicBezTo>
                  <a:pt x="8640172" y="6054135"/>
                  <a:pt x="8614120" y="6053723"/>
                  <a:pt x="8587557" y="6077623"/>
                </a:cubicBezTo>
                <a:cubicBezTo>
                  <a:pt x="8614120" y="6101523"/>
                  <a:pt x="8614120" y="6101523"/>
                  <a:pt x="8614120" y="6077623"/>
                </a:cubicBezTo>
                <a:cubicBezTo>
                  <a:pt x="8640683" y="6149324"/>
                  <a:pt x="8587557" y="6101936"/>
                  <a:pt x="8587557" y="6149736"/>
                </a:cubicBezTo>
                <a:cubicBezTo>
                  <a:pt x="8614120" y="6149736"/>
                  <a:pt x="8614120" y="6149736"/>
                  <a:pt x="8614120" y="6173636"/>
                </a:cubicBezTo>
                <a:cubicBezTo>
                  <a:pt x="8587557" y="6197536"/>
                  <a:pt x="8560994" y="6173636"/>
                  <a:pt x="8587557" y="6245336"/>
                </a:cubicBezTo>
                <a:cubicBezTo>
                  <a:pt x="8614120" y="6221436"/>
                  <a:pt x="8613609" y="6197536"/>
                  <a:pt x="8640172" y="6269236"/>
                </a:cubicBezTo>
                <a:cubicBezTo>
                  <a:pt x="8653454" y="6293548"/>
                  <a:pt x="8660095" y="6305086"/>
                  <a:pt x="8666735" y="6311267"/>
                </a:cubicBezTo>
                <a:lnTo>
                  <a:pt x="8680528" y="6314152"/>
                </a:lnTo>
                <a:lnTo>
                  <a:pt x="8666735" y="6293136"/>
                </a:lnTo>
                <a:lnTo>
                  <a:pt x="8688190" y="6315800"/>
                </a:lnTo>
                <a:lnTo>
                  <a:pt x="8701472" y="6329810"/>
                </a:lnTo>
                <a:cubicBezTo>
                  <a:pt x="8711178" y="6336403"/>
                  <a:pt x="8718840" y="6338052"/>
                  <a:pt x="8723948" y="6334755"/>
                </a:cubicBezTo>
                <a:lnTo>
                  <a:pt x="8727524" y="6323217"/>
                </a:lnTo>
                <a:lnTo>
                  <a:pt x="8746936" y="6340936"/>
                </a:lnTo>
                <a:cubicBezTo>
                  <a:pt x="8753577" y="6346705"/>
                  <a:pt x="8760217" y="6353298"/>
                  <a:pt x="8773499" y="6365248"/>
                </a:cubicBezTo>
                <a:cubicBezTo>
                  <a:pt x="8800062" y="6341348"/>
                  <a:pt x="8773499" y="6340936"/>
                  <a:pt x="8773499" y="6317036"/>
                </a:cubicBezTo>
                <a:cubicBezTo>
                  <a:pt x="8800062" y="6364836"/>
                  <a:pt x="8800062" y="6317036"/>
                  <a:pt x="8800062" y="6293136"/>
                </a:cubicBezTo>
                <a:cubicBezTo>
                  <a:pt x="8826625" y="6317036"/>
                  <a:pt x="8826625" y="6293136"/>
                  <a:pt x="8853188" y="6317036"/>
                </a:cubicBezTo>
                <a:cubicBezTo>
                  <a:pt x="8853188" y="6293136"/>
                  <a:pt x="8826625" y="6269236"/>
                  <a:pt x="8853188" y="6269236"/>
                </a:cubicBezTo>
                <a:cubicBezTo>
                  <a:pt x="8853188" y="6293548"/>
                  <a:pt x="8853188" y="6269236"/>
                  <a:pt x="8853188" y="6293136"/>
                </a:cubicBezTo>
                <a:cubicBezTo>
                  <a:pt x="8879751" y="6269236"/>
                  <a:pt x="8879751" y="6269236"/>
                  <a:pt x="8879751" y="6245336"/>
                </a:cubicBezTo>
                <a:cubicBezTo>
                  <a:pt x="8906315" y="6269236"/>
                  <a:pt x="8906315" y="6269236"/>
                  <a:pt x="8879751" y="6269236"/>
                </a:cubicBezTo>
                <a:cubicBezTo>
                  <a:pt x="8906315" y="6269236"/>
                  <a:pt x="8906315" y="6293136"/>
                  <a:pt x="8932878" y="6293136"/>
                </a:cubicBezTo>
                <a:cubicBezTo>
                  <a:pt x="8959441" y="6317036"/>
                  <a:pt x="8932878" y="6293136"/>
                  <a:pt x="8932878" y="6317036"/>
                </a:cubicBezTo>
                <a:cubicBezTo>
                  <a:pt x="8932878" y="6317036"/>
                  <a:pt x="8932878" y="6340936"/>
                  <a:pt x="8959441" y="6388736"/>
                </a:cubicBezTo>
                <a:cubicBezTo>
                  <a:pt x="8959441" y="6412636"/>
                  <a:pt x="8932878" y="6365248"/>
                  <a:pt x="8932878" y="6365248"/>
                </a:cubicBezTo>
                <a:cubicBezTo>
                  <a:pt x="8932878" y="6389148"/>
                  <a:pt x="8932878" y="6364836"/>
                  <a:pt x="8906315" y="6388736"/>
                </a:cubicBezTo>
                <a:cubicBezTo>
                  <a:pt x="8906315" y="6388736"/>
                  <a:pt x="8932878" y="6412636"/>
                  <a:pt x="8932878" y="6412636"/>
                </a:cubicBezTo>
                <a:cubicBezTo>
                  <a:pt x="8932878" y="6436536"/>
                  <a:pt x="8932878" y="6436948"/>
                  <a:pt x="8932878" y="6436948"/>
                </a:cubicBezTo>
                <a:cubicBezTo>
                  <a:pt x="8932878" y="6436948"/>
                  <a:pt x="8906315" y="6460436"/>
                  <a:pt x="8932878" y="6484336"/>
                </a:cubicBezTo>
                <a:cubicBezTo>
                  <a:pt x="8906315" y="6484336"/>
                  <a:pt x="8906315" y="6508648"/>
                  <a:pt x="8879751" y="6484336"/>
                </a:cubicBezTo>
                <a:cubicBezTo>
                  <a:pt x="8899674" y="6520598"/>
                  <a:pt x="8875154" y="6516066"/>
                  <a:pt x="8872600" y="6531724"/>
                </a:cubicBezTo>
                <a:lnTo>
                  <a:pt x="8874643" y="6538318"/>
                </a:lnTo>
                <a:lnTo>
                  <a:pt x="8871578" y="6534609"/>
                </a:lnTo>
                <a:cubicBezTo>
                  <a:pt x="8874132" y="6543262"/>
                  <a:pt x="8868513" y="6546559"/>
                  <a:pt x="8853188" y="6532548"/>
                </a:cubicBezTo>
                <a:cubicBezTo>
                  <a:pt x="8853188" y="6556448"/>
                  <a:pt x="8800062" y="6532548"/>
                  <a:pt x="8826625" y="6580349"/>
                </a:cubicBezTo>
                <a:cubicBezTo>
                  <a:pt x="8800062" y="6556448"/>
                  <a:pt x="8800062" y="6579936"/>
                  <a:pt x="8800062" y="6603837"/>
                </a:cubicBezTo>
                <a:cubicBezTo>
                  <a:pt x="8800062" y="6603837"/>
                  <a:pt x="8800062" y="6604249"/>
                  <a:pt x="8800062" y="6628149"/>
                </a:cubicBezTo>
                <a:cubicBezTo>
                  <a:pt x="8819984" y="6663999"/>
                  <a:pt x="8794954" y="6659466"/>
                  <a:pt x="8803638" y="6685426"/>
                </a:cubicBezTo>
                <a:lnTo>
                  <a:pt x="8816409" y="6706442"/>
                </a:lnTo>
                <a:lnTo>
                  <a:pt x="8815387" y="6706854"/>
                </a:lnTo>
                <a:cubicBezTo>
                  <a:pt x="8811811" y="6719216"/>
                  <a:pt x="8826625" y="6741880"/>
                  <a:pt x="8826625" y="6723749"/>
                </a:cubicBezTo>
                <a:lnTo>
                  <a:pt x="8816409" y="6706442"/>
                </a:lnTo>
                <a:lnTo>
                  <a:pt x="8826625" y="6699849"/>
                </a:lnTo>
                <a:cubicBezTo>
                  <a:pt x="8853188" y="6771962"/>
                  <a:pt x="8773499" y="6747650"/>
                  <a:pt x="8800062" y="6819350"/>
                </a:cubicBezTo>
                <a:cubicBezTo>
                  <a:pt x="8800062" y="6843250"/>
                  <a:pt x="8800062" y="6867150"/>
                  <a:pt x="8773499" y="6843250"/>
                </a:cubicBezTo>
                <a:cubicBezTo>
                  <a:pt x="8773499" y="6843250"/>
                  <a:pt x="8773499" y="6867150"/>
                  <a:pt x="8773499" y="6867150"/>
                </a:cubicBezTo>
                <a:cubicBezTo>
                  <a:pt x="8773499" y="6867150"/>
                  <a:pt x="8773499" y="6867150"/>
                  <a:pt x="8746936" y="6867150"/>
                </a:cubicBezTo>
                <a:cubicBezTo>
                  <a:pt x="8773499" y="6891050"/>
                  <a:pt x="8746936" y="6891462"/>
                  <a:pt x="8746936" y="6891462"/>
                </a:cubicBezTo>
                <a:cubicBezTo>
                  <a:pt x="8720373" y="6915362"/>
                  <a:pt x="8720373" y="6963162"/>
                  <a:pt x="8693299" y="6987062"/>
                </a:cubicBezTo>
                <a:cubicBezTo>
                  <a:pt x="8693299" y="7034862"/>
                  <a:pt x="8640683" y="7034862"/>
                  <a:pt x="8614120" y="7058762"/>
                </a:cubicBezTo>
                <a:cubicBezTo>
                  <a:pt x="8614120" y="7154362"/>
                  <a:pt x="8534431" y="7154362"/>
                  <a:pt x="8534431" y="7226475"/>
                </a:cubicBezTo>
                <a:cubicBezTo>
                  <a:pt x="8534431" y="7226475"/>
                  <a:pt x="8534431" y="7226063"/>
                  <a:pt x="8507867" y="7202162"/>
                </a:cubicBezTo>
                <a:cubicBezTo>
                  <a:pt x="8507867" y="7202162"/>
                  <a:pt x="8507867" y="7226063"/>
                  <a:pt x="8534431" y="7249963"/>
                </a:cubicBezTo>
                <a:cubicBezTo>
                  <a:pt x="8507867" y="7249963"/>
                  <a:pt x="8507867" y="7226475"/>
                  <a:pt x="8507867" y="7226475"/>
                </a:cubicBezTo>
                <a:cubicBezTo>
                  <a:pt x="8507867" y="7250375"/>
                  <a:pt x="8507867" y="7249963"/>
                  <a:pt x="8507867" y="7249963"/>
                </a:cubicBezTo>
                <a:cubicBezTo>
                  <a:pt x="8507867" y="7273863"/>
                  <a:pt x="8507867" y="7249963"/>
                  <a:pt x="8534431" y="7273863"/>
                </a:cubicBezTo>
                <a:cubicBezTo>
                  <a:pt x="8507867" y="7273863"/>
                  <a:pt x="8481304" y="7273863"/>
                  <a:pt x="8481304" y="7249963"/>
                </a:cubicBezTo>
                <a:cubicBezTo>
                  <a:pt x="8454741" y="7249963"/>
                  <a:pt x="8481304" y="7273863"/>
                  <a:pt x="8481304" y="7297763"/>
                </a:cubicBezTo>
                <a:cubicBezTo>
                  <a:pt x="8454741" y="7321663"/>
                  <a:pt x="8428178" y="7273863"/>
                  <a:pt x="8428178" y="7345563"/>
                </a:cubicBezTo>
                <a:cubicBezTo>
                  <a:pt x="8428178" y="7345563"/>
                  <a:pt x="8428178" y="7345975"/>
                  <a:pt x="8401615" y="7322075"/>
                </a:cubicBezTo>
                <a:cubicBezTo>
                  <a:pt x="8401615" y="7334025"/>
                  <a:pt x="8401615" y="7339794"/>
                  <a:pt x="8401615" y="7345563"/>
                </a:cubicBezTo>
                <a:lnTo>
                  <a:pt x="8401615" y="7359574"/>
                </a:lnTo>
                <a:cubicBezTo>
                  <a:pt x="8401615" y="7356277"/>
                  <a:pt x="8401615" y="7369463"/>
                  <a:pt x="8401615" y="7369463"/>
                </a:cubicBezTo>
                <a:cubicBezTo>
                  <a:pt x="8375052" y="7369463"/>
                  <a:pt x="8401615" y="7393776"/>
                  <a:pt x="8401615" y="7417676"/>
                </a:cubicBezTo>
                <a:cubicBezTo>
                  <a:pt x="8375052" y="7369876"/>
                  <a:pt x="8375052" y="7417676"/>
                  <a:pt x="8348489" y="7417676"/>
                </a:cubicBezTo>
                <a:cubicBezTo>
                  <a:pt x="8321925" y="7441576"/>
                  <a:pt x="8321925" y="7465476"/>
                  <a:pt x="8294851" y="7489376"/>
                </a:cubicBezTo>
                <a:cubicBezTo>
                  <a:pt x="8294851" y="7489376"/>
                  <a:pt x="8294851" y="7513276"/>
                  <a:pt x="8268289" y="7537176"/>
                </a:cubicBezTo>
                <a:cubicBezTo>
                  <a:pt x="8268289" y="7537176"/>
                  <a:pt x="8241725" y="7513276"/>
                  <a:pt x="8241725" y="7513276"/>
                </a:cubicBezTo>
                <a:cubicBezTo>
                  <a:pt x="8241725" y="7513276"/>
                  <a:pt x="8215162" y="7561076"/>
                  <a:pt x="8215162" y="7537176"/>
                </a:cubicBezTo>
                <a:cubicBezTo>
                  <a:pt x="8188599" y="7584976"/>
                  <a:pt x="8162036" y="7608876"/>
                  <a:pt x="8135473" y="7632776"/>
                </a:cubicBezTo>
                <a:cubicBezTo>
                  <a:pt x="8162036" y="7656676"/>
                  <a:pt x="8108909" y="7656676"/>
                  <a:pt x="8108909" y="7656676"/>
                </a:cubicBezTo>
                <a:cubicBezTo>
                  <a:pt x="8108909" y="7680576"/>
                  <a:pt x="8108909" y="7680576"/>
                  <a:pt x="8135473" y="7680576"/>
                </a:cubicBezTo>
                <a:cubicBezTo>
                  <a:pt x="8108909" y="7704476"/>
                  <a:pt x="8108909" y="7680576"/>
                  <a:pt x="8082347" y="7704476"/>
                </a:cubicBezTo>
                <a:cubicBezTo>
                  <a:pt x="8082347" y="7704476"/>
                  <a:pt x="8108909" y="7728376"/>
                  <a:pt x="8108909" y="7728376"/>
                </a:cubicBezTo>
                <a:cubicBezTo>
                  <a:pt x="8055783" y="7728376"/>
                  <a:pt x="8082347" y="7800076"/>
                  <a:pt x="8029220" y="7800076"/>
                </a:cubicBezTo>
                <a:cubicBezTo>
                  <a:pt x="8029220" y="7823976"/>
                  <a:pt x="8002657" y="7800488"/>
                  <a:pt x="8002657" y="7848288"/>
                </a:cubicBezTo>
                <a:cubicBezTo>
                  <a:pt x="7976094" y="7848288"/>
                  <a:pt x="8002657" y="7872189"/>
                  <a:pt x="8002657" y="7872189"/>
                </a:cubicBezTo>
                <a:cubicBezTo>
                  <a:pt x="7976094" y="7848288"/>
                  <a:pt x="7976094" y="7895677"/>
                  <a:pt x="7949531" y="7919577"/>
                </a:cubicBezTo>
                <a:cubicBezTo>
                  <a:pt x="7949531" y="7919577"/>
                  <a:pt x="7922967" y="7896089"/>
                  <a:pt x="7922967" y="7943889"/>
                </a:cubicBezTo>
                <a:cubicBezTo>
                  <a:pt x="7896405" y="7919989"/>
                  <a:pt x="7896405" y="7967377"/>
                  <a:pt x="7896405" y="7991277"/>
                </a:cubicBezTo>
                <a:cubicBezTo>
                  <a:pt x="7896405" y="7991277"/>
                  <a:pt x="7896405" y="7991277"/>
                  <a:pt x="7896405" y="8015177"/>
                </a:cubicBezTo>
                <a:cubicBezTo>
                  <a:pt x="7869841" y="8015177"/>
                  <a:pt x="7869841" y="8063390"/>
                  <a:pt x="7843278" y="8087290"/>
                </a:cubicBezTo>
                <a:cubicBezTo>
                  <a:pt x="7843278" y="8087290"/>
                  <a:pt x="7816204" y="8087290"/>
                  <a:pt x="7816204" y="8087290"/>
                </a:cubicBezTo>
                <a:cubicBezTo>
                  <a:pt x="7789641" y="8087290"/>
                  <a:pt x="7816204" y="8111190"/>
                  <a:pt x="7816204" y="8111190"/>
                </a:cubicBezTo>
                <a:cubicBezTo>
                  <a:pt x="7789641" y="8087290"/>
                  <a:pt x="7789641" y="8135090"/>
                  <a:pt x="7763078" y="8111190"/>
                </a:cubicBezTo>
                <a:cubicBezTo>
                  <a:pt x="7789641" y="8135090"/>
                  <a:pt x="7763078" y="8158990"/>
                  <a:pt x="7736515" y="8158990"/>
                </a:cubicBezTo>
                <a:lnTo>
                  <a:pt x="7732939" y="8158990"/>
                </a:lnTo>
                <a:cubicBezTo>
                  <a:pt x="7723233" y="8158990"/>
                  <a:pt x="7709951" y="8158990"/>
                  <a:pt x="7709951" y="8158990"/>
                </a:cubicBezTo>
                <a:cubicBezTo>
                  <a:pt x="7709951" y="8158990"/>
                  <a:pt x="7709951" y="8182890"/>
                  <a:pt x="7709951" y="8182890"/>
                </a:cubicBezTo>
                <a:cubicBezTo>
                  <a:pt x="7709951" y="8182890"/>
                  <a:pt x="7683389" y="8182890"/>
                  <a:pt x="7656825" y="8182890"/>
                </a:cubicBezTo>
                <a:cubicBezTo>
                  <a:pt x="7656825" y="8182890"/>
                  <a:pt x="7630262" y="8206790"/>
                  <a:pt x="7603699" y="8230690"/>
                </a:cubicBezTo>
                <a:cubicBezTo>
                  <a:pt x="7603699" y="8230690"/>
                  <a:pt x="7603699" y="8231102"/>
                  <a:pt x="7577136" y="8206790"/>
                </a:cubicBezTo>
                <a:cubicBezTo>
                  <a:pt x="7603699" y="8278902"/>
                  <a:pt x="7550573" y="8230690"/>
                  <a:pt x="7550573" y="8254590"/>
                </a:cubicBezTo>
                <a:cubicBezTo>
                  <a:pt x="7550573" y="8278490"/>
                  <a:pt x="7550573" y="8254590"/>
                  <a:pt x="7577136" y="8278490"/>
                </a:cubicBezTo>
                <a:cubicBezTo>
                  <a:pt x="7524009" y="8254590"/>
                  <a:pt x="7524009" y="8326290"/>
                  <a:pt x="7497447" y="8326290"/>
                </a:cubicBezTo>
                <a:cubicBezTo>
                  <a:pt x="7517369" y="8344422"/>
                  <a:pt x="7521967" y="8321758"/>
                  <a:pt x="7534737" y="8329586"/>
                </a:cubicBezTo>
                <a:lnTo>
                  <a:pt x="7549551" y="8348954"/>
                </a:lnTo>
                <a:lnTo>
                  <a:pt x="7524009" y="8392221"/>
                </a:lnTo>
                <a:cubicBezTo>
                  <a:pt x="7504087" y="8416121"/>
                  <a:pt x="7484165" y="8433840"/>
                  <a:pt x="7470883" y="8445791"/>
                </a:cubicBezTo>
                <a:cubicBezTo>
                  <a:pt x="7524009" y="8493591"/>
                  <a:pt x="7524009" y="8374090"/>
                  <a:pt x="7577136" y="8421890"/>
                </a:cubicBezTo>
                <a:cubicBezTo>
                  <a:pt x="7577136" y="8397990"/>
                  <a:pt x="7603699" y="8398402"/>
                  <a:pt x="7603699" y="8374502"/>
                </a:cubicBezTo>
                <a:cubicBezTo>
                  <a:pt x="7603699" y="8398402"/>
                  <a:pt x="7603699" y="8397990"/>
                  <a:pt x="7630262" y="8421890"/>
                </a:cubicBezTo>
                <a:cubicBezTo>
                  <a:pt x="7603699" y="8350190"/>
                  <a:pt x="7683389" y="8374090"/>
                  <a:pt x="7656825" y="8326290"/>
                </a:cubicBezTo>
                <a:cubicBezTo>
                  <a:pt x="7683389" y="8350190"/>
                  <a:pt x="7683389" y="8302802"/>
                  <a:pt x="7683389" y="8302802"/>
                </a:cubicBezTo>
                <a:cubicBezTo>
                  <a:pt x="7683389" y="8326702"/>
                  <a:pt x="7683389" y="8326290"/>
                  <a:pt x="7683389" y="8326290"/>
                </a:cubicBezTo>
                <a:cubicBezTo>
                  <a:pt x="7709951" y="8350190"/>
                  <a:pt x="7736515" y="8302390"/>
                  <a:pt x="7709951" y="8278490"/>
                </a:cubicBezTo>
                <a:cubicBezTo>
                  <a:pt x="7736515" y="8302390"/>
                  <a:pt x="7736515" y="8254590"/>
                  <a:pt x="7763078" y="8230690"/>
                </a:cubicBezTo>
                <a:cubicBezTo>
                  <a:pt x="7789641" y="8254590"/>
                  <a:pt x="7843278" y="8230690"/>
                  <a:pt x="7816204" y="8182890"/>
                </a:cubicBezTo>
                <a:cubicBezTo>
                  <a:pt x="7816204" y="8182890"/>
                  <a:pt x="7843278" y="8182890"/>
                  <a:pt x="7843278" y="8182890"/>
                </a:cubicBezTo>
                <a:cubicBezTo>
                  <a:pt x="7869841" y="8158990"/>
                  <a:pt x="7869841" y="8135090"/>
                  <a:pt x="7896405" y="8135090"/>
                </a:cubicBezTo>
                <a:cubicBezTo>
                  <a:pt x="7896405" y="8182890"/>
                  <a:pt x="7869841" y="8158990"/>
                  <a:pt x="7869841" y="8206790"/>
                </a:cubicBezTo>
                <a:cubicBezTo>
                  <a:pt x="7869841" y="8206790"/>
                  <a:pt x="7869841" y="8206790"/>
                  <a:pt x="7896405" y="8230690"/>
                </a:cubicBezTo>
                <a:cubicBezTo>
                  <a:pt x="7896405" y="8206790"/>
                  <a:pt x="7896405" y="8206790"/>
                  <a:pt x="7896405" y="8206790"/>
                </a:cubicBezTo>
                <a:cubicBezTo>
                  <a:pt x="7896405" y="8182890"/>
                  <a:pt x="7922967" y="8158990"/>
                  <a:pt x="7922967" y="8182890"/>
                </a:cubicBezTo>
                <a:cubicBezTo>
                  <a:pt x="7922967" y="8135090"/>
                  <a:pt x="7949531" y="8135090"/>
                  <a:pt x="7922967" y="8111190"/>
                </a:cubicBezTo>
                <a:cubicBezTo>
                  <a:pt x="7936249" y="8123140"/>
                  <a:pt x="7942890" y="8123140"/>
                  <a:pt x="7946211" y="8120152"/>
                </a:cubicBezTo>
                <a:lnTo>
                  <a:pt x="7948900" y="8114968"/>
                </a:lnTo>
                <a:lnTo>
                  <a:pt x="7941230" y="8160857"/>
                </a:lnTo>
                <a:cubicBezTo>
                  <a:pt x="7926288" y="8206790"/>
                  <a:pt x="7896405" y="8242640"/>
                  <a:pt x="7896405" y="8278490"/>
                </a:cubicBezTo>
                <a:cubicBezTo>
                  <a:pt x="7869841" y="8278490"/>
                  <a:pt x="7843278" y="8254590"/>
                  <a:pt x="7869841" y="8278490"/>
                </a:cubicBezTo>
                <a:cubicBezTo>
                  <a:pt x="7843278" y="8278490"/>
                  <a:pt x="7843278" y="8278490"/>
                  <a:pt x="7843278" y="8278490"/>
                </a:cubicBezTo>
                <a:cubicBezTo>
                  <a:pt x="7843278" y="8278490"/>
                  <a:pt x="7843278" y="8278902"/>
                  <a:pt x="7843278" y="8302802"/>
                </a:cubicBezTo>
                <a:cubicBezTo>
                  <a:pt x="7843278" y="8302802"/>
                  <a:pt x="7816204" y="8278902"/>
                  <a:pt x="7816204" y="8302802"/>
                </a:cubicBezTo>
                <a:cubicBezTo>
                  <a:pt x="7816204" y="8302802"/>
                  <a:pt x="7843278" y="8326290"/>
                  <a:pt x="7816204" y="8326290"/>
                </a:cubicBezTo>
                <a:cubicBezTo>
                  <a:pt x="7816204" y="8398402"/>
                  <a:pt x="7736515" y="8374090"/>
                  <a:pt x="7736515" y="8421890"/>
                </a:cubicBezTo>
                <a:cubicBezTo>
                  <a:pt x="7683389" y="8421890"/>
                  <a:pt x="7709951" y="8470103"/>
                  <a:pt x="7656825" y="8470103"/>
                </a:cubicBezTo>
                <a:cubicBezTo>
                  <a:pt x="7656825" y="8517903"/>
                  <a:pt x="7630262" y="8541803"/>
                  <a:pt x="7630262" y="8517903"/>
                </a:cubicBezTo>
                <a:cubicBezTo>
                  <a:pt x="7630262" y="8517903"/>
                  <a:pt x="7630262" y="8541391"/>
                  <a:pt x="7630262" y="8541391"/>
                </a:cubicBezTo>
                <a:cubicBezTo>
                  <a:pt x="7630262" y="8541391"/>
                  <a:pt x="7630262" y="8541803"/>
                  <a:pt x="7630262" y="8565703"/>
                </a:cubicBezTo>
                <a:cubicBezTo>
                  <a:pt x="7630262" y="8541803"/>
                  <a:pt x="7630262" y="8565703"/>
                  <a:pt x="7603699" y="8565703"/>
                </a:cubicBezTo>
                <a:cubicBezTo>
                  <a:pt x="7577136" y="8589603"/>
                  <a:pt x="7524009" y="8637403"/>
                  <a:pt x="7497447" y="8661303"/>
                </a:cubicBezTo>
                <a:cubicBezTo>
                  <a:pt x="7470883" y="8637403"/>
                  <a:pt x="7497447" y="8637403"/>
                  <a:pt x="7497447" y="8637403"/>
                </a:cubicBezTo>
                <a:cubicBezTo>
                  <a:pt x="7497447" y="8613503"/>
                  <a:pt x="7497447" y="8613503"/>
                  <a:pt x="7497447" y="8613503"/>
                </a:cubicBezTo>
                <a:cubicBezTo>
                  <a:pt x="7485187" y="8613503"/>
                  <a:pt x="7479057" y="8613091"/>
                  <a:pt x="7475481" y="8610619"/>
                </a:cubicBezTo>
                <a:cubicBezTo>
                  <a:pt x="7479057" y="8655946"/>
                  <a:pt x="7414692" y="8640288"/>
                  <a:pt x="7391194" y="8661303"/>
                </a:cubicBezTo>
                <a:cubicBezTo>
                  <a:pt x="7391194" y="8661303"/>
                  <a:pt x="7417757" y="8661303"/>
                  <a:pt x="7417757" y="8661303"/>
                </a:cubicBezTo>
                <a:cubicBezTo>
                  <a:pt x="7391194" y="8709103"/>
                  <a:pt x="7364631" y="8757316"/>
                  <a:pt x="7338067" y="8733416"/>
                </a:cubicBezTo>
                <a:cubicBezTo>
                  <a:pt x="7324275" y="8733416"/>
                  <a:pt x="7324786" y="8738772"/>
                  <a:pt x="7327851" y="8747838"/>
                </a:cubicBezTo>
                <a:lnTo>
                  <a:pt x="7329383" y="8754431"/>
                </a:lnTo>
                <a:lnTo>
                  <a:pt x="7321211" y="8747838"/>
                </a:lnTo>
                <a:cubicBezTo>
                  <a:pt x="7310993" y="8744953"/>
                  <a:pt x="7297712" y="8745366"/>
                  <a:pt x="7284431" y="8733416"/>
                </a:cubicBezTo>
                <a:cubicBezTo>
                  <a:pt x="7284431" y="8757316"/>
                  <a:pt x="7284431" y="8756904"/>
                  <a:pt x="7284431" y="8756904"/>
                </a:cubicBezTo>
                <a:cubicBezTo>
                  <a:pt x="7284431" y="8744953"/>
                  <a:pt x="7277789" y="8739184"/>
                  <a:pt x="7268084" y="8735888"/>
                </a:cubicBezTo>
                <a:lnTo>
                  <a:pt x="7257357" y="8735064"/>
                </a:lnTo>
                <a:lnTo>
                  <a:pt x="7231304" y="8733416"/>
                </a:lnTo>
                <a:cubicBezTo>
                  <a:pt x="7257867" y="8757316"/>
                  <a:pt x="7231304" y="8756904"/>
                  <a:pt x="7231304" y="8780804"/>
                </a:cubicBezTo>
                <a:cubicBezTo>
                  <a:pt x="7231304" y="8756904"/>
                  <a:pt x="7231304" y="8756904"/>
                  <a:pt x="7231304" y="8756904"/>
                </a:cubicBezTo>
                <a:cubicBezTo>
                  <a:pt x="7231304" y="8733003"/>
                  <a:pt x="7231304" y="8733003"/>
                  <a:pt x="7204741" y="8709103"/>
                </a:cubicBezTo>
                <a:cubicBezTo>
                  <a:pt x="7204741" y="8733003"/>
                  <a:pt x="7178178" y="8709515"/>
                  <a:pt x="7178178" y="8733416"/>
                </a:cubicBezTo>
                <a:cubicBezTo>
                  <a:pt x="7178178" y="8685203"/>
                  <a:pt x="7151615" y="8661303"/>
                  <a:pt x="7151615" y="8661303"/>
                </a:cubicBezTo>
                <a:cubicBezTo>
                  <a:pt x="7151615" y="8661303"/>
                  <a:pt x="7151615" y="8637403"/>
                  <a:pt x="7151615" y="8637403"/>
                </a:cubicBezTo>
                <a:cubicBezTo>
                  <a:pt x="7151615" y="8637403"/>
                  <a:pt x="7151615" y="8637403"/>
                  <a:pt x="7125051" y="8661303"/>
                </a:cubicBezTo>
                <a:cubicBezTo>
                  <a:pt x="7125051" y="8637403"/>
                  <a:pt x="7125051" y="8637403"/>
                  <a:pt x="7125051" y="8637403"/>
                </a:cubicBezTo>
                <a:cubicBezTo>
                  <a:pt x="7125051" y="8613503"/>
                  <a:pt x="7098489" y="8613503"/>
                  <a:pt x="7071925" y="8589603"/>
                </a:cubicBezTo>
                <a:cubicBezTo>
                  <a:pt x="7098489" y="8589603"/>
                  <a:pt x="7098489" y="8589603"/>
                  <a:pt x="7098489" y="8589603"/>
                </a:cubicBezTo>
                <a:cubicBezTo>
                  <a:pt x="7071925" y="8565703"/>
                  <a:pt x="7071925" y="8541391"/>
                  <a:pt x="7071925" y="8541391"/>
                </a:cubicBezTo>
                <a:cubicBezTo>
                  <a:pt x="7045363" y="8517491"/>
                  <a:pt x="7071925" y="8541391"/>
                  <a:pt x="7045363" y="8541391"/>
                </a:cubicBezTo>
                <a:cubicBezTo>
                  <a:pt x="7045363" y="8541391"/>
                  <a:pt x="7045363" y="8541803"/>
                  <a:pt x="7018799" y="8494003"/>
                </a:cubicBezTo>
                <a:cubicBezTo>
                  <a:pt x="7045363" y="8494003"/>
                  <a:pt x="7045363" y="8470103"/>
                  <a:pt x="7045363" y="8470103"/>
                </a:cubicBezTo>
                <a:cubicBezTo>
                  <a:pt x="7045363" y="8470103"/>
                  <a:pt x="7045363" y="8446203"/>
                  <a:pt x="7045363" y="8421890"/>
                </a:cubicBezTo>
                <a:cubicBezTo>
                  <a:pt x="7071925" y="8446203"/>
                  <a:pt x="7045363" y="8421890"/>
                  <a:pt x="7071925" y="8421890"/>
                </a:cubicBezTo>
                <a:cubicBezTo>
                  <a:pt x="7071925" y="8446203"/>
                  <a:pt x="7098489" y="8421890"/>
                  <a:pt x="7098489" y="8421890"/>
                </a:cubicBezTo>
                <a:cubicBezTo>
                  <a:pt x="7071925" y="8397990"/>
                  <a:pt x="7071925" y="8398402"/>
                  <a:pt x="7071925" y="8398402"/>
                </a:cubicBezTo>
                <a:cubicBezTo>
                  <a:pt x="7045363" y="8374502"/>
                  <a:pt x="7045363" y="8374502"/>
                  <a:pt x="7018799" y="8374502"/>
                </a:cubicBezTo>
                <a:cubicBezTo>
                  <a:pt x="7018799" y="8374502"/>
                  <a:pt x="7018799" y="8398402"/>
                  <a:pt x="7018799" y="8398402"/>
                </a:cubicBezTo>
                <a:cubicBezTo>
                  <a:pt x="6992236" y="8350602"/>
                  <a:pt x="6992236" y="8398402"/>
                  <a:pt x="6965673" y="8374502"/>
                </a:cubicBezTo>
                <a:cubicBezTo>
                  <a:pt x="6965673" y="8398402"/>
                  <a:pt x="6965673" y="8445791"/>
                  <a:pt x="6992236" y="8445791"/>
                </a:cubicBezTo>
                <a:cubicBezTo>
                  <a:pt x="6992236" y="8469691"/>
                  <a:pt x="6965673" y="8469691"/>
                  <a:pt x="6965673" y="8445791"/>
                </a:cubicBezTo>
                <a:cubicBezTo>
                  <a:pt x="6939109" y="8445791"/>
                  <a:pt x="6965673" y="8446203"/>
                  <a:pt x="6965673" y="8421890"/>
                </a:cubicBezTo>
                <a:cubicBezTo>
                  <a:pt x="6965673" y="8421890"/>
                  <a:pt x="6939109" y="8422303"/>
                  <a:pt x="6939109" y="8398402"/>
                </a:cubicBezTo>
                <a:cubicBezTo>
                  <a:pt x="6939109" y="8398402"/>
                  <a:pt x="6912547" y="8398402"/>
                  <a:pt x="6912547" y="8398402"/>
                </a:cubicBezTo>
                <a:cubicBezTo>
                  <a:pt x="6912547" y="8398402"/>
                  <a:pt x="6912547" y="8374502"/>
                  <a:pt x="6912547" y="8374502"/>
                </a:cubicBezTo>
                <a:cubicBezTo>
                  <a:pt x="6912547" y="8374502"/>
                  <a:pt x="6912547" y="8368322"/>
                  <a:pt x="6912547" y="8362140"/>
                </a:cubicBezTo>
                <a:lnTo>
                  <a:pt x="6912547" y="8351426"/>
                </a:lnTo>
                <a:lnTo>
                  <a:pt x="6908971" y="8360080"/>
                </a:lnTo>
                <a:cubicBezTo>
                  <a:pt x="6905906" y="8363376"/>
                  <a:pt x="6899265" y="8362964"/>
                  <a:pt x="6885473" y="8350602"/>
                </a:cubicBezTo>
                <a:cubicBezTo>
                  <a:pt x="6885473" y="8338240"/>
                  <a:pt x="6884961" y="8332471"/>
                  <a:pt x="6888537" y="8332471"/>
                </a:cubicBezTo>
                <a:lnTo>
                  <a:pt x="6912547" y="8350602"/>
                </a:lnTo>
                <a:lnTo>
                  <a:pt x="6912547" y="8350190"/>
                </a:lnTo>
                <a:cubicBezTo>
                  <a:pt x="6912547" y="8326290"/>
                  <a:pt x="6939109" y="8326702"/>
                  <a:pt x="6939109" y="8302802"/>
                </a:cubicBezTo>
                <a:cubicBezTo>
                  <a:pt x="6912547" y="8278902"/>
                  <a:pt x="6912547" y="8302802"/>
                  <a:pt x="6912547" y="8302802"/>
                </a:cubicBezTo>
                <a:cubicBezTo>
                  <a:pt x="6912547" y="8278902"/>
                  <a:pt x="6885983" y="8302390"/>
                  <a:pt x="6885983" y="8278490"/>
                </a:cubicBezTo>
                <a:cubicBezTo>
                  <a:pt x="6885983" y="8254590"/>
                  <a:pt x="6912547" y="8254590"/>
                  <a:pt x="6885983" y="8230690"/>
                </a:cubicBezTo>
                <a:cubicBezTo>
                  <a:pt x="6912547" y="8230690"/>
                  <a:pt x="6912547" y="8230690"/>
                  <a:pt x="6939109" y="8230690"/>
                </a:cubicBezTo>
                <a:cubicBezTo>
                  <a:pt x="6912547" y="8182890"/>
                  <a:pt x="6939109" y="8182890"/>
                  <a:pt x="6939109" y="8135090"/>
                </a:cubicBezTo>
                <a:cubicBezTo>
                  <a:pt x="6912547" y="8135090"/>
                  <a:pt x="6939109" y="8158990"/>
                  <a:pt x="6912547" y="8158990"/>
                </a:cubicBezTo>
                <a:cubicBezTo>
                  <a:pt x="6885983" y="8135090"/>
                  <a:pt x="6912547" y="8158990"/>
                  <a:pt x="6912547" y="8135090"/>
                </a:cubicBezTo>
                <a:cubicBezTo>
                  <a:pt x="6939109" y="8111190"/>
                  <a:pt x="6939109" y="8111190"/>
                  <a:pt x="6912547" y="8087290"/>
                </a:cubicBezTo>
                <a:cubicBezTo>
                  <a:pt x="6939109" y="8087290"/>
                  <a:pt x="6939109" y="8039490"/>
                  <a:pt x="6939109" y="8039490"/>
                </a:cubicBezTo>
                <a:cubicBezTo>
                  <a:pt x="6912547" y="8015589"/>
                  <a:pt x="6859421" y="7991277"/>
                  <a:pt x="6859421" y="8015177"/>
                </a:cubicBezTo>
                <a:cubicBezTo>
                  <a:pt x="6859421" y="8015177"/>
                  <a:pt x="6859421" y="7991689"/>
                  <a:pt x="6859421" y="7967789"/>
                </a:cubicBezTo>
                <a:cubicBezTo>
                  <a:pt x="6832857" y="7943889"/>
                  <a:pt x="6805783" y="7919577"/>
                  <a:pt x="6805783" y="7919577"/>
                </a:cubicBezTo>
                <a:cubicBezTo>
                  <a:pt x="6805783" y="7943477"/>
                  <a:pt x="6805783" y="7943889"/>
                  <a:pt x="6805783" y="7943889"/>
                </a:cubicBezTo>
                <a:cubicBezTo>
                  <a:pt x="6805783" y="7967789"/>
                  <a:pt x="6779220" y="7943889"/>
                  <a:pt x="6779220" y="7943889"/>
                </a:cubicBezTo>
                <a:cubicBezTo>
                  <a:pt x="6779220" y="7943889"/>
                  <a:pt x="6805783" y="7967789"/>
                  <a:pt x="6805783" y="7967789"/>
                </a:cubicBezTo>
                <a:cubicBezTo>
                  <a:pt x="6805783" y="7967789"/>
                  <a:pt x="6779220" y="7967789"/>
                  <a:pt x="6779220" y="7967789"/>
                </a:cubicBezTo>
                <a:cubicBezTo>
                  <a:pt x="6779220" y="7991689"/>
                  <a:pt x="6726093" y="8039490"/>
                  <a:pt x="6726093" y="8063390"/>
                </a:cubicBezTo>
                <a:cubicBezTo>
                  <a:pt x="6726093" y="8087290"/>
                  <a:pt x="6699531" y="8063390"/>
                  <a:pt x="6699531" y="8039490"/>
                </a:cubicBezTo>
                <a:cubicBezTo>
                  <a:pt x="6699531" y="8063390"/>
                  <a:pt x="6699531" y="8063390"/>
                  <a:pt x="6699531" y="8063390"/>
                </a:cubicBezTo>
                <a:cubicBezTo>
                  <a:pt x="6699531" y="8087290"/>
                  <a:pt x="6726093" y="8063390"/>
                  <a:pt x="6699531" y="8087290"/>
                </a:cubicBezTo>
                <a:cubicBezTo>
                  <a:pt x="6672967" y="8039077"/>
                  <a:pt x="6646405" y="8111190"/>
                  <a:pt x="6646405" y="8135090"/>
                </a:cubicBezTo>
                <a:cubicBezTo>
                  <a:pt x="6619841" y="8135090"/>
                  <a:pt x="6593278" y="8111190"/>
                  <a:pt x="6593278" y="8158990"/>
                </a:cubicBezTo>
                <a:cubicBezTo>
                  <a:pt x="6593278" y="8158990"/>
                  <a:pt x="6593278" y="8158990"/>
                  <a:pt x="6566715" y="8135090"/>
                </a:cubicBezTo>
                <a:cubicBezTo>
                  <a:pt x="6566715" y="8158990"/>
                  <a:pt x="6566715" y="8158990"/>
                  <a:pt x="6566715" y="8158990"/>
                </a:cubicBezTo>
                <a:cubicBezTo>
                  <a:pt x="6566715" y="8158990"/>
                  <a:pt x="6566715" y="8182890"/>
                  <a:pt x="6593278" y="8182890"/>
                </a:cubicBezTo>
                <a:cubicBezTo>
                  <a:pt x="6593278" y="8182890"/>
                  <a:pt x="6593278" y="8189071"/>
                  <a:pt x="6596343" y="8195252"/>
                </a:cubicBezTo>
                <a:lnTo>
                  <a:pt x="6616265" y="8205142"/>
                </a:lnTo>
                <a:lnTo>
                  <a:pt x="6598387" y="8175472"/>
                </a:lnTo>
                <a:cubicBezTo>
                  <a:pt x="6598387" y="8166407"/>
                  <a:pt x="6605538" y="8160226"/>
                  <a:pt x="6619331" y="8160226"/>
                </a:cubicBezTo>
                <a:cubicBezTo>
                  <a:pt x="6639763" y="8178769"/>
                  <a:pt x="6614222" y="8169292"/>
                  <a:pt x="6611668" y="8184538"/>
                </a:cubicBezTo>
                <a:lnTo>
                  <a:pt x="6617798" y="8205966"/>
                </a:lnTo>
                <a:lnTo>
                  <a:pt x="6619841" y="8206790"/>
                </a:lnTo>
                <a:cubicBezTo>
                  <a:pt x="6619841" y="8206790"/>
                  <a:pt x="6646405" y="8206790"/>
                  <a:pt x="6646405" y="8206790"/>
                </a:cubicBezTo>
                <a:cubicBezTo>
                  <a:pt x="6646405" y="8206790"/>
                  <a:pt x="6646405" y="8230690"/>
                  <a:pt x="6646405" y="8230690"/>
                </a:cubicBezTo>
                <a:cubicBezTo>
                  <a:pt x="6646405" y="8230690"/>
                  <a:pt x="6619841" y="8254590"/>
                  <a:pt x="6593278" y="8254590"/>
                </a:cubicBezTo>
                <a:cubicBezTo>
                  <a:pt x="6593278" y="8254590"/>
                  <a:pt x="6566715" y="8231102"/>
                  <a:pt x="6566715" y="8206790"/>
                </a:cubicBezTo>
                <a:cubicBezTo>
                  <a:pt x="6566715" y="8231102"/>
                  <a:pt x="6566715" y="8254590"/>
                  <a:pt x="6593278" y="8254590"/>
                </a:cubicBezTo>
                <a:cubicBezTo>
                  <a:pt x="6593278" y="8278490"/>
                  <a:pt x="6540151" y="8254590"/>
                  <a:pt x="6566715" y="8254590"/>
                </a:cubicBezTo>
                <a:cubicBezTo>
                  <a:pt x="6540151" y="8230690"/>
                  <a:pt x="6566715" y="8254590"/>
                  <a:pt x="6540151" y="8254590"/>
                </a:cubicBezTo>
                <a:lnTo>
                  <a:pt x="6510523" y="8230278"/>
                </a:lnTo>
                <a:lnTo>
                  <a:pt x="6499796" y="8228218"/>
                </a:lnTo>
                <a:lnTo>
                  <a:pt x="6496221" y="8223272"/>
                </a:lnTo>
                <a:lnTo>
                  <a:pt x="6508991" y="8229042"/>
                </a:lnTo>
                <a:lnTo>
                  <a:pt x="6499796" y="8221624"/>
                </a:lnTo>
                <a:lnTo>
                  <a:pt x="6492645" y="8219152"/>
                </a:lnTo>
                <a:lnTo>
                  <a:pt x="6496221" y="8223272"/>
                </a:lnTo>
                <a:lnTo>
                  <a:pt x="6489069" y="8219976"/>
                </a:lnTo>
                <a:lnTo>
                  <a:pt x="6488558" y="8217092"/>
                </a:lnTo>
                <a:lnTo>
                  <a:pt x="6460463" y="8206790"/>
                </a:lnTo>
                <a:cubicBezTo>
                  <a:pt x="6460463" y="8158990"/>
                  <a:pt x="6513589" y="8182890"/>
                  <a:pt x="6513589" y="8182890"/>
                </a:cubicBezTo>
                <a:cubicBezTo>
                  <a:pt x="6513589" y="8158990"/>
                  <a:pt x="6487025" y="8158990"/>
                  <a:pt x="6460463" y="8158990"/>
                </a:cubicBezTo>
                <a:cubicBezTo>
                  <a:pt x="6460463" y="8135090"/>
                  <a:pt x="6460463" y="8135090"/>
                  <a:pt x="6487025" y="8135090"/>
                </a:cubicBezTo>
                <a:cubicBezTo>
                  <a:pt x="6460463" y="8087290"/>
                  <a:pt x="6460463" y="8135090"/>
                  <a:pt x="6433899" y="8111190"/>
                </a:cubicBezTo>
                <a:cubicBezTo>
                  <a:pt x="6433899" y="8087290"/>
                  <a:pt x="6460463" y="8087290"/>
                  <a:pt x="6460463" y="8111190"/>
                </a:cubicBezTo>
                <a:cubicBezTo>
                  <a:pt x="6487025" y="8087290"/>
                  <a:pt x="6460463" y="8063390"/>
                  <a:pt x="6487025" y="8063390"/>
                </a:cubicBezTo>
                <a:cubicBezTo>
                  <a:pt x="6460463" y="8039490"/>
                  <a:pt x="6460463" y="8039490"/>
                  <a:pt x="6433899" y="8039490"/>
                </a:cubicBezTo>
                <a:cubicBezTo>
                  <a:pt x="6433899" y="8039490"/>
                  <a:pt x="6433899" y="8015177"/>
                  <a:pt x="6433899" y="8015177"/>
                </a:cubicBezTo>
                <a:cubicBezTo>
                  <a:pt x="6420617" y="8015177"/>
                  <a:pt x="6420617" y="8015589"/>
                  <a:pt x="6423683" y="8012705"/>
                </a:cubicBezTo>
                <a:lnTo>
                  <a:pt x="6425726" y="8007760"/>
                </a:lnTo>
                <a:lnTo>
                  <a:pt x="6421129" y="8003639"/>
                </a:lnTo>
                <a:cubicBezTo>
                  <a:pt x="6413977" y="7997458"/>
                  <a:pt x="6407336" y="7991277"/>
                  <a:pt x="6407336" y="7991277"/>
                </a:cubicBezTo>
                <a:cubicBezTo>
                  <a:pt x="6407336" y="7991277"/>
                  <a:pt x="6407847" y="7991277"/>
                  <a:pt x="6410912" y="7991277"/>
                </a:cubicBezTo>
                <a:lnTo>
                  <a:pt x="6433389" y="7991277"/>
                </a:lnTo>
                <a:lnTo>
                  <a:pt x="6397119" y="7967789"/>
                </a:lnTo>
                <a:cubicBezTo>
                  <a:pt x="6387413" y="7961608"/>
                  <a:pt x="6380773" y="7955839"/>
                  <a:pt x="6380773" y="7943889"/>
                </a:cubicBezTo>
                <a:cubicBezTo>
                  <a:pt x="6354210" y="7967789"/>
                  <a:pt x="6327136" y="7967377"/>
                  <a:pt x="6300573" y="7991277"/>
                </a:cubicBezTo>
                <a:cubicBezTo>
                  <a:pt x="6274009" y="7967377"/>
                  <a:pt x="6274009" y="7967789"/>
                  <a:pt x="6247447" y="7967789"/>
                </a:cubicBezTo>
                <a:cubicBezTo>
                  <a:pt x="6274009" y="7991689"/>
                  <a:pt x="6274009" y="7967377"/>
                  <a:pt x="6274009" y="8015177"/>
                </a:cubicBezTo>
                <a:cubicBezTo>
                  <a:pt x="6274009" y="7991277"/>
                  <a:pt x="6247447" y="7991277"/>
                  <a:pt x="6247447" y="7991277"/>
                </a:cubicBezTo>
                <a:cubicBezTo>
                  <a:pt x="6220883" y="7991277"/>
                  <a:pt x="6247447" y="7967789"/>
                  <a:pt x="6220883" y="7967789"/>
                </a:cubicBezTo>
                <a:cubicBezTo>
                  <a:pt x="6220883" y="7943889"/>
                  <a:pt x="6220883" y="7943889"/>
                  <a:pt x="6220883" y="7943889"/>
                </a:cubicBezTo>
                <a:cubicBezTo>
                  <a:pt x="6220883" y="7919989"/>
                  <a:pt x="6220883" y="7943477"/>
                  <a:pt x="6194320" y="7919577"/>
                </a:cubicBezTo>
                <a:cubicBezTo>
                  <a:pt x="6194320" y="7895677"/>
                  <a:pt x="6220883" y="7919577"/>
                  <a:pt x="6220883" y="7919577"/>
                </a:cubicBezTo>
                <a:cubicBezTo>
                  <a:pt x="6220883" y="7919577"/>
                  <a:pt x="6220883" y="7895677"/>
                  <a:pt x="6220883" y="7895677"/>
                </a:cubicBezTo>
                <a:cubicBezTo>
                  <a:pt x="6194320" y="7895677"/>
                  <a:pt x="6194320" y="7871776"/>
                  <a:pt x="6194320" y="7895677"/>
                </a:cubicBezTo>
                <a:cubicBezTo>
                  <a:pt x="6181039" y="7883727"/>
                  <a:pt x="6174397" y="7877958"/>
                  <a:pt x="6167757" y="7874661"/>
                </a:cubicBezTo>
                <a:lnTo>
                  <a:pt x="6141194" y="7872189"/>
                </a:lnTo>
                <a:lnTo>
                  <a:pt x="6141194" y="7874249"/>
                </a:lnTo>
                <a:cubicBezTo>
                  <a:pt x="6141194" y="7874249"/>
                  <a:pt x="6114120" y="7850349"/>
                  <a:pt x="6114120" y="7850349"/>
                </a:cubicBezTo>
                <a:cubicBezTo>
                  <a:pt x="6114120" y="7850349"/>
                  <a:pt x="6114120" y="7850349"/>
                  <a:pt x="6117185" y="7850349"/>
                </a:cubicBezTo>
                <a:lnTo>
                  <a:pt x="6141194" y="7850349"/>
                </a:lnTo>
                <a:lnTo>
                  <a:pt x="6141194" y="7848288"/>
                </a:lnTo>
                <a:cubicBezTo>
                  <a:pt x="6141194" y="7872189"/>
                  <a:pt x="6167757" y="7848288"/>
                  <a:pt x="6167757" y="7872189"/>
                </a:cubicBezTo>
                <a:cubicBezTo>
                  <a:pt x="6167757" y="7860239"/>
                  <a:pt x="6167757" y="7854058"/>
                  <a:pt x="6167757" y="7848288"/>
                </a:cubicBezTo>
                <a:lnTo>
                  <a:pt x="6167757" y="7825213"/>
                </a:lnTo>
                <a:lnTo>
                  <a:pt x="6167757" y="7823976"/>
                </a:lnTo>
                <a:cubicBezTo>
                  <a:pt x="6194320" y="7823976"/>
                  <a:pt x="6194320" y="7823976"/>
                  <a:pt x="6194320" y="7823976"/>
                </a:cubicBezTo>
                <a:cubicBezTo>
                  <a:pt x="6194320" y="7847876"/>
                  <a:pt x="6194320" y="7848288"/>
                  <a:pt x="6194320" y="7848288"/>
                </a:cubicBezTo>
                <a:cubicBezTo>
                  <a:pt x="6194320" y="7848288"/>
                  <a:pt x="6194320" y="7848288"/>
                  <a:pt x="6220883" y="7872189"/>
                </a:cubicBezTo>
                <a:lnTo>
                  <a:pt x="6214753" y="7855706"/>
                </a:lnTo>
                <a:lnTo>
                  <a:pt x="6217819" y="7856942"/>
                </a:lnTo>
                <a:cubicBezTo>
                  <a:pt x="6221394" y="7859826"/>
                  <a:pt x="6220883" y="7860239"/>
                  <a:pt x="6220883" y="7848288"/>
                </a:cubicBezTo>
                <a:lnTo>
                  <a:pt x="6211689" y="7848288"/>
                </a:lnTo>
                <a:lnTo>
                  <a:pt x="6208113" y="7839223"/>
                </a:lnTo>
                <a:cubicBezTo>
                  <a:pt x="6201471" y="7830158"/>
                  <a:pt x="6194320" y="7823976"/>
                  <a:pt x="6194320" y="7823976"/>
                </a:cubicBezTo>
                <a:cubicBezTo>
                  <a:pt x="6194320" y="7823976"/>
                  <a:pt x="6167757" y="7823976"/>
                  <a:pt x="6167757" y="7800076"/>
                </a:cubicBezTo>
                <a:cubicBezTo>
                  <a:pt x="6167757" y="7800076"/>
                  <a:pt x="6194320" y="7800076"/>
                  <a:pt x="6194320" y="7800076"/>
                </a:cubicBezTo>
                <a:cubicBezTo>
                  <a:pt x="6194320" y="7800076"/>
                  <a:pt x="6194320" y="7800488"/>
                  <a:pt x="6194320" y="7776176"/>
                </a:cubicBezTo>
                <a:cubicBezTo>
                  <a:pt x="6167757" y="7776176"/>
                  <a:pt x="6167757" y="7752688"/>
                  <a:pt x="6167757" y="7752688"/>
                </a:cubicBezTo>
                <a:cubicBezTo>
                  <a:pt x="6167757" y="7752688"/>
                  <a:pt x="6141194" y="7752688"/>
                  <a:pt x="6141194" y="7752688"/>
                </a:cubicBezTo>
                <a:cubicBezTo>
                  <a:pt x="6141194" y="7728788"/>
                  <a:pt x="6061505" y="7632776"/>
                  <a:pt x="6061505" y="7680576"/>
                </a:cubicBezTo>
                <a:cubicBezTo>
                  <a:pt x="6061505" y="7704476"/>
                  <a:pt x="6088067" y="7704476"/>
                  <a:pt x="6088067" y="7704476"/>
                </a:cubicBezTo>
                <a:cubicBezTo>
                  <a:pt x="6088067" y="7728376"/>
                  <a:pt x="6061505" y="7704476"/>
                  <a:pt x="6061505" y="7704476"/>
                </a:cubicBezTo>
                <a:cubicBezTo>
                  <a:pt x="6061505" y="7680576"/>
                  <a:pt x="6034941" y="7656676"/>
                  <a:pt x="6008378" y="7632776"/>
                </a:cubicBezTo>
                <a:cubicBezTo>
                  <a:pt x="6034941" y="7632776"/>
                  <a:pt x="6034941" y="7632776"/>
                  <a:pt x="6061505" y="7632776"/>
                </a:cubicBezTo>
                <a:cubicBezTo>
                  <a:pt x="6061505" y="7632776"/>
                  <a:pt x="6061505" y="7632776"/>
                  <a:pt x="6061505" y="7608876"/>
                </a:cubicBezTo>
                <a:cubicBezTo>
                  <a:pt x="6061505" y="7608876"/>
                  <a:pt x="6061505" y="7608876"/>
                  <a:pt x="6034941" y="7608876"/>
                </a:cubicBezTo>
                <a:cubicBezTo>
                  <a:pt x="6048223" y="7596926"/>
                  <a:pt x="6054863" y="7590745"/>
                  <a:pt x="6058439" y="7587860"/>
                </a:cubicBezTo>
                <a:lnTo>
                  <a:pt x="6059461" y="7586624"/>
                </a:lnTo>
                <a:lnTo>
                  <a:pt x="6061505" y="7587860"/>
                </a:lnTo>
                <a:cubicBezTo>
                  <a:pt x="6074786" y="7596926"/>
                  <a:pt x="6088067" y="7608876"/>
                  <a:pt x="6088067" y="7608876"/>
                </a:cubicBezTo>
                <a:cubicBezTo>
                  <a:pt x="6088067" y="7584976"/>
                  <a:pt x="6088067" y="7584976"/>
                  <a:pt x="6088067" y="7560664"/>
                </a:cubicBezTo>
                <a:cubicBezTo>
                  <a:pt x="6061505" y="7560664"/>
                  <a:pt x="6061505" y="7560664"/>
                  <a:pt x="6061505" y="7560664"/>
                </a:cubicBezTo>
                <a:cubicBezTo>
                  <a:pt x="6061505" y="7560664"/>
                  <a:pt x="6034941" y="7561076"/>
                  <a:pt x="6034941" y="7537176"/>
                </a:cubicBezTo>
                <a:cubicBezTo>
                  <a:pt x="6034941" y="7537176"/>
                  <a:pt x="6008378" y="7537176"/>
                  <a:pt x="6008378" y="7537176"/>
                </a:cubicBezTo>
                <a:cubicBezTo>
                  <a:pt x="6008378" y="7513276"/>
                  <a:pt x="5981815" y="7513276"/>
                  <a:pt x="5981815" y="7513276"/>
                </a:cubicBezTo>
                <a:cubicBezTo>
                  <a:pt x="5981815" y="7513276"/>
                  <a:pt x="5981815" y="7513276"/>
                  <a:pt x="5981815" y="7537176"/>
                </a:cubicBezTo>
                <a:cubicBezTo>
                  <a:pt x="5955252" y="7513276"/>
                  <a:pt x="5955252" y="7513276"/>
                  <a:pt x="5955252" y="7489376"/>
                </a:cubicBezTo>
                <a:cubicBezTo>
                  <a:pt x="5955252" y="7513276"/>
                  <a:pt x="5928689" y="7489376"/>
                  <a:pt x="5928689" y="7513276"/>
                </a:cubicBezTo>
                <a:cubicBezTo>
                  <a:pt x="5928689" y="7513276"/>
                  <a:pt x="5928689" y="7512864"/>
                  <a:pt x="5928689" y="7516160"/>
                </a:cubicBezTo>
                <a:lnTo>
                  <a:pt x="5928689" y="7525226"/>
                </a:lnTo>
                <a:lnTo>
                  <a:pt x="5928689" y="7537176"/>
                </a:lnTo>
                <a:cubicBezTo>
                  <a:pt x="5928689" y="7561076"/>
                  <a:pt x="5928689" y="7561076"/>
                  <a:pt x="5955252" y="7608876"/>
                </a:cubicBezTo>
                <a:cubicBezTo>
                  <a:pt x="5955252" y="7608876"/>
                  <a:pt x="5928689" y="7584976"/>
                  <a:pt x="5928689" y="7560664"/>
                </a:cubicBezTo>
                <a:cubicBezTo>
                  <a:pt x="5928689" y="7560664"/>
                  <a:pt x="5928689" y="7561076"/>
                  <a:pt x="5902126" y="7584976"/>
                </a:cubicBezTo>
                <a:cubicBezTo>
                  <a:pt x="5902126" y="7584976"/>
                  <a:pt x="5928689" y="7632776"/>
                  <a:pt x="5902126" y="7632776"/>
                </a:cubicBezTo>
                <a:cubicBezTo>
                  <a:pt x="5902126" y="7608876"/>
                  <a:pt x="5902126" y="7608876"/>
                  <a:pt x="5875563" y="7608876"/>
                </a:cubicBezTo>
                <a:cubicBezTo>
                  <a:pt x="5902126" y="7632776"/>
                  <a:pt x="5902126" y="7632776"/>
                  <a:pt x="5902126" y="7632776"/>
                </a:cubicBezTo>
                <a:cubicBezTo>
                  <a:pt x="5902126" y="7632776"/>
                  <a:pt x="5928689" y="7656676"/>
                  <a:pt x="5928689" y="7656676"/>
                </a:cubicBezTo>
                <a:cubicBezTo>
                  <a:pt x="5928689" y="7656676"/>
                  <a:pt x="5902126" y="7656676"/>
                  <a:pt x="5928689" y="7680576"/>
                </a:cubicBezTo>
                <a:cubicBezTo>
                  <a:pt x="5928689" y="7680576"/>
                  <a:pt x="5902126" y="7680576"/>
                  <a:pt x="5902126" y="7680576"/>
                </a:cubicBezTo>
                <a:cubicBezTo>
                  <a:pt x="5902126" y="7680576"/>
                  <a:pt x="5875563" y="7656676"/>
                  <a:pt x="5875563" y="7656676"/>
                </a:cubicBezTo>
                <a:cubicBezTo>
                  <a:pt x="5875563" y="7656676"/>
                  <a:pt x="5868922" y="7656676"/>
                  <a:pt x="5862281" y="7656676"/>
                </a:cubicBezTo>
                <a:lnTo>
                  <a:pt x="5859727" y="7656676"/>
                </a:lnTo>
                <a:cubicBezTo>
                  <a:pt x="5863814" y="7656676"/>
                  <a:pt x="5849000" y="7656676"/>
                  <a:pt x="5849000" y="7656676"/>
                </a:cubicBezTo>
                <a:cubicBezTo>
                  <a:pt x="5849000" y="7656676"/>
                  <a:pt x="5848489" y="7662857"/>
                  <a:pt x="5852064" y="7668626"/>
                </a:cubicBezTo>
                <a:lnTo>
                  <a:pt x="5863814" y="7674807"/>
                </a:lnTo>
                <a:lnTo>
                  <a:pt x="5849000" y="7680576"/>
                </a:lnTo>
                <a:cubicBezTo>
                  <a:pt x="5849000" y="7680576"/>
                  <a:pt x="5821926" y="7680576"/>
                  <a:pt x="5821926" y="7680576"/>
                </a:cubicBezTo>
                <a:cubicBezTo>
                  <a:pt x="5821926" y="7680576"/>
                  <a:pt x="5821926" y="7680576"/>
                  <a:pt x="5821926" y="7656676"/>
                </a:cubicBezTo>
                <a:cubicBezTo>
                  <a:pt x="5821926" y="7656676"/>
                  <a:pt x="5821926" y="7632776"/>
                  <a:pt x="5821926" y="7632776"/>
                </a:cubicBezTo>
                <a:cubicBezTo>
                  <a:pt x="5795362" y="7608876"/>
                  <a:pt x="5795362" y="7608876"/>
                  <a:pt x="5795362" y="7608876"/>
                </a:cubicBezTo>
                <a:cubicBezTo>
                  <a:pt x="5795362" y="7608876"/>
                  <a:pt x="5795362" y="7608876"/>
                  <a:pt x="5768799" y="7608876"/>
                </a:cubicBezTo>
                <a:cubicBezTo>
                  <a:pt x="5768799" y="7584976"/>
                  <a:pt x="5768799" y="7584976"/>
                  <a:pt x="5742236" y="7560664"/>
                </a:cubicBezTo>
                <a:cubicBezTo>
                  <a:pt x="5742236" y="7584976"/>
                  <a:pt x="5742236" y="7584976"/>
                  <a:pt x="5742236" y="7584976"/>
                </a:cubicBezTo>
                <a:cubicBezTo>
                  <a:pt x="5742236" y="7584976"/>
                  <a:pt x="5742236" y="7584976"/>
                  <a:pt x="5742236" y="7587860"/>
                </a:cubicBezTo>
                <a:lnTo>
                  <a:pt x="5742236" y="7605580"/>
                </a:lnTo>
                <a:cubicBezTo>
                  <a:pt x="5742236" y="7608876"/>
                  <a:pt x="5742236" y="7608876"/>
                  <a:pt x="5742236" y="7608876"/>
                </a:cubicBezTo>
                <a:lnTo>
                  <a:pt x="5732530" y="7599810"/>
                </a:lnTo>
                <a:lnTo>
                  <a:pt x="5731509" y="7598986"/>
                </a:lnTo>
                <a:lnTo>
                  <a:pt x="5731509" y="7598574"/>
                </a:lnTo>
                <a:lnTo>
                  <a:pt x="5729465" y="7596926"/>
                </a:lnTo>
                <a:cubicBezTo>
                  <a:pt x="5722825" y="7591157"/>
                  <a:pt x="5715673" y="7584976"/>
                  <a:pt x="5715673" y="7584976"/>
                </a:cubicBezTo>
                <a:cubicBezTo>
                  <a:pt x="5715673" y="7584976"/>
                  <a:pt x="5715673" y="7584976"/>
                  <a:pt x="5689110" y="7584976"/>
                </a:cubicBezTo>
                <a:cubicBezTo>
                  <a:pt x="5689110" y="7584976"/>
                  <a:pt x="5689110" y="7560664"/>
                  <a:pt x="5689110" y="7560664"/>
                </a:cubicBezTo>
                <a:cubicBezTo>
                  <a:pt x="5689110" y="7560664"/>
                  <a:pt x="5689110" y="7537176"/>
                  <a:pt x="5689110" y="7537176"/>
                </a:cubicBezTo>
                <a:cubicBezTo>
                  <a:pt x="5662547" y="7537176"/>
                  <a:pt x="5662547" y="7537176"/>
                  <a:pt x="5635984" y="7513276"/>
                </a:cubicBezTo>
                <a:cubicBezTo>
                  <a:pt x="5635984" y="7537176"/>
                  <a:pt x="5635984" y="7537176"/>
                  <a:pt x="5635984" y="7537176"/>
                </a:cubicBezTo>
                <a:cubicBezTo>
                  <a:pt x="5649265" y="7537176"/>
                  <a:pt x="5655906" y="7543357"/>
                  <a:pt x="5659482" y="7546242"/>
                </a:cubicBezTo>
                <a:lnTo>
                  <a:pt x="5659993" y="7546654"/>
                </a:lnTo>
                <a:lnTo>
                  <a:pt x="5662547" y="7560664"/>
                </a:lnTo>
                <a:cubicBezTo>
                  <a:pt x="5662547" y="7560664"/>
                  <a:pt x="5662547" y="7584976"/>
                  <a:pt x="5689110" y="7584976"/>
                </a:cubicBezTo>
                <a:cubicBezTo>
                  <a:pt x="5689110" y="7584976"/>
                  <a:pt x="5662547" y="7584976"/>
                  <a:pt x="5662547" y="7584976"/>
                </a:cubicBezTo>
                <a:cubicBezTo>
                  <a:pt x="5662547" y="7608876"/>
                  <a:pt x="5662547" y="7608876"/>
                  <a:pt x="5689110" y="7608876"/>
                </a:cubicBezTo>
                <a:cubicBezTo>
                  <a:pt x="5689110" y="7632776"/>
                  <a:pt x="5689110" y="7632776"/>
                  <a:pt x="5662547" y="7632776"/>
                </a:cubicBezTo>
                <a:cubicBezTo>
                  <a:pt x="5662547" y="7632776"/>
                  <a:pt x="5662547" y="7632776"/>
                  <a:pt x="5662547" y="7636072"/>
                </a:cubicBezTo>
                <a:lnTo>
                  <a:pt x="5662547" y="7653792"/>
                </a:lnTo>
                <a:lnTo>
                  <a:pt x="5662547" y="7656676"/>
                </a:lnTo>
                <a:cubicBezTo>
                  <a:pt x="5662547" y="7656676"/>
                  <a:pt x="5635984" y="7656676"/>
                  <a:pt x="5635984" y="7656676"/>
                </a:cubicBezTo>
                <a:cubicBezTo>
                  <a:pt x="5635984" y="7632776"/>
                  <a:pt x="5635984" y="7632776"/>
                  <a:pt x="5635984" y="7632776"/>
                </a:cubicBezTo>
                <a:cubicBezTo>
                  <a:pt x="5635984" y="7632776"/>
                  <a:pt x="5635984" y="7632776"/>
                  <a:pt x="5609420" y="7632776"/>
                </a:cubicBezTo>
                <a:lnTo>
                  <a:pt x="5609420" y="7641842"/>
                </a:lnTo>
                <a:cubicBezTo>
                  <a:pt x="5609420" y="7650907"/>
                  <a:pt x="5609420" y="7656676"/>
                  <a:pt x="5609420" y="7656676"/>
                </a:cubicBezTo>
                <a:cubicBezTo>
                  <a:pt x="5609420" y="7632776"/>
                  <a:pt x="5582857" y="7632776"/>
                  <a:pt x="5582857" y="7656676"/>
                </a:cubicBezTo>
                <a:cubicBezTo>
                  <a:pt x="5569576" y="7644726"/>
                  <a:pt x="5562935" y="7632776"/>
                  <a:pt x="5556294" y="7624122"/>
                </a:cubicBezTo>
                <a:lnTo>
                  <a:pt x="5551697" y="7621238"/>
                </a:lnTo>
                <a:lnTo>
                  <a:pt x="5551697" y="7622886"/>
                </a:lnTo>
                <a:cubicBezTo>
                  <a:pt x="5548632" y="7629068"/>
                  <a:pt x="5543013" y="7635248"/>
                  <a:pt x="5530753" y="7635248"/>
                </a:cubicBezTo>
                <a:cubicBezTo>
                  <a:pt x="5530753" y="7635248"/>
                  <a:pt x="5530753" y="7634836"/>
                  <a:pt x="5533818" y="7631952"/>
                </a:cubicBezTo>
                <a:lnTo>
                  <a:pt x="5546588" y="7618354"/>
                </a:lnTo>
                <a:lnTo>
                  <a:pt x="5529731" y="7608876"/>
                </a:lnTo>
                <a:cubicBezTo>
                  <a:pt x="5529731" y="7608876"/>
                  <a:pt x="5529731" y="7584976"/>
                  <a:pt x="5529731" y="7560664"/>
                </a:cubicBezTo>
                <a:cubicBezTo>
                  <a:pt x="5503168" y="7560664"/>
                  <a:pt x="5450042" y="7537176"/>
                  <a:pt x="5396915" y="7465064"/>
                </a:cubicBezTo>
                <a:cubicBezTo>
                  <a:pt x="5396915" y="7441164"/>
                  <a:pt x="5370352" y="7441164"/>
                  <a:pt x="5370352" y="7465064"/>
                </a:cubicBezTo>
                <a:cubicBezTo>
                  <a:pt x="5370352" y="7441164"/>
                  <a:pt x="5370352" y="7441576"/>
                  <a:pt x="5396915" y="7417676"/>
                </a:cubicBezTo>
                <a:cubicBezTo>
                  <a:pt x="5370352" y="7417676"/>
                  <a:pt x="5370352" y="7417676"/>
                  <a:pt x="5370352" y="7417676"/>
                </a:cubicBezTo>
                <a:cubicBezTo>
                  <a:pt x="5370352" y="7417676"/>
                  <a:pt x="5343278" y="7393364"/>
                  <a:pt x="5343278" y="7369463"/>
                </a:cubicBezTo>
                <a:cubicBezTo>
                  <a:pt x="5316715" y="7369463"/>
                  <a:pt x="5316715" y="7369463"/>
                  <a:pt x="5316715" y="7369463"/>
                </a:cubicBezTo>
                <a:cubicBezTo>
                  <a:pt x="5290152" y="7345563"/>
                  <a:pt x="5290152" y="7345563"/>
                  <a:pt x="5290152" y="7345563"/>
                </a:cubicBezTo>
                <a:cubicBezTo>
                  <a:pt x="5263589" y="7321663"/>
                  <a:pt x="5263589" y="7297763"/>
                  <a:pt x="5237026" y="7297763"/>
                </a:cubicBezTo>
                <a:cubicBezTo>
                  <a:pt x="5237026" y="7273863"/>
                  <a:pt x="5210462" y="7273863"/>
                  <a:pt x="5210462" y="7273863"/>
                </a:cubicBezTo>
                <a:cubicBezTo>
                  <a:pt x="5237026" y="7273863"/>
                  <a:pt x="5237026" y="7273863"/>
                  <a:pt x="5237026" y="7273863"/>
                </a:cubicBezTo>
                <a:cubicBezTo>
                  <a:pt x="5210462" y="7273863"/>
                  <a:pt x="5210462" y="7249963"/>
                  <a:pt x="5210462" y="7249963"/>
                </a:cubicBezTo>
                <a:cubicBezTo>
                  <a:pt x="5210462" y="7249963"/>
                  <a:pt x="5210462" y="7249963"/>
                  <a:pt x="5210462" y="7252848"/>
                </a:cubicBezTo>
                <a:lnTo>
                  <a:pt x="5210462" y="7261913"/>
                </a:lnTo>
                <a:lnTo>
                  <a:pt x="5210462" y="7273863"/>
                </a:lnTo>
                <a:cubicBezTo>
                  <a:pt x="5183899" y="7273863"/>
                  <a:pt x="5183899" y="7249963"/>
                  <a:pt x="5157336" y="7249963"/>
                </a:cubicBezTo>
                <a:cubicBezTo>
                  <a:pt x="5210462" y="7273863"/>
                  <a:pt x="5157336" y="7249963"/>
                  <a:pt x="5183899" y="7297763"/>
                </a:cubicBezTo>
                <a:cubicBezTo>
                  <a:pt x="5157336" y="7273863"/>
                  <a:pt x="5157336" y="7273863"/>
                  <a:pt x="5157336" y="7273863"/>
                </a:cubicBezTo>
                <a:cubicBezTo>
                  <a:pt x="5157336" y="7297763"/>
                  <a:pt x="5183899" y="7297763"/>
                  <a:pt x="5183899" y="7297763"/>
                </a:cubicBezTo>
                <a:cubicBezTo>
                  <a:pt x="5183899" y="7321663"/>
                  <a:pt x="5183899" y="7298175"/>
                  <a:pt x="5210462" y="7322075"/>
                </a:cubicBezTo>
                <a:cubicBezTo>
                  <a:pt x="5210462" y="7322075"/>
                  <a:pt x="5210462" y="7345563"/>
                  <a:pt x="5237026" y="7345563"/>
                </a:cubicBezTo>
                <a:cubicBezTo>
                  <a:pt x="5237026" y="7369876"/>
                  <a:pt x="5263589" y="7393776"/>
                  <a:pt x="5290152" y="7417676"/>
                </a:cubicBezTo>
                <a:cubicBezTo>
                  <a:pt x="5290152" y="7417676"/>
                  <a:pt x="5290152" y="7417676"/>
                  <a:pt x="5316715" y="7441576"/>
                </a:cubicBezTo>
                <a:cubicBezTo>
                  <a:pt x="5343278" y="7465476"/>
                  <a:pt x="5343278" y="7465476"/>
                  <a:pt x="5370352" y="7489376"/>
                </a:cubicBezTo>
                <a:cubicBezTo>
                  <a:pt x="5370352" y="7489376"/>
                  <a:pt x="5370352" y="7489376"/>
                  <a:pt x="5343278" y="7489376"/>
                </a:cubicBezTo>
                <a:cubicBezTo>
                  <a:pt x="5316715" y="7489376"/>
                  <a:pt x="5316715" y="7488964"/>
                  <a:pt x="5316715" y="7465064"/>
                </a:cubicBezTo>
                <a:cubicBezTo>
                  <a:pt x="5290152" y="7465064"/>
                  <a:pt x="5290152" y="7465064"/>
                  <a:pt x="5290152" y="7465064"/>
                </a:cubicBezTo>
                <a:cubicBezTo>
                  <a:pt x="5290152" y="7465064"/>
                  <a:pt x="5263589" y="7417676"/>
                  <a:pt x="5237026" y="7417676"/>
                </a:cubicBezTo>
                <a:cubicBezTo>
                  <a:pt x="5237026" y="7417676"/>
                  <a:pt x="5210462" y="7393364"/>
                  <a:pt x="5210462" y="7369463"/>
                </a:cubicBezTo>
                <a:cubicBezTo>
                  <a:pt x="5183899" y="7369463"/>
                  <a:pt x="5157336" y="7322075"/>
                  <a:pt x="5157336" y="7322075"/>
                </a:cubicBezTo>
                <a:cubicBezTo>
                  <a:pt x="5130773" y="7322075"/>
                  <a:pt x="5130773" y="7297763"/>
                  <a:pt x="5130773" y="7297763"/>
                </a:cubicBezTo>
                <a:cubicBezTo>
                  <a:pt x="5104210" y="7273863"/>
                  <a:pt x="5077647" y="7226475"/>
                  <a:pt x="5051084" y="7226475"/>
                </a:cubicBezTo>
                <a:cubicBezTo>
                  <a:pt x="5051084" y="7202575"/>
                  <a:pt x="5024520" y="7178262"/>
                  <a:pt x="5024520" y="7154362"/>
                </a:cubicBezTo>
                <a:cubicBezTo>
                  <a:pt x="5024520" y="7154362"/>
                  <a:pt x="5024520" y="7154362"/>
                  <a:pt x="5024520" y="7178262"/>
                </a:cubicBezTo>
                <a:cubicBezTo>
                  <a:pt x="4997957" y="7154362"/>
                  <a:pt x="4978035" y="7136644"/>
                  <a:pt x="4961178" y="7121397"/>
                </a:cubicBezTo>
                <a:lnTo>
                  <a:pt x="4944831" y="7106562"/>
                </a:lnTo>
                <a:lnTo>
                  <a:pt x="4944320" y="7096260"/>
                </a:lnTo>
                <a:cubicBezTo>
                  <a:pt x="4943299" y="7092964"/>
                  <a:pt x="4941255" y="7095848"/>
                  <a:pt x="4933593" y="7092964"/>
                </a:cubicBezTo>
                <a:lnTo>
                  <a:pt x="4944831" y="7106562"/>
                </a:lnTo>
                <a:lnTo>
                  <a:pt x="4918268" y="7082662"/>
                </a:lnTo>
                <a:lnTo>
                  <a:pt x="4933082" y="7092552"/>
                </a:lnTo>
                <a:lnTo>
                  <a:pt x="4901411" y="7055466"/>
                </a:lnTo>
                <a:cubicBezTo>
                  <a:pt x="4884553" y="7034862"/>
                  <a:pt x="4865142" y="7010962"/>
                  <a:pt x="4838068" y="6987062"/>
                </a:cubicBezTo>
                <a:cubicBezTo>
                  <a:pt x="4838068" y="6987062"/>
                  <a:pt x="4811505" y="6987062"/>
                  <a:pt x="4784941" y="6987062"/>
                </a:cubicBezTo>
                <a:cubicBezTo>
                  <a:pt x="4784941" y="7010962"/>
                  <a:pt x="4758378" y="7010550"/>
                  <a:pt x="4784941" y="7034450"/>
                </a:cubicBezTo>
                <a:cubicBezTo>
                  <a:pt x="4731815" y="7010550"/>
                  <a:pt x="4758378" y="7082250"/>
                  <a:pt x="4731815" y="7034450"/>
                </a:cubicBezTo>
                <a:cubicBezTo>
                  <a:pt x="4731815" y="7082250"/>
                  <a:pt x="4678689" y="7058762"/>
                  <a:pt x="4678689" y="7082662"/>
                </a:cubicBezTo>
                <a:cubicBezTo>
                  <a:pt x="4652126" y="7034862"/>
                  <a:pt x="4705252" y="7058350"/>
                  <a:pt x="4705252" y="7034450"/>
                </a:cubicBezTo>
                <a:cubicBezTo>
                  <a:pt x="4705252" y="7034450"/>
                  <a:pt x="4705252" y="7034862"/>
                  <a:pt x="4705252" y="7010962"/>
                </a:cubicBezTo>
                <a:cubicBezTo>
                  <a:pt x="4678689" y="7010962"/>
                  <a:pt x="4705252" y="7034450"/>
                  <a:pt x="4678689" y="7034450"/>
                </a:cubicBezTo>
                <a:cubicBezTo>
                  <a:pt x="4678689" y="7034450"/>
                  <a:pt x="4652126" y="7010962"/>
                  <a:pt x="4652126" y="7010962"/>
                </a:cubicBezTo>
                <a:cubicBezTo>
                  <a:pt x="4625563" y="7010962"/>
                  <a:pt x="4652126" y="7034862"/>
                  <a:pt x="4652126" y="7058762"/>
                </a:cubicBezTo>
                <a:cubicBezTo>
                  <a:pt x="4652126" y="7058762"/>
                  <a:pt x="4625563" y="7010962"/>
                  <a:pt x="4625563" y="7010962"/>
                </a:cubicBezTo>
                <a:cubicBezTo>
                  <a:pt x="4598999" y="7010962"/>
                  <a:pt x="4625563" y="7034862"/>
                  <a:pt x="4625563" y="7058762"/>
                </a:cubicBezTo>
                <a:cubicBezTo>
                  <a:pt x="4632203" y="7064944"/>
                  <a:pt x="4637312" y="7067828"/>
                  <a:pt x="4641398" y="7069064"/>
                </a:cubicBezTo>
                <a:lnTo>
                  <a:pt x="4650593" y="7070300"/>
                </a:lnTo>
                <a:lnTo>
                  <a:pt x="4650593" y="7063707"/>
                </a:lnTo>
                <a:cubicBezTo>
                  <a:pt x="4650593" y="7060410"/>
                  <a:pt x="4650593" y="7060410"/>
                  <a:pt x="4650593" y="7060410"/>
                </a:cubicBezTo>
                <a:lnTo>
                  <a:pt x="4661321" y="7071948"/>
                </a:lnTo>
                <a:lnTo>
                  <a:pt x="4663364" y="7072360"/>
                </a:lnTo>
                <a:cubicBezTo>
                  <a:pt x="4667451" y="7074009"/>
                  <a:pt x="4672048" y="7076482"/>
                  <a:pt x="4678689" y="7082662"/>
                </a:cubicBezTo>
                <a:cubicBezTo>
                  <a:pt x="4678689" y="7094612"/>
                  <a:pt x="4672048" y="7094612"/>
                  <a:pt x="4662342" y="7091728"/>
                </a:cubicBezTo>
                <a:lnTo>
                  <a:pt x="4638844" y="7085959"/>
                </a:lnTo>
                <a:lnTo>
                  <a:pt x="4638844" y="7085547"/>
                </a:lnTo>
                <a:cubicBezTo>
                  <a:pt x="4632203" y="7082250"/>
                  <a:pt x="4625563" y="7082662"/>
                  <a:pt x="4625563" y="7082662"/>
                </a:cubicBezTo>
                <a:lnTo>
                  <a:pt x="4638844" y="7085959"/>
                </a:lnTo>
                <a:lnTo>
                  <a:pt x="4652126" y="7106562"/>
                </a:lnTo>
                <a:cubicBezTo>
                  <a:pt x="4598999" y="7082662"/>
                  <a:pt x="4598999" y="7106562"/>
                  <a:pt x="4545873" y="7058762"/>
                </a:cubicBezTo>
                <a:cubicBezTo>
                  <a:pt x="4545873" y="7058762"/>
                  <a:pt x="4519309" y="7058762"/>
                  <a:pt x="4492746" y="7058762"/>
                </a:cubicBezTo>
                <a:cubicBezTo>
                  <a:pt x="4519309" y="7082662"/>
                  <a:pt x="4519309" y="7082662"/>
                  <a:pt x="4545873" y="7106562"/>
                </a:cubicBezTo>
                <a:cubicBezTo>
                  <a:pt x="4519309" y="7082662"/>
                  <a:pt x="4519309" y="7106150"/>
                  <a:pt x="4519309" y="7130462"/>
                </a:cubicBezTo>
                <a:cubicBezTo>
                  <a:pt x="4519309" y="7106150"/>
                  <a:pt x="4492746" y="7106562"/>
                  <a:pt x="4492746" y="7106562"/>
                </a:cubicBezTo>
                <a:cubicBezTo>
                  <a:pt x="4492746" y="7130462"/>
                  <a:pt x="4519309" y="7130462"/>
                  <a:pt x="4519309" y="7154362"/>
                </a:cubicBezTo>
                <a:cubicBezTo>
                  <a:pt x="4499387" y="7118512"/>
                  <a:pt x="4494279" y="7136644"/>
                  <a:pt x="4482019" y="7127578"/>
                </a:cubicBezTo>
                <a:lnTo>
                  <a:pt x="4477932" y="7122221"/>
                </a:lnTo>
                <a:lnTo>
                  <a:pt x="4477932" y="7120573"/>
                </a:lnTo>
                <a:cubicBezTo>
                  <a:pt x="4476400" y="7116864"/>
                  <a:pt x="4472824" y="7112332"/>
                  <a:pt x="4466183" y="7106562"/>
                </a:cubicBezTo>
                <a:lnTo>
                  <a:pt x="4477932" y="7122221"/>
                </a:lnTo>
                <a:lnTo>
                  <a:pt x="4479465" y="7130462"/>
                </a:lnTo>
                <a:cubicBezTo>
                  <a:pt x="4479465" y="7136232"/>
                  <a:pt x="4479465" y="7142412"/>
                  <a:pt x="4492746" y="7154362"/>
                </a:cubicBezTo>
                <a:cubicBezTo>
                  <a:pt x="4492746" y="7154362"/>
                  <a:pt x="4439620" y="7130462"/>
                  <a:pt x="4439620" y="7130462"/>
                </a:cubicBezTo>
                <a:cubicBezTo>
                  <a:pt x="4413057" y="7106150"/>
                  <a:pt x="4413057" y="7130462"/>
                  <a:pt x="4439620" y="7154362"/>
                </a:cubicBezTo>
                <a:cubicBezTo>
                  <a:pt x="4439620" y="7154362"/>
                  <a:pt x="4439620" y="7154362"/>
                  <a:pt x="4466183" y="7154362"/>
                </a:cubicBezTo>
                <a:cubicBezTo>
                  <a:pt x="4439620" y="7178262"/>
                  <a:pt x="4386494" y="7130462"/>
                  <a:pt x="4386494" y="7130462"/>
                </a:cubicBezTo>
                <a:cubicBezTo>
                  <a:pt x="4386494" y="7130462"/>
                  <a:pt x="4359420" y="7106562"/>
                  <a:pt x="4359420" y="7106562"/>
                </a:cubicBezTo>
                <a:cubicBezTo>
                  <a:pt x="4359420" y="7106562"/>
                  <a:pt x="4386494" y="7082662"/>
                  <a:pt x="4413057" y="7082662"/>
                </a:cubicBezTo>
                <a:cubicBezTo>
                  <a:pt x="4413057" y="7082662"/>
                  <a:pt x="4386494" y="7082662"/>
                  <a:pt x="4386494" y="7058762"/>
                </a:cubicBezTo>
                <a:cubicBezTo>
                  <a:pt x="4439620" y="7106562"/>
                  <a:pt x="4439620" y="7058762"/>
                  <a:pt x="4466183" y="7058762"/>
                </a:cubicBezTo>
                <a:cubicBezTo>
                  <a:pt x="4492746" y="7058762"/>
                  <a:pt x="4519309" y="7034862"/>
                  <a:pt x="4519309" y="7010962"/>
                </a:cubicBezTo>
                <a:cubicBezTo>
                  <a:pt x="4519309" y="7010962"/>
                  <a:pt x="4572436" y="7034862"/>
                  <a:pt x="4545873" y="7010962"/>
                </a:cubicBezTo>
                <a:cubicBezTo>
                  <a:pt x="4572436" y="7010962"/>
                  <a:pt x="4572436" y="7034450"/>
                  <a:pt x="4598999" y="7034450"/>
                </a:cubicBezTo>
                <a:cubicBezTo>
                  <a:pt x="4598999" y="7034450"/>
                  <a:pt x="4572436" y="7010962"/>
                  <a:pt x="4572436" y="7010962"/>
                </a:cubicBezTo>
                <a:cubicBezTo>
                  <a:pt x="4598999" y="7010962"/>
                  <a:pt x="4625563" y="6987062"/>
                  <a:pt x="4625563" y="6963162"/>
                </a:cubicBezTo>
                <a:cubicBezTo>
                  <a:pt x="4572436" y="6939262"/>
                  <a:pt x="4598999" y="6986650"/>
                  <a:pt x="4519309" y="6938850"/>
                </a:cubicBezTo>
                <a:cubicBezTo>
                  <a:pt x="4519309" y="6938850"/>
                  <a:pt x="4545873" y="6963162"/>
                  <a:pt x="4545873" y="6963162"/>
                </a:cubicBezTo>
                <a:cubicBezTo>
                  <a:pt x="4545873" y="6963162"/>
                  <a:pt x="4539232" y="6956981"/>
                  <a:pt x="4529015" y="6950800"/>
                </a:cubicBezTo>
                <a:lnTo>
                  <a:pt x="4504495" y="6942970"/>
                </a:lnTo>
                <a:lnTo>
                  <a:pt x="4505517" y="6947504"/>
                </a:lnTo>
                <a:lnTo>
                  <a:pt x="4492746" y="6938850"/>
                </a:lnTo>
                <a:cubicBezTo>
                  <a:pt x="4486106" y="6933081"/>
                  <a:pt x="4482530" y="6931432"/>
                  <a:pt x="4481508" y="6932256"/>
                </a:cubicBezTo>
                <a:lnTo>
                  <a:pt x="4482019" y="6933493"/>
                </a:lnTo>
                <a:lnTo>
                  <a:pt x="4465672" y="6925252"/>
                </a:lnTo>
                <a:lnTo>
                  <a:pt x="4461075" y="6921955"/>
                </a:lnTo>
                <a:lnTo>
                  <a:pt x="4466183" y="6914950"/>
                </a:lnTo>
                <a:cubicBezTo>
                  <a:pt x="4439620" y="6891050"/>
                  <a:pt x="4545873" y="6939262"/>
                  <a:pt x="4519309" y="6914950"/>
                </a:cubicBezTo>
                <a:cubicBezTo>
                  <a:pt x="4492746" y="6914950"/>
                  <a:pt x="4466183" y="6891462"/>
                  <a:pt x="4492746" y="6891462"/>
                </a:cubicBezTo>
                <a:cubicBezTo>
                  <a:pt x="4452902" y="6873330"/>
                  <a:pt x="4458010" y="6895582"/>
                  <a:pt x="4428893" y="6887753"/>
                </a:cubicBezTo>
                <a:lnTo>
                  <a:pt x="4411524" y="6879512"/>
                </a:lnTo>
                <a:lnTo>
                  <a:pt x="4411524" y="6881160"/>
                </a:lnTo>
                <a:cubicBezTo>
                  <a:pt x="4411524" y="6879924"/>
                  <a:pt x="4411524" y="6880748"/>
                  <a:pt x="4411524" y="6882396"/>
                </a:cubicBezTo>
                <a:lnTo>
                  <a:pt x="4411524" y="6891462"/>
                </a:lnTo>
                <a:cubicBezTo>
                  <a:pt x="4360441" y="6866738"/>
                  <a:pt x="4411524" y="6891462"/>
                  <a:pt x="4385983" y="6866738"/>
                </a:cubicBezTo>
                <a:lnTo>
                  <a:pt x="4397221" y="6866738"/>
                </a:lnTo>
                <a:lnTo>
                  <a:pt x="4396200" y="6864265"/>
                </a:lnTo>
                <a:cubicBezTo>
                  <a:pt x="4392624" y="6861380"/>
                  <a:pt x="4386494" y="6855200"/>
                  <a:pt x="4386494" y="6843250"/>
                </a:cubicBezTo>
                <a:cubicBezTo>
                  <a:pt x="4439620" y="6867150"/>
                  <a:pt x="4386494" y="6843250"/>
                  <a:pt x="4439620" y="6867150"/>
                </a:cubicBezTo>
                <a:cubicBezTo>
                  <a:pt x="4413057" y="6843250"/>
                  <a:pt x="4439620" y="6867150"/>
                  <a:pt x="4439620" y="6843250"/>
                </a:cubicBezTo>
                <a:cubicBezTo>
                  <a:pt x="4466183" y="6843250"/>
                  <a:pt x="4466183" y="6843250"/>
                  <a:pt x="4492746" y="6843250"/>
                </a:cubicBezTo>
                <a:cubicBezTo>
                  <a:pt x="4466183" y="6843250"/>
                  <a:pt x="4466183" y="6843250"/>
                  <a:pt x="4466183" y="6819350"/>
                </a:cubicBezTo>
                <a:cubicBezTo>
                  <a:pt x="4466183" y="6819350"/>
                  <a:pt x="4492746" y="6843250"/>
                  <a:pt x="4545873" y="6867150"/>
                </a:cubicBezTo>
                <a:cubicBezTo>
                  <a:pt x="4545873" y="6867150"/>
                  <a:pt x="4519309" y="6843250"/>
                  <a:pt x="4519309" y="6843250"/>
                </a:cubicBezTo>
                <a:cubicBezTo>
                  <a:pt x="4539232" y="6843250"/>
                  <a:pt x="4529526" y="6843250"/>
                  <a:pt x="4534124" y="6843250"/>
                </a:cubicBezTo>
                <a:lnTo>
                  <a:pt x="4535656" y="6843250"/>
                </a:lnTo>
                <a:lnTo>
                  <a:pt x="4541786" y="6849842"/>
                </a:lnTo>
                <a:cubicBezTo>
                  <a:pt x="4544340" y="6850667"/>
                  <a:pt x="4545873" y="6849430"/>
                  <a:pt x="4545873" y="6843250"/>
                </a:cubicBezTo>
                <a:lnTo>
                  <a:pt x="4535656" y="6843250"/>
                </a:lnTo>
                <a:lnTo>
                  <a:pt x="4532591" y="6840365"/>
                </a:lnTo>
                <a:cubicBezTo>
                  <a:pt x="4525950" y="6831712"/>
                  <a:pt x="4519309" y="6819350"/>
                  <a:pt x="4519309" y="6819350"/>
                </a:cubicBezTo>
                <a:cubicBezTo>
                  <a:pt x="4545873" y="6819350"/>
                  <a:pt x="4572436" y="6867150"/>
                  <a:pt x="4572436" y="6843250"/>
                </a:cubicBezTo>
                <a:cubicBezTo>
                  <a:pt x="4519309" y="6819350"/>
                  <a:pt x="4545873" y="6819762"/>
                  <a:pt x="4492746" y="6795862"/>
                </a:cubicBezTo>
                <a:cubicBezTo>
                  <a:pt x="4492746" y="6771962"/>
                  <a:pt x="4466183" y="6771550"/>
                  <a:pt x="4466183" y="6771550"/>
                </a:cubicBezTo>
                <a:cubicBezTo>
                  <a:pt x="4466183" y="6795450"/>
                  <a:pt x="4492746" y="6795450"/>
                  <a:pt x="4519309" y="6819350"/>
                </a:cubicBezTo>
                <a:cubicBezTo>
                  <a:pt x="4506028" y="6813580"/>
                  <a:pt x="4491214" y="6807812"/>
                  <a:pt x="4476911" y="6802866"/>
                </a:cubicBezTo>
                <a:lnTo>
                  <a:pt x="4468737" y="6800394"/>
                </a:lnTo>
                <a:lnTo>
                  <a:pt x="4475889" y="6811932"/>
                </a:lnTo>
                <a:lnTo>
                  <a:pt x="4469759" y="6808224"/>
                </a:lnTo>
                <a:lnTo>
                  <a:pt x="4467205" y="6799982"/>
                </a:lnTo>
                <a:lnTo>
                  <a:pt x="4439620" y="6792565"/>
                </a:lnTo>
                <a:cubicBezTo>
                  <a:pt x="4419698" y="6789680"/>
                  <a:pt x="4413057" y="6795450"/>
                  <a:pt x="4439620" y="6819350"/>
                </a:cubicBezTo>
                <a:cubicBezTo>
                  <a:pt x="4386494" y="6795450"/>
                  <a:pt x="4413057" y="6795450"/>
                  <a:pt x="4386494" y="6747650"/>
                </a:cubicBezTo>
                <a:cubicBezTo>
                  <a:pt x="4386494" y="6747650"/>
                  <a:pt x="4386494" y="6747650"/>
                  <a:pt x="4413057" y="6747650"/>
                </a:cubicBezTo>
                <a:cubicBezTo>
                  <a:pt x="4386494" y="6723749"/>
                  <a:pt x="4439620" y="6747650"/>
                  <a:pt x="4413057" y="6723749"/>
                </a:cubicBezTo>
                <a:cubicBezTo>
                  <a:pt x="4466183" y="6771550"/>
                  <a:pt x="4413057" y="6747650"/>
                  <a:pt x="4413057" y="6771550"/>
                </a:cubicBezTo>
                <a:cubicBezTo>
                  <a:pt x="4466183" y="6771550"/>
                  <a:pt x="4466183" y="6747650"/>
                  <a:pt x="4492746" y="6747650"/>
                </a:cubicBezTo>
                <a:cubicBezTo>
                  <a:pt x="4492746" y="6723749"/>
                  <a:pt x="4439620" y="6699849"/>
                  <a:pt x="4439620" y="6699849"/>
                </a:cubicBezTo>
                <a:cubicBezTo>
                  <a:pt x="4466183" y="6724162"/>
                  <a:pt x="4466183" y="6723749"/>
                  <a:pt x="4466183" y="6723749"/>
                </a:cubicBezTo>
                <a:cubicBezTo>
                  <a:pt x="4439620" y="6723749"/>
                  <a:pt x="4439620" y="6723749"/>
                  <a:pt x="4439620" y="6723749"/>
                </a:cubicBezTo>
                <a:cubicBezTo>
                  <a:pt x="4413057" y="6699849"/>
                  <a:pt x="4466183" y="6747650"/>
                  <a:pt x="4439620" y="6747650"/>
                </a:cubicBezTo>
                <a:cubicBezTo>
                  <a:pt x="4413057" y="6723749"/>
                  <a:pt x="4413057" y="6699849"/>
                  <a:pt x="4413057" y="6699849"/>
                </a:cubicBezTo>
                <a:cubicBezTo>
                  <a:pt x="4386494" y="6675949"/>
                  <a:pt x="4359420" y="6699849"/>
                  <a:pt x="4359420" y="6723749"/>
                </a:cubicBezTo>
                <a:cubicBezTo>
                  <a:pt x="4306294" y="6675949"/>
                  <a:pt x="4332857" y="6723749"/>
                  <a:pt x="4359420" y="6747650"/>
                </a:cubicBezTo>
                <a:cubicBezTo>
                  <a:pt x="4306294" y="6699849"/>
                  <a:pt x="4306294" y="6699849"/>
                  <a:pt x="4279730" y="6675949"/>
                </a:cubicBezTo>
                <a:cubicBezTo>
                  <a:pt x="4306294" y="6675949"/>
                  <a:pt x="4332857" y="6699849"/>
                  <a:pt x="4332857" y="6699849"/>
                </a:cubicBezTo>
                <a:cubicBezTo>
                  <a:pt x="4306294" y="6675949"/>
                  <a:pt x="4332857" y="6675949"/>
                  <a:pt x="4306294" y="6652049"/>
                </a:cubicBezTo>
                <a:cubicBezTo>
                  <a:pt x="4279730" y="6628149"/>
                  <a:pt x="4306294" y="6675949"/>
                  <a:pt x="4279730" y="6652049"/>
                </a:cubicBezTo>
                <a:cubicBezTo>
                  <a:pt x="4279730" y="6652049"/>
                  <a:pt x="4279730" y="6652049"/>
                  <a:pt x="4279730" y="6628149"/>
                </a:cubicBezTo>
                <a:cubicBezTo>
                  <a:pt x="4253167" y="6628149"/>
                  <a:pt x="4253167" y="6652049"/>
                  <a:pt x="4226604" y="6628149"/>
                </a:cubicBezTo>
                <a:cubicBezTo>
                  <a:pt x="4253167" y="6628149"/>
                  <a:pt x="4279730" y="6627737"/>
                  <a:pt x="4279730" y="6603837"/>
                </a:cubicBezTo>
                <a:cubicBezTo>
                  <a:pt x="4253167" y="6603837"/>
                  <a:pt x="4253167" y="6604249"/>
                  <a:pt x="4226604" y="6580349"/>
                </a:cubicBezTo>
                <a:cubicBezTo>
                  <a:pt x="4200041" y="6580349"/>
                  <a:pt x="4200041" y="6580349"/>
                  <a:pt x="4200041" y="6580349"/>
                </a:cubicBezTo>
                <a:cubicBezTo>
                  <a:pt x="4200041" y="6580349"/>
                  <a:pt x="4200041" y="6579936"/>
                  <a:pt x="4226604" y="6603837"/>
                </a:cubicBezTo>
                <a:cubicBezTo>
                  <a:pt x="4226604" y="6603837"/>
                  <a:pt x="4200041" y="6603837"/>
                  <a:pt x="4200041" y="6603837"/>
                </a:cubicBezTo>
                <a:cubicBezTo>
                  <a:pt x="4173478" y="6579936"/>
                  <a:pt x="4173478" y="6556448"/>
                  <a:pt x="4200041" y="6556448"/>
                </a:cubicBezTo>
                <a:cubicBezTo>
                  <a:pt x="4146915" y="6532548"/>
                  <a:pt x="4173478" y="6556448"/>
                  <a:pt x="4146915" y="6556448"/>
                </a:cubicBezTo>
                <a:cubicBezTo>
                  <a:pt x="4120352" y="6508648"/>
                  <a:pt x="4067225" y="6508648"/>
                  <a:pt x="4120352" y="6556448"/>
                </a:cubicBezTo>
                <a:cubicBezTo>
                  <a:pt x="4067225" y="6532548"/>
                  <a:pt x="4093789" y="6580349"/>
                  <a:pt x="4093789" y="6580349"/>
                </a:cubicBezTo>
                <a:cubicBezTo>
                  <a:pt x="4067225" y="6556448"/>
                  <a:pt x="4093789" y="6556448"/>
                  <a:pt x="4040662" y="6532548"/>
                </a:cubicBezTo>
                <a:cubicBezTo>
                  <a:pt x="4040662" y="6532548"/>
                  <a:pt x="4040662" y="6556448"/>
                  <a:pt x="4067225" y="6556448"/>
                </a:cubicBezTo>
                <a:cubicBezTo>
                  <a:pt x="4040662" y="6556448"/>
                  <a:pt x="4067225" y="6603837"/>
                  <a:pt x="4040662" y="6603837"/>
                </a:cubicBezTo>
                <a:cubicBezTo>
                  <a:pt x="4040662" y="6579936"/>
                  <a:pt x="4014099" y="6580349"/>
                  <a:pt x="4014099" y="6580349"/>
                </a:cubicBezTo>
                <a:cubicBezTo>
                  <a:pt x="3987536" y="6556448"/>
                  <a:pt x="3987536" y="6532548"/>
                  <a:pt x="3987536" y="6556448"/>
                </a:cubicBezTo>
                <a:cubicBezTo>
                  <a:pt x="3987536" y="6532548"/>
                  <a:pt x="3934410" y="6508648"/>
                  <a:pt x="3934410" y="6484336"/>
                </a:cubicBezTo>
                <a:cubicBezTo>
                  <a:pt x="3881283" y="6460436"/>
                  <a:pt x="3934410" y="6508648"/>
                  <a:pt x="3907847" y="6484336"/>
                </a:cubicBezTo>
                <a:cubicBezTo>
                  <a:pt x="3881283" y="6460436"/>
                  <a:pt x="3881283" y="6436948"/>
                  <a:pt x="3934410" y="6460848"/>
                </a:cubicBezTo>
                <a:cubicBezTo>
                  <a:pt x="3934410" y="6436948"/>
                  <a:pt x="3881283" y="6412636"/>
                  <a:pt x="3881283" y="6412636"/>
                </a:cubicBezTo>
                <a:cubicBezTo>
                  <a:pt x="3854209" y="6388736"/>
                  <a:pt x="3881283" y="6412636"/>
                  <a:pt x="3854209" y="6388736"/>
                </a:cubicBezTo>
                <a:cubicBezTo>
                  <a:pt x="3840928" y="6376786"/>
                  <a:pt x="3854720" y="6376786"/>
                  <a:pt x="3864937" y="6373902"/>
                </a:cubicBezTo>
                <a:lnTo>
                  <a:pt x="3872088" y="6366484"/>
                </a:lnTo>
                <a:lnTo>
                  <a:pt x="3881283" y="6388736"/>
                </a:lnTo>
                <a:cubicBezTo>
                  <a:pt x="3934410" y="6388736"/>
                  <a:pt x="3907847" y="6365248"/>
                  <a:pt x="3934410" y="6365248"/>
                </a:cubicBezTo>
                <a:cubicBezTo>
                  <a:pt x="3934410" y="6341348"/>
                  <a:pt x="3907847" y="6317036"/>
                  <a:pt x="3907847" y="6340936"/>
                </a:cubicBezTo>
                <a:cubicBezTo>
                  <a:pt x="3881283" y="6317036"/>
                  <a:pt x="3907847" y="6293548"/>
                  <a:pt x="3854209" y="6269236"/>
                </a:cubicBezTo>
                <a:cubicBezTo>
                  <a:pt x="3854209" y="6269236"/>
                  <a:pt x="3907847" y="6293136"/>
                  <a:pt x="3907847" y="6293136"/>
                </a:cubicBezTo>
                <a:cubicBezTo>
                  <a:pt x="3901206" y="6287367"/>
                  <a:pt x="3890989" y="6278302"/>
                  <a:pt x="3880262" y="6268824"/>
                </a:cubicBezTo>
                <a:lnTo>
                  <a:pt x="3854209" y="6245336"/>
                </a:lnTo>
                <a:lnTo>
                  <a:pt x="3857785" y="6245336"/>
                </a:lnTo>
                <a:cubicBezTo>
                  <a:pt x="3861361" y="6245336"/>
                  <a:pt x="3868002" y="6245336"/>
                  <a:pt x="3881283" y="6245336"/>
                </a:cubicBezTo>
                <a:cubicBezTo>
                  <a:pt x="3907847" y="6269236"/>
                  <a:pt x="3907847" y="6245336"/>
                  <a:pt x="3881283" y="6221436"/>
                </a:cubicBezTo>
                <a:cubicBezTo>
                  <a:pt x="3907847" y="6221436"/>
                  <a:pt x="3907847" y="6245336"/>
                  <a:pt x="3907847" y="6245336"/>
                </a:cubicBezTo>
                <a:cubicBezTo>
                  <a:pt x="3960973" y="6293136"/>
                  <a:pt x="3934410" y="6245336"/>
                  <a:pt x="3934410" y="6245336"/>
                </a:cubicBezTo>
                <a:cubicBezTo>
                  <a:pt x="3907847" y="6221436"/>
                  <a:pt x="3960973" y="6221436"/>
                  <a:pt x="3934410" y="6197536"/>
                </a:cubicBezTo>
                <a:cubicBezTo>
                  <a:pt x="3987536" y="6221436"/>
                  <a:pt x="3960973" y="6245336"/>
                  <a:pt x="4014099" y="6269236"/>
                </a:cubicBezTo>
                <a:cubicBezTo>
                  <a:pt x="3987536" y="6269236"/>
                  <a:pt x="3960973" y="6269236"/>
                  <a:pt x="3960973" y="6269236"/>
                </a:cubicBezTo>
                <a:cubicBezTo>
                  <a:pt x="3960973" y="6269236"/>
                  <a:pt x="3987536" y="6293136"/>
                  <a:pt x="3960973" y="6293136"/>
                </a:cubicBezTo>
                <a:cubicBezTo>
                  <a:pt x="3987536" y="6317036"/>
                  <a:pt x="4014099" y="6341348"/>
                  <a:pt x="4040662" y="6365248"/>
                </a:cubicBezTo>
                <a:cubicBezTo>
                  <a:pt x="4040662" y="6365248"/>
                  <a:pt x="4040662" y="6364836"/>
                  <a:pt x="4093789" y="6388736"/>
                </a:cubicBezTo>
                <a:cubicBezTo>
                  <a:pt x="4067225" y="6352886"/>
                  <a:pt x="4093789" y="6359067"/>
                  <a:pt x="4126992" y="6371017"/>
                </a:cubicBezTo>
                <a:lnTo>
                  <a:pt x="4167348" y="6385852"/>
                </a:lnTo>
                <a:lnTo>
                  <a:pt x="4159175" y="6378022"/>
                </a:lnTo>
                <a:cubicBezTo>
                  <a:pt x="4152534" y="6371842"/>
                  <a:pt x="4145382" y="6366072"/>
                  <a:pt x="4145382" y="6366072"/>
                </a:cubicBezTo>
                <a:cubicBezTo>
                  <a:pt x="4145382" y="6366072"/>
                  <a:pt x="4152534" y="6366072"/>
                  <a:pt x="4159175" y="6368957"/>
                </a:cubicBezTo>
                <a:lnTo>
                  <a:pt x="4170413" y="6387088"/>
                </a:lnTo>
                <a:lnTo>
                  <a:pt x="4176543" y="6388736"/>
                </a:lnTo>
                <a:cubicBezTo>
                  <a:pt x="4190335" y="6393269"/>
                  <a:pt x="4200041" y="6394917"/>
                  <a:pt x="4200041" y="6388736"/>
                </a:cubicBezTo>
                <a:cubicBezTo>
                  <a:pt x="4200041" y="6388736"/>
                  <a:pt x="4200041" y="6364836"/>
                  <a:pt x="4200041" y="6340936"/>
                </a:cubicBezTo>
                <a:cubicBezTo>
                  <a:pt x="4226604" y="6388736"/>
                  <a:pt x="4200041" y="6364836"/>
                  <a:pt x="4226604" y="6388736"/>
                </a:cubicBezTo>
                <a:cubicBezTo>
                  <a:pt x="4253167" y="6388736"/>
                  <a:pt x="4253167" y="6388736"/>
                  <a:pt x="4253167" y="6388736"/>
                </a:cubicBezTo>
                <a:cubicBezTo>
                  <a:pt x="4253167" y="6388736"/>
                  <a:pt x="4226604" y="6364836"/>
                  <a:pt x="4226604" y="6340936"/>
                </a:cubicBezTo>
                <a:lnTo>
                  <a:pt x="4203617" y="6326102"/>
                </a:lnTo>
                <a:lnTo>
                  <a:pt x="4213833" y="6350826"/>
                </a:lnTo>
                <a:cubicBezTo>
                  <a:pt x="4220474" y="6359891"/>
                  <a:pt x="4227626" y="6366072"/>
                  <a:pt x="4227626" y="6366072"/>
                </a:cubicBezTo>
                <a:cubicBezTo>
                  <a:pt x="4200041" y="6341348"/>
                  <a:pt x="4200041" y="6341348"/>
                  <a:pt x="4200041" y="6316624"/>
                </a:cubicBezTo>
                <a:lnTo>
                  <a:pt x="4203617" y="6325278"/>
                </a:lnTo>
                <a:lnTo>
                  <a:pt x="4200041" y="6293136"/>
                </a:lnTo>
                <a:cubicBezTo>
                  <a:pt x="4173478" y="6293136"/>
                  <a:pt x="4146915" y="6293548"/>
                  <a:pt x="4120352" y="6269236"/>
                </a:cubicBezTo>
                <a:cubicBezTo>
                  <a:pt x="4120352" y="6293548"/>
                  <a:pt x="4120352" y="6293136"/>
                  <a:pt x="4120352" y="6293136"/>
                </a:cubicBezTo>
                <a:cubicBezTo>
                  <a:pt x="4093789" y="6293136"/>
                  <a:pt x="4093789" y="6317036"/>
                  <a:pt x="4120352" y="6317036"/>
                </a:cubicBezTo>
                <a:cubicBezTo>
                  <a:pt x="4067225" y="6317036"/>
                  <a:pt x="4067225" y="6317036"/>
                  <a:pt x="4093789" y="6340936"/>
                </a:cubicBezTo>
                <a:cubicBezTo>
                  <a:pt x="4067225" y="6340936"/>
                  <a:pt x="4040662" y="6317036"/>
                  <a:pt x="4040662" y="6317036"/>
                </a:cubicBezTo>
                <a:cubicBezTo>
                  <a:pt x="4093789" y="6317036"/>
                  <a:pt x="4067225" y="6269236"/>
                  <a:pt x="4093789" y="6269236"/>
                </a:cubicBezTo>
                <a:cubicBezTo>
                  <a:pt x="4093789" y="6269236"/>
                  <a:pt x="4093789" y="6245336"/>
                  <a:pt x="4093789" y="6245336"/>
                </a:cubicBezTo>
                <a:cubicBezTo>
                  <a:pt x="4093789" y="6245336"/>
                  <a:pt x="4067225" y="6245336"/>
                  <a:pt x="4067225" y="6221436"/>
                </a:cubicBezTo>
                <a:cubicBezTo>
                  <a:pt x="4040662" y="6197536"/>
                  <a:pt x="4040662" y="6221436"/>
                  <a:pt x="4040662" y="6221436"/>
                </a:cubicBezTo>
                <a:cubicBezTo>
                  <a:pt x="4014099" y="6209486"/>
                  <a:pt x="4000818" y="6203716"/>
                  <a:pt x="3991112" y="6197536"/>
                </a:cubicBezTo>
                <a:lnTo>
                  <a:pt x="3986003" y="6193827"/>
                </a:lnTo>
                <a:lnTo>
                  <a:pt x="3976809" y="6166218"/>
                </a:lnTo>
                <a:cubicBezTo>
                  <a:pt x="3989068" y="6152620"/>
                  <a:pt x="4053944" y="6179404"/>
                  <a:pt x="4014099" y="6125836"/>
                </a:cubicBezTo>
                <a:cubicBezTo>
                  <a:pt x="4014099" y="6125836"/>
                  <a:pt x="4067225" y="6149736"/>
                  <a:pt x="4040662" y="6125836"/>
                </a:cubicBezTo>
                <a:cubicBezTo>
                  <a:pt x="4067225" y="6149736"/>
                  <a:pt x="4067225" y="6173636"/>
                  <a:pt x="4093789" y="6173636"/>
                </a:cubicBezTo>
                <a:cubicBezTo>
                  <a:pt x="4093789" y="6149736"/>
                  <a:pt x="4067225" y="6149736"/>
                  <a:pt x="4067225" y="6149736"/>
                </a:cubicBezTo>
                <a:cubicBezTo>
                  <a:pt x="4067225" y="6125836"/>
                  <a:pt x="4040662" y="6125836"/>
                  <a:pt x="4040662" y="6125836"/>
                </a:cubicBezTo>
                <a:cubicBezTo>
                  <a:pt x="4040662" y="6125836"/>
                  <a:pt x="4067225" y="6125836"/>
                  <a:pt x="4093789" y="6149736"/>
                </a:cubicBezTo>
                <a:cubicBezTo>
                  <a:pt x="4093789" y="6125836"/>
                  <a:pt x="4093789" y="6125836"/>
                  <a:pt x="4067225" y="6125836"/>
                </a:cubicBezTo>
                <a:cubicBezTo>
                  <a:pt x="4040662" y="6101936"/>
                  <a:pt x="4014099" y="6078035"/>
                  <a:pt x="4014099" y="6054135"/>
                </a:cubicBezTo>
                <a:cubicBezTo>
                  <a:pt x="4040662" y="6078035"/>
                  <a:pt x="4040662" y="6101936"/>
                  <a:pt x="4067225" y="6101936"/>
                </a:cubicBezTo>
                <a:cubicBezTo>
                  <a:pt x="4067225" y="6101936"/>
                  <a:pt x="4067225" y="6096166"/>
                  <a:pt x="4064160" y="6089986"/>
                </a:cubicBezTo>
                <a:lnTo>
                  <a:pt x="4053433" y="6084628"/>
                </a:lnTo>
                <a:lnTo>
                  <a:pt x="4047303" y="6076387"/>
                </a:lnTo>
                <a:cubicBezTo>
                  <a:pt x="4027381" y="6045070"/>
                  <a:pt x="4007458" y="6000154"/>
                  <a:pt x="3987536" y="5982023"/>
                </a:cubicBezTo>
                <a:cubicBezTo>
                  <a:pt x="3974254" y="5993973"/>
                  <a:pt x="3967614" y="6005923"/>
                  <a:pt x="3957397" y="6014988"/>
                </a:cubicBezTo>
                <a:lnTo>
                  <a:pt x="3954332" y="6017049"/>
                </a:lnTo>
                <a:lnTo>
                  <a:pt x="3939007" y="6026114"/>
                </a:lnTo>
                <a:cubicBezTo>
                  <a:pt x="3931345" y="6028587"/>
                  <a:pt x="3921128" y="6030235"/>
                  <a:pt x="3907847" y="6030235"/>
                </a:cubicBezTo>
                <a:cubicBezTo>
                  <a:pt x="3934410" y="6054135"/>
                  <a:pt x="3907847" y="6054135"/>
                  <a:pt x="3907847" y="6054135"/>
                </a:cubicBezTo>
                <a:cubicBezTo>
                  <a:pt x="3907847" y="6054135"/>
                  <a:pt x="3914487" y="6059904"/>
                  <a:pt x="3924193" y="6068970"/>
                </a:cubicBezTo>
                <a:lnTo>
                  <a:pt x="3934410" y="6078035"/>
                </a:lnTo>
                <a:lnTo>
                  <a:pt x="3941050" y="6075150"/>
                </a:lnTo>
                <a:cubicBezTo>
                  <a:pt x="3939518" y="6068558"/>
                  <a:pt x="3920106" y="6055372"/>
                  <a:pt x="3959440" y="6055372"/>
                </a:cubicBezTo>
                <a:cubicBezTo>
                  <a:pt x="3946159" y="6066910"/>
                  <a:pt x="3959440" y="6078448"/>
                  <a:pt x="3972722" y="6087101"/>
                </a:cubicBezTo>
                <a:lnTo>
                  <a:pt x="3977319" y="6089986"/>
                </a:lnTo>
                <a:lnTo>
                  <a:pt x="3975787" y="6088749"/>
                </a:lnTo>
                <a:cubicBezTo>
                  <a:pt x="3971189" y="6077623"/>
                  <a:pt x="3980895" y="6073090"/>
                  <a:pt x="3960973" y="6055372"/>
                </a:cubicBezTo>
                <a:cubicBezTo>
                  <a:pt x="3987536" y="6067322"/>
                  <a:pt x="3993666" y="6073090"/>
                  <a:pt x="3993666" y="6075975"/>
                </a:cubicBezTo>
                <a:lnTo>
                  <a:pt x="3990090" y="6078035"/>
                </a:lnTo>
                <a:lnTo>
                  <a:pt x="3989579" y="6078035"/>
                </a:lnTo>
                <a:lnTo>
                  <a:pt x="3987536" y="6079272"/>
                </a:lnTo>
                <a:cubicBezTo>
                  <a:pt x="3987536" y="6079272"/>
                  <a:pt x="3987536" y="6102760"/>
                  <a:pt x="4013588" y="6102760"/>
                </a:cubicBezTo>
                <a:lnTo>
                  <a:pt x="4010523" y="6102760"/>
                </a:lnTo>
                <a:lnTo>
                  <a:pt x="4000307" y="6102760"/>
                </a:lnTo>
                <a:lnTo>
                  <a:pt x="3990601" y="6102760"/>
                </a:lnTo>
                <a:cubicBezTo>
                  <a:pt x="3987536" y="6102760"/>
                  <a:pt x="3987536" y="6102760"/>
                  <a:pt x="3987536" y="6102760"/>
                </a:cubicBezTo>
                <a:lnTo>
                  <a:pt x="3986003" y="6101523"/>
                </a:lnTo>
                <a:lnTo>
                  <a:pt x="3986003" y="6101936"/>
                </a:lnTo>
                <a:cubicBezTo>
                  <a:pt x="3972722" y="6090398"/>
                  <a:pt x="3966081" y="6084628"/>
                  <a:pt x="3959440" y="6081744"/>
                </a:cubicBezTo>
                <a:lnTo>
                  <a:pt x="3935942" y="6078860"/>
                </a:lnTo>
                <a:lnTo>
                  <a:pt x="3960973" y="6101936"/>
                </a:lnTo>
                <a:cubicBezTo>
                  <a:pt x="3960973" y="6101936"/>
                  <a:pt x="3960973" y="6101936"/>
                  <a:pt x="3987536" y="6125836"/>
                </a:cubicBezTo>
                <a:cubicBezTo>
                  <a:pt x="3987536" y="6125836"/>
                  <a:pt x="3960973" y="6125836"/>
                  <a:pt x="3934410" y="6101936"/>
                </a:cubicBezTo>
                <a:cubicBezTo>
                  <a:pt x="3960973" y="6078035"/>
                  <a:pt x="3854209" y="6029823"/>
                  <a:pt x="3854209" y="6054135"/>
                </a:cubicBezTo>
                <a:lnTo>
                  <a:pt x="3826625" y="6033944"/>
                </a:lnTo>
                <a:lnTo>
                  <a:pt x="3827646" y="6030235"/>
                </a:lnTo>
                <a:cubicBezTo>
                  <a:pt x="3827646" y="6030235"/>
                  <a:pt x="3828157" y="6029823"/>
                  <a:pt x="3821516" y="6026938"/>
                </a:cubicBezTo>
                <a:lnTo>
                  <a:pt x="3819984" y="6026526"/>
                </a:lnTo>
                <a:lnTo>
                  <a:pt x="3816919" y="6020346"/>
                </a:lnTo>
                <a:cubicBezTo>
                  <a:pt x="3817941" y="6016637"/>
                  <a:pt x="3821006" y="6012104"/>
                  <a:pt x="3827646" y="6006335"/>
                </a:cubicBezTo>
                <a:cubicBezTo>
                  <a:pt x="3814365" y="6006335"/>
                  <a:pt x="3809767" y="6010868"/>
                  <a:pt x="3809256" y="6017049"/>
                </a:cubicBezTo>
                <a:lnTo>
                  <a:pt x="3811811" y="6022406"/>
                </a:lnTo>
                <a:lnTo>
                  <a:pt x="3805681" y="6020346"/>
                </a:lnTo>
                <a:cubicBezTo>
                  <a:pt x="3798018" y="6016637"/>
                  <a:pt x="3787802" y="6012104"/>
                  <a:pt x="3774520" y="6006335"/>
                </a:cubicBezTo>
                <a:cubicBezTo>
                  <a:pt x="3774520" y="6030235"/>
                  <a:pt x="3801083" y="6030235"/>
                  <a:pt x="3774520" y="6030235"/>
                </a:cubicBezTo>
                <a:cubicBezTo>
                  <a:pt x="3774520" y="6030235"/>
                  <a:pt x="3747957" y="6006335"/>
                  <a:pt x="3747957" y="6006335"/>
                </a:cubicBezTo>
                <a:cubicBezTo>
                  <a:pt x="3734675" y="6006335"/>
                  <a:pt x="3728545" y="6000566"/>
                  <a:pt x="3721905" y="5994385"/>
                </a:cubicBezTo>
                <a:lnTo>
                  <a:pt x="3707601" y="5987792"/>
                </a:lnTo>
                <a:lnTo>
                  <a:pt x="3708623" y="5994385"/>
                </a:lnTo>
                <a:cubicBezTo>
                  <a:pt x="3708623" y="6000566"/>
                  <a:pt x="3708623" y="6006747"/>
                  <a:pt x="3722415" y="6006747"/>
                </a:cubicBezTo>
                <a:cubicBezTo>
                  <a:pt x="3722415" y="6031472"/>
                  <a:pt x="3694831" y="6006747"/>
                  <a:pt x="3694831" y="6006747"/>
                </a:cubicBezTo>
                <a:cubicBezTo>
                  <a:pt x="3667757" y="5982023"/>
                  <a:pt x="3667757" y="6006747"/>
                  <a:pt x="3640683" y="5982023"/>
                </a:cubicBezTo>
                <a:cubicBezTo>
                  <a:pt x="3695341" y="5982023"/>
                  <a:pt x="3694831" y="5982023"/>
                  <a:pt x="3694831" y="5982023"/>
                </a:cubicBezTo>
                <a:lnTo>
                  <a:pt x="3695852" y="5982023"/>
                </a:lnTo>
                <a:lnTo>
                  <a:pt x="3718329" y="5982023"/>
                </a:lnTo>
                <a:cubicBezTo>
                  <a:pt x="3721394" y="5982023"/>
                  <a:pt x="3721905" y="5982023"/>
                  <a:pt x="3721905" y="5982023"/>
                </a:cubicBezTo>
                <a:cubicBezTo>
                  <a:pt x="3695341" y="5958123"/>
                  <a:pt x="3695341" y="5958535"/>
                  <a:pt x="3668778" y="5934635"/>
                </a:cubicBezTo>
                <a:cubicBezTo>
                  <a:pt x="3695341" y="5958535"/>
                  <a:pt x="3721905" y="5958123"/>
                  <a:pt x="3721905" y="5958123"/>
                </a:cubicBezTo>
                <a:cubicBezTo>
                  <a:pt x="3668778" y="5934223"/>
                  <a:pt x="3748468" y="5958535"/>
                  <a:pt x="3721905" y="5934635"/>
                </a:cubicBezTo>
                <a:cubicBezTo>
                  <a:pt x="3721905" y="5934635"/>
                  <a:pt x="3721394" y="5934223"/>
                  <a:pt x="3747957" y="5958123"/>
                </a:cubicBezTo>
                <a:cubicBezTo>
                  <a:pt x="3747957" y="5958123"/>
                  <a:pt x="3721394" y="5934635"/>
                  <a:pt x="3747957" y="5934635"/>
                </a:cubicBezTo>
                <a:cubicBezTo>
                  <a:pt x="3747957" y="5934635"/>
                  <a:pt x="3721905" y="5934635"/>
                  <a:pt x="3721905" y="5910735"/>
                </a:cubicBezTo>
                <a:cubicBezTo>
                  <a:pt x="3721905" y="5886835"/>
                  <a:pt x="3774520" y="5910323"/>
                  <a:pt x="3774520" y="5886423"/>
                </a:cubicBezTo>
                <a:cubicBezTo>
                  <a:pt x="3827646" y="5910323"/>
                  <a:pt x="3827646" y="5934635"/>
                  <a:pt x="3827646" y="5910735"/>
                </a:cubicBezTo>
                <a:cubicBezTo>
                  <a:pt x="3827646" y="5886835"/>
                  <a:pt x="3827646" y="5910323"/>
                  <a:pt x="3801083" y="5886423"/>
                </a:cubicBezTo>
                <a:cubicBezTo>
                  <a:pt x="3747957" y="5862523"/>
                  <a:pt x="3801083" y="5862523"/>
                  <a:pt x="3801083" y="5862523"/>
                </a:cubicBezTo>
                <a:cubicBezTo>
                  <a:pt x="3801083" y="5862523"/>
                  <a:pt x="3801083" y="5862523"/>
                  <a:pt x="3827646" y="5886423"/>
                </a:cubicBezTo>
                <a:cubicBezTo>
                  <a:pt x="3827646" y="5862523"/>
                  <a:pt x="3801083" y="5838623"/>
                  <a:pt x="3854209" y="5862523"/>
                </a:cubicBezTo>
                <a:cubicBezTo>
                  <a:pt x="3867491" y="5862523"/>
                  <a:pt x="3861361" y="5856754"/>
                  <a:pt x="3844504" y="5841507"/>
                </a:cubicBezTo>
                <a:lnTo>
                  <a:pt x="3827646" y="5825436"/>
                </a:lnTo>
                <a:lnTo>
                  <a:pt x="3838374" y="5834090"/>
                </a:lnTo>
                <a:cubicBezTo>
                  <a:pt x="3848079" y="5841507"/>
                  <a:pt x="3860850" y="5850573"/>
                  <a:pt x="3881283" y="5862523"/>
                </a:cubicBezTo>
                <a:cubicBezTo>
                  <a:pt x="3907847" y="5886423"/>
                  <a:pt x="3907847" y="5886423"/>
                  <a:pt x="3907847" y="5886423"/>
                </a:cubicBezTo>
                <a:cubicBezTo>
                  <a:pt x="3907847" y="5862523"/>
                  <a:pt x="3881283" y="5838623"/>
                  <a:pt x="3907847" y="5838623"/>
                </a:cubicBezTo>
                <a:cubicBezTo>
                  <a:pt x="3881283" y="5814723"/>
                  <a:pt x="3881283" y="5790823"/>
                  <a:pt x="3854209" y="5790823"/>
                </a:cubicBezTo>
                <a:cubicBezTo>
                  <a:pt x="3854209" y="5778873"/>
                  <a:pt x="3854720" y="5773104"/>
                  <a:pt x="3851144" y="5766922"/>
                </a:cubicBezTo>
                <a:lnTo>
                  <a:pt x="3850634" y="5766098"/>
                </a:lnTo>
                <a:lnTo>
                  <a:pt x="3854209" y="5766922"/>
                </a:lnTo>
                <a:cubicBezTo>
                  <a:pt x="3827646" y="5743022"/>
                  <a:pt x="3827646" y="5695222"/>
                  <a:pt x="3801083" y="5671322"/>
                </a:cubicBezTo>
                <a:cubicBezTo>
                  <a:pt x="3774520" y="5623522"/>
                  <a:pt x="3774520" y="5599622"/>
                  <a:pt x="3747957" y="5551822"/>
                </a:cubicBezTo>
                <a:cubicBezTo>
                  <a:pt x="3721394" y="5551822"/>
                  <a:pt x="3721905" y="5551410"/>
                  <a:pt x="3721905" y="5527510"/>
                </a:cubicBezTo>
                <a:cubicBezTo>
                  <a:pt x="3695341" y="5527510"/>
                  <a:pt x="3695341" y="5527922"/>
                  <a:pt x="3695341" y="5551822"/>
                </a:cubicBezTo>
                <a:cubicBezTo>
                  <a:pt x="3695341" y="5551822"/>
                  <a:pt x="3695341" y="5527510"/>
                  <a:pt x="3695341" y="5527510"/>
                </a:cubicBezTo>
                <a:cubicBezTo>
                  <a:pt x="3668778" y="5503610"/>
                  <a:pt x="3695341" y="5551822"/>
                  <a:pt x="3642215" y="5504022"/>
                </a:cubicBezTo>
                <a:cubicBezTo>
                  <a:pt x="3668778" y="5551822"/>
                  <a:pt x="3615652" y="5575722"/>
                  <a:pt x="3615652" y="5599622"/>
                </a:cubicBezTo>
                <a:cubicBezTo>
                  <a:pt x="3589089" y="5599622"/>
                  <a:pt x="3615652" y="5599622"/>
                  <a:pt x="3589089" y="5575722"/>
                </a:cubicBezTo>
                <a:cubicBezTo>
                  <a:pt x="3589089" y="5575722"/>
                  <a:pt x="3589089" y="5575722"/>
                  <a:pt x="3615652" y="5575722"/>
                </a:cubicBezTo>
                <a:cubicBezTo>
                  <a:pt x="3595730" y="5575722"/>
                  <a:pt x="3605435" y="5562536"/>
                  <a:pt x="3589089" y="5545641"/>
                </a:cubicBezTo>
                <a:lnTo>
                  <a:pt x="3582448" y="5540696"/>
                </a:lnTo>
                <a:lnTo>
                  <a:pt x="3615652" y="5551822"/>
                </a:lnTo>
                <a:cubicBezTo>
                  <a:pt x="3589089" y="5527922"/>
                  <a:pt x="3615652" y="5527922"/>
                  <a:pt x="3589089" y="5504022"/>
                </a:cubicBezTo>
                <a:cubicBezTo>
                  <a:pt x="3615652" y="5504022"/>
                  <a:pt x="3642215" y="5479710"/>
                  <a:pt x="3562526" y="5431909"/>
                </a:cubicBezTo>
                <a:cubicBezTo>
                  <a:pt x="3562526" y="5408009"/>
                  <a:pt x="3615652" y="5455810"/>
                  <a:pt x="3615652" y="5455810"/>
                </a:cubicBezTo>
                <a:cubicBezTo>
                  <a:pt x="3638128" y="5476413"/>
                  <a:pt x="3624847" y="5446744"/>
                  <a:pt x="3652943" y="5451689"/>
                </a:cubicBezTo>
                <a:cubicBezTo>
                  <a:pt x="3642215" y="5445096"/>
                  <a:pt x="3642215" y="5431909"/>
                  <a:pt x="3642215" y="5431909"/>
                </a:cubicBezTo>
                <a:cubicBezTo>
                  <a:pt x="3642215" y="5408009"/>
                  <a:pt x="3615652" y="5384109"/>
                  <a:pt x="3615652" y="5360209"/>
                </a:cubicBezTo>
                <a:cubicBezTo>
                  <a:pt x="3615652" y="5360209"/>
                  <a:pt x="3615652" y="5360209"/>
                  <a:pt x="3615652" y="5336309"/>
                </a:cubicBezTo>
                <a:cubicBezTo>
                  <a:pt x="3615652" y="5336309"/>
                  <a:pt x="3615652" y="5336309"/>
                  <a:pt x="3589089" y="5336309"/>
                </a:cubicBezTo>
                <a:cubicBezTo>
                  <a:pt x="3615652" y="5336309"/>
                  <a:pt x="3562526" y="5312821"/>
                  <a:pt x="3562526" y="5288921"/>
                </a:cubicBezTo>
                <a:cubicBezTo>
                  <a:pt x="3562526" y="5288921"/>
                  <a:pt x="3535963" y="5288509"/>
                  <a:pt x="3509399" y="5264609"/>
                </a:cubicBezTo>
                <a:cubicBezTo>
                  <a:pt x="3496118" y="5252659"/>
                  <a:pt x="3502759" y="5252659"/>
                  <a:pt x="3509399" y="5252659"/>
                </a:cubicBezTo>
                <a:lnTo>
                  <a:pt x="3515019" y="5251423"/>
                </a:lnTo>
                <a:lnTo>
                  <a:pt x="3520638" y="5261312"/>
                </a:lnTo>
                <a:cubicBezTo>
                  <a:pt x="3525746" y="5269142"/>
                  <a:pt x="3516040" y="5246478"/>
                  <a:pt x="3535963" y="5264609"/>
                </a:cubicBezTo>
                <a:cubicBezTo>
                  <a:pt x="3535963" y="5264609"/>
                  <a:pt x="3509399" y="5240709"/>
                  <a:pt x="3509399" y="5240709"/>
                </a:cubicBezTo>
                <a:cubicBezTo>
                  <a:pt x="3509399" y="5240709"/>
                  <a:pt x="3455762" y="5192909"/>
                  <a:pt x="3482325" y="5192909"/>
                </a:cubicBezTo>
                <a:cubicBezTo>
                  <a:pt x="3496118" y="5204859"/>
                  <a:pt x="3502759" y="5211040"/>
                  <a:pt x="3509399" y="5216809"/>
                </a:cubicBezTo>
                <a:lnTo>
                  <a:pt x="3532387" y="5228759"/>
                </a:lnTo>
                <a:cubicBezTo>
                  <a:pt x="3535452" y="5234940"/>
                  <a:pt x="3535963" y="5240709"/>
                  <a:pt x="3535963" y="5240709"/>
                </a:cubicBezTo>
                <a:cubicBezTo>
                  <a:pt x="3535963" y="5216809"/>
                  <a:pt x="3535963" y="5216809"/>
                  <a:pt x="3562526" y="5240709"/>
                </a:cubicBezTo>
                <a:cubicBezTo>
                  <a:pt x="3535963" y="5216809"/>
                  <a:pt x="3535963" y="5240709"/>
                  <a:pt x="3589089" y="5264609"/>
                </a:cubicBezTo>
                <a:cubicBezTo>
                  <a:pt x="3589089" y="5264609"/>
                  <a:pt x="3562526" y="5240709"/>
                  <a:pt x="3589089" y="5240709"/>
                </a:cubicBezTo>
                <a:cubicBezTo>
                  <a:pt x="3589089" y="5240709"/>
                  <a:pt x="3589089" y="5240709"/>
                  <a:pt x="3562526" y="5216809"/>
                </a:cubicBezTo>
                <a:cubicBezTo>
                  <a:pt x="3589089" y="5216809"/>
                  <a:pt x="3562526" y="5216809"/>
                  <a:pt x="3589089" y="5216809"/>
                </a:cubicBezTo>
                <a:cubicBezTo>
                  <a:pt x="3562526" y="5169009"/>
                  <a:pt x="3562526" y="5169009"/>
                  <a:pt x="3535963" y="5145109"/>
                </a:cubicBezTo>
                <a:lnTo>
                  <a:pt x="3526257" y="5133571"/>
                </a:lnTo>
                <a:lnTo>
                  <a:pt x="3535963" y="5121209"/>
                </a:lnTo>
                <a:cubicBezTo>
                  <a:pt x="3535963" y="5121209"/>
                  <a:pt x="3535963" y="5096896"/>
                  <a:pt x="3535963" y="5096896"/>
                </a:cubicBezTo>
                <a:cubicBezTo>
                  <a:pt x="3509399" y="5096896"/>
                  <a:pt x="3509399" y="5073408"/>
                  <a:pt x="3509399" y="5073408"/>
                </a:cubicBezTo>
                <a:cubicBezTo>
                  <a:pt x="3509399" y="5073408"/>
                  <a:pt x="3509399" y="5049508"/>
                  <a:pt x="3509399" y="5049508"/>
                </a:cubicBezTo>
                <a:cubicBezTo>
                  <a:pt x="3509399" y="5025608"/>
                  <a:pt x="3482325" y="5001296"/>
                  <a:pt x="3482325" y="5001296"/>
                </a:cubicBezTo>
                <a:cubicBezTo>
                  <a:pt x="3482325" y="4977396"/>
                  <a:pt x="3455762" y="4953496"/>
                  <a:pt x="3455762" y="4929596"/>
                </a:cubicBezTo>
                <a:cubicBezTo>
                  <a:pt x="3455762" y="4929596"/>
                  <a:pt x="3449122" y="4923827"/>
                  <a:pt x="3439416" y="4914761"/>
                </a:cubicBezTo>
                <a:lnTo>
                  <a:pt x="3429199" y="4905696"/>
                </a:lnTo>
                <a:lnTo>
                  <a:pt x="3402636" y="4881796"/>
                </a:lnTo>
                <a:cubicBezTo>
                  <a:pt x="3402636" y="4881796"/>
                  <a:pt x="3402636" y="4905696"/>
                  <a:pt x="3402636" y="4905696"/>
                </a:cubicBezTo>
                <a:cubicBezTo>
                  <a:pt x="3402636" y="4905696"/>
                  <a:pt x="3409277" y="4905696"/>
                  <a:pt x="3415918" y="4905696"/>
                </a:cubicBezTo>
                <a:lnTo>
                  <a:pt x="3429199" y="4905696"/>
                </a:lnTo>
                <a:lnTo>
                  <a:pt x="3417961" y="4909404"/>
                </a:lnTo>
                <a:cubicBezTo>
                  <a:pt x="3415407" y="4913113"/>
                  <a:pt x="3421026" y="4918470"/>
                  <a:pt x="3425623" y="4915998"/>
                </a:cubicBezTo>
                <a:lnTo>
                  <a:pt x="3429199" y="4905696"/>
                </a:lnTo>
                <a:lnTo>
                  <a:pt x="3452187" y="4929596"/>
                </a:lnTo>
                <a:cubicBezTo>
                  <a:pt x="3455762" y="4935365"/>
                  <a:pt x="3455762" y="4941958"/>
                  <a:pt x="3455762" y="4953908"/>
                </a:cubicBezTo>
                <a:cubicBezTo>
                  <a:pt x="3429199" y="4930008"/>
                  <a:pt x="3429199" y="4929596"/>
                  <a:pt x="3429199" y="4929596"/>
                </a:cubicBezTo>
                <a:cubicBezTo>
                  <a:pt x="3429199" y="4929596"/>
                  <a:pt x="3429199" y="4953908"/>
                  <a:pt x="3429199" y="4953908"/>
                </a:cubicBezTo>
                <a:cubicBezTo>
                  <a:pt x="3429199" y="4953908"/>
                  <a:pt x="3435840" y="4959677"/>
                  <a:pt x="3442481" y="4968330"/>
                </a:cubicBezTo>
                <a:lnTo>
                  <a:pt x="3445546" y="4976572"/>
                </a:lnTo>
                <a:lnTo>
                  <a:pt x="3429199" y="4974512"/>
                </a:lnTo>
                <a:cubicBezTo>
                  <a:pt x="3422558" y="4971627"/>
                  <a:pt x="3415918" y="4965858"/>
                  <a:pt x="3402636" y="4953908"/>
                </a:cubicBezTo>
                <a:cubicBezTo>
                  <a:pt x="3376073" y="4953908"/>
                  <a:pt x="3402636" y="4977396"/>
                  <a:pt x="3376073" y="4929596"/>
                </a:cubicBezTo>
                <a:cubicBezTo>
                  <a:pt x="3349510" y="4929596"/>
                  <a:pt x="3376073" y="4953908"/>
                  <a:pt x="3349510" y="4953908"/>
                </a:cubicBezTo>
                <a:lnTo>
                  <a:pt x="3352575" y="4968330"/>
                </a:lnTo>
                <a:lnTo>
                  <a:pt x="3349510" y="4965858"/>
                </a:lnTo>
                <a:cubicBezTo>
                  <a:pt x="3336228" y="4953908"/>
                  <a:pt x="3322947" y="4941546"/>
                  <a:pt x="3296383" y="4929596"/>
                </a:cubicBezTo>
                <a:cubicBezTo>
                  <a:pt x="3322947" y="4929596"/>
                  <a:pt x="3322947" y="4929596"/>
                  <a:pt x="3322947" y="4905696"/>
                </a:cubicBezTo>
                <a:cubicBezTo>
                  <a:pt x="3309665" y="4893746"/>
                  <a:pt x="3296383" y="4893746"/>
                  <a:pt x="3289743" y="4899927"/>
                </a:cubicBezTo>
                <a:lnTo>
                  <a:pt x="3288721" y="4901575"/>
                </a:lnTo>
                <a:lnTo>
                  <a:pt x="3256539" y="4881796"/>
                </a:lnTo>
                <a:cubicBezTo>
                  <a:pt x="3243257" y="4876027"/>
                  <a:pt x="3229976" y="4870258"/>
                  <a:pt x="3216694" y="4858308"/>
                </a:cubicBezTo>
                <a:cubicBezTo>
                  <a:pt x="3243257" y="4906108"/>
                  <a:pt x="3216694" y="4881796"/>
                  <a:pt x="3190131" y="4881796"/>
                </a:cubicBezTo>
                <a:cubicBezTo>
                  <a:pt x="3203923" y="4894158"/>
                  <a:pt x="3210564" y="4900339"/>
                  <a:pt x="3217716" y="4906520"/>
                </a:cubicBezTo>
                <a:cubicBezTo>
                  <a:pt x="3223846" y="4912289"/>
                  <a:pt x="3230486" y="4918058"/>
                  <a:pt x="3243257" y="4929596"/>
                </a:cubicBezTo>
                <a:cubicBezTo>
                  <a:pt x="3243257" y="4953496"/>
                  <a:pt x="3269820" y="4953496"/>
                  <a:pt x="3243257" y="4929596"/>
                </a:cubicBezTo>
                <a:cubicBezTo>
                  <a:pt x="3269820" y="4929596"/>
                  <a:pt x="3269820" y="4953496"/>
                  <a:pt x="3269820" y="4977808"/>
                </a:cubicBezTo>
                <a:cubicBezTo>
                  <a:pt x="3296383" y="4977808"/>
                  <a:pt x="3296383" y="4977808"/>
                  <a:pt x="3269820" y="4953908"/>
                </a:cubicBezTo>
                <a:cubicBezTo>
                  <a:pt x="3269820" y="4953908"/>
                  <a:pt x="3322947" y="5001708"/>
                  <a:pt x="3296383" y="4953908"/>
                </a:cubicBezTo>
                <a:cubicBezTo>
                  <a:pt x="3296383" y="4953908"/>
                  <a:pt x="3322947" y="4977396"/>
                  <a:pt x="3349510" y="5001296"/>
                </a:cubicBezTo>
                <a:cubicBezTo>
                  <a:pt x="3322947" y="5001296"/>
                  <a:pt x="3349510" y="5025196"/>
                  <a:pt x="3322947" y="5001296"/>
                </a:cubicBezTo>
                <a:cubicBezTo>
                  <a:pt x="3322947" y="5001296"/>
                  <a:pt x="3323968" y="5016131"/>
                  <a:pt x="3348999" y="5033850"/>
                </a:cubicBezTo>
                <a:cubicBezTo>
                  <a:pt x="3334185" y="5029729"/>
                  <a:pt x="3322947" y="5034262"/>
                  <a:pt x="3322947" y="5049508"/>
                </a:cubicBezTo>
                <a:cubicBezTo>
                  <a:pt x="3296383" y="5025608"/>
                  <a:pt x="3322947" y="5001296"/>
                  <a:pt x="3296383" y="5001296"/>
                </a:cubicBezTo>
                <a:cubicBezTo>
                  <a:pt x="3296383" y="5001296"/>
                  <a:pt x="3296383" y="5025196"/>
                  <a:pt x="3269820" y="5001296"/>
                </a:cubicBezTo>
                <a:cubicBezTo>
                  <a:pt x="3269820" y="5001296"/>
                  <a:pt x="3296383" y="5025608"/>
                  <a:pt x="3296383" y="5025608"/>
                </a:cubicBezTo>
                <a:lnTo>
                  <a:pt x="3295873" y="5027257"/>
                </a:lnTo>
                <a:lnTo>
                  <a:pt x="3292808" y="5025608"/>
                </a:lnTo>
                <a:cubicBezTo>
                  <a:pt x="3283102" y="5019839"/>
                  <a:pt x="3269820" y="5013658"/>
                  <a:pt x="3269820" y="5025608"/>
                </a:cubicBezTo>
                <a:cubicBezTo>
                  <a:pt x="3269820" y="5025608"/>
                  <a:pt x="3269820" y="5025608"/>
                  <a:pt x="3243257" y="5025608"/>
                </a:cubicBezTo>
                <a:cubicBezTo>
                  <a:pt x="3322947" y="5073408"/>
                  <a:pt x="3243257" y="5072996"/>
                  <a:pt x="3296383" y="5096896"/>
                </a:cubicBezTo>
                <a:lnTo>
                  <a:pt x="3292297" y="5106374"/>
                </a:lnTo>
                <a:lnTo>
                  <a:pt x="3288721" y="5106786"/>
                </a:lnTo>
                <a:lnTo>
                  <a:pt x="3283102" y="5106374"/>
                </a:lnTo>
                <a:lnTo>
                  <a:pt x="3285145" y="5107198"/>
                </a:lnTo>
                <a:lnTo>
                  <a:pt x="3288721" y="5106786"/>
                </a:lnTo>
                <a:lnTo>
                  <a:pt x="3292297" y="5107198"/>
                </a:lnTo>
                <a:lnTo>
                  <a:pt x="3292297" y="5106374"/>
                </a:lnTo>
                <a:lnTo>
                  <a:pt x="3292808" y="5106374"/>
                </a:lnTo>
                <a:cubicBezTo>
                  <a:pt x="3296383" y="5103077"/>
                  <a:pt x="3296383" y="5096896"/>
                  <a:pt x="3296383" y="5096896"/>
                </a:cubicBezTo>
                <a:cubicBezTo>
                  <a:pt x="3322947" y="5145109"/>
                  <a:pt x="3269820" y="5097308"/>
                  <a:pt x="3269820" y="5121209"/>
                </a:cubicBezTo>
                <a:cubicBezTo>
                  <a:pt x="3269820" y="5121209"/>
                  <a:pt x="3269820" y="5121209"/>
                  <a:pt x="3269820" y="5124093"/>
                </a:cubicBezTo>
                <a:lnTo>
                  <a:pt x="3269820" y="5131098"/>
                </a:lnTo>
                <a:lnTo>
                  <a:pt x="3243257" y="5121209"/>
                </a:lnTo>
                <a:cubicBezTo>
                  <a:pt x="3243257" y="5121209"/>
                  <a:pt x="3243257" y="5121209"/>
                  <a:pt x="3239681" y="5121209"/>
                </a:cubicBezTo>
                <a:lnTo>
                  <a:pt x="3224356" y="5121209"/>
                </a:lnTo>
                <a:lnTo>
                  <a:pt x="3219759" y="5115440"/>
                </a:lnTo>
                <a:cubicBezTo>
                  <a:pt x="3216694" y="5109258"/>
                  <a:pt x="3216694" y="5109258"/>
                  <a:pt x="3216694" y="5121209"/>
                </a:cubicBezTo>
                <a:cubicBezTo>
                  <a:pt x="3190131" y="5121209"/>
                  <a:pt x="3190131" y="5121209"/>
                  <a:pt x="3216694" y="5145109"/>
                </a:cubicBezTo>
                <a:cubicBezTo>
                  <a:pt x="3110441" y="5097308"/>
                  <a:pt x="3216694" y="5216809"/>
                  <a:pt x="3163568" y="5192909"/>
                </a:cubicBezTo>
                <a:cubicBezTo>
                  <a:pt x="3176849" y="5204859"/>
                  <a:pt x="3176339" y="5210628"/>
                  <a:pt x="3176339" y="5219693"/>
                </a:cubicBezTo>
                <a:lnTo>
                  <a:pt x="3177871" y="5231643"/>
                </a:lnTo>
                <a:lnTo>
                  <a:pt x="3163568" y="5216809"/>
                </a:lnTo>
                <a:cubicBezTo>
                  <a:pt x="3137005" y="5192909"/>
                  <a:pt x="3163568" y="5240709"/>
                  <a:pt x="3137005" y="5216809"/>
                </a:cubicBezTo>
                <a:cubicBezTo>
                  <a:pt x="3110441" y="5192909"/>
                  <a:pt x="3057315" y="5169009"/>
                  <a:pt x="3057315" y="5145109"/>
                </a:cubicBezTo>
                <a:cubicBezTo>
                  <a:pt x="3057315" y="5126977"/>
                  <a:pt x="3041990" y="5136043"/>
                  <a:pt x="3045566" y="5151702"/>
                </a:cubicBezTo>
                <a:lnTo>
                  <a:pt x="3057315" y="5169009"/>
                </a:lnTo>
                <a:lnTo>
                  <a:pt x="3053739" y="5166124"/>
                </a:lnTo>
                <a:cubicBezTo>
                  <a:pt x="3043523" y="5157059"/>
                  <a:pt x="3030752" y="5145109"/>
                  <a:pt x="3030752" y="5145109"/>
                </a:cubicBezTo>
                <a:cubicBezTo>
                  <a:pt x="3004189" y="5145109"/>
                  <a:pt x="3030752" y="5145109"/>
                  <a:pt x="3057315" y="5169009"/>
                </a:cubicBezTo>
                <a:cubicBezTo>
                  <a:pt x="3004189" y="5145109"/>
                  <a:pt x="3030752" y="5169009"/>
                  <a:pt x="2977115" y="5145109"/>
                </a:cubicBezTo>
                <a:cubicBezTo>
                  <a:pt x="2990397" y="5157059"/>
                  <a:pt x="3003678" y="5162828"/>
                  <a:pt x="3013895" y="5169009"/>
                </a:cubicBezTo>
                <a:lnTo>
                  <a:pt x="3020025" y="5177662"/>
                </a:lnTo>
                <a:lnTo>
                  <a:pt x="3012362" y="5173129"/>
                </a:lnTo>
                <a:cubicBezTo>
                  <a:pt x="3007254" y="5170657"/>
                  <a:pt x="3004189" y="5169009"/>
                  <a:pt x="3004189" y="5169009"/>
                </a:cubicBezTo>
                <a:lnTo>
                  <a:pt x="3025644" y="5186316"/>
                </a:lnTo>
                <a:lnTo>
                  <a:pt x="3030752" y="5192909"/>
                </a:lnTo>
                <a:cubicBezTo>
                  <a:pt x="3030752" y="5192909"/>
                  <a:pt x="3004189" y="5169009"/>
                  <a:pt x="2977115" y="5169009"/>
                </a:cubicBezTo>
                <a:cubicBezTo>
                  <a:pt x="2950552" y="5145109"/>
                  <a:pt x="2977115" y="5192909"/>
                  <a:pt x="2950552" y="5192909"/>
                </a:cubicBezTo>
                <a:cubicBezTo>
                  <a:pt x="2977115" y="5216809"/>
                  <a:pt x="2977115" y="5216809"/>
                  <a:pt x="2950552" y="5216809"/>
                </a:cubicBezTo>
                <a:cubicBezTo>
                  <a:pt x="2923989" y="5192909"/>
                  <a:pt x="2870862" y="5192909"/>
                  <a:pt x="2923989" y="5240709"/>
                </a:cubicBezTo>
                <a:cubicBezTo>
                  <a:pt x="2897426" y="5240709"/>
                  <a:pt x="2897426" y="5240709"/>
                  <a:pt x="2870862" y="5216809"/>
                </a:cubicBezTo>
                <a:cubicBezTo>
                  <a:pt x="2870862" y="5216809"/>
                  <a:pt x="2870862" y="5216809"/>
                  <a:pt x="2817736" y="5192909"/>
                </a:cubicBezTo>
                <a:cubicBezTo>
                  <a:pt x="2817736" y="5192909"/>
                  <a:pt x="2844299" y="5216809"/>
                  <a:pt x="2844299" y="5216809"/>
                </a:cubicBezTo>
                <a:cubicBezTo>
                  <a:pt x="2870862" y="5240709"/>
                  <a:pt x="2870862" y="5216809"/>
                  <a:pt x="2923989" y="5264609"/>
                </a:cubicBezTo>
                <a:cubicBezTo>
                  <a:pt x="2870862" y="5240709"/>
                  <a:pt x="2817736" y="5240709"/>
                  <a:pt x="2817736" y="5264609"/>
                </a:cubicBezTo>
                <a:cubicBezTo>
                  <a:pt x="2817736" y="5264609"/>
                  <a:pt x="2817736" y="5264609"/>
                  <a:pt x="2791173" y="5240709"/>
                </a:cubicBezTo>
                <a:cubicBezTo>
                  <a:pt x="2791173" y="5216809"/>
                  <a:pt x="2791173" y="5216809"/>
                  <a:pt x="2791173" y="5216809"/>
                </a:cubicBezTo>
                <a:cubicBezTo>
                  <a:pt x="2764610" y="5192909"/>
                  <a:pt x="2738047" y="5192909"/>
                  <a:pt x="2711484" y="5192909"/>
                </a:cubicBezTo>
                <a:cubicBezTo>
                  <a:pt x="2746731" y="5208567"/>
                  <a:pt x="2736003" y="5204859"/>
                  <a:pt x="2731917" y="5213512"/>
                </a:cubicBezTo>
                <a:cubicBezTo>
                  <a:pt x="2732938" y="5213100"/>
                  <a:pt x="2734982" y="5213100"/>
                  <a:pt x="2738047" y="5213924"/>
                </a:cubicBezTo>
                <a:cubicBezTo>
                  <a:pt x="2751328" y="5216809"/>
                  <a:pt x="2777891" y="5228759"/>
                  <a:pt x="2791173" y="5240709"/>
                </a:cubicBezTo>
                <a:cubicBezTo>
                  <a:pt x="2811095" y="5258840"/>
                  <a:pt x="2831018" y="5290157"/>
                  <a:pt x="2817225" y="5284388"/>
                </a:cubicBezTo>
                <a:lnTo>
                  <a:pt x="2791173" y="5264609"/>
                </a:lnTo>
                <a:lnTo>
                  <a:pt x="2777891" y="5244005"/>
                </a:lnTo>
                <a:cubicBezTo>
                  <a:pt x="2771251" y="5241121"/>
                  <a:pt x="2764610" y="5240709"/>
                  <a:pt x="2764610" y="5240709"/>
                </a:cubicBezTo>
                <a:cubicBezTo>
                  <a:pt x="2737536" y="5224638"/>
                  <a:pt x="2729873" y="5217221"/>
                  <a:pt x="2730895" y="5214336"/>
                </a:cubicBezTo>
                <a:cubicBezTo>
                  <a:pt x="2729363" y="5219281"/>
                  <a:pt x="2729873" y="5226286"/>
                  <a:pt x="2738047" y="5240709"/>
                </a:cubicBezTo>
                <a:cubicBezTo>
                  <a:pt x="2711484" y="5216809"/>
                  <a:pt x="2711484" y="5216809"/>
                  <a:pt x="2684920" y="5169009"/>
                </a:cubicBezTo>
                <a:cubicBezTo>
                  <a:pt x="2738047" y="5192909"/>
                  <a:pt x="2684920" y="5145109"/>
                  <a:pt x="2711484" y="5169009"/>
                </a:cubicBezTo>
                <a:cubicBezTo>
                  <a:pt x="2711484" y="5145109"/>
                  <a:pt x="2711484" y="5145109"/>
                  <a:pt x="2684920" y="5121209"/>
                </a:cubicBezTo>
                <a:cubicBezTo>
                  <a:pt x="2711484" y="5121209"/>
                  <a:pt x="2684920" y="5121209"/>
                  <a:pt x="2711484" y="5145109"/>
                </a:cubicBezTo>
                <a:cubicBezTo>
                  <a:pt x="2738047" y="5145109"/>
                  <a:pt x="2684920" y="5121209"/>
                  <a:pt x="2711484" y="5121209"/>
                </a:cubicBezTo>
                <a:cubicBezTo>
                  <a:pt x="2738047" y="5145109"/>
                  <a:pt x="2711484" y="5145109"/>
                  <a:pt x="2764610" y="5169009"/>
                </a:cubicBezTo>
                <a:cubicBezTo>
                  <a:pt x="2738047" y="5169009"/>
                  <a:pt x="2738047" y="5169009"/>
                  <a:pt x="2738047" y="5169009"/>
                </a:cubicBezTo>
                <a:cubicBezTo>
                  <a:pt x="2738047" y="5169009"/>
                  <a:pt x="2764610" y="5192909"/>
                  <a:pt x="2764610" y="5192909"/>
                </a:cubicBezTo>
                <a:cubicBezTo>
                  <a:pt x="2817736" y="5216809"/>
                  <a:pt x="2764610" y="5169009"/>
                  <a:pt x="2791173" y="5169009"/>
                </a:cubicBezTo>
                <a:cubicBezTo>
                  <a:pt x="2764610" y="5145109"/>
                  <a:pt x="2764610" y="5169009"/>
                  <a:pt x="2764610" y="5169009"/>
                </a:cubicBezTo>
                <a:cubicBezTo>
                  <a:pt x="2711484" y="5097308"/>
                  <a:pt x="2764610" y="5145109"/>
                  <a:pt x="2817736" y="5169009"/>
                </a:cubicBezTo>
                <a:cubicBezTo>
                  <a:pt x="2817736" y="5145109"/>
                  <a:pt x="2764610" y="5121209"/>
                  <a:pt x="2791173" y="5121209"/>
                </a:cubicBezTo>
                <a:cubicBezTo>
                  <a:pt x="2817736" y="5145109"/>
                  <a:pt x="2791173" y="5145109"/>
                  <a:pt x="2817736" y="5145109"/>
                </a:cubicBezTo>
                <a:cubicBezTo>
                  <a:pt x="2817736" y="5121209"/>
                  <a:pt x="2791173" y="5049508"/>
                  <a:pt x="2791173" y="5049508"/>
                </a:cubicBezTo>
                <a:cubicBezTo>
                  <a:pt x="2764610" y="5025608"/>
                  <a:pt x="2791173" y="5049508"/>
                  <a:pt x="2738047" y="5025608"/>
                </a:cubicBezTo>
                <a:cubicBezTo>
                  <a:pt x="2764610" y="5025608"/>
                  <a:pt x="2764610" y="5025608"/>
                  <a:pt x="2817736" y="5049508"/>
                </a:cubicBezTo>
                <a:cubicBezTo>
                  <a:pt x="2797814" y="5031377"/>
                  <a:pt x="2852473" y="5054041"/>
                  <a:pt x="2858602" y="5035910"/>
                </a:cubicBezTo>
                <a:lnTo>
                  <a:pt x="2853494" y="5023136"/>
                </a:lnTo>
                <a:lnTo>
                  <a:pt x="2870862" y="5025608"/>
                </a:lnTo>
                <a:cubicBezTo>
                  <a:pt x="2870862" y="5025608"/>
                  <a:pt x="2864222" y="5013658"/>
                  <a:pt x="2861157" y="5004593"/>
                </a:cubicBezTo>
                <a:lnTo>
                  <a:pt x="2860135" y="4999236"/>
                </a:lnTo>
                <a:lnTo>
                  <a:pt x="2870862" y="5001296"/>
                </a:lnTo>
                <a:cubicBezTo>
                  <a:pt x="2844299" y="4953496"/>
                  <a:pt x="2950552" y="5001708"/>
                  <a:pt x="2870862" y="4953908"/>
                </a:cubicBezTo>
                <a:cubicBezTo>
                  <a:pt x="2870862" y="4930008"/>
                  <a:pt x="2897426" y="4953908"/>
                  <a:pt x="2897426" y="4953908"/>
                </a:cubicBezTo>
                <a:cubicBezTo>
                  <a:pt x="2897426" y="4953908"/>
                  <a:pt x="2923989" y="4953908"/>
                  <a:pt x="2923989" y="4953908"/>
                </a:cubicBezTo>
                <a:cubicBezTo>
                  <a:pt x="2923989" y="4953908"/>
                  <a:pt x="2897426" y="4929596"/>
                  <a:pt x="2897426" y="4929596"/>
                </a:cubicBezTo>
                <a:cubicBezTo>
                  <a:pt x="2910707" y="4929596"/>
                  <a:pt x="2930629" y="4930008"/>
                  <a:pt x="2934205" y="4920942"/>
                </a:cubicBezTo>
                <a:lnTo>
                  <a:pt x="2926543" y="4905696"/>
                </a:lnTo>
                <a:lnTo>
                  <a:pt x="2946976" y="4905696"/>
                </a:lnTo>
                <a:cubicBezTo>
                  <a:pt x="2950552" y="4905696"/>
                  <a:pt x="2950552" y="4905696"/>
                  <a:pt x="2950552" y="4905696"/>
                </a:cubicBezTo>
                <a:cubicBezTo>
                  <a:pt x="2950552" y="4905696"/>
                  <a:pt x="2923989" y="4882208"/>
                  <a:pt x="2897426" y="4858308"/>
                </a:cubicBezTo>
                <a:cubicBezTo>
                  <a:pt x="2897426" y="4858308"/>
                  <a:pt x="2897426" y="4833996"/>
                  <a:pt x="2870862" y="4810096"/>
                </a:cubicBezTo>
                <a:lnTo>
                  <a:pt x="2866776" y="4809271"/>
                </a:lnTo>
                <a:lnTo>
                  <a:pt x="2844299" y="4786195"/>
                </a:lnTo>
                <a:cubicBezTo>
                  <a:pt x="2817736" y="4762295"/>
                  <a:pt x="2817736" y="4762295"/>
                  <a:pt x="2817736" y="4762295"/>
                </a:cubicBezTo>
                <a:cubicBezTo>
                  <a:pt x="2791173" y="4762295"/>
                  <a:pt x="2791173" y="4762295"/>
                  <a:pt x="2791173" y="4762295"/>
                </a:cubicBezTo>
                <a:cubicBezTo>
                  <a:pt x="2764610" y="4738395"/>
                  <a:pt x="2764610" y="4738395"/>
                  <a:pt x="2738047" y="4738395"/>
                </a:cubicBezTo>
                <a:cubicBezTo>
                  <a:pt x="2751328" y="4738395"/>
                  <a:pt x="2757969" y="4744576"/>
                  <a:pt x="2757969" y="4747461"/>
                </a:cubicBezTo>
                <a:lnTo>
                  <a:pt x="2753372" y="4748697"/>
                </a:lnTo>
                <a:lnTo>
                  <a:pt x="2774316" y="4762295"/>
                </a:lnTo>
                <a:cubicBezTo>
                  <a:pt x="2784532" y="4768476"/>
                  <a:pt x="2791173" y="4774245"/>
                  <a:pt x="2791173" y="4786195"/>
                </a:cubicBezTo>
                <a:cubicBezTo>
                  <a:pt x="2791173" y="4786195"/>
                  <a:pt x="2791173" y="4786608"/>
                  <a:pt x="2764610" y="4762295"/>
                </a:cubicBezTo>
                <a:cubicBezTo>
                  <a:pt x="2738047" y="4738395"/>
                  <a:pt x="2738047" y="4786195"/>
                  <a:pt x="2738047" y="4786195"/>
                </a:cubicBezTo>
                <a:cubicBezTo>
                  <a:pt x="2738047" y="4762295"/>
                  <a:pt x="2738047" y="4762295"/>
                  <a:pt x="2711484" y="4762295"/>
                </a:cubicBezTo>
                <a:cubicBezTo>
                  <a:pt x="2731406" y="4780426"/>
                  <a:pt x="2706375" y="4771361"/>
                  <a:pt x="2715059" y="4785783"/>
                </a:cubicBezTo>
                <a:lnTo>
                  <a:pt x="2716592" y="4787432"/>
                </a:lnTo>
                <a:lnTo>
                  <a:pt x="2711484" y="4786195"/>
                </a:lnTo>
                <a:cubicBezTo>
                  <a:pt x="2711484" y="4786195"/>
                  <a:pt x="2711484" y="4786195"/>
                  <a:pt x="2738047" y="4810096"/>
                </a:cubicBezTo>
                <a:cubicBezTo>
                  <a:pt x="2711484" y="4786195"/>
                  <a:pt x="2684920" y="4786608"/>
                  <a:pt x="2658357" y="4762295"/>
                </a:cubicBezTo>
                <a:cubicBezTo>
                  <a:pt x="2684920" y="4786608"/>
                  <a:pt x="2738047" y="4857896"/>
                  <a:pt x="2684920" y="4810096"/>
                </a:cubicBezTo>
                <a:cubicBezTo>
                  <a:pt x="2684920" y="4833996"/>
                  <a:pt x="2684920" y="4834408"/>
                  <a:pt x="2711484" y="4858308"/>
                </a:cubicBezTo>
                <a:cubicBezTo>
                  <a:pt x="2684920" y="4834408"/>
                  <a:pt x="2684920" y="4858308"/>
                  <a:pt x="2684920" y="4858308"/>
                </a:cubicBezTo>
                <a:cubicBezTo>
                  <a:pt x="2631794" y="4834408"/>
                  <a:pt x="2658357" y="4833996"/>
                  <a:pt x="2658357" y="4810096"/>
                </a:cubicBezTo>
                <a:cubicBezTo>
                  <a:pt x="2605231" y="4786195"/>
                  <a:pt x="2658357" y="4833996"/>
                  <a:pt x="2631794" y="4810096"/>
                </a:cubicBezTo>
                <a:cubicBezTo>
                  <a:pt x="2631794" y="4833996"/>
                  <a:pt x="2658357" y="4858308"/>
                  <a:pt x="2658357" y="4858308"/>
                </a:cubicBezTo>
                <a:lnTo>
                  <a:pt x="2642563" y="4854491"/>
                </a:lnTo>
                <a:lnTo>
                  <a:pt x="2631794" y="4846152"/>
                </a:lnTo>
                <a:cubicBezTo>
                  <a:pt x="2625153" y="4840074"/>
                  <a:pt x="2618512" y="4833996"/>
                  <a:pt x="2605231" y="4833996"/>
                </a:cubicBezTo>
                <a:cubicBezTo>
                  <a:pt x="2605231" y="4833996"/>
                  <a:pt x="2578668" y="4834408"/>
                  <a:pt x="2605231" y="4858308"/>
                </a:cubicBezTo>
                <a:cubicBezTo>
                  <a:pt x="2631794" y="4882208"/>
                  <a:pt x="2578668" y="4833996"/>
                  <a:pt x="2631794" y="4881796"/>
                </a:cubicBezTo>
                <a:cubicBezTo>
                  <a:pt x="2631794" y="4881796"/>
                  <a:pt x="2605231" y="4857896"/>
                  <a:pt x="2605231" y="4881796"/>
                </a:cubicBezTo>
                <a:cubicBezTo>
                  <a:pt x="2605231" y="4881796"/>
                  <a:pt x="2605231" y="4881796"/>
                  <a:pt x="2631794" y="4905696"/>
                </a:cubicBezTo>
                <a:cubicBezTo>
                  <a:pt x="2552105" y="4881796"/>
                  <a:pt x="2578668" y="4953908"/>
                  <a:pt x="2525542" y="4953908"/>
                </a:cubicBezTo>
                <a:cubicBezTo>
                  <a:pt x="2525542" y="4953908"/>
                  <a:pt x="2498978" y="4929596"/>
                  <a:pt x="2525542" y="4929596"/>
                </a:cubicBezTo>
                <a:cubicBezTo>
                  <a:pt x="2498978" y="4881796"/>
                  <a:pt x="2552105" y="4929596"/>
                  <a:pt x="2552105" y="4905696"/>
                </a:cubicBezTo>
                <a:cubicBezTo>
                  <a:pt x="2552105" y="4905696"/>
                  <a:pt x="2525542" y="4905696"/>
                  <a:pt x="2525542" y="4905696"/>
                </a:cubicBezTo>
                <a:cubicBezTo>
                  <a:pt x="2498978" y="4881796"/>
                  <a:pt x="2525542" y="4906108"/>
                  <a:pt x="2498978" y="4858308"/>
                </a:cubicBezTo>
                <a:cubicBezTo>
                  <a:pt x="2525542" y="4858308"/>
                  <a:pt x="2578668" y="4881796"/>
                  <a:pt x="2525542" y="4833996"/>
                </a:cubicBezTo>
                <a:cubicBezTo>
                  <a:pt x="2525542" y="4833996"/>
                  <a:pt x="2525542" y="4834408"/>
                  <a:pt x="2552105" y="4858308"/>
                </a:cubicBezTo>
                <a:cubicBezTo>
                  <a:pt x="2552105" y="4834408"/>
                  <a:pt x="2552105" y="4857896"/>
                  <a:pt x="2552105" y="4833996"/>
                </a:cubicBezTo>
                <a:cubicBezTo>
                  <a:pt x="2552105" y="4833996"/>
                  <a:pt x="2525542" y="4810096"/>
                  <a:pt x="2498978" y="4810096"/>
                </a:cubicBezTo>
                <a:cubicBezTo>
                  <a:pt x="2498978" y="4810096"/>
                  <a:pt x="2498468" y="4786608"/>
                  <a:pt x="2445341" y="4762295"/>
                </a:cubicBezTo>
                <a:cubicBezTo>
                  <a:pt x="2445341" y="4762295"/>
                  <a:pt x="2490294" y="4775894"/>
                  <a:pt x="2490294" y="4772597"/>
                </a:cubicBezTo>
                <a:cubicBezTo>
                  <a:pt x="2506130" y="4781251"/>
                  <a:pt x="2525542" y="4794437"/>
                  <a:pt x="2525542" y="4810096"/>
                </a:cubicBezTo>
                <a:cubicBezTo>
                  <a:pt x="2552105" y="4810096"/>
                  <a:pt x="2525542" y="4786195"/>
                  <a:pt x="2471904" y="4738395"/>
                </a:cubicBezTo>
                <a:cubicBezTo>
                  <a:pt x="2498468" y="4738395"/>
                  <a:pt x="2498978" y="4762295"/>
                  <a:pt x="2498978" y="4762295"/>
                </a:cubicBezTo>
                <a:cubicBezTo>
                  <a:pt x="2578668" y="4834408"/>
                  <a:pt x="2605231" y="4810096"/>
                  <a:pt x="2525542" y="4738395"/>
                </a:cubicBezTo>
                <a:cubicBezTo>
                  <a:pt x="2552105" y="4738395"/>
                  <a:pt x="2578668" y="4786608"/>
                  <a:pt x="2578668" y="4762295"/>
                </a:cubicBezTo>
                <a:cubicBezTo>
                  <a:pt x="2578668" y="4786608"/>
                  <a:pt x="2578668" y="4786195"/>
                  <a:pt x="2578668" y="4786195"/>
                </a:cubicBezTo>
                <a:cubicBezTo>
                  <a:pt x="2605231" y="4798145"/>
                  <a:pt x="2598079" y="4786195"/>
                  <a:pt x="2591439" y="4774245"/>
                </a:cubicBezTo>
                <a:lnTo>
                  <a:pt x="2585819" y="4760235"/>
                </a:lnTo>
                <a:lnTo>
                  <a:pt x="2605231" y="4762295"/>
                </a:lnTo>
                <a:cubicBezTo>
                  <a:pt x="2591949" y="4756526"/>
                  <a:pt x="2586841" y="4756526"/>
                  <a:pt x="2585819" y="4759411"/>
                </a:cubicBezTo>
                <a:lnTo>
                  <a:pt x="2585819" y="4760235"/>
                </a:lnTo>
                <a:lnTo>
                  <a:pt x="2578668" y="4759411"/>
                </a:lnTo>
                <a:cubicBezTo>
                  <a:pt x="2572027" y="4756526"/>
                  <a:pt x="2565386" y="4750345"/>
                  <a:pt x="2552105" y="4738395"/>
                </a:cubicBezTo>
                <a:cubicBezTo>
                  <a:pt x="2578668" y="4738395"/>
                  <a:pt x="2552105" y="4714495"/>
                  <a:pt x="2578668" y="4714495"/>
                </a:cubicBezTo>
                <a:cubicBezTo>
                  <a:pt x="2558745" y="4696364"/>
                  <a:pt x="2568451" y="4705842"/>
                  <a:pt x="2563343" y="4691007"/>
                </a:cubicBezTo>
                <a:lnTo>
                  <a:pt x="2557724" y="4679057"/>
                </a:lnTo>
                <a:lnTo>
                  <a:pt x="2562832" y="4679881"/>
                </a:lnTo>
                <a:cubicBezTo>
                  <a:pt x="2566919" y="4681530"/>
                  <a:pt x="2572027" y="4684826"/>
                  <a:pt x="2578668" y="4690595"/>
                </a:cubicBezTo>
                <a:cubicBezTo>
                  <a:pt x="2605231" y="4714495"/>
                  <a:pt x="2578668" y="4690183"/>
                  <a:pt x="2552105" y="4666283"/>
                </a:cubicBezTo>
                <a:cubicBezTo>
                  <a:pt x="2552105" y="4642383"/>
                  <a:pt x="2578668" y="4666283"/>
                  <a:pt x="2578668" y="4666283"/>
                </a:cubicBezTo>
                <a:lnTo>
                  <a:pt x="2563854" y="4646092"/>
                </a:lnTo>
                <a:lnTo>
                  <a:pt x="2605231" y="4657630"/>
                </a:lnTo>
                <a:cubicBezTo>
                  <a:pt x="2625153" y="4666695"/>
                  <a:pt x="2645076" y="4678645"/>
                  <a:pt x="2658357" y="4690595"/>
                </a:cubicBezTo>
                <a:cubicBezTo>
                  <a:pt x="2684920" y="4714495"/>
                  <a:pt x="2658357" y="4690183"/>
                  <a:pt x="2658357" y="4666283"/>
                </a:cubicBezTo>
                <a:cubicBezTo>
                  <a:pt x="2658357" y="4642383"/>
                  <a:pt x="2631794" y="4642795"/>
                  <a:pt x="2631794" y="4642795"/>
                </a:cubicBezTo>
                <a:cubicBezTo>
                  <a:pt x="2631794" y="4642795"/>
                  <a:pt x="2658357" y="4642795"/>
                  <a:pt x="2605231" y="4618895"/>
                </a:cubicBezTo>
                <a:cubicBezTo>
                  <a:pt x="2631794" y="4618895"/>
                  <a:pt x="2631794" y="4618895"/>
                  <a:pt x="2631794" y="4618895"/>
                </a:cubicBezTo>
                <a:cubicBezTo>
                  <a:pt x="2631794" y="4618895"/>
                  <a:pt x="2658357" y="4594995"/>
                  <a:pt x="2658357" y="4594995"/>
                </a:cubicBezTo>
                <a:cubicBezTo>
                  <a:pt x="2658357" y="4571095"/>
                  <a:pt x="2631794" y="4570683"/>
                  <a:pt x="2631794" y="4570683"/>
                </a:cubicBezTo>
                <a:cubicBezTo>
                  <a:pt x="2605231" y="4546783"/>
                  <a:pt x="2578668" y="4523295"/>
                  <a:pt x="2578668" y="4523295"/>
                </a:cubicBezTo>
                <a:cubicBezTo>
                  <a:pt x="2578668" y="4547195"/>
                  <a:pt x="2631794" y="4570683"/>
                  <a:pt x="2631794" y="4570683"/>
                </a:cubicBezTo>
                <a:cubicBezTo>
                  <a:pt x="2605231" y="4570683"/>
                  <a:pt x="2578668" y="4547195"/>
                  <a:pt x="2552105" y="4523295"/>
                </a:cubicBezTo>
                <a:cubicBezTo>
                  <a:pt x="2578668" y="4523295"/>
                  <a:pt x="2445341" y="4427282"/>
                  <a:pt x="2471904" y="4475082"/>
                </a:cubicBezTo>
                <a:cubicBezTo>
                  <a:pt x="2471904" y="4475082"/>
                  <a:pt x="2445341" y="4451182"/>
                  <a:pt x="2445341" y="4451182"/>
                </a:cubicBezTo>
                <a:cubicBezTo>
                  <a:pt x="2445341" y="4451182"/>
                  <a:pt x="2445341" y="4427282"/>
                  <a:pt x="2471904" y="4451182"/>
                </a:cubicBezTo>
                <a:cubicBezTo>
                  <a:pt x="2471904" y="4451182"/>
                  <a:pt x="2445341" y="4427694"/>
                  <a:pt x="2418778" y="4427694"/>
                </a:cubicBezTo>
                <a:cubicBezTo>
                  <a:pt x="2445341" y="4451594"/>
                  <a:pt x="2392215" y="4403382"/>
                  <a:pt x="2392215" y="4451182"/>
                </a:cubicBezTo>
                <a:cubicBezTo>
                  <a:pt x="2418778" y="4451182"/>
                  <a:pt x="2418778" y="4475082"/>
                  <a:pt x="2445341" y="4475082"/>
                </a:cubicBezTo>
                <a:cubicBezTo>
                  <a:pt x="2418778" y="4498983"/>
                  <a:pt x="2392215" y="4499395"/>
                  <a:pt x="2392215" y="4499395"/>
                </a:cubicBezTo>
                <a:cubicBezTo>
                  <a:pt x="2392215" y="4487445"/>
                  <a:pt x="2385574" y="4481264"/>
                  <a:pt x="2375868" y="4475082"/>
                </a:cubicBezTo>
                <a:lnTo>
                  <a:pt x="2366674" y="4469726"/>
                </a:lnTo>
                <a:lnTo>
                  <a:pt x="2368717" y="4457363"/>
                </a:lnTo>
                <a:cubicBezTo>
                  <a:pt x="2372293" y="4457363"/>
                  <a:pt x="2378933" y="4463132"/>
                  <a:pt x="2392215" y="4475082"/>
                </a:cubicBezTo>
                <a:cubicBezTo>
                  <a:pt x="2418778" y="4475082"/>
                  <a:pt x="2365652" y="4451182"/>
                  <a:pt x="2365652" y="4451182"/>
                </a:cubicBezTo>
                <a:cubicBezTo>
                  <a:pt x="2352370" y="4439232"/>
                  <a:pt x="2352370" y="4445413"/>
                  <a:pt x="2352370" y="4451182"/>
                </a:cubicBezTo>
                <a:lnTo>
                  <a:pt x="2351859" y="4454067"/>
                </a:lnTo>
                <a:lnTo>
                  <a:pt x="2339089" y="4451182"/>
                </a:lnTo>
                <a:cubicBezTo>
                  <a:pt x="2312526" y="4403382"/>
                  <a:pt x="2339089" y="4427282"/>
                  <a:pt x="2312526" y="4403382"/>
                </a:cubicBezTo>
                <a:cubicBezTo>
                  <a:pt x="2285962" y="4379482"/>
                  <a:pt x="2312526" y="4403382"/>
                  <a:pt x="2285962" y="4379482"/>
                </a:cubicBezTo>
                <a:cubicBezTo>
                  <a:pt x="2312526" y="4403382"/>
                  <a:pt x="2312526" y="4427694"/>
                  <a:pt x="2285962" y="4427694"/>
                </a:cubicBezTo>
                <a:lnTo>
                  <a:pt x="2259399" y="4403382"/>
                </a:lnTo>
                <a:lnTo>
                  <a:pt x="2270638" y="4409975"/>
                </a:lnTo>
                <a:cubicBezTo>
                  <a:pt x="2274213" y="4406678"/>
                  <a:pt x="2259399" y="4379482"/>
                  <a:pt x="2259399" y="4379482"/>
                </a:cubicBezTo>
                <a:cubicBezTo>
                  <a:pt x="2232836" y="4355582"/>
                  <a:pt x="2179710" y="4307781"/>
                  <a:pt x="2179710" y="4307781"/>
                </a:cubicBezTo>
                <a:cubicBezTo>
                  <a:pt x="2179710" y="4307781"/>
                  <a:pt x="2179710" y="4307781"/>
                  <a:pt x="2153147" y="4283881"/>
                </a:cubicBezTo>
                <a:cubicBezTo>
                  <a:pt x="2100020" y="4283881"/>
                  <a:pt x="2100020" y="4307781"/>
                  <a:pt x="2100020" y="4307781"/>
                </a:cubicBezTo>
                <a:cubicBezTo>
                  <a:pt x="2046894" y="4283881"/>
                  <a:pt x="2073457" y="4283881"/>
                  <a:pt x="2046894" y="4259981"/>
                </a:cubicBezTo>
                <a:cubicBezTo>
                  <a:pt x="2073457" y="4283881"/>
                  <a:pt x="2020331" y="4236081"/>
                  <a:pt x="2073457" y="4236081"/>
                </a:cubicBezTo>
                <a:cubicBezTo>
                  <a:pt x="1966694" y="4164381"/>
                  <a:pt x="1913568" y="4188281"/>
                  <a:pt x="1913568" y="4188281"/>
                </a:cubicBezTo>
                <a:cubicBezTo>
                  <a:pt x="1887004" y="4212181"/>
                  <a:pt x="1807315" y="4164381"/>
                  <a:pt x="1887004" y="4212181"/>
                </a:cubicBezTo>
                <a:cubicBezTo>
                  <a:pt x="1860441" y="4212181"/>
                  <a:pt x="1833878" y="4188281"/>
                  <a:pt x="1807315" y="4164381"/>
                </a:cubicBezTo>
                <a:cubicBezTo>
                  <a:pt x="1807315" y="4188281"/>
                  <a:pt x="1807315" y="4188281"/>
                  <a:pt x="1780752" y="4212181"/>
                </a:cubicBezTo>
                <a:cubicBezTo>
                  <a:pt x="1780752" y="4188281"/>
                  <a:pt x="1727626" y="4164381"/>
                  <a:pt x="1754189" y="4188281"/>
                </a:cubicBezTo>
                <a:cubicBezTo>
                  <a:pt x="1701063" y="4164381"/>
                  <a:pt x="1754189" y="4164381"/>
                  <a:pt x="1727626" y="4140481"/>
                </a:cubicBezTo>
                <a:cubicBezTo>
                  <a:pt x="1710768" y="4140481"/>
                  <a:pt x="1705660" y="4150783"/>
                  <a:pt x="1710768" y="4163969"/>
                </a:cubicBezTo>
                <a:cubicBezTo>
                  <a:pt x="1700552" y="4158200"/>
                  <a:pt x="1687781" y="4152431"/>
                  <a:pt x="1674499" y="4140481"/>
                </a:cubicBezTo>
                <a:cubicBezTo>
                  <a:pt x="1701063" y="4164381"/>
                  <a:pt x="1674499" y="4164381"/>
                  <a:pt x="1727626" y="4188281"/>
                </a:cubicBezTo>
                <a:cubicBezTo>
                  <a:pt x="1701063" y="4188281"/>
                  <a:pt x="1701063" y="4188281"/>
                  <a:pt x="1701063" y="4188281"/>
                </a:cubicBezTo>
                <a:cubicBezTo>
                  <a:pt x="1674499" y="4164381"/>
                  <a:pt x="1621373" y="4140481"/>
                  <a:pt x="1621373" y="4164381"/>
                </a:cubicBezTo>
                <a:cubicBezTo>
                  <a:pt x="1621373" y="4140481"/>
                  <a:pt x="1621373" y="4140481"/>
                  <a:pt x="1568247" y="4116581"/>
                </a:cubicBezTo>
                <a:cubicBezTo>
                  <a:pt x="1594810" y="4116581"/>
                  <a:pt x="1621373" y="4116581"/>
                  <a:pt x="1568247" y="4068781"/>
                </a:cubicBezTo>
                <a:cubicBezTo>
                  <a:pt x="1674499" y="4116581"/>
                  <a:pt x="1647937" y="4116581"/>
                  <a:pt x="1647937" y="4068781"/>
                </a:cubicBezTo>
                <a:lnTo>
                  <a:pt x="1657642" y="4077434"/>
                </a:lnTo>
                <a:cubicBezTo>
                  <a:pt x="1667859" y="4086500"/>
                  <a:pt x="1674499" y="4092681"/>
                  <a:pt x="1674499" y="4092681"/>
                </a:cubicBezTo>
                <a:cubicBezTo>
                  <a:pt x="1654577" y="4074550"/>
                  <a:pt x="1664283" y="4070429"/>
                  <a:pt x="1659175" y="4069193"/>
                </a:cubicBezTo>
                <a:lnTo>
                  <a:pt x="1647937" y="4068781"/>
                </a:lnTo>
                <a:lnTo>
                  <a:pt x="1621373" y="4044469"/>
                </a:lnTo>
                <a:cubicBezTo>
                  <a:pt x="1647937" y="4068369"/>
                  <a:pt x="1674499" y="4068781"/>
                  <a:pt x="1674499" y="4068781"/>
                </a:cubicBezTo>
                <a:cubicBezTo>
                  <a:pt x="1674499" y="4068781"/>
                  <a:pt x="1670924" y="4067133"/>
                  <a:pt x="1666326" y="4064660"/>
                </a:cubicBezTo>
                <a:lnTo>
                  <a:pt x="1657131" y="4060952"/>
                </a:lnTo>
                <a:lnTo>
                  <a:pt x="1660707" y="4056831"/>
                </a:lnTo>
                <a:cubicBezTo>
                  <a:pt x="1660707" y="4051062"/>
                  <a:pt x="1661218" y="4044881"/>
                  <a:pt x="1701063" y="4068781"/>
                </a:cubicBezTo>
                <a:cubicBezTo>
                  <a:pt x="1727626" y="4068781"/>
                  <a:pt x="1674499" y="4044469"/>
                  <a:pt x="1674499" y="4020569"/>
                </a:cubicBezTo>
                <a:cubicBezTo>
                  <a:pt x="1701063" y="4020569"/>
                  <a:pt x="1727626" y="4044469"/>
                  <a:pt x="1727626" y="4044469"/>
                </a:cubicBezTo>
                <a:lnTo>
                  <a:pt x="1682673" y="4004086"/>
                </a:lnTo>
                <a:cubicBezTo>
                  <a:pt x="1697487" y="4016448"/>
                  <a:pt x="1727626" y="4038700"/>
                  <a:pt x="1727626" y="4020569"/>
                </a:cubicBezTo>
                <a:lnTo>
                  <a:pt x="1688292" y="3999141"/>
                </a:lnTo>
                <a:lnTo>
                  <a:pt x="1690846" y="3999553"/>
                </a:lnTo>
                <a:cubicBezTo>
                  <a:pt x="1694422" y="3996669"/>
                  <a:pt x="1687781" y="3985131"/>
                  <a:pt x="1674499" y="3973181"/>
                </a:cubicBezTo>
                <a:cubicBezTo>
                  <a:pt x="1674499" y="3973181"/>
                  <a:pt x="1727626" y="4020981"/>
                  <a:pt x="1727626" y="3997081"/>
                </a:cubicBezTo>
                <a:cubicBezTo>
                  <a:pt x="1727626" y="3978950"/>
                  <a:pt x="1727626" y="3974417"/>
                  <a:pt x="1705149" y="3953401"/>
                </a:cubicBezTo>
                <a:lnTo>
                  <a:pt x="1701063" y="3948868"/>
                </a:lnTo>
                <a:cubicBezTo>
                  <a:pt x="1714344" y="3948868"/>
                  <a:pt x="1714344" y="3943099"/>
                  <a:pt x="1707704" y="3936918"/>
                </a:cubicBezTo>
                <a:lnTo>
                  <a:pt x="1691868" y="3931562"/>
                </a:lnTo>
                <a:lnTo>
                  <a:pt x="1694422" y="3928265"/>
                </a:lnTo>
                <a:cubicBezTo>
                  <a:pt x="1694422" y="3919199"/>
                  <a:pt x="1687781" y="3901480"/>
                  <a:pt x="1674499" y="3877580"/>
                </a:cubicBezTo>
                <a:cubicBezTo>
                  <a:pt x="1674499" y="3877580"/>
                  <a:pt x="1654577" y="3859449"/>
                  <a:pt x="1647937" y="3853268"/>
                </a:cubicBezTo>
                <a:cubicBezTo>
                  <a:pt x="1674499" y="3877168"/>
                  <a:pt x="1727626" y="3901068"/>
                  <a:pt x="1780752" y="3948868"/>
                </a:cubicBezTo>
                <a:cubicBezTo>
                  <a:pt x="1780752" y="3924968"/>
                  <a:pt x="1754189" y="3901480"/>
                  <a:pt x="1701063" y="3877580"/>
                </a:cubicBezTo>
                <a:cubicBezTo>
                  <a:pt x="1727626" y="3877580"/>
                  <a:pt x="1727626" y="3877168"/>
                  <a:pt x="1754189" y="3901480"/>
                </a:cubicBezTo>
                <a:cubicBezTo>
                  <a:pt x="1727626" y="3853268"/>
                  <a:pt x="1780752" y="3877168"/>
                  <a:pt x="1754189" y="3829368"/>
                </a:cubicBezTo>
                <a:cubicBezTo>
                  <a:pt x="1714855" y="3811649"/>
                  <a:pt x="1715366" y="3812473"/>
                  <a:pt x="1709747" y="3798875"/>
                </a:cubicBezTo>
                <a:cubicBezTo>
                  <a:pt x="1713834" y="3800111"/>
                  <a:pt x="1715366" y="3794342"/>
                  <a:pt x="1701063" y="3781568"/>
                </a:cubicBezTo>
                <a:cubicBezTo>
                  <a:pt x="1701063" y="3781568"/>
                  <a:pt x="1727626" y="3805468"/>
                  <a:pt x="1727626" y="3805468"/>
                </a:cubicBezTo>
                <a:cubicBezTo>
                  <a:pt x="1727626" y="3805468"/>
                  <a:pt x="1701063" y="3757668"/>
                  <a:pt x="1701063" y="3757668"/>
                </a:cubicBezTo>
                <a:cubicBezTo>
                  <a:pt x="1701063" y="3757668"/>
                  <a:pt x="1701063" y="3757668"/>
                  <a:pt x="1727626" y="3781568"/>
                </a:cubicBezTo>
                <a:cubicBezTo>
                  <a:pt x="1727626" y="3733768"/>
                  <a:pt x="1754189" y="3733768"/>
                  <a:pt x="1780752" y="3709868"/>
                </a:cubicBezTo>
                <a:cubicBezTo>
                  <a:pt x="1754189" y="3685968"/>
                  <a:pt x="1727626" y="3685968"/>
                  <a:pt x="1727626" y="3685968"/>
                </a:cubicBezTo>
                <a:cubicBezTo>
                  <a:pt x="1647937" y="3613855"/>
                  <a:pt x="1780752" y="3685968"/>
                  <a:pt x="1727626" y="3614267"/>
                </a:cubicBezTo>
                <a:cubicBezTo>
                  <a:pt x="1707704" y="3614267"/>
                  <a:pt x="1702595" y="3614267"/>
                  <a:pt x="1678586" y="3603966"/>
                </a:cubicBezTo>
                <a:lnTo>
                  <a:pt x="1648447" y="3590367"/>
                </a:lnTo>
                <a:lnTo>
                  <a:pt x="1658153" y="3601493"/>
                </a:lnTo>
                <a:cubicBezTo>
                  <a:pt x="1661729" y="3607262"/>
                  <a:pt x="1661218" y="3613031"/>
                  <a:pt x="1647937" y="3613031"/>
                </a:cubicBezTo>
                <a:cubicBezTo>
                  <a:pt x="1647937" y="3601493"/>
                  <a:pt x="1647937" y="3595724"/>
                  <a:pt x="1644871" y="3592840"/>
                </a:cubicBezTo>
                <a:lnTo>
                  <a:pt x="1642828" y="3592840"/>
                </a:lnTo>
                <a:lnTo>
                  <a:pt x="1643850" y="3589955"/>
                </a:lnTo>
                <a:cubicBezTo>
                  <a:pt x="1641296" y="3585835"/>
                  <a:pt x="1634655" y="3578829"/>
                  <a:pt x="1620862" y="3567291"/>
                </a:cubicBezTo>
                <a:cubicBezTo>
                  <a:pt x="1620862" y="3567291"/>
                  <a:pt x="1620352" y="3567291"/>
                  <a:pt x="1647937" y="3589955"/>
                </a:cubicBezTo>
                <a:lnTo>
                  <a:pt x="1669902" y="3578829"/>
                </a:lnTo>
                <a:cubicBezTo>
                  <a:pt x="1692378" y="3572236"/>
                  <a:pt x="1707704" y="3572236"/>
                  <a:pt x="1647937" y="3518255"/>
                </a:cubicBezTo>
                <a:cubicBezTo>
                  <a:pt x="1621373" y="3518255"/>
                  <a:pt x="1647937" y="3566467"/>
                  <a:pt x="1541684" y="3470867"/>
                </a:cubicBezTo>
                <a:lnTo>
                  <a:pt x="1514610" y="3447791"/>
                </a:lnTo>
                <a:lnTo>
                  <a:pt x="1540152" y="3470867"/>
                </a:lnTo>
                <a:cubicBezTo>
                  <a:pt x="1546792" y="3477048"/>
                  <a:pt x="1553433" y="3483229"/>
                  <a:pt x="1566715" y="3495179"/>
                </a:cubicBezTo>
                <a:cubicBezTo>
                  <a:pt x="1540662" y="3495179"/>
                  <a:pt x="1593278" y="3519079"/>
                  <a:pt x="1566715" y="3542979"/>
                </a:cubicBezTo>
                <a:cubicBezTo>
                  <a:pt x="1540662" y="3494767"/>
                  <a:pt x="1540662" y="3542979"/>
                  <a:pt x="1566715" y="3542979"/>
                </a:cubicBezTo>
                <a:cubicBezTo>
                  <a:pt x="1566715" y="3566879"/>
                  <a:pt x="1540152" y="3542979"/>
                  <a:pt x="1540152" y="3542979"/>
                </a:cubicBezTo>
                <a:cubicBezTo>
                  <a:pt x="1487536" y="3494767"/>
                  <a:pt x="1540152" y="3495179"/>
                  <a:pt x="1540152" y="3495179"/>
                </a:cubicBezTo>
                <a:cubicBezTo>
                  <a:pt x="1520229" y="3477460"/>
                  <a:pt x="1500818" y="3458917"/>
                  <a:pt x="1503372" y="3451088"/>
                </a:cubicBezTo>
                <a:lnTo>
                  <a:pt x="1514099" y="3447379"/>
                </a:lnTo>
                <a:lnTo>
                  <a:pt x="1481917" y="3419770"/>
                </a:lnTo>
                <a:lnTo>
                  <a:pt x="1488047" y="3422655"/>
                </a:lnTo>
                <a:lnTo>
                  <a:pt x="1480895" y="3418946"/>
                </a:lnTo>
                <a:lnTo>
                  <a:pt x="1478341" y="3416886"/>
                </a:lnTo>
                <a:lnTo>
                  <a:pt x="1467103" y="3412353"/>
                </a:lnTo>
                <a:lnTo>
                  <a:pt x="1409379" y="3383508"/>
                </a:lnTo>
                <a:cubicBezTo>
                  <a:pt x="1352166" y="3358784"/>
                  <a:pt x="1361872" y="3381036"/>
                  <a:pt x="1461484" y="3470867"/>
                </a:cubicBezTo>
                <a:cubicBezTo>
                  <a:pt x="1408357" y="3446555"/>
                  <a:pt x="1381794" y="3398755"/>
                  <a:pt x="1381794" y="3398755"/>
                </a:cubicBezTo>
                <a:cubicBezTo>
                  <a:pt x="1328668" y="3350955"/>
                  <a:pt x="1328668" y="3375267"/>
                  <a:pt x="1275542" y="3351367"/>
                </a:cubicBezTo>
                <a:cubicBezTo>
                  <a:pt x="1302105" y="3375267"/>
                  <a:pt x="1302105" y="3374855"/>
                  <a:pt x="1328668" y="3398755"/>
                </a:cubicBezTo>
                <a:cubicBezTo>
                  <a:pt x="1328668" y="3398755"/>
                  <a:pt x="1308746" y="3386805"/>
                  <a:pt x="1288823" y="3374855"/>
                </a:cubicBezTo>
                <a:lnTo>
                  <a:pt x="1282693" y="3371146"/>
                </a:lnTo>
                <a:lnTo>
                  <a:pt x="1275542" y="3374855"/>
                </a:lnTo>
                <a:cubicBezTo>
                  <a:pt x="1222415" y="3327055"/>
                  <a:pt x="1275542" y="3374855"/>
                  <a:pt x="1275542" y="3398755"/>
                </a:cubicBezTo>
                <a:cubicBezTo>
                  <a:pt x="1222415" y="3374855"/>
                  <a:pt x="1248979" y="3422655"/>
                  <a:pt x="1195852" y="3398755"/>
                </a:cubicBezTo>
                <a:cubicBezTo>
                  <a:pt x="1195852" y="3398755"/>
                  <a:pt x="1222415" y="3423067"/>
                  <a:pt x="1248979" y="3446967"/>
                </a:cubicBezTo>
                <a:cubicBezTo>
                  <a:pt x="1222415" y="3423067"/>
                  <a:pt x="1222415" y="3446555"/>
                  <a:pt x="1169289" y="3398755"/>
                </a:cubicBezTo>
                <a:cubicBezTo>
                  <a:pt x="1169289" y="3422655"/>
                  <a:pt x="1195852" y="3446555"/>
                  <a:pt x="1169289" y="3470867"/>
                </a:cubicBezTo>
                <a:cubicBezTo>
                  <a:pt x="1142726" y="3446555"/>
                  <a:pt x="1169289" y="3446555"/>
                  <a:pt x="1169289" y="3422655"/>
                </a:cubicBezTo>
                <a:cubicBezTo>
                  <a:pt x="1156008" y="3422655"/>
                  <a:pt x="1136085" y="3416886"/>
                  <a:pt x="1116163" y="3410705"/>
                </a:cubicBezTo>
                <a:lnTo>
                  <a:pt x="1063036" y="3398755"/>
                </a:lnTo>
                <a:lnTo>
                  <a:pt x="1036473" y="3374855"/>
                </a:lnTo>
                <a:cubicBezTo>
                  <a:pt x="1009399" y="3350955"/>
                  <a:pt x="1063036" y="3399167"/>
                  <a:pt x="1036473" y="3351367"/>
                </a:cubicBezTo>
                <a:cubicBezTo>
                  <a:pt x="1063036" y="3351367"/>
                  <a:pt x="1036473" y="3327055"/>
                  <a:pt x="956273" y="3279254"/>
                </a:cubicBezTo>
                <a:cubicBezTo>
                  <a:pt x="929710" y="3231454"/>
                  <a:pt x="982836" y="3279254"/>
                  <a:pt x="1009399" y="3303154"/>
                </a:cubicBezTo>
                <a:cubicBezTo>
                  <a:pt x="982836" y="3255354"/>
                  <a:pt x="1036473" y="3303154"/>
                  <a:pt x="1009399" y="3279254"/>
                </a:cubicBezTo>
                <a:cubicBezTo>
                  <a:pt x="1009399" y="3279254"/>
                  <a:pt x="956273" y="3255354"/>
                  <a:pt x="982836" y="3255354"/>
                </a:cubicBezTo>
                <a:cubicBezTo>
                  <a:pt x="956273" y="3231454"/>
                  <a:pt x="956273" y="3231454"/>
                  <a:pt x="929710" y="3207554"/>
                </a:cubicBezTo>
                <a:cubicBezTo>
                  <a:pt x="929710" y="3207554"/>
                  <a:pt x="956273" y="3183242"/>
                  <a:pt x="903147" y="3159342"/>
                </a:cubicBezTo>
                <a:cubicBezTo>
                  <a:pt x="929710" y="3159342"/>
                  <a:pt x="903147" y="3111542"/>
                  <a:pt x="956273" y="3159342"/>
                </a:cubicBezTo>
                <a:cubicBezTo>
                  <a:pt x="886800" y="3096707"/>
                  <a:pt x="959338" y="3125552"/>
                  <a:pt x="942991" y="3085581"/>
                </a:cubicBezTo>
                <a:cubicBezTo>
                  <a:pt x="958827" y="3100416"/>
                  <a:pt x="982836" y="3111954"/>
                  <a:pt x="982836" y="3111954"/>
                </a:cubicBezTo>
                <a:cubicBezTo>
                  <a:pt x="982836" y="3088054"/>
                  <a:pt x="1063036" y="3111954"/>
                  <a:pt x="982836" y="3040254"/>
                </a:cubicBezTo>
                <a:cubicBezTo>
                  <a:pt x="1036473" y="3064154"/>
                  <a:pt x="1036473" y="3064154"/>
                  <a:pt x="1009399" y="3016354"/>
                </a:cubicBezTo>
                <a:cubicBezTo>
                  <a:pt x="1009399" y="3016354"/>
                  <a:pt x="982836" y="3015942"/>
                  <a:pt x="982836" y="2992041"/>
                </a:cubicBezTo>
                <a:cubicBezTo>
                  <a:pt x="903147" y="2920341"/>
                  <a:pt x="1009399" y="2968553"/>
                  <a:pt x="876584" y="2848641"/>
                </a:cubicBezTo>
                <a:cubicBezTo>
                  <a:pt x="823458" y="2824741"/>
                  <a:pt x="903147" y="2896441"/>
                  <a:pt x="903147" y="2896441"/>
                </a:cubicBezTo>
                <a:cubicBezTo>
                  <a:pt x="743768" y="2776941"/>
                  <a:pt x="903147" y="2824741"/>
                  <a:pt x="796894" y="2728729"/>
                </a:cubicBezTo>
                <a:cubicBezTo>
                  <a:pt x="850021" y="2752629"/>
                  <a:pt x="823458" y="2729141"/>
                  <a:pt x="796894" y="2705241"/>
                </a:cubicBezTo>
                <a:cubicBezTo>
                  <a:pt x="796894" y="2681341"/>
                  <a:pt x="770331" y="2657440"/>
                  <a:pt x="823458" y="2705241"/>
                </a:cubicBezTo>
                <a:cubicBezTo>
                  <a:pt x="823458" y="2681341"/>
                  <a:pt x="823458" y="2681341"/>
                  <a:pt x="796894" y="2657440"/>
                </a:cubicBezTo>
                <a:cubicBezTo>
                  <a:pt x="823458" y="2657440"/>
                  <a:pt x="823458" y="2681341"/>
                  <a:pt x="850021" y="2681341"/>
                </a:cubicBezTo>
                <a:cubicBezTo>
                  <a:pt x="850021" y="2681341"/>
                  <a:pt x="823458" y="2657440"/>
                  <a:pt x="823458" y="2657440"/>
                </a:cubicBezTo>
                <a:cubicBezTo>
                  <a:pt x="796894" y="2633540"/>
                  <a:pt x="823458" y="2633540"/>
                  <a:pt x="850021" y="2657440"/>
                </a:cubicBezTo>
                <a:cubicBezTo>
                  <a:pt x="850021" y="2609640"/>
                  <a:pt x="823458" y="2537528"/>
                  <a:pt x="850021" y="2537528"/>
                </a:cubicBezTo>
                <a:cubicBezTo>
                  <a:pt x="796894" y="2465828"/>
                  <a:pt x="850021" y="2441928"/>
                  <a:pt x="876584" y="2418028"/>
                </a:cubicBezTo>
                <a:cubicBezTo>
                  <a:pt x="823458" y="2322427"/>
                  <a:pt x="929710" y="2322840"/>
                  <a:pt x="850021" y="2202927"/>
                </a:cubicBezTo>
                <a:cubicBezTo>
                  <a:pt x="903147" y="2226827"/>
                  <a:pt x="903147" y="2226827"/>
                  <a:pt x="929710" y="2250727"/>
                </a:cubicBezTo>
                <a:cubicBezTo>
                  <a:pt x="929710" y="2250727"/>
                  <a:pt x="903147" y="2226827"/>
                  <a:pt x="876584" y="2202927"/>
                </a:cubicBezTo>
                <a:cubicBezTo>
                  <a:pt x="876584" y="2179027"/>
                  <a:pt x="903147" y="2202927"/>
                  <a:pt x="929710" y="2226827"/>
                </a:cubicBezTo>
                <a:cubicBezTo>
                  <a:pt x="876584" y="2179027"/>
                  <a:pt x="903147" y="2202927"/>
                  <a:pt x="929710" y="2202927"/>
                </a:cubicBezTo>
                <a:cubicBezTo>
                  <a:pt x="876584" y="2155127"/>
                  <a:pt x="903147" y="2202927"/>
                  <a:pt x="850021" y="2155127"/>
                </a:cubicBezTo>
                <a:cubicBezTo>
                  <a:pt x="876584" y="2179027"/>
                  <a:pt x="903147" y="2155127"/>
                  <a:pt x="956273" y="2202927"/>
                </a:cubicBezTo>
                <a:cubicBezTo>
                  <a:pt x="956273" y="2179027"/>
                  <a:pt x="929710" y="2155127"/>
                  <a:pt x="903147" y="2131227"/>
                </a:cubicBezTo>
                <a:cubicBezTo>
                  <a:pt x="903147" y="2107327"/>
                  <a:pt x="1009399" y="2155127"/>
                  <a:pt x="956273" y="2083015"/>
                </a:cubicBezTo>
                <a:cubicBezTo>
                  <a:pt x="956273" y="2083015"/>
                  <a:pt x="956273" y="2083015"/>
                  <a:pt x="982836" y="2106915"/>
                </a:cubicBezTo>
                <a:cubicBezTo>
                  <a:pt x="982836" y="2106915"/>
                  <a:pt x="982836" y="2083427"/>
                  <a:pt x="956273" y="2059527"/>
                </a:cubicBezTo>
                <a:cubicBezTo>
                  <a:pt x="956273" y="2035627"/>
                  <a:pt x="982836" y="2059527"/>
                  <a:pt x="982836" y="2059527"/>
                </a:cubicBezTo>
                <a:cubicBezTo>
                  <a:pt x="982836" y="2035627"/>
                  <a:pt x="929710" y="1987414"/>
                  <a:pt x="929710" y="1987414"/>
                </a:cubicBezTo>
                <a:cubicBezTo>
                  <a:pt x="982836" y="2035214"/>
                  <a:pt x="956273" y="1963514"/>
                  <a:pt x="1009399" y="1987414"/>
                </a:cubicBezTo>
                <a:cubicBezTo>
                  <a:pt x="996118" y="1987414"/>
                  <a:pt x="983347" y="1975876"/>
                  <a:pt x="973130" y="1963926"/>
                </a:cubicBezTo>
                <a:lnTo>
                  <a:pt x="972619" y="1963514"/>
                </a:lnTo>
                <a:lnTo>
                  <a:pt x="982836" y="1963926"/>
                </a:lnTo>
                <a:cubicBezTo>
                  <a:pt x="1009399" y="1939614"/>
                  <a:pt x="982836" y="1915714"/>
                  <a:pt x="1009399" y="1891814"/>
                </a:cubicBezTo>
                <a:cubicBezTo>
                  <a:pt x="1036473" y="1891814"/>
                  <a:pt x="1009399" y="1844014"/>
                  <a:pt x="1036473" y="1844014"/>
                </a:cubicBezTo>
                <a:cubicBezTo>
                  <a:pt x="1036473" y="1844014"/>
                  <a:pt x="1089600" y="1867914"/>
                  <a:pt x="1089600" y="1867914"/>
                </a:cubicBezTo>
                <a:cubicBezTo>
                  <a:pt x="1116163" y="1867914"/>
                  <a:pt x="1063036" y="1796214"/>
                  <a:pt x="1116163" y="1844014"/>
                </a:cubicBezTo>
                <a:cubicBezTo>
                  <a:pt x="1116163" y="1772314"/>
                  <a:pt x="1142726" y="1772314"/>
                  <a:pt x="1142726" y="1724514"/>
                </a:cubicBezTo>
                <a:cubicBezTo>
                  <a:pt x="1089600" y="1676714"/>
                  <a:pt x="1169289" y="1676714"/>
                  <a:pt x="1169289" y="1700613"/>
                </a:cubicBezTo>
                <a:cubicBezTo>
                  <a:pt x="1169289" y="1676714"/>
                  <a:pt x="1169289" y="1676302"/>
                  <a:pt x="1116163" y="1652401"/>
                </a:cubicBezTo>
                <a:cubicBezTo>
                  <a:pt x="1142726" y="1652401"/>
                  <a:pt x="1169289" y="1676302"/>
                  <a:pt x="1169289" y="1652401"/>
                </a:cubicBezTo>
                <a:cubicBezTo>
                  <a:pt x="1169289" y="1628501"/>
                  <a:pt x="1142726" y="1604601"/>
                  <a:pt x="1116163" y="1580701"/>
                </a:cubicBezTo>
                <a:cubicBezTo>
                  <a:pt x="1116163" y="1580701"/>
                  <a:pt x="1142726" y="1605013"/>
                  <a:pt x="1142726" y="1605013"/>
                </a:cubicBezTo>
                <a:cubicBezTo>
                  <a:pt x="1195852" y="1628914"/>
                  <a:pt x="1089600" y="1485101"/>
                  <a:pt x="1195852" y="1533313"/>
                </a:cubicBezTo>
                <a:cubicBezTo>
                  <a:pt x="1142726" y="1485101"/>
                  <a:pt x="1248979" y="1509413"/>
                  <a:pt x="1169289" y="1437301"/>
                </a:cubicBezTo>
                <a:cubicBezTo>
                  <a:pt x="1169289" y="1437301"/>
                  <a:pt x="1169289" y="1413401"/>
                  <a:pt x="1222415" y="1461201"/>
                </a:cubicBezTo>
                <a:cubicBezTo>
                  <a:pt x="1222415" y="1461201"/>
                  <a:pt x="1169289" y="1413401"/>
                  <a:pt x="1169289" y="1389501"/>
                </a:cubicBezTo>
                <a:cubicBezTo>
                  <a:pt x="1248979" y="1485101"/>
                  <a:pt x="1195852" y="1365601"/>
                  <a:pt x="1195852" y="1365601"/>
                </a:cubicBezTo>
                <a:cubicBezTo>
                  <a:pt x="1195852" y="1341700"/>
                  <a:pt x="1275542" y="1389501"/>
                  <a:pt x="1222415" y="1317800"/>
                </a:cubicBezTo>
                <a:cubicBezTo>
                  <a:pt x="1302105" y="1389501"/>
                  <a:pt x="1248979" y="1293901"/>
                  <a:pt x="1248979" y="1270000"/>
                </a:cubicBezTo>
                <a:cubicBezTo>
                  <a:pt x="1248979" y="1270000"/>
                  <a:pt x="1222415" y="1246100"/>
                  <a:pt x="1222415" y="1221788"/>
                </a:cubicBezTo>
                <a:cubicBezTo>
                  <a:pt x="1275542" y="1221788"/>
                  <a:pt x="1222415" y="1150088"/>
                  <a:pt x="1222415" y="1126188"/>
                </a:cubicBezTo>
                <a:cubicBezTo>
                  <a:pt x="1222415" y="1102288"/>
                  <a:pt x="1248979" y="1126600"/>
                  <a:pt x="1302105" y="1150500"/>
                </a:cubicBezTo>
                <a:cubicBezTo>
                  <a:pt x="1302105" y="1150500"/>
                  <a:pt x="1275542" y="1102700"/>
                  <a:pt x="1275542" y="1102700"/>
                </a:cubicBezTo>
                <a:cubicBezTo>
                  <a:pt x="1328668" y="1150500"/>
                  <a:pt x="1275542" y="1054487"/>
                  <a:pt x="1328668" y="1102700"/>
                </a:cubicBezTo>
                <a:cubicBezTo>
                  <a:pt x="1302105" y="1054487"/>
                  <a:pt x="1328668" y="1054487"/>
                  <a:pt x="1328668" y="1054487"/>
                </a:cubicBezTo>
                <a:cubicBezTo>
                  <a:pt x="1328668" y="1054487"/>
                  <a:pt x="1381794" y="1078387"/>
                  <a:pt x="1381794" y="1054487"/>
                </a:cubicBezTo>
                <a:cubicBezTo>
                  <a:pt x="1381794" y="1054487"/>
                  <a:pt x="1381794" y="1030588"/>
                  <a:pt x="1381794" y="1030588"/>
                </a:cubicBezTo>
                <a:cubicBezTo>
                  <a:pt x="1381794" y="1006688"/>
                  <a:pt x="1434921" y="1030588"/>
                  <a:pt x="1434921" y="1030588"/>
                </a:cubicBezTo>
                <a:cubicBezTo>
                  <a:pt x="1461484" y="1030588"/>
                  <a:pt x="1488047" y="1007099"/>
                  <a:pt x="1488047" y="983200"/>
                </a:cubicBezTo>
                <a:cubicBezTo>
                  <a:pt x="1515121" y="1007099"/>
                  <a:pt x="1515121" y="982788"/>
                  <a:pt x="1568247" y="1030588"/>
                </a:cubicBezTo>
                <a:cubicBezTo>
                  <a:pt x="1488047" y="911087"/>
                  <a:pt x="1594810" y="1006688"/>
                  <a:pt x="1594810" y="958887"/>
                </a:cubicBezTo>
                <a:cubicBezTo>
                  <a:pt x="1568247" y="934987"/>
                  <a:pt x="1541684" y="958887"/>
                  <a:pt x="1515121" y="911087"/>
                </a:cubicBezTo>
                <a:cubicBezTo>
                  <a:pt x="1621373" y="982788"/>
                  <a:pt x="1568247" y="887599"/>
                  <a:pt x="1621373" y="887599"/>
                </a:cubicBezTo>
                <a:cubicBezTo>
                  <a:pt x="1568247" y="839387"/>
                  <a:pt x="1568247" y="887187"/>
                  <a:pt x="1515121" y="815487"/>
                </a:cubicBezTo>
                <a:cubicBezTo>
                  <a:pt x="1541684" y="863287"/>
                  <a:pt x="1534532" y="875237"/>
                  <a:pt x="1524827" y="878122"/>
                </a:cubicBezTo>
                <a:lnTo>
                  <a:pt x="1512567" y="879358"/>
                </a:lnTo>
                <a:lnTo>
                  <a:pt x="1492134" y="810130"/>
                </a:lnTo>
                <a:cubicBezTo>
                  <a:pt x="1484982" y="743787"/>
                  <a:pt x="1515121" y="707936"/>
                  <a:pt x="1515121" y="672087"/>
                </a:cubicBezTo>
                <a:cubicBezTo>
                  <a:pt x="1408357" y="576074"/>
                  <a:pt x="1488047" y="767687"/>
                  <a:pt x="1355231" y="672087"/>
                </a:cubicBezTo>
                <a:cubicBezTo>
                  <a:pt x="1381794" y="719887"/>
                  <a:pt x="1381794" y="695987"/>
                  <a:pt x="1381794" y="743787"/>
                </a:cubicBezTo>
                <a:cubicBezTo>
                  <a:pt x="1355231" y="719887"/>
                  <a:pt x="1328668" y="695987"/>
                  <a:pt x="1302105" y="672087"/>
                </a:cubicBezTo>
                <a:cubicBezTo>
                  <a:pt x="1381794" y="791587"/>
                  <a:pt x="1248979" y="719887"/>
                  <a:pt x="1328668" y="815487"/>
                </a:cubicBezTo>
                <a:cubicBezTo>
                  <a:pt x="1275542" y="767687"/>
                  <a:pt x="1328668" y="839387"/>
                  <a:pt x="1302105" y="815487"/>
                </a:cubicBezTo>
                <a:cubicBezTo>
                  <a:pt x="1275542" y="815487"/>
                  <a:pt x="1302105" y="815487"/>
                  <a:pt x="1275542" y="791175"/>
                </a:cubicBezTo>
                <a:cubicBezTo>
                  <a:pt x="1222415" y="743375"/>
                  <a:pt x="1222415" y="815487"/>
                  <a:pt x="1275542" y="839387"/>
                </a:cubicBezTo>
                <a:cubicBezTo>
                  <a:pt x="1195852" y="791587"/>
                  <a:pt x="1222415" y="863287"/>
                  <a:pt x="1248979" y="911087"/>
                </a:cubicBezTo>
                <a:cubicBezTo>
                  <a:pt x="1195852" y="887187"/>
                  <a:pt x="1116163" y="911499"/>
                  <a:pt x="1195852" y="983200"/>
                </a:cubicBezTo>
                <a:cubicBezTo>
                  <a:pt x="1195852" y="1007099"/>
                  <a:pt x="1169289" y="982788"/>
                  <a:pt x="1142726" y="958887"/>
                </a:cubicBezTo>
                <a:cubicBezTo>
                  <a:pt x="1142726" y="1006688"/>
                  <a:pt x="1142726" y="1030588"/>
                  <a:pt x="1063036" y="1030588"/>
                </a:cubicBezTo>
                <a:cubicBezTo>
                  <a:pt x="1063036" y="958887"/>
                  <a:pt x="1116163" y="982788"/>
                  <a:pt x="1063036" y="911087"/>
                </a:cubicBezTo>
                <a:cubicBezTo>
                  <a:pt x="1036473" y="887187"/>
                  <a:pt x="1036473" y="911499"/>
                  <a:pt x="1009399" y="887599"/>
                </a:cubicBezTo>
                <a:cubicBezTo>
                  <a:pt x="1009399" y="887599"/>
                  <a:pt x="1009399" y="911499"/>
                  <a:pt x="982836" y="887599"/>
                </a:cubicBezTo>
                <a:cubicBezTo>
                  <a:pt x="1009399" y="935399"/>
                  <a:pt x="1036473" y="958887"/>
                  <a:pt x="982836" y="934987"/>
                </a:cubicBezTo>
                <a:cubicBezTo>
                  <a:pt x="1036473" y="1006688"/>
                  <a:pt x="1009910" y="1006688"/>
                  <a:pt x="1063036" y="1054487"/>
                </a:cubicBezTo>
                <a:cubicBezTo>
                  <a:pt x="1009910" y="1006688"/>
                  <a:pt x="1009399" y="1030588"/>
                  <a:pt x="1009399" y="1030588"/>
                </a:cubicBezTo>
                <a:cubicBezTo>
                  <a:pt x="929710" y="911087"/>
                  <a:pt x="1009399" y="887187"/>
                  <a:pt x="982836" y="791175"/>
                </a:cubicBezTo>
                <a:cubicBezTo>
                  <a:pt x="982836" y="815487"/>
                  <a:pt x="1063036" y="839387"/>
                  <a:pt x="1009399" y="791175"/>
                </a:cubicBezTo>
                <a:cubicBezTo>
                  <a:pt x="1009399" y="791175"/>
                  <a:pt x="1063036" y="815487"/>
                  <a:pt x="1089600" y="815487"/>
                </a:cubicBezTo>
                <a:cubicBezTo>
                  <a:pt x="1063036" y="815487"/>
                  <a:pt x="1063036" y="791587"/>
                  <a:pt x="1036473" y="767687"/>
                </a:cubicBezTo>
                <a:cubicBezTo>
                  <a:pt x="1036473" y="767687"/>
                  <a:pt x="1089600" y="791175"/>
                  <a:pt x="1089600" y="791175"/>
                </a:cubicBezTo>
                <a:cubicBezTo>
                  <a:pt x="1089600" y="791175"/>
                  <a:pt x="1009399" y="719887"/>
                  <a:pt x="1036473" y="719887"/>
                </a:cubicBezTo>
                <a:cubicBezTo>
                  <a:pt x="1063036" y="743787"/>
                  <a:pt x="1063036" y="743787"/>
                  <a:pt x="1063036" y="743787"/>
                </a:cubicBezTo>
                <a:cubicBezTo>
                  <a:pt x="982836" y="624286"/>
                  <a:pt x="1116163" y="671674"/>
                  <a:pt x="1089600" y="599974"/>
                </a:cubicBezTo>
                <a:cubicBezTo>
                  <a:pt x="1169289" y="647774"/>
                  <a:pt x="1116163" y="528686"/>
                  <a:pt x="1169289" y="552586"/>
                </a:cubicBezTo>
                <a:cubicBezTo>
                  <a:pt x="1169289" y="504786"/>
                  <a:pt x="1142726" y="456574"/>
                  <a:pt x="1195852" y="504374"/>
                </a:cubicBezTo>
                <a:cubicBezTo>
                  <a:pt x="1195852" y="480474"/>
                  <a:pt x="1195852" y="480886"/>
                  <a:pt x="1169289" y="456986"/>
                </a:cubicBezTo>
                <a:cubicBezTo>
                  <a:pt x="1169289" y="433086"/>
                  <a:pt x="1169289" y="456574"/>
                  <a:pt x="1142726" y="432674"/>
                </a:cubicBezTo>
                <a:cubicBezTo>
                  <a:pt x="1195852" y="456574"/>
                  <a:pt x="1169289" y="408773"/>
                  <a:pt x="1169289" y="408773"/>
                </a:cubicBezTo>
                <a:cubicBezTo>
                  <a:pt x="1195852" y="384873"/>
                  <a:pt x="1248979" y="360973"/>
                  <a:pt x="1302105" y="337074"/>
                </a:cubicBezTo>
                <a:cubicBezTo>
                  <a:pt x="1355231" y="360973"/>
                  <a:pt x="1328668" y="360973"/>
                  <a:pt x="1328668" y="360973"/>
                </a:cubicBezTo>
                <a:cubicBezTo>
                  <a:pt x="1328668" y="384873"/>
                  <a:pt x="1328668" y="384873"/>
                  <a:pt x="1328668" y="384873"/>
                </a:cubicBezTo>
                <a:cubicBezTo>
                  <a:pt x="1355231" y="408773"/>
                  <a:pt x="1355231" y="384873"/>
                  <a:pt x="1355231" y="384873"/>
                </a:cubicBezTo>
                <a:cubicBezTo>
                  <a:pt x="1355231" y="384873"/>
                  <a:pt x="1381794" y="408773"/>
                  <a:pt x="1408357" y="432674"/>
                </a:cubicBezTo>
                <a:cubicBezTo>
                  <a:pt x="1302105" y="289273"/>
                  <a:pt x="1434921" y="384873"/>
                  <a:pt x="1461484" y="360973"/>
                </a:cubicBezTo>
                <a:cubicBezTo>
                  <a:pt x="1461484" y="337074"/>
                  <a:pt x="1434921" y="337074"/>
                  <a:pt x="1434921" y="337074"/>
                </a:cubicBezTo>
                <a:cubicBezTo>
                  <a:pt x="1408357" y="265373"/>
                  <a:pt x="1434921" y="217573"/>
                  <a:pt x="1515121" y="265373"/>
                </a:cubicBezTo>
                <a:cubicBezTo>
                  <a:pt x="1541684" y="265373"/>
                  <a:pt x="1461484" y="193673"/>
                  <a:pt x="1488047" y="193673"/>
                </a:cubicBezTo>
                <a:close/>
                <a:moveTo>
                  <a:pt x="1515121" y="168949"/>
                </a:moveTo>
                <a:cubicBezTo>
                  <a:pt x="1541173" y="168949"/>
                  <a:pt x="1567225" y="192437"/>
                  <a:pt x="1567225" y="168949"/>
                </a:cubicBezTo>
                <a:cubicBezTo>
                  <a:pt x="1567225" y="192437"/>
                  <a:pt x="1567225" y="192437"/>
                  <a:pt x="1567225" y="192437"/>
                </a:cubicBezTo>
                <a:cubicBezTo>
                  <a:pt x="1580507" y="204387"/>
                  <a:pt x="1586637" y="210156"/>
                  <a:pt x="1586637" y="213040"/>
                </a:cubicBezTo>
                <a:lnTo>
                  <a:pt x="1575910" y="214689"/>
                </a:lnTo>
                <a:lnTo>
                  <a:pt x="1571312" y="209744"/>
                </a:lnTo>
                <a:lnTo>
                  <a:pt x="1567225" y="215925"/>
                </a:lnTo>
                <a:lnTo>
                  <a:pt x="1564161" y="213040"/>
                </a:lnTo>
                <a:cubicBezTo>
                  <a:pt x="1554455" y="204387"/>
                  <a:pt x="1541173" y="192437"/>
                  <a:pt x="1515121" y="168949"/>
                </a:cubicBezTo>
                <a:close/>
                <a:moveTo>
                  <a:pt x="9420720" y="70052"/>
                </a:moveTo>
                <a:cubicBezTo>
                  <a:pt x="9426339" y="75409"/>
                  <a:pt x="9431447" y="82414"/>
                  <a:pt x="9437067" y="98485"/>
                </a:cubicBezTo>
                <a:cubicBezTo>
                  <a:pt x="9429404" y="91068"/>
                  <a:pt x="9424296" y="80766"/>
                  <a:pt x="9420720" y="70052"/>
                </a:cubicBezTo>
                <a:close/>
                <a:moveTo>
                  <a:pt x="9437577" y="66343"/>
                </a:moveTo>
                <a:cubicBezTo>
                  <a:pt x="9439110" y="69640"/>
                  <a:pt x="9444218" y="96425"/>
                  <a:pt x="9464651" y="96425"/>
                </a:cubicBezTo>
                <a:cubicBezTo>
                  <a:pt x="9464651" y="119913"/>
                  <a:pt x="9437067" y="96012"/>
                  <a:pt x="9437067" y="72524"/>
                </a:cubicBezTo>
                <a:cubicBezTo>
                  <a:pt x="9437067" y="66755"/>
                  <a:pt x="9437067" y="65107"/>
                  <a:pt x="9437577" y="66343"/>
                </a:cubicBezTo>
                <a:close/>
                <a:moveTo>
                  <a:pt x="9369637" y="20501"/>
                </a:moveTo>
                <a:cubicBezTo>
                  <a:pt x="9373596" y="20604"/>
                  <a:pt x="9377810" y="22046"/>
                  <a:pt x="9381897" y="24312"/>
                </a:cubicBezTo>
                <a:cubicBezTo>
                  <a:pt x="9390070" y="28433"/>
                  <a:pt x="9398244" y="35438"/>
                  <a:pt x="9404884" y="39971"/>
                </a:cubicBezTo>
                <a:lnTo>
                  <a:pt x="9414079" y="41207"/>
                </a:lnTo>
                <a:lnTo>
                  <a:pt x="9414079" y="49036"/>
                </a:lnTo>
                <a:cubicBezTo>
                  <a:pt x="9415612" y="56454"/>
                  <a:pt x="9418166" y="63459"/>
                  <a:pt x="9420720" y="70052"/>
                </a:cubicBezTo>
                <a:cubicBezTo>
                  <a:pt x="9400287" y="51509"/>
                  <a:pt x="9379343" y="82414"/>
                  <a:pt x="9358910" y="24724"/>
                </a:cubicBezTo>
                <a:cubicBezTo>
                  <a:pt x="9361975" y="21634"/>
                  <a:pt x="9365679" y="20398"/>
                  <a:pt x="9369637" y="20501"/>
                </a:cubicBezTo>
                <a:close/>
                <a:moveTo>
                  <a:pt x="9411014" y="0"/>
                </a:moveTo>
                <a:cubicBezTo>
                  <a:pt x="9417655" y="24724"/>
                  <a:pt x="9419698" y="36674"/>
                  <a:pt x="9417655" y="41619"/>
                </a:cubicBezTo>
                <a:lnTo>
                  <a:pt x="9414079" y="41207"/>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94910344"/>
      </p:ext>
    </p:extLst>
  </p:cSld>
  <p:clrMapOvr>
    <a:masterClrMapping/>
  </p:clrMapOvr>
  <p:transition spd="med"/>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131_Main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09998E77-3541-49B1-B25E-B8A9C59A4C4D}"/>
              </a:ext>
            </a:extLst>
          </p:cNvPr>
          <p:cNvSpPr>
            <a:spLocks noGrp="1"/>
          </p:cNvSpPr>
          <p:nvPr>
            <p:ph type="pic" sz="quarter" idx="135" hasCustomPrompt="1"/>
          </p:nvPr>
        </p:nvSpPr>
        <p:spPr>
          <a:xfrm>
            <a:off x="2414718" y="2407707"/>
            <a:ext cx="11033920" cy="8900716"/>
          </a:xfrm>
          <a:custGeom>
            <a:avLst/>
            <a:gdLst>
              <a:gd name="connsiteX0" fmla="*/ 6752146 w 11033920"/>
              <a:gd name="connsiteY0" fmla="*/ 8854564 h 8900716"/>
              <a:gd name="connsiteX1" fmla="*/ 6752146 w 11033920"/>
              <a:gd name="connsiteY1" fmla="*/ 8900716 h 8900716"/>
              <a:gd name="connsiteX2" fmla="*/ 6752146 w 11033920"/>
              <a:gd name="connsiteY2" fmla="*/ 8854564 h 8900716"/>
              <a:gd name="connsiteX3" fmla="*/ 6325603 w 11033920"/>
              <a:gd name="connsiteY3" fmla="*/ 8780804 h 8900716"/>
              <a:gd name="connsiteX4" fmla="*/ 6352677 w 11033920"/>
              <a:gd name="connsiteY4" fmla="*/ 8780804 h 8900716"/>
              <a:gd name="connsiteX5" fmla="*/ 6380262 w 11033920"/>
              <a:gd name="connsiteY5" fmla="*/ 8780804 h 8900716"/>
              <a:gd name="connsiteX6" fmla="*/ 6407336 w 11033920"/>
              <a:gd name="connsiteY6" fmla="*/ 8805528 h 8900716"/>
              <a:gd name="connsiteX7" fmla="*/ 6380262 w 11033920"/>
              <a:gd name="connsiteY7" fmla="*/ 8830252 h 8900716"/>
              <a:gd name="connsiteX8" fmla="*/ 6352677 w 11033920"/>
              <a:gd name="connsiteY8" fmla="*/ 8830252 h 8900716"/>
              <a:gd name="connsiteX9" fmla="*/ 6325603 w 11033920"/>
              <a:gd name="connsiteY9" fmla="*/ 8780804 h 8900716"/>
              <a:gd name="connsiteX10" fmla="*/ 7284431 w 11033920"/>
              <a:gd name="connsiteY10" fmla="*/ 8759376 h 8900716"/>
              <a:gd name="connsiteX11" fmla="*/ 7284431 w 11033920"/>
              <a:gd name="connsiteY11" fmla="*/ 8782452 h 8900716"/>
              <a:gd name="connsiteX12" fmla="*/ 7257357 w 11033920"/>
              <a:gd name="connsiteY12" fmla="*/ 8805528 h 8900716"/>
              <a:gd name="connsiteX13" fmla="*/ 7257357 w 11033920"/>
              <a:gd name="connsiteY13" fmla="*/ 8782452 h 8900716"/>
              <a:gd name="connsiteX14" fmla="*/ 7284431 w 11033920"/>
              <a:gd name="connsiteY14" fmla="*/ 8759376 h 8900716"/>
              <a:gd name="connsiteX15" fmla="*/ 7151104 w 11033920"/>
              <a:gd name="connsiteY15" fmla="*/ 8759376 h 8900716"/>
              <a:gd name="connsiteX16" fmla="*/ 7178689 w 11033920"/>
              <a:gd name="connsiteY16" fmla="*/ 8782452 h 8900716"/>
              <a:gd name="connsiteX17" fmla="*/ 7178689 w 11033920"/>
              <a:gd name="connsiteY17" fmla="*/ 8805528 h 8900716"/>
              <a:gd name="connsiteX18" fmla="*/ 7151104 w 11033920"/>
              <a:gd name="connsiteY18" fmla="*/ 8782452 h 8900716"/>
              <a:gd name="connsiteX19" fmla="*/ 7151104 w 11033920"/>
              <a:gd name="connsiteY19" fmla="*/ 8759376 h 8900716"/>
              <a:gd name="connsiteX20" fmla="*/ 7329383 w 11033920"/>
              <a:gd name="connsiteY20" fmla="*/ 8754431 h 8900716"/>
              <a:gd name="connsiteX21" fmla="*/ 7332959 w 11033920"/>
              <a:gd name="connsiteY21" fmla="*/ 8756491 h 8900716"/>
              <a:gd name="connsiteX22" fmla="*/ 7338067 w 11033920"/>
              <a:gd name="connsiteY22" fmla="*/ 8780804 h 8900716"/>
              <a:gd name="connsiteX23" fmla="*/ 7257357 w 11033920"/>
              <a:gd name="connsiteY23" fmla="*/ 8735064 h 8900716"/>
              <a:gd name="connsiteX24" fmla="*/ 7260421 w 11033920"/>
              <a:gd name="connsiteY24" fmla="*/ 8747014 h 8900716"/>
              <a:gd name="connsiteX25" fmla="*/ 7284431 w 11033920"/>
              <a:gd name="connsiteY25" fmla="*/ 8759376 h 8900716"/>
              <a:gd name="connsiteX26" fmla="*/ 7260421 w 11033920"/>
              <a:gd name="connsiteY26" fmla="*/ 8756079 h 8900716"/>
              <a:gd name="connsiteX27" fmla="*/ 7018289 w 11033920"/>
              <a:gd name="connsiteY27" fmla="*/ 8590427 h 8900716"/>
              <a:gd name="connsiteX28" fmla="*/ 6990703 w 11033920"/>
              <a:gd name="connsiteY28" fmla="*/ 8615151 h 8900716"/>
              <a:gd name="connsiteX29" fmla="*/ 7018289 w 11033920"/>
              <a:gd name="connsiteY29" fmla="*/ 8590427 h 8900716"/>
              <a:gd name="connsiteX30" fmla="*/ 6967716 w 11033920"/>
              <a:gd name="connsiteY30" fmla="*/ 8580125 h 8900716"/>
              <a:gd name="connsiteX31" fmla="*/ 6977422 w 11033920"/>
              <a:gd name="connsiteY31" fmla="*/ 8581362 h 8900716"/>
              <a:gd name="connsiteX32" fmla="*/ 6990703 w 11033920"/>
              <a:gd name="connsiteY32" fmla="*/ 8590427 h 8900716"/>
              <a:gd name="connsiteX33" fmla="*/ 6990703 w 11033920"/>
              <a:gd name="connsiteY33" fmla="*/ 8615151 h 8900716"/>
              <a:gd name="connsiteX34" fmla="*/ 6963629 w 11033920"/>
              <a:gd name="connsiteY34" fmla="*/ 8590427 h 8900716"/>
              <a:gd name="connsiteX35" fmla="*/ 6967716 w 11033920"/>
              <a:gd name="connsiteY35" fmla="*/ 8580125 h 8900716"/>
              <a:gd name="connsiteX36" fmla="*/ 6619331 w 11033920"/>
              <a:gd name="connsiteY36" fmla="*/ 8350602 h 8900716"/>
              <a:gd name="connsiteX37" fmla="*/ 6567737 w 11033920"/>
              <a:gd name="connsiteY37" fmla="*/ 8375326 h 8900716"/>
              <a:gd name="connsiteX38" fmla="*/ 6619331 w 11033920"/>
              <a:gd name="connsiteY38" fmla="*/ 8350602 h 8900716"/>
              <a:gd name="connsiteX39" fmla="*/ 7549551 w 11033920"/>
              <a:gd name="connsiteY39" fmla="*/ 8348130 h 8900716"/>
              <a:gd name="connsiteX40" fmla="*/ 7550573 w 11033920"/>
              <a:gd name="connsiteY40" fmla="*/ 8350190 h 8900716"/>
              <a:gd name="connsiteX41" fmla="*/ 7549551 w 11033920"/>
              <a:gd name="connsiteY41" fmla="*/ 8348954 h 8900716"/>
              <a:gd name="connsiteX42" fmla="*/ 6513078 w 11033920"/>
              <a:gd name="connsiteY42" fmla="*/ 8325878 h 8900716"/>
              <a:gd name="connsiteX43" fmla="*/ 6540663 w 11033920"/>
              <a:gd name="connsiteY43" fmla="*/ 8325878 h 8900716"/>
              <a:gd name="connsiteX44" fmla="*/ 6513078 w 11033920"/>
              <a:gd name="connsiteY44" fmla="*/ 8325878 h 8900716"/>
              <a:gd name="connsiteX45" fmla="*/ 7571517 w 11033920"/>
              <a:gd name="connsiteY45" fmla="*/ 8312280 h 8900716"/>
              <a:gd name="connsiteX46" fmla="*/ 7549551 w 11033920"/>
              <a:gd name="connsiteY46" fmla="*/ 8348130 h 8900716"/>
              <a:gd name="connsiteX47" fmla="*/ 7543421 w 11033920"/>
              <a:gd name="connsiteY47" fmla="*/ 8325878 h 8900716"/>
              <a:gd name="connsiteX48" fmla="*/ 7571517 w 11033920"/>
              <a:gd name="connsiteY48" fmla="*/ 8312280 h 8900716"/>
              <a:gd name="connsiteX49" fmla="*/ 6865039 w 11033920"/>
              <a:gd name="connsiteY49" fmla="*/ 8294973 h 8900716"/>
              <a:gd name="connsiteX50" fmla="*/ 6868105 w 11033920"/>
              <a:gd name="connsiteY50" fmla="*/ 8301978 h 8900716"/>
              <a:gd name="connsiteX51" fmla="*/ 6857888 w 11033920"/>
              <a:gd name="connsiteY51" fmla="*/ 8304450 h 8900716"/>
              <a:gd name="connsiteX52" fmla="*/ 6857888 w 11033920"/>
              <a:gd name="connsiteY52" fmla="*/ 8301978 h 8900716"/>
              <a:gd name="connsiteX53" fmla="*/ 6064059 w 11033920"/>
              <a:gd name="connsiteY53" fmla="*/ 8294148 h 8900716"/>
              <a:gd name="connsiteX54" fmla="*/ 6072743 w 11033920"/>
              <a:gd name="connsiteY54" fmla="*/ 8295385 h 8900716"/>
              <a:gd name="connsiteX55" fmla="*/ 6087046 w 11033920"/>
              <a:gd name="connsiteY55" fmla="*/ 8304450 h 8900716"/>
              <a:gd name="connsiteX56" fmla="*/ 6059461 w 11033920"/>
              <a:gd name="connsiteY56" fmla="*/ 8304450 h 8900716"/>
              <a:gd name="connsiteX57" fmla="*/ 6064059 w 11033920"/>
              <a:gd name="connsiteY57" fmla="*/ 8294148 h 8900716"/>
              <a:gd name="connsiteX58" fmla="*/ 6857888 w 11033920"/>
              <a:gd name="connsiteY58" fmla="*/ 8280138 h 8900716"/>
              <a:gd name="connsiteX59" fmla="*/ 6865550 w 11033920"/>
              <a:gd name="connsiteY59" fmla="*/ 8294148 h 8900716"/>
              <a:gd name="connsiteX60" fmla="*/ 6865039 w 11033920"/>
              <a:gd name="connsiteY60" fmla="*/ 8294973 h 8900716"/>
              <a:gd name="connsiteX61" fmla="*/ 6008378 w 11033920"/>
              <a:gd name="connsiteY61" fmla="*/ 8280138 h 8900716"/>
              <a:gd name="connsiteX62" fmla="*/ 6035452 w 11033920"/>
              <a:gd name="connsiteY62" fmla="*/ 8325878 h 8900716"/>
              <a:gd name="connsiteX63" fmla="*/ 6008378 w 11033920"/>
              <a:gd name="connsiteY63" fmla="*/ 8280138 h 8900716"/>
              <a:gd name="connsiteX64" fmla="*/ 6779731 w 11033920"/>
              <a:gd name="connsiteY64" fmla="*/ 8256238 h 8900716"/>
              <a:gd name="connsiteX65" fmla="*/ 6806805 w 11033920"/>
              <a:gd name="connsiteY65" fmla="*/ 8256238 h 8900716"/>
              <a:gd name="connsiteX66" fmla="*/ 6779731 w 11033920"/>
              <a:gd name="connsiteY66" fmla="*/ 8280138 h 8900716"/>
              <a:gd name="connsiteX67" fmla="*/ 6779731 w 11033920"/>
              <a:gd name="connsiteY67" fmla="*/ 8256238 h 8900716"/>
              <a:gd name="connsiteX68" fmla="*/ 6834389 w 11033920"/>
              <a:gd name="connsiteY68" fmla="*/ 8249233 h 8900716"/>
              <a:gd name="connsiteX69" fmla="*/ 6830814 w 11033920"/>
              <a:gd name="connsiteY69" fmla="*/ 8280138 h 8900716"/>
              <a:gd name="connsiteX70" fmla="*/ 6830814 w 11033920"/>
              <a:gd name="connsiteY70" fmla="*/ 8255414 h 8900716"/>
              <a:gd name="connsiteX71" fmla="*/ 6834389 w 11033920"/>
              <a:gd name="connsiteY71" fmla="*/ 8249233 h 8900716"/>
              <a:gd name="connsiteX72" fmla="*/ 6434921 w 11033920"/>
              <a:gd name="connsiteY72" fmla="*/ 8230690 h 8900716"/>
              <a:gd name="connsiteX73" fmla="*/ 6486004 w 11033920"/>
              <a:gd name="connsiteY73" fmla="*/ 8255414 h 8900716"/>
              <a:gd name="connsiteX74" fmla="*/ 6434921 w 11033920"/>
              <a:gd name="connsiteY74" fmla="*/ 8230690 h 8900716"/>
              <a:gd name="connsiteX75" fmla="*/ 6141194 w 11033920"/>
              <a:gd name="connsiteY75" fmla="*/ 8230690 h 8900716"/>
              <a:gd name="connsiteX76" fmla="*/ 6141194 w 11033920"/>
              <a:gd name="connsiteY76" fmla="*/ 8255414 h 8900716"/>
              <a:gd name="connsiteX77" fmla="*/ 6141194 w 11033920"/>
              <a:gd name="connsiteY77" fmla="*/ 8230690 h 8900716"/>
              <a:gd name="connsiteX78" fmla="*/ 6805783 w 11033920"/>
              <a:gd name="connsiteY78" fmla="*/ 8209262 h 8900716"/>
              <a:gd name="connsiteX79" fmla="*/ 6831835 w 11033920"/>
              <a:gd name="connsiteY79" fmla="*/ 8209262 h 8900716"/>
              <a:gd name="connsiteX80" fmla="*/ 6805783 w 11033920"/>
              <a:gd name="connsiteY80" fmla="*/ 8209262 h 8900716"/>
              <a:gd name="connsiteX81" fmla="*/ 6779220 w 11033920"/>
              <a:gd name="connsiteY81" fmla="*/ 8209262 h 8900716"/>
              <a:gd name="connsiteX82" fmla="*/ 6805783 w 11033920"/>
              <a:gd name="connsiteY82" fmla="*/ 8209262 h 8900716"/>
              <a:gd name="connsiteX83" fmla="*/ 6779220 w 11033920"/>
              <a:gd name="connsiteY83" fmla="*/ 8209262 h 8900716"/>
              <a:gd name="connsiteX84" fmla="*/ 6247447 w 11033920"/>
              <a:gd name="connsiteY84" fmla="*/ 8209262 h 8900716"/>
              <a:gd name="connsiteX85" fmla="*/ 6247447 w 11033920"/>
              <a:gd name="connsiteY85" fmla="*/ 8232338 h 8900716"/>
              <a:gd name="connsiteX86" fmla="*/ 6247447 w 11033920"/>
              <a:gd name="connsiteY86" fmla="*/ 8209262 h 8900716"/>
              <a:gd name="connsiteX87" fmla="*/ 6726605 w 11033920"/>
              <a:gd name="connsiteY87" fmla="*/ 8207614 h 8900716"/>
              <a:gd name="connsiteX88" fmla="*/ 6753167 w 11033920"/>
              <a:gd name="connsiteY88" fmla="*/ 8231926 h 8900716"/>
              <a:gd name="connsiteX89" fmla="*/ 6753167 w 11033920"/>
              <a:gd name="connsiteY89" fmla="*/ 8207614 h 8900716"/>
              <a:gd name="connsiteX90" fmla="*/ 6779731 w 11033920"/>
              <a:gd name="connsiteY90" fmla="*/ 8231926 h 8900716"/>
              <a:gd name="connsiteX91" fmla="*/ 6806805 w 11033920"/>
              <a:gd name="connsiteY91" fmla="*/ 8231926 h 8900716"/>
              <a:gd name="connsiteX92" fmla="*/ 6806805 w 11033920"/>
              <a:gd name="connsiteY92" fmla="*/ 8256238 h 8900716"/>
              <a:gd name="connsiteX93" fmla="*/ 6753167 w 11033920"/>
              <a:gd name="connsiteY93" fmla="*/ 8256238 h 8900716"/>
              <a:gd name="connsiteX94" fmla="*/ 6726605 w 11033920"/>
              <a:gd name="connsiteY94" fmla="*/ 8256238 h 8900716"/>
              <a:gd name="connsiteX95" fmla="*/ 6699531 w 11033920"/>
              <a:gd name="connsiteY95" fmla="*/ 8231926 h 8900716"/>
              <a:gd name="connsiteX96" fmla="*/ 6726605 w 11033920"/>
              <a:gd name="connsiteY96" fmla="*/ 8207614 h 8900716"/>
              <a:gd name="connsiteX97" fmla="*/ 6885473 w 11033920"/>
              <a:gd name="connsiteY97" fmla="*/ 8184950 h 8900716"/>
              <a:gd name="connsiteX98" fmla="*/ 6894667 w 11033920"/>
              <a:gd name="connsiteY98" fmla="*/ 8192780 h 8900716"/>
              <a:gd name="connsiteX99" fmla="*/ 6885473 w 11033920"/>
              <a:gd name="connsiteY99" fmla="*/ 8209262 h 8900716"/>
              <a:gd name="connsiteX100" fmla="*/ 6885473 w 11033920"/>
              <a:gd name="connsiteY100" fmla="*/ 8184950 h 8900716"/>
              <a:gd name="connsiteX101" fmla="*/ 6900287 w 11033920"/>
              <a:gd name="connsiteY101" fmla="*/ 8183302 h 8900716"/>
              <a:gd name="connsiteX102" fmla="*/ 6898754 w 11033920"/>
              <a:gd name="connsiteY102" fmla="*/ 8191131 h 8900716"/>
              <a:gd name="connsiteX103" fmla="*/ 6897221 w 11033920"/>
              <a:gd name="connsiteY103" fmla="*/ 8194840 h 8900716"/>
              <a:gd name="connsiteX104" fmla="*/ 6894667 w 11033920"/>
              <a:gd name="connsiteY104" fmla="*/ 8192780 h 8900716"/>
              <a:gd name="connsiteX105" fmla="*/ 6898754 w 11033920"/>
              <a:gd name="connsiteY105" fmla="*/ 8184950 h 8900716"/>
              <a:gd name="connsiteX106" fmla="*/ 6410401 w 11033920"/>
              <a:gd name="connsiteY106" fmla="*/ 8178769 h 8900716"/>
              <a:gd name="connsiteX107" fmla="*/ 6434921 w 11033920"/>
              <a:gd name="connsiteY107" fmla="*/ 8184950 h 8900716"/>
              <a:gd name="connsiteX108" fmla="*/ 6410912 w 11033920"/>
              <a:gd name="connsiteY108" fmla="*/ 8182066 h 8900716"/>
              <a:gd name="connsiteX109" fmla="*/ 6912547 w 11033920"/>
              <a:gd name="connsiteY109" fmla="*/ 8160226 h 8900716"/>
              <a:gd name="connsiteX110" fmla="*/ 6900287 w 11033920"/>
              <a:gd name="connsiteY110" fmla="*/ 8183302 h 8900716"/>
              <a:gd name="connsiteX111" fmla="*/ 6900287 w 11033920"/>
              <a:gd name="connsiteY111" fmla="*/ 8177945 h 8900716"/>
              <a:gd name="connsiteX112" fmla="*/ 6912547 w 11033920"/>
              <a:gd name="connsiteY112" fmla="*/ 8160226 h 8900716"/>
              <a:gd name="connsiteX113" fmla="*/ 6380262 w 11033920"/>
              <a:gd name="connsiteY113" fmla="*/ 8160226 h 8900716"/>
              <a:gd name="connsiteX114" fmla="*/ 6407336 w 11033920"/>
              <a:gd name="connsiteY114" fmla="*/ 8160226 h 8900716"/>
              <a:gd name="connsiteX115" fmla="*/ 6410401 w 11033920"/>
              <a:gd name="connsiteY115" fmla="*/ 8178769 h 8900716"/>
              <a:gd name="connsiteX116" fmla="*/ 6397119 w 11033920"/>
              <a:gd name="connsiteY116" fmla="*/ 8175472 h 8900716"/>
              <a:gd name="connsiteX117" fmla="*/ 6380262 w 11033920"/>
              <a:gd name="connsiteY117" fmla="*/ 8184950 h 8900716"/>
              <a:gd name="connsiteX118" fmla="*/ 6380262 w 11033920"/>
              <a:gd name="connsiteY118" fmla="*/ 8160226 h 8900716"/>
              <a:gd name="connsiteX119" fmla="*/ 6326625 w 11033920"/>
              <a:gd name="connsiteY119" fmla="*/ 8160226 h 8900716"/>
              <a:gd name="connsiteX120" fmla="*/ 6329179 w 11033920"/>
              <a:gd name="connsiteY120" fmla="*/ 8187834 h 8900716"/>
              <a:gd name="connsiteX121" fmla="*/ 6274009 w 11033920"/>
              <a:gd name="connsiteY121" fmla="*/ 8230690 h 8900716"/>
              <a:gd name="connsiteX122" fmla="*/ 6247447 w 11033920"/>
              <a:gd name="connsiteY122" fmla="*/ 8184126 h 8900716"/>
              <a:gd name="connsiteX123" fmla="*/ 6286781 w 11033920"/>
              <a:gd name="connsiteY123" fmla="*/ 8180830 h 8900716"/>
              <a:gd name="connsiteX124" fmla="*/ 6646405 w 11033920"/>
              <a:gd name="connsiteY124" fmla="*/ 8135502 h 8900716"/>
              <a:gd name="connsiteX125" fmla="*/ 6672967 w 11033920"/>
              <a:gd name="connsiteY125" fmla="*/ 8159814 h 8900716"/>
              <a:gd name="connsiteX126" fmla="*/ 6726605 w 11033920"/>
              <a:gd name="connsiteY126" fmla="*/ 8184126 h 8900716"/>
              <a:gd name="connsiteX127" fmla="*/ 6726605 w 11033920"/>
              <a:gd name="connsiteY127" fmla="*/ 8159814 h 8900716"/>
              <a:gd name="connsiteX128" fmla="*/ 6753167 w 11033920"/>
              <a:gd name="connsiteY128" fmla="*/ 8207614 h 8900716"/>
              <a:gd name="connsiteX129" fmla="*/ 6726605 w 11033920"/>
              <a:gd name="connsiteY129" fmla="*/ 8207614 h 8900716"/>
              <a:gd name="connsiteX130" fmla="*/ 6699531 w 11033920"/>
              <a:gd name="connsiteY130" fmla="*/ 8184126 h 8900716"/>
              <a:gd name="connsiteX131" fmla="*/ 6672967 w 11033920"/>
              <a:gd name="connsiteY131" fmla="*/ 8184126 h 8900716"/>
              <a:gd name="connsiteX132" fmla="*/ 6646405 w 11033920"/>
              <a:gd name="connsiteY132" fmla="*/ 8159814 h 8900716"/>
              <a:gd name="connsiteX133" fmla="*/ 6646405 w 11033920"/>
              <a:gd name="connsiteY133" fmla="*/ 8135502 h 8900716"/>
              <a:gd name="connsiteX134" fmla="*/ 6646405 w 11033920"/>
              <a:gd name="connsiteY134" fmla="*/ 8135502 h 8900716"/>
              <a:gd name="connsiteX135" fmla="*/ 6672967 w 11033920"/>
              <a:gd name="connsiteY135" fmla="*/ 8135502 h 8900716"/>
              <a:gd name="connsiteX136" fmla="*/ 6672967 w 11033920"/>
              <a:gd name="connsiteY136" fmla="*/ 8159814 h 8900716"/>
              <a:gd name="connsiteX137" fmla="*/ 6646405 w 11033920"/>
              <a:gd name="connsiteY137" fmla="*/ 8135502 h 8900716"/>
              <a:gd name="connsiteX138" fmla="*/ 7949531 w 11033920"/>
              <a:gd name="connsiteY138" fmla="*/ 8111190 h 8900716"/>
              <a:gd name="connsiteX139" fmla="*/ 7949116 w 11033920"/>
              <a:gd name="connsiteY139" fmla="*/ 8114551 h 8900716"/>
              <a:gd name="connsiteX140" fmla="*/ 7948900 w 11033920"/>
              <a:gd name="connsiteY140" fmla="*/ 8114968 h 8900716"/>
              <a:gd name="connsiteX141" fmla="*/ 6885983 w 11033920"/>
              <a:gd name="connsiteY141" fmla="*/ 8111190 h 8900716"/>
              <a:gd name="connsiteX142" fmla="*/ 6912547 w 11033920"/>
              <a:gd name="connsiteY142" fmla="*/ 8135090 h 8900716"/>
              <a:gd name="connsiteX143" fmla="*/ 6885983 w 11033920"/>
              <a:gd name="connsiteY143" fmla="*/ 8111190 h 8900716"/>
              <a:gd name="connsiteX144" fmla="*/ 6874235 w 11033920"/>
              <a:gd name="connsiteY144" fmla="*/ 8095119 h 8900716"/>
              <a:gd name="connsiteX145" fmla="*/ 6885473 w 11033920"/>
              <a:gd name="connsiteY145" fmla="*/ 8111190 h 8900716"/>
              <a:gd name="connsiteX146" fmla="*/ 6873723 w 11033920"/>
              <a:gd name="connsiteY146" fmla="*/ 8098004 h 8900716"/>
              <a:gd name="connsiteX147" fmla="*/ 7977115 w 11033920"/>
              <a:gd name="connsiteY147" fmla="*/ 8089350 h 8900716"/>
              <a:gd name="connsiteX148" fmla="*/ 8028199 w 11033920"/>
              <a:gd name="connsiteY148" fmla="*/ 8111190 h 8900716"/>
              <a:gd name="connsiteX149" fmla="*/ 7977115 w 11033920"/>
              <a:gd name="connsiteY149" fmla="*/ 8089350 h 8900716"/>
              <a:gd name="connsiteX150" fmla="*/ 6857888 w 11033920"/>
              <a:gd name="connsiteY150" fmla="*/ 8065038 h 8900716"/>
              <a:gd name="connsiteX151" fmla="*/ 6885473 w 11033920"/>
              <a:gd name="connsiteY151" fmla="*/ 8088114 h 8900716"/>
              <a:gd name="connsiteX152" fmla="*/ 6875256 w 11033920"/>
              <a:gd name="connsiteY152" fmla="*/ 8090998 h 8900716"/>
              <a:gd name="connsiteX153" fmla="*/ 6874235 w 11033920"/>
              <a:gd name="connsiteY153" fmla="*/ 8095119 h 8900716"/>
              <a:gd name="connsiteX154" fmla="*/ 6871680 w 11033920"/>
              <a:gd name="connsiteY154" fmla="*/ 8090998 h 8900716"/>
              <a:gd name="connsiteX155" fmla="*/ 6857888 w 11033920"/>
              <a:gd name="connsiteY155" fmla="*/ 8088114 h 8900716"/>
              <a:gd name="connsiteX156" fmla="*/ 6857888 w 11033920"/>
              <a:gd name="connsiteY156" fmla="*/ 8065038 h 8900716"/>
              <a:gd name="connsiteX157" fmla="*/ 5476094 w 11033920"/>
              <a:gd name="connsiteY157" fmla="*/ 8065038 h 8900716"/>
              <a:gd name="connsiteX158" fmla="*/ 5528709 w 11033920"/>
              <a:gd name="connsiteY158" fmla="*/ 8088114 h 8900716"/>
              <a:gd name="connsiteX159" fmla="*/ 5476094 w 11033920"/>
              <a:gd name="connsiteY159" fmla="*/ 8065038 h 8900716"/>
              <a:gd name="connsiteX160" fmla="*/ 6061505 w 11033920"/>
              <a:gd name="connsiteY160" fmla="*/ 8051852 h 8900716"/>
              <a:gd name="connsiteX161" fmla="*/ 6074786 w 11033920"/>
              <a:gd name="connsiteY161" fmla="*/ 8056384 h 8900716"/>
              <a:gd name="connsiteX162" fmla="*/ 6114120 w 11033920"/>
              <a:gd name="connsiteY162" fmla="*/ 8089350 h 8900716"/>
              <a:gd name="connsiteX163" fmla="*/ 6061505 w 11033920"/>
              <a:gd name="connsiteY163" fmla="*/ 8065862 h 8900716"/>
              <a:gd name="connsiteX164" fmla="*/ 6061505 w 11033920"/>
              <a:gd name="connsiteY164" fmla="*/ 8062565 h 8900716"/>
              <a:gd name="connsiteX165" fmla="*/ 8028199 w 11033920"/>
              <a:gd name="connsiteY165" fmla="*/ 8040314 h 8900716"/>
              <a:gd name="connsiteX166" fmla="*/ 8055273 w 11033920"/>
              <a:gd name="connsiteY166" fmla="*/ 8065038 h 8900716"/>
              <a:gd name="connsiteX167" fmla="*/ 8028199 w 11033920"/>
              <a:gd name="connsiteY167" fmla="*/ 8089350 h 8900716"/>
              <a:gd name="connsiteX168" fmla="*/ 8028199 w 11033920"/>
              <a:gd name="connsiteY168" fmla="*/ 8040314 h 8900716"/>
              <a:gd name="connsiteX169" fmla="*/ 6300573 w 11033920"/>
              <a:gd name="connsiteY169" fmla="*/ 8040314 h 8900716"/>
              <a:gd name="connsiteX170" fmla="*/ 6380262 w 11033920"/>
              <a:gd name="connsiteY170" fmla="*/ 8088114 h 8900716"/>
              <a:gd name="connsiteX171" fmla="*/ 6354210 w 11033920"/>
              <a:gd name="connsiteY171" fmla="*/ 8135502 h 8900716"/>
              <a:gd name="connsiteX172" fmla="*/ 6300573 w 11033920"/>
              <a:gd name="connsiteY172" fmla="*/ 8064214 h 8900716"/>
              <a:gd name="connsiteX173" fmla="*/ 6274521 w 11033920"/>
              <a:gd name="connsiteY173" fmla="*/ 8088114 h 8900716"/>
              <a:gd name="connsiteX174" fmla="*/ 6300573 w 11033920"/>
              <a:gd name="connsiteY174" fmla="*/ 8040314 h 8900716"/>
              <a:gd name="connsiteX175" fmla="*/ 5980793 w 11033920"/>
              <a:gd name="connsiteY175" fmla="*/ 8040314 h 8900716"/>
              <a:gd name="connsiteX176" fmla="*/ 6035452 w 11033920"/>
              <a:gd name="connsiteY176" fmla="*/ 8065038 h 8900716"/>
              <a:gd name="connsiteX177" fmla="*/ 5980793 w 11033920"/>
              <a:gd name="connsiteY177" fmla="*/ 8040314 h 8900716"/>
              <a:gd name="connsiteX178" fmla="*/ 6012975 w 11033920"/>
              <a:gd name="connsiteY178" fmla="*/ 8030424 h 8900716"/>
              <a:gd name="connsiteX179" fmla="*/ 6056396 w 11033920"/>
              <a:gd name="connsiteY179" fmla="*/ 8040314 h 8900716"/>
              <a:gd name="connsiteX180" fmla="*/ 6061505 w 11033920"/>
              <a:gd name="connsiteY180" fmla="*/ 8041962 h 8900716"/>
              <a:gd name="connsiteX181" fmla="*/ 6061505 w 11033920"/>
              <a:gd name="connsiteY181" fmla="*/ 8051852 h 8900716"/>
              <a:gd name="connsiteX182" fmla="*/ 6035452 w 11033920"/>
              <a:gd name="connsiteY182" fmla="*/ 8041962 h 8900716"/>
              <a:gd name="connsiteX183" fmla="*/ 6889559 w 11033920"/>
              <a:gd name="connsiteY183" fmla="*/ 8030012 h 8900716"/>
              <a:gd name="connsiteX184" fmla="*/ 6898754 w 11033920"/>
              <a:gd name="connsiteY184" fmla="*/ 8031248 h 8900716"/>
              <a:gd name="connsiteX185" fmla="*/ 6912547 w 11033920"/>
              <a:gd name="connsiteY185" fmla="*/ 8040314 h 8900716"/>
              <a:gd name="connsiteX186" fmla="*/ 6912547 w 11033920"/>
              <a:gd name="connsiteY186" fmla="*/ 8065038 h 8900716"/>
              <a:gd name="connsiteX187" fmla="*/ 6885473 w 11033920"/>
              <a:gd name="connsiteY187" fmla="*/ 8040314 h 8900716"/>
              <a:gd name="connsiteX188" fmla="*/ 6889559 w 11033920"/>
              <a:gd name="connsiteY188" fmla="*/ 8030012 h 8900716"/>
              <a:gd name="connsiteX189" fmla="*/ 5980793 w 11033920"/>
              <a:gd name="connsiteY189" fmla="*/ 7991277 h 8900716"/>
              <a:gd name="connsiteX190" fmla="*/ 6008378 w 11033920"/>
              <a:gd name="connsiteY190" fmla="*/ 7991277 h 8900716"/>
              <a:gd name="connsiteX191" fmla="*/ 6008378 w 11033920"/>
              <a:gd name="connsiteY191" fmla="*/ 8016002 h 8900716"/>
              <a:gd name="connsiteX192" fmla="*/ 5980793 w 11033920"/>
              <a:gd name="connsiteY192" fmla="*/ 7991277 h 8900716"/>
              <a:gd name="connsiteX193" fmla="*/ 6362894 w 11033920"/>
              <a:gd name="connsiteY193" fmla="*/ 7983448 h 8900716"/>
              <a:gd name="connsiteX194" fmla="*/ 6380262 w 11033920"/>
              <a:gd name="connsiteY194" fmla="*/ 7991277 h 8900716"/>
              <a:gd name="connsiteX195" fmla="*/ 6366469 w 11033920"/>
              <a:gd name="connsiteY195" fmla="*/ 7988804 h 8900716"/>
              <a:gd name="connsiteX196" fmla="*/ 6352677 w 11033920"/>
              <a:gd name="connsiteY196" fmla="*/ 7969850 h 8900716"/>
              <a:gd name="connsiteX197" fmla="*/ 6362894 w 11033920"/>
              <a:gd name="connsiteY197" fmla="*/ 7983448 h 8900716"/>
              <a:gd name="connsiteX198" fmla="*/ 6356253 w 11033920"/>
              <a:gd name="connsiteY198" fmla="*/ 7980564 h 8900716"/>
              <a:gd name="connsiteX199" fmla="*/ 6352677 w 11033920"/>
              <a:gd name="connsiteY199" fmla="*/ 7969850 h 8900716"/>
              <a:gd name="connsiteX200" fmla="*/ 5929711 w 11033920"/>
              <a:gd name="connsiteY200" fmla="*/ 7969850 h 8900716"/>
              <a:gd name="connsiteX201" fmla="*/ 5953720 w 11033920"/>
              <a:gd name="connsiteY201" fmla="*/ 7969850 h 8900716"/>
              <a:gd name="connsiteX202" fmla="*/ 5956274 w 11033920"/>
              <a:gd name="connsiteY202" fmla="*/ 7969850 h 8900716"/>
              <a:gd name="connsiteX203" fmla="*/ 5956274 w 11033920"/>
              <a:gd name="connsiteY203" fmla="*/ 7978915 h 8900716"/>
              <a:gd name="connsiteX204" fmla="*/ 5956274 w 11033920"/>
              <a:gd name="connsiteY204" fmla="*/ 7990865 h 8900716"/>
              <a:gd name="connsiteX205" fmla="*/ 5956274 w 11033920"/>
              <a:gd name="connsiteY205" fmla="*/ 7993750 h 8900716"/>
              <a:gd name="connsiteX206" fmla="*/ 5982326 w 11033920"/>
              <a:gd name="connsiteY206" fmla="*/ 8017650 h 8900716"/>
              <a:gd name="connsiteX207" fmla="*/ 5982326 w 11033920"/>
              <a:gd name="connsiteY207" fmla="*/ 7993750 h 8900716"/>
              <a:gd name="connsiteX208" fmla="*/ 6008889 w 11033920"/>
              <a:gd name="connsiteY208" fmla="*/ 8017650 h 8900716"/>
              <a:gd name="connsiteX209" fmla="*/ 6012465 w 11033920"/>
              <a:gd name="connsiteY209" fmla="*/ 8029600 h 8900716"/>
              <a:gd name="connsiteX210" fmla="*/ 6012975 w 11033920"/>
              <a:gd name="connsiteY210" fmla="*/ 8030424 h 8900716"/>
              <a:gd name="connsiteX211" fmla="*/ 5985901 w 11033920"/>
              <a:gd name="connsiteY211" fmla="*/ 8023418 h 8900716"/>
              <a:gd name="connsiteX212" fmla="*/ 5929711 w 11033920"/>
              <a:gd name="connsiteY212" fmla="*/ 7969850 h 8900716"/>
              <a:gd name="connsiteX213" fmla="*/ 8102779 w 11033920"/>
              <a:gd name="connsiteY213" fmla="*/ 7968201 h 8900716"/>
              <a:gd name="connsiteX214" fmla="*/ 8104823 w 11033920"/>
              <a:gd name="connsiteY214" fmla="*/ 7968201 h 8900716"/>
              <a:gd name="connsiteX215" fmla="*/ 8108399 w 11033920"/>
              <a:gd name="connsiteY215" fmla="*/ 7991277 h 8900716"/>
              <a:gd name="connsiteX216" fmla="*/ 8103801 w 11033920"/>
              <a:gd name="connsiteY216" fmla="*/ 7955427 h 8900716"/>
              <a:gd name="connsiteX217" fmla="*/ 8108399 w 11033920"/>
              <a:gd name="connsiteY217" fmla="*/ 7968201 h 8900716"/>
              <a:gd name="connsiteX218" fmla="*/ 8104823 w 11033920"/>
              <a:gd name="connsiteY218" fmla="*/ 7968201 h 8900716"/>
              <a:gd name="connsiteX219" fmla="*/ 8102779 w 11033920"/>
              <a:gd name="connsiteY219" fmla="*/ 7965316 h 8900716"/>
              <a:gd name="connsiteX220" fmla="*/ 8101247 w 11033920"/>
              <a:gd name="connsiteY220" fmla="*/ 7960372 h 8900716"/>
              <a:gd name="connsiteX221" fmla="*/ 5875563 w 11033920"/>
              <a:gd name="connsiteY221" fmla="*/ 7945125 h 8900716"/>
              <a:gd name="connsiteX222" fmla="*/ 5875563 w 11033920"/>
              <a:gd name="connsiteY222" fmla="*/ 7991277 h 8900716"/>
              <a:gd name="connsiteX223" fmla="*/ 5875563 w 11033920"/>
              <a:gd name="connsiteY223" fmla="*/ 7945125 h 8900716"/>
              <a:gd name="connsiteX224" fmla="*/ 5715162 w 11033920"/>
              <a:gd name="connsiteY224" fmla="*/ 7945125 h 8900716"/>
              <a:gd name="connsiteX225" fmla="*/ 5715162 w 11033920"/>
              <a:gd name="connsiteY225" fmla="*/ 7969850 h 8900716"/>
              <a:gd name="connsiteX226" fmla="*/ 5715162 w 11033920"/>
              <a:gd name="connsiteY226" fmla="*/ 7945125 h 8900716"/>
              <a:gd name="connsiteX227" fmla="*/ 8082857 w 11033920"/>
              <a:gd name="connsiteY227" fmla="*/ 7944713 h 8900716"/>
              <a:gd name="connsiteX228" fmla="*/ 8102779 w 11033920"/>
              <a:gd name="connsiteY228" fmla="*/ 7965316 h 8900716"/>
              <a:gd name="connsiteX229" fmla="*/ 8102779 w 11033920"/>
              <a:gd name="connsiteY229" fmla="*/ 7968201 h 8900716"/>
              <a:gd name="connsiteX230" fmla="*/ 8095628 w 11033920"/>
              <a:gd name="connsiteY230" fmla="*/ 7968201 h 8900716"/>
              <a:gd name="connsiteX231" fmla="*/ 8082857 w 11033920"/>
              <a:gd name="connsiteY231" fmla="*/ 7968201 h 8900716"/>
              <a:gd name="connsiteX232" fmla="*/ 8082857 w 11033920"/>
              <a:gd name="connsiteY232" fmla="*/ 7956251 h 8900716"/>
              <a:gd name="connsiteX233" fmla="*/ 8082857 w 11033920"/>
              <a:gd name="connsiteY233" fmla="*/ 7954603 h 8900716"/>
              <a:gd name="connsiteX234" fmla="*/ 8082857 w 11033920"/>
              <a:gd name="connsiteY234" fmla="*/ 7953366 h 8900716"/>
              <a:gd name="connsiteX235" fmla="*/ 5980793 w 11033920"/>
              <a:gd name="connsiteY235" fmla="*/ 7920813 h 8900716"/>
              <a:gd name="connsiteX236" fmla="*/ 5953720 w 11033920"/>
              <a:gd name="connsiteY236" fmla="*/ 7945125 h 8900716"/>
              <a:gd name="connsiteX237" fmla="*/ 5980793 w 11033920"/>
              <a:gd name="connsiteY237" fmla="*/ 7920813 h 8900716"/>
              <a:gd name="connsiteX238" fmla="*/ 5953720 w 11033920"/>
              <a:gd name="connsiteY238" fmla="*/ 7920813 h 8900716"/>
              <a:gd name="connsiteX239" fmla="*/ 5953720 w 11033920"/>
              <a:gd name="connsiteY239" fmla="*/ 7969850 h 8900716"/>
              <a:gd name="connsiteX240" fmla="*/ 5929711 w 11033920"/>
              <a:gd name="connsiteY240" fmla="*/ 7945125 h 8900716"/>
              <a:gd name="connsiteX241" fmla="*/ 5953720 w 11033920"/>
              <a:gd name="connsiteY241" fmla="*/ 7920813 h 8900716"/>
              <a:gd name="connsiteX242" fmla="*/ 5902637 w 11033920"/>
              <a:gd name="connsiteY242" fmla="*/ 7920813 h 8900716"/>
              <a:gd name="connsiteX243" fmla="*/ 5902637 w 11033920"/>
              <a:gd name="connsiteY243" fmla="*/ 7945125 h 8900716"/>
              <a:gd name="connsiteX244" fmla="*/ 5902637 w 11033920"/>
              <a:gd name="connsiteY244" fmla="*/ 7969850 h 8900716"/>
              <a:gd name="connsiteX245" fmla="*/ 5902637 w 11033920"/>
              <a:gd name="connsiteY245" fmla="*/ 7920813 h 8900716"/>
              <a:gd name="connsiteX246" fmla="*/ 8133940 w 11033920"/>
              <a:gd name="connsiteY246" fmla="*/ 7897325 h 8900716"/>
              <a:gd name="connsiteX247" fmla="*/ 8161525 w 11033920"/>
              <a:gd name="connsiteY247" fmla="*/ 7897325 h 8900716"/>
              <a:gd name="connsiteX248" fmla="*/ 8133940 w 11033920"/>
              <a:gd name="connsiteY248" fmla="*/ 7897325 h 8900716"/>
              <a:gd name="connsiteX249" fmla="*/ 5821926 w 11033920"/>
              <a:gd name="connsiteY249" fmla="*/ 7896089 h 8900716"/>
              <a:gd name="connsiteX250" fmla="*/ 5849000 w 11033920"/>
              <a:gd name="connsiteY250" fmla="*/ 7967789 h 8900716"/>
              <a:gd name="connsiteX251" fmla="*/ 5849000 w 11033920"/>
              <a:gd name="connsiteY251" fmla="*/ 8015589 h 8900716"/>
              <a:gd name="connsiteX252" fmla="*/ 5849000 w 11033920"/>
              <a:gd name="connsiteY252" fmla="*/ 8039490 h 8900716"/>
              <a:gd name="connsiteX253" fmla="*/ 5928689 w 11033920"/>
              <a:gd name="connsiteY253" fmla="*/ 8015589 h 8900716"/>
              <a:gd name="connsiteX254" fmla="*/ 5981815 w 11033920"/>
              <a:gd name="connsiteY254" fmla="*/ 8111190 h 8900716"/>
              <a:gd name="connsiteX255" fmla="*/ 6008378 w 11033920"/>
              <a:gd name="connsiteY255" fmla="*/ 8135090 h 8900716"/>
              <a:gd name="connsiteX256" fmla="*/ 5955252 w 11033920"/>
              <a:gd name="connsiteY256" fmla="*/ 8183302 h 8900716"/>
              <a:gd name="connsiteX257" fmla="*/ 5981815 w 11033920"/>
              <a:gd name="connsiteY257" fmla="*/ 8230690 h 8900716"/>
              <a:gd name="connsiteX258" fmla="*/ 5795362 w 11033920"/>
              <a:gd name="connsiteY258" fmla="*/ 8183302 h 8900716"/>
              <a:gd name="connsiteX259" fmla="*/ 5742236 w 11033920"/>
              <a:gd name="connsiteY259" fmla="*/ 8111190 h 8900716"/>
              <a:gd name="connsiteX260" fmla="*/ 5821926 w 11033920"/>
              <a:gd name="connsiteY260" fmla="*/ 8111190 h 8900716"/>
              <a:gd name="connsiteX261" fmla="*/ 5768799 w 11033920"/>
              <a:gd name="connsiteY261" fmla="*/ 8039490 h 8900716"/>
              <a:gd name="connsiteX262" fmla="*/ 5821926 w 11033920"/>
              <a:gd name="connsiteY262" fmla="*/ 7896089 h 8900716"/>
              <a:gd name="connsiteX263" fmla="*/ 6059972 w 11033920"/>
              <a:gd name="connsiteY263" fmla="*/ 7890732 h 8900716"/>
              <a:gd name="connsiteX264" fmla="*/ 6060483 w 11033920"/>
              <a:gd name="connsiteY264" fmla="*/ 7891144 h 8900716"/>
              <a:gd name="connsiteX265" fmla="*/ 6059461 w 11033920"/>
              <a:gd name="connsiteY265" fmla="*/ 7896913 h 8900716"/>
              <a:gd name="connsiteX266" fmla="*/ 6059972 w 11033920"/>
              <a:gd name="connsiteY266" fmla="*/ 7890732 h 8900716"/>
              <a:gd name="connsiteX267" fmla="*/ 8133940 w 11033920"/>
              <a:gd name="connsiteY267" fmla="*/ 7874249 h 8900716"/>
              <a:gd name="connsiteX268" fmla="*/ 8161525 w 11033920"/>
              <a:gd name="connsiteY268" fmla="*/ 7874249 h 8900716"/>
              <a:gd name="connsiteX269" fmla="*/ 8133940 w 11033920"/>
              <a:gd name="connsiteY269" fmla="*/ 7897325 h 8900716"/>
              <a:gd name="connsiteX270" fmla="*/ 8133940 w 11033920"/>
              <a:gd name="connsiteY270" fmla="*/ 7874249 h 8900716"/>
              <a:gd name="connsiteX271" fmla="*/ 8108399 w 11033920"/>
              <a:gd name="connsiteY271" fmla="*/ 7874249 h 8900716"/>
              <a:gd name="connsiteX272" fmla="*/ 8133940 w 11033920"/>
              <a:gd name="connsiteY272" fmla="*/ 7921225 h 8900716"/>
              <a:gd name="connsiteX273" fmla="*/ 8111975 w 11033920"/>
              <a:gd name="connsiteY273" fmla="*/ 7938532 h 8900716"/>
              <a:gd name="connsiteX274" fmla="*/ 8103801 w 11033920"/>
              <a:gd name="connsiteY274" fmla="*/ 7955427 h 8900716"/>
              <a:gd name="connsiteX275" fmla="*/ 8097671 w 11033920"/>
              <a:gd name="connsiteY275" fmla="*/ 7937296 h 8900716"/>
              <a:gd name="connsiteX276" fmla="*/ 8108399 w 11033920"/>
              <a:gd name="connsiteY276" fmla="*/ 7874249 h 8900716"/>
              <a:gd name="connsiteX277" fmla="*/ 6114120 w 11033920"/>
              <a:gd name="connsiteY277" fmla="*/ 7873425 h 8900716"/>
              <a:gd name="connsiteX278" fmla="*/ 6114120 w 11033920"/>
              <a:gd name="connsiteY278" fmla="*/ 7873425 h 8900716"/>
              <a:gd name="connsiteX279" fmla="*/ 6071210 w 11033920"/>
              <a:gd name="connsiteY279" fmla="*/ 7863948 h 8900716"/>
              <a:gd name="connsiteX280" fmla="*/ 6087046 w 11033920"/>
              <a:gd name="connsiteY280" fmla="*/ 7873425 h 8900716"/>
              <a:gd name="connsiteX281" fmla="*/ 6087046 w 11033920"/>
              <a:gd name="connsiteY281" fmla="*/ 7896913 h 8900716"/>
              <a:gd name="connsiteX282" fmla="*/ 6063037 w 11033920"/>
              <a:gd name="connsiteY282" fmla="*/ 7896913 h 8900716"/>
              <a:gd name="connsiteX283" fmla="*/ 6060483 w 11033920"/>
              <a:gd name="connsiteY283" fmla="*/ 7891144 h 8900716"/>
              <a:gd name="connsiteX284" fmla="*/ 6063037 w 11033920"/>
              <a:gd name="connsiteY284" fmla="*/ 7867656 h 8900716"/>
              <a:gd name="connsiteX285" fmla="*/ 6071210 w 11033920"/>
              <a:gd name="connsiteY285" fmla="*/ 7863948 h 8900716"/>
              <a:gd name="connsiteX286" fmla="*/ 6114120 w 11033920"/>
              <a:gd name="connsiteY286" fmla="*/ 7850349 h 8900716"/>
              <a:gd name="connsiteX287" fmla="*/ 6114120 w 11033920"/>
              <a:gd name="connsiteY287" fmla="*/ 7873425 h 8900716"/>
              <a:gd name="connsiteX288" fmla="*/ 6114120 w 11033920"/>
              <a:gd name="connsiteY288" fmla="*/ 7850349 h 8900716"/>
              <a:gd name="connsiteX289" fmla="*/ 5209952 w 11033920"/>
              <a:gd name="connsiteY289" fmla="*/ 7850349 h 8900716"/>
              <a:gd name="connsiteX290" fmla="*/ 5316715 w 11033920"/>
              <a:gd name="connsiteY290" fmla="*/ 7921225 h 8900716"/>
              <a:gd name="connsiteX291" fmla="*/ 5263589 w 11033920"/>
              <a:gd name="connsiteY291" fmla="*/ 7897325 h 8900716"/>
              <a:gd name="connsiteX292" fmla="*/ 5236515 w 11033920"/>
              <a:gd name="connsiteY292" fmla="*/ 7897325 h 8900716"/>
              <a:gd name="connsiteX293" fmla="*/ 5209952 w 11033920"/>
              <a:gd name="connsiteY293" fmla="*/ 7850349 h 8900716"/>
              <a:gd name="connsiteX294" fmla="*/ 6194320 w 11033920"/>
              <a:gd name="connsiteY294" fmla="*/ 7848288 h 8900716"/>
              <a:gd name="connsiteX295" fmla="*/ 6208113 w 11033920"/>
              <a:gd name="connsiteY295" fmla="*/ 7848288 h 8900716"/>
              <a:gd name="connsiteX296" fmla="*/ 6211689 w 11033920"/>
              <a:gd name="connsiteY296" fmla="*/ 7848288 h 8900716"/>
              <a:gd name="connsiteX297" fmla="*/ 6214753 w 11033920"/>
              <a:gd name="connsiteY297" fmla="*/ 7855706 h 8900716"/>
              <a:gd name="connsiteX298" fmla="*/ 6115653 w 11033920"/>
              <a:gd name="connsiteY298" fmla="*/ 7825625 h 8900716"/>
              <a:gd name="connsiteX299" fmla="*/ 6117185 w 11033920"/>
              <a:gd name="connsiteY299" fmla="*/ 7826861 h 8900716"/>
              <a:gd name="connsiteX300" fmla="*/ 6115653 w 11033920"/>
              <a:gd name="connsiteY300" fmla="*/ 7828510 h 8900716"/>
              <a:gd name="connsiteX301" fmla="*/ 6114120 w 11033920"/>
              <a:gd name="connsiteY301" fmla="*/ 7826861 h 8900716"/>
              <a:gd name="connsiteX302" fmla="*/ 6115653 w 11033920"/>
              <a:gd name="connsiteY302" fmla="*/ 7825625 h 8900716"/>
              <a:gd name="connsiteX303" fmla="*/ 6114120 w 11033920"/>
              <a:gd name="connsiteY303" fmla="*/ 7825625 h 8900716"/>
              <a:gd name="connsiteX304" fmla="*/ 6114120 w 11033920"/>
              <a:gd name="connsiteY304" fmla="*/ 7850349 h 8900716"/>
              <a:gd name="connsiteX305" fmla="*/ 6114120 w 11033920"/>
              <a:gd name="connsiteY305" fmla="*/ 7825625 h 8900716"/>
              <a:gd name="connsiteX306" fmla="*/ 6035452 w 11033920"/>
              <a:gd name="connsiteY306" fmla="*/ 7825625 h 8900716"/>
              <a:gd name="connsiteX307" fmla="*/ 6045158 w 11033920"/>
              <a:gd name="connsiteY307" fmla="*/ 7825625 h 8900716"/>
              <a:gd name="connsiteX308" fmla="*/ 6046179 w 11033920"/>
              <a:gd name="connsiteY308" fmla="*/ 7825625 h 8900716"/>
              <a:gd name="connsiteX309" fmla="*/ 6048223 w 11033920"/>
              <a:gd name="connsiteY309" fmla="*/ 7825625 h 8900716"/>
              <a:gd name="connsiteX310" fmla="*/ 6050266 w 11033920"/>
              <a:gd name="connsiteY310" fmla="*/ 7825625 h 8900716"/>
              <a:gd name="connsiteX311" fmla="*/ 6060993 w 11033920"/>
              <a:gd name="connsiteY311" fmla="*/ 7825625 h 8900716"/>
              <a:gd name="connsiteX312" fmla="*/ 6087046 w 11033920"/>
              <a:gd name="connsiteY312" fmla="*/ 7850349 h 8900716"/>
              <a:gd name="connsiteX313" fmla="*/ 6060993 w 11033920"/>
              <a:gd name="connsiteY313" fmla="*/ 7850349 h 8900716"/>
              <a:gd name="connsiteX314" fmla="*/ 6035452 w 11033920"/>
              <a:gd name="connsiteY314" fmla="*/ 7825625 h 8900716"/>
              <a:gd name="connsiteX315" fmla="*/ 4944831 w 11033920"/>
              <a:gd name="connsiteY315" fmla="*/ 7825625 h 8900716"/>
              <a:gd name="connsiteX316" fmla="*/ 4918779 w 11033920"/>
              <a:gd name="connsiteY316" fmla="*/ 7850349 h 8900716"/>
              <a:gd name="connsiteX317" fmla="*/ 4944831 w 11033920"/>
              <a:gd name="connsiteY317" fmla="*/ 7825625 h 8900716"/>
              <a:gd name="connsiteX318" fmla="*/ 6144769 w 11033920"/>
              <a:gd name="connsiteY318" fmla="*/ 7816148 h 8900716"/>
              <a:gd name="connsiteX319" fmla="*/ 6167757 w 11033920"/>
              <a:gd name="connsiteY319" fmla="*/ 7825213 h 8900716"/>
              <a:gd name="connsiteX320" fmla="*/ 6144259 w 11033920"/>
              <a:gd name="connsiteY320" fmla="*/ 7817384 h 8900716"/>
              <a:gd name="connsiteX321" fmla="*/ 5413773 w 11033920"/>
              <a:gd name="connsiteY321" fmla="*/ 7802961 h 8900716"/>
              <a:gd name="connsiteX322" fmla="*/ 5419903 w 11033920"/>
              <a:gd name="connsiteY322" fmla="*/ 7803785 h 8900716"/>
              <a:gd name="connsiteX323" fmla="*/ 5423478 w 11033920"/>
              <a:gd name="connsiteY323" fmla="*/ 7825625 h 8900716"/>
              <a:gd name="connsiteX324" fmla="*/ 6114120 w 11033920"/>
              <a:gd name="connsiteY324" fmla="*/ 7800900 h 8900716"/>
              <a:gd name="connsiteX325" fmla="*/ 6131488 w 11033920"/>
              <a:gd name="connsiteY325" fmla="*/ 7813263 h 8900716"/>
              <a:gd name="connsiteX326" fmla="*/ 6144259 w 11033920"/>
              <a:gd name="connsiteY326" fmla="*/ 7817384 h 8900716"/>
              <a:gd name="connsiteX327" fmla="*/ 6141194 w 11033920"/>
              <a:gd name="connsiteY327" fmla="*/ 7825625 h 8900716"/>
              <a:gd name="connsiteX328" fmla="*/ 6114120 w 11033920"/>
              <a:gd name="connsiteY328" fmla="*/ 7800900 h 8900716"/>
              <a:gd name="connsiteX329" fmla="*/ 6059461 w 11033920"/>
              <a:gd name="connsiteY329" fmla="*/ 7800900 h 8900716"/>
              <a:gd name="connsiteX330" fmla="*/ 6083470 w 11033920"/>
              <a:gd name="connsiteY330" fmla="*/ 7800900 h 8900716"/>
              <a:gd name="connsiteX331" fmla="*/ 6087046 w 11033920"/>
              <a:gd name="connsiteY331" fmla="*/ 7800900 h 8900716"/>
              <a:gd name="connsiteX332" fmla="*/ 6087046 w 11033920"/>
              <a:gd name="connsiteY332" fmla="*/ 7825625 h 8900716"/>
              <a:gd name="connsiteX333" fmla="*/ 6059461 w 11033920"/>
              <a:gd name="connsiteY333" fmla="*/ 7800900 h 8900716"/>
              <a:gd name="connsiteX334" fmla="*/ 5980793 w 11033920"/>
              <a:gd name="connsiteY334" fmla="*/ 7800900 h 8900716"/>
              <a:gd name="connsiteX335" fmla="*/ 6008378 w 11033920"/>
              <a:gd name="connsiteY335" fmla="*/ 7825625 h 8900716"/>
              <a:gd name="connsiteX336" fmla="*/ 5980793 w 11033920"/>
              <a:gd name="connsiteY336" fmla="*/ 7825625 h 8900716"/>
              <a:gd name="connsiteX337" fmla="*/ 5980793 w 11033920"/>
              <a:gd name="connsiteY337" fmla="*/ 7800900 h 8900716"/>
              <a:gd name="connsiteX338" fmla="*/ 5437782 w 11033920"/>
              <a:gd name="connsiteY338" fmla="*/ 7790599 h 8900716"/>
              <a:gd name="connsiteX339" fmla="*/ 5448509 w 11033920"/>
              <a:gd name="connsiteY339" fmla="*/ 7800900 h 8900716"/>
              <a:gd name="connsiteX340" fmla="*/ 5448509 w 11033920"/>
              <a:gd name="connsiteY340" fmla="*/ 7803785 h 8900716"/>
              <a:gd name="connsiteX341" fmla="*/ 5448509 w 11033920"/>
              <a:gd name="connsiteY341" fmla="*/ 7823976 h 8900716"/>
              <a:gd name="connsiteX342" fmla="*/ 5448509 w 11033920"/>
              <a:gd name="connsiteY342" fmla="*/ 7825625 h 8900716"/>
              <a:gd name="connsiteX343" fmla="*/ 5423478 w 11033920"/>
              <a:gd name="connsiteY343" fmla="*/ 7825625 h 8900716"/>
              <a:gd name="connsiteX344" fmla="*/ 5437782 w 11033920"/>
              <a:gd name="connsiteY344" fmla="*/ 7790599 h 8900716"/>
              <a:gd name="connsiteX345" fmla="*/ 5401513 w 11033920"/>
              <a:gd name="connsiteY345" fmla="*/ 7790599 h 8900716"/>
              <a:gd name="connsiteX346" fmla="*/ 5410708 w 11033920"/>
              <a:gd name="connsiteY346" fmla="*/ 7794720 h 8900716"/>
              <a:gd name="connsiteX347" fmla="*/ 5413773 w 11033920"/>
              <a:gd name="connsiteY347" fmla="*/ 7802961 h 8900716"/>
              <a:gd name="connsiteX348" fmla="*/ 5397426 w 11033920"/>
              <a:gd name="connsiteY348" fmla="*/ 7800900 h 8900716"/>
              <a:gd name="connsiteX349" fmla="*/ 5401513 w 11033920"/>
              <a:gd name="connsiteY349" fmla="*/ 7790599 h 8900716"/>
              <a:gd name="connsiteX350" fmla="*/ 5991010 w 11033920"/>
              <a:gd name="connsiteY350" fmla="*/ 7788538 h 8900716"/>
              <a:gd name="connsiteX351" fmla="*/ 5980793 w 11033920"/>
              <a:gd name="connsiteY351" fmla="*/ 7800900 h 8900716"/>
              <a:gd name="connsiteX352" fmla="*/ 5991010 w 11033920"/>
              <a:gd name="connsiteY352" fmla="*/ 7788538 h 8900716"/>
              <a:gd name="connsiteX353" fmla="*/ 5343278 w 11033920"/>
              <a:gd name="connsiteY353" fmla="*/ 7777824 h 8900716"/>
              <a:gd name="connsiteX354" fmla="*/ 5372395 w 11033920"/>
              <a:gd name="connsiteY354" fmla="*/ 7786890 h 8900716"/>
              <a:gd name="connsiteX355" fmla="*/ 5365755 w 11033920"/>
              <a:gd name="connsiteY355" fmla="*/ 7786478 h 8900716"/>
              <a:gd name="connsiteX356" fmla="*/ 5343278 w 11033920"/>
              <a:gd name="connsiteY356" fmla="*/ 7777824 h 8900716"/>
              <a:gd name="connsiteX357" fmla="*/ 6059461 w 11033920"/>
              <a:gd name="connsiteY357" fmla="*/ 7776176 h 8900716"/>
              <a:gd name="connsiteX358" fmla="*/ 6087046 w 11033920"/>
              <a:gd name="connsiteY358" fmla="*/ 7776176 h 8900716"/>
              <a:gd name="connsiteX359" fmla="*/ 6114120 w 11033920"/>
              <a:gd name="connsiteY359" fmla="*/ 7800900 h 8900716"/>
              <a:gd name="connsiteX360" fmla="*/ 6059461 w 11033920"/>
              <a:gd name="connsiteY360" fmla="*/ 7776176 h 8900716"/>
              <a:gd name="connsiteX361" fmla="*/ 5980793 w 11033920"/>
              <a:gd name="connsiteY361" fmla="*/ 7776176 h 8900716"/>
              <a:gd name="connsiteX362" fmla="*/ 5992543 w 11033920"/>
              <a:gd name="connsiteY362" fmla="*/ 7786890 h 8900716"/>
              <a:gd name="connsiteX363" fmla="*/ 5991010 w 11033920"/>
              <a:gd name="connsiteY363" fmla="*/ 7788538 h 8900716"/>
              <a:gd name="connsiteX364" fmla="*/ 5448509 w 11033920"/>
              <a:gd name="connsiteY364" fmla="*/ 7776176 h 8900716"/>
              <a:gd name="connsiteX365" fmla="*/ 5634451 w 11033920"/>
              <a:gd name="connsiteY365" fmla="*/ 7896089 h 8900716"/>
              <a:gd name="connsiteX366" fmla="*/ 5634451 w 11033920"/>
              <a:gd name="connsiteY366" fmla="*/ 8016002 h 8900716"/>
              <a:gd name="connsiteX367" fmla="*/ 5555272 w 11033920"/>
              <a:gd name="connsiteY367" fmla="*/ 7968201 h 8900716"/>
              <a:gd name="connsiteX368" fmla="*/ 5528709 w 11033920"/>
              <a:gd name="connsiteY368" fmla="*/ 7896089 h 8900716"/>
              <a:gd name="connsiteX369" fmla="*/ 5491419 w 11033920"/>
              <a:gd name="connsiteY369" fmla="*/ 7855706 h 8900716"/>
              <a:gd name="connsiteX370" fmla="*/ 5485800 w 11033920"/>
              <a:gd name="connsiteY370" fmla="*/ 7853234 h 8900716"/>
              <a:gd name="connsiteX371" fmla="*/ 5483245 w 11033920"/>
              <a:gd name="connsiteY371" fmla="*/ 7849113 h 8900716"/>
              <a:gd name="connsiteX372" fmla="*/ 5475072 w 11033920"/>
              <a:gd name="connsiteY372" fmla="*/ 7848288 h 8900716"/>
              <a:gd name="connsiteX373" fmla="*/ 5485800 w 11033920"/>
              <a:gd name="connsiteY373" fmla="*/ 7853234 h 8900716"/>
              <a:gd name="connsiteX374" fmla="*/ 5498570 w 11033920"/>
              <a:gd name="connsiteY374" fmla="*/ 7872189 h 8900716"/>
              <a:gd name="connsiteX375" fmla="*/ 5501635 w 11033920"/>
              <a:gd name="connsiteY375" fmla="*/ 7896089 h 8900716"/>
              <a:gd name="connsiteX376" fmla="*/ 5448509 w 11033920"/>
              <a:gd name="connsiteY376" fmla="*/ 7823976 h 8900716"/>
              <a:gd name="connsiteX377" fmla="*/ 5448509 w 11033920"/>
              <a:gd name="connsiteY377" fmla="*/ 7776176 h 8900716"/>
              <a:gd name="connsiteX378" fmla="*/ 5992031 w 11033920"/>
              <a:gd name="connsiteY378" fmla="*/ 7770408 h 8900716"/>
              <a:gd name="connsiteX379" fmla="*/ 5991010 w 11033920"/>
              <a:gd name="connsiteY379" fmla="*/ 7773704 h 8900716"/>
              <a:gd name="connsiteX380" fmla="*/ 5980793 w 11033920"/>
              <a:gd name="connsiteY380" fmla="*/ 7776176 h 8900716"/>
              <a:gd name="connsiteX381" fmla="*/ 5380058 w 11033920"/>
              <a:gd name="connsiteY381" fmla="*/ 7767935 h 8900716"/>
              <a:gd name="connsiteX382" fmla="*/ 5395383 w 11033920"/>
              <a:gd name="connsiteY382" fmla="*/ 7777824 h 8900716"/>
              <a:gd name="connsiteX383" fmla="*/ 5410197 w 11033920"/>
              <a:gd name="connsiteY383" fmla="*/ 7767935 h 8900716"/>
              <a:gd name="connsiteX384" fmla="*/ 5421435 w 11033920"/>
              <a:gd name="connsiteY384" fmla="*/ 7777824 h 8900716"/>
              <a:gd name="connsiteX385" fmla="*/ 5391807 w 11033920"/>
              <a:gd name="connsiteY385" fmla="*/ 7786478 h 8900716"/>
              <a:gd name="connsiteX386" fmla="*/ 5375971 w 11033920"/>
              <a:gd name="connsiteY386" fmla="*/ 7787302 h 8900716"/>
              <a:gd name="connsiteX387" fmla="*/ 5369330 w 11033920"/>
              <a:gd name="connsiteY387" fmla="*/ 7777824 h 8900716"/>
              <a:gd name="connsiteX388" fmla="*/ 5380058 w 11033920"/>
              <a:gd name="connsiteY388" fmla="*/ 7767935 h 8900716"/>
              <a:gd name="connsiteX389" fmla="*/ 5980793 w 11033920"/>
              <a:gd name="connsiteY389" fmla="*/ 7754749 h 8900716"/>
              <a:gd name="connsiteX390" fmla="*/ 6001737 w 11033920"/>
              <a:gd name="connsiteY390" fmla="*/ 7765462 h 8900716"/>
              <a:gd name="connsiteX391" fmla="*/ 5992031 w 11033920"/>
              <a:gd name="connsiteY391" fmla="*/ 7770408 h 8900716"/>
              <a:gd name="connsiteX392" fmla="*/ 5992543 w 11033920"/>
              <a:gd name="connsiteY392" fmla="*/ 7767111 h 8900716"/>
              <a:gd name="connsiteX393" fmla="*/ 5980793 w 11033920"/>
              <a:gd name="connsiteY393" fmla="*/ 7754749 h 8900716"/>
              <a:gd name="connsiteX394" fmla="*/ 5847978 w 11033920"/>
              <a:gd name="connsiteY394" fmla="*/ 7754749 h 8900716"/>
              <a:gd name="connsiteX395" fmla="*/ 5902637 w 11033920"/>
              <a:gd name="connsiteY395" fmla="*/ 7777824 h 8900716"/>
              <a:gd name="connsiteX396" fmla="*/ 5847978 w 11033920"/>
              <a:gd name="connsiteY396" fmla="*/ 7800900 h 8900716"/>
              <a:gd name="connsiteX397" fmla="*/ 5847978 w 11033920"/>
              <a:gd name="connsiteY397" fmla="*/ 7754749 h 8900716"/>
              <a:gd name="connsiteX398" fmla="*/ 5769310 w 11033920"/>
              <a:gd name="connsiteY398" fmla="*/ 7754749 h 8900716"/>
              <a:gd name="connsiteX399" fmla="*/ 5820393 w 11033920"/>
              <a:gd name="connsiteY399" fmla="*/ 7776176 h 8900716"/>
              <a:gd name="connsiteX400" fmla="*/ 5769310 w 11033920"/>
              <a:gd name="connsiteY400" fmla="*/ 7754749 h 8900716"/>
              <a:gd name="connsiteX401" fmla="*/ 5397426 w 11033920"/>
              <a:gd name="connsiteY401" fmla="*/ 7754749 h 8900716"/>
              <a:gd name="connsiteX402" fmla="*/ 5433695 w 11033920"/>
              <a:gd name="connsiteY402" fmla="*/ 7766699 h 8900716"/>
              <a:gd name="connsiteX403" fmla="*/ 5435738 w 11033920"/>
              <a:gd name="connsiteY403" fmla="*/ 7767935 h 8900716"/>
              <a:gd name="connsiteX404" fmla="*/ 5427054 w 11033920"/>
              <a:gd name="connsiteY404" fmla="*/ 7767111 h 8900716"/>
              <a:gd name="connsiteX405" fmla="*/ 5423478 w 11033920"/>
              <a:gd name="connsiteY405" fmla="*/ 7776176 h 8900716"/>
              <a:gd name="connsiteX406" fmla="*/ 5397426 w 11033920"/>
              <a:gd name="connsiteY406" fmla="*/ 7754749 h 8900716"/>
              <a:gd name="connsiteX407" fmla="*/ 4971394 w 11033920"/>
              <a:gd name="connsiteY407" fmla="*/ 7754749 h 8900716"/>
              <a:gd name="connsiteX408" fmla="*/ 4971394 w 11033920"/>
              <a:gd name="connsiteY408" fmla="*/ 7754749 h 8900716"/>
              <a:gd name="connsiteX409" fmla="*/ 5929711 w 11033920"/>
              <a:gd name="connsiteY409" fmla="*/ 7730436 h 8900716"/>
              <a:gd name="connsiteX410" fmla="*/ 5929711 w 11033920"/>
              <a:gd name="connsiteY410" fmla="*/ 7754749 h 8900716"/>
              <a:gd name="connsiteX411" fmla="*/ 5929711 w 11033920"/>
              <a:gd name="connsiteY411" fmla="*/ 7730436 h 8900716"/>
              <a:gd name="connsiteX412" fmla="*/ 5929711 w 11033920"/>
              <a:gd name="connsiteY412" fmla="*/ 7730436 h 8900716"/>
              <a:gd name="connsiteX413" fmla="*/ 5953720 w 11033920"/>
              <a:gd name="connsiteY413" fmla="*/ 7730436 h 8900716"/>
              <a:gd name="connsiteX414" fmla="*/ 5953720 w 11033920"/>
              <a:gd name="connsiteY414" fmla="*/ 7754749 h 8900716"/>
              <a:gd name="connsiteX415" fmla="*/ 5929711 w 11033920"/>
              <a:gd name="connsiteY415" fmla="*/ 7730436 h 8900716"/>
              <a:gd name="connsiteX416" fmla="*/ 5875563 w 11033920"/>
              <a:gd name="connsiteY416" fmla="*/ 7730436 h 8900716"/>
              <a:gd name="connsiteX417" fmla="*/ 5902637 w 11033920"/>
              <a:gd name="connsiteY417" fmla="*/ 7754749 h 8900716"/>
              <a:gd name="connsiteX418" fmla="*/ 5875563 w 11033920"/>
              <a:gd name="connsiteY418" fmla="*/ 7730436 h 8900716"/>
              <a:gd name="connsiteX419" fmla="*/ 5847978 w 11033920"/>
              <a:gd name="connsiteY419" fmla="*/ 7730436 h 8900716"/>
              <a:gd name="connsiteX420" fmla="*/ 5875563 w 11033920"/>
              <a:gd name="connsiteY420" fmla="*/ 7730436 h 8900716"/>
              <a:gd name="connsiteX421" fmla="*/ 5875563 w 11033920"/>
              <a:gd name="connsiteY421" fmla="*/ 7754749 h 8900716"/>
              <a:gd name="connsiteX422" fmla="*/ 5847978 w 11033920"/>
              <a:gd name="connsiteY422" fmla="*/ 7730436 h 8900716"/>
              <a:gd name="connsiteX423" fmla="*/ 5769310 w 11033920"/>
              <a:gd name="connsiteY423" fmla="*/ 7730436 h 8900716"/>
              <a:gd name="connsiteX424" fmla="*/ 5772886 w 11033920"/>
              <a:gd name="connsiteY424" fmla="*/ 7730436 h 8900716"/>
              <a:gd name="connsiteX425" fmla="*/ 5793830 w 11033920"/>
              <a:gd name="connsiteY425" fmla="*/ 7730436 h 8900716"/>
              <a:gd name="connsiteX426" fmla="*/ 5796895 w 11033920"/>
              <a:gd name="connsiteY426" fmla="*/ 7730436 h 8900716"/>
              <a:gd name="connsiteX427" fmla="*/ 5793830 w 11033920"/>
              <a:gd name="connsiteY427" fmla="*/ 7739502 h 8900716"/>
              <a:gd name="connsiteX428" fmla="*/ 5783102 w 11033920"/>
              <a:gd name="connsiteY428" fmla="*/ 7735382 h 8900716"/>
              <a:gd name="connsiteX429" fmla="*/ 5772886 w 11033920"/>
              <a:gd name="connsiteY429" fmla="*/ 7739502 h 8900716"/>
              <a:gd name="connsiteX430" fmla="*/ 5769310 w 11033920"/>
              <a:gd name="connsiteY430" fmla="*/ 7730436 h 8900716"/>
              <a:gd name="connsiteX431" fmla="*/ 5636494 w 11033920"/>
              <a:gd name="connsiteY431" fmla="*/ 7730436 h 8900716"/>
              <a:gd name="connsiteX432" fmla="*/ 5663568 w 11033920"/>
              <a:gd name="connsiteY432" fmla="*/ 7730436 h 8900716"/>
              <a:gd name="connsiteX433" fmla="*/ 5636494 w 11033920"/>
              <a:gd name="connsiteY433" fmla="*/ 7754749 h 8900716"/>
              <a:gd name="connsiteX434" fmla="*/ 5636494 w 11033920"/>
              <a:gd name="connsiteY434" fmla="*/ 7730436 h 8900716"/>
              <a:gd name="connsiteX435" fmla="*/ 5476094 w 11033920"/>
              <a:gd name="connsiteY435" fmla="*/ 7730436 h 8900716"/>
              <a:gd name="connsiteX436" fmla="*/ 5503679 w 11033920"/>
              <a:gd name="connsiteY436" fmla="*/ 7754749 h 8900716"/>
              <a:gd name="connsiteX437" fmla="*/ 5476094 w 11033920"/>
              <a:gd name="connsiteY437" fmla="*/ 7730436 h 8900716"/>
              <a:gd name="connsiteX438" fmla="*/ 6061505 w 11033920"/>
              <a:gd name="connsiteY438" fmla="*/ 7728376 h 8900716"/>
              <a:gd name="connsiteX439" fmla="*/ 6114631 w 11033920"/>
              <a:gd name="connsiteY439" fmla="*/ 7752688 h 8900716"/>
              <a:gd name="connsiteX440" fmla="*/ 6167757 w 11033920"/>
              <a:gd name="connsiteY440" fmla="*/ 7800076 h 8900716"/>
              <a:gd name="connsiteX441" fmla="*/ 6164692 w 11033920"/>
              <a:gd name="connsiteY441" fmla="*/ 7800076 h 8900716"/>
              <a:gd name="connsiteX442" fmla="*/ 6154986 w 11033920"/>
              <a:gd name="connsiteY442" fmla="*/ 7800076 h 8900716"/>
              <a:gd name="connsiteX443" fmla="*/ 6141194 w 11033920"/>
              <a:gd name="connsiteY443" fmla="*/ 7800076 h 8900716"/>
              <a:gd name="connsiteX444" fmla="*/ 6141194 w 11033920"/>
              <a:gd name="connsiteY444" fmla="*/ 7776176 h 8900716"/>
              <a:gd name="connsiteX445" fmla="*/ 6114631 w 11033920"/>
              <a:gd name="connsiteY445" fmla="*/ 7776176 h 8900716"/>
              <a:gd name="connsiteX446" fmla="*/ 6088067 w 11033920"/>
              <a:gd name="connsiteY446" fmla="*/ 7752688 h 8900716"/>
              <a:gd name="connsiteX447" fmla="*/ 6061505 w 11033920"/>
              <a:gd name="connsiteY447" fmla="*/ 7728376 h 8900716"/>
              <a:gd name="connsiteX448" fmla="*/ 5981815 w 11033920"/>
              <a:gd name="connsiteY448" fmla="*/ 7728376 h 8900716"/>
              <a:gd name="connsiteX449" fmla="*/ 6008378 w 11033920"/>
              <a:gd name="connsiteY449" fmla="*/ 7752688 h 8900716"/>
              <a:gd name="connsiteX450" fmla="*/ 5995097 w 11033920"/>
              <a:gd name="connsiteY450" fmla="*/ 7740326 h 8900716"/>
              <a:gd name="connsiteX451" fmla="*/ 5982326 w 11033920"/>
              <a:gd name="connsiteY451" fmla="*/ 7729200 h 8900716"/>
              <a:gd name="connsiteX452" fmla="*/ 5982326 w 11033920"/>
              <a:gd name="connsiteY452" fmla="*/ 7740738 h 8900716"/>
              <a:gd name="connsiteX453" fmla="*/ 5982326 w 11033920"/>
              <a:gd name="connsiteY453" fmla="*/ 7752688 h 8900716"/>
              <a:gd name="connsiteX454" fmla="*/ 5955763 w 11033920"/>
              <a:gd name="connsiteY454" fmla="*/ 7728788 h 8900716"/>
              <a:gd name="connsiteX455" fmla="*/ 5958828 w 11033920"/>
              <a:gd name="connsiteY455" fmla="*/ 7728788 h 8900716"/>
              <a:gd name="connsiteX456" fmla="*/ 5982326 w 11033920"/>
              <a:gd name="connsiteY456" fmla="*/ 7728788 h 8900716"/>
              <a:gd name="connsiteX457" fmla="*/ 5961893 w 11033920"/>
              <a:gd name="connsiteY457" fmla="*/ 7714778 h 8900716"/>
              <a:gd name="connsiteX458" fmla="*/ 5968534 w 11033920"/>
              <a:gd name="connsiteY458" fmla="*/ 7725492 h 8900716"/>
              <a:gd name="connsiteX459" fmla="*/ 5981815 w 11033920"/>
              <a:gd name="connsiteY459" fmla="*/ 7728376 h 8900716"/>
              <a:gd name="connsiteX460" fmla="*/ 5978750 w 11033920"/>
              <a:gd name="connsiteY460" fmla="*/ 7728376 h 8900716"/>
              <a:gd name="connsiteX461" fmla="*/ 5955252 w 11033920"/>
              <a:gd name="connsiteY461" fmla="*/ 7728376 h 8900716"/>
              <a:gd name="connsiteX462" fmla="*/ 5955252 w 11033920"/>
              <a:gd name="connsiteY462" fmla="*/ 7727964 h 8900716"/>
              <a:gd name="connsiteX463" fmla="*/ 5958317 w 11033920"/>
              <a:gd name="connsiteY463" fmla="*/ 7716426 h 8900716"/>
              <a:gd name="connsiteX464" fmla="*/ 5758583 w 11033920"/>
              <a:gd name="connsiteY464" fmla="*/ 7707773 h 8900716"/>
              <a:gd name="connsiteX465" fmla="*/ 5766245 w 11033920"/>
              <a:gd name="connsiteY465" fmla="*/ 7708597 h 8900716"/>
              <a:gd name="connsiteX466" fmla="*/ 5769310 w 11033920"/>
              <a:gd name="connsiteY466" fmla="*/ 7730436 h 8900716"/>
              <a:gd name="connsiteX467" fmla="*/ 5759604 w 11033920"/>
              <a:gd name="connsiteY467" fmla="*/ 7708597 h 8900716"/>
              <a:gd name="connsiteX468" fmla="*/ 5875563 w 11033920"/>
              <a:gd name="connsiteY468" fmla="*/ 7705712 h 8900716"/>
              <a:gd name="connsiteX469" fmla="*/ 5888844 w 11033920"/>
              <a:gd name="connsiteY469" fmla="*/ 7705712 h 8900716"/>
              <a:gd name="connsiteX470" fmla="*/ 5899061 w 11033920"/>
              <a:gd name="connsiteY470" fmla="*/ 7705712 h 8900716"/>
              <a:gd name="connsiteX471" fmla="*/ 5902637 w 11033920"/>
              <a:gd name="connsiteY471" fmla="*/ 7705712 h 8900716"/>
              <a:gd name="connsiteX472" fmla="*/ 5929711 w 11033920"/>
              <a:gd name="connsiteY472" fmla="*/ 7730436 h 8900716"/>
              <a:gd name="connsiteX473" fmla="*/ 5902637 w 11033920"/>
              <a:gd name="connsiteY473" fmla="*/ 7730436 h 8900716"/>
              <a:gd name="connsiteX474" fmla="*/ 5875563 w 11033920"/>
              <a:gd name="connsiteY474" fmla="*/ 7705712 h 8900716"/>
              <a:gd name="connsiteX475" fmla="*/ 5834696 w 11033920"/>
              <a:gd name="connsiteY475" fmla="*/ 7705712 h 8900716"/>
              <a:gd name="connsiteX476" fmla="*/ 5847978 w 11033920"/>
              <a:gd name="connsiteY476" fmla="*/ 7707360 h 8900716"/>
              <a:gd name="connsiteX477" fmla="*/ 5834696 w 11033920"/>
              <a:gd name="connsiteY477" fmla="*/ 7708597 h 8900716"/>
              <a:gd name="connsiteX478" fmla="*/ 5820393 w 11033920"/>
              <a:gd name="connsiteY478" fmla="*/ 7707360 h 8900716"/>
              <a:gd name="connsiteX479" fmla="*/ 5834696 w 11033920"/>
              <a:gd name="connsiteY479" fmla="*/ 7705712 h 8900716"/>
              <a:gd name="connsiteX480" fmla="*/ 5742236 w 11033920"/>
              <a:gd name="connsiteY480" fmla="*/ 7705712 h 8900716"/>
              <a:gd name="connsiteX481" fmla="*/ 5769310 w 11033920"/>
              <a:gd name="connsiteY481" fmla="*/ 7705712 h 8900716"/>
              <a:gd name="connsiteX482" fmla="*/ 5758072 w 11033920"/>
              <a:gd name="connsiteY482" fmla="*/ 7706124 h 8900716"/>
              <a:gd name="connsiteX483" fmla="*/ 5758583 w 11033920"/>
              <a:gd name="connsiteY483" fmla="*/ 7707773 h 8900716"/>
              <a:gd name="connsiteX484" fmla="*/ 5955252 w 11033920"/>
              <a:gd name="connsiteY484" fmla="*/ 7704476 h 8900716"/>
              <a:gd name="connsiteX485" fmla="*/ 5968534 w 11033920"/>
              <a:gd name="connsiteY485" fmla="*/ 7707360 h 8900716"/>
              <a:gd name="connsiteX486" fmla="*/ 5970066 w 11033920"/>
              <a:gd name="connsiteY486" fmla="*/ 7710658 h 8900716"/>
              <a:gd name="connsiteX487" fmla="*/ 5961893 w 11033920"/>
              <a:gd name="connsiteY487" fmla="*/ 7714778 h 8900716"/>
              <a:gd name="connsiteX488" fmla="*/ 5820393 w 11033920"/>
              <a:gd name="connsiteY488" fmla="*/ 7680988 h 8900716"/>
              <a:gd name="connsiteX489" fmla="*/ 5834696 w 11033920"/>
              <a:gd name="connsiteY489" fmla="*/ 7693350 h 8900716"/>
              <a:gd name="connsiteX490" fmla="*/ 5847978 w 11033920"/>
              <a:gd name="connsiteY490" fmla="*/ 7705712 h 8900716"/>
              <a:gd name="connsiteX491" fmla="*/ 5834696 w 11033920"/>
              <a:gd name="connsiteY491" fmla="*/ 7702416 h 8900716"/>
              <a:gd name="connsiteX492" fmla="*/ 5663568 w 11033920"/>
              <a:gd name="connsiteY492" fmla="*/ 7680988 h 8900716"/>
              <a:gd name="connsiteX493" fmla="*/ 5687577 w 11033920"/>
              <a:gd name="connsiteY493" fmla="*/ 7705712 h 8900716"/>
              <a:gd name="connsiteX494" fmla="*/ 5663568 w 11033920"/>
              <a:gd name="connsiteY494" fmla="*/ 7680988 h 8900716"/>
              <a:gd name="connsiteX495" fmla="*/ 5421435 w 11033920"/>
              <a:gd name="connsiteY495" fmla="*/ 7680988 h 8900716"/>
              <a:gd name="connsiteX496" fmla="*/ 5581836 w 11033920"/>
              <a:gd name="connsiteY496" fmla="*/ 7705712 h 8900716"/>
              <a:gd name="connsiteX497" fmla="*/ 5421435 w 11033920"/>
              <a:gd name="connsiteY497" fmla="*/ 7680988 h 8900716"/>
              <a:gd name="connsiteX498" fmla="*/ 5849000 w 11033920"/>
              <a:gd name="connsiteY498" fmla="*/ 7680576 h 8900716"/>
              <a:gd name="connsiteX499" fmla="*/ 5875563 w 11033920"/>
              <a:gd name="connsiteY499" fmla="*/ 7704476 h 8900716"/>
              <a:gd name="connsiteX500" fmla="*/ 5849000 w 11033920"/>
              <a:gd name="connsiteY500" fmla="*/ 7680576 h 8900716"/>
              <a:gd name="connsiteX501" fmla="*/ 5875052 w 11033920"/>
              <a:gd name="connsiteY501" fmla="*/ 7670274 h 8900716"/>
              <a:gd name="connsiteX502" fmla="*/ 5875563 w 11033920"/>
              <a:gd name="connsiteY502" fmla="*/ 7680576 h 8900716"/>
              <a:gd name="connsiteX503" fmla="*/ 5863814 w 11033920"/>
              <a:gd name="connsiteY503" fmla="*/ 7674807 h 8900716"/>
              <a:gd name="connsiteX504" fmla="*/ 5871987 w 11033920"/>
              <a:gd name="connsiteY504" fmla="*/ 7671510 h 8900716"/>
              <a:gd name="connsiteX505" fmla="*/ 5875052 w 11033920"/>
              <a:gd name="connsiteY505" fmla="*/ 7670274 h 8900716"/>
              <a:gd name="connsiteX506" fmla="*/ 8319882 w 11033920"/>
              <a:gd name="connsiteY506" fmla="*/ 7665742 h 8900716"/>
              <a:gd name="connsiteX507" fmla="*/ 8308644 w 11033920"/>
              <a:gd name="connsiteY507" fmla="*/ 7703652 h 8900716"/>
              <a:gd name="connsiteX508" fmla="*/ 8294851 w 11033920"/>
              <a:gd name="connsiteY508" fmla="*/ 7730848 h 8900716"/>
              <a:gd name="connsiteX509" fmla="*/ 8268289 w 11033920"/>
              <a:gd name="connsiteY509" fmla="*/ 7730848 h 8900716"/>
              <a:gd name="connsiteX510" fmla="*/ 8188088 w 11033920"/>
              <a:gd name="connsiteY510" fmla="*/ 7826861 h 8900716"/>
              <a:gd name="connsiteX511" fmla="*/ 8215162 w 11033920"/>
              <a:gd name="connsiteY511" fmla="*/ 7826861 h 8900716"/>
              <a:gd name="connsiteX512" fmla="*/ 8161525 w 11033920"/>
              <a:gd name="connsiteY512" fmla="*/ 7874249 h 8900716"/>
              <a:gd name="connsiteX513" fmla="*/ 8161525 w 11033920"/>
              <a:gd name="connsiteY513" fmla="*/ 7826861 h 8900716"/>
              <a:gd name="connsiteX514" fmla="*/ 8268289 w 11033920"/>
              <a:gd name="connsiteY514" fmla="*/ 7682636 h 8900716"/>
              <a:gd name="connsiteX515" fmla="*/ 8318861 w 11033920"/>
              <a:gd name="connsiteY515" fmla="*/ 7668214 h 8900716"/>
              <a:gd name="connsiteX516" fmla="*/ 6001737 w 11033920"/>
              <a:gd name="connsiteY516" fmla="*/ 7662445 h 8900716"/>
              <a:gd name="connsiteX517" fmla="*/ 6034941 w 11033920"/>
              <a:gd name="connsiteY517" fmla="*/ 7680576 h 8900716"/>
              <a:gd name="connsiteX518" fmla="*/ 6011954 w 11033920"/>
              <a:gd name="connsiteY518" fmla="*/ 7671922 h 8900716"/>
              <a:gd name="connsiteX519" fmla="*/ 6008378 w 11033920"/>
              <a:gd name="connsiteY519" fmla="*/ 7680988 h 8900716"/>
              <a:gd name="connsiteX520" fmla="*/ 6001737 w 11033920"/>
              <a:gd name="connsiteY520" fmla="*/ 7662445 h 8900716"/>
              <a:gd name="connsiteX521" fmla="*/ 8321925 w 11033920"/>
              <a:gd name="connsiteY521" fmla="*/ 7658736 h 8900716"/>
              <a:gd name="connsiteX522" fmla="*/ 8323458 w 11033920"/>
              <a:gd name="connsiteY522" fmla="*/ 7660384 h 8900716"/>
              <a:gd name="connsiteX523" fmla="*/ 8319882 w 11033920"/>
              <a:gd name="connsiteY523" fmla="*/ 7665742 h 8900716"/>
              <a:gd name="connsiteX524" fmla="*/ 5795362 w 11033920"/>
              <a:gd name="connsiteY524" fmla="*/ 7656676 h 8900716"/>
              <a:gd name="connsiteX525" fmla="*/ 5821926 w 11033920"/>
              <a:gd name="connsiteY525" fmla="*/ 7656676 h 8900716"/>
              <a:gd name="connsiteX526" fmla="*/ 5798938 w 11033920"/>
              <a:gd name="connsiteY526" fmla="*/ 7665742 h 8900716"/>
              <a:gd name="connsiteX527" fmla="*/ 5798427 w 11033920"/>
              <a:gd name="connsiteY527" fmla="*/ 7666154 h 8900716"/>
              <a:gd name="connsiteX528" fmla="*/ 5768799 w 11033920"/>
              <a:gd name="connsiteY528" fmla="*/ 7656676 h 8900716"/>
              <a:gd name="connsiteX529" fmla="*/ 5784635 w 11033920"/>
              <a:gd name="connsiteY529" fmla="*/ 7656676 h 8900716"/>
              <a:gd name="connsiteX530" fmla="*/ 5785657 w 11033920"/>
              <a:gd name="connsiteY530" fmla="*/ 7656676 h 8900716"/>
              <a:gd name="connsiteX531" fmla="*/ 5792297 w 11033920"/>
              <a:gd name="connsiteY531" fmla="*/ 7656676 h 8900716"/>
              <a:gd name="connsiteX532" fmla="*/ 5795362 w 11033920"/>
              <a:gd name="connsiteY532" fmla="*/ 7656676 h 8900716"/>
              <a:gd name="connsiteX533" fmla="*/ 5795873 w 11033920"/>
              <a:gd name="connsiteY533" fmla="*/ 7666978 h 8900716"/>
              <a:gd name="connsiteX534" fmla="*/ 5798427 w 11033920"/>
              <a:gd name="connsiteY534" fmla="*/ 7666154 h 8900716"/>
              <a:gd name="connsiteX535" fmla="*/ 5798938 w 11033920"/>
              <a:gd name="connsiteY535" fmla="*/ 7668626 h 8900716"/>
              <a:gd name="connsiteX536" fmla="*/ 5821926 w 11033920"/>
              <a:gd name="connsiteY536" fmla="*/ 7680576 h 8900716"/>
              <a:gd name="connsiteX537" fmla="*/ 5820393 w 11033920"/>
              <a:gd name="connsiteY537" fmla="*/ 7680988 h 8900716"/>
              <a:gd name="connsiteX538" fmla="*/ 5812220 w 11033920"/>
              <a:gd name="connsiteY538" fmla="*/ 7683460 h 8900716"/>
              <a:gd name="connsiteX539" fmla="*/ 5821926 w 11033920"/>
              <a:gd name="connsiteY539" fmla="*/ 7704476 h 8900716"/>
              <a:gd name="connsiteX540" fmla="*/ 5768799 w 11033920"/>
              <a:gd name="connsiteY540" fmla="*/ 7656676 h 8900716"/>
              <a:gd name="connsiteX541" fmla="*/ 5662547 w 11033920"/>
              <a:gd name="connsiteY541" fmla="*/ 7656676 h 8900716"/>
              <a:gd name="connsiteX542" fmla="*/ 5665612 w 11033920"/>
              <a:gd name="connsiteY542" fmla="*/ 7656676 h 8900716"/>
              <a:gd name="connsiteX543" fmla="*/ 5690131 w 11033920"/>
              <a:gd name="connsiteY543" fmla="*/ 7656676 h 8900716"/>
              <a:gd name="connsiteX544" fmla="*/ 5742236 w 11033920"/>
              <a:gd name="connsiteY544" fmla="*/ 7705712 h 8900716"/>
              <a:gd name="connsiteX545" fmla="*/ 5716184 w 11033920"/>
              <a:gd name="connsiteY545" fmla="*/ 7680988 h 8900716"/>
              <a:gd name="connsiteX546" fmla="*/ 5715673 w 11033920"/>
              <a:gd name="connsiteY546" fmla="*/ 7680576 h 8900716"/>
              <a:gd name="connsiteX547" fmla="*/ 5715673 w 11033920"/>
              <a:gd name="connsiteY547" fmla="*/ 7701180 h 8900716"/>
              <a:gd name="connsiteX548" fmla="*/ 5715673 w 11033920"/>
              <a:gd name="connsiteY548" fmla="*/ 7704476 h 8900716"/>
              <a:gd name="connsiteX549" fmla="*/ 5689110 w 11033920"/>
              <a:gd name="connsiteY549" fmla="*/ 7680576 h 8900716"/>
              <a:gd name="connsiteX550" fmla="*/ 5712608 w 11033920"/>
              <a:gd name="connsiteY550" fmla="*/ 7680576 h 8900716"/>
              <a:gd name="connsiteX551" fmla="*/ 5715162 w 11033920"/>
              <a:gd name="connsiteY551" fmla="*/ 7680576 h 8900716"/>
              <a:gd name="connsiteX552" fmla="*/ 5690131 w 11033920"/>
              <a:gd name="connsiteY552" fmla="*/ 7659560 h 8900716"/>
              <a:gd name="connsiteX553" fmla="*/ 5689110 w 11033920"/>
              <a:gd name="connsiteY553" fmla="*/ 7659148 h 8900716"/>
              <a:gd name="connsiteX554" fmla="*/ 5689110 w 11033920"/>
              <a:gd name="connsiteY554" fmla="*/ 7668626 h 8900716"/>
              <a:gd name="connsiteX555" fmla="*/ 5689110 w 11033920"/>
              <a:gd name="connsiteY555" fmla="*/ 7680576 h 8900716"/>
              <a:gd name="connsiteX556" fmla="*/ 5662547 w 11033920"/>
              <a:gd name="connsiteY556" fmla="*/ 7656676 h 8900716"/>
              <a:gd name="connsiteX557" fmla="*/ 8348999 w 11033920"/>
              <a:gd name="connsiteY557" fmla="*/ 7635248 h 8900716"/>
              <a:gd name="connsiteX558" fmla="*/ 8326523 w 11033920"/>
              <a:gd name="connsiteY558" fmla="*/ 7665330 h 8900716"/>
              <a:gd name="connsiteX559" fmla="*/ 8323458 w 11033920"/>
              <a:gd name="connsiteY559" fmla="*/ 7660384 h 8900716"/>
              <a:gd name="connsiteX560" fmla="*/ 8332142 w 11033920"/>
              <a:gd name="connsiteY560" fmla="*/ 7645962 h 8900716"/>
              <a:gd name="connsiteX561" fmla="*/ 8348999 w 11033920"/>
              <a:gd name="connsiteY561" fmla="*/ 7635248 h 8900716"/>
              <a:gd name="connsiteX562" fmla="*/ 5421946 w 11033920"/>
              <a:gd name="connsiteY562" fmla="*/ 7634012 h 8900716"/>
              <a:gd name="connsiteX563" fmla="*/ 5421946 w 11033920"/>
              <a:gd name="connsiteY563" fmla="*/ 7634012 h 8900716"/>
              <a:gd name="connsiteX564" fmla="*/ 5902126 w 11033920"/>
              <a:gd name="connsiteY564" fmla="*/ 7632776 h 8900716"/>
              <a:gd name="connsiteX565" fmla="*/ 5915407 w 11033920"/>
              <a:gd name="connsiteY565" fmla="*/ 7632776 h 8900716"/>
              <a:gd name="connsiteX566" fmla="*/ 5925113 w 11033920"/>
              <a:gd name="connsiteY566" fmla="*/ 7632776 h 8900716"/>
              <a:gd name="connsiteX567" fmla="*/ 5928689 w 11033920"/>
              <a:gd name="connsiteY567" fmla="*/ 7632776 h 8900716"/>
              <a:gd name="connsiteX568" fmla="*/ 5902126 w 11033920"/>
              <a:gd name="connsiteY568" fmla="*/ 7632776 h 8900716"/>
              <a:gd name="connsiteX569" fmla="*/ 5742236 w 11033920"/>
              <a:gd name="connsiteY569" fmla="*/ 7632776 h 8900716"/>
              <a:gd name="connsiteX570" fmla="*/ 5768799 w 11033920"/>
              <a:gd name="connsiteY570" fmla="*/ 7656676 h 8900716"/>
              <a:gd name="connsiteX571" fmla="*/ 5742236 w 11033920"/>
              <a:gd name="connsiteY571" fmla="*/ 7632776 h 8900716"/>
              <a:gd name="connsiteX572" fmla="*/ 5715673 w 11033920"/>
              <a:gd name="connsiteY572" fmla="*/ 7632776 h 8900716"/>
              <a:gd name="connsiteX573" fmla="*/ 5768799 w 11033920"/>
              <a:gd name="connsiteY573" fmla="*/ 7656676 h 8900716"/>
              <a:gd name="connsiteX574" fmla="*/ 5742236 w 11033920"/>
              <a:gd name="connsiteY574" fmla="*/ 7656676 h 8900716"/>
              <a:gd name="connsiteX575" fmla="*/ 5715673 w 11033920"/>
              <a:gd name="connsiteY575" fmla="*/ 7632776 h 8900716"/>
              <a:gd name="connsiteX576" fmla="*/ 5492440 w 11033920"/>
              <a:gd name="connsiteY576" fmla="*/ 7624534 h 8900716"/>
              <a:gd name="connsiteX577" fmla="*/ 5530753 w 11033920"/>
              <a:gd name="connsiteY577" fmla="*/ 7635248 h 8900716"/>
              <a:gd name="connsiteX578" fmla="*/ 5503679 w 11033920"/>
              <a:gd name="connsiteY578" fmla="*/ 7635248 h 8900716"/>
              <a:gd name="connsiteX579" fmla="*/ 5492440 w 11033920"/>
              <a:gd name="connsiteY579" fmla="*/ 7624534 h 8900716"/>
              <a:gd name="connsiteX580" fmla="*/ 5968534 w 11033920"/>
              <a:gd name="connsiteY580" fmla="*/ 7617118 h 8900716"/>
              <a:gd name="connsiteX581" fmla="*/ 5980283 w 11033920"/>
              <a:gd name="connsiteY581" fmla="*/ 7634424 h 8900716"/>
              <a:gd name="connsiteX582" fmla="*/ 5969044 w 11033920"/>
              <a:gd name="connsiteY582" fmla="*/ 7620414 h 8900716"/>
              <a:gd name="connsiteX583" fmla="*/ 5980793 w 11033920"/>
              <a:gd name="connsiteY583" fmla="*/ 7610524 h 8900716"/>
              <a:gd name="connsiteX584" fmla="*/ 5991010 w 11033920"/>
              <a:gd name="connsiteY584" fmla="*/ 7631952 h 8900716"/>
              <a:gd name="connsiteX585" fmla="*/ 5981815 w 11033920"/>
              <a:gd name="connsiteY585" fmla="*/ 7634836 h 8900716"/>
              <a:gd name="connsiteX586" fmla="*/ 5981815 w 11033920"/>
              <a:gd name="connsiteY586" fmla="*/ 7641842 h 8900716"/>
              <a:gd name="connsiteX587" fmla="*/ 5981815 w 11033920"/>
              <a:gd name="connsiteY587" fmla="*/ 7643078 h 8900716"/>
              <a:gd name="connsiteX588" fmla="*/ 5981815 w 11033920"/>
              <a:gd name="connsiteY588" fmla="*/ 7653792 h 8900716"/>
              <a:gd name="connsiteX589" fmla="*/ 5981815 w 11033920"/>
              <a:gd name="connsiteY589" fmla="*/ 7656676 h 8900716"/>
              <a:gd name="connsiteX590" fmla="*/ 6008378 w 11033920"/>
              <a:gd name="connsiteY590" fmla="*/ 7704476 h 8900716"/>
              <a:gd name="connsiteX591" fmla="*/ 6023192 w 11033920"/>
              <a:gd name="connsiteY591" fmla="*/ 7684285 h 8900716"/>
              <a:gd name="connsiteX592" fmla="*/ 6034941 w 11033920"/>
              <a:gd name="connsiteY592" fmla="*/ 7680576 h 8900716"/>
              <a:gd name="connsiteX593" fmla="*/ 6034941 w 11033920"/>
              <a:gd name="connsiteY593" fmla="*/ 7683460 h 8900716"/>
              <a:gd name="connsiteX594" fmla="*/ 6034941 w 11033920"/>
              <a:gd name="connsiteY594" fmla="*/ 7694586 h 8900716"/>
              <a:gd name="connsiteX595" fmla="*/ 6034941 w 11033920"/>
              <a:gd name="connsiteY595" fmla="*/ 7704476 h 8900716"/>
              <a:gd name="connsiteX596" fmla="*/ 6034941 w 11033920"/>
              <a:gd name="connsiteY596" fmla="*/ 7728376 h 8900716"/>
              <a:gd name="connsiteX597" fmla="*/ 5981815 w 11033920"/>
              <a:gd name="connsiteY597" fmla="*/ 7728376 h 8900716"/>
              <a:gd name="connsiteX598" fmla="*/ 5970066 w 11033920"/>
              <a:gd name="connsiteY598" fmla="*/ 7710658 h 8900716"/>
              <a:gd name="connsiteX599" fmla="*/ 5981815 w 11033920"/>
              <a:gd name="connsiteY599" fmla="*/ 7704476 h 8900716"/>
              <a:gd name="connsiteX600" fmla="*/ 5955252 w 11033920"/>
              <a:gd name="connsiteY600" fmla="*/ 7704476 h 8900716"/>
              <a:gd name="connsiteX601" fmla="*/ 5955252 w 11033920"/>
              <a:gd name="connsiteY601" fmla="*/ 7680576 h 8900716"/>
              <a:gd name="connsiteX602" fmla="*/ 5928689 w 11033920"/>
              <a:gd name="connsiteY602" fmla="*/ 7680576 h 8900716"/>
              <a:gd name="connsiteX603" fmla="*/ 5928689 w 11033920"/>
              <a:gd name="connsiteY603" fmla="*/ 7656676 h 8900716"/>
              <a:gd name="connsiteX604" fmla="*/ 5939416 w 11033920"/>
              <a:gd name="connsiteY604" fmla="*/ 7656676 h 8900716"/>
              <a:gd name="connsiteX605" fmla="*/ 5941971 w 11033920"/>
              <a:gd name="connsiteY605" fmla="*/ 7656676 h 8900716"/>
              <a:gd name="connsiteX606" fmla="*/ 5955252 w 11033920"/>
              <a:gd name="connsiteY606" fmla="*/ 7656676 h 8900716"/>
              <a:gd name="connsiteX607" fmla="*/ 5958317 w 11033920"/>
              <a:gd name="connsiteY607" fmla="*/ 7662445 h 8900716"/>
              <a:gd name="connsiteX608" fmla="*/ 5980283 w 11033920"/>
              <a:gd name="connsiteY608" fmla="*/ 7634424 h 8900716"/>
              <a:gd name="connsiteX609" fmla="*/ 5980793 w 11033920"/>
              <a:gd name="connsiteY609" fmla="*/ 7633600 h 8900716"/>
              <a:gd name="connsiteX610" fmla="*/ 5980793 w 11033920"/>
              <a:gd name="connsiteY610" fmla="*/ 7613408 h 8900716"/>
              <a:gd name="connsiteX611" fmla="*/ 5980793 w 11033920"/>
              <a:gd name="connsiteY611" fmla="*/ 7610524 h 8900716"/>
              <a:gd name="connsiteX612" fmla="*/ 5421946 w 11033920"/>
              <a:gd name="connsiteY612" fmla="*/ 7609700 h 8900716"/>
              <a:gd name="connsiteX613" fmla="*/ 5448509 w 11033920"/>
              <a:gd name="connsiteY613" fmla="*/ 7634012 h 8900716"/>
              <a:gd name="connsiteX614" fmla="*/ 5421946 w 11033920"/>
              <a:gd name="connsiteY614" fmla="*/ 7609700 h 8900716"/>
              <a:gd name="connsiteX615" fmla="*/ 5742236 w 11033920"/>
              <a:gd name="connsiteY615" fmla="*/ 7608876 h 8900716"/>
              <a:gd name="connsiteX616" fmla="*/ 5768799 w 11033920"/>
              <a:gd name="connsiteY616" fmla="*/ 7608876 h 8900716"/>
              <a:gd name="connsiteX617" fmla="*/ 5795362 w 11033920"/>
              <a:gd name="connsiteY617" fmla="*/ 7632776 h 8900716"/>
              <a:gd name="connsiteX618" fmla="*/ 5795362 w 11033920"/>
              <a:gd name="connsiteY618" fmla="*/ 7636072 h 8900716"/>
              <a:gd name="connsiteX619" fmla="*/ 5795362 w 11033920"/>
              <a:gd name="connsiteY619" fmla="*/ 7644726 h 8900716"/>
              <a:gd name="connsiteX620" fmla="*/ 5795362 w 11033920"/>
              <a:gd name="connsiteY620" fmla="*/ 7653792 h 8900716"/>
              <a:gd name="connsiteX621" fmla="*/ 5795362 w 11033920"/>
              <a:gd name="connsiteY621" fmla="*/ 7656676 h 8900716"/>
              <a:gd name="connsiteX622" fmla="*/ 5768799 w 11033920"/>
              <a:gd name="connsiteY622" fmla="*/ 7632776 h 8900716"/>
              <a:gd name="connsiteX623" fmla="*/ 5742236 w 11033920"/>
              <a:gd name="connsiteY623" fmla="*/ 7632776 h 8900716"/>
              <a:gd name="connsiteX624" fmla="*/ 5742236 w 11033920"/>
              <a:gd name="connsiteY624" fmla="*/ 7608876 h 8900716"/>
              <a:gd name="connsiteX625" fmla="*/ 5693707 w 11033920"/>
              <a:gd name="connsiteY625" fmla="*/ 7598574 h 8900716"/>
              <a:gd name="connsiteX626" fmla="*/ 5715673 w 11033920"/>
              <a:gd name="connsiteY626" fmla="*/ 7608876 h 8900716"/>
              <a:gd name="connsiteX627" fmla="*/ 5715673 w 11033920"/>
              <a:gd name="connsiteY627" fmla="*/ 7632776 h 8900716"/>
              <a:gd name="connsiteX628" fmla="*/ 5689110 w 11033920"/>
              <a:gd name="connsiteY628" fmla="*/ 7608876 h 8900716"/>
              <a:gd name="connsiteX629" fmla="*/ 5693707 w 11033920"/>
              <a:gd name="connsiteY629" fmla="*/ 7598574 h 8900716"/>
              <a:gd name="connsiteX630" fmla="*/ 5177769 w 11033920"/>
              <a:gd name="connsiteY630" fmla="*/ 7592805 h 8900716"/>
              <a:gd name="connsiteX631" fmla="*/ 5194116 w 11033920"/>
              <a:gd name="connsiteY631" fmla="*/ 7598162 h 8900716"/>
              <a:gd name="connsiteX632" fmla="*/ 5208930 w 11033920"/>
              <a:gd name="connsiteY632" fmla="*/ 7609700 h 8900716"/>
              <a:gd name="connsiteX633" fmla="*/ 5184410 w 11033920"/>
              <a:gd name="connsiteY633" fmla="*/ 7598162 h 8900716"/>
              <a:gd name="connsiteX634" fmla="*/ 5177769 w 11033920"/>
              <a:gd name="connsiteY634" fmla="*/ 7592805 h 8900716"/>
              <a:gd name="connsiteX635" fmla="*/ 5953720 w 11033920"/>
              <a:gd name="connsiteY635" fmla="*/ 7585800 h 8900716"/>
              <a:gd name="connsiteX636" fmla="*/ 5967512 w 11033920"/>
              <a:gd name="connsiteY636" fmla="*/ 7610524 h 8900716"/>
              <a:gd name="connsiteX637" fmla="*/ 5968534 w 11033920"/>
              <a:gd name="connsiteY637" fmla="*/ 7617118 h 8900716"/>
              <a:gd name="connsiteX638" fmla="*/ 5957295 w 11033920"/>
              <a:gd name="connsiteY638" fmla="*/ 7601046 h 8900716"/>
              <a:gd name="connsiteX639" fmla="*/ 5953720 w 11033920"/>
              <a:gd name="connsiteY639" fmla="*/ 7585800 h 8900716"/>
              <a:gd name="connsiteX640" fmla="*/ 6055375 w 11033920"/>
              <a:gd name="connsiteY640" fmla="*/ 7584976 h 8900716"/>
              <a:gd name="connsiteX641" fmla="*/ 6061505 w 11033920"/>
              <a:gd name="connsiteY641" fmla="*/ 7584976 h 8900716"/>
              <a:gd name="connsiteX642" fmla="*/ 6059461 w 11033920"/>
              <a:gd name="connsiteY642" fmla="*/ 7586624 h 8900716"/>
              <a:gd name="connsiteX643" fmla="*/ 6008378 w 11033920"/>
              <a:gd name="connsiteY643" fmla="*/ 7584976 h 8900716"/>
              <a:gd name="connsiteX644" fmla="*/ 6034941 w 11033920"/>
              <a:gd name="connsiteY644" fmla="*/ 7608876 h 8900716"/>
              <a:gd name="connsiteX645" fmla="*/ 6008378 w 11033920"/>
              <a:gd name="connsiteY645" fmla="*/ 7632776 h 8900716"/>
              <a:gd name="connsiteX646" fmla="*/ 6008378 w 11033920"/>
              <a:gd name="connsiteY646" fmla="*/ 7608876 h 8900716"/>
              <a:gd name="connsiteX647" fmla="*/ 6008378 w 11033920"/>
              <a:gd name="connsiteY647" fmla="*/ 7584976 h 8900716"/>
              <a:gd name="connsiteX648" fmla="*/ 6043115 w 11033920"/>
              <a:gd name="connsiteY648" fmla="*/ 7578795 h 8900716"/>
              <a:gd name="connsiteX649" fmla="*/ 6055375 w 11033920"/>
              <a:gd name="connsiteY649" fmla="*/ 7584976 h 8900716"/>
              <a:gd name="connsiteX650" fmla="*/ 6048223 w 11033920"/>
              <a:gd name="connsiteY650" fmla="*/ 7584976 h 8900716"/>
              <a:gd name="connsiteX651" fmla="*/ 6034941 w 11033920"/>
              <a:gd name="connsiteY651" fmla="*/ 7584976 h 8900716"/>
              <a:gd name="connsiteX652" fmla="*/ 6043115 w 11033920"/>
              <a:gd name="connsiteY652" fmla="*/ 7578795 h 8900716"/>
              <a:gd name="connsiteX653" fmla="*/ 5298836 w 11033920"/>
              <a:gd name="connsiteY653" fmla="*/ 7575498 h 8900716"/>
              <a:gd name="connsiteX654" fmla="*/ 5395894 w 11033920"/>
              <a:gd name="connsiteY654" fmla="*/ 7609700 h 8900716"/>
              <a:gd name="connsiteX655" fmla="*/ 5421946 w 11033920"/>
              <a:gd name="connsiteY655" fmla="*/ 7609700 h 8900716"/>
              <a:gd name="connsiteX656" fmla="*/ 5421946 w 11033920"/>
              <a:gd name="connsiteY656" fmla="*/ 7634012 h 8900716"/>
              <a:gd name="connsiteX657" fmla="*/ 5421946 w 11033920"/>
              <a:gd name="connsiteY657" fmla="*/ 7657912 h 8900716"/>
              <a:gd name="connsiteX658" fmla="*/ 5369330 w 11033920"/>
              <a:gd name="connsiteY658" fmla="*/ 7657912 h 8900716"/>
              <a:gd name="connsiteX659" fmla="*/ 5342767 w 11033920"/>
              <a:gd name="connsiteY659" fmla="*/ 7657912 h 8900716"/>
              <a:gd name="connsiteX660" fmla="*/ 5316204 w 11033920"/>
              <a:gd name="connsiteY660" fmla="*/ 7682224 h 8900716"/>
              <a:gd name="connsiteX661" fmla="*/ 5289641 w 11033920"/>
              <a:gd name="connsiteY661" fmla="*/ 7682224 h 8900716"/>
              <a:gd name="connsiteX662" fmla="*/ 5209952 w 11033920"/>
              <a:gd name="connsiteY662" fmla="*/ 7706536 h 8900716"/>
              <a:gd name="connsiteX663" fmla="*/ 5183389 w 11033920"/>
              <a:gd name="connsiteY663" fmla="*/ 7682224 h 8900716"/>
              <a:gd name="connsiteX664" fmla="*/ 5157336 w 11033920"/>
              <a:gd name="connsiteY664" fmla="*/ 7682224 h 8900716"/>
              <a:gd name="connsiteX665" fmla="*/ 5144055 w 11033920"/>
              <a:gd name="connsiteY665" fmla="*/ 7682224 h 8900716"/>
              <a:gd name="connsiteX666" fmla="*/ 5140479 w 11033920"/>
              <a:gd name="connsiteY666" fmla="*/ 7682224 h 8900716"/>
              <a:gd name="connsiteX667" fmla="*/ 5130773 w 11033920"/>
              <a:gd name="connsiteY667" fmla="*/ 7682224 h 8900716"/>
              <a:gd name="connsiteX668" fmla="*/ 5104210 w 11033920"/>
              <a:gd name="connsiteY668" fmla="*/ 7682224 h 8900716"/>
              <a:gd name="connsiteX669" fmla="*/ 5104210 w 11033920"/>
              <a:gd name="connsiteY669" fmla="*/ 7657912 h 8900716"/>
              <a:gd name="connsiteX670" fmla="*/ 5178791 w 11033920"/>
              <a:gd name="connsiteY670" fmla="*/ 7617118 h 8900716"/>
              <a:gd name="connsiteX671" fmla="*/ 5208930 w 11033920"/>
              <a:gd name="connsiteY671" fmla="*/ 7609700 h 8900716"/>
              <a:gd name="connsiteX672" fmla="*/ 5209441 w 11033920"/>
              <a:gd name="connsiteY672" fmla="*/ 7609700 h 8900716"/>
              <a:gd name="connsiteX673" fmla="*/ 5209952 w 11033920"/>
              <a:gd name="connsiteY673" fmla="*/ 7609700 h 8900716"/>
              <a:gd name="connsiteX674" fmla="*/ 5236515 w 11033920"/>
              <a:gd name="connsiteY674" fmla="*/ 7609700 h 8900716"/>
              <a:gd name="connsiteX675" fmla="*/ 5289641 w 11033920"/>
              <a:gd name="connsiteY675" fmla="*/ 7585388 h 8900716"/>
              <a:gd name="connsiteX676" fmla="*/ 5298836 w 11033920"/>
              <a:gd name="connsiteY676" fmla="*/ 7575498 h 8900716"/>
              <a:gd name="connsiteX677" fmla="*/ 5370352 w 11033920"/>
              <a:gd name="connsiteY677" fmla="*/ 7573438 h 8900716"/>
              <a:gd name="connsiteX678" fmla="*/ 5370352 w 11033920"/>
              <a:gd name="connsiteY678" fmla="*/ 7585800 h 8900716"/>
              <a:gd name="connsiteX679" fmla="*/ 4812015 w 11033920"/>
              <a:gd name="connsiteY679" fmla="*/ 7562724 h 8900716"/>
              <a:gd name="connsiteX680" fmla="*/ 4865142 w 11033920"/>
              <a:gd name="connsiteY680" fmla="*/ 7635248 h 8900716"/>
              <a:gd name="connsiteX681" fmla="*/ 4785452 w 11033920"/>
              <a:gd name="connsiteY681" fmla="*/ 7586624 h 8900716"/>
              <a:gd name="connsiteX682" fmla="*/ 4773192 w 11033920"/>
              <a:gd name="connsiteY682" fmla="*/ 7567257 h 8900716"/>
              <a:gd name="connsiteX683" fmla="*/ 4789539 w 11033920"/>
              <a:gd name="connsiteY683" fmla="*/ 7572614 h 8900716"/>
              <a:gd name="connsiteX684" fmla="*/ 4812015 w 11033920"/>
              <a:gd name="connsiteY684" fmla="*/ 7562724 h 8900716"/>
              <a:gd name="connsiteX685" fmla="*/ 8400082 w 11033920"/>
              <a:gd name="connsiteY685" fmla="*/ 7561076 h 8900716"/>
              <a:gd name="connsiteX686" fmla="*/ 8400082 w 11033920"/>
              <a:gd name="connsiteY686" fmla="*/ 7585800 h 8900716"/>
              <a:gd name="connsiteX687" fmla="*/ 8348999 w 11033920"/>
              <a:gd name="connsiteY687" fmla="*/ 7635248 h 8900716"/>
              <a:gd name="connsiteX688" fmla="*/ 8400082 w 11033920"/>
              <a:gd name="connsiteY688" fmla="*/ 7561076 h 8900716"/>
              <a:gd name="connsiteX689" fmla="*/ 5980793 w 11033920"/>
              <a:gd name="connsiteY689" fmla="*/ 7561076 h 8900716"/>
              <a:gd name="connsiteX690" fmla="*/ 5980793 w 11033920"/>
              <a:gd name="connsiteY690" fmla="*/ 7585800 h 8900716"/>
              <a:gd name="connsiteX691" fmla="*/ 5980793 w 11033920"/>
              <a:gd name="connsiteY691" fmla="*/ 7561076 h 8900716"/>
              <a:gd name="connsiteX692" fmla="*/ 5370352 w 11033920"/>
              <a:gd name="connsiteY692" fmla="*/ 7561076 h 8900716"/>
              <a:gd name="connsiteX693" fmla="*/ 5370352 w 11033920"/>
              <a:gd name="connsiteY693" fmla="*/ 7564372 h 8900716"/>
              <a:gd name="connsiteX694" fmla="*/ 5370352 w 11033920"/>
              <a:gd name="connsiteY694" fmla="*/ 7573438 h 8900716"/>
              <a:gd name="connsiteX695" fmla="*/ 5370352 w 11033920"/>
              <a:gd name="connsiteY695" fmla="*/ 7561076 h 8900716"/>
              <a:gd name="connsiteX696" fmla="*/ 6008378 w 11033920"/>
              <a:gd name="connsiteY696" fmla="*/ 7560664 h 8900716"/>
              <a:gd name="connsiteX697" fmla="*/ 6034941 w 11033920"/>
              <a:gd name="connsiteY697" fmla="*/ 7584976 h 8900716"/>
              <a:gd name="connsiteX698" fmla="*/ 6008378 w 11033920"/>
              <a:gd name="connsiteY698" fmla="*/ 7560664 h 8900716"/>
              <a:gd name="connsiteX699" fmla="*/ 4761443 w 11033920"/>
              <a:gd name="connsiteY699" fmla="*/ 7549538 h 8900716"/>
              <a:gd name="connsiteX700" fmla="*/ 4773192 w 11033920"/>
              <a:gd name="connsiteY700" fmla="*/ 7567257 h 8900716"/>
              <a:gd name="connsiteX701" fmla="*/ 4758889 w 11033920"/>
              <a:gd name="connsiteY701" fmla="*/ 7562724 h 8900716"/>
              <a:gd name="connsiteX702" fmla="*/ 8400082 w 11033920"/>
              <a:gd name="connsiteY702" fmla="*/ 7539648 h 8900716"/>
              <a:gd name="connsiteX703" fmla="*/ 8427156 w 11033920"/>
              <a:gd name="connsiteY703" fmla="*/ 7539648 h 8900716"/>
              <a:gd name="connsiteX704" fmla="*/ 8427156 w 11033920"/>
              <a:gd name="connsiteY704" fmla="*/ 7562724 h 8900716"/>
              <a:gd name="connsiteX705" fmla="*/ 8427156 w 11033920"/>
              <a:gd name="connsiteY705" fmla="*/ 7585800 h 8900716"/>
              <a:gd name="connsiteX706" fmla="*/ 8400082 w 11033920"/>
              <a:gd name="connsiteY706" fmla="*/ 7539648 h 8900716"/>
              <a:gd name="connsiteX707" fmla="*/ 5315693 w 11033920"/>
              <a:gd name="connsiteY707" fmla="*/ 7538412 h 8900716"/>
              <a:gd name="connsiteX708" fmla="*/ 5343278 w 11033920"/>
              <a:gd name="connsiteY708" fmla="*/ 7561076 h 8900716"/>
              <a:gd name="connsiteX709" fmla="*/ 5315693 w 11033920"/>
              <a:gd name="connsiteY709" fmla="*/ 7561076 h 8900716"/>
              <a:gd name="connsiteX710" fmla="*/ 5928689 w 11033920"/>
              <a:gd name="connsiteY710" fmla="*/ 7537176 h 8900716"/>
              <a:gd name="connsiteX711" fmla="*/ 5955252 w 11033920"/>
              <a:gd name="connsiteY711" fmla="*/ 7537176 h 8900716"/>
              <a:gd name="connsiteX712" fmla="*/ 5981815 w 11033920"/>
              <a:gd name="connsiteY712" fmla="*/ 7560664 h 8900716"/>
              <a:gd name="connsiteX713" fmla="*/ 5955252 w 11033920"/>
              <a:gd name="connsiteY713" fmla="*/ 7560664 h 8900716"/>
              <a:gd name="connsiteX714" fmla="*/ 5928689 w 11033920"/>
              <a:gd name="connsiteY714" fmla="*/ 7537176 h 8900716"/>
              <a:gd name="connsiteX715" fmla="*/ 5635984 w 11033920"/>
              <a:gd name="connsiteY715" fmla="*/ 7537176 h 8900716"/>
              <a:gd name="connsiteX716" fmla="*/ 5662547 w 11033920"/>
              <a:gd name="connsiteY716" fmla="*/ 7537176 h 8900716"/>
              <a:gd name="connsiteX717" fmla="*/ 5662036 w 11033920"/>
              <a:gd name="connsiteY717" fmla="*/ 7547066 h 8900716"/>
              <a:gd name="connsiteX718" fmla="*/ 5659993 w 11033920"/>
              <a:gd name="connsiteY718" fmla="*/ 7546654 h 8900716"/>
              <a:gd name="connsiteX719" fmla="*/ 5659482 w 11033920"/>
              <a:gd name="connsiteY719" fmla="*/ 7540060 h 8900716"/>
              <a:gd name="connsiteX720" fmla="*/ 5635984 w 11033920"/>
              <a:gd name="connsiteY720" fmla="*/ 7537176 h 8900716"/>
              <a:gd name="connsiteX721" fmla="*/ 5432673 w 11033920"/>
              <a:gd name="connsiteY721" fmla="*/ 7528934 h 8900716"/>
              <a:gd name="connsiteX722" fmla="*/ 5448509 w 11033920"/>
              <a:gd name="connsiteY722" fmla="*/ 7539648 h 8900716"/>
              <a:gd name="connsiteX723" fmla="*/ 5421435 w 11033920"/>
              <a:gd name="connsiteY723" fmla="*/ 7539648 h 8900716"/>
              <a:gd name="connsiteX724" fmla="*/ 5425011 w 11033920"/>
              <a:gd name="connsiteY724" fmla="*/ 7530170 h 8900716"/>
              <a:gd name="connsiteX725" fmla="*/ 5432673 w 11033920"/>
              <a:gd name="connsiteY725" fmla="*/ 7528934 h 8900716"/>
              <a:gd name="connsiteX726" fmla="*/ 5928689 w 11033920"/>
              <a:gd name="connsiteY726" fmla="*/ 7513276 h 8900716"/>
              <a:gd name="connsiteX727" fmla="*/ 5955252 w 11033920"/>
              <a:gd name="connsiteY727" fmla="*/ 7537176 h 8900716"/>
              <a:gd name="connsiteX728" fmla="*/ 5928689 w 11033920"/>
              <a:gd name="connsiteY728" fmla="*/ 7513276 h 8900716"/>
              <a:gd name="connsiteX729" fmla="*/ 4732326 w 11033920"/>
              <a:gd name="connsiteY729" fmla="*/ 7490612 h 8900716"/>
              <a:gd name="connsiteX730" fmla="*/ 4812015 w 11033920"/>
              <a:gd name="connsiteY730" fmla="*/ 7538824 h 8900716"/>
              <a:gd name="connsiteX731" fmla="*/ 4763487 w 11033920"/>
              <a:gd name="connsiteY731" fmla="*/ 7538824 h 8900716"/>
              <a:gd name="connsiteX732" fmla="*/ 4761443 w 11033920"/>
              <a:gd name="connsiteY732" fmla="*/ 7549538 h 8900716"/>
              <a:gd name="connsiteX733" fmla="*/ 4749183 w 11033920"/>
              <a:gd name="connsiteY733" fmla="*/ 7529346 h 8900716"/>
              <a:gd name="connsiteX734" fmla="*/ 4732326 w 11033920"/>
              <a:gd name="connsiteY734" fmla="*/ 7490612 h 8900716"/>
              <a:gd name="connsiteX735" fmla="*/ 5343278 w 11033920"/>
              <a:gd name="connsiteY735" fmla="*/ 7489376 h 8900716"/>
              <a:gd name="connsiteX736" fmla="*/ 5370352 w 11033920"/>
              <a:gd name="connsiteY736" fmla="*/ 7513276 h 8900716"/>
              <a:gd name="connsiteX737" fmla="*/ 5396915 w 11033920"/>
              <a:gd name="connsiteY737" fmla="*/ 7513276 h 8900716"/>
              <a:gd name="connsiteX738" fmla="*/ 5396915 w 11033920"/>
              <a:gd name="connsiteY738" fmla="*/ 7537176 h 8900716"/>
              <a:gd name="connsiteX739" fmla="*/ 5370352 w 11033920"/>
              <a:gd name="connsiteY739" fmla="*/ 7537176 h 8900716"/>
              <a:gd name="connsiteX740" fmla="*/ 5343278 w 11033920"/>
              <a:gd name="connsiteY740" fmla="*/ 7489376 h 8900716"/>
              <a:gd name="connsiteX741" fmla="*/ 5316715 w 11033920"/>
              <a:gd name="connsiteY741" fmla="*/ 7489376 h 8900716"/>
              <a:gd name="connsiteX742" fmla="*/ 5320291 w 11033920"/>
              <a:gd name="connsiteY742" fmla="*/ 7489376 h 8900716"/>
              <a:gd name="connsiteX743" fmla="*/ 5332551 w 11033920"/>
              <a:gd name="connsiteY743" fmla="*/ 7489376 h 8900716"/>
              <a:gd name="connsiteX744" fmla="*/ 5343278 w 11033920"/>
              <a:gd name="connsiteY744" fmla="*/ 7489376 h 8900716"/>
              <a:gd name="connsiteX745" fmla="*/ 5343278 w 11033920"/>
              <a:gd name="connsiteY745" fmla="*/ 7537176 h 8900716"/>
              <a:gd name="connsiteX746" fmla="*/ 5316715 w 11033920"/>
              <a:gd name="connsiteY746" fmla="*/ 7489376 h 8900716"/>
              <a:gd name="connsiteX747" fmla="*/ 8479261 w 11033920"/>
              <a:gd name="connsiteY747" fmla="*/ 7455586 h 8900716"/>
              <a:gd name="connsiteX748" fmla="*/ 8479772 w 11033920"/>
              <a:gd name="connsiteY748" fmla="*/ 7465888 h 8900716"/>
              <a:gd name="connsiteX749" fmla="*/ 8505824 w 11033920"/>
              <a:gd name="connsiteY749" fmla="*/ 7490612 h 8900716"/>
              <a:gd name="connsiteX750" fmla="*/ 8453209 w 11033920"/>
              <a:gd name="connsiteY750" fmla="*/ 7515336 h 8900716"/>
              <a:gd name="connsiteX751" fmla="*/ 8453209 w 11033920"/>
              <a:gd name="connsiteY751" fmla="*/ 7465888 h 8900716"/>
              <a:gd name="connsiteX752" fmla="*/ 8476707 w 11033920"/>
              <a:gd name="connsiteY752" fmla="*/ 7456822 h 8900716"/>
              <a:gd name="connsiteX753" fmla="*/ 8479261 w 11033920"/>
              <a:gd name="connsiteY753" fmla="*/ 7455586 h 8900716"/>
              <a:gd name="connsiteX754" fmla="*/ 8348489 w 11033920"/>
              <a:gd name="connsiteY754" fmla="*/ 7417676 h 8900716"/>
              <a:gd name="connsiteX755" fmla="*/ 8348489 w 11033920"/>
              <a:gd name="connsiteY755" fmla="*/ 7465064 h 8900716"/>
              <a:gd name="connsiteX756" fmla="*/ 8348489 w 11033920"/>
              <a:gd name="connsiteY756" fmla="*/ 7417676 h 8900716"/>
              <a:gd name="connsiteX757" fmla="*/ 4837046 w 11033920"/>
              <a:gd name="connsiteY757" fmla="*/ 7370700 h 8900716"/>
              <a:gd name="connsiteX758" fmla="*/ 4863609 w 11033920"/>
              <a:gd name="connsiteY758" fmla="*/ 7395012 h 8900716"/>
              <a:gd name="connsiteX759" fmla="*/ 4943299 w 11033920"/>
              <a:gd name="connsiteY759" fmla="*/ 7370700 h 8900716"/>
              <a:gd name="connsiteX760" fmla="*/ 5049551 w 11033920"/>
              <a:gd name="connsiteY760" fmla="*/ 7418912 h 8900716"/>
              <a:gd name="connsiteX761" fmla="*/ 5049551 w 11033920"/>
              <a:gd name="connsiteY761" fmla="*/ 7395012 h 8900716"/>
              <a:gd name="connsiteX762" fmla="*/ 5076114 w 11033920"/>
              <a:gd name="connsiteY762" fmla="*/ 7442812 h 8900716"/>
              <a:gd name="connsiteX763" fmla="*/ 5155804 w 11033920"/>
              <a:gd name="connsiteY763" fmla="*/ 7467124 h 8900716"/>
              <a:gd name="connsiteX764" fmla="*/ 5215571 w 11033920"/>
              <a:gd name="connsiteY764" fmla="*/ 7464240 h 8900716"/>
              <a:gd name="connsiteX765" fmla="*/ 5234471 w 11033920"/>
              <a:gd name="connsiteY765" fmla="*/ 7444048 h 8900716"/>
              <a:gd name="connsiteX766" fmla="*/ 5223744 w 11033920"/>
              <a:gd name="connsiteY766" fmla="*/ 7448580 h 8900716"/>
              <a:gd name="connsiteX767" fmla="*/ 5209952 w 11033920"/>
              <a:gd name="connsiteY767" fmla="*/ 7420148 h 8900716"/>
              <a:gd name="connsiteX768" fmla="*/ 5237026 w 11033920"/>
              <a:gd name="connsiteY768" fmla="*/ 7442812 h 8900716"/>
              <a:gd name="connsiteX769" fmla="*/ 5234982 w 11033920"/>
              <a:gd name="connsiteY769" fmla="*/ 7443636 h 8900716"/>
              <a:gd name="connsiteX770" fmla="*/ 5234982 w 11033920"/>
              <a:gd name="connsiteY770" fmla="*/ 7476190 h 8900716"/>
              <a:gd name="connsiteX771" fmla="*/ 5234982 w 11033920"/>
              <a:gd name="connsiteY771" fmla="*/ 7491436 h 8900716"/>
              <a:gd name="connsiteX772" fmla="*/ 5155804 w 11033920"/>
              <a:gd name="connsiteY772" fmla="*/ 7515748 h 8900716"/>
              <a:gd name="connsiteX773" fmla="*/ 5102677 w 11033920"/>
              <a:gd name="connsiteY773" fmla="*/ 7515748 h 8900716"/>
              <a:gd name="connsiteX774" fmla="*/ 5102677 w 11033920"/>
              <a:gd name="connsiteY774" fmla="*/ 7467124 h 8900716"/>
              <a:gd name="connsiteX775" fmla="*/ 5049551 w 11033920"/>
              <a:gd name="connsiteY775" fmla="*/ 7515748 h 8900716"/>
              <a:gd name="connsiteX776" fmla="*/ 5023499 w 11033920"/>
              <a:gd name="connsiteY776" fmla="*/ 7467124 h 8900716"/>
              <a:gd name="connsiteX777" fmla="*/ 4969862 w 11033920"/>
              <a:gd name="connsiteY777" fmla="*/ 7515748 h 8900716"/>
              <a:gd name="connsiteX778" fmla="*/ 4863609 w 11033920"/>
              <a:gd name="connsiteY778" fmla="*/ 7491436 h 8900716"/>
              <a:gd name="connsiteX779" fmla="*/ 4863609 w 11033920"/>
              <a:gd name="connsiteY779" fmla="*/ 7442812 h 8900716"/>
              <a:gd name="connsiteX780" fmla="*/ 4810994 w 11033920"/>
              <a:gd name="connsiteY780" fmla="*/ 7442812 h 8900716"/>
              <a:gd name="connsiteX781" fmla="*/ 4837046 w 11033920"/>
              <a:gd name="connsiteY781" fmla="*/ 7370700 h 8900716"/>
              <a:gd name="connsiteX782" fmla="*/ 5096037 w 11033920"/>
              <a:gd name="connsiteY782" fmla="*/ 7349272 h 8900716"/>
              <a:gd name="connsiteX783" fmla="*/ 5104210 w 11033920"/>
              <a:gd name="connsiteY783" fmla="*/ 7370700 h 8900716"/>
              <a:gd name="connsiteX784" fmla="*/ 5094504 w 11033920"/>
              <a:gd name="connsiteY784" fmla="*/ 7349684 h 8900716"/>
              <a:gd name="connsiteX785" fmla="*/ 4971394 w 11033920"/>
              <a:gd name="connsiteY785" fmla="*/ 7345975 h 8900716"/>
              <a:gd name="connsiteX786" fmla="*/ 5025542 w 11033920"/>
              <a:gd name="connsiteY786" fmla="*/ 7370700 h 8900716"/>
              <a:gd name="connsiteX787" fmla="*/ 4998468 w 11033920"/>
              <a:gd name="connsiteY787" fmla="*/ 7370700 h 8900716"/>
              <a:gd name="connsiteX788" fmla="*/ 4971394 w 11033920"/>
              <a:gd name="connsiteY788" fmla="*/ 7345975 h 8900716"/>
              <a:gd name="connsiteX789" fmla="*/ 8638129 w 11033920"/>
              <a:gd name="connsiteY789" fmla="*/ 7322900 h 8900716"/>
              <a:gd name="connsiteX790" fmla="*/ 8626891 w 11033920"/>
              <a:gd name="connsiteY790" fmla="*/ 7352156 h 8900716"/>
              <a:gd name="connsiteX791" fmla="*/ 8615142 w 11033920"/>
              <a:gd name="connsiteY791" fmla="*/ 7345975 h 8900716"/>
              <a:gd name="connsiteX792" fmla="*/ 8626891 w 11033920"/>
              <a:gd name="connsiteY792" fmla="*/ 7343090 h 8900716"/>
              <a:gd name="connsiteX793" fmla="*/ 5078158 w 11033920"/>
              <a:gd name="connsiteY793" fmla="*/ 7322900 h 8900716"/>
              <a:gd name="connsiteX794" fmla="*/ 5087863 w 11033920"/>
              <a:gd name="connsiteY794" fmla="*/ 7331965 h 8900716"/>
              <a:gd name="connsiteX795" fmla="*/ 5104210 w 11033920"/>
              <a:gd name="connsiteY795" fmla="*/ 7346388 h 8900716"/>
              <a:gd name="connsiteX796" fmla="*/ 5096037 w 11033920"/>
              <a:gd name="connsiteY796" fmla="*/ 7349272 h 8900716"/>
              <a:gd name="connsiteX797" fmla="*/ 5090928 w 11033920"/>
              <a:gd name="connsiteY797" fmla="*/ 7337734 h 8900716"/>
              <a:gd name="connsiteX798" fmla="*/ 5078158 w 11033920"/>
              <a:gd name="connsiteY798" fmla="*/ 7322900 h 8900716"/>
              <a:gd name="connsiteX799" fmla="*/ 5237026 w 11033920"/>
              <a:gd name="connsiteY799" fmla="*/ 7321663 h 8900716"/>
              <a:gd name="connsiteX800" fmla="*/ 5264610 w 11033920"/>
              <a:gd name="connsiteY800" fmla="*/ 7345975 h 8900716"/>
              <a:gd name="connsiteX801" fmla="*/ 5237026 w 11033920"/>
              <a:gd name="connsiteY801" fmla="*/ 7321663 h 8900716"/>
              <a:gd name="connsiteX802" fmla="*/ 4544851 w 11033920"/>
              <a:gd name="connsiteY802" fmla="*/ 7321663 h 8900716"/>
              <a:gd name="connsiteX803" fmla="*/ 4704741 w 11033920"/>
              <a:gd name="connsiteY803" fmla="*/ 7466300 h 8900716"/>
              <a:gd name="connsiteX804" fmla="*/ 4678178 w 11033920"/>
              <a:gd name="connsiteY804" fmla="*/ 7490612 h 8900716"/>
              <a:gd name="connsiteX805" fmla="*/ 4544851 w 11033920"/>
              <a:gd name="connsiteY805" fmla="*/ 7321663 h 8900716"/>
              <a:gd name="connsiteX806" fmla="*/ 5183899 w 11033920"/>
              <a:gd name="connsiteY806" fmla="*/ 7297763 h 8900716"/>
              <a:gd name="connsiteX807" fmla="*/ 5210462 w 11033920"/>
              <a:gd name="connsiteY807" fmla="*/ 7297763 h 8900716"/>
              <a:gd name="connsiteX808" fmla="*/ 5210462 w 11033920"/>
              <a:gd name="connsiteY808" fmla="*/ 7322075 h 8900716"/>
              <a:gd name="connsiteX809" fmla="*/ 5183899 w 11033920"/>
              <a:gd name="connsiteY809" fmla="*/ 7297763 h 8900716"/>
              <a:gd name="connsiteX810" fmla="*/ 5048529 w 11033920"/>
              <a:gd name="connsiteY810" fmla="*/ 7289934 h 8900716"/>
              <a:gd name="connsiteX811" fmla="*/ 5051594 w 11033920"/>
              <a:gd name="connsiteY811" fmla="*/ 7298999 h 8900716"/>
              <a:gd name="connsiteX812" fmla="*/ 5044954 w 11033920"/>
              <a:gd name="connsiteY812" fmla="*/ 7291170 h 8900716"/>
              <a:gd name="connsiteX813" fmla="*/ 8586535 w 11033920"/>
              <a:gd name="connsiteY813" fmla="*/ 7250787 h 8900716"/>
              <a:gd name="connsiteX814" fmla="*/ 8630977 w 11033920"/>
              <a:gd name="connsiteY814" fmla="*/ 7308064 h 8900716"/>
              <a:gd name="connsiteX815" fmla="*/ 8638640 w 11033920"/>
              <a:gd name="connsiteY815" fmla="*/ 7322075 h 8900716"/>
              <a:gd name="connsiteX816" fmla="*/ 8638640 w 11033920"/>
              <a:gd name="connsiteY816" fmla="*/ 7322900 h 8900716"/>
              <a:gd name="connsiteX817" fmla="*/ 8638129 w 11033920"/>
              <a:gd name="connsiteY817" fmla="*/ 7322900 h 8900716"/>
              <a:gd name="connsiteX818" fmla="*/ 8631488 w 11033920"/>
              <a:gd name="connsiteY818" fmla="*/ 7323312 h 8900716"/>
              <a:gd name="connsiteX819" fmla="*/ 8612588 w 11033920"/>
              <a:gd name="connsiteY819" fmla="*/ 7370288 h 8900716"/>
              <a:gd name="connsiteX820" fmla="*/ 8534431 w 11033920"/>
              <a:gd name="connsiteY820" fmla="*/ 7442400 h 8900716"/>
              <a:gd name="connsiteX821" fmla="*/ 8481815 w 11033920"/>
              <a:gd name="connsiteY821" fmla="*/ 7465888 h 8900716"/>
              <a:gd name="connsiteX822" fmla="*/ 8534431 w 11033920"/>
              <a:gd name="connsiteY822" fmla="*/ 7394188 h 8900716"/>
              <a:gd name="connsiteX823" fmla="*/ 8560483 w 11033920"/>
              <a:gd name="connsiteY823" fmla="*/ 7346388 h 8900716"/>
              <a:gd name="connsiteX824" fmla="*/ 8586535 w 11033920"/>
              <a:gd name="connsiteY824" fmla="*/ 7250787 h 8900716"/>
              <a:gd name="connsiteX825" fmla="*/ 5025542 w 11033920"/>
              <a:gd name="connsiteY825" fmla="*/ 7250787 h 8900716"/>
              <a:gd name="connsiteX826" fmla="*/ 5038824 w 11033920"/>
              <a:gd name="connsiteY826" fmla="*/ 7283752 h 8900716"/>
              <a:gd name="connsiteX827" fmla="*/ 5044954 w 11033920"/>
              <a:gd name="connsiteY827" fmla="*/ 7291170 h 8900716"/>
              <a:gd name="connsiteX828" fmla="*/ 5025542 w 11033920"/>
              <a:gd name="connsiteY828" fmla="*/ 7298999 h 8900716"/>
              <a:gd name="connsiteX829" fmla="*/ 5025542 w 11033920"/>
              <a:gd name="connsiteY829" fmla="*/ 7250787 h 8900716"/>
              <a:gd name="connsiteX830" fmla="*/ 4971394 w 11033920"/>
              <a:gd name="connsiteY830" fmla="*/ 7201750 h 8900716"/>
              <a:gd name="connsiteX831" fmla="*/ 4998468 w 11033920"/>
              <a:gd name="connsiteY831" fmla="*/ 7226475 h 8900716"/>
              <a:gd name="connsiteX832" fmla="*/ 5025542 w 11033920"/>
              <a:gd name="connsiteY832" fmla="*/ 7250787 h 8900716"/>
              <a:gd name="connsiteX833" fmla="*/ 4998468 w 11033920"/>
              <a:gd name="connsiteY833" fmla="*/ 7250787 h 8900716"/>
              <a:gd name="connsiteX834" fmla="*/ 4971394 w 11033920"/>
              <a:gd name="connsiteY834" fmla="*/ 7201750 h 8900716"/>
              <a:gd name="connsiteX835" fmla="*/ 4838068 w 11033920"/>
              <a:gd name="connsiteY835" fmla="*/ 7201750 h 8900716"/>
              <a:gd name="connsiteX836" fmla="*/ 4865142 w 11033920"/>
              <a:gd name="connsiteY836" fmla="*/ 7226475 h 8900716"/>
              <a:gd name="connsiteX837" fmla="*/ 4838068 w 11033920"/>
              <a:gd name="connsiteY837" fmla="*/ 7201750 h 8900716"/>
              <a:gd name="connsiteX838" fmla="*/ 8693299 w 11033920"/>
              <a:gd name="connsiteY838" fmla="*/ 7180323 h 8900716"/>
              <a:gd name="connsiteX839" fmla="*/ 8720883 w 11033920"/>
              <a:gd name="connsiteY839" fmla="*/ 7204223 h 8900716"/>
              <a:gd name="connsiteX840" fmla="*/ 8666225 w 11033920"/>
              <a:gd name="connsiteY840" fmla="*/ 7275511 h 8900716"/>
              <a:gd name="connsiteX841" fmla="*/ 8663671 w 11033920"/>
              <a:gd name="connsiteY841" fmla="*/ 7265622 h 8900716"/>
              <a:gd name="connsiteX842" fmla="*/ 8663160 w 11033920"/>
              <a:gd name="connsiteY842" fmla="*/ 7272214 h 8900716"/>
              <a:gd name="connsiteX843" fmla="*/ 8638640 w 11033920"/>
              <a:gd name="connsiteY843" fmla="*/ 7275511 h 8900716"/>
              <a:gd name="connsiteX844" fmla="*/ 8642216 w 11033920"/>
              <a:gd name="connsiteY844" fmla="*/ 7263149 h 8900716"/>
              <a:gd name="connsiteX845" fmla="*/ 8661116 w 11033920"/>
              <a:gd name="connsiteY845" fmla="*/ 7253260 h 8900716"/>
              <a:gd name="connsiteX846" fmla="*/ 8659073 w 11033920"/>
              <a:gd name="connsiteY846" fmla="*/ 7243782 h 8900716"/>
              <a:gd name="connsiteX847" fmla="*/ 8693299 w 11033920"/>
              <a:gd name="connsiteY847" fmla="*/ 7180323 h 8900716"/>
              <a:gd name="connsiteX848" fmla="*/ 4943809 w 11033920"/>
              <a:gd name="connsiteY848" fmla="*/ 7155599 h 8900716"/>
              <a:gd name="connsiteX849" fmla="*/ 4971394 w 11033920"/>
              <a:gd name="connsiteY849" fmla="*/ 7180323 h 8900716"/>
              <a:gd name="connsiteX850" fmla="*/ 4943809 w 11033920"/>
              <a:gd name="connsiteY850" fmla="*/ 7155599 h 8900716"/>
              <a:gd name="connsiteX851" fmla="*/ 4783409 w 11033920"/>
              <a:gd name="connsiteY851" fmla="*/ 7155599 h 8900716"/>
              <a:gd name="connsiteX852" fmla="*/ 4810994 w 11033920"/>
              <a:gd name="connsiteY852" fmla="*/ 7226475 h 8900716"/>
              <a:gd name="connsiteX853" fmla="*/ 4783409 w 11033920"/>
              <a:gd name="connsiteY853" fmla="*/ 7155599 h 8900716"/>
              <a:gd name="connsiteX854" fmla="*/ 4783409 w 11033920"/>
              <a:gd name="connsiteY854" fmla="*/ 7130874 h 8900716"/>
              <a:gd name="connsiteX855" fmla="*/ 4810994 w 11033920"/>
              <a:gd name="connsiteY855" fmla="*/ 7155599 h 8900716"/>
              <a:gd name="connsiteX856" fmla="*/ 4810994 w 11033920"/>
              <a:gd name="connsiteY856" fmla="*/ 7180323 h 8900716"/>
              <a:gd name="connsiteX857" fmla="*/ 4783409 w 11033920"/>
              <a:gd name="connsiteY857" fmla="*/ 7130874 h 8900716"/>
              <a:gd name="connsiteX858" fmla="*/ 4332857 w 11033920"/>
              <a:gd name="connsiteY858" fmla="*/ 7106562 h 8900716"/>
              <a:gd name="connsiteX859" fmla="*/ 4386494 w 11033920"/>
              <a:gd name="connsiteY859" fmla="*/ 7130462 h 8900716"/>
              <a:gd name="connsiteX860" fmla="*/ 4359420 w 11033920"/>
              <a:gd name="connsiteY860" fmla="*/ 7154362 h 8900716"/>
              <a:gd name="connsiteX861" fmla="*/ 4332857 w 11033920"/>
              <a:gd name="connsiteY861" fmla="*/ 7130462 h 8900716"/>
              <a:gd name="connsiteX862" fmla="*/ 4306294 w 11033920"/>
              <a:gd name="connsiteY862" fmla="*/ 7130462 h 8900716"/>
              <a:gd name="connsiteX863" fmla="*/ 4332857 w 11033920"/>
              <a:gd name="connsiteY863" fmla="*/ 7106562 h 8900716"/>
              <a:gd name="connsiteX864" fmla="*/ 4845219 w 11033920"/>
              <a:gd name="connsiteY864" fmla="*/ 7045988 h 8900716"/>
              <a:gd name="connsiteX865" fmla="*/ 4863609 w 11033920"/>
              <a:gd name="connsiteY865" fmla="*/ 7059174 h 8900716"/>
              <a:gd name="connsiteX866" fmla="*/ 4889661 w 11033920"/>
              <a:gd name="connsiteY866" fmla="*/ 7083074 h 8900716"/>
              <a:gd name="connsiteX867" fmla="*/ 4889661 w 11033920"/>
              <a:gd name="connsiteY867" fmla="*/ 7086371 h 8900716"/>
              <a:gd name="connsiteX868" fmla="*/ 4889661 w 11033920"/>
              <a:gd name="connsiteY868" fmla="*/ 7107386 h 8900716"/>
              <a:gd name="connsiteX869" fmla="*/ 4863609 w 11033920"/>
              <a:gd name="connsiteY869" fmla="*/ 7083074 h 8900716"/>
              <a:gd name="connsiteX870" fmla="*/ 4845219 w 11033920"/>
              <a:gd name="connsiteY870" fmla="*/ 7045988 h 8900716"/>
              <a:gd name="connsiteX871" fmla="*/ 4784941 w 11033920"/>
              <a:gd name="connsiteY871" fmla="*/ 6987062 h 8900716"/>
              <a:gd name="connsiteX872" fmla="*/ 4811505 w 11033920"/>
              <a:gd name="connsiteY872" fmla="*/ 7010962 h 8900716"/>
              <a:gd name="connsiteX873" fmla="*/ 4784941 w 11033920"/>
              <a:gd name="connsiteY873" fmla="*/ 6987062 h 8900716"/>
              <a:gd name="connsiteX874" fmla="*/ 4392417 w 11033920"/>
              <a:gd name="connsiteY874" fmla="*/ 6965557 h 8900716"/>
              <a:gd name="connsiteX875" fmla="*/ 4423146 w 11033920"/>
              <a:gd name="connsiteY875" fmla="*/ 6967900 h 8900716"/>
              <a:gd name="connsiteX876" fmla="*/ 4439109 w 11033920"/>
              <a:gd name="connsiteY876" fmla="*/ 6986650 h 8900716"/>
              <a:gd name="connsiteX877" fmla="*/ 4403990 w 11033920"/>
              <a:gd name="connsiteY877" fmla="*/ 6967900 h 8900716"/>
              <a:gd name="connsiteX878" fmla="*/ 4388026 w 11033920"/>
              <a:gd name="connsiteY878" fmla="*/ 6965222 h 8900716"/>
              <a:gd name="connsiteX879" fmla="*/ 4392416 w 11033920"/>
              <a:gd name="connsiteY879" fmla="*/ 6965557 h 8900716"/>
              <a:gd name="connsiteX880" fmla="*/ 4392417 w 11033920"/>
              <a:gd name="connsiteY880" fmla="*/ 6965557 h 8900716"/>
              <a:gd name="connsiteX881" fmla="*/ 4466694 w 11033920"/>
              <a:gd name="connsiteY881" fmla="*/ 6962750 h 8900716"/>
              <a:gd name="connsiteX882" fmla="*/ 4493257 w 11033920"/>
              <a:gd name="connsiteY882" fmla="*/ 6986650 h 8900716"/>
              <a:gd name="connsiteX883" fmla="*/ 4466694 w 11033920"/>
              <a:gd name="connsiteY883" fmla="*/ 6962750 h 8900716"/>
              <a:gd name="connsiteX884" fmla="*/ 4505517 w 11033920"/>
              <a:gd name="connsiteY884" fmla="*/ 6947504 h 8900716"/>
              <a:gd name="connsiteX885" fmla="*/ 4508071 w 11033920"/>
              <a:gd name="connsiteY885" fmla="*/ 6949564 h 8900716"/>
              <a:gd name="connsiteX886" fmla="*/ 4519309 w 11033920"/>
              <a:gd name="connsiteY886" fmla="*/ 6963162 h 8900716"/>
              <a:gd name="connsiteX887" fmla="*/ 4506028 w 11033920"/>
              <a:gd name="connsiteY887" fmla="*/ 6950800 h 8900716"/>
              <a:gd name="connsiteX888" fmla="*/ 4254700 w 11033920"/>
              <a:gd name="connsiteY888" fmla="*/ 6940498 h 8900716"/>
              <a:gd name="connsiteX889" fmla="*/ 4305783 w 11033920"/>
              <a:gd name="connsiteY889" fmla="*/ 6963574 h 8900716"/>
              <a:gd name="connsiteX890" fmla="*/ 4278709 w 11033920"/>
              <a:gd name="connsiteY890" fmla="*/ 6963574 h 8900716"/>
              <a:gd name="connsiteX891" fmla="*/ 4262362 w 11033920"/>
              <a:gd name="connsiteY891" fmla="*/ 6957393 h 8900716"/>
              <a:gd name="connsiteX892" fmla="*/ 4260319 w 11033920"/>
              <a:gd name="connsiteY892" fmla="*/ 6958629 h 8900716"/>
              <a:gd name="connsiteX893" fmla="*/ 4278709 w 11033920"/>
              <a:gd name="connsiteY893" fmla="*/ 6963574 h 8900716"/>
              <a:gd name="connsiteX894" fmla="*/ 4265427 w 11033920"/>
              <a:gd name="connsiteY894" fmla="*/ 6963574 h 8900716"/>
              <a:gd name="connsiteX895" fmla="*/ 4259808 w 11033920"/>
              <a:gd name="connsiteY895" fmla="*/ 6959042 h 8900716"/>
              <a:gd name="connsiteX896" fmla="*/ 4254700 w 11033920"/>
              <a:gd name="connsiteY896" fmla="*/ 6963574 h 8900716"/>
              <a:gd name="connsiteX897" fmla="*/ 4254700 w 11033920"/>
              <a:gd name="connsiteY897" fmla="*/ 6960690 h 8900716"/>
              <a:gd name="connsiteX898" fmla="*/ 4253167 w 11033920"/>
              <a:gd name="connsiteY898" fmla="*/ 6963574 h 8900716"/>
              <a:gd name="connsiteX899" fmla="*/ 4246526 w 11033920"/>
              <a:gd name="connsiteY899" fmla="*/ 6954920 h 8900716"/>
              <a:gd name="connsiteX900" fmla="*/ 4254700 w 11033920"/>
              <a:gd name="connsiteY900" fmla="*/ 6957393 h 8900716"/>
              <a:gd name="connsiteX901" fmla="*/ 4254700 w 11033920"/>
              <a:gd name="connsiteY901" fmla="*/ 6943382 h 8900716"/>
              <a:gd name="connsiteX902" fmla="*/ 4254700 w 11033920"/>
              <a:gd name="connsiteY902" fmla="*/ 6940498 h 8900716"/>
              <a:gd name="connsiteX903" fmla="*/ 4439620 w 11033920"/>
              <a:gd name="connsiteY903" fmla="*/ 6938438 h 8900716"/>
              <a:gd name="connsiteX904" fmla="*/ 4466694 w 11033920"/>
              <a:gd name="connsiteY904" fmla="*/ 6962750 h 8900716"/>
              <a:gd name="connsiteX905" fmla="*/ 4439620 w 11033920"/>
              <a:gd name="connsiteY905" fmla="*/ 6938438 h 8900716"/>
              <a:gd name="connsiteX906" fmla="*/ 4482019 w 11033920"/>
              <a:gd name="connsiteY906" fmla="*/ 6933493 h 8900716"/>
              <a:gd name="connsiteX907" fmla="*/ 4492746 w 11033920"/>
              <a:gd name="connsiteY907" fmla="*/ 6938850 h 8900716"/>
              <a:gd name="connsiteX908" fmla="*/ 4482530 w 11033920"/>
              <a:gd name="connsiteY908" fmla="*/ 6938850 h 8900716"/>
              <a:gd name="connsiteX909" fmla="*/ 8905293 w 11033920"/>
              <a:gd name="connsiteY909" fmla="*/ 6915774 h 8900716"/>
              <a:gd name="connsiteX910" fmla="*/ 8932367 w 11033920"/>
              <a:gd name="connsiteY910" fmla="*/ 6915774 h 8900716"/>
              <a:gd name="connsiteX911" fmla="*/ 8905293 w 11033920"/>
              <a:gd name="connsiteY911" fmla="*/ 6940498 h 8900716"/>
              <a:gd name="connsiteX912" fmla="*/ 8905293 w 11033920"/>
              <a:gd name="connsiteY912" fmla="*/ 6915774 h 8900716"/>
              <a:gd name="connsiteX913" fmla="*/ 4439620 w 11033920"/>
              <a:gd name="connsiteY913" fmla="*/ 6914950 h 8900716"/>
              <a:gd name="connsiteX914" fmla="*/ 4440642 w 11033920"/>
              <a:gd name="connsiteY914" fmla="*/ 6914950 h 8900716"/>
              <a:gd name="connsiteX915" fmla="*/ 4451880 w 11033920"/>
              <a:gd name="connsiteY915" fmla="*/ 6915362 h 8900716"/>
              <a:gd name="connsiteX916" fmla="*/ 4455967 w 11033920"/>
              <a:gd name="connsiteY916" fmla="*/ 6918246 h 8900716"/>
              <a:gd name="connsiteX917" fmla="*/ 4461075 w 11033920"/>
              <a:gd name="connsiteY917" fmla="*/ 6921955 h 8900716"/>
              <a:gd name="connsiteX918" fmla="*/ 4458010 w 11033920"/>
              <a:gd name="connsiteY918" fmla="*/ 6925252 h 8900716"/>
              <a:gd name="connsiteX919" fmla="*/ 4450858 w 11033920"/>
              <a:gd name="connsiteY919" fmla="*/ 6924840 h 8900716"/>
              <a:gd name="connsiteX920" fmla="*/ 4466694 w 11033920"/>
              <a:gd name="connsiteY920" fmla="*/ 6938438 h 8900716"/>
              <a:gd name="connsiteX921" fmla="*/ 4493257 w 11033920"/>
              <a:gd name="connsiteY921" fmla="*/ 6962750 h 8900716"/>
              <a:gd name="connsiteX922" fmla="*/ 4444728 w 11033920"/>
              <a:gd name="connsiteY922" fmla="*/ 6932256 h 8900716"/>
              <a:gd name="connsiteX923" fmla="*/ 4429914 w 11033920"/>
              <a:gd name="connsiteY923" fmla="*/ 6924428 h 8900716"/>
              <a:gd name="connsiteX924" fmla="*/ 4436044 w 11033920"/>
              <a:gd name="connsiteY924" fmla="*/ 6924840 h 8900716"/>
              <a:gd name="connsiteX925" fmla="*/ 4437577 w 11033920"/>
              <a:gd name="connsiteY925" fmla="*/ 6921131 h 8900716"/>
              <a:gd name="connsiteX926" fmla="*/ 4432468 w 11033920"/>
              <a:gd name="connsiteY926" fmla="*/ 6918246 h 8900716"/>
              <a:gd name="connsiteX927" fmla="*/ 4439620 w 11033920"/>
              <a:gd name="connsiteY927" fmla="*/ 6914950 h 8900716"/>
              <a:gd name="connsiteX928" fmla="*/ 4413057 w 11033920"/>
              <a:gd name="connsiteY928" fmla="*/ 6914950 h 8900716"/>
              <a:gd name="connsiteX929" fmla="*/ 4429914 w 11033920"/>
              <a:gd name="connsiteY929" fmla="*/ 6924428 h 8900716"/>
              <a:gd name="connsiteX930" fmla="*/ 4426849 w 11033920"/>
              <a:gd name="connsiteY930" fmla="*/ 6924016 h 8900716"/>
              <a:gd name="connsiteX931" fmla="*/ 4413057 w 11033920"/>
              <a:gd name="connsiteY931" fmla="*/ 6914950 h 8900716"/>
              <a:gd name="connsiteX932" fmla="*/ 4114733 w 11033920"/>
              <a:gd name="connsiteY932" fmla="*/ 6905472 h 8900716"/>
              <a:gd name="connsiteX933" fmla="*/ 4145382 w 11033920"/>
              <a:gd name="connsiteY933" fmla="*/ 6915774 h 8900716"/>
              <a:gd name="connsiteX934" fmla="*/ 4092767 w 11033920"/>
              <a:gd name="connsiteY934" fmla="*/ 6915774 h 8900716"/>
              <a:gd name="connsiteX935" fmla="*/ 4066715 w 11033920"/>
              <a:gd name="connsiteY935" fmla="*/ 6915774 h 8900716"/>
              <a:gd name="connsiteX936" fmla="*/ 4114733 w 11033920"/>
              <a:gd name="connsiteY936" fmla="*/ 6905472 h 8900716"/>
              <a:gd name="connsiteX937" fmla="*/ 8959441 w 11033920"/>
              <a:gd name="connsiteY937" fmla="*/ 6891462 h 8900716"/>
              <a:gd name="connsiteX938" fmla="*/ 8932367 w 11033920"/>
              <a:gd name="connsiteY938" fmla="*/ 6915774 h 8900716"/>
              <a:gd name="connsiteX939" fmla="*/ 8959441 w 11033920"/>
              <a:gd name="connsiteY939" fmla="*/ 6891462 h 8900716"/>
              <a:gd name="connsiteX940" fmla="*/ 4386494 w 11033920"/>
              <a:gd name="connsiteY940" fmla="*/ 6891050 h 8900716"/>
              <a:gd name="connsiteX941" fmla="*/ 4413057 w 11033920"/>
              <a:gd name="connsiteY941" fmla="*/ 6914950 h 8900716"/>
              <a:gd name="connsiteX942" fmla="*/ 4439620 w 11033920"/>
              <a:gd name="connsiteY942" fmla="*/ 6938438 h 8900716"/>
              <a:gd name="connsiteX943" fmla="*/ 4439620 w 11033920"/>
              <a:gd name="connsiteY943" fmla="*/ 6962750 h 8900716"/>
              <a:gd name="connsiteX944" fmla="*/ 4386494 w 11033920"/>
              <a:gd name="connsiteY944" fmla="*/ 6938438 h 8900716"/>
              <a:gd name="connsiteX945" fmla="*/ 4356355 w 11033920"/>
              <a:gd name="connsiteY945" fmla="*/ 6917834 h 8900716"/>
              <a:gd name="connsiteX946" fmla="*/ 4362996 w 11033920"/>
              <a:gd name="connsiteY946" fmla="*/ 6917010 h 8900716"/>
              <a:gd name="connsiteX947" fmla="*/ 4386494 w 11033920"/>
              <a:gd name="connsiteY947" fmla="*/ 6914950 h 8900716"/>
              <a:gd name="connsiteX948" fmla="*/ 4373723 w 11033920"/>
              <a:gd name="connsiteY948" fmla="*/ 6924016 h 8900716"/>
              <a:gd name="connsiteX949" fmla="*/ 4394156 w 11033920"/>
              <a:gd name="connsiteY949" fmla="*/ 6937614 h 8900716"/>
              <a:gd name="connsiteX950" fmla="*/ 4386494 w 11033920"/>
              <a:gd name="connsiteY950" fmla="*/ 6891050 h 8900716"/>
              <a:gd name="connsiteX951" fmla="*/ 8999796 w 11033920"/>
              <a:gd name="connsiteY951" fmla="*/ 6886517 h 8900716"/>
              <a:gd name="connsiteX952" fmla="*/ 9014100 w 11033920"/>
              <a:gd name="connsiteY952" fmla="*/ 6892698 h 8900716"/>
              <a:gd name="connsiteX953" fmla="*/ 9000818 w 11033920"/>
              <a:gd name="connsiteY953" fmla="*/ 6889402 h 8900716"/>
              <a:gd name="connsiteX954" fmla="*/ 4352779 w 11033920"/>
              <a:gd name="connsiteY954" fmla="*/ 6880748 h 8900716"/>
              <a:gd name="connsiteX955" fmla="*/ 4386494 w 11033920"/>
              <a:gd name="connsiteY955" fmla="*/ 6891050 h 8900716"/>
              <a:gd name="connsiteX956" fmla="*/ 4359420 w 11033920"/>
              <a:gd name="connsiteY956" fmla="*/ 6891050 h 8900716"/>
              <a:gd name="connsiteX957" fmla="*/ 4352779 w 11033920"/>
              <a:gd name="connsiteY957" fmla="*/ 6880748 h 8900716"/>
              <a:gd name="connsiteX958" fmla="*/ 8986515 w 11033920"/>
              <a:gd name="connsiteY958" fmla="*/ 6862205 h 8900716"/>
              <a:gd name="connsiteX959" fmla="*/ 8987026 w 11033920"/>
              <a:gd name="connsiteY959" fmla="*/ 6868798 h 8900716"/>
              <a:gd name="connsiteX960" fmla="*/ 8998775 w 11033920"/>
              <a:gd name="connsiteY960" fmla="*/ 6882808 h 8900716"/>
              <a:gd name="connsiteX961" fmla="*/ 8999796 w 11033920"/>
              <a:gd name="connsiteY961" fmla="*/ 6886517 h 8900716"/>
              <a:gd name="connsiteX962" fmla="*/ 8997753 w 11033920"/>
              <a:gd name="connsiteY962" fmla="*/ 6885693 h 8900716"/>
              <a:gd name="connsiteX963" fmla="*/ 8981917 w 11033920"/>
              <a:gd name="connsiteY963" fmla="*/ 6896406 h 8900716"/>
              <a:gd name="connsiteX964" fmla="*/ 8960463 w 11033920"/>
              <a:gd name="connsiteY964" fmla="*/ 6892698 h 8900716"/>
              <a:gd name="connsiteX965" fmla="*/ 8971190 w 11033920"/>
              <a:gd name="connsiteY965" fmla="*/ 6905472 h 8900716"/>
              <a:gd name="connsiteX966" fmla="*/ 8959441 w 11033920"/>
              <a:gd name="connsiteY966" fmla="*/ 6915774 h 8900716"/>
              <a:gd name="connsiteX967" fmla="*/ 8959441 w 11033920"/>
              <a:gd name="connsiteY967" fmla="*/ 6894346 h 8900716"/>
              <a:gd name="connsiteX968" fmla="*/ 8959441 w 11033920"/>
              <a:gd name="connsiteY968" fmla="*/ 6892698 h 8900716"/>
              <a:gd name="connsiteX969" fmla="*/ 8959441 w 11033920"/>
              <a:gd name="connsiteY969" fmla="*/ 6891462 h 8900716"/>
              <a:gd name="connsiteX970" fmla="*/ 8960463 w 11033920"/>
              <a:gd name="connsiteY970" fmla="*/ 6892286 h 8900716"/>
              <a:gd name="connsiteX971" fmla="*/ 8969657 w 11033920"/>
              <a:gd name="connsiteY971" fmla="*/ 6889402 h 8900716"/>
              <a:gd name="connsiteX972" fmla="*/ 8959441 w 11033920"/>
              <a:gd name="connsiteY972" fmla="*/ 6868798 h 8900716"/>
              <a:gd name="connsiteX973" fmla="*/ 8986515 w 11033920"/>
              <a:gd name="connsiteY973" fmla="*/ 6862205 h 8900716"/>
              <a:gd name="connsiteX974" fmla="*/ 4360441 w 11033920"/>
              <a:gd name="connsiteY974" fmla="*/ 6820586 h 8900716"/>
              <a:gd name="connsiteX975" fmla="*/ 4386494 w 11033920"/>
              <a:gd name="connsiteY975" fmla="*/ 6830476 h 8900716"/>
              <a:gd name="connsiteX976" fmla="*/ 4386494 w 11033920"/>
              <a:gd name="connsiteY976" fmla="*/ 6820998 h 8900716"/>
              <a:gd name="connsiteX977" fmla="*/ 4404373 w 11033920"/>
              <a:gd name="connsiteY977" fmla="*/ 6839953 h 8900716"/>
              <a:gd name="connsiteX978" fmla="*/ 4360441 w 11033920"/>
              <a:gd name="connsiteY978" fmla="*/ 6820586 h 8900716"/>
              <a:gd name="connsiteX979" fmla="*/ 4475889 w 11033920"/>
              <a:gd name="connsiteY979" fmla="*/ 6811932 h 8900716"/>
              <a:gd name="connsiteX980" fmla="*/ 4493257 w 11033920"/>
              <a:gd name="connsiteY980" fmla="*/ 6820586 h 8900716"/>
              <a:gd name="connsiteX981" fmla="*/ 4479976 w 11033920"/>
              <a:gd name="connsiteY981" fmla="*/ 6817701 h 8900716"/>
              <a:gd name="connsiteX982" fmla="*/ 9012567 w 11033920"/>
              <a:gd name="connsiteY982" fmla="*/ 6796274 h 8900716"/>
              <a:gd name="connsiteX983" fmla="*/ 9025338 w 11033920"/>
              <a:gd name="connsiteY983" fmla="*/ 6817289 h 8900716"/>
              <a:gd name="connsiteX984" fmla="*/ 9034022 w 11033920"/>
              <a:gd name="connsiteY984" fmla="*/ 6826354 h 8900716"/>
              <a:gd name="connsiteX985" fmla="*/ 9028403 w 11033920"/>
              <a:gd name="connsiteY985" fmla="*/ 6835008 h 8900716"/>
              <a:gd name="connsiteX986" fmla="*/ 9038109 w 11033920"/>
              <a:gd name="connsiteY986" fmla="*/ 6867562 h 8900716"/>
              <a:gd name="connsiteX987" fmla="*/ 9012567 w 11033920"/>
              <a:gd name="connsiteY987" fmla="*/ 6843662 h 8900716"/>
              <a:gd name="connsiteX988" fmla="*/ 9012567 w 11033920"/>
              <a:gd name="connsiteY988" fmla="*/ 6867562 h 8900716"/>
              <a:gd name="connsiteX989" fmla="*/ 9012567 w 11033920"/>
              <a:gd name="connsiteY989" fmla="*/ 6891462 h 8900716"/>
              <a:gd name="connsiteX990" fmla="*/ 8987026 w 11033920"/>
              <a:gd name="connsiteY990" fmla="*/ 6843662 h 8900716"/>
              <a:gd name="connsiteX991" fmla="*/ 9012567 w 11033920"/>
              <a:gd name="connsiteY991" fmla="*/ 6796274 h 8900716"/>
              <a:gd name="connsiteX992" fmla="*/ 4385983 w 11033920"/>
              <a:gd name="connsiteY992" fmla="*/ 6796274 h 8900716"/>
              <a:gd name="connsiteX993" fmla="*/ 4412035 w 11033920"/>
              <a:gd name="connsiteY993" fmla="*/ 6827591 h 8900716"/>
              <a:gd name="connsiteX994" fmla="*/ 4386494 w 11033920"/>
              <a:gd name="connsiteY994" fmla="*/ 6820998 h 8900716"/>
              <a:gd name="connsiteX995" fmla="*/ 4386494 w 11033920"/>
              <a:gd name="connsiteY995" fmla="*/ 6820586 h 8900716"/>
              <a:gd name="connsiteX996" fmla="*/ 4385983 w 11033920"/>
              <a:gd name="connsiteY996" fmla="*/ 6820586 h 8900716"/>
              <a:gd name="connsiteX997" fmla="*/ 4385983 w 11033920"/>
              <a:gd name="connsiteY997" fmla="*/ 6796274 h 8900716"/>
              <a:gd name="connsiteX998" fmla="*/ 4362996 w 11033920"/>
              <a:gd name="connsiteY998" fmla="*/ 6783912 h 8900716"/>
              <a:gd name="connsiteX999" fmla="*/ 4370658 w 11033920"/>
              <a:gd name="connsiteY999" fmla="*/ 6785560 h 8900716"/>
              <a:gd name="connsiteX1000" fmla="*/ 4385983 w 11033920"/>
              <a:gd name="connsiteY1000" fmla="*/ 6796274 h 8900716"/>
              <a:gd name="connsiteX1001" fmla="*/ 4378321 w 11033920"/>
              <a:gd name="connsiteY1001" fmla="*/ 6792153 h 8900716"/>
              <a:gd name="connsiteX1002" fmla="*/ 4359931 w 11033920"/>
              <a:gd name="connsiteY1002" fmla="*/ 6781439 h 8900716"/>
              <a:gd name="connsiteX1003" fmla="*/ 4362996 w 11033920"/>
              <a:gd name="connsiteY1003" fmla="*/ 6783912 h 8900716"/>
              <a:gd name="connsiteX1004" fmla="*/ 4359931 w 11033920"/>
              <a:gd name="connsiteY1004" fmla="*/ 6782263 h 8900716"/>
              <a:gd name="connsiteX1005" fmla="*/ 4359420 w 11033920"/>
              <a:gd name="connsiteY1005" fmla="*/ 6771550 h 8900716"/>
              <a:gd name="connsiteX1006" fmla="*/ 4359931 w 11033920"/>
              <a:gd name="connsiteY1006" fmla="*/ 6781439 h 8900716"/>
              <a:gd name="connsiteX1007" fmla="*/ 4352779 w 11033920"/>
              <a:gd name="connsiteY1007" fmla="*/ 6775258 h 8900716"/>
              <a:gd name="connsiteX1008" fmla="*/ 4359420 w 11033920"/>
              <a:gd name="connsiteY1008" fmla="*/ 6771550 h 8900716"/>
              <a:gd name="connsiteX1009" fmla="*/ 4121373 w 11033920"/>
              <a:gd name="connsiteY1009" fmla="*/ 6771550 h 8900716"/>
              <a:gd name="connsiteX1010" fmla="*/ 4147426 w 11033920"/>
              <a:gd name="connsiteY1010" fmla="*/ 6771550 h 8900716"/>
              <a:gd name="connsiteX1011" fmla="*/ 4147426 w 11033920"/>
              <a:gd name="connsiteY1011" fmla="*/ 6796274 h 8900716"/>
              <a:gd name="connsiteX1012" fmla="*/ 4121373 w 11033920"/>
              <a:gd name="connsiteY1012" fmla="*/ 6771550 h 8900716"/>
              <a:gd name="connsiteX1013" fmla="*/ 4390580 w 11033920"/>
              <a:gd name="connsiteY1013" fmla="*/ 6737760 h 8900716"/>
              <a:gd name="connsiteX1014" fmla="*/ 4413057 w 11033920"/>
              <a:gd name="connsiteY1014" fmla="*/ 6747650 h 8900716"/>
              <a:gd name="connsiteX1015" fmla="*/ 4404884 w 11033920"/>
              <a:gd name="connsiteY1015" fmla="*/ 6744352 h 8900716"/>
              <a:gd name="connsiteX1016" fmla="*/ 4390070 w 11033920"/>
              <a:gd name="connsiteY1016" fmla="*/ 6738996 h 8900716"/>
              <a:gd name="connsiteX1017" fmla="*/ 4379342 w 11033920"/>
              <a:gd name="connsiteY1017" fmla="*/ 6737760 h 8900716"/>
              <a:gd name="connsiteX1018" fmla="*/ 4390070 w 11033920"/>
              <a:gd name="connsiteY1018" fmla="*/ 6738584 h 8900716"/>
              <a:gd name="connsiteX1019" fmla="*/ 4390070 w 11033920"/>
              <a:gd name="connsiteY1019" fmla="*/ 6738996 h 8900716"/>
              <a:gd name="connsiteX1020" fmla="*/ 4386494 w 11033920"/>
              <a:gd name="connsiteY1020" fmla="*/ 6747650 h 8900716"/>
              <a:gd name="connsiteX1021" fmla="*/ 4379342 w 11033920"/>
              <a:gd name="connsiteY1021" fmla="*/ 6737760 h 8900716"/>
              <a:gd name="connsiteX1022" fmla="*/ 9119841 w 11033920"/>
              <a:gd name="connsiteY1022" fmla="*/ 6725398 h 8900716"/>
              <a:gd name="connsiteX1023" fmla="*/ 9119841 w 11033920"/>
              <a:gd name="connsiteY1023" fmla="*/ 6748474 h 8900716"/>
              <a:gd name="connsiteX1024" fmla="*/ 9092767 w 11033920"/>
              <a:gd name="connsiteY1024" fmla="*/ 6771550 h 8900716"/>
              <a:gd name="connsiteX1025" fmla="*/ 9092767 w 11033920"/>
              <a:gd name="connsiteY1025" fmla="*/ 6748474 h 8900716"/>
              <a:gd name="connsiteX1026" fmla="*/ 9119841 w 11033920"/>
              <a:gd name="connsiteY1026" fmla="*/ 6725398 h 8900716"/>
              <a:gd name="connsiteX1027" fmla="*/ 4254700 w 11033920"/>
              <a:gd name="connsiteY1027" fmla="*/ 6725398 h 8900716"/>
              <a:gd name="connsiteX1028" fmla="*/ 4254700 w 11033920"/>
              <a:gd name="connsiteY1028" fmla="*/ 6750122 h 8900716"/>
              <a:gd name="connsiteX1029" fmla="*/ 4254700 w 11033920"/>
              <a:gd name="connsiteY1029" fmla="*/ 6725398 h 8900716"/>
              <a:gd name="connsiteX1030" fmla="*/ 4254700 w 11033920"/>
              <a:gd name="connsiteY1030" fmla="*/ 6725398 h 8900716"/>
              <a:gd name="connsiteX1031" fmla="*/ 4213833 w 11033920"/>
              <a:gd name="connsiteY1031" fmla="*/ 6633094 h 8900716"/>
              <a:gd name="connsiteX1032" fmla="*/ 4227626 w 11033920"/>
              <a:gd name="connsiteY1032" fmla="*/ 6651637 h 8900716"/>
              <a:gd name="connsiteX1033" fmla="*/ 4213833 w 11033920"/>
              <a:gd name="connsiteY1033" fmla="*/ 6633094 h 8900716"/>
              <a:gd name="connsiteX1034" fmla="*/ 9014100 w 11033920"/>
              <a:gd name="connsiteY1034" fmla="*/ 6630210 h 8900716"/>
              <a:gd name="connsiteX1035" fmla="*/ 9014100 w 11033920"/>
              <a:gd name="connsiteY1035" fmla="*/ 6651637 h 8900716"/>
              <a:gd name="connsiteX1036" fmla="*/ 9014100 w 11033920"/>
              <a:gd name="connsiteY1036" fmla="*/ 6630210 h 8900716"/>
              <a:gd name="connsiteX1037" fmla="*/ 4119841 w 11033920"/>
              <a:gd name="connsiteY1037" fmla="*/ 6605485 h 8900716"/>
              <a:gd name="connsiteX1038" fmla="*/ 4145382 w 11033920"/>
              <a:gd name="connsiteY1038" fmla="*/ 6630210 h 8900716"/>
              <a:gd name="connsiteX1039" fmla="*/ 4119841 w 11033920"/>
              <a:gd name="connsiteY1039" fmla="*/ 6605485 h 8900716"/>
              <a:gd name="connsiteX1040" fmla="*/ 8874643 w 11033920"/>
              <a:gd name="connsiteY1040" fmla="*/ 6538318 h 8900716"/>
              <a:gd name="connsiteX1041" fmla="*/ 8876686 w 11033920"/>
              <a:gd name="connsiteY1041" fmla="*/ 6541202 h 8900716"/>
              <a:gd name="connsiteX1042" fmla="*/ 8879751 w 11033920"/>
              <a:gd name="connsiteY1042" fmla="*/ 6556448 h 8900716"/>
              <a:gd name="connsiteX1043" fmla="*/ 3874132 w 11033920"/>
              <a:gd name="connsiteY1043" fmla="*/ 6503292 h 8900716"/>
              <a:gd name="connsiteX1044" fmla="*/ 3907847 w 11033920"/>
              <a:gd name="connsiteY1044" fmla="*/ 6508648 h 8900716"/>
              <a:gd name="connsiteX1045" fmla="*/ 3881283 w 11033920"/>
              <a:gd name="connsiteY1045" fmla="*/ 6531724 h 8900716"/>
              <a:gd name="connsiteX1046" fmla="*/ 3874132 w 11033920"/>
              <a:gd name="connsiteY1046" fmla="*/ 6503292 h 8900716"/>
              <a:gd name="connsiteX1047" fmla="*/ 3864937 w 11033920"/>
              <a:gd name="connsiteY1047" fmla="*/ 6466618 h 8900716"/>
              <a:gd name="connsiteX1048" fmla="*/ 3879240 w 11033920"/>
              <a:gd name="connsiteY1048" fmla="*/ 6485572 h 8900716"/>
              <a:gd name="connsiteX1049" fmla="*/ 3866469 w 11033920"/>
              <a:gd name="connsiteY1049" fmla="*/ 6470738 h 8900716"/>
              <a:gd name="connsiteX1050" fmla="*/ 3843482 w 11033920"/>
              <a:gd name="connsiteY1050" fmla="*/ 6430768 h 8900716"/>
              <a:gd name="connsiteX1051" fmla="*/ 3853699 w 11033920"/>
              <a:gd name="connsiteY1051" fmla="*/ 6436536 h 8900716"/>
              <a:gd name="connsiteX1052" fmla="*/ 3864937 w 11033920"/>
              <a:gd name="connsiteY1052" fmla="*/ 6466618 h 8900716"/>
              <a:gd name="connsiteX1053" fmla="*/ 3847058 w 11033920"/>
              <a:gd name="connsiteY1053" fmla="*/ 6442718 h 8900716"/>
              <a:gd name="connsiteX1054" fmla="*/ 3843482 w 11033920"/>
              <a:gd name="connsiteY1054" fmla="*/ 6430768 h 8900716"/>
              <a:gd name="connsiteX1055" fmla="*/ 3774520 w 11033920"/>
              <a:gd name="connsiteY1055" fmla="*/ 6411812 h 8900716"/>
              <a:gd name="connsiteX1056" fmla="*/ 3774520 w 11033920"/>
              <a:gd name="connsiteY1056" fmla="*/ 6436536 h 8900716"/>
              <a:gd name="connsiteX1057" fmla="*/ 3748468 w 11033920"/>
              <a:gd name="connsiteY1057" fmla="*/ 6436536 h 8900716"/>
              <a:gd name="connsiteX1058" fmla="*/ 3774520 w 11033920"/>
              <a:gd name="connsiteY1058" fmla="*/ 6411812 h 8900716"/>
              <a:gd name="connsiteX1059" fmla="*/ 3870045 w 11033920"/>
              <a:gd name="connsiteY1059" fmla="*/ 6360716 h 8900716"/>
              <a:gd name="connsiteX1060" fmla="*/ 3873621 w 11033920"/>
              <a:gd name="connsiteY1060" fmla="*/ 6365660 h 8900716"/>
              <a:gd name="connsiteX1061" fmla="*/ 3872088 w 11033920"/>
              <a:gd name="connsiteY1061" fmla="*/ 6366484 h 8900716"/>
              <a:gd name="connsiteX1062" fmla="*/ 3647323 w 11033920"/>
              <a:gd name="connsiteY1062" fmla="*/ 6355358 h 8900716"/>
              <a:gd name="connsiteX1063" fmla="*/ 3694831 w 11033920"/>
              <a:gd name="connsiteY1063" fmla="*/ 6366072 h 8900716"/>
              <a:gd name="connsiteX1064" fmla="*/ 3672354 w 11033920"/>
              <a:gd name="connsiteY1064" fmla="*/ 6366072 h 8900716"/>
              <a:gd name="connsiteX1065" fmla="*/ 3669289 w 11033920"/>
              <a:gd name="connsiteY1065" fmla="*/ 6366072 h 8900716"/>
              <a:gd name="connsiteX1066" fmla="*/ 3647323 w 11033920"/>
              <a:gd name="connsiteY1066" fmla="*/ 6355358 h 8900716"/>
              <a:gd name="connsiteX1067" fmla="*/ 8769923 w 11033920"/>
              <a:gd name="connsiteY1067" fmla="*/ 6340936 h 8900716"/>
              <a:gd name="connsiteX1068" fmla="*/ 8772988 w 11033920"/>
              <a:gd name="connsiteY1068" fmla="*/ 6357419 h 8900716"/>
              <a:gd name="connsiteX1069" fmla="*/ 8773499 w 11033920"/>
              <a:gd name="connsiteY1069" fmla="*/ 6365248 h 8900716"/>
              <a:gd name="connsiteX1070" fmla="*/ 3854209 w 11033920"/>
              <a:gd name="connsiteY1070" fmla="*/ 6340936 h 8900716"/>
              <a:gd name="connsiteX1071" fmla="*/ 3868002 w 11033920"/>
              <a:gd name="connsiteY1071" fmla="*/ 6355770 h 8900716"/>
              <a:gd name="connsiteX1072" fmla="*/ 3870045 w 11033920"/>
              <a:gd name="connsiteY1072" fmla="*/ 6360716 h 8900716"/>
              <a:gd name="connsiteX1073" fmla="*/ 8746936 w 11033920"/>
              <a:gd name="connsiteY1073" fmla="*/ 6317036 h 8900716"/>
              <a:gd name="connsiteX1074" fmla="*/ 8762261 w 11033920"/>
              <a:gd name="connsiteY1074" fmla="*/ 6324453 h 8900716"/>
              <a:gd name="connsiteX1075" fmla="*/ 8769923 w 11033920"/>
              <a:gd name="connsiteY1075" fmla="*/ 6340936 h 8900716"/>
              <a:gd name="connsiteX1076" fmla="*/ 4121373 w 11033920"/>
              <a:gd name="connsiteY1076" fmla="*/ 6295196 h 8900716"/>
              <a:gd name="connsiteX1077" fmla="*/ 4145382 w 11033920"/>
              <a:gd name="connsiteY1077" fmla="*/ 6341348 h 8900716"/>
              <a:gd name="connsiteX1078" fmla="*/ 4121373 w 11033920"/>
              <a:gd name="connsiteY1078" fmla="*/ 6295196 h 8900716"/>
              <a:gd name="connsiteX1079" fmla="*/ 3562015 w 11033920"/>
              <a:gd name="connsiteY1079" fmla="*/ 6294372 h 8900716"/>
              <a:gd name="connsiteX1080" fmla="*/ 3581426 w 11033920"/>
              <a:gd name="connsiteY1080" fmla="*/ 6311267 h 8900716"/>
              <a:gd name="connsiteX1081" fmla="*/ 3562015 w 11033920"/>
              <a:gd name="connsiteY1081" fmla="*/ 6317860 h 8900716"/>
              <a:gd name="connsiteX1082" fmla="*/ 3562015 w 11033920"/>
              <a:gd name="connsiteY1082" fmla="*/ 6294372 h 8900716"/>
              <a:gd name="connsiteX1083" fmla="*/ 3569677 w 11033920"/>
              <a:gd name="connsiteY1083" fmla="*/ 6288191 h 8900716"/>
              <a:gd name="connsiteX1084" fmla="*/ 3589089 w 11033920"/>
              <a:gd name="connsiteY1084" fmla="*/ 6294372 h 8900716"/>
              <a:gd name="connsiteX1085" fmla="*/ 3585513 w 11033920"/>
              <a:gd name="connsiteY1085" fmla="*/ 6314152 h 8900716"/>
              <a:gd name="connsiteX1086" fmla="*/ 3581426 w 11033920"/>
              <a:gd name="connsiteY1086" fmla="*/ 6311267 h 8900716"/>
              <a:gd name="connsiteX1087" fmla="*/ 3569677 w 11033920"/>
              <a:gd name="connsiteY1087" fmla="*/ 6288191 h 8900716"/>
              <a:gd name="connsiteX1088" fmla="*/ 8746425 w 11033920"/>
              <a:gd name="connsiteY1088" fmla="*/ 6270472 h 8900716"/>
              <a:gd name="connsiteX1089" fmla="*/ 8771966 w 11033920"/>
              <a:gd name="connsiteY1089" fmla="*/ 6295196 h 8900716"/>
              <a:gd name="connsiteX1090" fmla="*/ 8746425 w 11033920"/>
              <a:gd name="connsiteY1090" fmla="*/ 6295196 h 8900716"/>
              <a:gd name="connsiteX1091" fmla="*/ 8746425 w 11033920"/>
              <a:gd name="connsiteY1091" fmla="*/ 6270472 h 8900716"/>
              <a:gd name="connsiteX1092" fmla="*/ 8720883 w 11033920"/>
              <a:gd name="connsiteY1092" fmla="*/ 6270472 h 8900716"/>
              <a:gd name="connsiteX1093" fmla="*/ 8746425 w 11033920"/>
              <a:gd name="connsiteY1093" fmla="*/ 6295196 h 8900716"/>
              <a:gd name="connsiteX1094" fmla="*/ 8720883 w 11033920"/>
              <a:gd name="connsiteY1094" fmla="*/ 6270472 h 8900716"/>
              <a:gd name="connsiteX1095" fmla="*/ 4012567 w 11033920"/>
              <a:gd name="connsiteY1095" fmla="*/ 6270472 h 8900716"/>
              <a:gd name="connsiteX1096" fmla="*/ 4039641 w 11033920"/>
              <a:gd name="connsiteY1096" fmla="*/ 6295196 h 8900716"/>
              <a:gd name="connsiteX1097" fmla="*/ 4012567 w 11033920"/>
              <a:gd name="connsiteY1097" fmla="*/ 6270472 h 8900716"/>
              <a:gd name="connsiteX1098" fmla="*/ 8720373 w 11033920"/>
              <a:gd name="connsiteY1098" fmla="*/ 6269236 h 8900716"/>
              <a:gd name="connsiteX1099" fmla="*/ 8731100 w 11033920"/>
              <a:gd name="connsiteY1099" fmla="*/ 6313328 h 8900716"/>
              <a:gd name="connsiteX1100" fmla="*/ 8727524 w 11033920"/>
              <a:gd name="connsiteY1100" fmla="*/ 6323217 h 8900716"/>
              <a:gd name="connsiteX1101" fmla="*/ 8720373 w 11033920"/>
              <a:gd name="connsiteY1101" fmla="*/ 6317036 h 8900716"/>
              <a:gd name="connsiteX1102" fmla="*/ 8720373 w 11033920"/>
              <a:gd name="connsiteY1102" fmla="*/ 6269236 h 8900716"/>
              <a:gd name="connsiteX1103" fmla="*/ 8638640 w 11033920"/>
              <a:gd name="connsiteY1103" fmla="*/ 6246160 h 8900716"/>
              <a:gd name="connsiteX1104" fmla="*/ 8666225 w 11033920"/>
              <a:gd name="connsiteY1104" fmla="*/ 6295196 h 8900716"/>
              <a:gd name="connsiteX1105" fmla="*/ 8638640 w 11033920"/>
              <a:gd name="connsiteY1105" fmla="*/ 6246160 h 8900716"/>
              <a:gd name="connsiteX1106" fmla="*/ 9003883 w 11033920"/>
              <a:gd name="connsiteY1106" fmla="*/ 6224732 h 8900716"/>
              <a:gd name="connsiteX1107" fmla="*/ 9004905 w 11033920"/>
              <a:gd name="connsiteY1107" fmla="*/ 6224732 h 8900716"/>
              <a:gd name="connsiteX1108" fmla="*/ 9002861 w 11033920"/>
              <a:gd name="connsiteY1108" fmla="*/ 6230914 h 8900716"/>
              <a:gd name="connsiteX1109" fmla="*/ 8747957 w 11033920"/>
              <a:gd name="connsiteY1109" fmla="*/ 6221848 h 8900716"/>
              <a:gd name="connsiteX1110" fmla="*/ 8747957 w 11033920"/>
              <a:gd name="connsiteY1110" fmla="*/ 6246160 h 8900716"/>
              <a:gd name="connsiteX1111" fmla="*/ 8747957 w 11033920"/>
              <a:gd name="connsiteY1111" fmla="*/ 6221848 h 8900716"/>
              <a:gd name="connsiteX1112" fmla="*/ 3889457 w 11033920"/>
              <a:gd name="connsiteY1112" fmla="*/ 6215254 h 8900716"/>
              <a:gd name="connsiteX1113" fmla="*/ 3907847 w 11033920"/>
              <a:gd name="connsiteY1113" fmla="*/ 6221436 h 8900716"/>
              <a:gd name="connsiteX1114" fmla="*/ 3934410 w 11033920"/>
              <a:gd name="connsiteY1114" fmla="*/ 6245336 h 8900716"/>
              <a:gd name="connsiteX1115" fmla="*/ 3889457 w 11033920"/>
              <a:gd name="connsiteY1115" fmla="*/ 6215254 h 8900716"/>
              <a:gd name="connsiteX1116" fmla="*/ 3821006 w 11033920"/>
              <a:gd name="connsiteY1116" fmla="*/ 6204953 h 8900716"/>
              <a:gd name="connsiteX1117" fmla="*/ 3850123 w 11033920"/>
              <a:gd name="connsiteY1117" fmla="*/ 6239154 h 8900716"/>
              <a:gd name="connsiteX1118" fmla="*/ 3854209 w 11033920"/>
              <a:gd name="connsiteY1118" fmla="*/ 6245336 h 8900716"/>
              <a:gd name="connsiteX1119" fmla="*/ 3848079 w 11033920"/>
              <a:gd name="connsiteY1119" fmla="*/ 6239154 h 8900716"/>
              <a:gd name="connsiteX1120" fmla="*/ 3827646 w 11033920"/>
              <a:gd name="connsiteY1120" fmla="*/ 6221436 h 8900716"/>
              <a:gd name="connsiteX1121" fmla="*/ 9014100 w 11033920"/>
              <a:gd name="connsiteY1121" fmla="*/ 6197124 h 8900716"/>
              <a:gd name="connsiteX1122" fmla="*/ 9014100 w 11033920"/>
              <a:gd name="connsiteY1122" fmla="*/ 6221848 h 8900716"/>
              <a:gd name="connsiteX1123" fmla="*/ 9004905 w 11033920"/>
              <a:gd name="connsiteY1123" fmla="*/ 6224732 h 8900716"/>
              <a:gd name="connsiteX1124" fmla="*/ 9006948 w 11033920"/>
              <a:gd name="connsiteY1124" fmla="*/ 6216903 h 8900716"/>
              <a:gd name="connsiteX1125" fmla="*/ 9014100 w 11033920"/>
              <a:gd name="connsiteY1125" fmla="*/ 6197124 h 8900716"/>
              <a:gd name="connsiteX1126" fmla="*/ 8666225 w 11033920"/>
              <a:gd name="connsiteY1126" fmla="*/ 6197124 h 8900716"/>
              <a:gd name="connsiteX1127" fmla="*/ 8638640 w 11033920"/>
              <a:gd name="connsiteY1127" fmla="*/ 6246160 h 8900716"/>
              <a:gd name="connsiteX1128" fmla="*/ 8638640 w 11033920"/>
              <a:gd name="connsiteY1128" fmla="*/ 6243276 h 8900716"/>
              <a:gd name="connsiteX1129" fmla="*/ 8638640 w 11033920"/>
              <a:gd name="connsiteY1129" fmla="*/ 6221848 h 8900716"/>
              <a:gd name="connsiteX1130" fmla="*/ 8666225 w 11033920"/>
              <a:gd name="connsiteY1130" fmla="*/ 6197124 h 8900716"/>
              <a:gd name="connsiteX1131" fmla="*/ 8720883 w 11033920"/>
              <a:gd name="connsiteY1131" fmla="*/ 6175284 h 8900716"/>
              <a:gd name="connsiteX1132" fmla="*/ 8720883 w 11033920"/>
              <a:gd name="connsiteY1132" fmla="*/ 6197124 h 8900716"/>
              <a:gd name="connsiteX1133" fmla="*/ 8720883 w 11033920"/>
              <a:gd name="connsiteY1133" fmla="*/ 6175284 h 8900716"/>
              <a:gd name="connsiteX1134" fmla="*/ 3933899 w 11033920"/>
              <a:gd name="connsiteY1134" fmla="*/ 6175284 h 8900716"/>
              <a:gd name="connsiteX1135" fmla="*/ 3988558 w 11033920"/>
              <a:gd name="connsiteY1135" fmla="*/ 6221848 h 8900716"/>
              <a:gd name="connsiteX1136" fmla="*/ 3960973 w 11033920"/>
              <a:gd name="connsiteY1136" fmla="*/ 6198360 h 8900716"/>
              <a:gd name="connsiteX1137" fmla="*/ 3933899 w 11033920"/>
              <a:gd name="connsiteY1137" fmla="*/ 6175284 h 8900716"/>
              <a:gd name="connsiteX1138" fmla="*/ 3879240 w 11033920"/>
              <a:gd name="connsiteY1138" fmla="*/ 6175284 h 8900716"/>
              <a:gd name="connsiteX1139" fmla="*/ 3933899 w 11033920"/>
              <a:gd name="connsiteY1139" fmla="*/ 6175284 h 8900716"/>
              <a:gd name="connsiteX1140" fmla="*/ 3879240 w 11033920"/>
              <a:gd name="connsiteY1140" fmla="*/ 6175284 h 8900716"/>
              <a:gd name="connsiteX1141" fmla="*/ 9464651 w 11033920"/>
              <a:gd name="connsiteY1141" fmla="*/ 6174048 h 8900716"/>
              <a:gd name="connsiteX1142" fmla="*/ 9437067 w 11033920"/>
              <a:gd name="connsiteY1142" fmla="*/ 6197124 h 8900716"/>
              <a:gd name="connsiteX1143" fmla="*/ 9464651 w 11033920"/>
              <a:gd name="connsiteY1143" fmla="*/ 6174048 h 8900716"/>
              <a:gd name="connsiteX1144" fmla="*/ 3960973 w 11033920"/>
              <a:gd name="connsiteY1144" fmla="*/ 6173636 h 8900716"/>
              <a:gd name="connsiteX1145" fmla="*/ 3986003 w 11033920"/>
              <a:gd name="connsiteY1145" fmla="*/ 6193827 h 8900716"/>
              <a:gd name="connsiteX1146" fmla="*/ 3987536 w 11033920"/>
              <a:gd name="connsiteY1146" fmla="*/ 6197536 h 8900716"/>
              <a:gd name="connsiteX1147" fmla="*/ 3960973 w 11033920"/>
              <a:gd name="connsiteY1147" fmla="*/ 6173636 h 8900716"/>
              <a:gd name="connsiteX1148" fmla="*/ 8638640 w 11033920"/>
              <a:gd name="connsiteY1148" fmla="*/ 6150972 h 8900716"/>
              <a:gd name="connsiteX1149" fmla="*/ 8638640 w 11033920"/>
              <a:gd name="connsiteY1149" fmla="*/ 6174048 h 8900716"/>
              <a:gd name="connsiteX1150" fmla="*/ 8638640 w 11033920"/>
              <a:gd name="connsiteY1150" fmla="*/ 6197124 h 8900716"/>
              <a:gd name="connsiteX1151" fmla="*/ 8615142 w 11033920"/>
              <a:gd name="connsiteY1151" fmla="*/ 6174048 h 8900716"/>
              <a:gd name="connsiteX1152" fmla="*/ 8638640 w 11033920"/>
              <a:gd name="connsiteY1152" fmla="*/ 6150972 h 8900716"/>
              <a:gd name="connsiteX1153" fmla="*/ 3756641 w 11033920"/>
              <a:gd name="connsiteY1153" fmla="*/ 6141082 h 8900716"/>
              <a:gd name="connsiteX1154" fmla="*/ 3760728 w 11033920"/>
              <a:gd name="connsiteY1154" fmla="*/ 6141494 h 8900716"/>
              <a:gd name="connsiteX1155" fmla="*/ 3773498 w 11033920"/>
              <a:gd name="connsiteY1155" fmla="*/ 6150972 h 8900716"/>
              <a:gd name="connsiteX1156" fmla="*/ 3899673 w 11033920"/>
              <a:gd name="connsiteY1156" fmla="*/ 6132428 h 8900716"/>
              <a:gd name="connsiteX1157" fmla="*/ 3933899 w 11033920"/>
              <a:gd name="connsiteY1157" fmla="*/ 6150972 h 8900716"/>
              <a:gd name="connsiteX1158" fmla="*/ 3906314 w 11033920"/>
              <a:gd name="connsiteY1158" fmla="*/ 6150972 h 8900716"/>
              <a:gd name="connsiteX1159" fmla="*/ 3899673 w 11033920"/>
              <a:gd name="connsiteY1159" fmla="*/ 6132428 h 8900716"/>
              <a:gd name="connsiteX1160" fmla="*/ 3741827 w 11033920"/>
              <a:gd name="connsiteY1160" fmla="*/ 6132428 h 8900716"/>
              <a:gd name="connsiteX1161" fmla="*/ 3756641 w 11033920"/>
              <a:gd name="connsiteY1161" fmla="*/ 6141082 h 8900716"/>
              <a:gd name="connsiteX1162" fmla="*/ 3752044 w 11033920"/>
              <a:gd name="connsiteY1162" fmla="*/ 6140258 h 8900716"/>
              <a:gd name="connsiteX1163" fmla="*/ 3747957 w 11033920"/>
              <a:gd name="connsiteY1163" fmla="*/ 6150972 h 8900716"/>
              <a:gd name="connsiteX1164" fmla="*/ 3741827 w 11033920"/>
              <a:gd name="connsiteY1164" fmla="*/ 6132428 h 8900716"/>
              <a:gd name="connsiteX1165" fmla="*/ 4013588 w 11033920"/>
              <a:gd name="connsiteY1165" fmla="*/ 6102760 h 8900716"/>
              <a:gd name="connsiteX1166" fmla="*/ 4039641 w 11033920"/>
              <a:gd name="connsiteY1166" fmla="*/ 6126660 h 8900716"/>
              <a:gd name="connsiteX1167" fmla="*/ 4013588 w 11033920"/>
              <a:gd name="connsiteY1167" fmla="*/ 6102760 h 8900716"/>
              <a:gd name="connsiteX1168" fmla="*/ 8881284 w 11033920"/>
              <a:gd name="connsiteY1168" fmla="*/ 6101936 h 8900716"/>
              <a:gd name="connsiteX1169" fmla="*/ 8881284 w 11033920"/>
              <a:gd name="connsiteY1169" fmla="*/ 6150972 h 8900716"/>
              <a:gd name="connsiteX1170" fmla="*/ 8881284 w 11033920"/>
              <a:gd name="connsiteY1170" fmla="*/ 6101936 h 8900716"/>
              <a:gd name="connsiteX1171" fmla="*/ 3429199 w 11033920"/>
              <a:gd name="connsiteY1171" fmla="*/ 6101936 h 8900716"/>
              <a:gd name="connsiteX1172" fmla="*/ 3456273 w 11033920"/>
              <a:gd name="connsiteY1172" fmla="*/ 6101936 h 8900716"/>
              <a:gd name="connsiteX1173" fmla="*/ 3483347 w 11033920"/>
              <a:gd name="connsiteY1173" fmla="*/ 6126660 h 8900716"/>
              <a:gd name="connsiteX1174" fmla="*/ 3456273 w 11033920"/>
              <a:gd name="connsiteY1174" fmla="*/ 6126660 h 8900716"/>
              <a:gd name="connsiteX1175" fmla="*/ 3429199 w 11033920"/>
              <a:gd name="connsiteY1175" fmla="*/ 6101936 h 8900716"/>
              <a:gd name="connsiteX1176" fmla="*/ 3903249 w 11033920"/>
              <a:gd name="connsiteY1176" fmla="*/ 6091222 h 8900716"/>
              <a:gd name="connsiteX1177" fmla="*/ 3933899 w 11033920"/>
              <a:gd name="connsiteY1177" fmla="*/ 6102760 h 8900716"/>
              <a:gd name="connsiteX1178" fmla="*/ 3906314 w 11033920"/>
              <a:gd name="connsiteY1178" fmla="*/ 6126660 h 8900716"/>
              <a:gd name="connsiteX1179" fmla="*/ 3903249 w 11033920"/>
              <a:gd name="connsiteY1179" fmla="*/ 6091222 h 8900716"/>
              <a:gd name="connsiteX1180" fmla="*/ 3990090 w 11033920"/>
              <a:gd name="connsiteY1180" fmla="*/ 6078035 h 8900716"/>
              <a:gd name="connsiteX1181" fmla="*/ 4011034 w 11033920"/>
              <a:gd name="connsiteY1181" fmla="*/ 6089573 h 8900716"/>
              <a:gd name="connsiteX1182" fmla="*/ 4014099 w 11033920"/>
              <a:gd name="connsiteY1182" fmla="*/ 6101936 h 8900716"/>
              <a:gd name="connsiteX1183" fmla="*/ 4001328 w 11033920"/>
              <a:gd name="connsiteY1183" fmla="*/ 6089573 h 8900716"/>
              <a:gd name="connsiteX1184" fmla="*/ 4040662 w 11033920"/>
              <a:gd name="connsiteY1184" fmla="*/ 6077623 h 8900716"/>
              <a:gd name="connsiteX1185" fmla="*/ 4053433 w 11033920"/>
              <a:gd name="connsiteY1185" fmla="*/ 6084628 h 8900716"/>
              <a:gd name="connsiteX1186" fmla="*/ 4067225 w 11033920"/>
              <a:gd name="connsiteY1186" fmla="*/ 6101936 h 8900716"/>
              <a:gd name="connsiteX1187" fmla="*/ 4040662 w 11033920"/>
              <a:gd name="connsiteY1187" fmla="*/ 6077623 h 8900716"/>
              <a:gd name="connsiteX1188" fmla="*/ 8894055 w 11033920"/>
              <a:gd name="connsiteY1188" fmla="*/ 6060728 h 8900716"/>
              <a:gd name="connsiteX1189" fmla="*/ 8905293 w 11033920"/>
              <a:gd name="connsiteY1189" fmla="*/ 6077211 h 8900716"/>
              <a:gd name="connsiteX1190" fmla="*/ 8894566 w 11033920"/>
              <a:gd name="connsiteY1190" fmla="*/ 6063613 h 8900716"/>
              <a:gd name="connsiteX1191" fmla="*/ 3879240 w 11033920"/>
              <a:gd name="connsiteY1191" fmla="*/ 6055372 h 8900716"/>
              <a:gd name="connsiteX1192" fmla="*/ 3902738 w 11033920"/>
              <a:gd name="connsiteY1192" fmla="*/ 6090810 h 8900716"/>
              <a:gd name="connsiteX1193" fmla="*/ 3896608 w 11033920"/>
              <a:gd name="connsiteY1193" fmla="*/ 6087925 h 8900716"/>
              <a:gd name="connsiteX1194" fmla="*/ 3879240 w 11033920"/>
              <a:gd name="connsiteY1194" fmla="*/ 6055372 h 8900716"/>
              <a:gd name="connsiteX1195" fmla="*/ 3761749 w 11033920"/>
              <a:gd name="connsiteY1195" fmla="*/ 6049190 h 8900716"/>
              <a:gd name="connsiteX1196" fmla="*/ 3773498 w 11033920"/>
              <a:gd name="connsiteY1196" fmla="*/ 6055372 h 8900716"/>
              <a:gd name="connsiteX1197" fmla="*/ 3762260 w 11033920"/>
              <a:gd name="connsiteY1197" fmla="*/ 6052075 h 8900716"/>
              <a:gd name="connsiteX1198" fmla="*/ 3819984 w 11033920"/>
              <a:gd name="connsiteY1198" fmla="*/ 6041773 h 8900716"/>
              <a:gd name="connsiteX1199" fmla="*/ 3831733 w 11033920"/>
              <a:gd name="connsiteY1199" fmla="*/ 6056608 h 8900716"/>
              <a:gd name="connsiteX1200" fmla="*/ 3827646 w 11033920"/>
              <a:gd name="connsiteY1200" fmla="*/ 6054135 h 8900716"/>
              <a:gd name="connsiteX1201" fmla="*/ 3817941 w 11033920"/>
              <a:gd name="connsiteY1201" fmla="*/ 6042185 h 8900716"/>
              <a:gd name="connsiteX1202" fmla="*/ 3964549 w 11033920"/>
              <a:gd name="connsiteY1202" fmla="*/ 6032296 h 8900716"/>
              <a:gd name="connsiteX1203" fmla="*/ 3984982 w 11033920"/>
              <a:gd name="connsiteY1203" fmla="*/ 6050426 h 8900716"/>
              <a:gd name="connsiteX1204" fmla="*/ 3988558 w 11033920"/>
              <a:gd name="connsiteY1204" fmla="*/ 6053723 h 8900716"/>
              <a:gd name="connsiteX1205" fmla="*/ 3964549 w 11033920"/>
              <a:gd name="connsiteY1205" fmla="*/ 6032296 h 8900716"/>
              <a:gd name="connsiteX1206" fmla="*/ 9358910 w 11033920"/>
              <a:gd name="connsiteY1206" fmla="*/ 6031472 h 8900716"/>
              <a:gd name="connsiteX1207" fmla="*/ 9385984 w 11033920"/>
              <a:gd name="connsiteY1207" fmla="*/ 6031472 h 8900716"/>
              <a:gd name="connsiteX1208" fmla="*/ 9358910 w 11033920"/>
              <a:gd name="connsiteY1208" fmla="*/ 6031472 h 8900716"/>
              <a:gd name="connsiteX1209" fmla="*/ 8881284 w 11033920"/>
              <a:gd name="connsiteY1209" fmla="*/ 6031472 h 8900716"/>
              <a:gd name="connsiteX1210" fmla="*/ 8893033 w 11033920"/>
              <a:gd name="connsiteY1210" fmla="*/ 6054135 h 8900716"/>
              <a:gd name="connsiteX1211" fmla="*/ 8894055 w 11033920"/>
              <a:gd name="connsiteY1211" fmla="*/ 6060728 h 8900716"/>
              <a:gd name="connsiteX1212" fmla="*/ 8883838 w 11033920"/>
              <a:gd name="connsiteY1212" fmla="*/ 6045482 h 8900716"/>
              <a:gd name="connsiteX1213" fmla="*/ 8881284 w 11033920"/>
              <a:gd name="connsiteY1213" fmla="*/ 6031472 h 8900716"/>
              <a:gd name="connsiteX1214" fmla="*/ 3747957 w 11033920"/>
              <a:gd name="connsiteY1214" fmla="*/ 6031472 h 8900716"/>
              <a:gd name="connsiteX1215" fmla="*/ 3760728 w 11033920"/>
              <a:gd name="connsiteY1215" fmla="*/ 6043422 h 8900716"/>
              <a:gd name="connsiteX1216" fmla="*/ 3761749 w 11033920"/>
              <a:gd name="connsiteY1216" fmla="*/ 6049190 h 8900716"/>
              <a:gd name="connsiteX1217" fmla="*/ 3747957 w 11033920"/>
              <a:gd name="connsiteY1217" fmla="*/ 6041773 h 8900716"/>
              <a:gd name="connsiteX1218" fmla="*/ 3747957 w 11033920"/>
              <a:gd name="connsiteY1218" fmla="*/ 6031472 h 8900716"/>
              <a:gd name="connsiteX1219" fmla="*/ 3322436 w 11033920"/>
              <a:gd name="connsiteY1219" fmla="*/ 6031472 h 8900716"/>
              <a:gd name="connsiteX1220" fmla="*/ 3374030 w 11033920"/>
              <a:gd name="connsiteY1220" fmla="*/ 6077211 h 8900716"/>
              <a:gd name="connsiteX1221" fmla="*/ 3322436 w 11033920"/>
              <a:gd name="connsiteY1221" fmla="*/ 6054135 h 8900716"/>
              <a:gd name="connsiteX1222" fmla="*/ 3322436 w 11033920"/>
              <a:gd name="connsiteY1222" fmla="*/ 6031472 h 8900716"/>
              <a:gd name="connsiteX1223" fmla="*/ 8924704 w 11033920"/>
              <a:gd name="connsiteY1223" fmla="*/ 6031059 h 8900716"/>
              <a:gd name="connsiteX1224" fmla="*/ 8942583 w 11033920"/>
              <a:gd name="connsiteY1224" fmla="*/ 6054135 h 8900716"/>
              <a:gd name="connsiteX1225" fmla="*/ 8959441 w 11033920"/>
              <a:gd name="connsiteY1225" fmla="*/ 6101936 h 8900716"/>
              <a:gd name="connsiteX1226" fmla="*/ 8932367 w 11033920"/>
              <a:gd name="connsiteY1226" fmla="*/ 6044658 h 8900716"/>
              <a:gd name="connsiteX1227" fmla="*/ 3811811 w 11033920"/>
              <a:gd name="connsiteY1227" fmla="*/ 6022406 h 8900716"/>
              <a:gd name="connsiteX1228" fmla="*/ 3819984 w 11033920"/>
              <a:gd name="connsiteY1228" fmla="*/ 6026526 h 8900716"/>
              <a:gd name="connsiteX1229" fmla="*/ 3821516 w 11033920"/>
              <a:gd name="connsiteY1229" fmla="*/ 6030235 h 8900716"/>
              <a:gd name="connsiteX1230" fmla="*/ 3826625 w 11033920"/>
              <a:gd name="connsiteY1230" fmla="*/ 6033944 h 8900716"/>
              <a:gd name="connsiteX1231" fmla="*/ 3824070 w 11033920"/>
              <a:gd name="connsiteY1231" fmla="*/ 6040537 h 8900716"/>
              <a:gd name="connsiteX1232" fmla="*/ 3819984 w 11033920"/>
              <a:gd name="connsiteY1232" fmla="*/ 6041773 h 8900716"/>
              <a:gd name="connsiteX1233" fmla="*/ 3817941 w 11033920"/>
              <a:gd name="connsiteY1233" fmla="*/ 6039300 h 8900716"/>
              <a:gd name="connsiteX1234" fmla="*/ 3954332 w 11033920"/>
              <a:gd name="connsiteY1234" fmla="*/ 6017049 h 8900716"/>
              <a:gd name="connsiteX1235" fmla="*/ 3964549 w 11033920"/>
              <a:gd name="connsiteY1235" fmla="*/ 6032296 h 8900716"/>
              <a:gd name="connsiteX1236" fmla="*/ 3960973 w 11033920"/>
              <a:gd name="connsiteY1236" fmla="*/ 6029823 h 8900716"/>
              <a:gd name="connsiteX1237" fmla="*/ 9409993 w 11033920"/>
              <a:gd name="connsiteY1237" fmla="*/ 6006747 h 8900716"/>
              <a:gd name="connsiteX1238" fmla="*/ 9437067 w 11033920"/>
              <a:gd name="connsiteY1238" fmla="*/ 6006747 h 8900716"/>
              <a:gd name="connsiteX1239" fmla="*/ 9409993 w 11033920"/>
              <a:gd name="connsiteY1239" fmla="*/ 6006747 h 8900716"/>
              <a:gd name="connsiteX1240" fmla="*/ 8907336 w 11033920"/>
              <a:gd name="connsiteY1240" fmla="*/ 6003038 h 8900716"/>
              <a:gd name="connsiteX1241" fmla="*/ 8913466 w 11033920"/>
              <a:gd name="connsiteY1241" fmla="*/ 6010868 h 8900716"/>
              <a:gd name="connsiteX1242" fmla="*/ 8924704 w 11033920"/>
              <a:gd name="connsiteY1242" fmla="*/ 6031059 h 8900716"/>
              <a:gd name="connsiteX1243" fmla="*/ 8905293 w 11033920"/>
              <a:gd name="connsiteY1243" fmla="*/ 6005923 h 8900716"/>
              <a:gd name="connsiteX1244" fmla="*/ 8907336 w 11033920"/>
              <a:gd name="connsiteY1244" fmla="*/ 6003038 h 8900716"/>
              <a:gd name="connsiteX1245" fmla="*/ 8675420 w 11033920"/>
              <a:gd name="connsiteY1245" fmla="*/ 5995209 h 8900716"/>
              <a:gd name="connsiteX1246" fmla="*/ 8678485 w 11033920"/>
              <a:gd name="connsiteY1246" fmla="*/ 5995621 h 8900716"/>
              <a:gd name="connsiteX1247" fmla="*/ 8693299 w 11033920"/>
              <a:gd name="connsiteY1247" fmla="*/ 6006335 h 8900716"/>
              <a:gd name="connsiteX1248" fmla="*/ 8680528 w 11033920"/>
              <a:gd name="connsiteY1248" fmla="*/ 6003038 h 8900716"/>
              <a:gd name="connsiteX1249" fmla="*/ 9492236 w 11033920"/>
              <a:gd name="connsiteY1249" fmla="*/ 5982023 h 8900716"/>
              <a:gd name="connsiteX1250" fmla="*/ 9477933 w 11033920"/>
              <a:gd name="connsiteY1250" fmla="*/ 6000154 h 8900716"/>
              <a:gd name="connsiteX1251" fmla="*/ 9470781 w 11033920"/>
              <a:gd name="connsiteY1251" fmla="*/ 5989852 h 8900716"/>
              <a:gd name="connsiteX1252" fmla="*/ 9464651 w 11033920"/>
              <a:gd name="connsiteY1252" fmla="*/ 5982023 h 8900716"/>
              <a:gd name="connsiteX1253" fmla="*/ 9470781 w 11033920"/>
              <a:gd name="connsiteY1253" fmla="*/ 5989852 h 8900716"/>
              <a:gd name="connsiteX1254" fmla="*/ 9467716 w 11033920"/>
              <a:gd name="connsiteY1254" fmla="*/ 5991088 h 8900716"/>
              <a:gd name="connsiteX1255" fmla="*/ 9464651 w 11033920"/>
              <a:gd name="connsiteY1255" fmla="*/ 5982023 h 8900716"/>
              <a:gd name="connsiteX1256" fmla="*/ 3429199 w 11033920"/>
              <a:gd name="connsiteY1256" fmla="*/ 5982023 h 8900716"/>
              <a:gd name="connsiteX1257" fmla="*/ 3429199 w 11033920"/>
              <a:gd name="connsiteY1257" fmla="*/ 6006747 h 8900716"/>
              <a:gd name="connsiteX1258" fmla="*/ 3429199 w 11033920"/>
              <a:gd name="connsiteY1258" fmla="*/ 5982023 h 8900716"/>
              <a:gd name="connsiteX1259" fmla="*/ 3440437 w 11033920"/>
              <a:gd name="connsiteY1259" fmla="*/ 5949882 h 8900716"/>
              <a:gd name="connsiteX1260" fmla="*/ 3456273 w 11033920"/>
              <a:gd name="connsiteY1260" fmla="*/ 5960183 h 8900716"/>
              <a:gd name="connsiteX1261" fmla="*/ 3429199 w 11033920"/>
              <a:gd name="connsiteY1261" fmla="*/ 5960183 h 8900716"/>
              <a:gd name="connsiteX1262" fmla="*/ 3440437 w 11033920"/>
              <a:gd name="connsiteY1262" fmla="*/ 5949882 h 8900716"/>
              <a:gd name="connsiteX1263" fmla="*/ 3315284 w 11033920"/>
              <a:gd name="connsiteY1263" fmla="*/ 5949058 h 8900716"/>
              <a:gd name="connsiteX1264" fmla="*/ 3347977 w 11033920"/>
              <a:gd name="connsiteY1264" fmla="*/ 5958947 h 8900716"/>
              <a:gd name="connsiteX1265" fmla="*/ 3322436 w 11033920"/>
              <a:gd name="connsiteY1265" fmla="*/ 5958947 h 8900716"/>
              <a:gd name="connsiteX1266" fmla="*/ 3315284 w 11033920"/>
              <a:gd name="connsiteY1266" fmla="*/ 5949058 h 8900716"/>
              <a:gd name="connsiteX1267" fmla="*/ 3667757 w 11033920"/>
              <a:gd name="connsiteY1267" fmla="*/ 5935871 h 8900716"/>
              <a:gd name="connsiteX1268" fmla="*/ 3667757 w 11033920"/>
              <a:gd name="connsiteY1268" fmla="*/ 5958947 h 8900716"/>
              <a:gd name="connsiteX1269" fmla="*/ 3667757 w 11033920"/>
              <a:gd name="connsiteY1269" fmla="*/ 5935871 h 8900716"/>
              <a:gd name="connsiteX1270" fmla="*/ 9048325 w 11033920"/>
              <a:gd name="connsiteY1270" fmla="*/ 5908263 h 8900716"/>
              <a:gd name="connsiteX1271" fmla="*/ 9038109 w 11033920"/>
              <a:gd name="connsiteY1271" fmla="*/ 5935871 h 8900716"/>
              <a:gd name="connsiteX1272" fmla="*/ 9048325 w 11033920"/>
              <a:gd name="connsiteY1272" fmla="*/ 5908263 h 8900716"/>
              <a:gd name="connsiteX1273" fmla="*/ 3801083 w 11033920"/>
              <a:gd name="connsiteY1273" fmla="*/ 5886423 h 8900716"/>
              <a:gd name="connsiteX1274" fmla="*/ 3801083 w 11033920"/>
              <a:gd name="connsiteY1274" fmla="*/ 5886423 h 8900716"/>
              <a:gd name="connsiteX1275" fmla="*/ 8814876 w 11033920"/>
              <a:gd name="connsiteY1275" fmla="*/ 5876533 h 8900716"/>
              <a:gd name="connsiteX1276" fmla="*/ 8826625 w 11033920"/>
              <a:gd name="connsiteY1276" fmla="*/ 5886835 h 8900716"/>
              <a:gd name="connsiteX1277" fmla="*/ 8814876 w 11033920"/>
              <a:gd name="connsiteY1277" fmla="*/ 5876533 h 8900716"/>
              <a:gd name="connsiteX1278" fmla="*/ 3162546 w 11033920"/>
              <a:gd name="connsiteY1278" fmla="*/ 5862111 h 8900716"/>
              <a:gd name="connsiteX1279" fmla="*/ 3190131 w 11033920"/>
              <a:gd name="connsiteY1279" fmla="*/ 5886835 h 8900716"/>
              <a:gd name="connsiteX1280" fmla="*/ 3213118 w 11033920"/>
              <a:gd name="connsiteY1280" fmla="*/ 5907438 h 8900716"/>
              <a:gd name="connsiteX1281" fmla="*/ 3204945 w 11033920"/>
              <a:gd name="connsiteY1281" fmla="*/ 5897137 h 8900716"/>
              <a:gd name="connsiteX1282" fmla="*/ 3203412 w 11033920"/>
              <a:gd name="connsiteY1282" fmla="*/ 5888071 h 8900716"/>
              <a:gd name="connsiteX1283" fmla="*/ 3190131 w 11033920"/>
              <a:gd name="connsiteY1283" fmla="*/ 5886835 h 8900716"/>
              <a:gd name="connsiteX1284" fmla="*/ 3194218 w 11033920"/>
              <a:gd name="connsiteY1284" fmla="*/ 5876533 h 8900716"/>
              <a:gd name="connsiteX1285" fmla="*/ 3216183 w 11033920"/>
              <a:gd name="connsiteY1285" fmla="*/ 5886835 h 8900716"/>
              <a:gd name="connsiteX1286" fmla="*/ 3242236 w 11033920"/>
              <a:gd name="connsiteY1286" fmla="*/ 5935871 h 8900716"/>
              <a:gd name="connsiteX1287" fmla="*/ 3216183 w 11033920"/>
              <a:gd name="connsiteY1287" fmla="*/ 5911559 h 8900716"/>
              <a:gd name="connsiteX1288" fmla="*/ 3215672 w 11033920"/>
              <a:gd name="connsiteY1288" fmla="*/ 5910735 h 8900716"/>
              <a:gd name="connsiteX1289" fmla="*/ 3208521 w 11033920"/>
              <a:gd name="connsiteY1289" fmla="*/ 5907438 h 8900716"/>
              <a:gd name="connsiteX1290" fmla="*/ 3162546 w 11033920"/>
              <a:gd name="connsiteY1290" fmla="*/ 5886835 h 8900716"/>
              <a:gd name="connsiteX1291" fmla="*/ 3162546 w 11033920"/>
              <a:gd name="connsiteY1291" fmla="*/ 5862111 h 8900716"/>
              <a:gd name="connsiteX1292" fmla="*/ 9805375 w 11033920"/>
              <a:gd name="connsiteY1292" fmla="*/ 5854281 h 8900716"/>
              <a:gd name="connsiteX1293" fmla="*/ 9808951 w 11033920"/>
              <a:gd name="connsiteY1293" fmla="*/ 5863759 h 8900716"/>
              <a:gd name="connsiteX1294" fmla="*/ 9785452 w 11033920"/>
              <a:gd name="connsiteY1294" fmla="*/ 5886835 h 8900716"/>
              <a:gd name="connsiteX1295" fmla="*/ 9797201 w 11033920"/>
              <a:gd name="connsiteY1295" fmla="*/ 5857990 h 8900716"/>
              <a:gd name="connsiteX1296" fmla="*/ 9805375 w 11033920"/>
              <a:gd name="connsiteY1296" fmla="*/ 5854281 h 8900716"/>
              <a:gd name="connsiteX1297" fmla="*/ 8785248 w 11033920"/>
              <a:gd name="connsiteY1297" fmla="*/ 5841095 h 8900716"/>
              <a:gd name="connsiteX1298" fmla="*/ 8788313 w 11033920"/>
              <a:gd name="connsiteY1298" fmla="*/ 5845216 h 8900716"/>
              <a:gd name="connsiteX1299" fmla="*/ 8786780 w 11033920"/>
              <a:gd name="connsiteY1299" fmla="*/ 5844804 h 8900716"/>
              <a:gd name="connsiteX1300" fmla="*/ 8826625 w 11033920"/>
              <a:gd name="connsiteY1300" fmla="*/ 5840683 h 8900716"/>
              <a:gd name="connsiteX1301" fmla="*/ 8853699 w 11033920"/>
              <a:gd name="connsiteY1301" fmla="*/ 5863759 h 8900716"/>
              <a:gd name="connsiteX1302" fmla="*/ 8826625 w 11033920"/>
              <a:gd name="connsiteY1302" fmla="*/ 5863759 h 8900716"/>
              <a:gd name="connsiteX1303" fmla="*/ 8826625 w 11033920"/>
              <a:gd name="connsiteY1303" fmla="*/ 5840683 h 8900716"/>
              <a:gd name="connsiteX1304" fmla="*/ 8800062 w 11033920"/>
              <a:gd name="connsiteY1304" fmla="*/ 5838623 h 8900716"/>
              <a:gd name="connsiteX1305" fmla="*/ 8800062 w 11033920"/>
              <a:gd name="connsiteY1305" fmla="*/ 5862523 h 8900716"/>
              <a:gd name="connsiteX1306" fmla="*/ 8795465 w 11033920"/>
              <a:gd name="connsiteY1306" fmla="*/ 5855106 h 8900716"/>
              <a:gd name="connsiteX1307" fmla="*/ 8788313 w 11033920"/>
              <a:gd name="connsiteY1307" fmla="*/ 5845216 h 8900716"/>
              <a:gd name="connsiteX1308" fmla="*/ 8795975 w 11033920"/>
              <a:gd name="connsiteY1308" fmla="*/ 5848512 h 8900716"/>
              <a:gd name="connsiteX1309" fmla="*/ 8800062 w 11033920"/>
              <a:gd name="connsiteY1309" fmla="*/ 5838623 h 8900716"/>
              <a:gd name="connsiteX1310" fmla="*/ 8746936 w 11033920"/>
              <a:gd name="connsiteY1310" fmla="*/ 5838623 h 8900716"/>
              <a:gd name="connsiteX1311" fmla="*/ 8750512 w 11033920"/>
              <a:gd name="connsiteY1311" fmla="*/ 5862523 h 8900716"/>
              <a:gd name="connsiteX1312" fmla="*/ 8769923 w 11033920"/>
              <a:gd name="connsiteY1312" fmla="*/ 5882714 h 8900716"/>
              <a:gd name="connsiteX1313" fmla="*/ 8762261 w 11033920"/>
              <a:gd name="connsiteY1313" fmla="*/ 5866643 h 8900716"/>
              <a:gd name="connsiteX1314" fmla="*/ 8746936 w 11033920"/>
              <a:gd name="connsiteY1314" fmla="*/ 5838623 h 8900716"/>
              <a:gd name="connsiteX1315" fmla="*/ 3881283 w 11033920"/>
              <a:gd name="connsiteY1315" fmla="*/ 5838623 h 8900716"/>
              <a:gd name="connsiteX1316" fmla="*/ 3881283 w 11033920"/>
              <a:gd name="connsiteY1316" fmla="*/ 5862523 h 8900716"/>
              <a:gd name="connsiteX1317" fmla="*/ 3881283 w 11033920"/>
              <a:gd name="connsiteY1317" fmla="*/ 5838623 h 8900716"/>
              <a:gd name="connsiteX1318" fmla="*/ 3173276 w 11033920"/>
              <a:gd name="connsiteY1318" fmla="*/ 5825828 h 8900716"/>
              <a:gd name="connsiteX1319" fmla="*/ 3174183 w 11033920"/>
              <a:gd name="connsiteY1319" fmla="*/ 5826628 h 8900716"/>
              <a:gd name="connsiteX1320" fmla="*/ 3190131 w 11033920"/>
              <a:gd name="connsiteY1320" fmla="*/ 5840683 h 8900716"/>
              <a:gd name="connsiteX1321" fmla="*/ 3176338 w 11033920"/>
              <a:gd name="connsiteY1321" fmla="*/ 5828527 h 8900716"/>
              <a:gd name="connsiteX1322" fmla="*/ 3801083 w 11033920"/>
              <a:gd name="connsiteY1322" fmla="*/ 5816371 h 8900716"/>
              <a:gd name="connsiteX1323" fmla="*/ 3828157 w 11033920"/>
              <a:gd name="connsiteY1323" fmla="*/ 5840683 h 8900716"/>
              <a:gd name="connsiteX1324" fmla="*/ 3801083 w 11033920"/>
              <a:gd name="connsiteY1324" fmla="*/ 5840683 h 8900716"/>
              <a:gd name="connsiteX1325" fmla="*/ 3801083 w 11033920"/>
              <a:gd name="connsiteY1325" fmla="*/ 5816371 h 8900716"/>
              <a:gd name="connsiteX1326" fmla="*/ 3162546 w 11033920"/>
              <a:gd name="connsiteY1326" fmla="*/ 5816371 h 8900716"/>
              <a:gd name="connsiteX1327" fmla="*/ 3166856 w 11033920"/>
              <a:gd name="connsiteY1327" fmla="*/ 5820170 h 8900716"/>
              <a:gd name="connsiteX1328" fmla="*/ 3173276 w 11033920"/>
              <a:gd name="connsiteY1328" fmla="*/ 5825828 h 8900716"/>
              <a:gd name="connsiteX1329" fmla="*/ 3165994 w 11033920"/>
              <a:gd name="connsiteY1329" fmla="*/ 5819410 h 8900716"/>
              <a:gd name="connsiteX1330" fmla="*/ 3162546 w 11033920"/>
              <a:gd name="connsiteY1330" fmla="*/ 5816371 h 8900716"/>
              <a:gd name="connsiteX1331" fmla="*/ 3854209 w 11033920"/>
              <a:gd name="connsiteY1331" fmla="*/ 5815135 h 8900716"/>
              <a:gd name="connsiteX1332" fmla="*/ 3881283 w 11033920"/>
              <a:gd name="connsiteY1332" fmla="*/ 5838623 h 8900716"/>
              <a:gd name="connsiteX1333" fmla="*/ 3854209 w 11033920"/>
              <a:gd name="connsiteY1333" fmla="*/ 5815135 h 8900716"/>
              <a:gd name="connsiteX1334" fmla="*/ 3728035 w 11033920"/>
              <a:gd name="connsiteY1334" fmla="*/ 5804421 h 8900716"/>
              <a:gd name="connsiteX1335" fmla="*/ 3734164 w 11033920"/>
              <a:gd name="connsiteY1335" fmla="*/ 5806481 h 8900716"/>
              <a:gd name="connsiteX1336" fmla="*/ 3773498 w 11033920"/>
              <a:gd name="connsiteY1336" fmla="*/ 5840683 h 8900716"/>
              <a:gd name="connsiteX1337" fmla="*/ 3720883 w 11033920"/>
              <a:gd name="connsiteY1337" fmla="*/ 5816371 h 8900716"/>
              <a:gd name="connsiteX1338" fmla="*/ 3731610 w 11033920"/>
              <a:gd name="connsiteY1338" fmla="*/ 5812250 h 8900716"/>
              <a:gd name="connsiteX1339" fmla="*/ 3773498 w 11033920"/>
              <a:gd name="connsiteY1339" fmla="*/ 5791647 h 8900716"/>
              <a:gd name="connsiteX1340" fmla="*/ 3801083 w 11033920"/>
              <a:gd name="connsiteY1340" fmla="*/ 5816371 h 8900716"/>
              <a:gd name="connsiteX1341" fmla="*/ 3773498 w 11033920"/>
              <a:gd name="connsiteY1341" fmla="*/ 5791647 h 8900716"/>
              <a:gd name="connsiteX1342" fmla="*/ 3694831 w 11033920"/>
              <a:gd name="connsiteY1342" fmla="*/ 5791647 h 8900716"/>
              <a:gd name="connsiteX1343" fmla="*/ 3728035 w 11033920"/>
              <a:gd name="connsiteY1343" fmla="*/ 5804009 h 8900716"/>
              <a:gd name="connsiteX1344" fmla="*/ 3667757 w 11033920"/>
              <a:gd name="connsiteY1344" fmla="*/ 5791647 h 8900716"/>
              <a:gd name="connsiteX1345" fmla="*/ 3773498 w 11033920"/>
              <a:gd name="connsiteY1345" fmla="*/ 5862111 h 8900716"/>
              <a:gd name="connsiteX1346" fmla="*/ 3667757 w 11033920"/>
              <a:gd name="connsiteY1346" fmla="*/ 5791647 h 8900716"/>
              <a:gd name="connsiteX1347" fmla="*/ 3344912 w 11033920"/>
              <a:gd name="connsiteY1347" fmla="*/ 5770219 h 8900716"/>
              <a:gd name="connsiteX1348" fmla="*/ 3375051 w 11033920"/>
              <a:gd name="connsiteY1348" fmla="*/ 5790410 h 8900716"/>
              <a:gd name="connsiteX1349" fmla="*/ 3355640 w 11033920"/>
              <a:gd name="connsiteY1349" fmla="*/ 5796179 h 8900716"/>
              <a:gd name="connsiteX1350" fmla="*/ 3375562 w 11033920"/>
              <a:gd name="connsiteY1350" fmla="*/ 5838623 h 8900716"/>
              <a:gd name="connsiteX1351" fmla="*/ 3375562 w 11033920"/>
              <a:gd name="connsiteY1351" fmla="*/ 5814723 h 8900716"/>
              <a:gd name="connsiteX1352" fmla="*/ 3401614 w 11033920"/>
              <a:gd name="connsiteY1352" fmla="*/ 5862523 h 8900716"/>
              <a:gd name="connsiteX1353" fmla="*/ 3348999 w 11033920"/>
              <a:gd name="connsiteY1353" fmla="*/ 5838623 h 8900716"/>
              <a:gd name="connsiteX1354" fmla="*/ 3322436 w 11033920"/>
              <a:gd name="connsiteY1354" fmla="*/ 5814723 h 8900716"/>
              <a:gd name="connsiteX1355" fmla="*/ 3375562 w 11033920"/>
              <a:gd name="connsiteY1355" fmla="*/ 5886835 h 8900716"/>
              <a:gd name="connsiteX1356" fmla="*/ 3327544 w 11033920"/>
              <a:gd name="connsiteY1356" fmla="*/ 5856342 h 8900716"/>
              <a:gd name="connsiteX1357" fmla="*/ 3306600 w 11033920"/>
              <a:gd name="connsiteY1357" fmla="*/ 5844392 h 8900716"/>
              <a:gd name="connsiteX1358" fmla="*/ 3304557 w 11033920"/>
              <a:gd name="connsiteY1358" fmla="*/ 5842743 h 8900716"/>
              <a:gd name="connsiteX1359" fmla="*/ 3296383 w 11033920"/>
              <a:gd name="connsiteY1359" fmla="*/ 5838623 h 8900716"/>
              <a:gd name="connsiteX1360" fmla="*/ 3306600 w 11033920"/>
              <a:gd name="connsiteY1360" fmla="*/ 5844392 h 8900716"/>
              <a:gd name="connsiteX1361" fmla="*/ 3319371 w 11033920"/>
              <a:gd name="connsiteY1361" fmla="*/ 5853457 h 8900716"/>
              <a:gd name="connsiteX1362" fmla="*/ 3329587 w 11033920"/>
              <a:gd name="connsiteY1362" fmla="*/ 5869116 h 8900716"/>
              <a:gd name="connsiteX1363" fmla="*/ 3328566 w 11033920"/>
              <a:gd name="connsiteY1363" fmla="*/ 5872000 h 8900716"/>
              <a:gd name="connsiteX1364" fmla="*/ 3350531 w 11033920"/>
              <a:gd name="connsiteY1364" fmla="*/ 5887659 h 8900716"/>
              <a:gd name="connsiteX1365" fmla="*/ 3350531 w 11033920"/>
              <a:gd name="connsiteY1365" fmla="*/ 5911559 h 8900716"/>
              <a:gd name="connsiteX1366" fmla="*/ 3323968 w 11033920"/>
              <a:gd name="connsiteY1366" fmla="*/ 5887659 h 8900716"/>
              <a:gd name="connsiteX1367" fmla="*/ 3322436 w 11033920"/>
              <a:gd name="connsiteY1367" fmla="*/ 5886835 h 8900716"/>
              <a:gd name="connsiteX1368" fmla="*/ 3322436 w 11033920"/>
              <a:gd name="connsiteY1368" fmla="*/ 5886423 h 8900716"/>
              <a:gd name="connsiteX1369" fmla="*/ 3322436 w 11033920"/>
              <a:gd name="connsiteY1369" fmla="*/ 5886011 h 8900716"/>
              <a:gd name="connsiteX1370" fmla="*/ 3297405 w 11033920"/>
              <a:gd name="connsiteY1370" fmla="*/ 5863759 h 8900716"/>
              <a:gd name="connsiteX1371" fmla="*/ 3297405 w 11033920"/>
              <a:gd name="connsiteY1371" fmla="*/ 5911559 h 8900716"/>
              <a:gd name="connsiteX1372" fmla="*/ 3270842 w 11033920"/>
              <a:gd name="connsiteY1372" fmla="*/ 5887659 h 8900716"/>
              <a:gd name="connsiteX1373" fmla="*/ 3217716 w 11033920"/>
              <a:gd name="connsiteY1373" fmla="*/ 5863759 h 8900716"/>
              <a:gd name="connsiteX1374" fmla="*/ 3251430 w 11033920"/>
              <a:gd name="connsiteY1374" fmla="*/ 5863759 h 8900716"/>
              <a:gd name="connsiteX1375" fmla="*/ 3218737 w 11033920"/>
              <a:gd name="connsiteY1375" fmla="*/ 5840683 h 8900716"/>
              <a:gd name="connsiteX1376" fmla="*/ 3215672 w 11033920"/>
              <a:gd name="connsiteY1376" fmla="*/ 5840683 h 8900716"/>
              <a:gd name="connsiteX1377" fmla="*/ 3209032 w 11033920"/>
              <a:gd name="connsiteY1377" fmla="*/ 5822140 h 8900716"/>
              <a:gd name="connsiteX1378" fmla="*/ 3235595 w 11033920"/>
              <a:gd name="connsiteY1378" fmla="*/ 5837799 h 8900716"/>
              <a:gd name="connsiteX1379" fmla="*/ 3240703 w 11033920"/>
              <a:gd name="connsiteY1379" fmla="*/ 5836974 h 8900716"/>
              <a:gd name="connsiteX1380" fmla="*/ 3244279 w 11033920"/>
              <a:gd name="connsiteY1380" fmla="*/ 5816371 h 8900716"/>
              <a:gd name="connsiteX1381" fmla="*/ 3287189 w 11033920"/>
              <a:gd name="connsiteY1381" fmla="*/ 5851809 h 8900716"/>
              <a:gd name="connsiteX1382" fmla="*/ 3308133 w 11033920"/>
              <a:gd name="connsiteY1382" fmla="*/ 5860050 h 8900716"/>
              <a:gd name="connsiteX1383" fmla="*/ 3307111 w 11033920"/>
              <a:gd name="connsiteY1383" fmla="*/ 5858814 h 8900716"/>
              <a:gd name="connsiteX1384" fmla="*/ 3270331 w 11033920"/>
              <a:gd name="connsiteY1384" fmla="*/ 5814723 h 8900716"/>
              <a:gd name="connsiteX1385" fmla="*/ 3243768 w 11033920"/>
              <a:gd name="connsiteY1385" fmla="*/ 5790410 h 8900716"/>
              <a:gd name="connsiteX1386" fmla="*/ 3255006 w 11033920"/>
              <a:gd name="connsiteY1386" fmla="*/ 5789998 h 8900716"/>
              <a:gd name="connsiteX1387" fmla="*/ 3253474 w 11033920"/>
              <a:gd name="connsiteY1387" fmla="*/ 5787526 h 8900716"/>
              <a:gd name="connsiteX1388" fmla="*/ 3255517 w 11033920"/>
              <a:gd name="connsiteY1388" fmla="*/ 5787114 h 8900716"/>
              <a:gd name="connsiteX1389" fmla="*/ 3296383 w 11033920"/>
              <a:gd name="connsiteY1389" fmla="*/ 5790410 h 8900716"/>
              <a:gd name="connsiteX1390" fmla="*/ 3322436 w 11033920"/>
              <a:gd name="connsiteY1390" fmla="*/ 5790410 h 8900716"/>
              <a:gd name="connsiteX1391" fmla="*/ 3344912 w 11033920"/>
              <a:gd name="connsiteY1391" fmla="*/ 5770219 h 8900716"/>
              <a:gd name="connsiteX1392" fmla="*/ 3747957 w 11033920"/>
              <a:gd name="connsiteY1392" fmla="*/ 5766922 h 8900716"/>
              <a:gd name="connsiteX1393" fmla="*/ 3761749 w 11033920"/>
              <a:gd name="connsiteY1393" fmla="*/ 5766922 h 8900716"/>
              <a:gd name="connsiteX1394" fmla="*/ 3774520 w 11033920"/>
              <a:gd name="connsiteY1394" fmla="*/ 5766922 h 8900716"/>
              <a:gd name="connsiteX1395" fmla="*/ 3813343 w 11033920"/>
              <a:gd name="connsiteY1395" fmla="*/ 5812250 h 8900716"/>
              <a:gd name="connsiteX1396" fmla="*/ 3827646 w 11033920"/>
              <a:gd name="connsiteY1396" fmla="*/ 5825436 h 8900716"/>
              <a:gd name="connsiteX1397" fmla="*/ 3814876 w 11033920"/>
              <a:gd name="connsiteY1397" fmla="*/ 5815135 h 8900716"/>
              <a:gd name="connsiteX1398" fmla="*/ 3791377 w 11033920"/>
              <a:gd name="connsiteY1398" fmla="*/ 5795767 h 8900716"/>
              <a:gd name="connsiteX1399" fmla="*/ 3243768 w 11033920"/>
              <a:gd name="connsiteY1399" fmla="*/ 5766098 h 8900716"/>
              <a:gd name="connsiteX1400" fmla="*/ 3253474 w 11033920"/>
              <a:gd name="connsiteY1400" fmla="*/ 5787526 h 8900716"/>
              <a:gd name="connsiteX1401" fmla="*/ 3243768 w 11033920"/>
              <a:gd name="connsiteY1401" fmla="*/ 5790410 h 8900716"/>
              <a:gd name="connsiteX1402" fmla="*/ 3270331 w 11033920"/>
              <a:gd name="connsiteY1402" fmla="*/ 5814723 h 8900716"/>
              <a:gd name="connsiteX1403" fmla="*/ 3217716 w 11033920"/>
              <a:gd name="connsiteY1403" fmla="*/ 5790410 h 8900716"/>
              <a:gd name="connsiteX1404" fmla="*/ 3227421 w 11033920"/>
              <a:gd name="connsiteY1404" fmla="*/ 5787526 h 8900716"/>
              <a:gd name="connsiteX1405" fmla="*/ 3227932 w 11033920"/>
              <a:gd name="connsiteY1405" fmla="*/ 5781345 h 8900716"/>
              <a:gd name="connsiteX1406" fmla="*/ 3230486 w 11033920"/>
              <a:gd name="connsiteY1406" fmla="*/ 5784642 h 8900716"/>
              <a:gd name="connsiteX1407" fmla="*/ 3243768 w 11033920"/>
              <a:gd name="connsiteY1407" fmla="*/ 5766098 h 8900716"/>
              <a:gd name="connsiteX1408" fmla="*/ 3217716 w 11033920"/>
              <a:gd name="connsiteY1408" fmla="*/ 5766098 h 8900716"/>
              <a:gd name="connsiteX1409" fmla="*/ 3228443 w 11033920"/>
              <a:gd name="connsiteY1409" fmla="*/ 5780521 h 8900716"/>
              <a:gd name="connsiteX1410" fmla="*/ 3227932 w 11033920"/>
              <a:gd name="connsiteY1410" fmla="*/ 5781345 h 8900716"/>
              <a:gd name="connsiteX1411" fmla="*/ 3541582 w 11033920"/>
              <a:gd name="connsiteY1411" fmla="*/ 5762390 h 8900716"/>
              <a:gd name="connsiteX1412" fmla="*/ 3552820 w 11033920"/>
              <a:gd name="connsiteY1412" fmla="*/ 5766510 h 8900716"/>
              <a:gd name="connsiteX1413" fmla="*/ 3589089 w 11033920"/>
              <a:gd name="connsiteY1413" fmla="*/ 5791647 h 8900716"/>
              <a:gd name="connsiteX1414" fmla="*/ 3551798 w 11033920"/>
              <a:gd name="connsiteY1414" fmla="*/ 5770219 h 8900716"/>
              <a:gd name="connsiteX1415" fmla="*/ 3539538 w 11033920"/>
              <a:gd name="connsiteY1415" fmla="*/ 5760329 h 8900716"/>
              <a:gd name="connsiteX1416" fmla="*/ 3541582 w 11033920"/>
              <a:gd name="connsiteY1416" fmla="*/ 5762390 h 8900716"/>
              <a:gd name="connsiteX1417" fmla="*/ 3539028 w 11033920"/>
              <a:gd name="connsiteY1417" fmla="*/ 5761154 h 8900716"/>
              <a:gd name="connsiteX1418" fmla="*/ 3527789 w 11033920"/>
              <a:gd name="connsiteY1418" fmla="*/ 5757033 h 8900716"/>
              <a:gd name="connsiteX1419" fmla="*/ 3539028 w 11033920"/>
              <a:gd name="connsiteY1419" fmla="*/ 5761154 h 8900716"/>
              <a:gd name="connsiteX1420" fmla="*/ 3534430 w 11033920"/>
              <a:gd name="connsiteY1420" fmla="*/ 5766922 h 8900716"/>
              <a:gd name="connsiteX1421" fmla="*/ 3527789 w 11033920"/>
              <a:gd name="connsiteY1421" fmla="*/ 5757033 h 8900716"/>
              <a:gd name="connsiteX1422" fmla="*/ 3295873 w 11033920"/>
              <a:gd name="connsiteY1422" fmla="*/ 5756209 h 8900716"/>
              <a:gd name="connsiteX1423" fmla="*/ 3322436 w 11033920"/>
              <a:gd name="connsiteY1423" fmla="*/ 5766098 h 8900716"/>
              <a:gd name="connsiteX1424" fmla="*/ 3296383 w 11033920"/>
              <a:gd name="connsiteY1424" fmla="*/ 5766098 h 8900716"/>
              <a:gd name="connsiteX1425" fmla="*/ 3296383 w 11033920"/>
              <a:gd name="connsiteY1425" fmla="*/ 5790410 h 8900716"/>
              <a:gd name="connsiteX1426" fmla="*/ 3270331 w 11033920"/>
              <a:gd name="connsiteY1426" fmla="*/ 5766098 h 8900716"/>
              <a:gd name="connsiteX1427" fmla="*/ 3295873 w 11033920"/>
              <a:gd name="connsiteY1427" fmla="*/ 5756209 h 8900716"/>
              <a:gd name="connsiteX1428" fmla="*/ 3496629 w 11033920"/>
              <a:gd name="connsiteY1428" fmla="*/ 5750440 h 8900716"/>
              <a:gd name="connsiteX1429" fmla="*/ 3505824 w 11033920"/>
              <a:gd name="connsiteY1429" fmla="*/ 5754972 h 8900716"/>
              <a:gd name="connsiteX1430" fmla="*/ 3509399 w 11033920"/>
              <a:gd name="connsiteY1430" fmla="*/ 5766922 h 8900716"/>
              <a:gd name="connsiteX1431" fmla="*/ 3497140 w 11033920"/>
              <a:gd name="connsiteY1431" fmla="*/ 5752912 h 8900716"/>
              <a:gd name="connsiteX1432" fmla="*/ 3621782 w 11033920"/>
              <a:gd name="connsiteY1432" fmla="*/ 5748379 h 8900716"/>
              <a:gd name="connsiteX1433" fmla="*/ 3641704 w 11033920"/>
              <a:gd name="connsiteY1433" fmla="*/ 5766922 h 8900716"/>
              <a:gd name="connsiteX1434" fmla="*/ 3621782 w 11033920"/>
              <a:gd name="connsiteY1434" fmla="*/ 5748379 h 8900716"/>
              <a:gd name="connsiteX1435" fmla="*/ 3827646 w 11033920"/>
              <a:gd name="connsiteY1435" fmla="*/ 5743022 h 8900716"/>
              <a:gd name="connsiteX1436" fmla="*/ 3850634 w 11033920"/>
              <a:gd name="connsiteY1436" fmla="*/ 5766098 h 8900716"/>
              <a:gd name="connsiteX1437" fmla="*/ 3841439 w 11033920"/>
              <a:gd name="connsiteY1437" fmla="*/ 5763626 h 8900716"/>
              <a:gd name="connsiteX1438" fmla="*/ 3827646 w 11033920"/>
              <a:gd name="connsiteY1438" fmla="*/ 5743022 h 8900716"/>
              <a:gd name="connsiteX1439" fmla="*/ 3482325 w 11033920"/>
              <a:gd name="connsiteY1439" fmla="*/ 5743022 h 8900716"/>
              <a:gd name="connsiteX1440" fmla="*/ 3495607 w 11033920"/>
              <a:gd name="connsiteY1440" fmla="*/ 5745907 h 8900716"/>
              <a:gd name="connsiteX1441" fmla="*/ 3496629 w 11033920"/>
              <a:gd name="connsiteY1441" fmla="*/ 5750440 h 8900716"/>
              <a:gd name="connsiteX1442" fmla="*/ 8932367 w 11033920"/>
              <a:gd name="connsiteY1442" fmla="*/ 5742198 h 8900716"/>
              <a:gd name="connsiteX1443" fmla="*/ 8932367 w 11033920"/>
              <a:gd name="connsiteY1443" fmla="*/ 5791647 h 8900716"/>
              <a:gd name="connsiteX1444" fmla="*/ 8932367 w 11033920"/>
              <a:gd name="connsiteY1444" fmla="*/ 5742198 h 8900716"/>
              <a:gd name="connsiteX1445" fmla="*/ 3553842 w 11033920"/>
              <a:gd name="connsiteY1445" fmla="*/ 5726128 h 8900716"/>
              <a:gd name="connsiteX1446" fmla="*/ 3568911 w 11033920"/>
              <a:gd name="connsiteY1446" fmla="*/ 5729733 h 8900716"/>
              <a:gd name="connsiteX1447" fmla="*/ 3569455 w 11033920"/>
              <a:gd name="connsiteY1447" fmla="*/ 5727665 h 8900716"/>
              <a:gd name="connsiteX1448" fmla="*/ 3573732 w 11033920"/>
              <a:gd name="connsiteY1448" fmla="*/ 5732939 h 8900716"/>
              <a:gd name="connsiteX1449" fmla="*/ 3562526 w 11033920"/>
              <a:gd name="connsiteY1449" fmla="*/ 5743022 h 8900716"/>
              <a:gd name="connsiteX1450" fmla="*/ 3553842 w 11033920"/>
              <a:gd name="connsiteY1450" fmla="*/ 5726128 h 8900716"/>
              <a:gd name="connsiteX1451" fmla="*/ 3694320 w 11033920"/>
              <a:gd name="connsiteY1451" fmla="*/ 5720771 h 8900716"/>
              <a:gd name="connsiteX1452" fmla="*/ 3719861 w 11033920"/>
              <a:gd name="connsiteY1452" fmla="*/ 5764862 h 8900716"/>
              <a:gd name="connsiteX1453" fmla="*/ 3721905 w 11033920"/>
              <a:gd name="connsiteY1453" fmla="*/ 5766510 h 8900716"/>
              <a:gd name="connsiteX1454" fmla="*/ 3721905 w 11033920"/>
              <a:gd name="connsiteY1454" fmla="*/ 5745907 h 8900716"/>
              <a:gd name="connsiteX1455" fmla="*/ 3721905 w 11033920"/>
              <a:gd name="connsiteY1455" fmla="*/ 5743022 h 8900716"/>
              <a:gd name="connsiteX1456" fmla="*/ 3721905 w 11033920"/>
              <a:gd name="connsiteY1456" fmla="*/ 5731072 h 8900716"/>
              <a:gd name="connsiteX1457" fmla="*/ 3721905 w 11033920"/>
              <a:gd name="connsiteY1457" fmla="*/ 5729012 h 8900716"/>
              <a:gd name="connsiteX1458" fmla="*/ 3728035 w 11033920"/>
              <a:gd name="connsiteY1458" fmla="*/ 5735193 h 8900716"/>
              <a:gd name="connsiteX1459" fmla="*/ 3774520 w 11033920"/>
              <a:gd name="connsiteY1459" fmla="*/ 5766922 h 8900716"/>
              <a:gd name="connsiteX1460" fmla="*/ 3751533 w 11033920"/>
              <a:gd name="connsiteY1460" fmla="*/ 5760329 h 8900716"/>
              <a:gd name="connsiteX1461" fmla="*/ 3747957 w 11033920"/>
              <a:gd name="connsiteY1461" fmla="*/ 5766922 h 8900716"/>
              <a:gd name="connsiteX1462" fmla="*/ 3744892 w 11033920"/>
              <a:gd name="connsiteY1462" fmla="*/ 5773928 h 8900716"/>
              <a:gd name="connsiteX1463" fmla="*/ 3722415 w 11033920"/>
              <a:gd name="connsiteY1463" fmla="*/ 5766922 h 8900716"/>
              <a:gd name="connsiteX1464" fmla="*/ 3745914 w 11033920"/>
              <a:gd name="connsiteY1464" fmla="*/ 5791647 h 8900716"/>
              <a:gd name="connsiteX1465" fmla="*/ 3694320 w 11033920"/>
              <a:gd name="connsiteY1465" fmla="*/ 5767747 h 8900716"/>
              <a:gd name="connsiteX1466" fmla="*/ 3694320 w 11033920"/>
              <a:gd name="connsiteY1466" fmla="*/ 5720771 h 8900716"/>
              <a:gd name="connsiteX1467" fmla="*/ 3589089 w 11033920"/>
              <a:gd name="connsiteY1467" fmla="*/ 5720771 h 8900716"/>
              <a:gd name="connsiteX1468" fmla="*/ 3589089 w 11033920"/>
              <a:gd name="connsiteY1468" fmla="*/ 5720771 h 8900716"/>
              <a:gd name="connsiteX1469" fmla="*/ 3711177 w 11033920"/>
              <a:gd name="connsiteY1469" fmla="*/ 5719122 h 8900716"/>
              <a:gd name="connsiteX1470" fmla="*/ 3721905 w 11033920"/>
              <a:gd name="connsiteY1470" fmla="*/ 5719122 h 8900716"/>
              <a:gd name="connsiteX1471" fmla="*/ 3721905 w 11033920"/>
              <a:gd name="connsiteY1471" fmla="*/ 5729012 h 8900716"/>
              <a:gd name="connsiteX1472" fmla="*/ 3562526 w 11033920"/>
              <a:gd name="connsiteY1472" fmla="*/ 5719122 h 8900716"/>
              <a:gd name="connsiteX1473" fmla="*/ 3569645 w 11033920"/>
              <a:gd name="connsiteY1473" fmla="*/ 5726939 h 8900716"/>
              <a:gd name="connsiteX1474" fmla="*/ 3569455 w 11033920"/>
              <a:gd name="connsiteY1474" fmla="*/ 5727665 h 8900716"/>
              <a:gd name="connsiteX1475" fmla="*/ 3535963 w 11033920"/>
              <a:gd name="connsiteY1475" fmla="*/ 5719122 h 8900716"/>
              <a:gd name="connsiteX1476" fmla="*/ 3553842 w 11033920"/>
              <a:gd name="connsiteY1476" fmla="*/ 5726128 h 8900716"/>
              <a:gd name="connsiteX1477" fmla="*/ 3535963 w 11033920"/>
              <a:gd name="connsiteY1477" fmla="*/ 5719122 h 8900716"/>
              <a:gd name="connsiteX1478" fmla="*/ 3303535 w 11033920"/>
              <a:gd name="connsiteY1478" fmla="*/ 5709645 h 8900716"/>
              <a:gd name="connsiteX1479" fmla="*/ 3322947 w 11033920"/>
              <a:gd name="connsiteY1479" fmla="*/ 5719534 h 8900716"/>
              <a:gd name="connsiteX1480" fmla="*/ 3295873 w 11033920"/>
              <a:gd name="connsiteY1480" fmla="*/ 5742198 h 8900716"/>
              <a:gd name="connsiteX1481" fmla="*/ 3303535 w 11033920"/>
              <a:gd name="connsiteY1481" fmla="*/ 5709645 h 8900716"/>
              <a:gd name="connsiteX1482" fmla="*/ 3640683 w 11033920"/>
              <a:gd name="connsiteY1482" fmla="*/ 5696458 h 8900716"/>
              <a:gd name="connsiteX1483" fmla="*/ 3694831 w 11033920"/>
              <a:gd name="connsiteY1483" fmla="*/ 5720771 h 8900716"/>
              <a:gd name="connsiteX1484" fmla="*/ 3694320 w 11033920"/>
              <a:gd name="connsiteY1484" fmla="*/ 5720771 h 8900716"/>
              <a:gd name="connsiteX1485" fmla="*/ 3681549 w 11033920"/>
              <a:gd name="connsiteY1485" fmla="*/ 5720771 h 8900716"/>
              <a:gd name="connsiteX1486" fmla="*/ 3667757 w 11033920"/>
              <a:gd name="connsiteY1486" fmla="*/ 5720771 h 8900716"/>
              <a:gd name="connsiteX1487" fmla="*/ 3667757 w 11033920"/>
              <a:gd name="connsiteY1487" fmla="*/ 5720359 h 8900716"/>
              <a:gd name="connsiteX1488" fmla="*/ 3663159 w 11033920"/>
              <a:gd name="connsiteY1488" fmla="*/ 5728600 h 8900716"/>
              <a:gd name="connsiteX1489" fmla="*/ 3651410 w 11033920"/>
              <a:gd name="connsiteY1489" fmla="*/ 5724891 h 8900716"/>
              <a:gd name="connsiteX1490" fmla="*/ 3617695 w 11033920"/>
              <a:gd name="connsiteY1490" fmla="*/ 5698519 h 8900716"/>
              <a:gd name="connsiteX1491" fmla="*/ 3628423 w 11033920"/>
              <a:gd name="connsiteY1491" fmla="*/ 5698931 h 8900716"/>
              <a:gd name="connsiteX1492" fmla="*/ 3665713 w 11033920"/>
              <a:gd name="connsiteY1492" fmla="*/ 5718298 h 8900716"/>
              <a:gd name="connsiteX1493" fmla="*/ 3659583 w 11033920"/>
              <a:gd name="connsiteY1493" fmla="*/ 5710057 h 8900716"/>
              <a:gd name="connsiteX1494" fmla="*/ 3640683 w 11033920"/>
              <a:gd name="connsiteY1494" fmla="*/ 5696458 h 8900716"/>
              <a:gd name="connsiteX1495" fmla="*/ 3615652 w 11033920"/>
              <a:gd name="connsiteY1495" fmla="*/ 5696458 h 8900716"/>
              <a:gd name="connsiteX1496" fmla="*/ 3617695 w 11033920"/>
              <a:gd name="connsiteY1496" fmla="*/ 5698519 h 8900716"/>
              <a:gd name="connsiteX1497" fmla="*/ 3616674 w 11033920"/>
              <a:gd name="connsiteY1497" fmla="*/ 5698519 h 8900716"/>
              <a:gd name="connsiteX1498" fmla="*/ 3589089 w 11033920"/>
              <a:gd name="connsiteY1498" fmla="*/ 5696458 h 8900716"/>
              <a:gd name="connsiteX1499" fmla="*/ 3616674 w 11033920"/>
              <a:gd name="connsiteY1499" fmla="*/ 5698519 h 8900716"/>
              <a:gd name="connsiteX1500" fmla="*/ 3628423 w 11033920"/>
              <a:gd name="connsiteY1500" fmla="*/ 5716650 h 8900716"/>
              <a:gd name="connsiteX1501" fmla="*/ 3641704 w 11033920"/>
              <a:gd name="connsiteY1501" fmla="*/ 5719534 h 8900716"/>
              <a:gd name="connsiteX1502" fmla="*/ 3589089 w 11033920"/>
              <a:gd name="connsiteY1502" fmla="*/ 5696458 h 8900716"/>
              <a:gd name="connsiteX1503" fmla="*/ 3562015 w 11033920"/>
              <a:gd name="connsiteY1503" fmla="*/ 5696458 h 8900716"/>
              <a:gd name="connsiteX1504" fmla="*/ 3588067 w 11033920"/>
              <a:gd name="connsiteY1504" fmla="*/ 5696458 h 8900716"/>
              <a:gd name="connsiteX1505" fmla="*/ 3591132 w 11033920"/>
              <a:gd name="connsiteY1505" fmla="*/ 5698931 h 8900716"/>
              <a:gd name="connsiteX1506" fmla="*/ 3603392 w 11033920"/>
              <a:gd name="connsiteY1506" fmla="*/ 5709645 h 8900716"/>
              <a:gd name="connsiteX1507" fmla="*/ 3603903 w 11033920"/>
              <a:gd name="connsiteY1507" fmla="*/ 5710057 h 8900716"/>
              <a:gd name="connsiteX1508" fmla="*/ 3604414 w 11033920"/>
              <a:gd name="connsiteY1508" fmla="*/ 5710469 h 8900716"/>
              <a:gd name="connsiteX1509" fmla="*/ 3614120 w 11033920"/>
              <a:gd name="connsiteY1509" fmla="*/ 5719534 h 8900716"/>
              <a:gd name="connsiteX1510" fmla="*/ 3562015 w 11033920"/>
              <a:gd name="connsiteY1510" fmla="*/ 5696458 h 8900716"/>
              <a:gd name="connsiteX1511" fmla="*/ 3688701 w 11033920"/>
              <a:gd name="connsiteY1511" fmla="*/ 5695222 h 8900716"/>
              <a:gd name="connsiteX1512" fmla="*/ 3695341 w 11033920"/>
              <a:gd name="connsiteY1512" fmla="*/ 5695222 h 8900716"/>
              <a:gd name="connsiteX1513" fmla="*/ 3698406 w 11033920"/>
              <a:gd name="connsiteY1513" fmla="*/ 5701403 h 8900716"/>
              <a:gd name="connsiteX1514" fmla="*/ 3690744 w 11033920"/>
              <a:gd name="connsiteY1514" fmla="*/ 5697283 h 8900716"/>
              <a:gd name="connsiteX1515" fmla="*/ 3668778 w 11033920"/>
              <a:gd name="connsiteY1515" fmla="*/ 5695222 h 8900716"/>
              <a:gd name="connsiteX1516" fmla="*/ 3671843 w 11033920"/>
              <a:gd name="connsiteY1516" fmla="*/ 5695222 h 8900716"/>
              <a:gd name="connsiteX1517" fmla="*/ 3687168 w 11033920"/>
              <a:gd name="connsiteY1517" fmla="*/ 5695222 h 8900716"/>
              <a:gd name="connsiteX1518" fmla="*/ 3690744 w 11033920"/>
              <a:gd name="connsiteY1518" fmla="*/ 5697283 h 8900716"/>
              <a:gd name="connsiteX1519" fmla="*/ 3701471 w 11033920"/>
              <a:gd name="connsiteY1519" fmla="*/ 5710057 h 8900716"/>
              <a:gd name="connsiteX1520" fmla="*/ 3711177 w 11033920"/>
              <a:gd name="connsiteY1520" fmla="*/ 5719122 h 8900716"/>
              <a:gd name="connsiteX1521" fmla="*/ 3698406 w 11033920"/>
              <a:gd name="connsiteY1521" fmla="*/ 5719122 h 8900716"/>
              <a:gd name="connsiteX1522" fmla="*/ 3695341 w 11033920"/>
              <a:gd name="connsiteY1522" fmla="*/ 5719122 h 8900716"/>
              <a:gd name="connsiteX1523" fmla="*/ 3668778 w 11033920"/>
              <a:gd name="connsiteY1523" fmla="*/ 5695222 h 8900716"/>
              <a:gd name="connsiteX1524" fmla="*/ 8959441 w 11033920"/>
              <a:gd name="connsiteY1524" fmla="*/ 5671734 h 8900716"/>
              <a:gd name="connsiteX1525" fmla="*/ 8959441 w 11033920"/>
              <a:gd name="connsiteY1525" fmla="*/ 5720771 h 8900716"/>
              <a:gd name="connsiteX1526" fmla="*/ 8959441 w 11033920"/>
              <a:gd name="connsiteY1526" fmla="*/ 5671734 h 8900716"/>
              <a:gd name="connsiteX1527" fmla="*/ 3720883 w 11033920"/>
              <a:gd name="connsiteY1527" fmla="*/ 5671734 h 8900716"/>
              <a:gd name="connsiteX1528" fmla="*/ 3737740 w 11033920"/>
              <a:gd name="connsiteY1528" fmla="*/ 5689865 h 8900716"/>
              <a:gd name="connsiteX1529" fmla="*/ 3720883 w 11033920"/>
              <a:gd name="connsiteY1529" fmla="*/ 5680388 h 8900716"/>
              <a:gd name="connsiteX1530" fmla="*/ 3694831 w 11033920"/>
              <a:gd name="connsiteY1530" fmla="*/ 5671734 h 8900716"/>
              <a:gd name="connsiteX1531" fmla="*/ 3717307 w 11033920"/>
              <a:gd name="connsiteY1531" fmla="*/ 5678327 h 8900716"/>
              <a:gd name="connsiteX1532" fmla="*/ 3720883 w 11033920"/>
              <a:gd name="connsiteY1532" fmla="*/ 5680388 h 8900716"/>
              <a:gd name="connsiteX1533" fmla="*/ 3720883 w 11033920"/>
              <a:gd name="connsiteY1533" fmla="*/ 5682036 h 8900716"/>
              <a:gd name="connsiteX1534" fmla="*/ 3694831 w 11033920"/>
              <a:gd name="connsiteY1534" fmla="*/ 5671734 h 8900716"/>
              <a:gd name="connsiteX1535" fmla="*/ 3668778 w 11033920"/>
              <a:gd name="connsiteY1535" fmla="*/ 5671322 h 8900716"/>
              <a:gd name="connsiteX1536" fmla="*/ 3688701 w 11033920"/>
              <a:gd name="connsiteY1536" fmla="*/ 5695222 h 8900716"/>
              <a:gd name="connsiteX1537" fmla="*/ 3687168 w 11033920"/>
              <a:gd name="connsiteY1537" fmla="*/ 5695222 h 8900716"/>
              <a:gd name="connsiteX1538" fmla="*/ 3682060 w 11033920"/>
              <a:gd name="connsiteY1538" fmla="*/ 5692338 h 8900716"/>
              <a:gd name="connsiteX1539" fmla="*/ 3668778 w 11033920"/>
              <a:gd name="connsiteY1539" fmla="*/ 5671322 h 8900716"/>
              <a:gd name="connsiteX1540" fmla="*/ 3402636 w 11033920"/>
              <a:gd name="connsiteY1540" fmla="*/ 5671322 h 8900716"/>
              <a:gd name="connsiteX1541" fmla="*/ 3406212 w 11033920"/>
              <a:gd name="connsiteY1541" fmla="*/ 5679152 h 8900716"/>
              <a:gd name="connsiteX1542" fmla="*/ 3406212 w 11033920"/>
              <a:gd name="connsiteY1542" fmla="*/ 5682860 h 8900716"/>
              <a:gd name="connsiteX1543" fmla="*/ 8946670 w 11033920"/>
              <a:gd name="connsiteY1543" fmla="*/ 5652367 h 8900716"/>
              <a:gd name="connsiteX1544" fmla="*/ 8959441 w 11033920"/>
              <a:gd name="connsiteY1544" fmla="*/ 5671734 h 8900716"/>
              <a:gd name="connsiteX1545" fmla="*/ 8947692 w 11033920"/>
              <a:gd name="connsiteY1545" fmla="*/ 5657724 h 8900716"/>
              <a:gd name="connsiteX1546" fmla="*/ 3628423 w 11033920"/>
              <a:gd name="connsiteY1546" fmla="*/ 5648658 h 8900716"/>
              <a:gd name="connsiteX1547" fmla="*/ 3639150 w 11033920"/>
              <a:gd name="connsiteY1547" fmla="*/ 5650307 h 8900716"/>
              <a:gd name="connsiteX1548" fmla="*/ 3642215 w 11033920"/>
              <a:gd name="connsiteY1548" fmla="*/ 5671734 h 8900716"/>
              <a:gd name="connsiteX1549" fmla="*/ 3629444 w 11033920"/>
              <a:gd name="connsiteY1549" fmla="*/ 5650307 h 8900716"/>
              <a:gd name="connsiteX1550" fmla="*/ 3535963 w 11033920"/>
              <a:gd name="connsiteY1550" fmla="*/ 5647422 h 8900716"/>
              <a:gd name="connsiteX1551" fmla="*/ 3541582 w 11033920"/>
              <a:gd name="connsiteY1551" fmla="*/ 5650307 h 8900716"/>
              <a:gd name="connsiteX1552" fmla="*/ 3589089 w 11033920"/>
              <a:gd name="connsiteY1552" fmla="*/ 5671734 h 8900716"/>
              <a:gd name="connsiteX1553" fmla="*/ 3562015 w 11033920"/>
              <a:gd name="connsiteY1553" fmla="*/ 5671734 h 8900716"/>
              <a:gd name="connsiteX1554" fmla="*/ 3546690 w 11033920"/>
              <a:gd name="connsiteY1554" fmla="*/ 5657724 h 8900716"/>
              <a:gd name="connsiteX1555" fmla="*/ 3402636 w 11033920"/>
              <a:gd name="connsiteY1555" fmla="*/ 5647422 h 8900716"/>
              <a:gd name="connsiteX1556" fmla="*/ 3415918 w 11033920"/>
              <a:gd name="connsiteY1556" fmla="*/ 5650307 h 8900716"/>
              <a:gd name="connsiteX1557" fmla="*/ 3418472 w 11033920"/>
              <a:gd name="connsiteY1557" fmla="*/ 5654839 h 8900716"/>
              <a:gd name="connsiteX1558" fmla="*/ 3616674 w 11033920"/>
              <a:gd name="connsiteY1558" fmla="*/ 5647010 h 8900716"/>
              <a:gd name="connsiteX1559" fmla="*/ 3640683 w 11033920"/>
              <a:gd name="connsiteY1559" fmla="*/ 5671734 h 8900716"/>
              <a:gd name="connsiteX1560" fmla="*/ 3616674 w 11033920"/>
              <a:gd name="connsiteY1560" fmla="*/ 5671734 h 8900716"/>
              <a:gd name="connsiteX1561" fmla="*/ 3616674 w 11033920"/>
              <a:gd name="connsiteY1561" fmla="*/ 5647010 h 8900716"/>
              <a:gd name="connsiteX1562" fmla="*/ 3616674 w 11033920"/>
              <a:gd name="connsiteY1562" fmla="*/ 5647010 h 8900716"/>
              <a:gd name="connsiteX1563" fmla="*/ 3627912 w 11033920"/>
              <a:gd name="connsiteY1563" fmla="*/ 5647422 h 8900716"/>
              <a:gd name="connsiteX1564" fmla="*/ 3628423 w 11033920"/>
              <a:gd name="connsiteY1564" fmla="*/ 5648658 h 8900716"/>
              <a:gd name="connsiteX1565" fmla="*/ 8932367 w 11033920"/>
              <a:gd name="connsiteY1565" fmla="*/ 5624346 h 8900716"/>
              <a:gd name="connsiteX1566" fmla="*/ 8946159 w 11033920"/>
              <a:gd name="connsiteY1566" fmla="*/ 5647834 h 8900716"/>
              <a:gd name="connsiteX1567" fmla="*/ 8946670 w 11033920"/>
              <a:gd name="connsiteY1567" fmla="*/ 5652367 h 8900716"/>
              <a:gd name="connsiteX1568" fmla="*/ 8946159 w 11033920"/>
              <a:gd name="connsiteY1568" fmla="*/ 5651131 h 8900716"/>
              <a:gd name="connsiteX1569" fmla="*/ 8932367 w 11033920"/>
              <a:gd name="connsiteY1569" fmla="*/ 5647834 h 8900716"/>
              <a:gd name="connsiteX1570" fmla="*/ 8932367 w 11033920"/>
              <a:gd name="connsiteY1570" fmla="*/ 5631351 h 8900716"/>
              <a:gd name="connsiteX1571" fmla="*/ 8932367 w 11033920"/>
              <a:gd name="connsiteY1571" fmla="*/ 5627643 h 8900716"/>
              <a:gd name="connsiteX1572" fmla="*/ 8932367 w 11033920"/>
              <a:gd name="connsiteY1572" fmla="*/ 5624346 h 8900716"/>
              <a:gd name="connsiteX1573" fmla="*/ 3535963 w 11033920"/>
              <a:gd name="connsiteY1573" fmla="*/ 5623522 h 8900716"/>
              <a:gd name="connsiteX1574" fmla="*/ 3548222 w 11033920"/>
              <a:gd name="connsiteY1574" fmla="*/ 5629703 h 8900716"/>
              <a:gd name="connsiteX1575" fmla="*/ 3547712 w 11033920"/>
              <a:gd name="connsiteY1575" fmla="*/ 5630115 h 8900716"/>
              <a:gd name="connsiteX1576" fmla="*/ 3535963 w 11033920"/>
              <a:gd name="connsiteY1576" fmla="*/ 5623522 h 8900716"/>
              <a:gd name="connsiteX1577" fmla="*/ 8987026 w 11033920"/>
              <a:gd name="connsiteY1577" fmla="*/ 5622698 h 8900716"/>
              <a:gd name="connsiteX1578" fmla="*/ 8987026 w 11033920"/>
              <a:gd name="connsiteY1578" fmla="*/ 5647010 h 8900716"/>
              <a:gd name="connsiteX1579" fmla="*/ 8959441 w 11033920"/>
              <a:gd name="connsiteY1579" fmla="*/ 5671734 h 8900716"/>
              <a:gd name="connsiteX1580" fmla="*/ 8987026 w 11033920"/>
              <a:gd name="connsiteY1580" fmla="*/ 5622698 h 8900716"/>
              <a:gd name="connsiteX1581" fmla="*/ 3559461 w 11033920"/>
              <a:gd name="connsiteY1581" fmla="*/ 5618165 h 8900716"/>
              <a:gd name="connsiteX1582" fmla="*/ 3562526 w 11033920"/>
              <a:gd name="connsiteY1582" fmla="*/ 5620638 h 8900716"/>
              <a:gd name="connsiteX1583" fmla="*/ 3589089 w 11033920"/>
              <a:gd name="connsiteY1583" fmla="*/ 5623522 h 8900716"/>
              <a:gd name="connsiteX1584" fmla="*/ 3572231 w 11033920"/>
              <a:gd name="connsiteY1584" fmla="*/ 5641653 h 8900716"/>
              <a:gd name="connsiteX1585" fmla="*/ 3548222 w 11033920"/>
              <a:gd name="connsiteY1585" fmla="*/ 5629703 h 8900716"/>
              <a:gd name="connsiteX1586" fmla="*/ 3551798 w 11033920"/>
              <a:gd name="connsiteY1586" fmla="*/ 5623522 h 8900716"/>
              <a:gd name="connsiteX1587" fmla="*/ 8837353 w 11033920"/>
              <a:gd name="connsiteY1587" fmla="*/ 5616929 h 8900716"/>
              <a:gd name="connsiteX1588" fmla="*/ 8837863 w 11033920"/>
              <a:gd name="connsiteY1588" fmla="*/ 5618989 h 8900716"/>
              <a:gd name="connsiteX1589" fmla="*/ 8826625 w 11033920"/>
              <a:gd name="connsiteY1589" fmla="*/ 5622698 h 8900716"/>
              <a:gd name="connsiteX1590" fmla="*/ 3699428 w 11033920"/>
              <a:gd name="connsiteY1590" fmla="*/ 5593853 h 8900716"/>
              <a:gd name="connsiteX1591" fmla="*/ 3711177 w 11033920"/>
              <a:gd name="connsiteY1591" fmla="*/ 5608688 h 8900716"/>
              <a:gd name="connsiteX1592" fmla="*/ 3735186 w 11033920"/>
              <a:gd name="connsiteY1592" fmla="*/ 5618989 h 8900716"/>
              <a:gd name="connsiteX1593" fmla="*/ 3722415 w 11033920"/>
              <a:gd name="connsiteY1593" fmla="*/ 5601270 h 8900716"/>
              <a:gd name="connsiteX1594" fmla="*/ 3737229 w 11033920"/>
              <a:gd name="connsiteY1594" fmla="*/ 5608688 h 8900716"/>
              <a:gd name="connsiteX1595" fmla="*/ 3745914 w 11033920"/>
              <a:gd name="connsiteY1595" fmla="*/ 5623522 h 8900716"/>
              <a:gd name="connsiteX1596" fmla="*/ 3745914 w 11033920"/>
              <a:gd name="connsiteY1596" fmla="*/ 5624346 h 8900716"/>
              <a:gd name="connsiteX1597" fmla="*/ 3747957 w 11033920"/>
              <a:gd name="connsiteY1597" fmla="*/ 5627643 h 8900716"/>
              <a:gd name="connsiteX1598" fmla="*/ 3758173 w 11033920"/>
              <a:gd name="connsiteY1598" fmla="*/ 5650719 h 8900716"/>
              <a:gd name="connsiteX1599" fmla="*/ 3747957 w 11033920"/>
              <a:gd name="connsiteY1599" fmla="*/ 5636296 h 8900716"/>
              <a:gd name="connsiteX1600" fmla="*/ 3745914 w 11033920"/>
              <a:gd name="connsiteY1600" fmla="*/ 5634236 h 8900716"/>
              <a:gd name="connsiteX1601" fmla="*/ 3745914 w 11033920"/>
              <a:gd name="connsiteY1601" fmla="*/ 5647010 h 8900716"/>
              <a:gd name="connsiteX1602" fmla="*/ 3699428 w 11033920"/>
              <a:gd name="connsiteY1602" fmla="*/ 5593853 h 8900716"/>
              <a:gd name="connsiteX1603" fmla="*/ 9038109 w 11033920"/>
              <a:gd name="connsiteY1603" fmla="*/ 5576546 h 8900716"/>
              <a:gd name="connsiteX1604" fmla="*/ 9038109 w 11033920"/>
              <a:gd name="connsiteY1604" fmla="*/ 5599622 h 8900716"/>
              <a:gd name="connsiteX1605" fmla="*/ 9038109 w 11033920"/>
              <a:gd name="connsiteY1605" fmla="*/ 5622698 h 8900716"/>
              <a:gd name="connsiteX1606" fmla="*/ 9038109 w 11033920"/>
              <a:gd name="connsiteY1606" fmla="*/ 5576546 h 8900716"/>
              <a:gd name="connsiteX1607" fmla="*/ 9014100 w 11033920"/>
              <a:gd name="connsiteY1607" fmla="*/ 5576546 h 8900716"/>
              <a:gd name="connsiteX1608" fmla="*/ 9038109 w 11033920"/>
              <a:gd name="connsiteY1608" fmla="*/ 5623522 h 8900716"/>
              <a:gd name="connsiteX1609" fmla="*/ 9014100 w 11033920"/>
              <a:gd name="connsiteY1609" fmla="*/ 5600034 h 8900716"/>
              <a:gd name="connsiteX1610" fmla="*/ 9014100 w 11033920"/>
              <a:gd name="connsiteY1610" fmla="*/ 5576546 h 8900716"/>
              <a:gd name="connsiteX1611" fmla="*/ 8932367 w 11033920"/>
              <a:gd name="connsiteY1611" fmla="*/ 5576546 h 8900716"/>
              <a:gd name="connsiteX1612" fmla="*/ 8932367 w 11033920"/>
              <a:gd name="connsiteY1612" fmla="*/ 5622698 h 8900716"/>
              <a:gd name="connsiteX1613" fmla="*/ 8932367 w 11033920"/>
              <a:gd name="connsiteY1613" fmla="*/ 5617753 h 8900716"/>
              <a:gd name="connsiteX1614" fmla="*/ 8932367 w 11033920"/>
              <a:gd name="connsiteY1614" fmla="*/ 5599622 h 8900716"/>
              <a:gd name="connsiteX1615" fmla="*/ 8932367 w 11033920"/>
              <a:gd name="connsiteY1615" fmla="*/ 5576546 h 8900716"/>
              <a:gd name="connsiteX1616" fmla="*/ 3722415 w 11033920"/>
              <a:gd name="connsiteY1616" fmla="*/ 5576546 h 8900716"/>
              <a:gd name="connsiteX1617" fmla="*/ 3722415 w 11033920"/>
              <a:gd name="connsiteY1617" fmla="*/ 5601270 h 8900716"/>
              <a:gd name="connsiteX1618" fmla="*/ 3705047 w 11033920"/>
              <a:gd name="connsiteY1618" fmla="*/ 5585612 h 8900716"/>
              <a:gd name="connsiteX1619" fmla="*/ 3701471 w 11033920"/>
              <a:gd name="connsiteY1619" fmla="*/ 5579431 h 8900716"/>
              <a:gd name="connsiteX1620" fmla="*/ 3705047 w 11033920"/>
              <a:gd name="connsiteY1620" fmla="*/ 5582315 h 8900716"/>
              <a:gd name="connsiteX1621" fmla="*/ 3722415 w 11033920"/>
              <a:gd name="connsiteY1621" fmla="*/ 5576546 h 8900716"/>
              <a:gd name="connsiteX1622" fmla="*/ 3401614 w 11033920"/>
              <a:gd name="connsiteY1622" fmla="*/ 5576546 h 8900716"/>
              <a:gd name="connsiteX1623" fmla="*/ 3401614 w 11033920"/>
              <a:gd name="connsiteY1623" fmla="*/ 5622698 h 8900716"/>
              <a:gd name="connsiteX1624" fmla="*/ 3401614 w 11033920"/>
              <a:gd name="connsiteY1624" fmla="*/ 5576546 h 8900716"/>
              <a:gd name="connsiteX1625" fmla="*/ 8905293 w 11033920"/>
              <a:gd name="connsiteY1625" fmla="*/ 5575722 h 8900716"/>
              <a:gd name="connsiteX1626" fmla="*/ 8905293 w 11033920"/>
              <a:gd name="connsiteY1626" fmla="*/ 5578606 h 8900716"/>
              <a:gd name="connsiteX1627" fmla="*/ 8905293 w 11033920"/>
              <a:gd name="connsiteY1627" fmla="*/ 5599622 h 8900716"/>
              <a:gd name="connsiteX1628" fmla="*/ 8905293 w 11033920"/>
              <a:gd name="connsiteY1628" fmla="*/ 5623522 h 8900716"/>
              <a:gd name="connsiteX1629" fmla="*/ 8905293 w 11033920"/>
              <a:gd name="connsiteY1629" fmla="*/ 5575722 h 8900716"/>
              <a:gd name="connsiteX1630" fmla="*/ 9053944 w 11033920"/>
              <a:gd name="connsiteY1630" fmla="*/ 5566656 h 8900716"/>
              <a:gd name="connsiteX1631" fmla="*/ 9065183 w 11033920"/>
              <a:gd name="connsiteY1631" fmla="*/ 5576546 h 8900716"/>
              <a:gd name="connsiteX1632" fmla="*/ 9065183 w 11033920"/>
              <a:gd name="connsiteY1632" fmla="*/ 5601270 h 8900716"/>
              <a:gd name="connsiteX1633" fmla="*/ 9053944 w 11033920"/>
              <a:gd name="connsiteY1633" fmla="*/ 5566656 h 8900716"/>
              <a:gd name="connsiteX1634" fmla="*/ 3463425 w 11033920"/>
              <a:gd name="connsiteY1634" fmla="*/ 5563772 h 8900716"/>
              <a:gd name="connsiteX1635" fmla="*/ 3478239 w 11033920"/>
              <a:gd name="connsiteY1635" fmla="*/ 5565008 h 8900716"/>
              <a:gd name="connsiteX1636" fmla="*/ 3482325 w 11033920"/>
              <a:gd name="connsiteY1636" fmla="*/ 5566656 h 8900716"/>
              <a:gd name="connsiteX1637" fmla="*/ 3482325 w 11033920"/>
              <a:gd name="connsiteY1637" fmla="*/ 5575722 h 8900716"/>
              <a:gd name="connsiteX1638" fmla="*/ 3456273 w 11033920"/>
              <a:gd name="connsiteY1638" fmla="*/ 5559239 h 8900716"/>
              <a:gd name="connsiteX1639" fmla="*/ 3463425 w 11033920"/>
              <a:gd name="connsiteY1639" fmla="*/ 5563772 h 8900716"/>
              <a:gd name="connsiteX1640" fmla="*/ 3462403 w 11033920"/>
              <a:gd name="connsiteY1640" fmla="*/ 5563772 h 8900716"/>
              <a:gd name="connsiteX1641" fmla="*/ 3456784 w 11033920"/>
              <a:gd name="connsiteY1641" fmla="*/ 5562124 h 8900716"/>
              <a:gd name="connsiteX1642" fmla="*/ 8932367 w 11033920"/>
              <a:gd name="connsiteY1642" fmla="*/ 5551822 h 8900716"/>
              <a:gd name="connsiteX1643" fmla="*/ 8959441 w 11033920"/>
              <a:gd name="connsiteY1643" fmla="*/ 5601270 h 8900716"/>
              <a:gd name="connsiteX1644" fmla="*/ 8932367 w 11033920"/>
              <a:gd name="connsiteY1644" fmla="*/ 5551822 h 8900716"/>
              <a:gd name="connsiteX1645" fmla="*/ 8878730 w 11033920"/>
              <a:gd name="connsiteY1645" fmla="*/ 5551822 h 8900716"/>
              <a:gd name="connsiteX1646" fmla="*/ 8878730 w 11033920"/>
              <a:gd name="connsiteY1646" fmla="*/ 5599210 h 8900716"/>
              <a:gd name="connsiteX1647" fmla="*/ 8852677 w 11033920"/>
              <a:gd name="connsiteY1647" fmla="*/ 5599210 h 8900716"/>
              <a:gd name="connsiteX1648" fmla="*/ 8849613 w 11033920"/>
              <a:gd name="connsiteY1648" fmla="*/ 5610748 h 8900716"/>
              <a:gd name="connsiteX1649" fmla="*/ 8837353 w 11033920"/>
              <a:gd name="connsiteY1649" fmla="*/ 5616929 h 8900716"/>
              <a:gd name="connsiteX1650" fmla="*/ 8836331 w 11033920"/>
              <a:gd name="connsiteY1650" fmla="*/ 5610748 h 8900716"/>
              <a:gd name="connsiteX1651" fmla="*/ 8826625 w 11033920"/>
              <a:gd name="connsiteY1651" fmla="*/ 5599210 h 8900716"/>
              <a:gd name="connsiteX1652" fmla="*/ 8878730 w 11033920"/>
              <a:gd name="connsiteY1652" fmla="*/ 5551822 h 8900716"/>
              <a:gd name="connsiteX1653" fmla="*/ 8720883 w 11033920"/>
              <a:gd name="connsiteY1653" fmla="*/ 5551822 h 8900716"/>
              <a:gd name="connsiteX1654" fmla="*/ 8747957 w 11033920"/>
              <a:gd name="connsiteY1654" fmla="*/ 5599210 h 8900716"/>
              <a:gd name="connsiteX1655" fmla="*/ 8720883 w 11033920"/>
              <a:gd name="connsiteY1655" fmla="*/ 5575310 h 8900716"/>
              <a:gd name="connsiteX1656" fmla="*/ 8720883 w 11033920"/>
              <a:gd name="connsiteY1656" fmla="*/ 5551822 h 8900716"/>
              <a:gd name="connsiteX1657" fmla="*/ 3667757 w 11033920"/>
              <a:gd name="connsiteY1657" fmla="*/ 5551822 h 8900716"/>
              <a:gd name="connsiteX1658" fmla="*/ 3695852 w 11033920"/>
              <a:gd name="connsiteY1658" fmla="*/ 5569541 h 8900716"/>
              <a:gd name="connsiteX1659" fmla="*/ 3701471 w 11033920"/>
              <a:gd name="connsiteY1659" fmla="*/ 5579431 h 8900716"/>
              <a:gd name="connsiteX1660" fmla="*/ 3455762 w 11033920"/>
              <a:gd name="connsiteY1660" fmla="*/ 5551822 h 8900716"/>
              <a:gd name="connsiteX1661" fmla="*/ 3456273 w 11033920"/>
              <a:gd name="connsiteY1661" fmla="*/ 5559239 h 8900716"/>
              <a:gd name="connsiteX1662" fmla="*/ 3449122 w 11033920"/>
              <a:gd name="connsiteY1662" fmla="*/ 5554706 h 8900716"/>
              <a:gd name="connsiteX1663" fmla="*/ 3455762 w 11033920"/>
              <a:gd name="connsiteY1663" fmla="*/ 5551822 h 8900716"/>
              <a:gd name="connsiteX1664" fmla="*/ 3572742 w 11033920"/>
              <a:gd name="connsiteY1664" fmla="*/ 5542756 h 8900716"/>
              <a:gd name="connsiteX1665" fmla="*/ 3585513 w 11033920"/>
              <a:gd name="connsiteY1665" fmla="*/ 5560475 h 8900716"/>
              <a:gd name="connsiteX1666" fmla="*/ 3589089 w 11033920"/>
              <a:gd name="connsiteY1666" fmla="*/ 5575722 h 8900716"/>
              <a:gd name="connsiteX1667" fmla="*/ 3589089 w 11033920"/>
              <a:gd name="connsiteY1667" fmla="*/ 5623522 h 8900716"/>
              <a:gd name="connsiteX1668" fmla="*/ 3561504 w 11033920"/>
              <a:gd name="connsiteY1668" fmla="*/ 5616517 h 8900716"/>
              <a:gd name="connsiteX1669" fmla="*/ 3559461 w 11033920"/>
              <a:gd name="connsiteY1669" fmla="*/ 5618165 h 8900716"/>
              <a:gd name="connsiteX1670" fmla="*/ 3535963 w 11033920"/>
              <a:gd name="connsiteY1670" fmla="*/ 5599622 h 8900716"/>
              <a:gd name="connsiteX1671" fmla="*/ 3535963 w 11033920"/>
              <a:gd name="connsiteY1671" fmla="*/ 5623522 h 8900716"/>
              <a:gd name="connsiteX1672" fmla="*/ 3535963 w 11033920"/>
              <a:gd name="connsiteY1672" fmla="*/ 5647422 h 8900716"/>
              <a:gd name="connsiteX1673" fmla="*/ 3534941 w 11033920"/>
              <a:gd name="connsiteY1673" fmla="*/ 5647422 h 8900716"/>
              <a:gd name="connsiteX1674" fmla="*/ 3528811 w 11033920"/>
              <a:gd name="connsiteY1674" fmla="*/ 5647834 h 8900716"/>
              <a:gd name="connsiteX1675" fmla="*/ 3562526 w 11033920"/>
              <a:gd name="connsiteY1675" fmla="*/ 5695222 h 8900716"/>
              <a:gd name="connsiteX1676" fmla="*/ 3562526 w 11033920"/>
              <a:gd name="connsiteY1676" fmla="*/ 5719122 h 8900716"/>
              <a:gd name="connsiteX1677" fmla="*/ 3455762 w 11033920"/>
              <a:gd name="connsiteY1677" fmla="*/ 5719122 h 8900716"/>
              <a:gd name="connsiteX1678" fmla="*/ 3482325 w 11033920"/>
              <a:gd name="connsiteY1678" fmla="*/ 5743022 h 8900716"/>
              <a:gd name="connsiteX1679" fmla="*/ 3486412 w 11033920"/>
              <a:gd name="connsiteY1679" fmla="*/ 5750440 h 8900716"/>
              <a:gd name="connsiteX1680" fmla="*/ 3482325 w 11033920"/>
              <a:gd name="connsiteY1680" fmla="*/ 5748379 h 8900716"/>
              <a:gd name="connsiteX1681" fmla="*/ 3482325 w 11033920"/>
              <a:gd name="connsiteY1681" fmla="*/ 5751264 h 8900716"/>
              <a:gd name="connsiteX1682" fmla="*/ 3509399 w 11033920"/>
              <a:gd name="connsiteY1682" fmla="*/ 5766922 h 8900716"/>
              <a:gd name="connsiteX1683" fmla="*/ 3483347 w 11033920"/>
              <a:gd name="connsiteY1683" fmla="*/ 5757445 h 8900716"/>
              <a:gd name="connsiteX1684" fmla="*/ 3484369 w 11033920"/>
              <a:gd name="connsiteY1684" fmla="*/ 5763626 h 8900716"/>
              <a:gd name="connsiteX1685" fmla="*/ 3507356 w 11033920"/>
              <a:gd name="connsiteY1685" fmla="*/ 5766922 h 8900716"/>
              <a:gd name="connsiteX1686" fmla="*/ 3429199 w 11033920"/>
              <a:gd name="connsiteY1686" fmla="*/ 5766922 h 8900716"/>
              <a:gd name="connsiteX1687" fmla="*/ 3481304 w 11033920"/>
              <a:gd name="connsiteY1687" fmla="*/ 5766922 h 8900716"/>
              <a:gd name="connsiteX1688" fmla="*/ 3455251 w 11033920"/>
              <a:gd name="connsiteY1688" fmla="*/ 5742198 h 8900716"/>
              <a:gd name="connsiteX1689" fmla="*/ 3457295 w 11033920"/>
              <a:gd name="connsiteY1689" fmla="*/ 5742198 h 8900716"/>
              <a:gd name="connsiteX1690" fmla="*/ 3429199 w 11033920"/>
              <a:gd name="connsiteY1690" fmla="*/ 5719122 h 8900716"/>
              <a:gd name="connsiteX1691" fmla="*/ 3412853 w 11033920"/>
              <a:gd name="connsiteY1691" fmla="*/ 5716238 h 8900716"/>
              <a:gd name="connsiteX1692" fmla="*/ 3411320 w 11033920"/>
              <a:gd name="connsiteY1692" fmla="*/ 5716238 h 8900716"/>
              <a:gd name="connsiteX1693" fmla="*/ 3425623 w 11033920"/>
              <a:gd name="connsiteY1693" fmla="*/ 5719122 h 8900716"/>
              <a:gd name="connsiteX1694" fmla="*/ 3429710 w 11033920"/>
              <a:gd name="connsiteY1694" fmla="*/ 5720359 h 8900716"/>
              <a:gd name="connsiteX1695" fmla="*/ 3376073 w 11033920"/>
              <a:gd name="connsiteY1695" fmla="*/ 5743847 h 8900716"/>
              <a:gd name="connsiteX1696" fmla="*/ 3429199 w 11033920"/>
              <a:gd name="connsiteY1696" fmla="*/ 5766922 h 8900716"/>
              <a:gd name="connsiteX1697" fmla="*/ 3429710 w 11033920"/>
              <a:gd name="connsiteY1697" fmla="*/ 5767747 h 8900716"/>
              <a:gd name="connsiteX1698" fmla="*/ 3429710 w 11033920"/>
              <a:gd name="connsiteY1698" fmla="*/ 5791647 h 8900716"/>
              <a:gd name="connsiteX1699" fmla="*/ 3403147 w 11033920"/>
              <a:gd name="connsiteY1699" fmla="*/ 5767747 h 8900716"/>
              <a:gd name="connsiteX1700" fmla="*/ 3403147 w 11033920"/>
              <a:gd name="connsiteY1700" fmla="*/ 5791647 h 8900716"/>
              <a:gd name="connsiteX1701" fmla="*/ 3376073 w 11033920"/>
              <a:gd name="connsiteY1701" fmla="*/ 5791647 h 8900716"/>
              <a:gd name="connsiteX1702" fmla="*/ 3375562 w 11033920"/>
              <a:gd name="connsiteY1702" fmla="*/ 5790410 h 8900716"/>
              <a:gd name="connsiteX1703" fmla="*/ 3375051 w 11033920"/>
              <a:gd name="connsiteY1703" fmla="*/ 5790410 h 8900716"/>
              <a:gd name="connsiteX1704" fmla="*/ 3373008 w 11033920"/>
              <a:gd name="connsiteY1704" fmla="*/ 5788350 h 8900716"/>
              <a:gd name="connsiteX1705" fmla="*/ 3349510 w 11033920"/>
              <a:gd name="connsiteY1705" fmla="*/ 5767747 h 8900716"/>
              <a:gd name="connsiteX1706" fmla="*/ 3322947 w 11033920"/>
              <a:gd name="connsiteY1706" fmla="*/ 5720359 h 8900716"/>
              <a:gd name="connsiteX1707" fmla="*/ 3338272 w 11033920"/>
              <a:gd name="connsiteY1707" fmla="*/ 5713353 h 8900716"/>
              <a:gd name="connsiteX1708" fmla="*/ 3349510 w 11033920"/>
              <a:gd name="connsiteY1708" fmla="*/ 5720359 h 8900716"/>
              <a:gd name="connsiteX1709" fmla="*/ 3398549 w 11033920"/>
              <a:gd name="connsiteY1709" fmla="*/ 5713353 h 8900716"/>
              <a:gd name="connsiteX1710" fmla="*/ 3400593 w 11033920"/>
              <a:gd name="connsiteY1710" fmla="*/ 5713765 h 8900716"/>
              <a:gd name="connsiteX1711" fmla="*/ 3376073 w 11033920"/>
              <a:gd name="connsiteY1711" fmla="*/ 5695222 h 8900716"/>
              <a:gd name="connsiteX1712" fmla="*/ 3409788 w 11033920"/>
              <a:gd name="connsiteY1712" fmla="*/ 5695222 h 8900716"/>
              <a:gd name="connsiteX1713" fmla="*/ 3406212 w 11033920"/>
              <a:gd name="connsiteY1713" fmla="*/ 5683684 h 8900716"/>
              <a:gd name="connsiteX1714" fmla="*/ 3410298 w 11033920"/>
              <a:gd name="connsiteY1714" fmla="*/ 5688217 h 8900716"/>
              <a:gd name="connsiteX1715" fmla="*/ 3406212 w 11033920"/>
              <a:gd name="connsiteY1715" fmla="*/ 5679152 h 8900716"/>
              <a:gd name="connsiteX1716" fmla="*/ 3406212 w 11033920"/>
              <a:gd name="connsiteY1716" fmla="*/ 5677915 h 8900716"/>
              <a:gd name="connsiteX1717" fmla="*/ 3429199 w 11033920"/>
              <a:gd name="connsiteY1717" fmla="*/ 5695222 h 8900716"/>
              <a:gd name="connsiteX1718" fmla="*/ 3402636 w 11033920"/>
              <a:gd name="connsiteY1718" fmla="*/ 5647422 h 8900716"/>
              <a:gd name="connsiteX1719" fmla="*/ 3429199 w 11033920"/>
              <a:gd name="connsiteY1719" fmla="*/ 5671322 h 8900716"/>
              <a:gd name="connsiteX1720" fmla="*/ 3418472 w 11033920"/>
              <a:gd name="connsiteY1720" fmla="*/ 5654839 h 8900716"/>
              <a:gd name="connsiteX1721" fmla="*/ 3429199 w 11033920"/>
              <a:gd name="connsiteY1721" fmla="*/ 5659372 h 8900716"/>
              <a:gd name="connsiteX1722" fmla="*/ 3455762 w 11033920"/>
              <a:gd name="connsiteY1722" fmla="*/ 5671322 h 8900716"/>
              <a:gd name="connsiteX1723" fmla="*/ 3402636 w 11033920"/>
              <a:gd name="connsiteY1723" fmla="*/ 5575722 h 8900716"/>
              <a:gd name="connsiteX1724" fmla="*/ 3429199 w 11033920"/>
              <a:gd name="connsiteY1724" fmla="*/ 5599622 h 8900716"/>
              <a:gd name="connsiteX1725" fmla="*/ 3429199 w 11033920"/>
              <a:gd name="connsiteY1725" fmla="*/ 5575722 h 8900716"/>
              <a:gd name="connsiteX1726" fmla="*/ 3402636 w 11033920"/>
              <a:gd name="connsiteY1726" fmla="*/ 5551822 h 8900716"/>
              <a:gd name="connsiteX1727" fmla="*/ 3455762 w 11033920"/>
              <a:gd name="connsiteY1727" fmla="*/ 5575722 h 8900716"/>
              <a:gd name="connsiteX1728" fmla="*/ 3509399 w 11033920"/>
              <a:gd name="connsiteY1728" fmla="*/ 5599622 h 8900716"/>
              <a:gd name="connsiteX1729" fmla="*/ 3509399 w 11033920"/>
              <a:gd name="connsiteY1729" fmla="*/ 5575722 h 8900716"/>
              <a:gd name="connsiteX1730" fmla="*/ 3482325 w 11033920"/>
              <a:gd name="connsiteY1730" fmla="*/ 5566656 h 8900716"/>
              <a:gd name="connsiteX1731" fmla="*/ 3482325 w 11033920"/>
              <a:gd name="connsiteY1731" fmla="*/ 5563772 h 8900716"/>
              <a:gd name="connsiteX1732" fmla="*/ 3482325 w 11033920"/>
              <a:gd name="connsiteY1732" fmla="*/ 5551822 h 8900716"/>
              <a:gd name="connsiteX1733" fmla="*/ 3535963 w 11033920"/>
              <a:gd name="connsiteY1733" fmla="*/ 5575722 h 8900716"/>
              <a:gd name="connsiteX1734" fmla="*/ 3568656 w 11033920"/>
              <a:gd name="connsiteY1734" fmla="*/ 5551822 h 8900716"/>
              <a:gd name="connsiteX1735" fmla="*/ 3519105 w 11033920"/>
              <a:gd name="connsiteY1735" fmla="*/ 5539460 h 8900716"/>
              <a:gd name="connsiteX1736" fmla="*/ 3522170 w 11033920"/>
              <a:gd name="connsiteY1736" fmla="*/ 5542756 h 8900716"/>
              <a:gd name="connsiteX1737" fmla="*/ 3535963 w 11033920"/>
              <a:gd name="connsiteY1737" fmla="*/ 5575722 h 8900716"/>
              <a:gd name="connsiteX1738" fmla="*/ 3509399 w 11033920"/>
              <a:gd name="connsiteY1738" fmla="*/ 5551822 h 8900716"/>
              <a:gd name="connsiteX1739" fmla="*/ 3519105 w 11033920"/>
              <a:gd name="connsiteY1739" fmla="*/ 5539460 h 8900716"/>
              <a:gd name="connsiteX1740" fmla="*/ 3562526 w 11033920"/>
              <a:gd name="connsiteY1740" fmla="*/ 5527510 h 8900716"/>
              <a:gd name="connsiteX1741" fmla="*/ 3573253 w 11033920"/>
              <a:gd name="connsiteY1741" fmla="*/ 5541932 h 8900716"/>
              <a:gd name="connsiteX1742" fmla="*/ 3572742 w 11033920"/>
              <a:gd name="connsiteY1742" fmla="*/ 5542756 h 8900716"/>
              <a:gd name="connsiteX1743" fmla="*/ 3562526 w 11033920"/>
              <a:gd name="connsiteY1743" fmla="*/ 5527510 h 8900716"/>
              <a:gd name="connsiteX1744" fmla="*/ 3582448 w 11033920"/>
              <a:gd name="connsiteY1744" fmla="*/ 5540696 h 8900716"/>
              <a:gd name="connsiteX1745" fmla="*/ 3578872 w 11033920"/>
              <a:gd name="connsiteY1745" fmla="*/ 5539460 h 8900716"/>
              <a:gd name="connsiteX1746" fmla="*/ 3562526 w 11033920"/>
              <a:gd name="connsiteY1746" fmla="*/ 5527510 h 8900716"/>
              <a:gd name="connsiteX1747" fmla="*/ 3509399 w 11033920"/>
              <a:gd name="connsiteY1747" fmla="*/ 5527510 h 8900716"/>
              <a:gd name="connsiteX1748" fmla="*/ 3520127 w 11033920"/>
              <a:gd name="connsiteY1748" fmla="*/ 5538224 h 8900716"/>
              <a:gd name="connsiteX1749" fmla="*/ 3519105 w 11033920"/>
              <a:gd name="connsiteY1749" fmla="*/ 5539048 h 8900716"/>
              <a:gd name="connsiteX1750" fmla="*/ 8932367 w 11033920"/>
              <a:gd name="connsiteY1750" fmla="*/ 5527098 h 8900716"/>
              <a:gd name="connsiteX1751" fmla="*/ 8905293 w 11033920"/>
              <a:gd name="connsiteY1751" fmla="*/ 5551822 h 8900716"/>
              <a:gd name="connsiteX1752" fmla="*/ 8932367 w 11033920"/>
              <a:gd name="connsiteY1752" fmla="*/ 5527098 h 8900716"/>
              <a:gd name="connsiteX1753" fmla="*/ 3002146 w 11033920"/>
              <a:gd name="connsiteY1753" fmla="*/ 5527098 h 8900716"/>
              <a:gd name="connsiteX1754" fmla="*/ 3057315 w 11033920"/>
              <a:gd name="connsiteY1754" fmla="*/ 5576546 h 8900716"/>
              <a:gd name="connsiteX1755" fmla="*/ 3029730 w 11033920"/>
              <a:gd name="connsiteY1755" fmla="*/ 5576546 h 8900716"/>
              <a:gd name="connsiteX1756" fmla="*/ 3002146 w 11033920"/>
              <a:gd name="connsiteY1756" fmla="*/ 5527098 h 8900716"/>
              <a:gd name="connsiteX1757" fmla="*/ 3145456 w 11033920"/>
              <a:gd name="connsiteY1757" fmla="*/ 5514104 h 8900716"/>
              <a:gd name="connsiteX1758" fmla="*/ 3151691 w 11033920"/>
              <a:gd name="connsiteY1758" fmla="*/ 5519371 h 8900716"/>
              <a:gd name="connsiteX1759" fmla="*/ 3162546 w 11033920"/>
              <a:gd name="connsiteY1759" fmla="*/ 5528746 h 8900716"/>
              <a:gd name="connsiteX1760" fmla="*/ 8720883 w 11033920"/>
              <a:gd name="connsiteY1760" fmla="*/ 5505670 h 8900716"/>
              <a:gd name="connsiteX1761" fmla="*/ 8720883 w 11033920"/>
              <a:gd name="connsiteY1761" fmla="*/ 5527098 h 8900716"/>
              <a:gd name="connsiteX1762" fmla="*/ 8720883 w 11033920"/>
              <a:gd name="connsiteY1762" fmla="*/ 5505670 h 8900716"/>
              <a:gd name="connsiteX1763" fmla="*/ 3135472 w 11033920"/>
              <a:gd name="connsiteY1763" fmla="*/ 5505670 h 8900716"/>
              <a:gd name="connsiteX1764" fmla="*/ 3144029 w 11033920"/>
              <a:gd name="connsiteY1764" fmla="*/ 5512881 h 8900716"/>
              <a:gd name="connsiteX1765" fmla="*/ 3145456 w 11033920"/>
              <a:gd name="connsiteY1765" fmla="*/ 5514104 h 8900716"/>
              <a:gd name="connsiteX1766" fmla="*/ 8579384 w 11033920"/>
              <a:gd name="connsiteY1766" fmla="*/ 5482594 h 8900716"/>
              <a:gd name="connsiteX1767" fmla="*/ 8583981 w 11033920"/>
              <a:gd name="connsiteY1767" fmla="*/ 5488775 h 8900716"/>
              <a:gd name="connsiteX1768" fmla="*/ 8587557 w 11033920"/>
              <a:gd name="connsiteY1768" fmla="*/ 5504022 h 8900716"/>
              <a:gd name="connsiteX1769" fmla="*/ 8651411 w 11033920"/>
              <a:gd name="connsiteY1769" fmla="*/ 5481770 h 8900716"/>
              <a:gd name="connsiteX1770" fmla="*/ 8663160 w 11033920"/>
              <a:gd name="connsiteY1770" fmla="*/ 5483418 h 8900716"/>
              <a:gd name="connsiteX1771" fmla="*/ 8666225 w 11033920"/>
              <a:gd name="connsiteY1771" fmla="*/ 5504022 h 8900716"/>
              <a:gd name="connsiteX1772" fmla="*/ 8615142 w 11033920"/>
              <a:gd name="connsiteY1772" fmla="*/ 5481358 h 8900716"/>
              <a:gd name="connsiteX1773" fmla="*/ 8638640 w 11033920"/>
              <a:gd name="connsiteY1773" fmla="*/ 5481358 h 8900716"/>
              <a:gd name="connsiteX1774" fmla="*/ 8638640 w 11033920"/>
              <a:gd name="connsiteY1774" fmla="*/ 5505670 h 8900716"/>
              <a:gd name="connsiteX1775" fmla="*/ 8615142 w 11033920"/>
              <a:gd name="connsiteY1775" fmla="*/ 5481358 h 8900716"/>
              <a:gd name="connsiteX1776" fmla="*/ 8638640 w 11033920"/>
              <a:gd name="connsiteY1776" fmla="*/ 5480122 h 8900716"/>
              <a:gd name="connsiteX1777" fmla="*/ 8666225 w 11033920"/>
              <a:gd name="connsiteY1777" fmla="*/ 5527098 h 8900716"/>
              <a:gd name="connsiteX1778" fmla="*/ 8638640 w 11033920"/>
              <a:gd name="connsiteY1778" fmla="*/ 5481358 h 8900716"/>
              <a:gd name="connsiteX1779" fmla="*/ 8638640 w 11033920"/>
              <a:gd name="connsiteY1779" fmla="*/ 5480122 h 8900716"/>
              <a:gd name="connsiteX1780" fmla="*/ 8560994 w 11033920"/>
              <a:gd name="connsiteY1780" fmla="*/ 5480122 h 8900716"/>
              <a:gd name="connsiteX1781" fmla="*/ 8587557 w 11033920"/>
              <a:gd name="connsiteY1781" fmla="*/ 5504022 h 8900716"/>
              <a:gd name="connsiteX1782" fmla="*/ 8560994 w 11033920"/>
              <a:gd name="connsiteY1782" fmla="*/ 5480122 h 8900716"/>
              <a:gd name="connsiteX1783" fmla="*/ 3182468 w 11033920"/>
              <a:gd name="connsiteY1783" fmla="*/ 5450041 h 8900716"/>
              <a:gd name="connsiteX1784" fmla="*/ 3241214 w 11033920"/>
              <a:gd name="connsiteY1784" fmla="*/ 5481358 h 8900716"/>
              <a:gd name="connsiteX1785" fmla="*/ 3215162 w 11033920"/>
              <a:gd name="connsiteY1785" fmla="*/ 5505670 h 8900716"/>
              <a:gd name="connsiteX1786" fmla="*/ 3189109 w 11033920"/>
              <a:gd name="connsiteY1786" fmla="*/ 5456634 h 8900716"/>
              <a:gd name="connsiteX1787" fmla="*/ 3182468 w 11033920"/>
              <a:gd name="connsiteY1787" fmla="*/ 5450041 h 8900716"/>
              <a:gd name="connsiteX1788" fmla="*/ 8621782 w 11033920"/>
              <a:gd name="connsiteY1788" fmla="*/ 5446332 h 8900716"/>
              <a:gd name="connsiteX1789" fmla="*/ 8626380 w 11033920"/>
              <a:gd name="connsiteY1789" fmla="*/ 5454161 h 8900716"/>
              <a:gd name="connsiteX1790" fmla="*/ 8614120 w 11033920"/>
              <a:gd name="connsiteY1790" fmla="*/ 5455810 h 8900716"/>
              <a:gd name="connsiteX1791" fmla="*/ 8560994 w 11033920"/>
              <a:gd name="connsiteY1791" fmla="*/ 5431909 h 8900716"/>
              <a:gd name="connsiteX1792" fmla="*/ 8574275 w 11033920"/>
              <a:gd name="connsiteY1792" fmla="*/ 5468172 h 8900716"/>
              <a:gd name="connsiteX1793" fmla="*/ 8579384 w 11033920"/>
              <a:gd name="connsiteY1793" fmla="*/ 5482594 h 8900716"/>
              <a:gd name="connsiteX1794" fmla="*/ 8560994 w 11033920"/>
              <a:gd name="connsiteY1794" fmla="*/ 5455810 h 8900716"/>
              <a:gd name="connsiteX1795" fmla="*/ 8560994 w 11033920"/>
              <a:gd name="connsiteY1795" fmla="*/ 5459106 h 8900716"/>
              <a:gd name="connsiteX1796" fmla="*/ 8560994 w 11033920"/>
              <a:gd name="connsiteY1796" fmla="*/ 5480122 h 8900716"/>
              <a:gd name="connsiteX1797" fmla="*/ 8560994 w 11033920"/>
              <a:gd name="connsiteY1797" fmla="*/ 5431909 h 8900716"/>
              <a:gd name="connsiteX1798" fmla="*/ 3507356 w 11033920"/>
              <a:gd name="connsiteY1798" fmla="*/ 5431909 h 8900716"/>
              <a:gd name="connsiteX1799" fmla="*/ 3534430 w 11033920"/>
              <a:gd name="connsiteY1799" fmla="*/ 5456634 h 8900716"/>
              <a:gd name="connsiteX1800" fmla="*/ 3507356 w 11033920"/>
              <a:gd name="connsiteY1800" fmla="*/ 5431909 h 8900716"/>
              <a:gd name="connsiteX1801" fmla="*/ 8602371 w 11033920"/>
              <a:gd name="connsiteY1801" fmla="*/ 5425316 h 8900716"/>
              <a:gd name="connsiteX1802" fmla="*/ 8614120 w 11033920"/>
              <a:gd name="connsiteY1802" fmla="*/ 5431909 h 8900716"/>
              <a:gd name="connsiteX1803" fmla="*/ 8602882 w 11033920"/>
              <a:gd name="connsiteY1803" fmla="*/ 5439739 h 8900716"/>
              <a:gd name="connsiteX1804" fmla="*/ 8603903 w 11033920"/>
              <a:gd name="connsiteY1804" fmla="*/ 5454985 h 8900716"/>
              <a:gd name="connsiteX1805" fmla="*/ 8600838 w 11033920"/>
              <a:gd name="connsiteY1805" fmla="*/ 5447156 h 8900716"/>
              <a:gd name="connsiteX1806" fmla="*/ 8588579 w 11033920"/>
              <a:gd name="connsiteY1806" fmla="*/ 5433558 h 8900716"/>
              <a:gd name="connsiteX1807" fmla="*/ 8606968 w 11033920"/>
              <a:gd name="connsiteY1807" fmla="*/ 5463639 h 8900716"/>
              <a:gd name="connsiteX1808" fmla="*/ 8603903 w 11033920"/>
              <a:gd name="connsiteY1808" fmla="*/ 5455810 h 8900716"/>
              <a:gd name="connsiteX1809" fmla="*/ 8603903 w 11033920"/>
              <a:gd name="connsiteY1809" fmla="*/ 5454985 h 8900716"/>
              <a:gd name="connsiteX1810" fmla="*/ 8614120 w 11033920"/>
              <a:gd name="connsiteY1810" fmla="*/ 5480122 h 8900716"/>
              <a:gd name="connsiteX1811" fmla="*/ 8610033 w 11033920"/>
              <a:gd name="connsiteY1811" fmla="*/ 5472704 h 8900716"/>
              <a:gd name="connsiteX1812" fmla="*/ 8607990 w 11033920"/>
              <a:gd name="connsiteY1812" fmla="*/ 5466111 h 8900716"/>
              <a:gd name="connsiteX1813" fmla="*/ 8587557 w 11033920"/>
              <a:gd name="connsiteY1813" fmla="*/ 5481358 h 8900716"/>
              <a:gd name="connsiteX1814" fmla="*/ 8587557 w 11033920"/>
              <a:gd name="connsiteY1814" fmla="*/ 5439739 h 8900716"/>
              <a:gd name="connsiteX1815" fmla="*/ 8587557 w 11033920"/>
              <a:gd name="connsiteY1815" fmla="*/ 5432322 h 8900716"/>
              <a:gd name="connsiteX1816" fmla="*/ 8588068 w 11033920"/>
              <a:gd name="connsiteY1816" fmla="*/ 5432322 h 8900716"/>
              <a:gd name="connsiteX1817" fmla="*/ 8599306 w 11033920"/>
              <a:gd name="connsiteY1817" fmla="*/ 5438915 h 8900716"/>
              <a:gd name="connsiteX1818" fmla="*/ 8602371 w 11033920"/>
              <a:gd name="connsiteY1818" fmla="*/ 5425316 h 8900716"/>
              <a:gd name="connsiteX1819" fmla="*/ 8693299 w 11033920"/>
              <a:gd name="connsiteY1819" fmla="*/ 5408421 h 8900716"/>
              <a:gd name="connsiteX1820" fmla="*/ 8720373 w 11033920"/>
              <a:gd name="connsiteY1820" fmla="*/ 5408421 h 8900716"/>
              <a:gd name="connsiteX1821" fmla="*/ 8720373 w 11033920"/>
              <a:gd name="connsiteY1821" fmla="*/ 5455810 h 8900716"/>
              <a:gd name="connsiteX1822" fmla="*/ 8693299 w 11033920"/>
              <a:gd name="connsiteY1822" fmla="*/ 5408421 h 8900716"/>
              <a:gd name="connsiteX1823" fmla="*/ 2896915 w 11033920"/>
              <a:gd name="connsiteY1823" fmla="*/ 5407597 h 8900716"/>
              <a:gd name="connsiteX1824" fmla="*/ 2923989 w 11033920"/>
              <a:gd name="connsiteY1824" fmla="*/ 5456634 h 8900716"/>
              <a:gd name="connsiteX1825" fmla="*/ 2896915 w 11033920"/>
              <a:gd name="connsiteY1825" fmla="*/ 5407597 h 8900716"/>
              <a:gd name="connsiteX1826" fmla="*/ 3493053 w 11033920"/>
              <a:gd name="connsiteY1826" fmla="*/ 5402652 h 8900716"/>
              <a:gd name="connsiteX1827" fmla="*/ 3507356 w 11033920"/>
              <a:gd name="connsiteY1827" fmla="*/ 5407597 h 8900716"/>
              <a:gd name="connsiteX1828" fmla="*/ 3494075 w 11033920"/>
              <a:gd name="connsiteY1828" fmla="*/ 5404713 h 8900716"/>
              <a:gd name="connsiteX1829" fmla="*/ 8799040 w 11033920"/>
              <a:gd name="connsiteY1829" fmla="*/ 5386170 h 8900716"/>
              <a:gd name="connsiteX1830" fmla="*/ 8795975 w 11033920"/>
              <a:gd name="connsiteY1830" fmla="*/ 5414602 h 8900716"/>
              <a:gd name="connsiteX1831" fmla="*/ 8774010 w 11033920"/>
              <a:gd name="connsiteY1831" fmla="*/ 5409246 h 8900716"/>
              <a:gd name="connsiteX1832" fmla="*/ 8775542 w 11033920"/>
              <a:gd name="connsiteY1832" fmla="*/ 5410482 h 8900716"/>
              <a:gd name="connsiteX1833" fmla="*/ 8799040 w 11033920"/>
              <a:gd name="connsiteY1833" fmla="*/ 5431909 h 8900716"/>
              <a:gd name="connsiteX1834" fmla="*/ 8775542 w 11033920"/>
              <a:gd name="connsiteY1834" fmla="*/ 5429025 h 8900716"/>
              <a:gd name="connsiteX1835" fmla="*/ 8771966 w 11033920"/>
              <a:gd name="connsiteY1835" fmla="*/ 5408834 h 8900716"/>
              <a:gd name="connsiteX1836" fmla="*/ 8771966 w 11033920"/>
              <a:gd name="connsiteY1836" fmla="*/ 5408421 h 8900716"/>
              <a:gd name="connsiteX1837" fmla="*/ 8771966 w 11033920"/>
              <a:gd name="connsiteY1837" fmla="*/ 5407597 h 8900716"/>
              <a:gd name="connsiteX1838" fmla="*/ 8772477 w 11033920"/>
              <a:gd name="connsiteY1838" fmla="*/ 5408009 h 8900716"/>
              <a:gd name="connsiteX1839" fmla="*/ 8776053 w 11033920"/>
              <a:gd name="connsiteY1839" fmla="*/ 5402240 h 8900716"/>
              <a:gd name="connsiteX1840" fmla="*/ 8799040 w 11033920"/>
              <a:gd name="connsiteY1840" fmla="*/ 5386170 h 8900716"/>
              <a:gd name="connsiteX1841" fmla="*/ 3588067 w 11033920"/>
              <a:gd name="connsiteY1841" fmla="*/ 5386170 h 8900716"/>
              <a:gd name="connsiteX1842" fmla="*/ 3588067 w 11033920"/>
              <a:gd name="connsiteY1842" fmla="*/ 5431909 h 8900716"/>
              <a:gd name="connsiteX1843" fmla="*/ 3595730 w 11033920"/>
              <a:gd name="connsiteY1843" fmla="*/ 5406361 h 8900716"/>
              <a:gd name="connsiteX1844" fmla="*/ 3577851 w 11033920"/>
              <a:gd name="connsiteY1844" fmla="*/ 5395647 h 8900716"/>
              <a:gd name="connsiteX1845" fmla="*/ 3585002 w 11033920"/>
              <a:gd name="connsiteY1845" fmla="*/ 5394823 h 8900716"/>
              <a:gd name="connsiteX1846" fmla="*/ 3588067 w 11033920"/>
              <a:gd name="connsiteY1846" fmla="*/ 5386170 h 8900716"/>
              <a:gd name="connsiteX1847" fmla="*/ 3562015 w 11033920"/>
              <a:gd name="connsiteY1847" fmla="*/ 5386170 h 8900716"/>
              <a:gd name="connsiteX1848" fmla="*/ 3577851 w 11033920"/>
              <a:gd name="connsiteY1848" fmla="*/ 5395647 h 8900716"/>
              <a:gd name="connsiteX1849" fmla="*/ 3576829 w 11033920"/>
              <a:gd name="connsiteY1849" fmla="*/ 5395647 h 8900716"/>
              <a:gd name="connsiteX1850" fmla="*/ 3562015 w 11033920"/>
              <a:gd name="connsiteY1850" fmla="*/ 5386170 h 8900716"/>
              <a:gd name="connsiteX1851" fmla="*/ 3295873 w 11033920"/>
              <a:gd name="connsiteY1851" fmla="*/ 5386170 h 8900716"/>
              <a:gd name="connsiteX1852" fmla="*/ 3374030 w 11033920"/>
              <a:gd name="connsiteY1852" fmla="*/ 5433146 h 8900716"/>
              <a:gd name="connsiteX1853" fmla="*/ 3322436 w 11033920"/>
              <a:gd name="connsiteY1853" fmla="*/ 5409246 h 8900716"/>
              <a:gd name="connsiteX1854" fmla="*/ 3347977 w 11033920"/>
              <a:gd name="connsiteY1854" fmla="*/ 5433146 h 8900716"/>
              <a:gd name="connsiteX1855" fmla="*/ 3295873 w 11033920"/>
              <a:gd name="connsiteY1855" fmla="*/ 5386170 h 8900716"/>
              <a:gd name="connsiteX1856" fmla="*/ 3109931 w 11033920"/>
              <a:gd name="connsiteY1856" fmla="*/ 5386170 h 8900716"/>
              <a:gd name="connsiteX1857" fmla="*/ 3109931 w 11033920"/>
              <a:gd name="connsiteY1857" fmla="*/ 5431909 h 8900716"/>
              <a:gd name="connsiteX1858" fmla="*/ 3084389 w 11033920"/>
              <a:gd name="connsiteY1858" fmla="*/ 5408834 h 8900716"/>
              <a:gd name="connsiteX1859" fmla="*/ 3109931 w 11033920"/>
              <a:gd name="connsiteY1859" fmla="*/ 5386170 h 8900716"/>
              <a:gd name="connsiteX1860" fmla="*/ 3512975 w 11033920"/>
              <a:gd name="connsiteY1860" fmla="*/ 5377928 h 8900716"/>
              <a:gd name="connsiteX1861" fmla="*/ 3535963 w 11033920"/>
              <a:gd name="connsiteY1861" fmla="*/ 5384109 h 8900716"/>
              <a:gd name="connsiteX1862" fmla="*/ 3562015 w 11033920"/>
              <a:gd name="connsiteY1862" fmla="*/ 5408421 h 8900716"/>
              <a:gd name="connsiteX1863" fmla="*/ 3535963 w 11033920"/>
              <a:gd name="connsiteY1863" fmla="*/ 5431909 h 8900716"/>
              <a:gd name="connsiteX1864" fmla="*/ 3512975 w 11033920"/>
              <a:gd name="connsiteY1864" fmla="*/ 5377928 h 8900716"/>
              <a:gd name="connsiteX1865" fmla="*/ 8465469 w 11033920"/>
              <a:gd name="connsiteY1865" fmla="*/ 5365154 h 8900716"/>
              <a:gd name="connsiteX1866" fmla="*/ 8474664 w 11033920"/>
              <a:gd name="connsiteY1866" fmla="*/ 5390290 h 8900716"/>
              <a:gd name="connsiteX1867" fmla="*/ 8454741 w 11033920"/>
              <a:gd name="connsiteY1867" fmla="*/ 5408421 h 8900716"/>
              <a:gd name="connsiteX1868" fmla="*/ 8464447 w 11033920"/>
              <a:gd name="connsiteY1868" fmla="*/ 5372159 h 8900716"/>
              <a:gd name="connsiteX1869" fmla="*/ 3431242 w 11033920"/>
              <a:gd name="connsiteY1869" fmla="*/ 5361445 h 8900716"/>
              <a:gd name="connsiteX1870" fmla="*/ 3447589 w 11033920"/>
              <a:gd name="connsiteY1870" fmla="*/ 5367214 h 8900716"/>
              <a:gd name="connsiteX1871" fmla="*/ 3480793 w 11033920"/>
              <a:gd name="connsiteY1871" fmla="*/ 5384109 h 8900716"/>
              <a:gd name="connsiteX1872" fmla="*/ 3493053 w 11033920"/>
              <a:gd name="connsiteY1872" fmla="*/ 5402652 h 8900716"/>
              <a:gd name="connsiteX1873" fmla="*/ 3483347 w 11033920"/>
              <a:gd name="connsiteY1873" fmla="*/ 5399768 h 8900716"/>
              <a:gd name="connsiteX1874" fmla="*/ 3454230 w 11033920"/>
              <a:gd name="connsiteY1874" fmla="*/ 5380813 h 8900716"/>
              <a:gd name="connsiteX1875" fmla="*/ 2818247 w 11033920"/>
              <a:gd name="connsiteY1875" fmla="*/ 5361445 h 8900716"/>
              <a:gd name="connsiteX1876" fmla="*/ 2870352 w 11033920"/>
              <a:gd name="connsiteY1876" fmla="*/ 5384521 h 8900716"/>
              <a:gd name="connsiteX1877" fmla="*/ 2870352 w 11033920"/>
              <a:gd name="connsiteY1877" fmla="*/ 5407597 h 8900716"/>
              <a:gd name="connsiteX1878" fmla="*/ 2818247 w 11033920"/>
              <a:gd name="connsiteY1878" fmla="*/ 5361445 h 8900716"/>
              <a:gd name="connsiteX1879" fmla="*/ 3187577 w 11033920"/>
              <a:gd name="connsiteY1879" fmla="*/ 5358973 h 8900716"/>
              <a:gd name="connsiteX1880" fmla="*/ 3190131 w 11033920"/>
              <a:gd name="connsiteY1880" fmla="*/ 5361445 h 8900716"/>
              <a:gd name="connsiteX1881" fmla="*/ 3182468 w 11033920"/>
              <a:gd name="connsiteY1881" fmla="*/ 5361033 h 8900716"/>
              <a:gd name="connsiteX1882" fmla="*/ 2997468 w 11033920"/>
              <a:gd name="connsiteY1882" fmla="*/ 5355702 h 8900716"/>
              <a:gd name="connsiteX1883" fmla="*/ 3002146 w 11033920"/>
              <a:gd name="connsiteY1883" fmla="*/ 5361445 h 8900716"/>
              <a:gd name="connsiteX1884" fmla="*/ 2998770 w 11033920"/>
              <a:gd name="connsiteY1884" fmla="*/ 5357968 h 8900716"/>
              <a:gd name="connsiteX1885" fmla="*/ 2987842 w 11033920"/>
              <a:gd name="connsiteY1885" fmla="*/ 5338369 h 8900716"/>
              <a:gd name="connsiteX1886" fmla="*/ 3002146 w 11033920"/>
              <a:gd name="connsiteY1886" fmla="*/ 5340018 h 8900716"/>
              <a:gd name="connsiteX1887" fmla="*/ 3029730 w 11033920"/>
              <a:gd name="connsiteY1887" fmla="*/ 5361445 h 8900716"/>
              <a:gd name="connsiteX1888" fmla="*/ 2995441 w 11033920"/>
              <a:gd name="connsiteY1888" fmla="*/ 5352174 h 8900716"/>
              <a:gd name="connsiteX1889" fmla="*/ 2997468 w 11033920"/>
              <a:gd name="connsiteY1889" fmla="*/ 5355702 h 8900716"/>
              <a:gd name="connsiteX1890" fmla="*/ 2990524 w 11033920"/>
              <a:gd name="connsiteY1890" fmla="*/ 5347177 h 8900716"/>
              <a:gd name="connsiteX1891" fmla="*/ 2988864 w 11033920"/>
              <a:gd name="connsiteY1891" fmla="*/ 5340018 h 8900716"/>
              <a:gd name="connsiteX1892" fmla="*/ 8826625 w 11033920"/>
              <a:gd name="connsiteY1892" fmla="*/ 5336721 h 8900716"/>
              <a:gd name="connsiteX1893" fmla="*/ 8826625 w 11033920"/>
              <a:gd name="connsiteY1893" fmla="*/ 5361445 h 8900716"/>
              <a:gd name="connsiteX1894" fmla="*/ 8826625 w 11033920"/>
              <a:gd name="connsiteY1894" fmla="*/ 5336721 h 8900716"/>
              <a:gd name="connsiteX1895" fmla="*/ 8771966 w 11033920"/>
              <a:gd name="connsiteY1895" fmla="*/ 5336721 h 8900716"/>
              <a:gd name="connsiteX1896" fmla="*/ 8771966 w 11033920"/>
              <a:gd name="connsiteY1896" fmla="*/ 5386170 h 8900716"/>
              <a:gd name="connsiteX1897" fmla="*/ 8771966 w 11033920"/>
              <a:gd name="connsiteY1897" fmla="*/ 5386582 h 8900716"/>
              <a:gd name="connsiteX1898" fmla="*/ 8771966 w 11033920"/>
              <a:gd name="connsiteY1898" fmla="*/ 5407597 h 8900716"/>
              <a:gd name="connsiteX1899" fmla="*/ 8745914 w 11033920"/>
              <a:gd name="connsiteY1899" fmla="*/ 5359385 h 8900716"/>
              <a:gd name="connsiteX1900" fmla="*/ 8771966 w 11033920"/>
              <a:gd name="connsiteY1900" fmla="*/ 5383697 h 8900716"/>
              <a:gd name="connsiteX1901" fmla="*/ 8771966 w 11033920"/>
              <a:gd name="connsiteY1901" fmla="*/ 5352380 h 8900716"/>
              <a:gd name="connsiteX1902" fmla="*/ 8771966 w 11033920"/>
              <a:gd name="connsiteY1902" fmla="*/ 5336721 h 8900716"/>
              <a:gd name="connsiteX1903" fmla="*/ 3401614 w 11033920"/>
              <a:gd name="connsiteY1903" fmla="*/ 5336721 h 8900716"/>
              <a:gd name="connsiteX1904" fmla="*/ 3431242 w 11033920"/>
              <a:gd name="connsiteY1904" fmla="*/ 5361445 h 8900716"/>
              <a:gd name="connsiteX1905" fmla="*/ 3428178 w 11033920"/>
              <a:gd name="connsiteY1905" fmla="*/ 5360209 h 8900716"/>
              <a:gd name="connsiteX1906" fmla="*/ 3401614 w 11033920"/>
              <a:gd name="connsiteY1906" fmla="*/ 5336721 h 8900716"/>
              <a:gd name="connsiteX1907" fmla="*/ 3190131 w 11033920"/>
              <a:gd name="connsiteY1907" fmla="*/ 5336721 h 8900716"/>
              <a:gd name="connsiteX1908" fmla="*/ 3190131 w 11033920"/>
              <a:gd name="connsiteY1908" fmla="*/ 5358149 h 8900716"/>
              <a:gd name="connsiteX1909" fmla="*/ 3187577 w 11033920"/>
              <a:gd name="connsiteY1909" fmla="*/ 5358973 h 8900716"/>
              <a:gd name="connsiteX1910" fmla="*/ 3167144 w 11033920"/>
              <a:gd name="connsiteY1910" fmla="*/ 5340430 h 8900716"/>
              <a:gd name="connsiteX1911" fmla="*/ 3190131 w 11033920"/>
              <a:gd name="connsiteY1911" fmla="*/ 5336721 h 8900716"/>
              <a:gd name="connsiteX1912" fmla="*/ 2975072 w 11033920"/>
              <a:gd name="connsiteY1912" fmla="*/ 5336721 h 8900716"/>
              <a:gd name="connsiteX1913" fmla="*/ 2987332 w 11033920"/>
              <a:gd name="connsiteY1913" fmla="*/ 5337133 h 8900716"/>
              <a:gd name="connsiteX1914" fmla="*/ 2987842 w 11033920"/>
              <a:gd name="connsiteY1914" fmla="*/ 5338369 h 8900716"/>
              <a:gd name="connsiteX1915" fmla="*/ 8454741 w 11033920"/>
              <a:gd name="connsiteY1915" fmla="*/ 5336309 h 8900716"/>
              <a:gd name="connsiteX1916" fmla="*/ 8465979 w 11033920"/>
              <a:gd name="connsiteY1916" fmla="*/ 5361033 h 8900716"/>
              <a:gd name="connsiteX1917" fmla="*/ 8465469 w 11033920"/>
              <a:gd name="connsiteY1917" fmla="*/ 5365154 h 8900716"/>
              <a:gd name="connsiteX1918" fmla="*/ 8521660 w 11033920"/>
              <a:gd name="connsiteY1918" fmla="*/ 5330540 h 8900716"/>
              <a:gd name="connsiteX1919" fmla="*/ 8533409 w 11033920"/>
              <a:gd name="connsiteY1919" fmla="*/ 5336721 h 8900716"/>
              <a:gd name="connsiteX1920" fmla="*/ 8533409 w 11033920"/>
              <a:gd name="connsiteY1920" fmla="*/ 5361445 h 8900716"/>
              <a:gd name="connsiteX1921" fmla="*/ 8533409 w 11033920"/>
              <a:gd name="connsiteY1921" fmla="*/ 5386170 h 8900716"/>
              <a:gd name="connsiteX1922" fmla="*/ 8521660 w 11033920"/>
              <a:gd name="connsiteY1922" fmla="*/ 5330540 h 8900716"/>
              <a:gd name="connsiteX1923" fmla="*/ 8814876 w 11033920"/>
              <a:gd name="connsiteY1923" fmla="*/ 5330128 h 8900716"/>
              <a:gd name="connsiteX1924" fmla="*/ 8826625 w 11033920"/>
              <a:gd name="connsiteY1924" fmla="*/ 5336721 h 8900716"/>
              <a:gd name="connsiteX1925" fmla="*/ 8814876 w 11033920"/>
              <a:gd name="connsiteY1925" fmla="*/ 5330128 h 8900716"/>
              <a:gd name="connsiteX1926" fmla="*/ 3539028 w 11033920"/>
              <a:gd name="connsiteY1926" fmla="*/ 5326419 h 8900716"/>
              <a:gd name="connsiteX1927" fmla="*/ 3562015 w 11033920"/>
              <a:gd name="connsiteY1927" fmla="*/ 5336721 h 8900716"/>
              <a:gd name="connsiteX1928" fmla="*/ 3562015 w 11033920"/>
              <a:gd name="connsiteY1928" fmla="*/ 5361445 h 8900716"/>
              <a:gd name="connsiteX1929" fmla="*/ 3539028 w 11033920"/>
              <a:gd name="connsiteY1929" fmla="*/ 5326419 h 8900716"/>
              <a:gd name="connsiteX1930" fmla="*/ 2783000 w 11033920"/>
              <a:gd name="connsiteY1930" fmla="*/ 5322299 h 8900716"/>
              <a:gd name="connsiteX1931" fmla="*/ 2787597 w 11033920"/>
              <a:gd name="connsiteY1931" fmla="*/ 5324359 h 8900716"/>
              <a:gd name="connsiteX1932" fmla="*/ 2790662 w 11033920"/>
              <a:gd name="connsiteY1932" fmla="*/ 5336721 h 8900716"/>
              <a:gd name="connsiteX1933" fmla="*/ 3036371 w 11033920"/>
              <a:gd name="connsiteY1933" fmla="*/ 5318590 h 8900716"/>
              <a:gd name="connsiteX1934" fmla="*/ 3084389 w 11033920"/>
              <a:gd name="connsiteY1934" fmla="*/ 5336721 h 8900716"/>
              <a:gd name="connsiteX1935" fmla="*/ 3057315 w 11033920"/>
              <a:gd name="connsiteY1935" fmla="*/ 5361445 h 8900716"/>
              <a:gd name="connsiteX1936" fmla="*/ 3029730 w 11033920"/>
              <a:gd name="connsiteY1936" fmla="*/ 5336721 h 8900716"/>
              <a:gd name="connsiteX1937" fmla="*/ 3036371 w 11033920"/>
              <a:gd name="connsiteY1937" fmla="*/ 5318590 h 8900716"/>
              <a:gd name="connsiteX1938" fmla="*/ 8881284 w 11033920"/>
              <a:gd name="connsiteY1938" fmla="*/ 5311997 h 8900716"/>
              <a:gd name="connsiteX1939" fmla="*/ 8905293 w 11033920"/>
              <a:gd name="connsiteY1939" fmla="*/ 5336721 h 8900716"/>
              <a:gd name="connsiteX1940" fmla="*/ 8881284 w 11033920"/>
              <a:gd name="connsiteY1940" fmla="*/ 5311997 h 8900716"/>
              <a:gd name="connsiteX1941" fmla="*/ 3456273 w 11033920"/>
              <a:gd name="connsiteY1941" fmla="*/ 5311997 h 8900716"/>
              <a:gd name="connsiteX1942" fmla="*/ 3509399 w 11033920"/>
              <a:gd name="connsiteY1942" fmla="*/ 5360209 h 8900716"/>
              <a:gd name="connsiteX1943" fmla="*/ 3535963 w 11033920"/>
              <a:gd name="connsiteY1943" fmla="*/ 5384109 h 8900716"/>
              <a:gd name="connsiteX1944" fmla="*/ 3496118 w 11033920"/>
              <a:gd name="connsiteY1944" fmla="*/ 5360209 h 8900716"/>
              <a:gd name="connsiteX1945" fmla="*/ 3456273 w 11033920"/>
              <a:gd name="connsiteY1945" fmla="*/ 5335897 h 8900716"/>
              <a:gd name="connsiteX1946" fmla="*/ 3044544 w 11033920"/>
              <a:gd name="connsiteY1946" fmla="*/ 5306228 h 8900716"/>
              <a:gd name="connsiteX1947" fmla="*/ 3057315 w 11033920"/>
              <a:gd name="connsiteY1947" fmla="*/ 5311997 h 8900716"/>
              <a:gd name="connsiteX1948" fmla="*/ 3053739 w 11033920"/>
              <a:gd name="connsiteY1948" fmla="*/ 5318590 h 8900716"/>
              <a:gd name="connsiteX1949" fmla="*/ 3509399 w 11033920"/>
              <a:gd name="connsiteY1949" fmla="*/ 5288921 h 8900716"/>
              <a:gd name="connsiteX1950" fmla="*/ 3548222 w 11033920"/>
              <a:gd name="connsiteY1950" fmla="*/ 5311997 h 8900716"/>
              <a:gd name="connsiteX1951" fmla="*/ 3589089 w 11033920"/>
              <a:gd name="connsiteY1951" fmla="*/ 5336309 h 8900716"/>
              <a:gd name="connsiteX1952" fmla="*/ 3589089 w 11033920"/>
              <a:gd name="connsiteY1952" fmla="*/ 5336721 h 8900716"/>
              <a:gd name="connsiteX1953" fmla="*/ 3534430 w 11033920"/>
              <a:gd name="connsiteY1953" fmla="*/ 5311997 h 8900716"/>
              <a:gd name="connsiteX1954" fmla="*/ 3509399 w 11033920"/>
              <a:gd name="connsiteY1954" fmla="*/ 5288921 h 8900716"/>
              <a:gd name="connsiteX1955" fmla="*/ 8719862 w 11033920"/>
              <a:gd name="connsiteY1955" fmla="*/ 5287685 h 8900716"/>
              <a:gd name="connsiteX1956" fmla="*/ 8745914 w 11033920"/>
              <a:gd name="connsiteY1956" fmla="*/ 5335485 h 8900716"/>
              <a:gd name="connsiteX1957" fmla="*/ 8745914 w 11033920"/>
              <a:gd name="connsiteY1957" fmla="*/ 5359385 h 8900716"/>
              <a:gd name="connsiteX1958" fmla="*/ 8719862 w 11033920"/>
              <a:gd name="connsiteY1958" fmla="*/ 5335485 h 8900716"/>
              <a:gd name="connsiteX1959" fmla="*/ 8693299 w 11033920"/>
              <a:gd name="connsiteY1959" fmla="*/ 5311173 h 8900716"/>
              <a:gd name="connsiteX1960" fmla="*/ 8719862 w 11033920"/>
              <a:gd name="connsiteY1960" fmla="*/ 5287685 h 8900716"/>
              <a:gd name="connsiteX1961" fmla="*/ 2763588 w 11033920"/>
              <a:gd name="connsiteY1961" fmla="*/ 5287685 h 8900716"/>
              <a:gd name="connsiteX1962" fmla="*/ 2777381 w 11033920"/>
              <a:gd name="connsiteY1962" fmla="*/ 5311997 h 8900716"/>
              <a:gd name="connsiteX1963" fmla="*/ 2783000 w 11033920"/>
              <a:gd name="connsiteY1963" fmla="*/ 5322299 h 8900716"/>
              <a:gd name="connsiteX1964" fmla="*/ 2763588 w 11033920"/>
              <a:gd name="connsiteY1964" fmla="*/ 5311997 h 8900716"/>
              <a:gd name="connsiteX1965" fmla="*/ 2763588 w 11033920"/>
              <a:gd name="connsiteY1965" fmla="*/ 5287685 h 8900716"/>
              <a:gd name="connsiteX1966" fmla="*/ 8747957 w 11033920"/>
              <a:gd name="connsiteY1966" fmla="*/ 5266257 h 8900716"/>
              <a:gd name="connsiteX1967" fmla="*/ 8758174 w 11033920"/>
              <a:gd name="connsiteY1967" fmla="*/ 5279443 h 8900716"/>
              <a:gd name="connsiteX1968" fmla="*/ 8747957 w 11033920"/>
              <a:gd name="connsiteY1968" fmla="*/ 5311997 h 8900716"/>
              <a:gd name="connsiteX1969" fmla="*/ 8747957 w 11033920"/>
              <a:gd name="connsiteY1969" fmla="*/ 5289333 h 8900716"/>
              <a:gd name="connsiteX1970" fmla="*/ 8747957 w 11033920"/>
              <a:gd name="connsiteY1970" fmla="*/ 5274911 h 8900716"/>
              <a:gd name="connsiteX1971" fmla="*/ 8747957 w 11033920"/>
              <a:gd name="connsiteY1971" fmla="*/ 5266257 h 8900716"/>
              <a:gd name="connsiteX1972" fmla="*/ 3084389 w 11033920"/>
              <a:gd name="connsiteY1972" fmla="*/ 5266257 h 8900716"/>
              <a:gd name="connsiteX1973" fmla="*/ 3109931 w 11033920"/>
              <a:gd name="connsiteY1973" fmla="*/ 5266257 h 8900716"/>
              <a:gd name="connsiteX1974" fmla="*/ 3135472 w 11033920"/>
              <a:gd name="connsiteY1974" fmla="*/ 5287685 h 8900716"/>
              <a:gd name="connsiteX1975" fmla="*/ 3109931 w 11033920"/>
              <a:gd name="connsiteY1975" fmla="*/ 5287685 h 8900716"/>
              <a:gd name="connsiteX1976" fmla="*/ 3084389 w 11033920"/>
              <a:gd name="connsiteY1976" fmla="*/ 5266257 h 8900716"/>
              <a:gd name="connsiteX1977" fmla="*/ 3082346 w 11033920"/>
              <a:gd name="connsiteY1977" fmla="*/ 5266257 h 8900716"/>
              <a:gd name="connsiteX1978" fmla="*/ 3108398 w 11033920"/>
              <a:gd name="connsiteY1978" fmla="*/ 5289333 h 8900716"/>
              <a:gd name="connsiteX1979" fmla="*/ 3082346 w 11033920"/>
              <a:gd name="connsiteY1979" fmla="*/ 5289333 h 8900716"/>
              <a:gd name="connsiteX1980" fmla="*/ 3108398 w 11033920"/>
              <a:gd name="connsiteY1980" fmla="*/ 5311997 h 8900716"/>
              <a:gd name="connsiteX1981" fmla="*/ 3057315 w 11033920"/>
              <a:gd name="connsiteY1981" fmla="*/ 5289333 h 8900716"/>
              <a:gd name="connsiteX1982" fmla="*/ 3082346 w 11033920"/>
              <a:gd name="connsiteY1982" fmla="*/ 5266257 h 8900716"/>
              <a:gd name="connsiteX1983" fmla="*/ 2951063 w 11033920"/>
              <a:gd name="connsiteY1983" fmla="*/ 5266257 h 8900716"/>
              <a:gd name="connsiteX1984" fmla="*/ 3003678 w 11033920"/>
              <a:gd name="connsiteY1984" fmla="*/ 5289745 h 8900716"/>
              <a:gd name="connsiteX1985" fmla="*/ 3029730 w 11033920"/>
              <a:gd name="connsiteY1985" fmla="*/ 5337545 h 8900716"/>
              <a:gd name="connsiteX1986" fmla="*/ 3003678 w 11033920"/>
              <a:gd name="connsiteY1986" fmla="*/ 5313645 h 8900716"/>
              <a:gd name="connsiteX1987" fmla="*/ 2951063 w 11033920"/>
              <a:gd name="connsiteY1987" fmla="*/ 5266257 h 8900716"/>
              <a:gd name="connsiteX1988" fmla="*/ 8826625 w 11033920"/>
              <a:gd name="connsiteY1988" fmla="*/ 5264609 h 8900716"/>
              <a:gd name="connsiteX1989" fmla="*/ 8826625 w 11033920"/>
              <a:gd name="connsiteY1989" fmla="*/ 5287685 h 8900716"/>
              <a:gd name="connsiteX1990" fmla="*/ 8826625 w 11033920"/>
              <a:gd name="connsiteY1990" fmla="*/ 5267493 h 8900716"/>
              <a:gd name="connsiteX1991" fmla="*/ 8826625 w 11033920"/>
              <a:gd name="connsiteY1991" fmla="*/ 5264609 h 8900716"/>
              <a:gd name="connsiteX1992" fmla="*/ 3509399 w 11033920"/>
              <a:gd name="connsiteY1992" fmla="*/ 5264609 h 8900716"/>
              <a:gd name="connsiteX1993" fmla="*/ 3535963 w 11033920"/>
              <a:gd name="connsiteY1993" fmla="*/ 5288921 h 8900716"/>
              <a:gd name="connsiteX1994" fmla="*/ 3522170 w 11033920"/>
              <a:gd name="connsiteY1994" fmla="*/ 5288921 h 8900716"/>
              <a:gd name="connsiteX1995" fmla="*/ 3509399 w 11033920"/>
              <a:gd name="connsiteY1995" fmla="*/ 5288921 h 8900716"/>
              <a:gd name="connsiteX1996" fmla="*/ 3507356 w 11033920"/>
              <a:gd name="connsiteY1996" fmla="*/ 5287685 h 8900716"/>
              <a:gd name="connsiteX1997" fmla="*/ 3509399 w 11033920"/>
              <a:gd name="connsiteY1997" fmla="*/ 5288509 h 8900716"/>
              <a:gd name="connsiteX1998" fmla="*/ 3509399 w 11033920"/>
              <a:gd name="connsiteY1998" fmla="*/ 5267905 h 8900716"/>
              <a:gd name="connsiteX1999" fmla="*/ 3509399 w 11033920"/>
              <a:gd name="connsiteY1999" fmla="*/ 5264609 h 8900716"/>
              <a:gd name="connsiteX2000" fmla="*/ 2630772 w 11033920"/>
              <a:gd name="connsiteY2000" fmla="*/ 5247302 h 8900716"/>
              <a:gd name="connsiteX2001" fmla="*/ 2658868 w 11033920"/>
              <a:gd name="connsiteY2001" fmla="*/ 5264197 h 8900716"/>
              <a:gd name="connsiteX2002" fmla="*/ 2632305 w 11033920"/>
              <a:gd name="connsiteY2002" fmla="*/ 5249362 h 8900716"/>
              <a:gd name="connsiteX2003" fmla="*/ 3376073 w 11033920"/>
              <a:gd name="connsiteY2003" fmla="*/ 5241533 h 8900716"/>
              <a:gd name="connsiteX2004" fmla="*/ 3401614 w 11033920"/>
              <a:gd name="connsiteY2004" fmla="*/ 5266257 h 8900716"/>
              <a:gd name="connsiteX2005" fmla="*/ 3376073 w 11033920"/>
              <a:gd name="connsiteY2005" fmla="*/ 5241533 h 8900716"/>
              <a:gd name="connsiteX2006" fmla="*/ 3509399 w 11033920"/>
              <a:gd name="connsiteY2006" fmla="*/ 5240709 h 8900716"/>
              <a:gd name="connsiteX2007" fmla="*/ 3516551 w 11033920"/>
              <a:gd name="connsiteY2007" fmla="*/ 5251011 h 8900716"/>
              <a:gd name="connsiteX2008" fmla="*/ 3515019 w 11033920"/>
              <a:gd name="connsiteY2008" fmla="*/ 5251423 h 8900716"/>
              <a:gd name="connsiteX2009" fmla="*/ 2977115 w 11033920"/>
              <a:gd name="connsiteY2009" fmla="*/ 5240709 h 8900716"/>
              <a:gd name="connsiteX2010" fmla="*/ 3004189 w 11033920"/>
              <a:gd name="connsiteY2010" fmla="*/ 5264609 h 8900716"/>
              <a:gd name="connsiteX2011" fmla="*/ 2977115 w 11033920"/>
              <a:gd name="connsiteY2011" fmla="*/ 5240709 h 8900716"/>
              <a:gd name="connsiteX2012" fmla="*/ 8416980 w 11033920"/>
              <a:gd name="connsiteY2012" fmla="*/ 5231848 h 8900716"/>
              <a:gd name="connsiteX2013" fmla="*/ 8424091 w 11033920"/>
              <a:gd name="connsiteY2013" fmla="*/ 5238236 h 8900716"/>
              <a:gd name="connsiteX2014" fmla="*/ 8427156 w 11033920"/>
              <a:gd name="connsiteY2014" fmla="*/ 5241533 h 8900716"/>
              <a:gd name="connsiteX2015" fmla="*/ 3177871 w 11033920"/>
              <a:gd name="connsiteY2015" fmla="*/ 5231643 h 8900716"/>
              <a:gd name="connsiteX2016" fmla="*/ 3186555 w 11033920"/>
              <a:gd name="connsiteY2016" fmla="*/ 5240709 h 8900716"/>
              <a:gd name="connsiteX2017" fmla="*/ 3190131 w 11033920"/>
              <a:gd name="connsiteY2017" fmla="*/ 5264609 h 8900716"/>
              <a:gd name="connsiteX2018" fmla="*/ 3178382 w 11033920"/>
              <a:gd name="connsiteY2018" fmla="*/ 5236588 h 8900716"/>
              <a:gd name="connsiteX2019" fmla="*/ 3090519 w 11033920"/>
              <a:gd name="connsiteY2019" fmla="*/ 5218045 h 8900716"/>
              <a:gd name="connsiteX2020" fmla="*/ 3098692 w 11033920"/>
              <a:gd name="connsiteY2020" fmla="*/ 5220929 h 8900716"/>
              <a:gd name="connsiteX2021" fmla="*/ 3092562 w 11033920"/>
              <a:gd name="connsiteY2021" fmla="*/ 5219281 h 8900716"/>
              <a:gd name="connsiteX2022" fmla="*/ 9014100 w 11033920"/>
              <a:gd name="connsiteY2022" fmla="*/ 5216809 h 8900716"/>
              <a:gd name="connsiteX2023" fmla="*/ 9014100 w 11033920"/>
              <a:gd name="connsiteY2023" fmla="*/ 5238236 h 8900716"/>
              <a:gd name="connsiteX2024" fmla="*/ 9014100 w 11033920"/>
              <a:gd name="connsiteY2024" fmla="*/ 5241533 h 8900716"/>
              <a:gd name="connsiteX2025" fmla="*/ 9014100 w 11033920"/>
              <a:gd name="connsiteY2025" fmla="*/ 5216809 h 8900716"/>
              <a:gd name="connsiteX2026" fmla="*/ 8826625 w 11033920"/>
              <a:gd name="connsiteY2026" fmla="*/ 5216809 h 8900716"/>
              <a:gd name="connsiteX2027" fmla="*/ 8822028 w 11033920"/>
              <a:gd name="connsiteY2027" fmla="*/ 5223814 h 8900716"/>
              <a:gd name="connsiteX2028" fmla="*/ 8819474 w 11033920"/>
              <a:gd name="connsiteY2028" fmla="*/ 5221754 h 8900716"/>
              <a:gd name="connsiteX2029" fmla="*/ 3456273 w 11033920"/>
              <a:gd name="connsiteY2029" fmla="*/ 5216809 h 8900716"/>
              <a:gd name="connsiteX2030" fmla="*/ 3483347 w 11033920"/>
              <a:gd name="connsiteY2030" fmla="*/ 5266257 h 8900716"/>
              <a:gd name="connsiteX2031" fmla="*/ 3456273 w 11033920"/>
              <a:gd name="connsiteY2031" fmla="*/ 5216809 h 8900716"/>
              <a:gd name="connsiteX2032" fmla="*/ 3374030 w 11033920"/>
              <a:gd name="connsiteY2032" fmla="*/ 5216809 h 8900716"/>
              <a:gd name="connsiteX2033" fmla="*/ 3401614 w 11033920"/>
              <a:gd name="connsiteY2033" fmla="*/ 5216809 h 8900716"/>
              <a:gd name="connsiteX2034" fmla="*/ 3401614 w 11033920"/>
              <a:gd name="connsiteY2034" fmla="*/ 5241533 h 8900716"/>
              <a:gd name="connsiteX2035" fmla="*/ 3374030 w 11033920"/>
              <a:gd name="connsiteY2035" fmla="*/ 5216809 h 8900716"/>
              <a:gd name="connsiteX2036" fmla="*/ 2605742 w 11033920"/>
              <a:gd name="connsiteY2036" fmla="*/ 5216809 h 8900716"/>
              <a:gd name="connsiteX2037" fmla="*/ 2630772 w 11033920"/>
              <a:gd name="connsiteY2037" fmla="*/ 5247302 h 8900716"/>
              <a:gd name="connsiteX2038" fmla="*/ 2619023 w 11033920"/>
              <a:gd name="connsiteY2038" fmla="*/ 5240297 h 8900716"/>
              <a:gd name="connsiteX2039" fmla="*/ 2595014 w 11033920"/>
              <a:gd name="connsiteY2039" fmla="*/ 5225874 h 8900716"/>
              <a:gd name="connsiteX2040" fmla="*/ 2596036 w 11033920"/>
              <a:gd name="connsiteY2040" fmla="*/ 5219693 h 8900716"/>
              <a:gd name="connsiteX2041" fmla="*/ 2605742 w 11033920"/>
              <a:gd name="connsiteY2041" fmla="*/ 5216809 h 8900716"/>
              <a:gd name="connsiteX2042" fmla="*/ 2579179 w 11033920"/>
              <a:gd name="connsiteY2042" fmla="*/ 5216809 h 8900716"/>
              <a:gd name="connsiteX2043" fmla="*/ 2595014 w 11033920"/>
              <a:gd name="connsiteY2043" fmla="*/ 5225874 h 8900716"/>
              <a:gd name="connsiteX2044" fmla="*/ 2595014 w 11033920"/>
              <a:gd name="connsiteY2044" fmla="*/ 5226698 h 8900716"/>
              <a:gd name="connsiteX2045" fmla="*/ 2605742 w 11033920"/>
              <a:gd name="connsiteY2045" fmla="*/ 5240297 h 8900716"/>
              <a:gd name="connsiteX2046" fmla="*/ 2579179 w 11033920"/>
              <a:gd name="connsiteY2046" fmla="*/ 5216809 h 8900716"/>
              <a:gd name="connsiteX2047" fmla="*/ 8618207 w 11033920"/>
              <a:gd name="connsiteY2047" fmla="*/ 5213924 h 8900716"/>
              <a:gd name="connsiteX2048" fmla="*/ 8638640 w 11033920"/>
              <a:gd name="connsiteY2048" fmla="*/ 5241533 h 8900716"/>
              <a:gd name="connsiteX2049" fmla="*/ 8615142 w 11033920"/>
              <a:gd name="connsiteY2049" fmla="*/ 5241533 h 8900716"/>
              <a:gd name="connsiteX2050" fmla="*/ 8618207 w 11033920"/>
              <a:gd name="connsiteY2050" fmla="*/ 5213924 h 8900716"/>
              <a:gd name="connsiteX2051" fmla="*/ 8803638 w 11033920"/>
              <a:gd name="connsiteY2051" fmla="*/ 5210216 h 8900716"/>
              <a:gd name="connsiteX2052" fmla="*/ 8812833 w 11033920"/>
              <a:gd name="connsiteY2052" fmla="*/ 5216809 h 8900716"/>
              <a:gd name="connsiteX2053" fmla="*/ 8819474 w 11033920"/>
              <a:gd name="connsiteY2053" fmla="*/ 5221754 h 8900716"/>
              <a:gd name="connsiteX2054" fmla="*/ 8812833 w 11033920"/>
              <a:gd name="connsiteY2054" fmla="*/ 5225874 h 8900716"/>
              <a:gd name="connsiteX2055" fmla="*/ 8799040 w 11033920"/>
              <a:gd name="connsiteY2055" fmla="*/ 5216809 h 8900716"/>
              <a:gd name="connsiteX2056" fmla="*/ 8803638 w 11033920"/>
              <a:gd name="connsiteY2056" fmla="*/ 5210216 h 8900716"/>
              <a:gd name="connsiteX2057" fmla="*/ 3272885 w 11033920"/>
              <a:gd name="connsiteY2057" fmla="*/ 5206507 h 8900716"/>
              <a:gd name="connsiteX2058" fmla="*/ 3295873 w 11033920"/>
              <a:gd name="connsiteY2058" fmla="*/ 5216809 h 8900716"/>
              <a:gd name="connsiteX2059" fmla="*/ 3268799 w 11033920"/>
              <a:gd name="connsiteY2059" fmla="*/ 5216809 h 8900716"/>
              <a:gd name="connsiteX2060" fmla="*/ 3272885 w 11033920"/>
              <a:gd name="connsiteY2060" fmla="*/ 5206507 h 8900716"/>
              <a:gd name="connsiteX2061" fmla="*/ 8471088 w 11033920"/>
              <a:gd name="connsiteY2061" fmla="*/ 5201562 h 8900716"/>
              <a:gd name="connsiteX2062" fmla="*/ 8477729 w 11033920"/>
              <a:gd name="connsiteY2062" fmla="*/ 5204859 h 8900716"/>
              <a:gd name="connsiteX2063" fmla="*/ 8481304 w 11033920"/>
              <a:gd name="connsiteY2063" fmla="*/ 5216809 h 8900716"/>
              <a:gd name="connsiteX2064" fmla="*/ 8693299 w 11033920"/>
              <a:gd name="connsiteY2064" fmla="*/ 5192909 h 8900716"/>
              <a:gd name="connsiteX2065" fmla="*/ 8693299 w 11033920"/>
              <a:gd name="connsiteY2065" fmla="*/ 5214336 h 8900716"/>
              <a:gd name="connsiteX2066" fmla="*/ 8693299 w 11033920"/>
              <a:gd name="connsiteY2066" fmla="*/ 5217221 h 8900716"/>
              <a:gd name="connsiteX2067" fmla="*/ 8693299 w 11033920"/>
              <a:gd name="connsiteY2067" fmla="*/ 5241533 h 8900716"/>
              <a:gd name="connsiteX2068" fmla="*/ 8683082 w 11033920"/>
              <a:gd name="connsiteY2068" fmla="*/ 5208155 h 8900716"/>
              <a:gd name="connsiteX2069" fmla="*/ 8682060 w 11033920"/>
              <a:gd name="connsiteY2069" fmla="*/ 5199502 h 8900716"/>
              <a:gd name="connsiteX2070" fmla="*/ 8689723 w 11033920"/>
              <a:gd name="connsiteY2070" fmla="*/ 5202386 h 8900716"/>
              <a:gd name="connsiteX2071" fmla="*/ 8693299 w 11033920"/>
              <a:gd name="connsiteY2071" fmla="*/ 5192909 h 8900716"/>
              <a:gd name="connsiteX2072" fmla="*/ 3004189 w 11033920"/>
              <a:gd name="connsiteY2072" fmla="*/ 5192909 h 8900716"/>
              <a:gd name="connsiteX2073" fmla="*/ 3030752 w 11033920"/>
              <a:gd name="connsiteY2073" fmla="*/ 5216809 h 8900716"/>
              <a:gd name="connsiteX2074" fmla="*/ 3057315 w 11033920"/>
              <a:gd name="connsiteY2074" fmla="*/ 5216809 h 8900716"/>
              <a:gd name="connsiteX2075" fmla="*/ 3027176 w 11033920"/>
              <a:gd name="connsiteY2075" fmla="*/ 5263785 h 8900716"/>
              <a:gd name="connsiteX2076" fmla="*/ 3030752 w 11033920"/>
              <a:gd name="connsiteY2076" fmla="*/ 5288509 h 8900716"/>
              <a:gd name="connsiteX2077" fmla="*/ 3044544 w 11033920"/>
              <a:gd name="connsiteY2077" fmla="*/ 5306228 h 8900716"/>
              <a:gd name="connsiteX2078" fmla="*/ 3033817 w 11033920"/>
              <a:gd name="connsiteY2078" fmla="*/ 5301283 h 8900716"/>
              <a:gd name="connsiteX2079" fmla="*/ 3035860 w 11033920"/>
              <a:gd name="connsiteY2079" fmla="*/ 5300047 h 8900716"/>
              <a:gd name="connsiteX2080" fmla="*/ 3030241 w 11033920"/>
              <a:gd name="connsiteY2080" fmla="*/ 5288509 h 8900716"/>
              <a:gd name="connsiteX2081" fmla="*/ 3004189 w 11033920"/>
              <a:gd name="connsiteY2081" fmla="*/ 5264609 h 8900716"/>
              <a:gd name="connsiteX2082" fmla="*/ 3030752 w 11033920"/>
              <a:gd name="connsiteY2082" fmla="*/ 5240709 h 8900716"/>
              <a:gd name="connsiteX2083" fmla="*/ 3004189 w 11033920"/>
              <a:gd name="connsiteY2083" fmla="*/ 5192909 h 8900716"/>
              <a:gd name="connsiteX2084" fmla="*/ 2986821 w 11033920"/>
              <a:gd name="connsiteY2084" fmla="*/ 5192909 h 8900716"/>
              <a:gd name="connsiteX2085" fmla="*/ 3004189 w 11033920"/>
              <a:gd name="connsiteY2085" fmla="*/ 5216809 h 8900716"/>
              <a:gd name="connsiteX2086" fmla="*/ 2990397 w 11033920"/>
              <a:gd name="connsiteY2086" fmla="*/ 5201974 h 8900716"/>
              <a:gd name="connsiteX2087" fmla="*/ 2950552 w 11033920"/>
              <a:gd name="connsiteY2087" fmla="*/ 5192909 h 8900716"/>
              <a:gd name="connsiteX2088" fmla="*/ 3030752 w 11033920"/>
              <a:gd name="connsiteY2088" fmla="*/ 5240709 h 8900716"/>
              <a:gd name="connsiteX2089" fmla="*/ 2950552 w 11033920"/>
              <a:gd name="connsiteY2089" fmla="*/ 5192909 h 8900716"/>
              <a:gd name="connsiteX2090" fmla="*/ 8747957 w 11033920"/>
              <a:gd name="connsiteY2090" fmla="*/ 5192497 h 8900716"/>
              <a:gd name="connsiteX2091" fmla="*/ 8774010 w 11033920"/>
              <a:gd name="connsiteY2091" fmla="*/ 5265021 h 8900716"/>
              <a:gd name="connsiteX2092" fmla="*/ 8800062 w 11033920"/>
              <a:gd name="connsiteY2092" fmla="*/ 5265021 h 8900716"/>
              <a:gd name="connsiteX2093" fmla="*/ 8826625 w 11033920"/>
              <a:gd name="connsiteY2093" fmla="*/ 5288921 h 8900716"/>
              <a:gd name="connsiteX2094" fmla="*/ 8800062 w 11033920"/>
              <a:gd name="connsiteY2094" fmla="*/ 5361445 h 8900716"/>
              <a:gd name="connsiteX2095" fmla="*/ 8800062 w 11033920"/>
              <a:gd name="connsiteY2095" fmla="*/ 5312821 h 8900716"/>
              <a:gd name="connsiteX2096" fmla="*/ 8774010 w 11033920"/>
              <a:gd name="connsiteY2096" fmla="*/ 5312821 h 8900716"/>
              <a:gd name="connsiteX2097" fmla="*/ 8758174 w 11033920"/>
              <a:gd name="connsiteY2097" fmla="*/ 5279443 h 8900716"/>
              <a:gd name="connsiteX2098" fmla="*/ 8747957 w 11033920"/>
              <a:gd name="connsiteY2098" fmla="*/ 5216397 h 8900716"/>
              <a:gd name="connsiteX2099" fmla="*/ 8747957 w 11033920"/>
              <a:gd name="connsiteY2099" fmla="*/ 5213512 h 8900716"/>
              <a:gd name="connsiteX2100" fmla="*/ 8747957 w 11033920"/>
              <a:gd name="connsiteY2100" fmla="*/ 5204447 h 8900716"/>
              <a:gd name="connsiteX2101" fmla="*/ 8747957 w 11033920"/>
              <a:gd name="connsiteY2101" fmla="*/ 5195381 h 8900716"/>
              <a:gd name="connsiteX2102" fmla="*/ 8747957 w 11033920"/>
              <a:gd name="connsiteY2102" fmla="*/ 5192497 h 8900716"/>
              <a:gd name="connsiteX2103" fmla="*/ 3038415 w 11033920"/>
              <a:gd name="connsiteY2103" fmla="*/ 5190848 h 8900716"/>
              <a:gd name="connsiteX2104" fmla="*/ 3057315 w 11033920"/>
              <a:gd name="connsiteY2104" fmla="*/ 5192909 h 8900716"/>
              <a:gd name="connsiteX2105" fmla="*/ 3070086 w 11033920"/>
              <a:gd name="connsiteY2105" fmla="*/ 5213924 h 8900716"/>
              <a:gd name="connsiteX2106" fmla="*/ 3083878 w 11033920"/>
              <a:gd name="connsiteY2106" fmla="*/ 5216809 h 8900716"/>
              <a:gd name="connsiteX2107" fmla="*/ 3092562 w 11033920"/>
              <a:gd name="connsiteY2107" fmla="*/ 5219281 h 8900716"/>
              <a:gd name="connsiteX2108" fmla="*/ 3100225 w 11033920"/>
              <a:gd name="connsiteY2108" fmla="*/ 5222990 h 8900716"/>
              <a:gd name="connsiteX2109" fmla="*/ 3110441 w 11033920"/>
              <a:gd name="connsiteY2109" fmla="*/ 5264609 h 8900716"/>
              <a:gd name="connsiteX2110" fmla="*/ 3057315 w 11033920"/>
              <a:gd name="connsiteY2110" fmla="*/ 5216809 h 8900716"/>
              <a:gd name="connsiteX2111" fmla="*/ 3048631 w 11033920"/>
              <a:gd name="connsiteY2111" fmla="*/ 5199090 h 8900716"/>
              <a:gd name="connsiteX2112" fmla="*/ 8681039 w 11033920"/>
              <a:gd name="connsiteY2112" fmla="*/ 5188376 h 8900716"/>
              <a:gd name="connsiteX2113" fmla="*/ 8693299 w 11033920"/>
              <a:gd name="connsiteY2113" fmla="*/ 5192909 h 8900716"/>
              <a:gd name="connsiteX2114" fmla="*/ 8682060 w 11033920"/>
              <a:gd name="connsiteY2114" fmla="*/ 5197441 h 8900716"/>
              <a:gd name="connsiteX2115" fmla="*/ 8682060 w 11033920"/>
              <a:gd name="connsiteY2115" fmla="*/ 5199502 h 8900716"/>
              <a:gd name="connsiteX2116" fmla="*/ 8666225 w 11033920"/>
              <a:gd name="connsiteY2116" fmla="*/ 5192909 h 8900716"/>
              <a:gd name="connsiteX2117" fmla="*/ 3020025 w 11033920"/>
              <a:gd name="connsiteY2117" fmla="*/ 5177662 h 8900716"/>
              <a:gd name="connsiteX2118" fmla="*/ 3030752 w 11033920"/>
              <a:gd name="connsiteY2118" fmla="*/ 5183843 h 8900716"/>
              <a:gd name="connsiteX2119" fmla="*/ 3038415 w 11033920"/>
              <a:gd name="connsiteY2119" fmla="*/ 5190848 h 8900716"/>
              <a:gd name="connsiteX2120" fmla="*/ 3030752 w 11033920"/>
              <a:gd name="connsiteY2120" fmla="*/ 5190024 h 8900716"/>
              <a:gd name="connsiteX2121" fmla="*/ 3025644 w 11033920"/>
              <a:gd name="connsiteY2121" fmla="*/ 5186316 h 8900716"/>
              <a:gd name="connsiteX2122" fmla="*/ 8881284 w 11033920"/>
              <a:gd name="connsiteY2122" fmla="*/ 5171069 h 8900716"/>
              <a:gd name="connsiteX2123" fmla="*/ 8881284 w 11033920"/>
              <a:gd name="connsiteY2123" fmla="*/ 5227111 h 8900716"/>
              <a:gd name="connsiteX2124" fmla="*/ 8881284 w 11033920"/>
              <a:gd name="connsiteY2124" fmla="*/ 5264609 h 8900716"/>
              <a:gd name="connsiteX2125" fmla="*/ 8881284 w 11033920"/>
              <a:gd name="connsiteY2125" fmla="*/ 5266257 h 8900716"/>
              <a:gd name="connsiteX2126" fmla="*/ 8880262 w 11033920"/>
              <a:gd name="connsiteY2126" fmla="*/ 5264609 h 8900716"/>
              <a:gd name="connsiteX2127" fmla="*/ 8857275 w 11033920"/>
              <a:gd name="connsiteY2127" fmla="*/ 5267493 h 8900716"/>
              <a:gd name="connsiteX2128" fmla="*/ 8853699 w 11033920"/>
              <a:gd name="connsiteY2128" fmla="*/ 5287685 h 8900716"/>
              <a:gd name="connsiteX2129" fmla="*/ 8853699 w 11033920"/>
              <a:gd name="connsiteY2129" fmla="*/ 5241533 h 8900716"/>
              <a:gd name="connsiteX2130" fmla="*/ 8857275 w 11033920"/>
              <a:gd name="connsiteY2130" fmla="*/ 5253071 h 8900716"/>
              <a:gd name="connsiteX2131" fmla="*/ 8880262 w 11033920"/>
              <a:gd name="connsiteY2131" fmla="*/ 5264197 h 8900716"/>
              <a:gd name="connsiteX2132" fmla="*/ 8869535 w 11033920"/>
              <a:gd name="connsiteY2132" fmla="*/ 5237824 h 8900716"/>
              <a:gd name="connsiteX2133" fmla="*/ 8881284 w 11033920"/>
              <a:gd name="connsiteY2133" fmla="*/ 5171069 h 8900716"/>
              <a:gd name="connsiteX2134" fmla="*/ 3401614 w 11033920"/>
              <a:gd name="connsiteY2134" fmla="*/ 5171069 h 8900716"/>
              <a:gd name="connsiteX2135" fmla="*/ 3483347 w 11033920"/>
              <a:gd name="connsiteY2135" fmla="*/ 5216809 h 8900716"/>
              <a:gd name="connsiteX2136" fmla="*/ 3401614 w 11033920"/>
              <a:gd name="connsiteY2136" fmla="*/ 5171069 h 8900716"/>
              <a:gd name="connsiteX2137" fmla="*/ 3322436 w 11033920"/>
              <a:gd name="connsiteY2137" fmla="*/ 5171069 h 8900716"/>
              <a:gd name="connsiteX2138" fmla="*/ 3322436 w 11033920"/>
              <a:gd name="connsiteY2138" fmla="*/ 5216809 h 8900716"/>
              <a:gd name="connsiteX2139" fmla="*/ 3322436 w 11033920"/>
              <a:gd name="connsiteY2139" fmla="*/ 5171069 h 8900716"/>
              <a:gd name="connsiteX2140" fmla="*/ 2605231 w 11033920"/>
              <a:gd name="connsiteY2140" fmla="*/ 5169833 h 8900716"/>
              <a:gd name="connsiteX2141" fmla="*/ 2631794 w 11033920"/>
              <a:gd name="connsiteY2141" fmla="*/ 5193321 h 8900716"/>
              <a:gd name="connsiteX2142" fmla="*/ 2657846 w 11033920"/>
              <a:gd name="connsiteY2142" fmla="*/ 5216809 h 8900716"/>
              <a:gd name="connsiteX2143" fmla="*/ 2657846 w 11033920"/>
              <a:gd name="connsiteY2143" fmla="*/ 5193321 h 8900716"/>
              <a:gd name="connsiteX2144" fmla="*/ 2683899 w 11033920"/>
              <a:gd name="connsiteY2144" fmla="*/ 5216809 h 8900716"/>
              <a:gd name="connsiteX2145" fmla="*/ 2710462 w 11033920"/>
              <a:gd name="connsiteY2145" fmla="*/ 5264197 h 8900716"/>
              <a:gd name="connsiteX2146" fmla="*/ 2683899 w 11033920"/>
              <a:gd name="connsiteY2146" fmla="*/ 5264197 h 8900716"/>
              <a:gd name="connsiteX2147" fmla="*/ 2579179 w 11033920"/>
              <a:gd name="connsiteY2147" fmla="*/ 5193321 h 8900716"/>
              <a:gd name="connsiteX2148" fmla="*/ 2605231 w 11033920"/>
              <a:gd name="connsiteY2148" fmla="*/ 5169833 h 8900716"/>
              <a:gd name="connsiteX2149" fmla="*/ 3057315 w 11033920"/>
              <a:gd name="connsiteY2149" fmla="*/ 5169009 h 8900716"/>
              <a:gd name="connsiteX2150" fmla="*/ 3062934 w 11033920"/>
              <a:gd name="connsiteY2150" fmla="*/ 5174366 h 8900716"/>
              <a:gd name="connsiteX2151" fmla="*/ 3063956 w 11033920"/>
              <a:gd name="connsiteY2151" fmla="*/ 5175190 h 8900716"/>
              <a:gd name="connsiteX2152" fmla="*/ 3083878 w 11033920"/>
              <a:gd name="connsiteY2152" fmla="*/ 5192909 h 8900716"/>
              <a:gd name="connsiteX2153" fmla="*/ 3110441 w 11033920"/>
              <a:gd name="connsiteY2153" fmla="*/ 5216809 h 8900716"/>
              <a:gd name="connsiteX2154" fmla="*/ 3137005 w 11033920"/>
              <a:gd name="connsiteY2154" fmla="*/ 5216809 h 8900716"/>
              <a:gd name="connsiteX2155" fmla="*/ 3137005 w 11033920"/>
              <a:gd name="connsiteY2155" fmla="*/ 5264609 h 8900716"/>
              <a:gd name="connsiteX2156" fmla="*/ 3110952 w 11033920"/>
              <a:gd name="connsiteY2156" fmla="*/ 5220929 h 8900716"/>
              <a:gd name="connsiteX2157" fmla="*/ 3090519 w 11033920"/>
              <a:gd name="connsiteY2157" fmla="*/ 5218045 h 8900716"/>
              <a:gd name="connsiteX2158" fmla="*/ 3089497 w 11033920"/>
              <a:gd name="connsiteY2158" fmla="*/ 5217633 h 8900716"/>
              <a:gd name="connsiteX2159" fmla="*/ 3087454 w 11033920"/>
              <a:gd name="connsiteY2159" fmla="*/ 5216809 h 8900716"/>
              <a:gd name="connsiteX2160" fmla="*/ 3057315 w 11033920"/>
              <a:gd name="connsiteY2160" fmla="*/ 5192909 h 8900716"/>
              <a:gd name="connsiteX2161" fmla="*/ 3057315 w 11033920"/>
              <a:gd name="connsiteY2161" fmla="*/ 5169009 h 8900716"/>
              <a:gd name="connsiteX2162" fmla="*/ 2977115 w 11033920"/>
              <a:gd name="connsiteY2162" fmla="*/ 5169009 h 8900716"/>
              <a:gd name="connsiteX2163" fmla="*/ 2986821 w 11033920"/>
              <a:gd name="connsiteY2163" fmla="*/ 5192909 h 8900716"/>
              <a:gd name="connsiteX2164" fmla="*/ 2980691 w 11033920"/>
              <a:gd name="connsiteY2164" fmla="*/ 5183843 h 8900716"/>
              <a:gd name="connsiteX2165" fmla="*/ 2977115 w 11033920"/>
              <a:gd name="connsiteY2165" fmla="*/ 5169009 h 8900716"/>
              <a:gd name="connsiteX2166" fmla="*/ 3469555 w 11033920"/>
              <a:gd name="connsiteY2166" fmla="*/ 5151702 h 8900716"/>
              <a:gd name="connsiteX2167" fmla="*/ 3474663 w 11033920"/>
              <a:gd name="connsiteY2167" fmla="*/ 5155410 h 8900716"/>
              <a:gd name="connsiteX2168" fmla="*/ 3481304 w 11033920"/>
              <a:gd name="connsiteY2168" fmla="*/ 5171069 h 8900716"/>
              <a:gd name="connsiteX2169" fmla="*/ 3465468 w 11033920"/>
              <a:gd name="connsiteY2169" fmla="*/ 5148817 h 8900716"/>
              <a:gd name="connsiteX2170" fmla="*/ 3468533 w 11033920"/>
              <a:gd name="connsiteY2170" fmla="*/ 5149641 h 8900716"/>
              <a:gd name="connsiteX2171" fmla="*/ 3469555 w 11033920"/>
              <a:gd name="connsiteY2171" fmla="*/ 5151702 h 8900716"/>
              <a:gd name="connsiteX2172" fmla="*/ 8826625 w 11033920"/>
              <a:gd name="connsiteY2172" fmla="*/ 5146345 h 8900716"/>
              <a:gd name="connsiteX2173" fmla="*/ 8853699 w 11033920"/>
              <a:gd name="connsiteY2173" fmla="*/ 5146345 h 8900716"/>
              <a:gd name="connsiteX2174" fmla="*/ 8853699 w 11033920"/>
              <a:gd name="connsiteY2174" fmla="*/ 5171069 h 8900716"/>
              <a:gd name="connsiteX2175" fmla="*/ 8826625 w 11033920"/>
              <a:gd name="connsiteY2175" fmla="*/ 5146345 h 8900716"/>
              <a:gd name="connsiteX2176" fmla="*/ 3268799 w 11033920"/>
              <a:gd name="connsiteY2176" fmla="*/ 5146345 h 8900716"/>
              <a:gd name="connsiteX2177" fmla="*/ 3295873 w 11033920"/>
              <a:gd name="connsiteY2177" fmla="*/ 5169421 h 8900716"/>
              <a:gd name="connsiteX2178" fmla="*/ 3295873 w 11033920"/>
              <a:gd name="connsiteY2178" fmla="*/ 5192497 h 8900716"/>
              <a:gd name="connsiteX2179" fmla="*/ 3268799 w 11033920"/>
              <a:gd name="connsiteY2179" fmla="*/ 5146345 h 8900716"/>
              <a:gd name="connsiteX2180" fmla="*/ 2631794 w 11033920"/>
              <a:gd name="connsiteY2180" fmla="*/ 5146345 h 8900716"/>
              <a:gd name="connsiteX2181" fmla="*/ 2710462 w 11033920"/>
              <a:gd name="connsiteY2181" fmla="*/ 5216809 h 8900716"/>
              <a:gd name="connsiteX2182" fmla="*/ 2657846 w 11033920"/>
              <a:gd name="connsiteY2182" fmla="*/ 5193321 h 8900716"/>
              <a:gd name="connsiteX2183" fmla="*/ 2631794 w 11033920"/>
              <a:gd name="connsiteY2183" fmla="*/ 5146345 h 8900716"/>
              <a:gd name="connsiteX2184" fmla="*/ 8614120 w 11033920"/>
              <a:gd name="connsiteY2184" fmla="*/ 5145109 h 8900716"/>
              <a:gd name="connsiteX2185" fmla="*/ 8614120 w 11033920"/>
              <a:gd name="connsiteY2185" fmla="*/ 5192909 h 8900716"/>
              <a:gd name="connsiteX2186" fmla="*/ 8587557 w 11033920"/>
              <a:gd name="connsiteY2186" fmla="*/ 5169009 h 8900716"/>
              <a:gd name="connsiteX2187" fmla="*/ 8587557 w 11033920"/>
              <a:gd name="connsiteY2187" fmla="*/ 5240709 h 8900716"/>
              <a:gd name="connsiteX2188" fmla="*/ 8614120 w 11033920"/>
              <a:gd name="connsiteY2188" fmla="*/ 5216809 h 8900716"/>
              <a:gd name="connsiteX2189" fmla="*/ 8614120 w 11033920"/>
              <a:gd name="connsiteY2189" fmla="*/ 5264609 h 8900716"/>
              <a:gd name="connsiteX2190" fmla="*/ 8614120 w 11033920"/>
              <a:gd name="connsiteY2190" fmla="*/ 5288921 h 8900716"/>
              <a:gd name="connsiteX2191" fmla="*/ 8640172 w 11033920"/>
              <a:gd name="connsiteY2191" fmla="*/ 5288921 h 8900716"/>
              <a:gd name="connsiteX2192" fmla="*/ 8666735 w 11033920"/>
              <a:gd name="connsiteY2192" fmla="*/ 5360209 h 8900716"/>
              <a:gd name="connsiteX2193" fmla="*/ 8640172 w 11033920"/>
              <a:gd name="connsiteY2193" fmla="*/ 5312409 h 8900716"/>
              <a:gd name="connsiteX2194" fmla="*/ 8666735 w 11033920"/>
              <a:gd name="connsiteY2194" fmla="*/ 5336309 h 8900716"/>
              <a:gd name="connsiteX2195" fmla="*/ 8666735 w 11033920"/>
              <a:gd name="connsiteY2195" fmla="*/ 5312409 h 8900716"/>
              <a:gd name="connsiteX2196" fmla="*/ 8693299 w 11033920"/>
              <a:gd name="connsiteY2196" fmla="*/ 5360209 h 8900716"/>
              <a:gd name="connsiteX2197" fmla="*/ 8693299 w 11033920"/>
              <a:gd name="connsiteY2197" fmla="*/ 5384521 h 8900716"/>
              <a:gd name="connsiteX2198" fmla="*/ 8720373 w 11033920"/>
              <a:gd name="connsiteY2198" fmla="*/ 5384521 h 8900716"/>
              <a:gd name="connsiteX2199" fmla="*/ 8693299 w 11033920"/>
              <a:gd name="connsiteY2199" fmla="*/ 5408421 h 8900716"/>
              <a:gd name="connsiteX2200" fmla="*/ 8666735 w 11033920"/>
              <a:gd name="connsiteY2200" fmla="*/ 5408421 h 8900716"/>
              <a:gd name="connsiteX2201" fmla="*/ 8693299 w 11033920"/>
              <a:gd name="connsiteY2201" fmla="*/ 5455810 h 8900716"/>
              <a:gd name="connsiteX2202" fmla="*/ 8666735 w 11033920"/>
              <a:gd name="connsiteY2202" fmla="*/ 5455810 h 8900716"/>
              <a:gd name="connsiteX2203" fmla="*/ 8666735 w 11033920"/>
              <a:gd name="connsiteY2203" fmla="*/ 5431909 h 8900716"/>
              <a:gd name="connsiteX2204" fmla="*/ 8640172 w 11033920"/>
              <a:gd name="connsiteY2204" fmla="*/ 5455810 h 8900716"/>
              <a:gd name="connsiteX2205" fmla="*/ 8640172 w 11033920"/>
              <a:gd name="connsiteY2205" fmla="*/ 5477237 h 8900716"/>
              <a:gd name="connsiteX2206" fmla="*/ 8642216 w 11033920"/>
              <a:gd name="connsiteY2206" fmla="*/ 5473941 h 8900716"/>
              <a:gd name="connsiteX2207" fmla="*/ 8650389 w 11033920"/>
              <a:gd name="connsiteY2207" fmla="*/ 5480122 h 8900716"/>
              <a:gd name="connsiteX2208" fmla="*/ 8651411 w 11033920"/>
              <a:gd name="connsiteY2208" fmla="*/ 5481770 h 8900716"/>
              <a:gd name="connsiteX2209" fmla="*/ 8638640 w 11033920"/>
              <a:gd name="connsiteY2209" fmla="*/ 5480122 h 8900716"/>
              <a:gd name="connsiteX2210" fmla="*/ 8640172 w 11033920"/>
              <a:gd name="connsiteY2210" fmla="*/ 5478473 h 8900716"/>
              <a:gd name="connsiteX2211" fmla="*/ 8636597 w 11033920"/>
              <a:gd name="connsiteY2211" fmla="*/ 5472704 h 8900716"/>
              <a:gd name="connsiteX2212" fmla="*/ 8627402 w 11033920"/>
              <a:gd name="connsiteY2212" fmla="*/ 5455810 h 8900716"/>
              <a:gd name="connsiteX2213" fmla="*/ 8626380 w 11033920"/>
              <a:gd name="connsiteY2213" fmla="*/ 5454161 h 8900716"/>
              <a:gd name="connsiteX2214" fmla="*/ 8637107 w 11033920"/>
              <a:gd name="connsiteY2214" fmla="*/ 5452925 h 8900716"/>
              <a:gd name="connsiteX2215" fmla="*/ 8640172 w 11033920"/>
              <a:gd name="connsiteY2215" fmla="*/ 5431909 h 8900716"/>
              <a:gd name="connsiteX2216" fmla="*/ 8627402 w 11033920"/>
              <a:gd name="connsiteY2216" fmla="*/ 5419959 h 8900716"/>
              <a:gd name="connsiteX2217" fmla="*/ 8618718 w 11033920"/>
              <a:gd name="connsiteY2217" fmla="*/ 5418723 h 8900716"/>
              <a:gd name="connsiteX2218" fmla="*/ 8614120 w 11033920"/>
              <a:gd name="connsiteY2218" fmla="*/ 5408421 h 8900716"/>
              <a:gd name="connsiteX2219" fmla="*/ 8618207 w 11033920"/>
              <a:gd name="connsiteY2219" fmla="*/ 5418723 h 8900716"/>
              <a:gd name="connsiteX2220" fmla="*/ 8618718 w 11033920"/>
              <a:gd name="connsiteY2220" fmla="*/ 5418723 h 8900716"/>
              <a:gd name="connsiteX2221" fmla="*/ 8624337 w 11033920"/>
              <a:gd name="connsiteY2221" fmla="*/ 5431909 h 8900716"/>
              <a:gd name="connsiteX2222" fmla="*/ 8625358 w 11033920"/>
              <a:gd name="connsiteY2222" fmla="*/ 5441799 h 8900716"/>
              <a:gd name="connsiteX2223" fmla="*/ 8621782 w 11033920"/>
              <a:gd name="connsiteY2223" fmla="*/ 5446332 h 8900716"/>
              <a:gd name="connsiteX2224" fmla="*/ 8618207 w 11033920"/>
              <a:gd name="connsiteY2224" fmla="*/ 5439739 h 8900716"/>
              <a:gd name="connsiteX2225" fmla="*/ 8614120 w 11033920"/>
              <a:gd name="connsiteY2225" fmla="*/ 5431909 h 8900716"/>
              <a:gd name="connsiteX2226" fmla="*/ 8587557 w 11033920"/>
              <a:gd name="connsiteY2226" fmla="*/ 5408421 h 8900716"/>
              <a:gd name="connsiteX2227" fmla="*/ 8587557 w 11033920"/>
              <a:gd name="connsiteY2227" fmla="*/ 5431909 h 8900716"/>
              <a:gd name="connsiteX2228" fmla="*/ 8560994 w 11033920"/>
              <a:gd name="connsiteY2228" fmla="*/ 5431909 h 8900716"/>
              <a:gd name="connsiteX2229" fmla="*/ 8534431 w 11033920"/>
              <a:gd name="connsiteY2229" fmla="*/ 5384521 h 8900716"/>
              <a:gd name="connsiteX2230" fmla="*/ 8560994 w 11033920"/>
              <a:gd name="connsiteY2230" fmla="*/ 5360209 h 8900716"/>
              <a:gd name="connsiteX2231" fmla="*/ 8587557 w 11033920"/>
              <a:gd name="connsiteY2231" fmla="*/ 5360209 h 8900716"/>
              <a:gd name="connsiteX2232" fmla="*/ 8587557 w 11033920"/>
              <a:gd name="connsiteY2232" fmla="*/ 5384521 h 8900716"/>
              <a:gd name="connsiteX2233" fmla="*/ 8614120 w 11033920"/>
              <a:gd name="connsiteY2233" fmla="*/ 5384521 h 8900716"/>
              <a:gd name="connsiteX2234" fmla="*/ 8587557 w 11033920"/>
              <a:gd name="connsiteY2234" fmla="*/ 5360209 h 8900716"/>
              <a:gd name="connsiteX2235" fmla="*/ 8560994 w 11033920"/>
              <a:gd name="connsiteY2235" fmla="*/ 5336309 h 8900716"/>
              <a:gd name="connsiteX2236" fmla="*/ 8557418 w 11033920"/>
              <a:gd name="connsiteY2236" fmla="*/ 5321475 h 8900716"/>
              <a:gd name="connsiteX2237" fmla="*/ 8541582 w 11033920"/>
              <a:gd name="connsiteY2237" fmla="*/ 5299223 h 8900716"/>
              <a:gd name="connsiteX2238" fmla="*/ 8534431 w 11033920"/>
              <a:gd name="connsiteY2238" fmla="*/ 5300459 h 8900716"/>
              <a:gd name="connsiteX2239" fmla="*/ 8534431 w 11033920"/>
              <a:gd name="connsiteY2239" fmla="*/ 5312409 h 8900716"/>
              <a:gd name="connsiteX2240" fmla="*/ 8507867 w 11033920"/>
              <a:gd name="connsiteY2240" fmla="*/ 5312409 h 8900716"/>
              <a:gd name="connsiteX2241" fmla="*/ 8507867 w 11033920"/>
              <a:gd name="connsiteY2241" fmla="*/ 5336309 h 8900716"/>
              <a:gd name="connsiteX2242" fmla="*/ 8481304 w 11033920"/>
              <a:gd name="connsiteY2242" fmla="*/ 5312409 h 8900716"/>
              <a:gd name="connsiteX2243" fmla="*/ 8507867 w 11033920"/>
              <a:gd name="connsiteY2243" fmla="*/ 5288921 h 8900716"/>
              <a:gd name="connsiteX2244" fmla="*/ 8481304 w 11033920"/>
              <a:gd name="connsiteY2244" fmla="*/ 5264609 h 8900716"/>
              <a:gd name="connsiteX2245" fmla="*/ 8481304 w 11033920"/>
              <a:gd name="connsiteY2245" fmla="*/ 5240709 h 8900716"/>
              <a:gd name="connsiteX2246" fmla="*/ 8507867 w 11033920"/>
              <a:gd name="connsiteY2246" fmla="*/ 5264609 h 8900716"/>
              <a:gd name="connsiteX2247" fmla="*/ 8534431 w 11033920"/>
              <a:gd name="connsiteY2247" fmla="*/ 5240709 h 8900716"/>
              <a:gd name="connsiteX2248" fmla="*/ 8534431 w 11033920"/>
              <a:gd name="connsiteY2248" fmla="*/ 5216809 h 8900716"/>
              <a:gd name="connsiteX2249" fmla="*/ 8560994 w 11033920"/>
              <a:gd name="connsiteY2249" fmla="*/ 5169009 h 8900716"/>
              <a:gd name="connsiteX2250" fmla="*/ 8614120 w 11033920"/>
              <a:gd name="connsiteY2250" fmla="*/ 5145109 h 8900716"/>
              <a:gd name="connsiteX2251" fmla="*/ 2658357 w 11033920"/>
              <a:gd name="connsiteY2251" fmla="*/ 5145109 h 8900716"/>
              <a:gd name="connsiteX2252" fmla="*/ 2676747 w 11033920"/>
              <a:gd name="connsiteY2252" fmla="*/ 5162003 h 8900716"/>
              <a:gd name="connsiteX2253" fmla="*/ 2658357 w 11033920"/>
              <a:gd name="connsiteY2253" fmla="*/ 5169009 h 8900716"/>
              <a:gd name="connsiteX2254" fmla="*/ 2658357 w 11033920"/>
              <a:gd name="connsiteY2254" fmla="*/ 5145109 h 8900716"/>
              <a:gd name="connsiteX2255" fmla="*/ 3454230 w 11033920"/>
              <a:gd name="connsiteY2255" fmla="*/ 5140164 h 8900716"/>
              <a:gd name="connsiteX2256" fmla="*/ 3465468 w 11033920"/>
              <a:gd name="connsiteY2256" fmla="*/ 5148817 h 8900716"/>
              <a:gd name="connsiteX2257" fmla="*/ 3455251 w 11033920"/>
              <a:gd name="connsiteY2257" fmla="*/ 5146345 h 8900716"/>
              <a:gd name="connsiteX2258" fmla="*/ 3269820 w 11033920"/>
              <a:gd name="connsiteY2258" fmla="*/ 5131098 h 8900716"/>
              <a:gd name="connsiteX2259" fmla="*/ 3282591 w 11033920"/>
              <a:gd name="connsiteY2259" fmla="*/ 5136043 h 8900716"/>
              <a:gd name="connsiteX2260" fmla="*/ 3281569 w 11033920"/>
              <a:gd name="connsiteY2260" fmla="*/ 5140988 h 8900716"/>
              <a:gd name="connsiteX2261" fmla="*/ 3269820 w 11033920"/>
              <a:gd name="connsiteY2261" fmla="*/ 5145109 h 8900716"/>
              <a:gd name="connsiteX2262" fmla="*/ 8745914 w 11033920"/>
              <a:gd name="connsiteY2262" fmla="*/ 5122857 h 8900716"/>
              <a:gd name="connsiteX2263" fmla="*/ 8745914 w 11033920"/>
              <a:gd name="connsiteY2263" fmla="*/ 5146757 h 8900716"/>
              <a:gd name="connsiteX2264" fmla="*/ 8745914 w 11033920"/>
              <a:gd name="connsiteY2264" fmla="*/ 5122857 h 8900716"/>
              <a:gd name="connsiteX2265" fmla="*/ 8932367 w 11033920"/>
              <a:gd name="connsiteY2265" fmla="*/ 5121621 h 8900716"/>
              <a:gd name="connsiteX2266" fmla="*/ 8987026 w 11033920"/>
              <a:gd name="connsiteY2266" fmla="*/ 5145521 h 8900716"/>
              <a:gd name="connsiteX2267" fmla="*/ 8987026 w 11033920"/>
              <a:gd name="connsiteY2267" fmla="*/ 5216809 h 8900716"/>
              <a:gd name="connsiteX2268" fmla="*/ 8932367 w 11033920"/>
              <a:gd name="connsiteY2268" fmla="*/ 5121621 h 8900716"/>
              <a:gd name="connsiteX2269" fmla="*/ 3429199 w 11033920"/>
              <a:gd name="connsiteY2269" fmla="*/ 5121621 h 8900716"/>
              <a:gd name="connsiteX2270" fmla="*/ 3452187 w 11033920"/>
              <a:gd name="connsiteY2270" fmla="*/ 5124917 h 8900716"/>
              <a:gd name="connsiteX2271" fmla="*/ 3454230 w 11033920"/>
              <a:gd name="connsiteY2271" fmla="*/ 5140164 h 8900716"/>
              <a:gd name="connsiteX2272" fmla="*/ 8587557 w 11033920"/>
              <a:gd name="connsiteY2272" fmla="*/ 5121209 h 8900716"/>
              <a:gd name="connsiteX2273" fmla="*/ 8614120 w 11033920"/>
              <a:gd name="connsiteY2273" fmla="*/ 5145109 h 8900716"/>
              <a:gd name="connsiteX2274" fmla="*/ 8587557 w 11033920"/>
              <a:gd name="connsiteY2274" fmla="*/ 5121209 h 8900716"/>
              <a:gd name="connsiteX2275" fmla="*/ 3509399 w 11033920"/>
              <a:gd name="connsiteY2275" fmla="*/ 5121209 h 8900716"/>
              <a:gd name="connsiteX2276" fmla="*/ 3512464 w 11033920"/>
              <a:gd name="connsiteY2276" fmla="*/ 5121209 h 8900716"/>
              <a:gd name="connsiteX2277" fmla="*/ 3522170 w 11033920"/>
              <a:gd name="connsiteY2277" fmla="*/ 5121209 h 8900716"/>
              <a:gd name="connsiteX2278" fmla="*/ 3523703 w 11033920"/>
              <a:gd name="connsiteY2278" fmla="*/ 5130686 h 8900716"/>
              <a:gd name="connsiteX2279" fmla="*/ 3526257 w 11033920"/>
              <a:gd name="connsiteY2279" fmla="*/ 5133571 h 8900716"/>
              <a:gd name="connsiteX2280" fmla="*/ 3522170 w 11033920"/>
              <a:gd name="connsiteY2280" fmla="*/ 5139340 h 8900716"/>
              <a:gd name="connsiteX2281" fmla="*/ 3509399 w 11033920"/>
              <a:gd name="connsiteY2281" fmla="*/ 5121209 h 8900716"/>
              <a:gd name="connsiteX2282" fmla="*/ 3296383 w 11033920"/>
              <a:gd name="connsiteY2282" fmla="*/ 5121209 h 8900716"/>
              <a:gd name="connsiteX2283" fmla="*/ 3349510 w 11033920"/>
              <a:gd name="connsiteY2283" fmla="*/ 5169009 h 8900716"/>
              <a:gd name="connsiteX2284" fmla="*/ 3306600 w 11033920"/>
              <a:gd name="connsiteY2284" fmla="*/ 5145109 h 8900716"/>
              <a:gd name="connsiteX2285" fmla="*/ 3282591 w 11033920"/>
              <a:gd name="connsiteY2285" fmla="*/ 5136043 h 8900716"/>
              <a:gd name="connsiteX2286" fmla="*/ 3283102 w 11033920"/>
              <a:gd name="connsiteY2286" fmla="*/ 5133159 h 8900716"/>
              <a:gd name="connsiteX2287" fmla="*/ 3296383 w 11033920"/>
              <a:gd name="connsiteY2287" fmla="*/ 5121209 h 8900716"/>
              <a:gd name="connsiteX2288" fmla="*/ 3216694 w 11033920"/>
              <a:gd name="connsiteY2288" fmla="*/ 5121209 h 8900716"/>
              <a:gd name="connsiteX2289" fmla="*/ 3243257 w 11033920"/>
              <a:gd name="connsiteY2289" fmla="*/ 5169009 h 8900716"/>
              <a:gd name="connsiteX2290" fmla="*/ 3216694 w 11033920"/>
              <a:gd name="connsiteY2290" fmla="*/ 5121209 h 8900716"/>
              <a:gd name="connsiteX2291" fmla="*/ 3216694 w 11033920"/>
              <a:gd name="connsiteY2291" fmla="*/ 5121209 h 8900716"/>
              <a:gd name="connsiteX2292" fmla="*/ 3224356 w 11033920"/>
              <a:gd name="connsiteY2292" fmla="*/ 5121209 h 8900716"/>
              <a:gd name="connsiteX2293" fmla="*/ 3243257 w 11033920"/>
              <a:gd name="connsiteY2293" fmla="*/ 5145109 h 8900716"/>
              <a:gd name="connsiteX2294" fmla="*/ 3216694 w 11033920"/>
              <a:gd name="connsiteY2294" fmla="*/ 5121209 h 8900716"/>
              <a:gd name="connsiteX2295" fmla="*/ 3519105 w 11033920"/>
              <a:gd name="connsiteY2295" fmla="*/ 5109258 h 8900716"/>
              <a:gd name="connsiteX2296" fmla="*/ 3535963 w 11033920"/>
              <a:gd name="connsiteY2296" fmla="*/ 5121209 h 8900716"/>
              <a:gd name="connsiteX2297" fmla="*/ 3522170 w 11033920"/>
              <a:gd name="connsiteY2297" fmla="*/ 5121209 h 8900716"/>
              <a:gd name="connsiteX2298" fmla="*/ 3520638 w 11033920"/>
              <a:gd name="connsiteY2298" fmla="*/ 5111319 h 8900716"/>
              <a:gd name="connsiteX2299" fmla="*/ 8881284 w 11033920"/>
              <a:gd name="connsiteY2299" fmla="*/ 5096896 h 8900716"/>
              <a:gd name="connsiteX2300" fmla="*/ 8905293 w 11033920"/>
              <a:gd name="connsiteY2300" fmla="*/ 5121621 h 8900716"/>
              <a:gd name="connsiteX2301" fmla="*/ 8881284 w 11033920"/>
              <a:gd name="connsiteY2301" fmla="*/ 5096896 h 8900716"/>
              <a:gd name="connsiteX2302" fmla="*/ 8638640 w 11033920"/>
              <a:gd name="connsiteY2302" fmla="*/ 5096896 h 8900716"/>
              <a:gd name="connsiteX2303" fmla="*/ 8648856 w 11033920"/>
              <a:gd name="connsiteY2303" fmla="*/ 5121621 h 8900716"/>
              <a:gd name="connsiteX2304" fmla="*/ 8640172 w 11033920"/>
              <a:gd name="connsiteY2304" fmla="*/ 5143460 h 8900716"/>
              <a:gd name="connsiteX2305" fmla="*/ 8640172 w 11033920"/>
              <a:gd name="connsiteY2305" fmla="*/ 5145109 h 8900716"/>
              <a:gd name="connsiteX2306" fmla="*/ 8614120 w 11033920"/>
              <a:gd name="connsiteY2306" fmla="*/ 5145109 h 8900716"/>
              <a:gd name="connsiteX2307" fmla="*/ 8614120 w 11033920"/>
              <a:gd name="connsiteY2307" fmla="*/ 5121209 h 8900716"/>
              <a:gd name="connsiteX2308" fmla="*/ 8636597 w 11033920"/>
              <a:gd name="connsiteY2308" fmla="*/ 5134807 h 8900716"/>
              <a:gd name="connsiteX2309" fmla="*/ 8638640 w 11033920"/>
              <a:gd name="connsiteY2309" fmla="*/ 5140576 h 8900716"/>
              <a:gd name="connsiteX2310" fmla="*/ 8638640 w 11033920"/>
              <a:gd name="connsiteY2310" fmla="*/ 5121209 h 8900716"/>
              <a:gd name="connsiteX2311" fmla="*/ 8638640 w 11033920"/>
              <a:gd name="connsiteY2311" fmla="*/ 5096896 h 8900716"/>
              <a:gd name="connsiteX2312" fmla="*/ 3509399 w 11033920"/>
              <a:gd name="connsiteY2312" fmla="*/ 5096896 h 8900716"/>
              <a:gd name="connsiteX2313" fmla="*/ 3518594 w 11033920"/>
              <a:gd name="connsiteY2313" fmla="*/ 5108846 h 8900716"/>
              <a:gd name="connsiteX2314" fmla="*/ 3509399 w 11033920"/>
              <a:gd name="connsiteY2314" fmla="*/ 5105962 h 8900716"/>
              <a:gd name="connsiteX2315" fmla="*/ 3482325 w 11033920"/>
              <a:gd name="connsiteY2315" fmla="*/ 5096896 h 8900716"/>
              <a:gd name="connsiteX2316" fmla="*/ 3509399 w 11033920"/>
              <a:gd name="connsiteY2316" fmla="*/ 5121209 h 8900716"/>
              <a:gd name="connsiteX2317" fmla="*/ 3482325 w 11033920"/>
              <a:gd name="connsiteY2317" fmla="*/ 5096896 h 8900716"/>
              <a:gd name="connsiteX2318" fmla="*/ 3482325 w 11033920"/>
              <a:gd name="connsiteY2318" fmla="*/ 5096896 h 8900716"/>
              <a:gd name="connsiteX2319" fmla="*/ 3509399 w 11033920"/>
              <a:gd name="connsiteY2319" fmla="*/ 5105962 h 8900716"/>
              <a:gd name="connsiteX2320" fmla="*/ 3509399 w 11033920"/>
              <a:gd name="connsiteY2320" fmla="*/ 5109258 h 8900716"/>
              <a:gd name="connsiteX2321" fmla="*/ 3509399 w 11033920"/>
              <a:gd name="connsiteY2321" fmla="*/ 5121209 h 8900716"/>
              <a:gd name="connsiteX2322" fmla="*/ 3482325 w 11033920"/>
              <a:gd name="connsiteY2322" fmla="*/ 5096896 h 8900716"/>
              <a:gd name="connsiteX2323" fmla="*/ 2712505 w 11033920"/>
              <a:gd name="connsiteY2323" fmla="*/ 5096896 h 8900716"/>
              <a:gd name="connsiteX2324" fmla="*/ 2736514 w 11033920"/>
              <a:gd name="connsiteY2324" fmla="*/ 5121621 h 8900716"/>
              <a:gd name="connsiteX2325" fmla="*/ 2712505 w 11033920"/>
              <a:gd name="connsiteY2325" fmla="*/ 5121621 h 8900716"/>
              <a:gd name="connsiteX2326" fmla="*/ 2712505 w 11033920"/>
              <a:gd name="connsiteY2326" fmla="*/ 5096896 h 8900716"/>
              <a:gd name="connsiteX2327" fmla="*/ 2726298 w 11033920"/>
              <a:gd name="connsiteY2327" fmla="*/ 5079177 h 8900716"/>
              <a:gd name="connsiteX2328" fmla="*/ 2738047 w 11033920"/>
              <a:gd name="connsiteY2328" fmla="*/ 5084946 h 8900716"/>
              <a:gd name="connsiteX2329" fmla="*/ 2763588 w 11033920"/>
              <a:gd name="connsiteY2329" fmla="*/ 5096896 h 8900716"/>
              <a:gd name="connsiteX2330" fmla="*/ 2738047 w 11033920"/>
              <a:gd name="connsiteY2330" fmla="*/ 5096896 h 8900716"/>
              <a:gd name="connsiteX2331" fmla="*/ 2726808 w 11033920"/>
              <a:gd name="connsiteY2331" fmla="*/ 5082886 h 8900716"/>
              <a:gd name="connsiteX2332" fmla="*/ 8959441 w 11033920"/>
              <a:gd name="connsiteY2332" fmla="*/ 5074645 h 8900716"/>
              <a:gd name="connsiteX2333" fmla="*/ 8959441 w 11033920"/>
              <a:gd name="connsiteY2333" fmla="*/ 5121621 h 8900716"/>
              <a:gd name="connsiteX2334" fmla="*/ 8959441 w 11033920"/>
              <a:gd name="connsiteY2334" fmla="*/ 5074645 h 8900716"/>
              <a:gd name="connsiteX2335" fmla="*/ 8905293 w 11033920"/>
              <a:gd name="connsiteY2335" fmla="*/ 5072584 h 8900716"/>
              <a:gd name="connsiteX2336" fmla="*/ 8932367 w 11033920"/>
              <a:gd name="connsiteY2336" fmla="*/ 5096896 h 8900716"/>
              <a:gd name="connsiteX2337" fmla="*/ 8905293 w 11033920"/>
              <a:gd name="connsiteY2337" fmla="*/ 5072584 h 8900716"/>
              <a:gd name="connsiteX2338" fmla="*/ 2712505 w 11033920"/>
              <a:gd name="connsiteY2338" fmla="*/ 5072584 h 8900716"/>
              <a:gd name="connsiteX2339" fmla="*/ 2736514 w 11033920"/>
              <a:gd name="connsiteY2339" fmla="*/ 5096896 h 8900716"/>
              <a:gd name="connsiteX2340" fmla="*/ 2712505 w 11033920"/>
              <a:gd name="connsiteY2340" fmla="*/ 5096896 h 8900716"/>
              <a:gd name="connsiteX2341" fmla="*/ 2712505 w 11033920"/>
              <a:gd name="connsiteY2341" fmla="*/ 5072584 h 8900716"/>
              <a:gd name="connsiteX2342" fmla="*/ 2712505 w 11033920"/>
              <a:gd name="connsiteY2342" fmla="*/ 5072584 h 8900716"/>
              <a:gd name="connsiteX2343" fmla="*/ 2725276 w 11033920"/>
              <a:gd name="connsiteY2343" fmla="*/ 5075469 h 8900716"/>
              <a:gd name="connsiteX2344" fmla="*/ 2726298 w 11033920"/>
              <a:gd name="connsiteY2344" fmla="*/ 5079177 h 8900716"/>
              <a:gd name="connsiteX2345" fmla="*/ 2720678 w 11033920"/>
              <a:gd name="connsiteY2345" fmla="*/ 5076293 h 8900716"/>
              <a:gd name="connsiteX2346" fmla="*/ 2712505 w 11033920"/>
              <a:gd name="connsiteY2346" fmla="*/ 5072584 h 8900716"/>
              <a:gd name="connsiteX2347" fmla="*/ 2486719 w 11033920"/>
              <a:gd name="connsiteY2347" fmla="*/ 5058162 h 8900716"/>
              <a:gd name="connsiteX2348" fmla="*/ 2497446 w 11033920"/>
              <a:gd name="connsiteY2348" fmla="*/ 5072584 h 8900716"/>
              <a:gd name="connsiteX2349" fmla="*/ 2486719 w 11033920"/>
              <a:gd name="connsiteY2349" fmla="*/ 5058986 h 8900716"/>
              <a:gd name="connsiteX2350" fmla="*/ 9014036 w 11033920"/>
              <a:gd name="connsiteY2350" fmla="*/ 5045233 h 8900716"/>
              <a:gd name="connsiteX2351" fmla="*/ 9014100 w 11033920"/>
              <a:gd name="connsiteY2351" fmla="*/ 5049920 h 8900716"/>
              <a:gd name="connsiteX2352" fmla="*/ 9014100 w 11033920"/>
              <a:gd name="connsiteY2352" fmla="*/ 5096896 h 8900716"/>
              <a:gd name="connsiteX2353" fmla="*/ 8987026 w 11033920"/>
              <a:gd name="connsiteY2353" fmla="*/ 5073820 h 8900716"/>
              <a:gd name="connsiteX2354" fmla="*/ 9013589 w 11033920"/>
              <a:gd name="connsiteY2354" fmla="*/ 5047036 h 8900716"/>
              <a:gd name="connsiteX2355" fmla="*/ 9014036 w 11033920"/>
              <a:gd name="connsiteY2355" fmla="*/ 5045233 h 8900716"/>
              <a:gd name="connsiteX2356" fmla="*/ 2468329 w 11033920"/>
              <a:gd name="connsiteY2356" fmla="*/ 5029729 h 8900716"/>
              <a:gd name="connsiteX2357" fmla="*/ 2471904 w 11033920"/>
              <a:gd name="connsiteY2357" fmla="*/ 5029729 h 8900716"/>
              <a:gd name="connsiteX2358" fmla="*/ 2497446 w 11033920"/>
              <a:gd name="connsiteY2358" fmla="*/ 5049096 h 8900716"/>
              <a:gd name="connsiteX2359" fmla="*/ 2488251 w 11033920"/>
              <a:gd name="connsiteY2359" fmla="*/ 5051981 h 8900716"/>
              <a:gd name="connsiteX2360" fmla="*/ 2486719 w 11033920"/>
              <a:gd name="connsiteY2360" fmla="*/ 5058162 h 8900716"/>
              <a:gd name="connsiteX2361" fmla="*/ 2468329 w 11033920"/>
              <a:gd name="connsiteY2361" fmla="*/ 5034262 h 8900716"/>
              <a:gd name="connsiteX2362" fmla="*/ 2468329 w 11033920"/>
              <a:gd name="connsiteY2362" fmla="*/ 5029729 h 8900716"/>
              <a:gd name="connsiteX2363" fmla="*/ 8987026 w 11033920"/>
              <a:gd name="connsiteY2363" fmla="*/ 5026432 h 8900716"/>
              <a:gd name="connsiteX2364" fmla="*/ 8987026 w 11033920"/>
              <a:gd name="connsiteY2364" fmla="*/ 5049920 h 8900716"/>
              <a:gd name="connsiteX2365" fmla="*/ 8987026 w 11033920"/>
              <a:gd name="connsiteY2365" fmla="*/ 5073820 h 8900716"/>
              <a:gd name="connsiteX2366" fmla="*/ 8959441 w 11033920"/>
              <a:gd name="connsiteY2366" fmla="*/ 5073820 h 8900716"/>
              <a:gd name="connsiteX2367" fmla="*/ 8971190 w 11033920"/>
              <a:gd name="connsiteY2367" fmla="*/ 5045388 h 8900716"/>
              <a:gd name="connsiteX2368" fmla="*/ 8987026 w 11033920"/>
              <a:gd name="connsiteY2368" fmla="*/ 5026432 h 8900716"/>
              <a:gd name="connsiteX2369" fmla="*/ 8853699 w 11033920"/>
              <a:gd name="connsiteY2369" fmla="*/ 5026432 h 8900716"/>
              <a:gd name="connsiteX2370" fmla="*/ 8876686 w 11033920"/>
              <a:gd name="connsiteY2370" fmla="*/ 5059398 h 8900716"/>
              <a:gd name="connsiteX2371" fmla="*/ 8853699 w 11033920"/>
              <a:gd name="connsiteY2371" fmla="*/ 5049508 h 8900716"/>
              <a:gd name="connsiteX2372" fmla="*/ 8853699 w 11033920"/>
              <a:gd name="connsiteY2372" fmla="*/ 5026432 h 8900716"/>
              <a:gd name="connsiteX2373" fmla="*/ 8321925 w 11033920"/>
              <a:gd name="connsiteY2373" fmla="*/ 5026432 h 8900716"/>
              <a:gd name="connsiteX2374" fmla="*/ 8348999 w 11033920"/>
              <a:gd name="connsiteY2374" fmla="*/ 5049920 h 8900716"/>
              <a:gd name="connsiteX2375" fmla="*/ 8321925 w 11033920"/>
              <a:gd name="connsiteY2375" fmla="*/ 5049920 h 8900716"/>
              <a:gd name="connsiteX2376" fmla="*/ 8321925 w 11033920"/>
              <a:gd name="connsiteY2376" fmla="*/ 5026432 h 8900716"/>
              <a:gd name="connsiteX2377" fmla="*/ 3296383 w 11033920"/>
              <a:gd name="connsiteY2377" fmla="*/ 5025608 h 8900716"/>
              <a:gd name="connsiteX2378" fmla="*/ 3303024 w 11033920"/>
              <a:gd name="connsiteY2378" fmla="*/ 5032201 h 8900716"/>
              <a:gd name="connsiteX2379" fmla="*/ 3299959 w 11033920"/>
              <a:gd name="connsiteY2379" fmla="*/ 5030141 h 8900716"/>
              <a:gd name="connsiteX2380" fmla="*/ 3269820 w 11033920"/>
              <a:gd name="connsiteY2380" fmla="*/ 5025608 h 8900716"/>
              <a:gd name="connsiteX2381" fmla="*/ 3292297 w 11033920"/>
              <a:gd name="connsiteY2381" fmla="*/ 5035498 h 8900716"/>
              <a:gd name="connsiteX2382" fmla="*/ 3295873 w 11033920"/>
              <a:gd name="connsiteY2382" fmla="*/ 5027257 h 8900716"/>
              <a:gd name="connsiteX2383" fmla="*/ 3299959 w 11033920"/>
              <a:gd name="connsiteY2383" fmla="*/ 5030141 h 8900716"/>
              <a:gd name="connsiteX2384" fmla="*/ 3308133 w 11033920"/>
              <a:gd name="connsiteY2384" fmla="*/ 5039619 h 8900716"/>
              <a:gd name="connsiteX2385" fmla="*/ 3322947 w 11033920"/>
              <a:gd name="connsiteY2385" fmla="*/ 5073408 h 8900716"/>
              <a:gd name="connsiteX2386" fmla="*/ 3269820 w 11033920"/>
              <a:gd name="connsiteY2386" fmla="*/ 5025608 h 8900716"/>
              <a:gd name="connsiteX2387" fmla="*/ 3354618 w 11033920"/>
              <a:gd name="connsiteY2387" fmla="*/ 5019015 h 8900716"/>
              <a:gd name="connsiteX2388" fmla="*/ 3377095 w 11033920"/>
              <a:gd name="connsiteY2388" fmla="*/ 5025608 h 8900716"/>
              <a:gd name="connsiteX2389" fmla="*/ 3445546 w 11033920"/>
              <a:gd name="connsiteY2389" fmla="*/ 5087419 h 8900716"/>
              <a:gd name="connsiteX2390" fmla="*/ 3449122 w 11033920"/>
              <a:gd name="connsiteY2390" fmla="*/ 5090715 h 8900716"/>
              <a:gd name="connsiteX2391" fmla="*/ 3456273 w 11033920"/>
              <a:gd name="connsiteY2391" fmla="*/ 5096896 h 8900716"/>
              <a:gd name="connsiteX2392" fmla="*/ 3350531 w 11033920"/>
              <a:gd name="connsiteY2392" fmla="*/ 5025608 h 8900716"/>
              <a:gd name="connsiteX2393" fmla="*/ 3354618 w 11033920"/>
              <a:gd name="connsiteY2393" fmla="*/ 5019015 h 8900716"/>
              <a:gd name="connsiteX2394" fmla="*/ 8830712 w 11033920"/>
              <a:gd name="connsiteY2394" fmla="*/ 5009537 h 8900716"/>
              <a:gd name="connsiteX2395" fmla="*/ 8853699 w 11033920"/>
              <a:gd name="connsiteY2395" fmla="*/ 5051157 h 8900716"/>
              <a:gd name="connsiteX2396" fmla="*/ 8826625 w 11033920"/>
              <a:gd name="connsiteY2396" fmla="*/ 5026432 h 8900716"/>
              <a:gd name="connsiteX2397" fmla="*/ 8830712 w 11033920"/>
              <a:gd name="connsiteY2397" fmla="*/ 5009537 h 8900716"/>
              <a:gd name="connsiteX2398" fmla="*/ 9147426 w 11033920"/>
              <a:gd name="connsiteY2398" fmla="*/ 5001708 h 8900716"/>
              <a:gd name="connsiteX2399" fmla="*/ 9119841 w 11033920"/>
              <a:gd name="connsiteY2399" fmla="*/ 5051157 h 8900716"/>
              <a:gd name="connsiteX2400" fmla="*/ 9119841 w 11033920"/>
              <a:gd name="connsiteY2400" fmla="*/ 5026432 h 8900716"/>
              <a:gd name="connsiteX2401" fmla="*/ 9147426 w 11033920"/>
              <a:gd name="connsiteY2401" fmla="*/ 5001708 h 8900716"/>
              <a:gd name="connsiteX2402" fmla="*/ 8879241 w 11033920"/>
              <a:gd name="connsiteY2402" fmla="*/ 5001708 h 8900716"/>
              <a:gd name="connsiteX2403" fmla="*/ 8905293 w 11033920"/>
              <a:gd name="connsiteY2403" fmla="*/ 5051157 h 8900716"/>
              <a:gd name="connsiteX2404" fmla="*/ 8879241 w 11033920"/>
              <a:gd name="connsiteY2404" fmla="*/ 5051157 h 8900716"/>
              <a:gd name="connsiteX2405" fmla="*/ 8879241 w 11033920"/>
              <a:gd name="connsiteY2405" fmla="*/ 5026432 h 8900716"/>
              <a:gd name="connsiteX2406" fmla="*/ 8879241 w 11033920"/>
              <a:gd name="connsiteY2406" fmla="*/ 5001708 h 8900716"/>
              <a:gd name="connsiteX2407" fmla="*/ 8799040 w 11033920"/>
              <a:gd name="connsiteY2407" fmla="*/ 5001708 h 8900716"/>
              <a:gd name="connsiteX2408" fmla="*/ 8826625 w 11033920"/>
              <a:gd name="connsiteY2408" fmla="*/ 5073408 h 8900716"/>
              <a:gd name="connsiteX2409" fmla="*/ 8799040 w 11033920"/>
              <a:gd name="connsiteY2409" fmla="*/ 5096896 h 8900716"/>
              <a:gd name="connsiteX2410" fmla="*/ 8799040 w 11033920"/>
              <a:gd name="connsiteY2410" fmla="*/ 5049508 h 8900716"/>
              <a:gd name="connsiteX2411" fmla="*/ 8771966 w 11033920"/>
              <a:gd name="connsiteY2411" fmla="*/ 5049508 h 8900716"/>
              <a:gd name="connsiteX2412" fmla="*/ 8771966 w 11033920"/>
              <a:gd name="connsiteY2412" fmla="*/ 5059398 h 8900716"/>
              <a:gd name="connsiteX2413" fmla="*/ 8771966 w 11033920"/>
              <a:gd name="connsiteY2413" fmla="*/ 5074645 h 8900716"/>
              <a:gd name="connsiteX2414" fmla="*/ 8745914 w 11033920"/>
              <a:gd name="connsiteY2414" fmla="*/ 5122857 h 8900716"/>
              <a:gd name="connsiteX2415" fmla="*/ 8745914 w 11033920"/>
              <a:gd name="connsiteY2415" fmla="*/ 5146757 h 8900716"/>
              <a:gd name="connsiteX2416" fmla="*/ 8732633 w 11033920"/>
              <a:gd name="connsiteY2416" fmla="*/ 5138103 h 8900716"/>
              <a:gd name="connsiteX2417" fmla="*/ 8720883 w 11033920"/>
              <a:gd name="connsiteY2417" fmla="*/ 5145933 h 8900716"/>
              <a:gd name="connsiteX2418" fmla="*/ 8720883 w 11033920"/>
              <a:gd name="connsiteY2418" fmla="*/ 5169009 h 8900716"/>
              <a:gd name="connsiteX2419" fmla="*/ 8720883 w 11033920"/>
              <a:gd name="connsiteY2419" fmla="*/ 5192909 h 8900716"/>
              <a:gd name="connsiteX2420" fmla="*/ 8693299 w 11033920"/>
              <a:gd name="connsiteY2420" fmla="*/ 5184255 h 8900716"/>
              <a:gd name="connsiteX2421" fmla="*/ 8681039 w 11033920"/>
              <a:gd name="connsiteY2421" fmla="*/ 5188376 h 8900716"/>
              <a:gd name="connsiteX2422" fmla="*/ 8669800 w 11033920"/>
              <a:gd name="connsiteY2422" fmla="*/ 5184255 h 8900716"/>
              <a:gd name="connsiteX2423" fmla="*/ 8666225 w 11033920"/>
              <a:gd name="connsiteY2423" fmla="*/ 5192909 h 8900716"/>
              <a:gd name="connsiteX2424" fmla="*/ 8638640 w 11033920"/>
              <a:gd name="connsiteY2424" fmla="*/ 5192909 h 8900716"/>
              <a:gd name="connsiteX2425" fmla="*/ 8638640 w 11033920"/>
              <a:gd name="connsiteY2425" fmla="*/ 5169009 h 8900716"/>
              <a:gd name="connsiteX2426" fmla="*/ 8666225 w 11033920"/>
              <a:gd name="connsiteY2426" fmla="*/ 5169009 h 8900716"/>
              <a:gd name="connsiteX2427" fmla="*/ 8693299 w 11033920"/>
              <a:gd name="connsiteY2427" fmla="*/ 5120796 h 8900716"/>
              <a:gd name="connsiteX2428" fmla="*/ 8666225 w 11033920"/>
              <a:gd name="connsiteY2428" fmla="*/ 5072584 h 8900716"/>
              <a:gd name="connsiteX2429" fmla="*/ 8683082 w 11033920"/>
              <a:gd name="connsiteY2429" fmla="*/ 5105962 h 8900716"/>
              <a:gd name="connsiteX2430" fmla="*/ 8693299 w 11033920"/>
              <a:gd name="connsiteY2430" fmla="*/ 5116264 h 8900716"/>
              <a:gd name="connsiteX2431" fmla="*/ 8693299 w 11033920"/>
              <a:gd name="connsiteY2431" fmla="*/ 5087831 h 8900716"/>
              <a:gd name="connsiteX2432" fmla="*/ 8693299 w 11033920"/>
              <a:gd name="connsiteY2432" fmla="*/ 5072584 h 8900716"/>
              <a:gd name="connsiteX2433" fmla="*/ 8713732 w 11033920"/>
              <a:gd name="connsiteY2433" fmla="*/ 5106374 h 8900716"/>
              <a:gd name="connsiteX2434" fmla="*/ 8696874 w 11033920"/>
              <a:gd name="connsiteY2434" fmla="*/ 5119148 h 8900716"/>
              <a:gd name="connsiteX2435" fmla="*/ 8700450 w 11033920"/>
              <a:gd name="connsiteY2435" fmla="*/ 5123681 h 8900716"/>
              <a:gd name="connsiteX2436" fmla="*/ 8719862 w 11033920"/>
              <a:gd name="connsiteY2436" fmla="*/ 5120796 h 8900716"/>
              <a:gd name="connsiteX2437" fmla="*/ 8719862 w 11033920"/>
              <a:gd name="connsiteY2437" fmla="*/ 5098545 h 8900716"/>
              <a:gd name="connsiteX2438" fmla="*/ 8719862 w 11033920"/>
              <a:gd name="connsiteY2438" fmla="*/ 5074645 h 8900716"/>
              <a:gd name="connsiteX2439" fmla="*/ 8745914 w 11033920"/>
              <a:gd name="connsiteY2439" fmla="*/ 5074645 h 8900716"/>
              <a:gd name="connsiteX2440" fmla="*/ 8771966 w 11033920"/>
              <a:gd name="connsiteY2440" fmla="*/ 5026432 h 8900716"/>
              <a:gd name="connsiteX2441" fmla="*/ 8771966 w 11033920"/>
              <a:gd name="connsiteY2441" fmla="*/ 5025608 h 8900716"/>
              <a:gd name="connsiteX2442" fmla="*/ 8799040 w 11033920"/>
              <a:gd name="connsiteY2442" fmla="*/ 5001708 h 8900716"/>
              <a:gd name="connsiteX2443" fmla="*/ 8799040 w 11033920"/>
              <a:gd name="connsiteY2443" fmla="*/ 5001708 h 8900716"/>
              <a:gd name="connsiteX2444" fmla="*/ 8826625 w 11033920"/>
              <a:gd name="connsiteY2444" fmla="*/ 5001708 h 8900716"/>
              <a:gd name="connsiteX2445" fmla="*/ 8826625 w 11033920"/>
              <a:gd name="connsiteY2445" fmla="*/ 5026432 h 8900716"/>
              <a:gd name="connsiteX2446" fmla="*/ 8826625 w 11033920"/>
              <a:gd name="connsiteY2446" fmla="*/ 5051157 h 8900716"/>
              <a:gd name="connsiteX2447" fmla="*/ 8799040 w 11033920"/>
              <a:gd name="connsiteY2447" fmla="*/ 5001708 h 8900716"/>
              <a:gd name="connsiteX2448" fmla="*/ 8400082 w 11033920"/>
              <a:gd name="connsiteY2448" fmla="*/ 5001708 h 8900716"/>
              <a:gd name="connsiteX2449" fmla="*/ 8400082 w 11033920"/>
              <a:gd name="connsiteY2449" fmla="*/ 5026432 h 8900716"/>
              <a:gd name="connsiteX2450" fmla="*/ 8400082 w 11033920"/>
              <a:gd name="connsiteY2450" fmla="*/ 5001708 h 8900716"/>
              <a:gd name="connsiteX2451" fmla="*/ 2470883 w 11033920"/>
              <a:gd name="connsiteY2451" fmla="*/ 5001708 h 8900716"/>
              <a:gd name="connsiteX2452" fmla="*/ 2470883 w 11033920"/>
              <a:gd name="connsiteY2452" fmla="*/ 5026432 h 8900716"/>
              <a:gd name="connsiteX2453" fmla="*/ 2468329 w 11033920"/>
              <a:gd name="connsiteY2453" fmla="*/ 5021488 h 8900716"/>
              <a:gd name="connsiteX2454" fmla="*/ 8507867 w 11033920"/>
              <a:gd name="connsiteY2454" fmla="*/ 5001296 h 8900716"/>
              <a:gd name="connsiteX2455" fmla="*/ 8507867 w 11033920"/>
              <a:gd name="connsiteY2455" fmla="*/ 5025608 h 8900716"/>
              <a:gd name="connsiteX2456" fmla="*/ 8507867 w 11033920"/>
              <a:gd name="connsiteY2456" fmla="*/ 5001296 h 8900716"/>
              <a:gd name="connsiteX2457" fmla="*/ 2844299 w 11033920"/>
              <a:gd name="connsiteY2457" fmla="*/ 5001296 h 8900716"/>
              <a:gd name="connsiteX2458" fmla="*/ 2853494 w 11033920"/>
              <a:gd name="connsiteY2458" fmla="*/ 5023136 h 8900716"/>
              <a:gd name="connsiteX2459" fmla="*/ 2847364 w 11033920"/>
              <a:gd name="connsiteY2459" fmla="*/ 5022312 h 8900716"/>
              <a:gd name="connsiteX2460" fmla="*/ 2844299 w 11033920"/>
              <a:gd name="connsiteY2460" fmla="*/ 5001296 h 8900716"/>
              <a:gd name="connsiteX2461" fmla="*/ 3398549 w 11033920"/>
              <a:gd name="connsiteY2461" fmla="*/ 4998000 h 8900716"/>
              <a:gd name="connsiteX2462" fmla="*/ 3402636 w 11033920"/>
              <a:gd name="connsiteY2462" fmla="*/ 5001296 h 8900716"/>
              <a:gd name="connsiteX2463" fmla="*/ 3396506 w 11033920"/>
              <a:gd name="connsiteY2463" fmla="*/ 4998412 h 8900716"/>
              <a:gd name="connsiteX2464" fmla="*/ 8868513 w 11033920"/>
              <a:gd name="connsiteY2464" fmla="*/ 4995115 h 8900716"/>
              <a:gd name="connsiteX2465" fmla="*/ 8879241 w 11033920"/>
              <a:gd name="connsiteY2465" fmla="*/ 5001708 h 8900716"/>
              <a:gd name="connsiteX2466" fmla="*/ 8868513 w 11033920"/>
              <a:gd name="connsiteY2466" fmla="*/ 4995115 h 8900716"/>
              <a:gd name="connsiteX2467" fmla="*/ 2859624 w 11033920"/>
              <a:gd name="connsiteY2467" fmla="*/ 4995115 h 8900716"/>
              <a:gd name="connsiteX2468" fmla="*/ 2870862 w 11033920"/>
              <a:gd name="connsiteY2468" fmla="*/ 5001296 h 8900716"/>
              <a:gd name="connsiteX2469" fmla="*/ 2862689 w 11033920"/>
              <a:gd name="connsiteY2469" fmla="*/ 4998000 h 8900716"/>
              <a:gd name="connsiteX2470" fmla="*/ 2860135 w 11033920"/>
              <a:gd name="connsiteY2470" fmla="*/ 4996763 h 8900716"/>
              <a:gd name="connsiteX2471" fmla="*/ 7709951 w 11033920"/>
              <a:gd name="connsiteY2471" fmla="*/ 4977808 h 8900716"/>
              <a:gd name="connsiteX2472" fmla="*/ 7721190 w 11033920"/>
              <a:gd name="connsiteY2472" fmla="*/ 5001708 h 8900716"/>
              <a:gd name="connsiteX2473" fmla="*/ 7720168 w 11033920"/>
              <a:gd name="connsiteY2473" fmla="*/ 5007065 h 8900716"/>
              <a:gd name="connsiteX2474" fmla="*/ 7713017 w 11033920"/>
              <a:gd name="connsiteY2474" fmla="*/ 4998824 h 8900716"/>
              <a:gd name="connsiteX2475" fmla="*/ 7709951 w 11033920"/>
              <a:gd name="connsiteY2475" fmla="*/ 4977808 h 8900716"/>
              <a:gd name="connsiteX2476" fmla="*/ 7683389 w 11033920"/>
              <a:gd name="connsiteY2476" fmla="*/ 4977808 h 8900716"/>
              <a:gd name="connsiteX2477" fmla="*/ 7694627 w 11033920"/>
              <a:gd name="connsiteY2477" fmla="*/ 4980693 h 8900716"/>
              <a:gd name="connsiteX2478" fmla="*/ 7693605 w 11033920"/>
              <a:gd name="connsiteY2478" fmla="*/ 4986874 h 8900716"/>
              <a:gd name="connsiteX2479" fmla="*/ 3376073 w 11033920"/>
              <a:gd name="connsiteY2479" fmla="*/ 4977808 h 8900716"/>
              <a:gd name="connsiteX2480" fmla="*/ 3395995 w 11033920"/>
              <a:gd name="connsiteY2480" fmla="*/ 4989346 h 8900716"/>
              <a:gd name="connsiteX2481" fmla="*/ 3398549 w 11033920"/>
              <a:gd name="connsiteY2481" fmla="*/ 4998000 h 8900716"/>
              <a:gd name="connsiteX2482" fmla="*/ 3389354 w 11033920"/>
              <a:gd name="connsiteY2482" fmla="*/ 4989346 h 8900716"/>
              <a:gd name="connsiteX2483" fmla="*/ 3376073 w 11033920"/>
              <a:gd name="connsiteY2483" fmla="*/ 4977808 h 8900716"/>
              <a:gd name="connsiteX2484" fmla="*/ 2817736 w 11033920"/>
              <a:gd name="connsiteY2484" fmla="*/ 4977808 h 8900716"/>
              <a:gd name="connsiteX2485" fmla="*/ 2844299 w 11033920"/>
              <a:gd name="connsiteY2485" fmla="*/ 4989346 h 8900716"/>
              <a:gd name="connsiteX2486" fmla="*/ 2860135 w 11033920"/>
              <a:gd name="connsiteY2486" fmla="*/ 4996763 h 8900716"/>
              <a:gd name="connsiteX2487" fmla="*/ 2860135 w 11033920"/>
              <a:gd name="connsiteY2487" fmla="*/ 4999236 h 8900716"/>
              <a:gd name="connsiteX2488" fmla="*/ 2854516 w 11033920"/>
              <a:gd name="connsiteY2488" fmla="*/ 4998824 h 8900716"/>
              <a:gd name="connsiteX2489" fmla="*/ 2817736 w 11033920"/>
              <a:gd name="connsiteY2489" fmla="*/ 4977808 h 8900716"/>
              <a:gd name="connsiteX2490" fmla="*/ 8826625 w 11033920"/>
              <a:gd name="connsiteY2490" fmla="*/ 4977396 h 8900716"/>
              <a:gd name="connsiteX2491" fmla="*/ 8853699 w 11033920"/>
              <a:gd name="connsiteY2491" fmla="*/ 5001708 h 8900716"/>
              <a:gd name="connsiteX2492" fmla="*/ 8826625 w 11033920"/>
              <a:gd name="connsiteY2492" fmla="*/ 4977396 h 8900716"/>
              <a:gd name="connsiteX2493" fmla="*/ 8348999 w 11033920"/>
              <a:gd name="connsiteY2493" fmla="*/ 4977396 h 8900716"/>
              <a:gd name="connsiteX2494" fmla="*/ 8376073 w 11033920"/>
              <a:gd name="connsiteY2494" fmla="*/ 5026432 h 8900716"/>
              <a:gd name="connsiteX2495" fmla="*/ 8348999 w 11033920"/>
              <a:gd name="connsiteY2495" fmla="*/ 4977396 h 8900716"/>
              <a:gd name="connsiteX2496" fmla="*/ 3445546 w 11033920"/>
              <a:gd name="connsiteY2496" fmla="*/ 4976572 h 8900716"/>
              <a:gd name="connsiteX2497" fmla="*/ 3455762 w 11033920"/>
              <a:gd name="connsiteY2497" fmla="*/ 4977808 h 8900716"/>
              <a:gd name="connsiteX2498" fmla="*/ 3482325 w 11033920"/>
              <a:gd name="connsiteY2498" fmla="*/ 5073408 h 8900716"/>
              <a:gd name="connsiteX2499" fmla="*/ 3455762 w 11033920"/>
              <a:gd name="connsiteY2499" fmla="*/ 5025608 h 8900716"/>
              <a:gd name="connsiteX2500" fmla="*/ 3455762 w 11033920"/>
              <a:gd name="connsiteY2500" fmla="*/ 5010362 h 8900716"/>
              <a:gd name="connsiteX2501" fmla="*/ 3455762 w 11033920"/>
              <a:gd name="connsiteY2501" fmla="*/ 5001296 h 8900716"/>
              <a:gd name="connsiteX2502" fmla="*/ 8842461 w 11033920"/>
              <a:gd name="connsiteY2502" fmla="*/ 4970391 h 8900716"/>
              <a:gd name="connsiteX2503" fmla="*/ 8853699 w 11033920"/>
              <a:gd name="connsiteY2503" fmla="*/ 4977396 h 8900716"/>
              <a:gd name="connsiteX2504" fmla="*/ 8842461 w 11033920"/>
              <a:gd name="connsiteY2504" fmla="*/ 4970391 h 8900716"/>
              <a:gd name="connsiteX2505" fmla="*/ 3413363 w 11033920"/>
              <a:gd name="connsiteY2505" fmla="*/ 4969155 h 8900716"/>
              <a:gd name="connsiteX2506" fmla="*/ 3422558 w 11033920"/>
              <a:gd name="connsiteY2506" fmla="*/ 4983577 h 8900716"/>
              <a:gd name="connsiteX2507" fmla="*/ 3402636 w 11033920"/>
              <a:gd name="connsiteY2507" fmla="*/ 4977808 h 8900716"/>
              <a:gd name="connsiteX2508" fmla="*/ 3412853 w 11033920"/>
              <a:gd name="connsiteY2508" fmla="*/ 4974512 h 8900716"/>
              <a:gd name="connsiteX2509" fmla="*/ 3352575 w 11033920"/>
              <a:gd name="connsiteY2509" fmla="*/ 4968330 h 8900716"/>
              <a:gd name="connsiteX2510" fmla="*/ 3370965 w 11033920"/>
              <a:gd name="connsiteY2510" fmla="*/ 4983577 h 8900716"/>
              <a:gd name="connsiteX2511" fmla="*/ 3396506 w 11033920"/>
              <a:gd name="connsiteY2511" fmla="*/ 4998412 h 8900716"/>
              <a:gd name="connsiteX2512" fmla="*/ 3376073 w 11033920"/>
              <a:gd name="connsiteY2512" fmla="*/ 5001296 h 8900716"/>
              <a:gd name="connsiteX2513" fmla="*/ 3352575 w 11033920"/>
              <a:gd name="connsiteY2513" fmla="*/ 4968330 h 8900716"/>
              <a:gd name="connsiteX2514" fmla="*/ 8002657 w 11033920"/>
              <a:gd name="connsiteY2514" fmla="*/ 4954320 h 8900716"/>
              <a:gd name="connsiteX2515" fmla="*/ 8013895 w 11033920"/>
              <a:gd name="connsiteY2515" fmla="*/ 4980693 h 8900716"/>
              <a:gd name="connsiteX2516" fmla="*/ 8010319 w 11033920"/>
              <a:gd name="connsiteY2516" fmla="*/ 4991406 h 8900716"/>
              <a:gd name="connsiteX2517" fmla="*/ 8002657 w 11033920"/>
              <a:gd name="connsiteY2517" fmla="*/ 4977808 h 8900716"/>
              <a:gd name="connsiteX2518" fmla="*/ 8000103 w 11033920"/>
              <a:gd name="connsiteY2518" fmla="*/ 4972863 h 8900716"/>
              <a:gd name="connsiteX2519" fmla="*/ 7843789 w 11033920"/>
              <a:gd name="connsiteY2519" fmla="*/ 4954320 h 8900716"/>
              <a:gd name="connsiteX2520" fmla="*/ 7834083 w 11033920"/>
              <a:gd name="connsiteY2520" fmla="*/ 4957617 h 8900716"/>
              <a:gd name="connsiteX2521" fmla="*/ 7833573 w 11033920"/>
              <a:gd name="connsiteY2521" fmla="*/ 4957205 h 8900716"/>
              <a:gd name="connsiteX2522" fmla="*/ 7843789 w 11033920"/>
              <a:gd name="connsiteY2522" fmla="*/ 4954320 h 8900716"/>
              <a:gd name="connsiteX2523" fmla="*/ 7720168 w 11033920"/>
              <a:gd name="connsiteY2523" fmla="*/ 4954320 h 8900716"/>
              <a:gd name="connsiteX2524" fmla="*/ 7736515 w 11033920"/>
              <a:gd name="connsiteY2524" fmla="*/ 4977808 h 8900716"/>
              <a:gd name="connsiteX2525" fmla="*/ 7749797 w 11033920"/>
              <a:gd name="connsiteY2525" fmla="*/ 4977808 h 8900716"/>
              <a:gd name="connsiteX2526" fmla="*/ 7763078 w 11033920"/>
              <a:gd name="connsiteY2526" fmla="*/ 4977808 h 8900716"/>
              <a:gd name="connsiteX2527" fmla="*/ 7736515 w 11033920"/>
              <a:gd name="connsiteY2527" fmla="*/ 5001296 h 8900716"/>
              <a:gd name="connsiteX2528" fmla="*/ 7734471 w 11033920"/>
              <a:gd name="connsiteY2528" fmla="*/ 5002120 h 8900716"/>
              <a:gd name="connsiteX2529" fmla="*/ 7732939 w 11033920"/>
              <a:gd name="connsiteY2529" fmla="*/ 4986874 h 8900716"/>
              <a:gd name="connsiteX2530" fmla="*/ 3402636 w 11033920"/>
              <a:gd name="connsiteY2530" fmla="*/ 4953908 h 8900716"/>
              <a:gd name="connsiteX2531" fmla="*/ 3413874 w 11033920"/>
              <a:gd name="connsiteY2531" fmla="*/ 4967506 h 8900716"/>
              <a:gd name="connsiteX2532" fmla="*/ 3413363 w 11033920"/>
              <a:gd name="connsiteY2532" fmla="*/ 4969155 h 8900716"/>
              <a:gd name="connsiteX2533" fmla="*/ 3409788 w 11033920"/>
              <a:gd name="connsiteY2533" fmla="*/ 4964210 h 8900716"/>
              <a:gd name="connsiteX2534" fmla="*/ 3402636 w 11033920"/>
              <a:gd name="connsiteY2534" fmla="*/ 4953908 h 8900716"/>
              <a:gd name="connsiteX2535" fmla="*/ 8400082 w 11033920"/>
              <a:gd name="connsiteY2535" fmla="*/ 4952672 h 8900716"/>
              <a:gd name="connsiteX2536" fmla="*/ 8400082 w 11033920"/>
              <a:gd name="connsiteY2536" fmla="*/ 4977396 h 8900716"/>
              <a:gd name="connsiteX2537" fmla="*/ 8400082 w 11033920"/>
              <a:gd name="connsiteY2537" fmla="*/ 4952672 h 8900716"/>
              <a:gd name="connsiteX2538" fmla="*/ 8001125 w 11033920"/>
              <a:gd name="connsiteY2538" fmla="*/ 4952672 h 8900716"/>
              <a:gd name="connsiteX2539" fmla="*/ 8055273 w 11033920"/>
              <a:gd name="connsiteY2539" fmla="*/ 4977396 h 8900716"/>
              <a:gd name="connsiteX2540" fmla="*/ 8028199 w 11033920"/>
              <a:gd name="connsiteY2540" fmla="*/ 4974099 h 8900716"/>
              <a:gd name="connsiteX2541" fmla="*/ 8002657 w 11033920"/>
              <a:gd name="connsiteY2541" fmla="*/ 4954320 h 8900716"/>
              <a:gd name="connsiteX2542" fmla="*/ 8002657 w 11033920"/>
              <a:gd name="connsiteY2542" fmla="*/ 4953908 h 8900716"/>
              <a:gd name="connsiteX2543" fmla="*/ 2391704 w 11033920"/>
              <a:gd name="connsiteY2543" fmla="*/ 4952672 h 8900716"/>
              <a:gd name="connsiteX2544" fmla="*/ 2418267 w 11033920"/>
              <a:gd name="connsiteY2544" fmla="*/ 4977396 h 8900716"/>
              <a:gd name="connsiteX2545" fmla="*/ 2455558 w 11033920"/>
              <a:gd name="connsiteY2545" fmla="*/ 5001296 h 8900716"/>
              <a:gd name="connsiteX2546" fmla="*/ 2468329 w 11033920"/>
              <a:gd name="connsiteY2546" fmla="*/ 5021488 h 8900716"/>
              <a:gd name="connsiteX2547" fmla="*/ 2467818 w 11033920"/>
              <a:gd name="connsiteY2547" fmla="*/ 5023136 h 8900716"/>
              <a:gd name="connsiteX2548" fmla="*/ 2444830 w 11033920"/>
              <a:gd name="connsiteY2548" fmla="*/ 5026432 h 8900716"/>
              <a:gd name="connsiteX2549" fmla="*/ 2391704 w 11033920"/>
              <a:gd name="connsiteY2549" fmla="*/ 4952672 h 8900716"/>
              <a:gd name="connsiteX2550" fmla="*/ 8876176 w 11033920"/>
              <a:gd name="connsiteY2550" fmla="*/ 4945255 h 8900716"/>
              <a:gd name="connsiteX2551" fmla="*/ 8882816 w 11033920"/>
              <a:gd name="connsiteY2551" fmla="*/ 4959265 h 8900716"/>
              <a:gd name="connsiteX2552" fmla="*/ 8881284 w 11033920"/>
              <a:gd name="connsiteY2552" fmla="*/ 4952672 h 8900716"/>
              <a:gd name="connsiteX2553" fmla="*/ 8905293 w 11033920"/>
              <a:gd name="connsiteY2553" fmla="*/ 4977396 h 8900716"/>
              <a:gd name="connsiteX2554" fmla="*/ 8905293 w 11033920"/>
              <a:gd name="connsiteY2554" fmla="*/ 5026432 h 8900716"/>
              <a:gd name="connsiteX2555" fmla="*/ 8881284 w 11033920"/>
              <a:gd name="connsiteY2555" fmla="*/ 5001708 h 8900716"/>
              <a:gd name="connsiteX2556" fmla="*/ 8889968 w 11033920"/>
              <a:gd name="connsiteY2556" fmla="*/ 4986462 h 8900716"/>
              <a:gd name="connsiteX2557" fmla="*/ 8885371 w 11033920"/>
              <a:gd name="connsiteY2557" fmla="*/ 4967918 h 8900716"/>
              <a:gd name="connsiteX2558" fmla="*/ 8879241 w 11033920"/>
              <a:gd name="connsiteY2558" fmla="*/ 4977396 h 8900716"/>
              <a:gd name="connsiteX2559" fmla="*/ 8876176 w 11033920"/>
              <a:gd name="connsiteY2559" fmla="*/ 4945255 h 8900716"/>
              <a:gd name="connsiteX2560" fmla="*/ 9542808 w 11033920"/>
              <a:gd name="connsiteY2560" fmla="*/ 4931244 h 8900716"/>
              <a:gd name="connsiteX2561" fmla="*/ 9570393 w 11033920"/>
              <a:gd name="connsiteY2561" fmla="*/ 4931244 h 8900716"/>
              <a:gd name="connsiteX2562" fmla="*/ 9542808 w 11033920"/>
              <a:gd name="connsiteY2562" fmla="*/ 4931244 h 8900716"/>
              <a:gd name="connsiteX2563" fmla="*/ 8932367 w 11033920"/>
              <a:gd name="connsiteY2563" fmla="*/ 4931244 h 8900716"/>
              <a:gd name="connsiteX2564" fmla="*/ 8932367 w 11033920"/>
              <a:gd name="connsiteY2564" fmla="*/ 5001708 h 8900716"/>
              <a:gd name="connsiteX2565" fmla="*/ 8905293 w 11033920"/>
              <a:gd name="connsiteY2565" fmla="*/ 4954732 h 8900716"/>
              <a:gd name="connsiteX2566" fmla="*/ 8932367 w 11033920"/>
              <a:gd name="connsiteY2566" fmla="*/ 4931244 h 8900716"/>
              <a:gd name="connsiteX2567" fmla="*/ 7683389 w 11033920"/>
              <a:gd name="connsiteY2567" fmla="*/ 4931244 h 8900716"/>
              <a:gd name="connsiteX2568" fmla="*/ 7709441 w 11033920"/>
              <a:gd name="connsiteY2568" fmla="*/ 4977396 h 8900716"/>
              <a:gd name="connsiteX2569" fmla="*/ 7683389 w 11033920"/>
              <a:gd name="connsiteY2569" fmla="*/ 4931244 h 8900716"/>
              <a:gd name="connsiteX2570" fmla="*/ 9000818 w 11033920"/>
              <a:gd name="connsiteY2570" fmla="*/ 4929596 h 8900716"/>
              <a:gd name="connsiteX2571" fmla="*/ 9014100 w 11033920"/>
              <a:gd name="connsiteY2571" fmla="*/ 4952672 h 8900716"/>
              <a:gd name="connsiteX2572" fmla="*/ 9002351 w 11033920"/>
              <a:gd name="connsiteY2572" fmla="*/ 4939073 h 8900716"/>
              <a:gd name="connsiteX2573" fmla="*/ 9000818 w 11033920"/>
              <a:gd name="connsiteY2573" fmla="*/ 4929596 h 8900716"/>
              <a:gd name="connsiteX2574" fmla="*/ 7869841 w 11033920"/>
              <a:gd name="connsiteY2574" fmla="*/ 4929596 h 8900716"/>
              <a:gd name="connsiteX2575" fmla="*/ 7896405 w 11033920"/>
              <a:gd name="connsiteY2575" fmla="*/ 4977808 h 8900716"/>
              <a:gd name="connsiteX2576" fmla="*/ 7869841 w 11033920"/>
              <a:gd name="connsiteY2576" fmla="*/ 4977808 h 8900716"/>
              <a:gd name="connsiteX2577" fmla="*/ 7866265 w 11033920"/>
              <a:gd name="connsiteY2577" fmla="*/ 4973687 h 8900716"/>
              <a:gd name="connsiteX2578" fmla="*/ 7866265 w 11033920"/>
              <a:gd name="connsiteY2578" fmla="*/ 4971627 h 8900716"/>
              <a:gd name="connsiteX2579" fmla="*/ 7864222 w 11033920"/>
              <a:gd name="connsiteY2579" fmla="*/ 4970391 h 8900716"/>
              <a:gd name="connsiteX2580" fmla="*/ 7858092 w 11033920"/>
              <a:gd name="connsiteY2580" fmla="*/ 4963386 h 8900716"/>
              <a:gd name="connsiteX2581" fmla="*/ 7869841 w 11033920"/>
              <a:gd name="connsiteY2581" fmla="*/ 4929596 h 8900716"/>
              <a:gd name="connsiteX2582" fmla="*/ 7709951 w 11033920"/>
              <a:gd name="connsiteY2582" fmla="*/ 4929596 h 8900716"/>
              <a:gd name="connsiteX2583" fmla="*/ 7720168 w 11033920"/>
              <a:gd name="connsiteY2583" fmla="*/ 4954320 h 8900716"/>
              <a:gd name="connsiteX2584" fmla="*/ 7713017 w 11033920"/>
              <a:gd name="connsiteY2584" fmla="*/ 4944842 h 8900716"/>
              <a:gd name="connsiteX2585" fmla="*/ 7709951 w 11033920"/>
              <a:gd name="connsiteY2585" fmla="*/ 4929596 h 8900716"/>
              <a:gd name="connsiteX2586" fmla="*/ 7656825 w 11033920"/>
              <a:gd name="connsiteY2586" fmla="*/ 4929596 h 8900716"/>
              <a:gd name="connsiteX2587" fmla="*/ 7683389 w 11033920"/>
              <a:gd name="connsiteY2587" fmla="*/ 4977808 h 8900716"/>
              <a:gd name="connsiteX2588" fmla="*/ 7656825 w 11033920"/>
              <a:gd name="connsiteY2588" fmla="*/ 4929596 h 8900716"/>
              <a:gd name="connsiteX2589" fmla="*/ 7828975 w 11033920"/>
              <a:gd name="connsiteY2589" fmla="*/ 4928360 h 8900716"/>
              <a:gd name="connsiteX2590" fmla="*/ 7830507 w 11033920"/>
              <a:gd name="connsiteY2590" fmla="*/ 4930420 h 8900716"/>
              <a:gd name="connsiteX2591" fmla="*/ 7843789 w 11033920"/>
              <a:gd name="connsiteY2591" fmla="*/ 4954320 h 8900716"/>
              <a:gd name="connsiteX2592" fmla="*/ 7830507 w 11033920"/>
              <a:gd name="connsiteY2592" fmla="*/ 4939486 h 8900716"/>
              <a:gd name="connsiteX2593" fmla="*/ 8855742 w 11033920"/>
              <a:gd name="connsiteY2593" fmla="*/ 4925475 h 8900716"/>
              <a:gd name="connsiteX2594" fmla="*/ 8861362 w 11033920"/>
              <a:gd name="connsiteY2594" fmla="*/ 4927536 h 8900716"/>
              <a:gd name="connsiteX2595" fmla="*/ 8866470 w 11033920"/>
              <a:gd name="connsiteY2595" fmla="*/ 4934129 h 8900716"/>
              <a:gd name="connsiteX2596" fmla="*/ 8853699 w 11033920"/>
              <a:gd name="connsiteY2596" fmla="*/ 4930420 h 8900716"/>
              <a:gd name="connsiteX2597" fmla="*/ 8855742 w 11033920"/>
              <a:gd name="connsiteY2597" fmla="*/ 4925475 h 8900716"/>
              <a:gd name="connsiteX2598" fmla="*/ 8987026 w 11033920"/>
              <a:gd name="connsiteY2598" fmla="*/ 4906520 h 8900716"/>
              <a:gd name="connsiteX2599" fmla="*/ 9000818 w 11033920"/>
              <a:gd name="connsiteY2599" fmla="*/ 4929596 h 8900716"/>
              <a:gd name="connsiteX2600" fmla="*/ 8987026 w 11033920"/>
              <a:gd name="connsiteY2600" fmla="*/ 4906520 h 8900716"/>
              <a:gd name="connsiteX2601" fmla="*/ 7816204 w 11033920"/>
              <a:gd name="connsiteY2601" fmla="*/ 4906520 h 8900716"/>
              <a:gd name="connsiteX2602" fmla="*/ 7828975 w 11033920"/>
              <a:gd name="connsiteY2602" fmla="*/ 4923827 h 8900716"/>
              <a:gd name="connsiteX2603" fmla="*/ 7828975 w 11033920"/>
              <a:gd name="connsiteY2603" fmla="*/ 4928360 h 8900716"/>
              <a:gd name="connsiteX2604" fmla="*/ 3287189 w 11033920"/>
              <a:gd name="connsiteY2604" fmla="*/ 4906520 h 8900716"/>
              <a:gd name="connsiteX2605" fmla="*/ 3285145 w 11033920"/>
              <a:gd name="connsiteY2605" fmla="*/ 4912701 h 8900716"/>
              <a:gd name="connsiteX2606" fmla="*/ 3296383 w 11033920"/>
              <a:gd name="connsiteY2606" fmla="*/ 4929596 h 8900716"/>
              <a:gd name="connsiteX2607" fmla="*/ 3266245 w 11033920"/>
              <a:gd name="connsiteY2607" fmla="*/ 4908992 h 8900716"/>
              <a:gd name="connsiteX2608" fmla="*/ 3217716 w 11033920"/>
              <a:gd name="connsiteY2608" fmla="*/ 4906520 h 8900716"/>
              <a:gd name="connsiteX2609" fmla="*/ 3295873 w 11033920"/>
              <a:gd name="connsiteY2609" fmla="*/ 4931244 h 8900716"/>
              <a:gd name="connsiteX2610" fmla="*/ 3217716 w 11033920"/>
              <a:gd name="connsiteY2610" fmla="*/ 4906520 h 8900716"/>
              <a:gd name="connsiteX2611" fmla="*/ 2472926 w 11033920"/>
              <a:gd name="connsiteY2611" fmla="*/ 4906520 h 8900716"/>
              <a:gd name="connsiteX2612" fmla="*/ 2525542 w 11033920"/>
              <a:gd name="connsiteY2612" fmla="*/ 4954732 h 8900716"/>
              <a:gd name="connsiteX2613" fmla="*/ 2498978 w 11033920"/>
              <a:gd name="connsiteY2613" fmla="*/ 4954732 h 8900716"/>
              <a:gd name="connsiteX2614" fmla="*/ 2498978 w 11033920"/>
              <a:gd name="connsiteY2614" fmla="*/ 5026432 h 8900716"/>
              <a:gd name="connsiteX2615" fmla="*/ 2446363 w 11033920"/>
              <a:gd name="connsiteY2615" fmla="*/ 4930832 h 8900716"/>
              <a:gd name="connsiteX2616" fmla="*/ 2498978 w 11033920"/>
              <a:gd name="connsiteY2616" fmla="*/ 4978220 h 8900716"/>
              <a:gd name="connsiteX2617" fmla="*/ 2472926 w 11033920"/>
              <a:gd name="connsiteY2617" fmla="*/ 4906520 h 8900716"/>
              <a:gd name="connsiteX2618" fmla="*/ 3288721 w 11033920"/>
              <a:gd name="connsiteY2618" fmla="*/ 4901575 h 8900716"/>
              <a:gd name="connsiteX2619" fmla="*/ 3296383 w 11033920"/>
              <a:gd name="connsiteY2619" fmla="*/ 4905696 h 8900716"/>
              <a:gd name="connsiteX2620" fmla="*/ 3287189 w 11033920"/>
              <a:gd name="connsiteY2620" fmla="*/ 4906520 h 8900716"/>
              <a:gd name="connsiteX2621" fmla="*/ 2787597 w 11033920"/>
              <a:gd name="connsiteY2621" fmla="*/ 4896630 h 8900716"/>
              <a:gd name="connsiteX2622" fmla="*/ 2790662 w 11033920"/>
              <a:gd name="connsiteY2622" fmla="*/ 4906520 h 8900716"/>
              <a:gd name="connsiteX2623" fmla="*/ 2818247 w 11033920"/>
              <a:gd name="connsiteY2623" fmla="*/ 4931244 h 8900716"/>
              <a:gd name="connsiteX2624" fmla="*/ 2787597 w 11033920"/>
              <a:gd name="connsiteY2624" fmla="*/ 4896630 h 8900716"/>
              <a:gd name="connsiteX2625" fmla="*/ 7911219 w 11033920"/>
              <a:gd name="connsiteY2625" fmla="*/ 4889625 h 8900716"/>
              <a:gd name="connsiteX2626" fmla="*/ 7922967 w 11033920"/>
              <a:gd name="connsiteY2626" fmla="*/ 4905696 h 8900716"/>
              <a:gd name="connsiteX2627" fmla="*/ 7922967 w 11033920"/>
              <a:gd name="connsiteY2627" fmla="*/ 4929596 h 8900716"/>
              <a:gd name="connsiteX2628" fmla="*/ 7918817 w 11033920"/>
              <a:gd name="connsiteY2628" fmla="*/ 4915779 h 8900716"/>
              <a:gd name="connsiteX2629" fmla="*/ 7917608 w 11033920"/>
              <a:gd name="connsiteY2629" fmla="*/ 4914839 h 8900716"/>
              <a:gd name="connsiteX2630" fmla="*/ 7915752 w 11033920"/>
              <a:gd name="connsiteY2630" fmla="*/ 4909611 h 8900716"/>
              <a:gd name="connsiteX2631" fmla="*/ 7911219 w 11033920"/>
              <a:gd name="connsiteY2631" fmla="*/ 4889625 h 8900716"/>
              <a:gd name="connsiteX2632" fmla="*/ 2910707 w 11033920"/>
              <a:gd name="connsiteY2632" fmla="*/ 4889625 h 8900716"/>
              <a:gd name="connsiteX2633" fmla="*/ 2923989 w 11033920"/>
              <a:gd name="connsiteY2633" fmla="*/ 4899515 h 8900716"/>
              <a:gd name="connsiteX2634" fmla="*/ 2926543 w 11033920"/>
              <a:gd name="connsiteY2634" fmla="*/ 4905696 h 8900716"/>
              <a:gd name="connsiteX2635" fmla="*/ 2923989 w 11033920"/>
              <a:gd name="connsiteY2635" fmla="*/ 4905696 h 8900716"/>
              <a:gd name="connsiteX2636" fmla="*/ 7736515 w 11033920"/>
              <a:gd name="connsiteY2636" fmla="*/ 4881796 h 8900716"/>
              <a:gd name="connsiteX2637" fmla="*/ 7709951 w 11033920"/>
              <a:gd name="connsiteY2637" fmla="*/ 4905696 h 8900716"/>
              <a:gd name="connsiteX2638" fmla="*/ 7736515 w 11033920"/>
              <a:gd name="connsiteY2638" fmla="*/ 4881796 h 8900716"/>
              <a:gd name="connsiteX2639" fmla="*/ 7736515 w 11033920"/>
              <a:gd name="connsiteY2639" fmla="*/ 4881796 h 8900716"/>
              <a:gd name="connsiteX2640" fmla="*/ 7763078 w 11033920"/>
              <a:gd name="connsiteY2640" fmla="*/ 4881796 h 8900716"/>
              <a:gd name="connsiteX2641" fmla="*/ 7789641 w 11033920"/>
              <a:gd name="connsiteY2641" fmla="*/ 4905696 h 8900716"/>
              <a:gd name="connsiteX2642" fmla="*/ 7763078 w 11033920"/>
              <a:gd name="connsiteY2642" fmla="*/ 4905696 h 8900716"/>
              <a:gd name="connsiteX2643" fmla="*/ 7763078 w 11033920"/>
              <a:gd name="connsiteY2643" fmla="*/ 4977808 h 8900716"/>
              <a:gd name="connsiteX2644" fmla="*/ 7749797 w 11033920"/>
              <a:gd name="connsiteY2644" fmla="*/ 4977808 h 8900716"/>
              <a:gd name="connsiteX2645" fmla="*/ 7736515 w 11033920"/>
              <a:gd name="connsiteY2645" fmla="*/ 4977808 h 8900716"/>
              <a:gd name="connsiteX2646" fmla="*/ 7709951 w 11033920"/>
              <a:gd name="connsiteY2646" fmla="*/ 4929596 h 8900716"/>
              <a:gd name="connsiteX2647" fmla="*/ 7709951 w 11033920"/>
              <a:gd name="connsiteY2647" fmla="*/ 4926711 h 8900716"/>
              <a:gd name="connsiteX2648" fmla="*/ 7709951 w 11033920"/>
              <a:gd name="connsiteY2648" fmla="*/ 4918882 h 8900716"/>
              <a:gd name="connsiteX2649" fmla="*/ 7709441 w 11033920"/>
              <a:gd name="connsiteY2649" fmla="*/ 4918882 h 8900716"/>
              <a:gd name="connsiteX2650" fmla="*/ 7709441 w 11033920"/>
              <a:gd name="connsiteY2650" fmla="*/ 4931244 h 8900716"/>
              <a:gd name="connsiteX2651" fmla="*/ 7709441 w 11033920"/>
              <a:gd name="connsiteY2651" fmla="*/ 4906520 h 8900716"/>
              <a:gd name="connsiteX2652" fmla="*/ 7709951 w 11033920"/>
              <a:gd name="connsiteY2652" fmla="*/ 4907756 h 8900716"/>
              <a:gd name="connsiteX2653" fmla="*/ 7709951 w 11033920"/>
              <a:gd name="connsiteY2653" fmla="*/ 4905696 h 8900716"/>
              <a:gd name="connsiteX2654" fmla="*/ 7736515 w 11033920"/>
              <a:gd name="connsiteY2654" fmla="*/ 4929596 h 8900716"/>
              <a:gd name="connsiteX2655" fmla="*/ 7736515 w 11033920"/>
              <a:gd name="connsiteY2655" fmla="*/ 4881796 h 8900716"/>
              <a:gd name="connsiteX2656" fmla="*/ 2736514 w 11033920"/>
              <a:gd name="connsiteY2656" fmla="*/ 4881796 h 8900716"/>
              <a:gd name="connsiteX2657" fmla="*/ 2763588 w 11033920"/>
              <a:gd name="connsiteY2657" fmla="*/ 4931244 h 8900716"/>
              <a:gd name="connsiteX2658" fmla="*/ 2736514 w 11033920"/>
              <a:gd name="connsiteY2658" fmla="*/ 4881796 h 8900716"/>
              <a:gd name="connsiteX2659" fmla="*/ 2471904 w 11033920"/>
              <a:gd name="connsiteY2659" fmla="*/ 4881796 h 8900716"/>
              <a:gd name="connsiteX2660" fmla="*/ 2525542 w 11033920"/>
              <a:gd name="connsiteY2660" fmla="*/ 4929596 h 8900716"/>
              <a:gd name="connsiteX2661" fmla="*/ 2471904 w 11033920"/>
              <a:gd name="connsiteY2661" fmla="*/ 4881796 h 8900716"/>
              <a:gd name="connsiteX2662" fmla="*/ 7831529 w 11033920"/>
              <a:gd name="connsiteY2662" fmla="*/ 4878499 h 8900716"/>
              <a:gd name="connsiteX2663" fmla="*/ 7840724 w 11033920"/>
              <a:gd name="connsiteY2663" fmla="*/ 4891273 h 8900716"/>
              <a:gd name="connsiteX2664" fmla="*/ 7843789 w 11033920"/>
              <a:gd name="connsiteY2664" fmla="*/ 4906520 h 8900716"/>
              <a:gd name="connsiteX2665" fmla="*/ 7832040 w 11033920"/>
              <a:gd name="connsiteY2665" fmla="*/ 4881384 h 8900716"/>
              <a:gd name="connsiteX2666" fmla="*/ 7736515 w 11033920"/>
              <a:gd name="connsiteY2666" fmla="*/ 4872730 h 8900716"/>
              <a:gd name="connsiteX2667" fmla="*/ 7736515 w 11033920"/>
              <a:gd name="connsiteY2667" fmla="*/ 4881796 h 8900716"/>
              <a:gd name="connsiteX2668" fmla="*/ 7736515 w 11033920"/>
              <a:gd name="connsiteY2668" fmla="*/ 4878911 h 8900716"/>
              <a:gd name="connsiteX2669" fmla="*/ 8766858 w 11033920"/>
              <a:gd name="connsiteY2669" fmla="*/ 4871082 h 8900716"/>
              <a:gd name="connsiteX2670" fmla="*/ 8770945 w 11033920"/>
              <a:gd name="connsiteY2670" fmla="*/ 4873554 h 8900716"/>
              <a:gd name="connsiteX2671" fmla="*/ 8774010 w 11033920"/>
              <a:gd name="connsiteY2671" fmla="*/ 4882620 h 8900716"/>
              <a:gd name="connsiteX2672" fmla="*/ 9284329 w 11033920"/>
              <a:gd name="connsiteY2672" fmla="*/ 4870670 h 8900716"/>
              <a:gd name="connsiteX2673" fmla="*/ 9277177 w 11033920"/>
              <a:gd name="connsiteY2673" fmla="*/ 4881796 h 8900716"/>
              <a:gd name="connsiteX2674" fmla="*/ 9281264 w 11033920"/>
              <a:gd name="connsiteY2674" fmla="*/ 4871082 h 8900716"/>
              <a:gd name="connsiteX2675" fmla="*/ 8748468 w 11033920"/>
              <a:gd name="connsiteY2675" fmla="*/ 4859132 h 8900716"/>
              <a:gd name="connsiteX2676" fmla="*/ 8761239 w 11033920"/>
              <a:gd name="connsiteY2676" fmla="*/ 4861604 h 8900716"/>
              <a:gd name="connsiteX2677" fmla="*/ 8766858 w 11033920"/>
              <a:gd name="connsiteY2677" fmla="*/ 4871082 h 8900716"/>
              <a:gd name="connsiteX2678" fmla="*/ 8401615 w 11033920"/>
              <a:gd name="connsiteY2678" fmla="*/ 4858308 h 8900716"/>
              <a:gd name="connsiteX2679" fmla="*/ 8428178 w 11033920"/>
              <a:gd name="connsiteY2679" fmla="*/ 4881796 h 8900716"/>
              <a:gd name="connsiteX2680" fmla="*/ 8401615 w 11033920"/>
              <a:gd name="connsiteY2680" fmla="*/ 4858308 h 8900716"/>
              <a:gd name="connsiteX2681" fmla="*/ 8002657 w 11033920"/>
              <a:gd name="connsiteY2681" fmla="*/ 4858308 h 8900716"/>
              <a:gd name="connsiteX2682" fmla="*/ 8003168 w 11033920"/>
              <a:gd name="connsiteY2682" fmla="*/ 4868609 h 8900716"/>
              <a:gd name="connsiteX2683" fmla="*/ 8003168 w 11033920"/>
              <a:gd name="connsiteY2683" fmla="*/ 4869022 h 8900716"/>
              <a:gd name="connsiteX2684" fmla="*/ 2870862 w 11033920"/>
              <a:gd name="connsiteY2684" fmla="*/ 4858308 h 8900716"/>
              <a:gd name="connsiteX2685" fmla="*/ 2897426 w 11033920"/>
              <a:gd name="connsiteY2685" fmla="*/ 4872730 h 8900716"/>
              <a:gd name="connsiteX2686" fmla="*/ 2910707 w 11033920"/>
              <a:gd name="connsiteY2686" fmla="*/ 4889625 h 8900716"/>
              <a:gd name="connsiteX2687" fmla="*/ 9304251 w 11033920"/>
              <a:gd name="connsiteY2687" fmla="*/ 4857484 h 8900716"/>
              <a:gd name="connsiteX2688" fmla="*/ 9290458 w 11033920"/>
              <a:gd name="connsiteY2688" fmla="*/ 4869846 h 8900716"/>
              <a:gd name="connsiteX2689" fmla="*/ 9284329 w 11033920"/>
              <a:gd name="connsiteY2689" fmla="*/ 4870670 h 8900716"/>
              <a:gd name="connsiteX2690" fmla="*/ 9290458 w 11033920"/>
              <a:gd name="connsiteY2690" fmla="*/ 4860368 h 8900716"/>
              <a:gd name="connsiteX2691" fmla="*/ 9304251 w 11033920"/>
              <a:gd name="connsiteY2691" fmla="*/ 4857484 h 8900716"/>
              <a:gd name="connsiteX2692" fmla="*/ 9014100 w 11033920"/>
              <a:gd name="connsiteY2692" fmla="*/ 4857484 h 8900716"/>
              <a:gd name="connsiteX2693" fmla="*/ 9014100 w 11033920"/>
              <a:gd name="connsiteY2693" fmla="*/ 4881796 h 8900716"/>
              <a:gd name="connsiteX2694" fmla="*/ 9014100 w 11033920"/>
              <a:gd name="connsiteY2694" fmla="*/ 4857484 h 8900716"/>
              <a:gd name="connsiteX2695" fmla="*/ 7816204 w 11033920"/>
              <a:gd name="connsiteY2695" fmla="*/ 4857484 h 8900716"/>
              <a:gd name="connsiteX2696" fmla="*/ 7830507 w 11033920"/>
              <a:gd name="connsiteY2696" fmla="*/ 4872730 h 8900716"/>
              <a:gd name="connsiteX2697" fmla="*/ 7831529 w 11033920"/>
              <a:gd name="connsiteY2697" fmla="*/ 4878499 h 8900716"/>
              <a:gd name="connsiteX2698" fmla="*/ 2818247 w 11033920"/>
              <a:gd name="connsiteY2698" fmla="*/ 4857484 h 8900716"/>
              <a:gd name="connsiteX2699" fmla="*/ 2842256 w 11033920"/>
              <a:gd name="connsiteY2699" fmla="*/ 4906520 h 8900716"/>
              <a:gd name="connsiteX2700" fmla="*/ 2818247 w 11033920"/>
              <a:gd name="connsiteY2700" fmla="*/ 4857484 h 8900716"/>
              <a:gd name="connsiteX2701" fmla="*/ 7750307 w 11033920"/>
              <a:gd name="connsiteY2701" fmla="*/ 4851715 h 8900716"/>
              <a:gd name="connsiteX2702" fmla="*/ 7762056 w 11033920"/>
              <a:gd name="connsiteY2702" fmla="*/ 4858720 h 8900716"/>
              <a:gd name="connsiteX2703" fmla="*/ 7762056 w 11033920"/>
              <a:gd name="connsiteY2703" fmla="*/ 4881796 h 8900716"/>
              <a:gd name="connsiteX2704" fmla="*/ 7757969 w 11033920"/>
              <a:gd name="connsiteY2704" fmla="*/ 4871082 h 8900716"/>
              <a:gd name="connsiteX2705" fmla="*/ 7749797 w 11033920"/>
              <a:gd name="connsiteY2705" fmla="*/ 4852951 h 8900716"/>
              <a:gd name="connsiteX2706" fmla="*/ 2621067 w 11033920"/>
              <a:gd name="connsiteY2706" fmla="*/ 4848006 h 8900716"/>
              <a:gd name="connsiteX2707" fmla="*/ 2631284 w 11033920"/>
              <a:gd name="connsiteY2707" fmla="*/ 4851766 h 8900716"/>
              <a:gd name="connsiteX2708" fmla="*/ 2642563 w 11033920"/>
              <a:gd name="connsiteY2708" fmla="*/ 4854491 h 8900716"/>
              <a:gd name="connsiteX2709" fmla="*/ 2642585 w 11033920"/>
              <a:gd name="connsiteY2709" fmla="*/ 4854509 h 8900716"/>
              <a:gd name="connsiteX2710" fmla="*/ 2658357 w 11033920"/>
              <a:gd name="connsiteY2710" fmla="*/ 4858308 h 8900716"/>
              <a:gd name="connsiteX2711" fmla="*/ 2631794 w 11033920"/>
              <a:gd name="connsiteY2711" fmla="*/ 4858308 h 8900716"/>
              <a:gd name="connsiteX2712" fmla="*/ 2621067 w 11033920"/>
              <a:gd name="connsiteY2712" fmla="*/ 4848006 h 8900716"/>
              <a:gd name="connsiteX2713" fmla="*/ 8029220 w 11033920"/>
              <a:gd name="connsiteY2713" fmla="*/ 4833996 h 8900716"/>
              <a:gd name="connsiteX2714" fmla="*/ 8029220 w 11033920"/>
              <a:gd name="connsiteY2714" fmla="*/ 4881796 h 8900716"/>
              <a:gd name="connsiteX2715" fmla="*/ 8006743 w 11033920"/>
              <a:gd name="connsiteY2715" fmla="*/ 4847594 h 8900716"/>
              <a:gd name="connsiteX2716" fmla="*/ 8029220 w 11033920"/>
              <a:gd name="connsiteY2716" fmla="*/ 4833996 h 8900716"/>
              <a:gd name="connsiteX2717" fmla="*/ 2843278 w 11033920"/>
              <a:gd name="connsiteY2717" fmla="*/ 4833996 h 8900716"/>
              <a:gd name="connsiteX2718" fmla="*/ 2846343 w 11033920"/>
              <a:gd name="connsiteY2718" fmla="*/ 4836880 h 8900716"/>
              <a:gd name="connsiteX2719" fmla="*/ 2869330 w 11033920"/>
              <a:gd name="connsiteY2719" fmla="*/ 4857484 h 8900716"/>
              <a:gd name="connsiteX2720" fmla="*/ 2846343 w 11033920"/>
              <a:gd name="connsiteY2720" fmla="*/ 4845946 h 8900716"/>
              <a:gd name="connsiteX2721" fmla="*/ 9409993 w 11033920"/>
              <a:gd name="connsiteY2721" fmla="*/ 4832759 h 8900716"/>
              <a:gd name="connsiteX2722" fmla="*/ 9464651 w 11033920"/>
              <a:gd name="connsiteY2722" fmla="*/ 4832759 h 8900716"/>
              <a:gd name="connsiteX2723" fmla="*/ 9409993 w 11033920"/>
              <a:gd name="connsiteY2723" fmla="*/ 4832759 h 8900716"/>
              <a:gd name="connsiteX2724" fmla="*/ 9092767 w 11033920"/>
              <a:gd name="connsiteY2724" fmla="*/ 4832759 h 8900716"/>
              <a:gd name="connsiteX2725" fmla="*/ 9092767 w 11033920"/>
              <a:gd name="connsiteY2725" fmla="*/ 4906520 h 8900716"/>
              <a:gd name="connsiteX2726" fmla="*/ 9065183 w 11033920"/>
              <a:gd name="connsiteY2726" fmla="*/ 4900751 h 8900716"/>
              <a:gd name="connsiteX2727" fmla="*/ 9044239 w 11033920"/>
              <a:gd name="connsiteY2727" fmla="*/ 4923827 h 8900716"/>
              <a:gd name="connsiteX2728" fmla="*/ 9065183 w 11033920"/>
              <a:gd name="connsiteY2728" fmla="*/ 4929596 h 8900716"/>
              <a:gd name="connsiteX2729" fmla="*/ 9014100 w 11033920"/>
              <a:gd name="connsiteY2729" fmla="*/ 4977396 h 8900716"/>
              <a:gd name="connsiteX2730" fmla="*/ 9014100 w 11033920"/>
              <a:gd name="connsiteY2730" fmla="*/ 4952672 h 8900716"/>
              <a:gd name="connsiteX2731" fmla="*/ 9014100 w 11033920"/>
              <a:gd name="connsiteY2731" fmla="*/ 4935365 h 8900716"/>
              <a:gd name="connsiteX2732" fmla="*/ 9014100 w 11033920"/>
              <a:gd name="connsiteY2732" fmla="*/ 4929596 h 8900716"/>
              <a:gd name="connsiteX2733" fmla="*/ 9039641 w 11033920"/>
              <a:gd name="connsiteY2733" fmla="*/ 4953496 h 8900716"/>
              <a:gd name="connsiteX2734" fmla="*/ 9014100 w 11033920"/>
              <a:gd name="connsiteY2734" fmla="*/ 4905696 h 8900716"/>
              <a:gd name="connsiteX2735" fmla="*/ 9017165 w 11033920"/>
              <a:gd name="connsiteY2735" fmla="*/ 4902811 h 8900716"/>
              <a:gd name="connsiteX2736" fmla="*/ 9038109 w 11033920"/>
              <a:gd name="connsiteY2736" fmla="*/ 4883444 h 8900716"/>
              <a:gd name="connsiteX2737" fmla="*/ 9038109 w 11033920"/>
              <a:gd name="connsiteY2737" fmla="*/ 4881796 h 8900716"/>
              <a:gd name="connsiteX2738" fmla="*/ 9038619 w 11033920"/>
              <a:gd name="connsiteY2738" fmla="*/ 4883032 h 8900716"/>
              <a:gd name="connsiteX2739" fmla="*/ 9039641 w 11033920"/>
              <a:gd name="connsiteY2739" fmla="*/ 4881796 h 8900716"/>
              <a:gd name="connsiteX2740" fmla="*/ 9040152 w 11033920"/>
              <a:gd name="connsiteY2740" fmla="*/ 4884680 h 8900716"/>
              <a:gd name="connsiteX2741" fmla="*/ 9049858 w 11033920"/>
              <a:gd name="connsiteY2741" fmla="*/ 4899515 h 8900716"/>
              <a:gd name="connsiteX2742" fmla="*/ 9051901 w 11033920"/>
              <a:gd name="connsiteY2742" fmla="*/ 4884268 h 8900716"/>
              <a:gd name="connsiteX2743" fmla="*/ 9054455 w 11033920"/>
              <a:gd name="connsiteY2743" fmla="*/ 4877675 h 8900716"/>
              <a:gd name="connsiteX2744" fmla="*/ 9053434 w 11033920"/>
              <a:gd name="connsiteY2744" fmla="*/ 4878499 h 8900716"/>
              <a:gd name="connsiteX2745" fmla="*/ 9038109 w 11033920"/>
              <a:gd name="connsiteY2745" fmla="*/ 4857484 h 8900716"/>
              <a:gd name="connsiteX2746" fmla="*/ 9053944 w 11033920"/>
              <a:gd name="connsiteY2746" fmla="*/ 4850890 h 8900716"/>
              <a:gd name="connsiteX2747" fmla="*/ 9065183 w 11033920"/>
              <a:gd name="connsiteY2747" fmla="*/ 4881796 h 8900716"/>
              <a:gd name="connsiteX2748" fmla="*/ 9058542 w 11033920"/>
              <a:gd name="connsiteY2748" fmla="*/ 4876027 h 8900716"/>
              <a:gd name="connsiteX2749" fmla="*/ 9055477 w 11033920"/>
              <a:gd name="connsiteY2749" fmla="*/ 4877263 h 8900716"/>
              <a:gd name="connsiteX2750" fmla="*/ 9065183 w 11033920"/>
              <a:gd name="connsiteY2750" fmla="*/ 4881796 h 8900716"/>
              <a:gd name="connsiteX2751" fmla="*/ 9092767 w 11033920"/>
              <a:gd name="connsiteY2751" fmla="*/ 4832759 h 8900716"/>
              <a:gd name="connsiteX2752" fmla="*/ 8720883 w 11033920"/>
              <a:gd name="connsiteY2752" fmla="*/ 4832759 h 8900716"/>
              <a:gd name="connsiteX2753" fmla="*/ 8693299 w 11033920"/>
              <a:gd name="connsiteY2753" fmla="*/ 4928772 h 8900716"/>
              <a:gd name="connsiteX2754" fmla="*/ 8693299 w 11033920"/>
              <a:gd name="connsiteY2754" fmla="*/ 4880972 h 8900716"/>
              <a:gd name="connsiteX2755" fmla="*/ 8666225 w 11033920"/>
              <a:gd name="connsiteY2755" fmla="*/ 4952672 h 8900716"/>
              <a:gd name="connsiteX2756" fmla="*/ 8640172 w 11033920"/>
              <a:gd name="connsiteY2756" fmla="*/ 4905696 h 8900716"/>
              <a:gd name="connsiteX2757" fmla="*/ 8638640 w 11033920"/>
              <a:gd name="connsiteY2757" fmla="*/ 4904872 h 8900716"/>
              <a:gd name="connsiteX2758" fmla="*/ 8666225 w 11033920"/>
              <a:gd name="connsiteY2758" fmla="*/ 4904872 h 8900716"/>
              <a:gd name="connsiteX2759" fmla="*/ 8720883 w 11033920"/>
              <a:gd name="connsiteY2759" fmla="*/ 4832759 h 8900716"/>
              <a:gd name="connsiteX2760" fmla="*/ 8720883 w 11033920"/>
              <a:gd name="connsiteY2760" fmla="*/ 4832759 h 8900716"/>
              <a:gd name="connsiteX2761" fmla="*/ 8746425 w 11033920"/>
              <a:gd name="connsiteY2761" fmla="*/ 4857484 h 8900716"/>
              <a:gd name="connsiteX2762" fmla="*/ 8746425 w 11033920"/>
              <a:gd name="connsiteY2762" fmla="*/ 4832759 h 8900716"/>
              <a:gd name="connsiteX2763" fmla="*/ 8748468 w 11033920"/>
              <a:gd name="connsiteY2763" fmla="*/ 4859132 h 8900716"/>
              <a:gd name="connsiteX2764" fmla="*/ 8749490 w 11033920"/>
              <a:gd name="connsiteY2764" fmla="*/ 4869846 h 8900716"/>
              <a:gd name="connsiteX2765" fmla="*/ 8771966 w 11033920"/>
              <a:gd name="connsiteY2765" fmla="*/ 4906520 h 8900716"/>
              <a:gd name="connsiteX2766" fmla="*/ 8746425 w 11033920"/>
              <a:gd name="connsiteY2766" fmla="*/ 4881796 h 8900716"/>
              <a:gd name="connsiteX2767" fmla="*/ 8720883 w 11033920"/>
              <a:gd name="connsiteY2767" fmla="*/ 4832759 h 8900716"/>
              <a:gd name="connsiteX2768" fmla="*/ 2763588 w 11033920"/>
              <a:gd name="connsiteY2768" fmla="*/ 4832759 h 8900716"/>
              <a:gd name="connsiteX2769" fmla="*/ 2818247 w 11033920"/>
              <a:gd name="connsiteY2769" fmla="*/ 4906520 h 8900716"/>
              <a:gd name="connsiteX2770" fmla="*/ 2790662 w 11033920"/>
              <a:gd name="connsiteY2770" fmla="*/ 4881796 h 8900716"/>
              <a:gd name="connsiteX2771" fmla="*/ 2763588 w 11033920"/>
              <a:gd name="connsiteY2771" fmla="*/ 4832759 h 8900716"/>
              <a:gd name="connsiteX2772" fmla="*/ 2291582 w 11033920"/>
              <a:gd name="connsiteY2772" fmla="*/ 4830287 h 8900716"/>
              <a:gd name="connsiteX2773" fmla="*/ 2313547 w 11033920"/>
              <a:gd name="connsiteY2773" fmla="*/ 4832759 h 8900716"/>
              <a:gd name="connsiteX2774" fmla="*/ 2285962 w 11033920"/>
              <a:gd name="connsiteY2774" fmla="*/ 4832759 h 8900716"/>
              <a:gd name="connsiteX2775" fmla="*/ 2288517 w 11033920"/>
              <a:gd name="connsiteY2775" fmla="*/ 4824518 h 8900716"/>
              <a:gd name="connsiteX2776" fmla="*/ 2293625 w 11033920"/>
              <a:gd name="connsiteY2776" fmla="*/ 4829463 h 8900716"/>
              <a:gd name="connsiteX2777" fmla="*/ 2291582 w 11033920"/>
              <a:gd name="connsiteY2777" fmla="*/ 4830287 h 8900716"/>
              <a:gd name="connsiteX2778" fmla="*/ 2289538 w 11033920"/>
              <a:gd name="connsiteY2778" fmla="*/ 4830287 h 8900716"/>
              <a:gd name="connsiteX2779" fmla="*/ 8487945 w 11033920"/>
              <a:gd name="connsiteY2779" fmla="*/ 4821221 h 8900716"/>
              <a:gd name="connsiteX2780" fmla="*/ 8494075 w 11033920"/>
              <a:gd name="connsiteY2780" fmla="*/ 4822046 h 8900716"/>
              <a:gd name="connsiteX2781" fmla="*/ 8507867 w 11033920"/>
              <a:gd name="connsiteY2781" fmla="*/ 4833996 h 8900716"/>
              <a:gd name="connsiteX2782" fmla="*/ 8494075 w 11033920"/>
              <a:gd name="connsiteY2782" fmla="*/ 4831111 h 8900716"/>
              <a:gd name="connsiteX2783" fmla="*/ 9331325 w 11033920"/>
              <a:gd name="connsiteY2783" fmla="*/ 4811332 h 8900716"/>
              <a:gd name="connsiteX2784" fmla="*/ 9358910 w 11033920"/>
              <a:gd name="connsiteY2784" fmla="*/ 4834408 h 8900716"/>
              <a:gd name="connsiteX2785" fmla="*/ 9331325 w 11033920"/>
              <a:gd name="connsiteY2785" fmla="*/ 4834408 h 8900716"/>
              <a:gd name="connsiteX2786" fmla="*/ 9331325 w 11033920"/>
              <a:gd name="connsiteY2786" fmla="*/ 4811332 h 8900716"/>
              <a:gd name="connsiteX2787" fmla="*/ 7789641 w 11033920"/>
              <a:gd name="connsiteY2787" fmla="*/ 4811332 h 8900716"/>
              <a:gd name="connsiteX2788" fmla="*/ 7816204 w 11033920"/>
              <a:gd name="connsiteY2788" fmla="*/ 4858720 h 8900716"/>
              <a:gd name="connsiteX2789" fmla="*/ 7789641 w 11033920"/>
              <a:gd name="connsiteY2789" fmla="*/ 4881796 h 8900716"/>
              <a:gd name="connsiteX2790" fmla="*/ 7789641 w 11033920"/>
              <a:gd name="connsiteY2790" fmla="*/ 4858720 h 8900716"/>
              <a:gd name="connsiteX2791" fmla="*/ 7789641 w 11033920"/>
              <a:gd name="connsiteY2791" fmla="*/ 4811332 h 8900716"/>
              <a:gd name="connsiteX2792" fmla="*/ 2817225 w 11033920"/>
              <a:gd name="connsiteY2792" fmla="*/ 4810508 h 8900716"/>
              <a:gd name="connsiteX2793" fmla="*/ 2829996 w 11033920"/>
              <a:gd name="connsiteY2793" fmla="*/ 4822046 h 8900716"/>
              <a:gd name="connsiteX2794" fmla="*/ 2843278 w 11033920"/>
              <a:gd name="connsiteY2794" fmla="*/ 4833996 h 8900716"/>
              <a:gd name="connsiteX2795" fmla="*/ 2820290 w 11033920"/>
              <a:gd name="connsiteY2795" fmla="*/ 4822046 h 8900716"/>
              <a:gd name="connsiteX2796" fmla="*/ 8481304 w 11033920"/>
              <a:gd name="connsiteY2796" fmla="*/ 4810096 h 8900716"/>
              <a:gd name="connsiteX2797" fmla="*/ 8487945 w 11033920"/>
              <a:gd name="connsiteY2797" fmla="*/ 4821221 h 8900716"/>
              <a:gd name="connsiteX2798" fmla="*/ 8485391 w 11033920"/>
              <a:gd name="connsiteY2798" fmla="*/ 4820397 h 8900716"/>
              <a:gd name="connsiteX2799" fmla="*/ 8481304 w 11033920"/>
              <a:gd name="connsiteY2799" fmla="*/ 4810096 h 8900716"/>
              <a:gd name="connsiteX2800" fmla="*/ 8055783 w 11033920"/>
              <a:gd name="connsiteY2800" fmla="*/ 4810096 h 8900716"/>
              <a:gd name="connsiteX2801" fmla="*/ 8082347 w 11033920"/>
              <a:gd name="connsiteY2801" fmla="*/ 4858308 h 8900716"/>
              <a:gd name="connsiteX2802" fmla="*/ 8055783 w 11033920"/>
              <a:gd name="connsiteY2802" fmla="*/ 4833996 h 8900716"/>
              <a:gd name="connsiteX2803" fmla="*/ 8055783 w 11033920"/>
              <a:gd name="connsiteY2803" fmla="*/ 4810096 h 8900716"/>
              <a:gd name="connsiteX2804" fmla="*/ 7603699 w 11033920"/>
              <a:gd name="connsiteY2804" fmla="*/ 4810096 h 8900716"/>
              <a:gd name="connsiteX2805" fmla="*/ 7630262 w 11033920"/>
              <a:gd name="connsiteY2805" fmla="*/ 4810096 h 8900716"/>
              <a:gd name="connsiteX2806" fmla="*/ 7630262 w 11033920"/>
              <a:gd name="connsiteY2806" fmla="*/ 4833996 h 8900716"/>
              <a:gd name="connsiteX2807" fmla="*/ 7625665 w 11033920"/>
              <a:gd name="connsiteY2807" fmla="*/ 4826990 h 8900716"/>
              <a:gd name="connsiteX2808" fmla="*/ 7618513 w 11033920"/>
              <a:gd name="connsiteY2808" fmla="*/ 4829463 h 8900716"/>
              <a:gd name="connsiteX2809" fmla="*/ 2837148 w 11033920"/>
              <a:gd name="connsiteY2809" fmla="*/ 4797321 h 8900716"/>
              <a:gd name="connsiteX2810" fmla="*/ 2844299 w 11033920"/>
              <a:gd name="connsiteY2810" fmla="*/ 4810096 h 8900716"/>
              <a:gd name="connsiteX2811" fmla="*/ 2834593 w 11033920"/>
              <a:gd name="connsiteY2811" fmla="*/ 4798145 h 8900716"/>
              <a:gd name="connsiteX2812" fmla="*/ 2716592 w 11033920"/>
              <a:gd name="connsiteY2812" fmla="*/ 4787432 h 8900716"/>
              <a:gd name="connsiteX2813" fmla="*/ 2724765 w 11033920"/>
              <a:gd name="connsiteY2813" fmla="*/ 4789080 h 8900716"/>
              <a:gd name="connsiteX2814" fmla="*/ 2738047 w 11033920"/>
              <a:gd name="connsiteY2814" fmla="*/ 4810096 h 8900716"/>
              <a:gd name="connsiteX2815" fmla="*/ 8826625 w 11033920"/>
              <a:gd name="connsiteY2815" fmla="*/ 4786608 h 8900716"/>
              <a:gd name="connsiteX2816" fmla="*/ 8800062 w 11033920"/>
              <a:gd name="connsiteY2816" fmla="*/ 4834820 h 8900716"/>
              <a:gd name="connsiteX2817" fmla="*/ 8826625 w 11033920"/>
              <a:gd name="connsiteY2817" fmla="*/ 4786608 h 8900716"/>
              <a:gd name="connsiteX2818" fmla="*/ 8774010 w 11033920"/>
              <a:gd name="connsiteY2818" fmla="*/ 4786608 h 8900716"/>
              <a:gd name="connsiteX2819" fmla="*/ 8774010 w 11033920"/>
              <a:gd name="connsiteY2819" fmla="*/ 4834820 h 8900716"/>
              <a:gd name="connsiteX2820" fmla="*/ 8800062 w 11033920"/>
              <a:gd name="connsiteY2820" fmla="*/ 4834820 h 8900716"/>
              <a:gd name="connsiteX2821" fmla="*/ 8826625 w 11033920"/>
              <a:gd name="connsiteY2821" fmla="*/ 4858720 h 8900716"/>
              <a:gd name="connsiteX2822" fmla="*/ 8779118 w 11033920"/>
              <a:gd name="connsiteY2822" fmla="*/ 4878911 h 8900716"/>
              <a:gd name="connsiteX2823" fmla="*/ 8770945 w 11033920"/>
              <a:gd name="connsiteY2823" fmla="*/ 4873554 h 8900716"/>
              <a:gd name="connsiteX2824" fmla="*/ 8763282 w 11033920"/>
              <a:gd name="connsiteY2824" fmla="*/ 4854187 h 8900716"/>
              <a:gd name="connsiteX2825" fmla="*/ 8774010 w 11033920"/>
              <a:gd name="connsiteY2825" fmla="*/ 4786608 h 8900716"/>
              <a:gd name="connsiteX2826" fmla="*/ 8747957 w 11033920"/>
              <a:gd name="connsiteY2826" fmla="*/ 4786608 h 8900716"/>
              <a:gd name="connsiteX2827" fmla="*/ 8720883 w 11033920"/>
              <a:gd name="connsiteY2827" fmla="*/ 4809683 h 8900716"/>
              <a:gd name="connsiteX2828" fmla="*/ 8747957 w 11033920"/>
              <a:gd name="connsiteY2828" fmla="*/ 4786608 h 8900716"/>
              <a:gd name="connsiteX2829" fmla="*/ 7699224 w 11033920"/>
              <a:gd name="connsiteY2829" fmla="*/ 4786195 h 8900716"/>
              <a:gd name="connsiteX2830" fmla="*/ 7709951 w 11033920"/>
              <a:gd name="connsiteY2830" fmla="*/ 4786195 h 8900716"/>
              <a:gd name="connsiteX2831" fmla="*/ 7713017 w 11033920"/>
              <a:gd name="connsiteY2831" fmla="*/ 4808035 h 8900716"/>
              <a:gd name="connsiteX2832" fmla="*/ 7709951 w 11033920"/>
              <a:gd name="connsiteY2832" fmla="*/ 4810096 h 8900716"/>
              <a:gd name="connsiteX2833" fmla="*/ 7683389 w 11033920"/>
              <a:gd name="connsiteY2833" fmla="*/ 4786195 h 8900716"/>
              <a:gd name="connsiteX2834" fmla="*/ 7720679 w 11033920"/>
              <a:gd name="connsiteY2834" fmla="*/ 4823282 h 8900716"/>
              <a:gd name="connsiteX2835" fmla="*/ 7736515 w 11033920"/>
              <a:gd name="connsiteY2835" fmla="*/ 4833996 h 8900716"/>
              <a:gd name="connsiteX2836" fmla="*/ 7739069 w 11033920"/>
              <a:gd name="connsiteY2836" fmla="*/ 4832347 h 8900716"/>
              <a:gd name="connsiteX2837" fmla="*/ 7745199 w 11033920"/>
              <a:gd name="connsiteY2837" fmla="*/ 4843885 h 8900716"/>
              <a:gd name="connsiteX2838" fmla="*/ 7745199 w 11033920"/>
              <a:gd name="connsiteY2838" fmla="*/ 4844297 h 8900716"/>
              <a:gd name="connsiteX2839" fmla="*/ 7748775 w 11033920"/>
              <a:gd name="connsiteY2839" fmla="*/ 4849654 h 8900716"/>
              <a:gd name="connsiteX2840" fmla="*/ 7749797 w 11033920"/>
              <a:gd name="connsiteY2840" fmla="*/ 4852951 h 8900716"/>
              <a:gd name="connsiteX2841" fmla="*/ 7748775 w 11033920"/>
              <a:gd name="connsiteY2841" fmla="*/ 4858720 h 8900716"/>
              <a:gd name="connsiteX2842" fmla="*/ 7746731 w 11033920"/>
              <a:gd name="connsiteY2842" fmla="*/ 4865313 h 8900716"/>
              <a:gd name="connsiteX2843" fmla="*/ 7736515 w 11033920"/>
              <a:gd name="connsiteY2843" fmla="*/ 4859544 h 8900716"/>
              <a:gd name="connsiteX2844" fmla="*/ 7736515 w 11033920"/>
              <a:gd name="connsiteY2844" fmla="*/ 4872730 h 8900716"/>
              <a:gd name="connsiteX2845" fmla="*/ 7736515 w 11033920"/>
              <a:gd name="connsiteY2845" fmla="*/ 4881796 h 8900716"/>
              <a:gd name="connsiteX2846" fmla="*/ 7709951 w 11033920"/>
              <a:gd name="connsiteY2846" fmla="*/ 4858308 h 8900716"/>
              <a:gd name="connsiteX2847" fmla="*/ 7683389 w 11033920"/>
              <a:gd name="connsiteY2847" fmla="*/ 4858308 h 8900716"/>
              <a:gd name="connsiteX2848" fmla="*/ 7709951 w 11033920"/>
              <a:gd name="connsiteY2848" fmla="*/ 4905696 h 8900716"/>
              <a:gd name="connsiteX2849" fmla="*/ 7656825 w 11033920"/>
              <a:gd name="connsiteY2849" fmla="*/ 4858308 h 8900716"/>
              <a:gd name="connsiteX2850" fmla="*/ 7656825 w 11033920"/>
              <a:gd name="connsiteY2850" fmla="*/ 4833996 h 8900716"/>
              <a:gd name="connsiteX2851" fmla="*/ 7656825 w 11033920"/>
              <a:gd name="connsiteY2851" fmla="*/ 4810096 h 8900716"/>
              <a:gd name="connsiteX2852" fmla="*/ 7709951 w 11033920"/>
              <a:gd name="connsiteY2852" fmla="*/ 4833996 h 8900716"/>
              <a:gd name="connsiteX2853" fmla="*/ 7656825 w 11033920"/>
              <a:gd name="connsiteY2853" fmla="*/ 4810096 h 8900716"/>
              <a:gd name="connsiteX2854" fmla="*/ 7683389 w 11033920"/>
              <a:gd name="connsiteY2854" fmla="*/ 4810096 h 8900716"/>
              <a:gd name="connsiteX2855" fmla="*/ 7683389 w 11033920"/>
              <a:gd name="connsiteY2855" fmla="*/ 4786195 h 8900716"/>
              <a:gd name="connsiteX2856" fmla="*/ 2844299 w 11033920"/>
              <a:gd name="connsiteY2856" fmla="*/ 4786195 h 8900716"/>
              <a:gd name="connsiteX2857" fmla="*/ 2857581 w 11033920"/>
              <a:gd name="connsiteY2857" fmla="*/ 4807211 h 8900716"/>
              <a:gd name="connsiteX2858" fmla="*/ 2866776 w 11033920"/>
              <a:gd name="connsiteY2858" fmla="*/ 4809271 h 8900716"/>
              <a:gd name="connsiteX2859" fmla="*/ 2874949 w 11033920"/>
              <a:gd name="connsiteY2859" fmla="*/ 4817513 h 8900716"/>
              <a:gd name="connsiteX2860" fmla="*/ 2897426 w 11033920"/>
              <a:gd name="connsiteY2860" fmla="*/ 4858308 h 8900716"/>
              <a:gd name="connsiteX2861" fmla="*/ 2844299 w 11033920"/>
              <a:gd name="connsiteY2861" fmla="*/ 4810096 h 8900716"/>
              <a:gd name="connsiteX2862" fmla="*/ 2838680 w 11033920"/>
              <a:gd name="connsiteY2862" fmla="*/ 4796909 h 8900716"/>
              <a:gd name="connsiteX2863" fmla="*/ 2840213 w 11033920"/>
              <a:gd name="connsiteY2863" fmla="*/ 4796497 h 8900716"/>
              <a:gd name="connsiteX2864" fmla="*/ 2844299 w 11033920"/>
              <a:gd name="connsiteY2864" fmla="*/ 4786195 h 8900716"/>
              <a:gd name="connsiteX2865" fmla="*/ 2791173 w 11033920"/>
              <a:gd name="connsiteY2865" fmla="*/ 4786195 h 8900716"/>
              <a:gd name="connsiteX2866" fmla="*/ 2817736 w 11033920"/>
              <a:gd name="connsiteY2866" fmla="*/ 4810096 h 8900716"/>
              <a:gd name="connsiteX2867" fmla="*/ 2791173 w 11033920"/>
              <a:gd name="connsiteY2867" fmla="*/ 4786195 h 8900716"/>
              <a:gd name="connsiteX2868" fmla="*/ 9358910 w 11033920"/>
              <a:gd name="connsiteY2868" fmla="*/ 4785783 h 8900716"/>
              <a:gd name="connsiteX2869" fmla="*/ 9370148 w 11033920"/>
              <a:gd name="connsiteY2869" fmla="*/ 4802266 h 8900716"/>
              <a:gd name="connsiteX2870" fmla="*/ 9369126 w 11033920"/>
              <a:gd name="connsiteY2870" fmla="*/ 4794849 h 8900716"/>
              <a:gd name="connsiteX2871" fmla="*/ 9385984 w 11033920"/>
              <a:gd name="connsiteY2871" fmla="*/ 4809271 h 8900716"/>
              <a:gd name="connsiteX2872" fmla="*/ 9358910 w 11033920"/>
              <a:gd name="connsiteY2872" fmla="*/ 4832759 h 8900716"/>
              <a:gd name="connsiteX2873" fmla="*/ 9358910 w 11033920"/>
              <a:gd name="connsiteY2873" fmla="*/ 4785783 h 8900716"/>
              <a:gd name="connsiteX2874" fmla="*/ 2310993 w 11033920"/>
              <a:gd name="connsiteY2874" fmla="*/ 4785783 h 8900716"/>
              <a:gd name="connsiteX2875" fmla="*/ 2337556 w 11033920"/>
              <a:gd name="connsiteY2875" fmla="*/ 4832759 h 8900716"/>
              <a:gd name="connsiteX2876" fmla="*/ 2310993 w 11033920"/>
              <a:gd name="connsiteY2876" fmla="*/ 4785783 h 8900716"/>
              <a:gd name="connsiteX2877" fmla="*/ 9359931 w 11033920"/>
              <a:gd name="connsiteY2877" fmla="*/ 4780839 h 8900716"/>
              <a:gd name="connsiteX2878" fmla="*/ 9362485 w 11033920"/>
              <a:gd name="connsiteY2878" fmla="*/ 4782487 h 8900716"/>
              <a:gd name="connsiteX2879" fmla="*/ 9369126 w 11033920"/>
              <a:gd name="connsiteY2879" fmla="*/ 4794849 h 8900716"/>
              <a:gd name="connsiteX2880" fmla="*/ 9362485 w 11033920"/>
              <a:gd name="connsiteY2880" fmla="*/ 4788668 h 8900716"/>
              <a:gd name="connsiteX2881" fmla="*/ 9358910 w 11033920"/>
              <a:gd name="connsiteY2881" fmla="*/ 4785783 h 8900716"/>
              <a:gd name="connsiteX2882" fmla="*/ 9359931 w 11033920"/>
              <a:gd name="connsiteY2882" fmla="*/ 4780839 h 8900716"/>
              <a:gd name="connsiteX2883" fmla="*/ 7957193 w 11033920"/>
              <a:gd name="connsiteY2883" fmla="*/ 4776718 h 8900716"/>
              <a:gd name="connsiteX2884" fmla="*/ 7975072 w 11033920"/>
              <a:gd name="connsiteY2884" fmla="*/ 4810096 h 8900716"/>
              <a:gd name="connsiteX2885" fmla="*/ 8001125 w 11033920"/>
              <a:gd name="connsiteY2885" fmla="*/ 4858308 h 8900716"/>
              <a:gd name="connsiteX2886" fmla="*/ 7975072 w 11033920"/>
              <a:gd name="connsiteY2886" fmla="*/ 4833996 h 8900716"/>
              <a:gd name="connsiteX2887" fmla="*/ 7950041 w 11033920"/>
              <a:gd name="connsiteY2887" fmla="*/ 4786195 h 8900716"/>
              <a:gd name="connsiteX2888" fmla="*/ 8843483 w 11033920"/>
              <a:gd name="connsiteY2888" fmla="*/ 4771773 h 8900716"/>
              <a:gd name="connsiteX2889" fmla="*/ 8853699 w 11033920"/>
              <a:gd name="connsiteY2889" fmla="*/ 4786608 h 8900716"/>
              <a:gd name="connsiteX2890" fmla="*/ 8853699 w 11033920"/>
              <a:gd name="connsiteY2890" fmla="*/ 4811332 h 8900716"/>
              <a:gd name="connsiteX2891" fmla="*/ 8843483 w 11033920"/>
              <a:gd name="connsiteY2891" fmla="*/ 4771773 h 8900716"/>
              <a:gd name="connsiteX2892" fmla="*/ 8881284 w 11033920"/>
              <a:gd name="connsiteY2892" fmla="*/ 4763120 h 8900716"/>
              <a:gd name="connsiteX2893" fmla="*/ 8883838 w 11033920"/>
              <a:gd name="connsiteY2893" fmla="*/ 4786608 h 8900716"/>
              <a:gd name="connsiteX2894" fmla="*/ 8905293 w 11033920"/>
              <a:gd name="connsiteY2894" fmla="*/ 4811332 h 8900716"/>
              <a:gd name="connsiteX2895" fmla="*/ 8881284 w 11033920"/>
              <a:gd name="connsiteY2895" fmla="*/ 4811332 h 8900716"/>
              <a:gd name="connsiteX2896" fmla="*/ 8881284 w 11033920"/>
              <a:gd name="connsiteY2896" fmla="*/ 4786608 h 8900716"/>
              <a:gd name="connsiteX2897" fmla="*/ 7950041 w 11033920"/>
              <a:gd name="connsiteY2897" fmla="*/ 4762295 h 8900716"/>
              <a:gd name="connsiteX2898" fmla="*/ 7959237 w 11033920"/>
              <a:gd name="connsiteY2898" fmla="*/ 4773833 h 8900716"/>
              <a:gd name="connsiteX2899" fmla="*/ 7957193 w 11033920"/>
              <a:gd name="connsiteY2899" fmla="*/ 4776718 h 8900716"/>
              <a:gd name="connsiteX2900" fmla="*/ 2817736 w 11033920"/>
              <a:gd name="connsiteY2900" fmla="*/ 4762295 h 8900716"/>
              <a:gd name="connsiteX2901" fmla="*/ 2831018 w 11033920"/>
              <a:gd name="connsiteY2901" fmla="*/ 4777130 h 8900716"/>
              <a:gd name="connsiteX2902" fmla="*/ 2838680 w 11033920"/>
              <a:gd name="connsiteY2902" fmla="*/ 4796909 h 8900716"/>
              <a:gd name="connsiteX2903" fmla="*/ 2837148 w 11033920"/>
              <a:gd name="connsiteY2903" fmla="*/ 4797321 h 8900716"/>
              <a:gd name="connsiteX2904" fmla="*/ 2831018 w 11033920"/>
              <a:gd name="connsiteY2904" fmla="*/ 4786195 h 8900716"/>
              <a:gd name="connsiteX2905" fmla="*/ 2817736 w 11033920"/>
              <a:gd name="connsiteY2905" fmla="*/ 4762295 h 8900716"/>
              <a:gd name="connsiteX2906" fmla="*/ 8533409 w 11033920"/>
              <a:gd name="connsiteY2906" fmla="*/ 4751582 h 8900716"/>
              <a:gd name="connsiteX2907" fmla="*/ 8536474 w 11033920"/>
              <a:gd name="connsiteY2907" fmla="*/ 4752818 h 8900716"/>
              <a:gd name="connsiteX2908" fmla="*/ 8560483 w 11033920"/>
              <a:gd name="connsiteY2908" fmla="*/ 4762295 h 8900716"/>
              <a:gd name="connsiteX2909" fmla="*/ 8560483 w 11033920"/>
              <a:gd name="connsiteY2909" fmla="*/ 4771773 h 8900716"/>
              <a:gd name="connsiteX2910" fmla="*/ 8560483 w 11033920"/>
              <a:gd name="connsiteY2910" fmla="*/ 4772597 h 8900716"/>
              <a:gd name="connsiteX2911" fmla="*/ 8560483 w 11033920"/>
              <a:gd name="connsiteY2911" fmla="*/ 4783723 h 8900716"/>
              <a:gd name="connsiteX2912" fmla="*/ 8560483 w 11033920"/>
              <a:gd name="connsiteY2912" fmla="*/ 4786608 h 8900716"/>
              <a:gd name="connsiteX2913" fmla="*/ 8533409 w 11033920"/>
              <a:gd name="connsiteY2913" fmla="*/ 4762295 h 8900716"/>
              <a:gd name="connsiteX2914" fmla="*/ 8533409 w 11033920"/>
              <a:gd name="connsiteY2914" fmla="*/ 4751582 h 8900716"/>
              <a:gd name="connsiteX2915" fmla="*/ 7686453 w 11033920"/>
              <a:gd name="connsiteY2915" fmla="*/ 4742516 h 8900716"/>
              <a:gd name="connsiteX2916" fmla="*/ 7697181 w 11033920"/>
              <a:gd name="connsiteY2916" fmla="*/ 4754466 h 8900716"/>
              <a:gd name="connsiteX2917" fmla="*/ 7710973 w 11033920"/>
              <a:gd name="connsiteY2917" fmla="*/ 4786608 h 8900716"/>
              <a:gd name="connsiteX2918" fmla="*/ 7686965 w 11033920"/>
              <a:gd name="connsiteY2918" fmla="*/ 4745401 h 8900716"/>
              <a:gd name="connsiteX2919" fmla="*/ 7470373 w 11033920"/>
              <a:gd name="connsiteY2919" fmla="*/ 4740044 h 8900716"/>
              <a:gd name="connsiteX2920" fmla="*/ 7495914 w 11033920"/>
              <a:gd name="connsiteY2920" fmla="*/ 4786608 h 8900716"/>
              <a:gd name="connsiteX2921" fmla="*/ 7444831 w 11033920"/>
              <a:gd name="connsiteY2921" fmla="*/ 4763120 h 8900716"/>
              <a:gd name="connsiteX2922" fmla="*/ 7470373 w 11033920"/>
              <a:gd name="connsiteY2922" fmla="*/ 4740044 h 8900716"/>
              <a:gd name="connsiteX2923" fmla="*/ 7630262 w 11033920"/>
              <a:gd name="connsiteY2923" fmla="*/ 4738395 h 8900716"/>
              <a:gd name="connsiteX2924" fmla="*/ 7693605 w 11033920"/>
              <a:gd name="connsiteY2924" fmla="*/ 4775482 h 8900716"/>
              <a:gd name="connsiteX2925" fmla="*/ 7699224 w 11033920"/>
              <a:gd name="connsiteY2925" fmla="*/ 4786195 h 8900716"/>
              <a:gd name="connsiteX2926" fmla="*/ 7696670 w 11033920"/>
              <a:gd name="connsiteY2926" fmla="*/ 4786195 h 8900716"/>
              <a:gd name="connsiteX2927" fmla="*/ 7683389 w 11033920"/>
              <a:gd name="connsiteY2927" fmla="*/ 4786195 h 8900716"/>
              <a:gd name="connsiteX2928" fmla="*/ 7656825 w 11033920"/>
              <a:gd name="connsiteY2928" fmla="*/ 4762295 h 8900716"/>
              <a:gd name="connsiteX2929" fmla="*/ 7656825 w 11033920"/>
              <a:gd name="connsiteY2929" fmla="*/ 4786195 h 8900716"/>
              <a:gd name="connsiteX2930" fmla="*/ 7630262 w 11033920"/>
              <a:gd name="connsiteY2930" fmla="*/ 4762295 h 8900716"/>
              <a:gd name="connsiteX2931" fmla="*/ 7630262 w 11033920"/>
              <a:gd name="connsiteY2931" fmla="*/ 4738395 h 8900716"/>
              <a:gd name="connsiteX2932" fmla="*/ 8560483 w 11033920"/>
              <a:gd name="connsiteY2932" fmla="*/ 4737571 h 8900716"/>
              <a:gd name="connsiteX2933" fmla="*/ 8560483 w 11033920"/>
              <a:gd name="connsiteY2933" fmla="*/ 4762295 h 8900716"/>
              <a:gd name="connsiteX2934" fmla="*/ 8560483 w 11033920"/>
              <a:gd name="connsiteY2934" fmla="*/ 4737571 h 8900716"/>
              <a:gd name="connsiteX2935" fmla="*/ 7762056 w 11033920"/>
              <a:gd name="connsiteY2935" fmla="*/ 4737571 h 8900716"/>
              <a:gd name="connsiteX2936" fmla="*/ 7762056 w 11033920"/>
              <a:gd name="connsiteY2936" fmla="*/ 4786608 h 8900716"/>
              <a:gd name="connsiteX2937" fmla="*/ 7761545 w 11033920"/>
              <a:gd name="connsiteY2937" fmla="*/ 4766828 h 8900716"/>
              <a:gd name="connsiteX2938" fmla="*/ 7758481 w 11033920"/>
              <a:gd name="connsiteY2938" fmla="*/ 4800618 h 8900716"/>
              <a:gd name="connsiteX2939" fmla="*/ 7750818 w 11033920"/>
              <a:gd name="connsiteY2939" fmla="*/ 4805563 h 8900716"/>
              <a:gd name="connsiteX2940" fmla="*/ 7736515 w 11033920"/>
              <a:gd name="connsiteY2940" fmla="*/ 4787844 h 8900716"/>
              <a:gd name="connsiteX2941" fmla="*/ 7736515 w 11033920"/>
              <a:gd name="connsiteY2941" fmla="*/ 4810096 h 8900716"/>
              <a:gd name="connsiteX2942" fmla="*/ 7736515 w 11033920"/>
              <a:gd name="connsiteY2942" fmla="*/ 4833996 h 8900716"/>
              <a:gd name="connsiteX2943" fmla="*/ 7713017 w 11033920"/>
              <a:gd name="connsiteY2943" fmla="*/ 4810096 h 8900716"/>
              <a:gd name="connsiteX2944" fmla="*/ 7713017 w 11033920"/>
              <a:gd name="connsiteY2944" fmla="*/ 4808035 h 8900716"/>
              <a:gd name="connsiteX2945" fmla="*/ 7721701 w 11033920"/>
              <a:gd name="connsiteY2945" fmla="*/ 4803090 h 8900716"/>
              <a:gd name="connsiteX2946" fmla="*/ 7724765 w 11033920"/>
              <a:gd name="connsiteY2946" fmla="*/ 4780014 h 8900716"/>
              <a:gd name="connsiteX2947" fmla="*/ 7735493 w 11033920"/>
              <a:gd name="connsiteY2947" fmla="*/ 4785371 h 8900716"/>
              <a:gd name="connsiteX2948" fmla="*/ 7758481 w 11033920"/>
              <a:gd name="connsiteY2948" fmla="*/ 4782899 h 8900716"/>
              <a:gd name="connsiteX2949" fmla="*/ 7761035 w 11033920"/>
              <a:gd name="connsiteY2949" fmla="*/ 4765592 h 8900716"/>
              <a:gd name="connsiteX2950" fmla="*/ 7758481 w 11033920"/>
              <a:gd name="connsiteY2950" fmla="*/ 4765180 h 8900716"/>
              <a:gd name="connsiteX2951" fmla="*/ 7734471 w 11033920"/>
              <a:gd name="connsiteY2951" fmla="*/ 4762295 h 8900716"/>
              <a:gd name="connsiteX2952" fmla="*/ 7762056 w 11033920"/>
              <a:gd name="connsiteY2952" fmla="*/ 4737571 h 8900716"/>
              <a:gd name="connsiteX2953" fmla="*/ 8905293 w 11033920"/>
              <a:gd name="connsiteY2953" fmla="*/ 4716144 h 8900716"/>
              <a:gd name="connsiteX2954" fmla="*/ 8901717 w 11033920"/>
              <a:gd name="connsiteY2954" fmla="*/ 4766004 h 8900716"/>
              <a:gd name="connsiteX2955" fmla="*/ 8881284 w 11033920"/>
              <a:gd name="connsiteY2955" fmla="*/ 4763120 h 8900716"/>
              <a:gd name="connsiteX2956" fmla="*/ 8889968 w 11033920"/>
              <a:gd name="connsiteY2956" fmla="*/ 4751582 h 8900716"/>
              <a:gd name="connsiteX2957" fmla="*/ 8881284 w 11033920"/>
              <a:gd name="connsiteY2957" fmla="*/ 4740044 h 8900716"/>
              <a:gd name="connsiteX2958" fmla="*/ 8905293 w 11033920"/>
              <a:gd name="connsiteY2958" fmla="*/ 4716144 h 8900716"/>
              <a:gd name="connsiteX2959" fmla="*/ 2364630 w 11033920"/>
              <a:gd name="connsiteY2959" fmla="*/ 4716144 h 8900716"/>
              <a:gd name="connsiteX2960" fmla="*/ 2391704 w 11033920"/>
              <a:gd name="connsiteY2960" fmla="*/ 4762295 h 8900716"/>
              <a:gd name="connsiteX2961" fmla="*/ 2364630 w 11033920"/>
              <a:gd name="connsiteY2961" fmla="*/ 4716144 h 8900716"/>
              <a:gd name="connsiteX2962" fmla="*/ 2230793 w 11033920"/>
              <a:gd name="connsiteY2962" fmla="*/ 4715319 h 8900716"/>
              <a:gd name="connsiteX2963" fmla="*/ 2267573 w 11033920"/>
              <a:gd name="connsiteY2963" fmla="*/ 4723973 h 8900716"/>
              <a:gd name="connsiteX2964" fmla="*/ 2284430 w 11033920"/>
              <a:gd name="connsiteY2964" fmla="*/ 4715319 h 8900716"/>
              <a:gd name="connsiteX2965" fmla="*/ 2310993 w 11033920"/>
              <a:gd name="connsiteY2965" fmla="*/ 4750757 h 8900716"/>
              <a:gd name="connsiteX2966" fmla="*/ 2320699 w 11033920"/>
              <a:gd name="connsiteY2966" fmla="*/ 4763120 h 8900716"/>
              <a:gd name="connsiteX2967" fmla="*/ 2338578 w 11033920"/>
              <a:gd name="connsiteY2967" fmla="*/ 4766004 h 8900716"/>
              <a:gd name="connsiteX2968" fmla="*/ 2345219 w 11033920"/>
              <a:gd name="connsiteY2968" fmla="*/ 4774245 h 8900716"/>
              <a:gd name="connsiteX2969" fmla="*/ 2338578 w 11033920"/>
              <a:gd name="connsiteY2969" fmla="*/ 4786608 h 8900716"/>
              <a:gd name="connsiteX2970" fmla="*/ 2326318 w 11033920"/>
              <a:gd name="connsiteY2970" fmla="*/ 4765180 h 8900716"/>
              <a:gd name="connsiteX2971" fmla="*/ 2321210 w 11033920"/>
              <a:gd name="connsiteY2971" fmla="*/ 4763944 h 8900716"/>
              <a:gd name="connsiteX2972" fmla="*/ 2337556 w 11033920"/>
              <a:gd name="connsiteY2972" fmla="*/ 4785783 h 8900716"/>
              <a:gd name="connsiteX2973" fmla="*/ 2334491 w 11033920"/>
              <a:gd name="connsiteY2973" fmla="*/ 4782899 h 8900716"/>
              <a:gd name="connsiteX2974" fmla="*/ 2310993 w 11033920"/>
              <a:gd name="connsiteY2974" fmla="*/ 4762295 h 8900716"/>
              <a:gd name="connsiteX2975" fmla="*/ 2314058 w 11033920"/>
              <a:gd name="connsiteY2975" fmla="*/ 4773833 h 8900716"/>
              <a:gd name="connsiteX2976" fmla="*/ 2337556 w 11033920"/>
              <a:gd name="connsiteY2976" fmla="*/ 4785783 h 8900716"/>
              <a:gd name="connsiteX2977" fmla="*/ 2314058 w 11033920"/>
              <a:gd name="connsiteY2977" fmla="*/ 4785783 h 8900716"/>
              <a:gd name="connsiteX2978" fmla="*/ 2310993 w 11033920"/>
              <a:gd name="connsiteY2978" fmla="*/ 4785783 h 8900716"/>
              <a:gd name="connsiteX2979" fmla="*/ 2288517 w 11033920"/>
              <a:gd name="connsiteY2979" fmla="*/ 4812156 h 8900716"/>
              <a:gd name="connsiteX2980" fmla="*/ 2286984 w 11033920"/>
              <a:gd name="connsiteY2980" fmla="*/ 4818337 h 8900716"/>
              <a:gd name="connsiteX2981" fmla="*/ 2288517 w 11033920"/>
              <a:gd name="connsiteY2981" fmla="*/ 4824518 h 8900716"/>
              <a:gd name="connsiteX2982" fmla="*/ 2286473 w 11033920"/>
              <a:gd name="connsiteY2982" fmla="*/ 4822458 h 8900716"/>
              <a:gd name="connsiteX2983" fmla="*/ 2284941 w 11033920"/>
              <a:gd name="connsiteY2983" fmla="*/ 4829875 h 8900716"/>
              <a:gd name="connsiteX2984" fmla="*/ 2285962 w 11033920"/>
              <a:gd name="connsiteY2984" fmla="*/ 4832759 h 8900716"/>
              <a:gd name="connsiteX2985" fmla="*/ 2285962 w 11033920"/>
              <a:gd name="connsiteY2985" fmla="*/ 4833584 h 8900716"/>
              <a:gd name="connsiteX2986" fmla="*/ 2285962 w 11033920"/>
              <a:gd name="connsiteY2986" fmla="*/ 4857484 h 8900716"/>
              <a:gd name="connsiteX2987" fmla="*/ 2233858 w 11033920"/>
              <a:gd name="connsiteY2987" fmla="*/ 4810508 h 8900716"/>
              <a:gd name="connsiteX2988" fmla="*/ 2233347 w 11033920"/>
              <a:gd name="connsiteY2988" fmla="*/ 4809683 h 8900716"/>
              <a:gd name="connsiteX2989" fmla="*/ 2255824 w 11033920"/>
              <a:gd name="connsiteY2989" fmla="*/ 4819985 h 8900716"/>
              <a:gd name="connsiteX2990" fmla="*/ 2259399 w 11033920"/>
              <a:gd name="connsiteY2990" fmla="*/ 4809683 h 8900716"/>
              <a:gd name="connsiteX2991" fmla="*/ 2276768 w 11033920"/>
              <a:gd name="connsiteY2991" fmla="*/ 4818749 h 8900716"/>
              <a:gd name="connsiteX2992" fmla="*/ 2267573 w 11033920"/>
              <a:gd name="connsiteY2992" fmla="*/ 4800618 h 8900716"/>
              <a:gd name="connsiteX2993" fmla="*/ 2238966 w 11033920"/>
              <a:gd name="connsiteY2993" fmla="*/ 4789080 h 8900716"/>
              <a:gd name="connsiteX2994" fmla="*/ 2237434 w 11033920"/>
              <a:gd name="connsiteY2994" fmla="*/ 4791964 h 8900716"/>
              <a:gd name="connsiteX2995" fmla="*/ 2225685 w 11033920"/>
              <a:gd name="connsiteY2995" fmla="*/ 4798970 h 8900716"/>
              <a:gd name="connsiteX2996" fmla="*/ 2233347 w 11033920"/>
              <a:gd name="connsiteY2996" fmla="*/ 4809683 h 8900716"/>
              <a:gd name="connsiteX2997" fmla="*/ 2206784 w 11033920"/>
              <a:gd name="connsiteY2997" fmla="*/ 4785783 h 8900716"/>
              <a:gd name="connsiteX2998" fmla="*/ 2206784 w 11033920"/>
              <a:gd name="connsiteY2998" fmla="*/ 4762295 h 8900716"/>
              <a:gd name="connsiteX2999" fmla="*/ 2223641 w 11033920"/>
              <a:gd name="connsiteY2999" fmla="*/ 4762295 h 8900716"/>
              <a:gd name="connsiteX3000" fmla="*/ 2223641 w 11033920"/>
              <a:gd name="connsiteY3000" fmla="*/ 4761883 h 8900716"/>
              <a:gd name="connsiteX3001" fmla="*/ 2257356 w 11033920"/>
              <a:gd name="connsiteY3001" fmla="*/ 4738807 h 8900716"/>
              <a:gd name="connsiteX3002" fmla="*/ 2253780 w 11033920"/>
              <a:gd name="connsiteY3002" fmla="*/ 4725621 h 8900716"/>
              <a:gd name="connsiteX3003" fmla="*/ 8587557 w 11033920"/>
              <a:gd name="connsiteY3003" fmla="*/ 4714495 h 8900716"/>
              <a:gd name="connsiteX3004" fmla="*/ 8598795 w 11033920"/>
              <a:gd name="connsiteY3004" fmla="*/ 4734687 h 8900716"/>
              <a:gd name="connsiteX3005" fmla="*/ 8587557 w 11033920"/>
              <a:gd name="connsiteY3005" fmla="*/ 4738395 h 8900716"/>
              <a:gd name="connsiteX3006" fmla="*/ 8587557 w 11033920"/>
              <a:gd name="connsiteY3006" fmla="*/ 4759411 h 8900716"/>
              <a:gd name="connsiteX3007" fmla="*/ 8587557 w 11033920"/>
              <a:gd name="connsiteY3007" fmla="*/ 4762295 h 8900716"/>
              <a:gd name="connsiteX3008" fmla="*/ 8560483 w 11033920"/>
              <a:gd name="connsiteY3008" fmla="*/ 4737571 h 8900716"/>
              <a:gd name="connsiteX3009" fmla="*/ 8574275 w 11033920"/>
              <a:gd name="connsiteY3009" fmla="*/ 4737571 h 8900716"/>
              <a:gd name="connsiteX3010" fmla="*/ 8587557 w 11033920"/>
              <a:gd name="connsiteY3010" fmla="*/ 4737571 h 8900716"/>
              <a:gd name="connsiteX3011" fmla="*/ 8082347 w 11033920"/>
              <a:gd name="connsiteY3011" fmla="*/ 4714495 h 8900716"/>
              <a:gd name="connsiteX3012" fmla="*/ 8135473 w 11033920"/>
              <a:gd name="connsiteY3012" fmla="*/ 4738395 h 8900716"/>
              <a:gd name="connsiteX3013" fmla="*/ 8108909 w 11033920"/>
              <a:gd name="connsiteY3013" fmla="*/ 4738395 h 8900716"/>
              <a:gd name="connsiteX3014" fmla="*/ 8082347 w 11033920"/>
              <a:gd name="connsiteY3014" fmla="*/ 4738395 h 8900716"/>
              <a:gd name="connsiteX3015" fmla="*/ 8082347 w 11033920"/>
              <a:gd name="connsiteY3015" fmla="*/ 4714495 h 8900716"/>
              <a:gd name="connsiteX3016" fmla="*/ 2392215 w 11033920"/>
              <a:gd name="connsiteY3016" fmla="*/ 4714495 h 8900716"/>
              <a:gd name="connsiteX3017" fmla="*/ 2417246 w 11033920"/>
              <a:gd name="connsiteY3017" fmla="*/ 4733450 h 8900716"/>
              <a:gd name="connsiteX3018" fmla="*/ 2418778 w 11033920"/>
              <a:gd name="connsiteY3018" fmla="*/ 4738395 h 8900716"/>
              <a:gd name="connsiteX3019" fmla="*/ 2445341 w 11033920"/>
              <a:gd name="connsiteY3019" fmla="*/ 4762295 h 8900716"/>
              <a:gd name="connsiteX3020" fmla="*/ 2392215 w 11033920"/>
              <a:gd name="connsiteY3020" fmla="*/ 4714495 h 8900716"/>
              <a:gd name="connsiteX3021" fmla="*/ 2443809 w 11033920"/>
              <a:gd name="connsiteY3021" fmla="*/ 4710787 h 8900716"/>
              <a:gd name="connsiteX3022" fmla="*/ 2445341 w 11033920"/>
              <a:gd name="connsiteY3022" fmla="*/ 4714495 h 8900716"/>
              <a:gd name="connsiteX3023" fmla="*/ 2441766 w 11033920"/>
              <a:gd name="connsiteY3023" fmla="*/ 4711199 h 8900716"/>
              <a:gd name="connsiteX3024" fmla="*/ 2220065 w 11033920"/>
              <a:gd name="connsiteY3024" fmla="*/ 4705430 h 8900716"/>
              <a:gd name="connsiteX3025" fmla="*/ 2230282 w 11033920"/>
              <a:gd name="connsiteY3025" fmla="*/ 4714495 h 8900716"/>
              <a:gd name="connsiteX3026" fmla="*/ 2230793 w 11033920"/>
              <a:gd name="connsiteY3026" fmla="*/ 4715319 h 8900716"/>
              <a:gd name="connsiteX3027" fmla="*/ 2220065 w 11033920"/>
              <a:gd name="connsiteY3027" fmla="*/ 4705430 h 8900716"/>
              <a:gd name="connsiteX3028" fmla="*/ 2392215 w 11033920"/>
              <a:gd name="connsiteY3028" fmla="*/ 4704606 h 8900716"/>
              <a:gd name="connsiteX3029" fmla="*/ 2407029 w 11033920"/>
              <a:gd name="connsiteY3029" fmla="*/ 4709962 h 8900716"/>
              <a:gd name="connsiteX3030" fmla="*/ 2407029 w 11033920"/>
              <a:gd name="connsiteY3030" fmla="*/ 4710375 h 8900716"/>
              <a:gd name="connsiteX3031" fmla="*/ 2418778 w 11033920"/>
              <a:gd name="connsiteY3031" fmla="*/ 4714495 h 8900716"/>
              <a:gd name="connsiteX3032" fmla="*/ 2471904 w 11033920"/>
              <a:gd name="connsiteY3032" fmla="*/ 4738395 h 8900716"/>
              <a:gd name="connsiteX3033" fmla="*/ 2419800 w 11033920"/>
              <a:gd name="connsiteY3033" fmla="*/ 4735099 h 8900716"/>
              <a:gd name="connsiteX3034" fmla="*/ 2417246 w 11033920"/>
              <a:gd name="connsiteY3034" fmla="*/ 4733450 h 8900716"/>
              <a:gd name="connsiteX3035" fmla="*/ 2415202 w 11033920"/>
              <a:gd name="connsiteY3035" fmla="*/ 4726445 h 8900716"/>
              <a:gd name="connsiteX3036" fmla="*/ 2392215 w 11033920"/>
              <a:gd name="connsiteY3036" fmla="*/ 4714495 h 8900716"/>
              <a:gd name="connsiteX3037" fmla="*/ 2392215 w 11033920"/>
              <a:gd name="connsiteY3037" fmla="*/ 4704606 h 8900716"/>
              <a:gd name="connsiteX3038" fmla="*/ 9343585 w 11033920"/>
              <a:gd name="connsiteY3038" fmla="*/ 4700485 h 8900716"/>
              <a:gd name="connsiteX3039" fmla="*/ 9358910 w 11033920"/>
              <a:gd name="connsiteY3039" fmla="*/ 4716144 h 8900716"/>
              <a:gd name="connsiteX3040" fmla="*/ 9338476 w 11033920"/>
              <a:gd name="connsiteY3040" fmla="*/ 4703781 h 8900716"/>
              <a:gd name="connsiteX3041" fmla="*/ 7432061 w 11033920"/>
              <a:gd name="connsiteY3041" fmla="*/ 4694304 h 8900716"/>
              <a:gd name="connsiteX3042" fmla="*/ 7444320 w 11033920"/>
              <a:gd name="connsiteY3042" fmla="*/ 4714495 h 8900716"/>
              <a:gd name="connsiteX3043" fmla="*/ 7417757 w 11033920"/>
              <a:gd name="connsiteY3043" fmla="*/ 4714495 h 8900716"/>
              <a:gd name="connsiteX3044" fmla="*/ 7432061 w 11033920"/>
              <a:gd name="connsiteY3044" fmla="*/ 4694304 h 8900716"/>
              <a:gd name="connsiteX3045" fmla="*/ 8959441 w 11033920"/>
              <a:gd name="connsiteY3045" fmla="*/ 4691419 h 8900716"/>
              <a:gd name="connsiteX3046" fmla="*/ 8959441 w 11033920"/>
              <a:gd name="connsiteY3046" fmla="*/ 4738807 h 8900716"/>
              <a:gd name="connsiteX3047" fmla="*/ 8932367 w 11033920"/>
              <a:gd name="connsiteY3047" fmla="*/ 4715319 h 8900716"/>
              <a:gd name="connsiteX3048" fmla="*/ 8932367 w 11033920"/>
              <a:gd name="connsiteY3048" fmla="*/ 4762295 h 8900716"/>
              <a:gd name="connsiteX3049" fmla="*/ 8959441 w 11033920"/>
              <a:gd name="connsiteY3049" fmla="*/ 4691419 h 8900716"/>
              <a:gd name="connsiteX3050" fmla="*/ 7950041 w 11033920"/>
              <a:gd name="connsiteY3050" fmla="*/ 4691419 h 8900716"/>
              <a:gd name="connsiteX3051" fmla="*/ 7977115 w 11033920"/>
              <a:gd name="connsiteY3051" fmla="*/ 4738807 h 8900716"/>
              <a:gd name="connsiteX3052" fmla="*/ 7950041 w 11033920"/>
              <a:gd name="connsiteY3052" fmla="*/ 4691419 h 8900716"/>
              <a:gd name="connsiteX3053" fmla="*/ 7734471 w 11033920"/>
              <a:gd name="connsiteY3053" fmla="*/ 4691419 h 8900716"/>
              <a:gd name="connsiteX3054" fmla="*/ 7762056 w 11033920"/>
              <a:gd name="connsiteY3054" fmla="*/ 4716144 h 8900716"/>
              <a:gd name="connsiteX3055" fmla="*/ 7734471 w 11033920"/>
              <a:gd name="connsiteY3055" fmla="*/ 4691419 h 8900716"/>
              <a:gd name="connsiteX3056" fmla="*/ 7470373 w 11033920"/>
              <a:gd name="connsiteY3056" fmla="*/ 4690595 h 8900716"/>
              <a:gd name="connsiteX3057" fmla="*/ 7446875 w 11033920"/>
              <a:gd name="connsiteY3057" fmla="*/ 4701309 h 8900716"/>
              <a:gd name="connsiteX3058" fmla="*/ 7470373 w 11033920"/>
              <a:gd name="connsiteY3058" fmla="*/ 4690595 h 8900716"/>
              <a:gd name="connsiteX3059" fmla="*/ 9331325 w 11033920"/>
              <a:gd name="connsiteY3059" fmla="*/ 4666695 h 8900716"/>
              <a:gd name="connsiteX3060" fmla="*/ 9358910 w 11033920"/>
              <a:gd name="connsiteY3060" fmla="*/ 4691419 h 8900716"/>
              <a:gd name="connsiteX3061" fmla="*/ 9343585 w 11033920"/>
              <a:gd name="connsiteY3061" fmla="*/ 4700485 h 8900716"/>
              <a:gd name="connsiteX3062" fmla="*/ 9334901 w 11033920"/>
              <a:gd name="connsiteY3062" fmla="*/ 4691419 h 8900716"/>
              <a:gd name="connsiteX3063" fmla="*/ 9331325 w 11033920"/>
              <a:gd name="connsiteY3063" fmla="*/ 4666695 h 8900716"/>
              <a:gd name="connsiteX3064" fmla="*/ 8987026 w 11033920"/>
              <a:gd name="connsiteY3064" fmla="*/ 4666695 h 8900716"/>
              <a:gd name="connsiteX3065" fmla="*/ 8987026 w 11033920"/>
              <a:gd name="connsiteY3065" fmla="*/ 4691419 h 8900716"/>
              <a:gd name="connsiteX3066" fmla="*/ 8987026 w 11033920"/>
              <a:gd name="connsiteY3066" fmla="*/ 4716144 h 8900716"/>
              <a:gd name="connsiteX3067" fmla="*/ 8976298 w 11033920"/>
              <a:gd name="connsiteY3067" fmla="*/ 4682354 h 8900716"/>
              <a:gd name="connsiteX3068" fmla="*/ 7495914 w 11033920"/>
              <a:gd name="connsiteY3068" fmla="*/ 4666695 h 8900716"/>
              <a:gd name="connsiteX3069" fmla="*/ 7550573 w 11033920"/>
              <a:gd name="connsiteY3069" fmla="*/ 4738395 h 8900716"/>
              <a:gd name="connsiteX3070" fmla="*/ 7522988 w 11033920"/>
              <a:gd name="connsiteY3070" fmla="*/ 4720264 h 8900716"/>
              <a:gd name="connsiteX3071" fmla="*/ 7522988 w 11033920"/>
              <a:gd name="connsiteY3071" fmla="*/ 4739219 h 8900716"/>
              <a:gd name="connsiteX3072" fmla="*/ 7512771 w 11033920"/>
              <a:gd name="connsiteY3072" fmla="*/ 4736335 h 8900716"/>
              <a:gd name="connsiteX3073" fmla="*/ 7521967 w 11033920"/>
              <a:gd name="connsiteY3073" fmla="*/ 4718616 h 8900716"/>
              <a:gd name="connsiteX3074" fmla="*/ 7504598 w 11033920"/>
              <a:gd name="connsiteY3074" fmla="*/ 4691419 h 8900716"/>
              <a:gd name="connsiteX3075" fmla="*/ 7495914 w 11033920"/>
              <a:gd name="connsiteY3075" fmla="*/ 4666695 h 8900716"/>
              <a:gd name="connsiteX3076" fmla="*/ 8640172 w 11033920"/>
              <a:gd name="connsiteY3076" fmla="*/ 4666283 h 8900716"/>
              <a:gd name="connsiteX3077" fmla="*/ 8655497 w 11033920"/>
              <a:gd name="connsiteY3077" fmla="*/ 4669992 h 8900716"/>
              <a:gd name="connsiteX3078" fmla="*/ 8666225 w 11033920"/>
              <a:gd name="connsiteY3078" fmla="*/ 4688947 h 8900716"/>
              <a:gd name="connsiteX3079" fmla="*/ 8666225 w 11033920"/>
              <a:gd name="connsiteY3079" fmla="*/ 4667931 h 8900716"/>
              <a:gd name="connsiteX3080" fmla="*/ 8666225 w 11033920"/>
              <a:gd name="connsiteY3080" fmla="*/ 4716144 h 8900716"/>
              <a:gd name="connsiteX3081" fmla="*/ 8666225 w 11033920"/>
              <a:gd name="connsiteY3081" fmla="*/ 4691419 h 8900716"/>
              <a:gd name="connsiteX3082" fmla="*/ 8653965 w 11033920"/>
              <a:gd name="connsiteY3082" fmla="*/ 4702545 h 8900716"/>
              <a:gd name="connsiteX3083" fmla="*/ 8640172 w 11033920"/>
              <a:gd name="connsiteY3083" fmla="*/ 4714495 h 8900716"/>
              <a:gd name="connsiteX3084" fmla="*/ 8640172 w 11033920"/>
              <a:gd name="connsiteY3084" fmla="*/ 4666283 h 8900716"/>
              <a:gd name="connsiteX3085" fmla="*/ 7577136 w 11033920"/>
              <a:gd name="connsiteY3085" fmla="*/ 4666283 h 8900716"/>
              <a:gd name="connsiteX3086" fmla="*/ 7630262 w 11033920"/>
              <a:gd name="connsiteY3086" fmla="*/ 4690595 h 8900716"/>
              <a:gd name="connsiteX3087" fmla="*/ 7630262 w 11033920"/>
              <a:gd name="connsiteY3087" fmla="*/ 4714495 h 8900716"/>
              <a:gd name="connsiteX3088" fmla="*/ 7603699 w 11033920"/>
              <a:gd name="connsiteY3088" fmla="*/ 4762295 h 8900716"/>
              <a:gd name="connsiteX3089" fmla="*/ 7550573 w 11033920"/>
              <a:gd name="connsiteY3089" fmla="*/ 4833996 h 8900716"/>
              <a:gd name="connsiteX3090" fmla="*/ 7497447 w 11033920"/>
              <a:gd name="connsiteY3090" fmla="*/ 4786195 h 8900716"/>
              <a:gd name="connsiteX3091" fmla="*/ 7497447 w 11033920"/>
              <a:gd name="connsiteY3091" fmla="*/ 4762295 h 8900716"/>
              <a:gd name="connsiteX3092" fmla="*/ 7470883 w 11033920"/>
              <a:gd name="connsiteY3092" fmla="*/ 4738395 h 8900716"/>
              <a:gd name="connsiteX3093" fmla="*/ 7497447 w 11033920"/>
              <a:gd name="connsiteY3093" fmla="*/ 4738395 h 8900716"/>
              <a:gd name="connsiteX3094" fmla="*/ 7577136 w 11033920"/>
              <a:gd name="connsiteY3094" fmla="*/ 4714495 h 8900716"/>
              <a:gd name="connsiteX3095" fmla="*/ 7550573 w 11033920"/>
              <a:gd name="connsiteY3095" fmla="*/ 4690595 h 8900716"/>
              <a:gd name="connsiteX3096" fmla="*/ 7603699 w 11033920"/>
              <a:gd name="connsiteY3096" fmla="*/ 4714495 h 8900716"/>
              <a:gd name="connsiteX3097" fmla="*/ 7603699 w 11033920"/>
              <a:gd name="connsiteY3097" fmla="*/ 4738395 h 8900716"/>
              <a:gd name="connsiteX3098" fmla="*/ 7603699 w 11033920"/>
              <a:gd name="connsiteY3098" fmla="*/ 4714495 h 8900716"/>
              <a:gd name="connsiteX3099" fmla="*/ 7577136 w 11033920"/>
              <a:gd name="connsiteY3099" fmla="*/ 4666283 h 8900716"/>
              <a:gd name="connsiteX3100" fmla="*/ 2552105 w 11033920"/>
              <a:gd name="connsiteY3100" fmla="*/ 4666283 h 8900716"/>
              <a:gd name="connsiteX3101" fmla="*/ 2557724 w 11033920"/>
              <a:gd name="connsiteY3101" fmla="*/ 4679057 h 8900716"/>
              <a:gd name="connsiteX3102" fmla="*/ 2555170 w 11033920"/>
              <a:gd name="connsiteY3102" fmla="*/ 4678645 h 8900716"/>
              <a:gd name="connsiteX3103" fmla="*/ 2552105 w 11033920"/>
              <a:gd name="connsiteY3103" fmla="*/ 4666283 h 8900716"/>
              <a:gd name="connsiteX3104" fmla="*/ 2392215 w 11033920"/>
              <a:gd name="connsiteY3104" fmla="*/ 4666283 h 8900716"/>
              <a:gd name="connsiteX3105" fmla="*/ 2409072 w 11033920"/>
              <a:gd name="connsiteY3105" fmla="*/ 4681530 h 8900716"/>
              <a:gd name="connsiteX3106" fmla="*/ 2441766 w 11033920"/>
              <a:gd name="connsiteY3106" fmla="*/ 4711199 h 8900716"/>
              <a:gd name="connsiteX3107" fmla="*/ 2418778 w 11033920"/>
              <a:gd name="connsiteY3107" fmla="*/ 4714495 h 8900716"/>
              <a:gd name="connsiteX3108" fmla="*/ 2407029 w 11033920"/>
              <a:gd name="connsiteY3108" fmla="*/ 4709962 h 8900716"/>
              <a:gd name="connsiteX3109" fmla="*/ 2405497 w 11033920"/>
              <a:gd name="connsiteY3109" fmla="*/ 4699249 h 8900716"/>
              <a:gd name="connsiteX3110" fmla="*/ 2392215 w 11033920"/>
              <a:gd name="connsiteY3110" fmla="*/ 4666283 h 8900716"/>
              <a:gd name="connsiteX3111" fmla="*/ 7842767 w 11033920"/>
              <a:gd name="connsiteY3111" fmla="*/ 4665871 h 8900716"/>
              <a:gd name="connsiteX3112" fmla="*/ 7842767 w 11033920"/>
              <a:gd name="connsiteY3112" fmla="*/ 4689771 h 8900716"/>
              <a:gd name="connsiteX3113" fmla="*/ 7868819 w 11033920"/>
              <a:gd name="connsiteY3113" fmla="*/ 4713671 h 8900716"/>
              <a:gd name="connsiteX3114" fmla="*/ 7842767 w 11033920"/>
              <a:gd name="connsiteY3114" fmla="*/ 4713671 h 8900716"/>
              <a:gd name="connsiteX3115" fmla="*/ 7842767 w 11033920"/>
              <a:gd name="connsiteY3115" fmla="*/ 4737983 h 8900716"/>
              <a:gd name="connsiteX3116" fmla="*/ 7868819 w 11033920"/>
              <a:gd name="connsiteY3116" fmla="*/ 4755702 h 8900716"/>
              <a:gd name="connsiteX3117" fmla="*/ 7869331 w 11033920"/>
              <a:gd name="connsiteY3117" fmla="*/ 4756114 h 8900716"/>
              <a:gd name="connsiteX3118" fmla="*/ 7871885 w 11033920"/>
              <a:gd name="connsiteY3118" fmla="*/ 4739632 h 8900716"/>
              <a:gd name="connsiteX3119" fmla="*/ 7894872 w 11033920"/>
              <a:gd name="connsiteY3119" fmla="*/ 4716144 h 8900716"/>
              <a:gd name="connsiteX3120" fmla="*/ 7907132 w 11033920"/>
              <a:gd name="connsiteY3120" fmla="*/ 4730154 h 8900716"/>
              <a:gd name="connsiteX3121" fmla="*/ 7908153 w 11033920"/>
              <a:gd name="connsiteY3121" fmla="*/ 4738807 h 8900716"/>
              <a:gd name="connsiteX3122" fmla="*/ 7909175 w 11033920"/>
              <a:gd name="connsiteY3122" fmla="*/ 4739219 h 8900716"/>
              <a:gd name="connsiteX3123" fmla="*/ 7922457 w 11033920"/>
              <a:gd name="connsiteY3123" fmla="*/ 4739219 h 8900716"/>
              <a:gd name="connsiteX3124" fmla="*/ 7950041 w 11033920"/>
              <a:gd name="connsiteY3124" fmla="*/ 4762295 h 8900716"/>
              <a:gd name="connsiteX3125" fmla="*/ 7922457 w 11033920"/>
              <a:gd name="connsiteY3125" fmla="*/ 4759411 h 8900716"/>
              <a:gd name="connsiteX3126" fmla="*/ 7909175 w 11033920"/>
              <a:gd name="connsiteY3126" fmla="*/ 4749933 h 8900716"/>
              <a:gd name="connsiteX3127" fmla="*/ 7910707 w 11033920"/>
              <a:gd name="connsiteY3127" fmla="*/ 4759411 h 8900716"/>
              <a:gd name="connsiteX3128" fmla="*/ 7922457 w 11033920"/>
              <a:gd name="connsiteY3128" fmla="*/ 4786608 h 8900716"/>
              <a:gd name="connsiteX3129" fmla="*/ 7894872 w 11033920"/>
              <a:gd name="connsiteY3129" fmla="*/ 4740044 h 8900716"/>
              <a:gd name="connsiteX3130" fmla="*/ 7881591 w 11033920"/>
              <a:gd name="connsiteY3130" fmla="*/ 4751582 h 8900716"/>
              <a:gd name="connsiteX3131" fmla="*/ 7871374 w 11033920"/>
              <a:gd name="connsiteY3131" fmla="*/ 4760647 h 8900716"/>
              <a:gd name="connsiteX3132" fmla="*/ 7894872 w 11033920"/>
              <a:gd name="connsiteY3132" fmla="*/ 4809683 h 8900716"/>
              <a:gd name="connsiteX3133" fmla="*/ 7842767 w 11033920"/>
              <a:gd name="connsiteY3133" fmla="*/ 4809683 h 8900716"/>
              <a:gd name="connsiteX3134" fmla="*/ 7816204 w 11033920"/>
              <a:gd name="connsiteY3134" fmla="*/ 4785371 h 8900716"/>
              <a:gd name="connsiteX3135" fmla="*/ 7789641 w 11033920"/>
              <a:gd name="connsiteY3135" fmla="*/ 4809683 h 8900716"/>
              <a:gd name="connsiteX3136" fmla="*/ 7800879 w 11033920"/>
              <a:gd name="connsiteY3136" fmla="*/ 4765592 h 8900716"/>
              <a:gd name="connsiteX3137" fmla="*/ 7791685 w 11033920"/>
              <a:gd name="connsiteY3137" fmla="*/ 4742516 h 8900716"/>
              <a:gd name="connsiteX3138" fmla="*/ 7792195 w 11033920"/>
              <a:gd name="connsiteY3138" fmla="*/ 4738395 h 8900716"/>
              <a:gd name="connsiteX3139" fmla="*/ 7812629 w 11033920"/>
              <a:gd name="connsiteY3139" fmla="*/ 4743752 h 8900716"/>
              <a:gd name="connsiteX3140" fmla="*/ 7816204 w 11033920"/>
              <a:gd name="connsiteY3140" fmla="*/ 4713671 h 8900716"/>
              <a:gd name="connsiteX3141" fmla="*/ 7842767 w 11033920"/>
              <a:gd name="connsiteY3141" fmla="*/ 4665871 h 8900716"/>
              <a:gd name="connsiteX3142" fmla="*/ 2258378 w 11033920"/>
              <a:gd name="connsiteY3142" fmla="*/ 4665871 h 8900716"/>
              <a:gd name="connsiteX3143" fmla="*/ 2312015 w 11033920"/>
              <a:gd name="connsiteY3143" fmla="*/ 4690183 h 8900716"/>
              <a:gd name="connsiteX3144" fmla="*/ 2284941 w 11033920"/>
              <a:gd name="connsiteY3144" fmla="*/ 4665871 h 8900716"/>
              <a:gd name="connsiteX3145" fmla="*/ 2312015 w 11033920"/>
              <a:gd name="connsiteY3145" fmla="*/ 4676173 h 8900716"/>
              <a:gd name="connsiteX3146" fmla="*/ 2312015 w 11033920"/>
              <a:gd name="connsiteY3146" fmla="*/ 4665871 h 8900716"/>
              <a:gd name="connsiteX3147" fmla="*/ 2338578 w 11033920"/>
              <a:gd name="connsiteY3147" fmla="*/ 4665871 h 8900716"/>
              <a:gd name="connsiteX3148" fmla="*/ 2365141 w 11033920"/>
              <a:gd name="connsiteY3148" fmla="*/ 4714495 h 8900716"/>
              <a:gd name="connsiteX3149" fmla="*/ 2338578 w 11033920"/>
              <a:gd name="connsiteY3149" fmla="*/ 4690183 h 8900716"/>
              <a:gd name="connsiteX3150" fmla="*/ 2338578 w 11033920"/>
              <a:gd name="connsiteY3150" fmla="*/ 4738807 h 8900716"/>
              <a:gd name="connsiteX3151" fmla="*/ 2418778 w 11033920"/>
              <a:gd name="connsiteY3151" fmla="*/ 4786608 h 8900716"/>
              <a:gd name="connsiteX3152" fmla="*/ 2312015 w 11033920"/>
              <a:gd name="connsiteY3152" fmla="*/ 4738807 h 8900716"/>
              <a:gd name="connsiteX3153" fmla="*/ 2258378 w 11033920"/>
              <a:gd name="connsiteY3153" fmla="*/ 4690183 h 8900716"/>
              <a:gd name="connsiteX3154" fmla="*/ 2258378 w 11033920"/>
              <a:gd name="connsiteY3154" fmla="*/ 4665871 h 8900716"/>
              <a:gd name="connsiteX3155" fmla="*/ 8717308 w 11033920"/>
              <a:gd name="connsiteY3155" fmla="*/ 4661750 h 8900716"/>
              <a:gd name="connsiteX3156" fmla="*/ 8720883 w 11033920"/>
              <a:gd name="connsiteY3156" fmla="*/ 4667931 h 8900716"/>
              <a:gd name="connsiteX3157" fmla="*/ 8716797 w 11033920"/>
              <a:gd name="connsiteY3157" fmla="*/ 4662162 h 8900716"/>
              <a:gd name="connsiteX3158" fmla="*/ 8427156 w 11033920"/>
              <a:gd name="connsiteY3158" fmla="*/ 4660102 h 8900716"/>
              <a:gd name="connsiteX3159" fmla="*/ 8428178 w 11033920"/>
              <a:gd name="connsiteY3159" fmla="*/ 4666283 h 8900716"/>
              <a:gd name="connsiteX3160" fmla="*/ 8426135 w 11033920"/>
              <a:gd name="connsiteY3160" fmla="*/ 4662574 h 8900716"/>
              <a:gd name="connsiteX3161" fmla="*/ 2196056 w 11033920"/>
              <a:gd name="connsiteY3161" fmla="*/ 4653509 h 8900716"/>
              <a:gd name="connsiteX3162" fmla="*/ 2199121 w 11033920"/>
              <a:gd name="connsiteY3162" fmla="*/ 4654745 h 8900716"/>
              <a:gd name="connsiteX3163" fmla="*/ 2205251 w 11033920"/>
              <a:gd name="connsiteY3163" fmla="*/ 4666695 h 8900716"/>
              <a:gd name="connsiteX3164" fmla="*/ 9123417 w 11033920"/>
              <a:gd name="connsiteY3164" fmla="*/ 4648564 h 8900716"/>
              <a:gd name="connsiteX3165" fmla="*/ 9147426 w 11033920"/>
              <a:gd name="connsiteY3165" fmla="*/ 4666695 h 8900716"/>
              <a:gd name="connsiteX3166" fmla="*/ 9119841 w 11033920"/>
              <a:gd name="connsiteY3166" fmla="*/ 4666695 h 8900716"/>
              <a:gd name="connsiteX3167" fmla="*/ 9123417 w 11033920"/>
              <a:gd name="connsiteY3167" fmla="*/ 4648564 h 8900716"/>
              <a:gd name="connsiteX3168" fmla="*/ 7474970 w 11033920"/>
              <a:gd name="connsiteY3168" fmla="*/ 4648564 h 8900716"/>
              <a:gd name="connsiteX3169" fmla="*/ 7495914 w 11033920"/>
              <a:gd name="connsiteY3169" fmla="*/ 4666695 h 8900716"/>
              <a:gd name="connsiteX3170" fmla="*/ 7471905 w 11033920"/>
              <a:gd name="connsiteY3170" fmla="*/ 4666695 h 8900716"/>
              <a:gd name="connsiteX3171" fmla="*/ 7474970 w 11033920"/>
              <a:gd name="connsiteY3171" fmla="*/ 4648564 h 8900716"/>
              <a:gd name="connsiteX3172" fmla="*/ 2178688 w 11033920"/>
              <a:gd name="connsiteY3172" fmla="*/ 4642795 h 8900716"/>
              <a:gd name="connsiteX3173" fmla="*/ 2191459 w 11033920"/>
              <a:gd name="connsiteY3173" fmla="*/ 4645680 h 8900716"/>
              <a:gd name="connsiteX3174" fmla="*/ 2196056 w 11033920"/>
              <a:gd name="connsiteY3174" fmla="*/ 4653509 h 8900716"/>
              <a:gd name="connsiteX3175" fmla="*/ 9014100 w 11033920"/>
              <a:gd name="connsiteY3175" fmla="*/ 4642383 h 8900716"/>
              <a:gd name="connsiteX3176" fmla="*/ 9014100 w 11033920"/>
              <a:gd name="connsiteY3176" fmla="*/ 4666695 h 8900716"/>
              <a:gd name="connsiteX3177" fmla="*/ 9014100 w 11033920"/>
              <a:gd name="connsiteY3177" fmla="*/ 4691419 h 8900716"/>
              <a:gd name="connsiteX3178" fmla="*/ 9013589 w 11033920"/>
              <a:gd name="connsiteY3178" fmla="*/ 4698012 h 8900716"/>
              <a:gd name="connsiteX3179" fmla="*/ 9015632 w 11033920"/>
              <a:gd name="connsiteY3179" fmla="*/ 4708726 h 8900716"/>
              <a:gd name="connsiteX3180" fmla="*/ 9038109 w 11033920"/>
              <a:gd name="connsiteY3180" fmla="*/ 4691419 h 8900716"/>
              <a:gd name="connsiteX3181" fmla="*/ 9012567 w 11033920"/>
              <a:gd name="connsiteY3181" fmla="*/ 4737571 h 8900716"/>
              <a:gd name="connsiteX3182" fmla="*/ 9008991 w 11033920"/>
              <a:gd name="connsiteY3182" fmla="*/ 4711611 h 8900716"/>
              <a:gd name="connsiteX3183" fmla="*/ 9012056 w 11033920"/>
              <a:gd name="connsiteY3183" fmla="*/ 4693068 h 8900716"/>
              <a:gd name="connsiteX3184" fmla="*/ 9010524 w 11033920"/>
              <a:gd name="connsiteY3184" fmla="*/ 4688535 h 8900716"/>
              <a:gd name="connsiteX3185" fmla="*/ 8987026 w 11033920"/>
              <a:gd name="connsiteY3185" fmla="*/ 4666695 h 8900716"/>
              <a:gd name="connsiteX3186" fmla="*/ 9014100 w 11033920"/>
              <a:gd name="connsiteY3186" fmla="*/ 4642383 h 8900716"/>
              <a:gd name="connsiteX3187" fmla="*/ 8108399 w 11033920"/>
              <a:gd name="connsiteY3187" fmla="*/ 4642383 h 8900716"/>
              <a:gd name="connsiteX3188" fmla="*/ 8082857 w 11033920"/>
              <a:gd name="connsiteY3188" fmla="*/ 4691419 h 8900716"/>
              <a:gd name="connsiteX3189" fmla="*/ 8108399 w 11033920"/>
              <a:gd name="connsiteY3189" fmla="*/ 4642383 h 8900716"/>
              <a:gd name="connsiteX3190" fmla="*/ 8001125 w 11033920"/>
              <a:gd name="connsiteY3190" fmla="*/ 4642383 h 8900716"/>
              <a:gd name="connsiteX3191" fmla="*/ 8028199 w 11033920"/>
              <a:gd name="connsiteY3191" fmla="*/ 4691419 h 8900716"/>
              <a:gd name="connsiteX3192" fmla="*/ 8001125 w 11033920"/>
              <a:gd name="connsiteY3192" fmla="*/ 4642383 h 8900716"/>
              <a:gd name="connsiteX3193" fmla="*/ 7867798 w 11033920"/>
              <a:gd name="connsiteY3193" fmla="*/ 4642383 h 8900716"/>
              <a:gd name="connsiteX3194" fmla="*/ 7843789 w 11033920"/>
              <a:gd name="connsiteY3194" fmla="*/ 4666695 h 8900716"/>
              <a:gd name="connsiteX3195" fmla="*/ 7867798 w 11033920"/>
              <a:gd name="connsiteY3195" fmla="*/ 4642383 h 8900716"/>
              <a:gd name="connsiteX3196" fmla="*/ 2603188 w 11033920"/>
              <a:gd name="connsiteY3196" fmla="*/ 4642383 h 8900716"/>
              <a:gd name="connsiteX3197" fmla="*/ 2630262 w 11033920"/>
              <a:gd name="connsiteY3197" fmla="*/ 4642383 h 8900716"/>
              <a:gd name="connsiteX3198" fmla="*/ 2657846 w 11033920"/>
              <a:gd name="connsiteY3198" fmla="*/ 4666695 h 8900716"/>
              <a:gd name="connsiteX3199" fmla="*/ 2603188 w 11033920"/>
              <a:gd name="connsiteY3199" fmla="*/ 4642383 h 8900716"/>
              <a:gd name="connsiteX3200" fmla="*/ 7698713 w 11033920"/>
              <a:gd name="connsiteY3200" fmla="*/ 4639911 h 8900716"/>
              <a:gd name="connsiteX3201" fmla="*/ 7707909 w 11033920"/>
              <a:gd name="connsiteY3201" fmla="*/ 4652273 h 8900716"/>
              <a:gd name="connsiteX3202" fmla="*/ 7710973 w 11033920"/>
              <a:gd name="connsiteY3202" fmla="*/ 4666695 h 8900716"/>
              <a:gd name="connsiteX3203" fmla="*/ 7699224 w 11033920"/>
              <a:gd name="connsiteY3203" fmla="*/ 4643207 h 8900716"/>
              <a:gd name="connsiteX3204" fmla="*/ 2094912 w 11033920"/>
              <a:gd name="connsiteY3204" fmla="*/ 4636614 h 8900716"/>
              <a:gd name="connsiteX3205" fmla="*/ 2095934 w 11033920"/>
              <a:gd name="connsiteY3205" fmla="*/ 4637026 h 8900716"/>
              <a:gd name="connsiteX3206" fmla="*/ 2098488 w 11033920"/>
              <a:gd name="connsiteY3206" fmla="*/ 4643619 h 8900716"/>
              <a:gd name="connsiteX3207" fmla="*/ 2094912 w 11033920"/>
              <a:gd name="connsiteY3207" fmla="*/ 4636614 h 8900716"/>
              <a:gd name="connsiteX3208" fmla="*/ 2537291 w 11033920"/>
              <a:gd name="connsiteY3208" fmla="*/ 4634554 h 8900716"/>
              <a:gd name="connsiteX3209" fmla="*/ 2552105 w 11033920"/>
              <a:gd name="connsiteY3209" fmla="*/ 4642795 h 8900716"/>
              <a:gd name="connsiteX3210" fmla="*/ 2538312 w 11033920"/>
              <a:gd name="connsiteY3210" fmla="*/ 4639911 h 8900716"/>
              <a:gd name="connsiteX3211" fmla="*/ 2550572 w 11033920"/>
              <a:gd name="connsiteY3211" fmla="*/ 4632081 h 8900716"/>
              <a:gd name="connsiteX3212" fmla="*/ 2558235 w 11033920"/>
              <a:gd name="connsiteY3212" fmla="*/ 4638674 h 8900716"/>
              <a:gd name="connsiteX3213" fmla="*/ 2563854 w 11033920"/>
              <a:gd name="connsiteY3213" fmla="*/ 4646092 h 8900716"/>
              <a:gd name="connsiteX3214" fmla="*/ 2552105 w 11033920"/>
              <a:gd name="connsiteY3214" fmla="*/ 4642795 h 8900716"/>
              <a:gd name="connsiteX3215" fmla="*/ 8324991 w 11033920"/>
              <a:gd name="connsiteY3215" fmla="*/ 4624664 h 8900716"/>
              <a:gd name="connsiteX3216" fmla="*/ 8348489 w 11033920"/>
              <a:gd name="connsiteY3216" fmla="*/ 4642795 h 8900716"/>
              <a:gd name="connsiteX3217" fmla="*/ 8375052 w 11033920"/>
              <a:gd name="connsiteY3217" fmla="*/ 4690595 h 8900716"/>
              <a:gd name="connsiteX3218" fmla="*/ 8348489 w 11033920"/>
              <a:gd name="connsiteY3218" fmla="*/ 4666283 h 8900716"/>
              <a:gd name="connsiteX3219" fmla="*/ 8321925 w 11033920"/>
              <a:gd name="connsiteY3219" fmla="*/ 4666283 h 8900716"/>
              <a:gd name="connsiteX3220" fmla="*/ 8321925 w 11033920"/>
              <a:gd name="connsiteY3220" fmla="*/ 4663811 h 8900716"/>
              <a:gd name="connsiteX3221" fmla="*/ 8321925 w 11033920"/>
              <a:gd name="connsiteY3221" fmla="*/ 4649388 h 8900716"/>
              <a:gd name="connsiteX3222" fmla="*/ 8321925 w 11033920"/>
              <a:gd name="connsiteY3222" fmla="*/ 4642795 h 8900716"/>
              <a:gd name="connsiteX3223" fmla="*/ 8324991 w 11033920"/>
              <a:gd name="connsiteY3223" fmla="*/ 4624664 h 8900716"/>
              <a:gd name="connsiteX3224" fmla="*/ 8150797 w 11033920"/>
              <a:gd name="connsiteY3224" fmla="*/ 4623840 h 8900716"/>
              <a:gd name="connsiteX3225" fmla="*/ 8161525 w 11033920"/>
              <a:gd name="connsiteY3225" fmla="*/ 4642383 h 8900716"/>
              <a:gd name="connsiteX3226" fmla="*/ 8150797 w 11033920"/>
              <a:gd name="connsiteY3226" fmla="*/ 4623840 h 8900716"/>
              <a:gd name="connsiteX3227" fmla="*/ 8377095 w 11033920"/>
              <a:gd name="connsiteY3227" fmla="*/ 4623428 h 8900716"/>
              <a:gd name="connsiteX3228" fmla="*/ 8385779 w 11033920"/>
              <a:gd name="connsiteY3228" fmla="*/ 4639911 h 8900716"/>
              <a:gd name="connsiteX3229" fmla="*/ 8375052 w 11033920"/>
              <a:gd name="connsiteY3229" fmla="*/ 4666283 h 8900716"/>
              <a:gd name="connsiteX3230" fmla="*/ 8375052 w 11033920"/>
              <a:gd name="connsiteY3230" fmla="*/ 4642795 h 8900716"/>
              <a:gd name="connsiteX3231" fmla="*/ 2091336 w 11033920"/>
              <a:gd name="connsiteY3231" fmla="*/ 4623428 h 8900716"/>
              <a:gd name="connsiteX3232" fmla="*/ 2125562 w 11033920"/>
              <a:gd name="connsiteY3232" fmla="*/ 4643619 h 8900716"/>
              <a:gd name="connsiteX3233" fmla="*/ 2111770 w 11033920"/>
              <a:gd name="connsiteY3233" fmla="*/ 4643619 h 8900716"/>
              <a:gd name="connsiteX3234" fmla="*/ 2095934 w 11033920"/>
              <a:gd name="connsiteY3234" fmla="*/ 4637026 h 8900716"/>
              <a:gd name="connsiteX3235" fmla="*/ 7684410 w 11033920"/>
              <a:gd name="connsiteY3235" fmla="*/ 4620131 h 8900716"/>
              <a:gd name="connsiteX3236" fmla="*/ 7684410 w 11033920"/>
              <a:gd name="connsiteY3236" fmla="*/ 4625488 h 8900716"/>
              <a:gd name="connsiteX3237" fmla="*/ 7684410 w 11033920"/>
              <a:gd name="connsiteY3237" fmla="*/ 4643619 h 8900716"/>
              <a:gd name="connsiteX3238" fmla="*/ 7679302 w 11033920"/>
              <a:gd name="connsiteY3238" fmla="*/ 4636202 h 8900716"/>
              <a:gd name="connsiteX3239" fmla="*/ 7684410 w 11033920"/>
              <a:gd name="connsiteY3239" fmla="*/ 4620131 h 8900716"/>
              <a:gd name="connsiteX3240" fmla="*/ 7697181 w 11033920"/>
              <a:gd name="connsiteY3240" fmla="*/ 4634554 h 8900716"/>
              <a:gd name="connsiteX3241" fmla="*/ 7698713 w 11033920"/>
              <a:gd name="connsiteY3241" fmla="*/ 4639911 h 8900716"/>
              <a:gd name="connsiteX3242" fmla="*/ 8640172 w 11033920"/>
              <a:gd name="connsiteY3242" fmla="*/ 4618895 h 8900716"/>
              <a:gd name="connsiteX3243" fmla="*/ 8640172 w 11033920"/>
              <a:gd name="connsiteY3243" fmla="*/ 4666283 h 8900716"/>
              <a:gd name="connsiteX3244" fmla="*/ 8614120 w 11033920"/>
              <a:gd name="connsiteY3244" fmla="*/ 4690595 h 8900716"/>
              <a:gd name="connsiteX3245" fmla="*/ 8614120 w 11033920"/>
              <a:gd name="connsiteY3245" fmla="*/ 4738395 h 8900716"/>
              <a:gd name="connsiteX3246" fmla="*/ 8587557 w 11033920"/>
              <a:gd name="connsiteY3246" fmla="*/ 4714495 h 8900716"/>
              <a:gd name="connsiteX3247" fmla="*/ 8587557 w 11033920"/>
              <a:gd name="connsiteY3247" fmla="*/ 4690595 h 8900716"/>
              <a:gd name="connsiteX3248" fmla="*/ 8587557 w 11033920"/>
              <a:gd name="connsiteY3248" fmla="*/ 4642795 h 8900716"/>
              <a:gd name="connsiteX3249" fmla="*/ 8614120 w 11033920"/>
              <a:gd name="connsiteY3249" fmla="*/ 4666283 h 8900716"/>
              <a:gd name="connsiteX3250" fmla="*/ 8640172 w 11033920"/>
              <a:gd name="connsiteY3250" fmla="*/ 4618895 h 8900716"/>
              <a:gd name="connsiteX3251" fmla="*/ 8375052 w 11033920"/>
              <a:gd name="connsiteY3251" fmla="*/ 4618895 h 8900716"/>
              <a:gd name="connsiteX3252" fmla="*/ 8377606 w 11033920"/>
              <a:gd name="connsiteY3252" fmla="*/ 4620543 h 8900716"/>
              <a:gd name="connsiteX3253" fmla="*/ 8377095 w 11033920"/>
              <a:gd name="connsiteY3253" fmla="*/ 4623428 h 8900716"/>
              <a:gd name="connsiteX3254" fmla="*/ 8294851 w 11033920"/>
              <a:gd name="connsiteY3254" fmla="*/ 4618895 h 8900716"/>
              <a:gd name="connsiteX3255" fmla="*/ 8296895 w 11033920"/>
              <a:gd name="connsiteY3255" fmla="*/ 4621779 h 8900716"/>
              <a:gd name="connsiteX3256" fmla="*/ 8296384 w 11033920"/>
              <a:gd name="connsiteY3256" fmla="*/ 4623840 h 8900716"/>
              <a:gd name="connsiteX3257" fmla="*/ 2525542 w 11033920"/>
              <a:gd name="connsiteY3257" fmla="*/ 4618895 h 8900716"/>
              <a:gd name="connsiteX3258" fmla="*/ 2536780 w 11033920"/>
              <a:gd name="connsiteY3258" fmla="*/ 4632905 h 8900716"/>
              <a:gd name="connsiteX3259" fmla="*/ 2537291 w 11033920"/>
              <a:gd name="connsiteY3259" fmla="*/ 4634554 h 8900716"/>
              <a:gd name="connsiteX3260" fmla="*/ 2525542 w 11033920"/>
              <a:gd name="connsiteY3260" fmla="*/ 4627960 h 8900716"/>
              <a:gd name="connsiteX3261" fmla="*/ 2518390 w 11033920"/>
              <a:gd name="connsiteY3261" fmla="*/ 4619719 h 8900716"/>
              <a:gd name="connsiteX3262" fmla="*/ 8082857 w 11033920"/>
              <a:gd name="connsiteY3262" fmla="*/ 4617659 h 8900716"/>
              <a:gd name="connsiteX3263" fmla="*/ 8082857 w 11033920"/>
              <a:gd name="connsiteY3263" fmla="*/ 4642383 h 8900716"/>
              <a:gd name="connsiteX3264" fmla="*/ 8069065 w 11033920"/>
              <a:gd name="connsiteY3264" fmla="*/ 4639498 h 8900716"/>
              <a:gd name="connsiteX3265" fmla="*/ 8060891 w 11033920"/>
              <a:gd name="connsiteY3265" fmla="*/ 4626312 h 8900716"/>
              <a:gd name="connsiteX3266" fmla="*/ 8055273 w 11033920"/>
              <a:gd name="connsiteY3266" fmla="*/ 4617659 h 8900716"/>
              <a:gd name="connsiteX3267" fmla="*/ 8060891 w 11033920"/>
              <a:gd name="connsiteY3267" fmla="*/ 4626312 h 8900716"/>
              <a:gd name="connsiteX3268" fmla="*/ 8058848 w 11033920"/>
              <a:gd name="connsiteY3268" fmla="*/ 4627136 h 8900716"/>
              <a:gd name="connsiteX3269" fmla="*/ 8055273 w 11033920"/>
              <a:gd name="connsiteY3269" fmla="*/ 4617659 h 8900716"/>
              <a:gd name="connsiteX3270" fmla="*/ 2603188 w 11033920"/>
              <a:gd name="connsiteY3270" fmla="*/ 4617659 h 8900716"/>
              <a:gd name="connsiteX3271" fmla="*/ 2603188 w 11033920"/>
              <a:gd name="connsiteY3271" fmla="*/ 4642383 h 8900716"/>
              <a:gd name="connsiteX3272" fmla="*/ 2603188 w 11033920"/>
              <a:gd name="connsiteY3272" fmla="*/ 4617659 h 8900716"/>
              <a:gd name="connsiteX3273" fmla="*/ 2313547 w 11033920"/>
              <a:gd name="connsiteY3273" fmla="*/ 4617659 h 8900716"/>
              <a:gd name="connsiteX3274" fmla="*/ 2338578 w 11033920"/>
              <a:gd name="connsiteY3274" fmla="*/ 4617659 h 8900716"/>
              <a:gd name="connsiteX3275" fmla="*/ 2313547 w 11033920"/>
              <a:gd name="connsiteY3275" fmla="*/ 4617659 h 8900716"/>
              <a:gd name="connsiteX3276" fmla="*/ 2231304 w 11033920"/>
              <a:gd name="connsiteY3276" fmla="*/ 4617659 h 8900716"/>
              <a:gd name="connsiteX3277" fmla="*/ 2295668 w 11033920"/>
              <a:gd name="connsiteY3277" fmla="*/ 4662162 h 8900716"/>
              <a:gd name="connsiteX3278" fmla="*/ 2284941 w 11033920"/>
              <a:gd name="connsiteY3278" fmla="*/ 4665871 h 8900716"/>
              <a:gd name="connsiteX3279" fmla="*/ 2258378 w 11033920"/>
              <a:gd name="connsiteY3279" fmla="*/ 4641971 h 8900716"/>
              <a:gd name="connsiteX3280" fmla="*/ 2231304 w 11033920"/>
              <a:gd name="connsiteY3280" fmla="*/ 4617659 h 8900716"/>
              <a:gd name="connsiteX3281" fmla="*/ 7898447 w 11033920"/>
              <a:gd name="connsiteY3281" fmla="*/ 4616835 h 8900716"/>
              <a:gd name="connsiteX3282" fmla="*/ 7922457 w 11033920"/>
              <a:gd name="connsiteY3282" fmla="*/ 4643619 h 8900716"/>
              <a:gd name="connsiteX3283" fmla="*/ 7894872 w 11033920"/>
              <a:gd name="connsiteY3283" fmla="*/ 4643619 h 8900716"/>
              <a:gd name="connsiteX3284" fmla="*/ 7898447 w 11033920"/>
              <a:gd name="connsiteY3284" fmla="*/ 4616835 h 8900716"/>
              <a:gd name="connsiteX3285" fmla="*/ 2513792 w 11033920"/>
              <a:gd name="connsiteY3285" fmla="*/ 4613538 h 8900716"/>
              <a:gd name="connsiteX3286" fmla="*/ 2525542 w 11033920"/>
              <a:gd name="connsiteY3286" fmla="*/ 4618895 h 8900716"/>
              <a:gd name="connsiteX3287" fmla="*/ 2516857 w 11033920"/>
              <a:gd name="connsiteY3287" fmla="*/ 4617659 h 8900716"/>
              <a:gd name="connsiteX3288" fmla="*/ 7561811 w 11033920"/>
              <a:gd name="connsiteY3288" fmla="*/ 4613126 h 8900716"/>
              <a:gd name="connsiteX3289" fmla="*/ 7578157 w 11033920"/>
              <a:gd name="connsiteY3289" fmla="*/ 4619307 h 8900716"/>
              <a:gd name="connsiteX3290" fmla="*/ 7550573 w 11033920"/>
              <a:gd name="connsiteY3290" fmla="*/ 4642383 h 8900716"/>
              <a:gd name="connsiteX3291" fmla="*/ 7561811 w 11033920"/>
              <a:gd name="connsiteY3291" fmla="*/ 4613126 h 8900716"/>
              <a:gd name="connsiteX3292" fmla="*/ 7804455 w 11033920"/>
              <a:gd name="connsiteY3292" fmla="*/ 4597879 h 8900716"/>
              <a:gd name="connsiteX3293" fmla="*/ 7816204 w 11033920"/>
              <a:gd name="connsiteY3293" fmla="*/ 4618071 h 8900716"/>
              <a:gd name="connsiteX3294" fmla="*/ 7816204 w 11033920"/>
              <a:gd name="connsiteY3294" fmla="*/ 4665871 h 8900716"/>
              <a:gd name="connsiteX3295" fmla="*/ 7802923 w 11033920"/>
              <a:gd name="connsiteY3295" fmla="*/ 4633317 h 8900716"/>
              <a:gd name="connsiteX3296" fmla="*/ 7792195 w 11033920"/>
              <a:gd name="connsiteY3296" fmla="*/ 4620955 h 8900716"/>
              <a:gd name="connsiteX3297" fmla="*/ 7791685 w 11033920"/>
              <a:gd name="connsiteY3297" fmla="*/ 4616835 h 8900716"/>
              <a:gd name="connsiteX3298" fmla="*/ 7801390 w 11033920"/>
              <a:gd name="connsiteY3298" fmla="*/ 4611478 h 8900716"/>
              <a:gd name="connsiteX3299" fmla="*/ 7804455 w 11033920"/>
              <a:gd name="connsiteY3299" fmla="*/ 4597879 h 8900716"/>
              <a:gd name="connsiteX3300" fmla="*/ 8082857 w 11033920"/>
              <a:gd name="connsiteY3300" fmla="*/ 4596231 h 8900716"/>
              <a:gd name="connsiteX3301" fmla="*/ 8109931 w 11033920"/>
              <a:gd name="connsiteY3301" fmla="*/ 4617659 h 8900716"/>
              <a:gd name="connsiteX3302" fmla="*/ 8082857 w 11033920"/>
              <a:gd name="connsiteY3302" fmla="*/ 4596231 h 8900716"/>
              <a:gd name="connsiteX3303" fmla="*/ 8001125 w 11033920"/>
              <a:gd name="connsiteY3303" fmla="*/ 4596231 h 8900716"/>
              <a:gd name="connsiteX3304" fmla="*/ 8028199 w 11033920"/>
              <a:gd name="connsiteY3304" fmla="*/ 4642383 h 8900716"/>
              <a:gd name="connsiteX3305" fmla="*/ 8001125 w 11033920"/>
              <a:gd name="connsiteY3305" fmla="*/ 4596231 h 8900716"/>
              <a:gd name="connsiteX3306" fmla="*/ 7631284 w 11033920"/>
              <a:gd name="connsiteY3306" fmla="*/ 4596231 h 8900716"/>
              <a:gd name="connsiteX3307" fmla="*/ 7657847 w 11033920"/>
              <a:gd name="connsiteY3307" fmla="*/ 4596231 h 8900716"/>
              <a:gd name="connsiteX3308" fmla="*/ 7660912 w 11033920"/>
              <a:gd name="connsiteY3308" fmla="*/ 4611066 h 8900716"/>
              <a:gd name="connsiteX3309" fmla="*/ 7679302 w 11033920"/>
              <a:gd name="connsiteY3309" fmla="*/ 4636202 h 8900716"/>
              <a:gd name="connsiteX3310" fmla="*/ 7670617 w 11033920"/>
              <a:gd name="connsiteY3310" fmla="*/ 4660926 h 8900716"/>
              <a:gd name="connsiteX3311" fmla="*/ 7657847 w 11033920"/>
              <a:gd name="connsiteY3311" fmla="*/ 4666695 h 8900716"/>
              <a:gd name="connsiteX3312" fmla="*/ 7657847 w 11033920"/>
              <a:gd name="connsiteY3312" fmla="*/ 4714083 h 8900716"/>
              <a:gd name="connsiteX3313" fmla="*/ 7660912 w 11033920"/>
              <a:gd name="connsiteY3313" fmla="*/ 4716968 h 8900716"/>
              <a:gd name="connsiteX3314" fmla="*/ 7673683 w 11033920"/>
              <a:gd name="connsiteY3314" fmla="*/ 4728506 h 8900716"/>
              <a:gd name="connsiteX3315" fmla="*/ 7672150 w 11033920"/>
              <a:gd name="connsiteY3315" fmla="*/ 4726445 h 8900716"/>
              <a:gd name="connsiteX3316" fmla="*/ 7673172 w 11033920"/>
              <a:gd name="connsiteY3316" fmla="*/ 4721913 h 8900716"/>
              <a:gd name="connsiteX3317" fmla="*/ 7680323 w 11033920"/>
              <a:gd name="connsiteY3317" fmla="*/ 4734275 h 8900716"/>
              <a:gd name="connsiteX3318" fmla="*/ 7683899 w 11033920"/>
              <a:gd name="connsiteY3318" fmla="*/ 4737159 h 8900716"/>
              <a:gd name="connsiteX3319" fmla="*/ 7683899 w 11033920"/>
              <a:gd name="connsiteY3319" fmla="*/ 4733863 h 8900716"/>
              <a:gd name="connsiteX3320" fmla="*/ 7686453 w 11033920"/>
              <a:gd name="connsiteY3320" fmla="*/ 4742516 h 8900716"/>
              <a:gd name="connsiteX3321" fmla="*/ 7683389 w 11033920"/>
              <a:gd name="connsiteY3321" fmla="*/ 4740044 h 8900716"/>
              <a:gd name="connsiteX3322" fmla="*/ 7683899 w 11033920"/>
              <a:gd name="connsiteY3322" fmla="*/ 4737571 h 8900716"/>
              <a:gd name="connsiteX3323" fmla="*/ 7681345 w 11033920"/>
              <a:gd name="connsiteY3323" fmla="*/ 4735511 h 8900716"/>
              <a:gd name="connsiteX3324" fmla="*/ 7683389 w 11033920"/>
              <a:gd name="connsiteY3324" fmla="*/ 4740044 h 8900716"/>
              <a:gd name="connsiteX3325" fmla="*/ 7678280 w 11033920"/>
              <a:gd name="connsiteY3325" fmla="*/ 4733450 h 8900716"/>
              <a:gd name="connsiteX3326" fmla="*/ 7652739 w 11033920"/>
              <a:gd name="connsiteY3326" fmla="*/ 4716968 h 8900716"/>
              <a:gd name="connsiteX3327" fmla="*/ 7604721 w 11033920"/>
              <a:gd name="connsiteY3327" fmla="*/ 4666695 h 8900716"/>
              <a:gd name="connsiteX3328" fmla="*/ 7604721 w 11033920"/>
              <a:gd name="connsiteY3328" fmla="*/ 4643619 h 8900716"/>
              <a:gd name="connsiteX3329" fmla="*/ 7631284 w 11033920"/>
              <a:gd name="connsiteY3329" fmla="*/ 4643619 h 8900716"/>
              <a:gd name="connsiteX3330" fmla="*/ 7631284 w 11033920"/>
              <a:gd name="connsiteY3330" fmla="*/ 4620131 h 8900716"/>
              <a:gd name="connsiteX3331" fmla="*/ 7657847 w 11033920"/>
              <a:gd name="connsiteY3331" fmla="*/ 4643619 h 8900716"/>
              <a:gd name="connsiteX3332" fmla="*/ 7631284 w 11033920"/>
              <a:gd name="connsiteY3332" fmla="*/ 4596231 h 8900716"/>
              <a:gd name="connsiteX3333" fmla="*/ 8587557 w 11033920"/>
              <a:gd name="connsiteY3333" fmla="*/ 4594995 h 8900716"/>
              <a:gd name="connsiteX3334" fmla="*/ 8614120 w 11033920"/>
              <a:gd name="connsiteY3334" fmla="*/ 4594995 h 8900716"/>
              <a:gd name="connsiteX3335" fmla="*/ 8587557 w 11033920"/>
              <a:gd name="connsiteY3335" fmla="*/ 4594995 h 8900716"/>
              <a:gd name="connsiteX3336" fmla="*/ 8348489 w 11033920"/>
              <a:gd name="connsiteY3336" fmla="*/ 4594995 h 8900716"/>
              <a:gd name="connsiteX3337" fmla="*/ 8375052 w 11033920"/>
              <a:gd name="connsiteY3337" fmla="*/ 4642795 h 8900716"/>
              <a:gd name="connsiteX3338" fmla="*/ 8348489 w 11033920"/>
              <a:gd name="connsiteY3338" fmla="*/ 4642795 h 8900716"/>
              <a:gd name="connsiteX3339" fmla="*/ 8348489 w 11033920"/>
              <a:gd name="connsiteY3339" fmla="*/ 4618895 h 8900716"/>
              <a:gd name="connsiteX3340" fmla="*/ 8348489 w 11033920"/>
              <a:gd name="connsiteY3340" fmla="*/ 4594995 h 8900716"/>
              <a:gd name="connsiteX3341" fmla="*/ 2498978 w 11033920"/>
              <a:gd name="connsiteY3341" fmla="*/ 4594995 h 8900716"/>
              <a:gd name="connsiteX3342" fmla="*/ 2513792 w 11033920"/>
              <a:gd name="connsiteY3342" fmla="*/ 4613538 h 8900716"/>
              <a:gd name="connsiteX3343" fmla="*/ 2500511 w 11033920"/>
              <a:gd name="connsiteY3343" fmla="*/ 4607769 h 8900716"/>
              <a:gd name="connsiteX3344" fmla="*/ 8404169 w 11033920"/>
              <a:gd name="connsiteY3344" fmla="*/ 4593759 h 8900716"/>
              <a:gd name="connsiteX3345" fmla="*/ 8401615 w 11033920"/>
              <a:gd name="connsiteY3345" fmla="*/ 4618895 h 8900716"/>
              <a:gd name="connsiteX3346" fmla="*/ 8414386 w 11033920"/>
              <a:gd name="connsiteY3346" fmla="*/ 4633729 h 8900716"/>
              <a:gd name="connsiteX3347" fmla="*/ 8426135 w 11033920"/>
              <a:gd name="connsiteY3347" fmla="*/ 4662574 h 8900716"/>
              <a:gd name="connsiteX3348" fmla="*/ 8425624 w 11033920"/>
              <a:gd name="connsiteY3348" fmla="*/ 4664223 h 8900716"/>
              <a:gd name="connsiteX3349" fmla="*/ 8401615 w 11033920"/>
              <a:gd name="connsiteY3349" fmla="*/ 4633729 h 8900716"/>
              <a:gd name="connsiteX3350" fmla="*/ 8377606 w 11033920"/>
              <a:gd name="connsiteY3350" fmla="*/ 4620543 h 8900716"/>
              <a:gd name="connsiteX3351" fmla="*/ 8379139 w 11033920"/>
              <a:gd name="connsiteY3351" fmla="*/ 4608181 h 8900716"/>
              <a:gd name="connsiteX3352" fmla="*/ 8390887 w 11033920"/>
              <a:gd name="connsiteY3352" fmla="*/ 4597879 h 8900716"/>
              <a:gd name="connsiteX3353" fmla="*/ 8306090 w 11033920"/>
              <a:gd name="connsiteY3353" fmla="*/ 4589226 h 8900716"/>
              <a:gd name="connsiteX3354" fmla="*/ 8321925 w 11033920"/>
              <a:gd name="connsiteY3354" fmla="*/ 4594995 h 8900716"/>
              <a:gd name="connsiteX3355" fmla="*/ 8321925 w 11033920"/>
              <a:gd name="connsiteY3355" fmla="*/ 4642795 h 8900716"/>
              <a:gd name="connsiteX3356" fmla="*/ 8308133 w 11033920"/>
              <a:gd name="connsiteY3356" fmla="*/ 4639911 h 8900716"/>
              <a:gd name="connsiteX3357" fmla="*/ 8296895 w 11033920"/>
              <a:gd name="connsiteY3357" fmla="*/ 4621779 h 8900716"/>
              <a:gd name="connsiteX3358" fmla="*/ 8298427 w 11033920"/>
              <a:gd name="connsiteY3358" fmla="*/ 4601176 h 8900716"/>
              <a:gd name="connsiteX3359" fmla="*/ 8306090 w 11033920"/>
              <a:gd name="connsiteY3359" fmla="*/ 4589226 h 8900716"/>
              <a:gd name="connsiteX3360" fmla="*/ 8412342 w 11033920"/>
              <a:gd name="connsiteY3360" fmla="*/ 4585105 h 8900716"/>
              <a:gd name="connsiteX3361" fmla="*/ 8414386 w 11033920"/>
              <a:gd name="connsiteY3361" fmla="*/ 4586341 h 8900716"/>
              <a:gd name="connsiteX3362" fmla="*/ 8408256 w 11033920"/>
              <a:gd name="connsiteY3362" fmla="*/ 4592110 h 8900716"/>
              <a:gd name="connsiteX3363" fmla="*/ 8404169 w 11033920"/>
              <a:gd name="connsiteY3363" fmla="*/ 4593759 h 8900716"/>
              <a:gd name="connsiteX3364" fmla="*/ 8404680 w 11033920"/>
              <a:gd name="connsiteY3364" fmla="*/ 4589226 h 8900716"/>
              <a:gd name="connsiteX3365" fmla="*/ 8412342 w 11033920"/>
              <a:gd name="connsiteY3365" fmla="*/ 4585105 h 8900716"/>
              <a:gd name="connsiteX3366" fmla="*/ 2046894 w 11033920"/>
              <a:gd name="connsiteY3366" fmla="*/ 4580984 h 8900716"/>
              <a:gd name="connsiteX3367" fmla="*/ 2055067 w 11033920"/>
              <a:gd name="connsiteY3367" fmla="*/ 4583869 h 8900716"/>
              <a:gd name="connsiteX3368" fmla="*/ 2070903 w 11033920"/>
              <a:gd name="connsiteY3368" fmla="*/ 4596231 h 8900716"/>
              <a:gd name="connsiteX3369" fmla="*/ 2048427 w 11033920"/>
              <a:gd name="connsiteY3369" fmla="*/ 4593347 h 8900716"/>
              <a:gd name="connsiteX3370" fmla="*/ 8670311 w 11033920"/>
              <a:gd name="connsiteY3370" fmla="*/ 4578512 h 8900716"/>
              <a:gd name="connsiteX3371" fmla="*/ 8693299 w 11033920"/>
              <a:gd name="connsiteY3371" fmla="*/ 4595407 h 8900716"/>
              <a:gd name="connsiteX3372" fmla="*/ 8709134 w 11033920"/>
              <a:gd name="connsiteY3372" fmla="*/ 4649800 h 8900716"/>
              <a:gd name="connsiteX3373" fmla="*/ 8716797 w 11033920"/>
              <a:gd name="connsiteY3373" fmla="*/ 4662162 h 8900716"/>
              <a:gd name="connsiteX3374" fmla="*/ 8709645 w 11033920"/>
              <a:gd name="connsiteY3374" fmla="*/ 4667931 h 8900716"/>
              <a:gd name="connsiteX3375" fmla="*/ 8693299 w 11033920"/>
              <a:gd name="connsiteY3375" fmla="*/ 4691831 h 8900716"/>
              <a:gd name="connsiteX3376" fmla="*/ 8693299 w 11033920"/>
              <a:gd name="connsiteY3376" fmla="*/ 4644031 h 8900716"/>
              <a:gd name="connsiteX3377" fmla="*/ 8666225 w 11033920"/>
              <a:gd name="connsiteY3377" fmla="*/ 4667931 h 8900716"/>
              <a:gd name="connsiteX3378" fmla="*/ 8666225 w 11033920"/>
              <a:gd name="connsiteY3378" fmla="*/ 4658866 h 8900716"/>
              <a:gd name="connsiteX3379" fmla="*/ 8666225 w 11033920"/>
              <a:gd name="connsiteY3379" fmla="*/ 4653509 h 8900716"/>
              <a:gd name="connsiteX3380" fmla="*/ 8666225 w 11033920"/>
              <a:gd name="connsiteY3380" fmla="*/ 4649800 h 8900716"/>
              <a:gd name="connsiteX3381" fmla="*/ 8666225 w 11033920"/>
              <a:gd name="connsiteY3381" fmla="*/ 4644031 h 8900716"/>
              <a:gd name="connsiteX3382" fmla="*/ 8666225 w 11033920"/>
              <a:gd name="connsiteY3382" fmla="*/ 4619719 h 8900716"/>
              <a:gd name="connsiteX3383" fmla="*/ 8666225 w 11033920"/>
              <a:gd name="connsiteY3383" fmla="*/ 4595407 h 8900716"/>
              <a:gd name="connsiteX3384" fmla="*/ 8670311 w 11033920"/>
              <a:gd name="connsiteY3384" fmla="*/ 4578512 h 8900716"/>
              <a:gd name="connsiteX3385" fmla="*/ 8720883 w 11033920"/>
              <a:gd name="connsiteY3385" fmla="*/ 4571507 h 8900716"/>
              <a:gd name="connsiteX3386" fmla="*/ 8747957 w 11033920"/>
              <a:gd name="connsiteY3386" fmla="*/ 4618895 h 8900716"/>
              <a:gd name="connsiteX3387" fmla="*/ 8720883 w 11033920"/>
              <a:gd name="connsiteY3387" fmla="*/ 4642383 h 8900716"/>
              <a:gd name="connsiteX3388" fmla="*/ 8693299 w 11033920"/>
              <a:gd name="connsiteY3388" fmla="*/ 4595407 h 8900716"/>
              <a:gd name="connsiteX3389" fmla="*/ 8720883 w 11033920"/>
              <a:gd name="connsiteY3389" fmla="*/ 4571507 h 8900716"/>
              <a:gd name="connsiteX3390" fmla="*/ 7867798 w 11033920"/>
              <a:gd name="connsiteY3390" fmla="*/ 4571507 h 8900716"/>
              <a:gd name="connsiteX3391" fmla="*/ 7867798 w 11033920"/>
              <a:gd name="connsiteY3391" fmla="*/ 4594583 h 8900716"/>
              <a:gd name="connsiteX3392" fmla="*/ 7867798 w 11033920"/>
              <a:gd name="connsiteY3392" fmla="*/ 4597879 h 8900716"/>
              <a:gd name="connsiteX3393" fmla="*/ 7867798 w 11033920"/>
              <a:gd name="connsiteY3393" fmla="*/ 4609417 h 8900716"/>
              <a:gd name="connsiteX3394" fmla="*/ 7867798 w 11033920"/>
              <a:gd name="connsiteY3394" fmla="*/ 4617659 h 8900716"/>
              <a:gd name="connsiteX3395" fmla="*/ 7867798 w 11033920"/>
              <a:gd name="connsiteY3395" fmla="*/ 4571507 h 8900716"/>
              <a:gd name="connsiteX3396" fmla="*/ 7604721 w 11033920"/>
              <a:gd name="connsiteY3396" fmla="*/ 4571507 h 8900716"/>
              <a:gd name="connsiteX3397" fmla="*/ 7604721 w 11033920"/>
              <a:gd name="connsiteY3397" fmla="*/ 4596231 h 8900716"/>
              <a:gd name="connsiteX3398" fmla="*/ 7604721 w 11033920"/>
              <a:gd name="connsiteY3398" fmla="*/ 4571507 h 8900716"/>
              <a:gd name="connsiteX3399" fmla="*/ 7495914 w 11033920"/>
              <a:gd name="connsiteY3399" fmla="*/ 4571507 h 8900716"/>
              <a:gd name="connsiteX3400" fmla="*/ 7495914 w 11033920"/>
              <a:gd name="connsiteY3400" fmla="*/ 4596231 h 8900716"/>
              <a:gd name="connsiteX3401" fmla="*/ 7495914 w 11033920"/>
              <a:gd name="connsiteY3401" fmla="*/ 4571507 h 8900716"/>
              <a:gd name="connsiteX3402" fmla="*/ 2180221 w 11033920"/>
              <a:gd name="connsiteY3402" fmla="*/ 4571507 h 8900716"/>
              <a:gd name="connsiteX3403" fmla="*/ 2231304 w 11033920"/>
              <a:gd name="connsiteY3403" fmla="*/ 4642383 h 8900716"/>
              <a:gd name="connsiteX3404" fmla="*/ 2180221 w 11033920"/>
              <a:gd name="connsiteY3404" fmla="*/ 4571507 h 8900716"/>
              <a:gd name="connsiteX3405" fmla="*/ 2045362 w 11033920"/>
              <a:gd name="connsiteY3405" fmla="*/ 4571507 h 8900716"/>
              <a:gd name="connsiteX3406" fmla="*/ 2046894 w 11033920"/>
              <a:gd name="connsiteY3406" fmla="*/ 4580984 h 8900716"/>
              <a:gd name="connsiteX3407" fmla="*/ 2034634 w 11033920"/>
              <a:gd name="connsiteY3407" fmla="*/ 4577276 h 8900716"/>
              <a:gd name="connsiteX3408" fmla="*/ 2034634 w 11033920"/>
              <a:gd name="connsiteY3408" fmla="*/ 4575628 h 8900716"/>
              <a:gd name="connsiteX3409" fmla="*/ 2045362 w 11033920"/>
              <a:gd name="connsiteY3409" fmla="*/ 4571507 h 8900716"/>
              <a:gd name="connsiteX3410" fmla="*/ 2019820 w 11033920"/>
              <a:gd name="connsiteY3410" fmla="*/ 4571507 h 8900716"/>
              <a:gd name="connsiteX3411" fmla="*/ 2034634 w 11033920"/>
              <a:gd name="connsiteY3411" fmla="*/ 4577276 h 8900716"/>
              <a:gd name="connsiteX3412" fmla="*/ 2036167 w 11033920"/>
              <a:gd name="connsiteY3412" fmla="*/ 4583869 h 8900716"/>
              <a:gd name="connsiteX3413" fmla="*/ 2045362 w 11033920"/>
              <a:gd name="connsiteY3413" fmla="*/ 4596231 h 8900716"/>
              <a:gd name="connsiteX3414" fmla="*/ 2019820 w 11033920"/>
              <a:gd name="connsiteY3414" fmla="*/ 4571507 h 8900716"/>
              <a:gd name="connsiteX3415" fmla="*/ 7945444 w 11033920"/>
              <a:gd name="connsiteY3415" fmla="*/ 4571095 h 8900716"/>
              <a:gd name="connsiteX3416" fmla="*/ 7947998 w 11033920"/>
              <a:gd name="connsiteY3416" fmla="*/ 4571507 h 8900716"/>
              <a:gd name="connsiteX3417" fmla="*/ 7945444 w 11033920"/>
              <a:gd name="connsiteY3417" fmla="*/ 4571507 h 8900716"/>
              <a:gd name="connsiteX3418" fmla="*/ 8428178 w 11033920"/>
              <a:gd name="connsiteY3418" fmla="*/ 4570683 h 8900716"/>
              <a:gd name="connsiteX3419" fmla="*/ 8428178 w 11033920"/>
              <a:gd name="connsiteY3419" fmla="*/ 4594995 h 8900716"/>
              <a:gd name="connsiteX3420" fmla="*/ 8414386 w 11033920"/>
              <a:gd name="connsiteY3420" fmla="*/ 4586341 h 8900716"/>
              <a:gd name="connsiteX3421" fmla="*/ 2206273 w 11033920"/>
              <a:gd name="connsiteY3421" fmla="*/ 4570683 h 8900716"/>
              <a:gd name="connsiteX3422" fmla="*/ 2225174 w 11033920"/>
              <a:gd name="connsiteY3422" fmla="*/ 4577688 h 8900716"/>
              <a:gd name="connsiteX3423" fmla="*/ 2232325 w 11033920"/>
              <a:gd name="connsiteY3423" fmla="*/ 4594171 h 8900716"/>
              <a:gd name="connsiteX3424" fmla="*/ 2209849 w 11033920"/>
              <a:gd name="connsiteY3424" fmla="*/ 4573567 h 8900716"/>
              <a:gd name="connsiteX3425" fmla="*/ 7944933 w 11033920"/>
              <a:gd name="connsiteY3425" fmla="*/ 4569859 h 8900716"/>
              <a:gd name="connsiteX3426" fmla="*/ 7947998 w 11033920"/>
              <a:gd name="connsiteY3426" fmla="*/ 4571507 h 8900716"/>
              <a:gd name="connsiteX3427" fmla="*/ 7944933 w 11033920"/>
              <a:gd name="connsiteY3427" fmla="*/ 4570271 h 8900716"/>
              <a:gd name="connsiteX3428" fmla="*/ 7937271 w 11033920"/>
              <a:gd name="connsiteY3428" fmla="*/ 4566150 h 8900716"/>
              <a:gd name="connsiteX3429" fmla="*/ 7944933 w 11033920"/>
              <a:gd name="connsiteY3429" fmla="*/ 4570271 h 8900716"/>
              <a:gd name="connsiteX3430" fmla="*/ 7945444 w 11033920"/>
              <a:gd name="connsiteY3430" fmla="*/ 4571095 h 8900716"/>
              <a:gd name="connsiteX3431" fmla="*/ 7937271 w 11033920"/>
              <a:gd name="connsiteY3431" fmla="*/ 4569034 h 8900716"/>
              <a:gd name="connsiteX3432" fmla="*/ 7459135 w 11033920"/>
              <a:gd name="connsiteY3432" fmla="*/ 4564090 h 8900716"/>
              <a:gd name="connsiteX3433" fmla="*/ 7470883 w 11033920"/>
              <a:gd name="connsiteY3433" fmla="*/ 4570683 h 8900716"/>
              <a:gd name="connsiteX3434" fmla="*/ 7470883 w 11033920"/>
              <a:gd name="connsiteY3434" fmla="*/ 4618895 h 8900716"/>
              <a:gd name="connsiteX3435" fmla="*/ 7444320 w 11033920"/>
              <a:gd name="connsiteY3435" fmla="*/ 4570683 h 8900716"/>
              <a:gd name="connsiteX3436" fmla="*/ 7459135 w 11033920"/>
              <a:gd name="connsiteY3436" fmla="*/ 4564090 h 8900716"/>
              <a:gd name="connsiteX3437" fmla="*/ 8724970 w 11033920"/>
              <a:gd name="connsiteY3437" fmla="*/ 4560793 h 8900716"/>
              <a:gd name="connsiteX3438" fmla="*/ 8725481 w 11033920"/>
              <a:gd name="connsiteY3438" fmla="*/ 4560793 h 8900716"/>
              <a:gd name="connsiteX3439" fmla="*/ 8720883 w 11033920"/>
              <a:gd name="connsiteY3439" fmla="*/ 4571507 h 8900716"/>
              <a:gd name="connsiteX3440" fmla="*/ 8724970 w 11033920"/>
              <a:gd name="connsiteY3440" fmla="*/ 4560793 h 8900716"/>
              <a:gd name="connsiteX3441" fmla="*/ 8811300 w 11033920"/>
              <a:gd name="connsiteY3441" fmla="*/ 4553788 h 8900716"/>
              <a:gd name="connsiteX3442" fmla="*/ 8827136 w 11033920"/>
              <a:gd name="connsiteY3442" fmla="*/ 4570271 h 8900716"/>
              <a:gd name="connsiteX3443" fmla="*/ 8774521 w 11033920"/>
              <a:gd name="connsiteY3443" fmla="*/ 4617659 h 8900716"/>
              <a:gd name="connsiteX3444" fmla="*/ 8774521 w 11033920"/>
              <a:gd name="connsiteY3444" fmla="*/ 4594171 h 8900716"/>
              <a:gd name="connsiteX3445" fmla="*/ 8774521 w 11033920"/>
              <a:gd name="connsiteY3445" fmla="*/ 4570271 h 8900716"/>
              <a:gd name="connsiteX3446" fmla="*/ 8811300 w 11033920"/>
              <a:gd name="connsiteY3446" fmla="*/ 4553788 h 8900716"/>
              <a:gd name="connsiteX3447" fmla="*/ 8598795 w 11033920"/>
              <a:gd name="connsiteY3447" fmla="*/ 4550903 h 8900716"/>
              <a:gd name="connsiteX3448" fmla="*/ 8614120 w 11033920"/>
              <a:gd name="connsiteY3448" fmla="*/ 4570683 h 8900716"/>
              <a:gd name="connsiteX3449" fmla="*/ 8587557 w 11033920"/>
              <a:gd name="connsiteY3449" fmla="*/ 4594995 h 8900716"/>
              <a:gd name="connsiteX3450" fmla="*/ 8598795 w 11033920"/>
              <a:gd name="connsiteY3450" fmla="*/ 4550903 h 8900716"/>
              <a:gd name="connsiteX3451" fmla="*/ 7921435 w 11033920"/>
              <a:gd name="connsiteY3451" fmla="*/ 4547607 h 8900716"/>
              <a:gd name="connsiteX3452" fmla="*/ 7925011 w 11033920"/>
              <a:gd name="connsiteY3452" fmla="*/ 4559557 h 8900716"/>
              <a:gd name="connsiteX3453" fmla="*/ 7931141 w 11033920"/>
              <a:gd name="connsiteY3453" fmla="*/ 4563265 h 8900716"/>
              <a:gd name="connsiteX3454" fmla="*/ 7934717 w 11033920"/>
              <a:gd name="connsiteY3454" fmla="*/ 4568622 h 8900716"/>
              <a:gd name="connsiteX3455" fmla="*/ 7937271 w 11033920"/>
              <a:gd name="connsiteY3455" fmla="*/ 4569034 h 8900716"/>
              <a:gd name="connsiteX3456" fmla="*/ 7937271 w 11033920"/>
              <a:gd name="connsiteY3456" fmla="*/ 4571507 h 8900716"/>
              <a:gd name="connsiteX3457" fmla="*/ 7925011 w 11033920"/>
              <a:gd name="connsiteY3457" fmla="*/ 4571507 h 8900716"/>
              <a:gd name="connsiteX3458" fmla="*/ 7921435 w 11033920"/>
              <a:gd name="connsiteY3458" fmla="*/ 4571507 h 8900716"/>
              <a:gd name="connsiteX3459" fmla="*/ 7947998 w 11033920"/>
              <a:gd name="connsiteY3459" fmla="*/ 4595407 h 8900716"/>
              <a:gd name="connsiteX3460" fmla="*/ 7947998 w 11033920"/>
              <a:gd name="connsiteY3460" fmla="*/ 4619307 h 8900716"/>
              <a:gd name="connsiteX3461" fmla="*/ 7921435 w 11033920"/>
              <a:gd name="connsiteY3461" fmla="*/ 4619307 h 8900716"/>
              <a:gd name="connsiteX3462" fmla="*/ 7921435 w 11033920"/>
              <a:gd name="connsiteY3462" fmla="*/ 4595407 h 8900716"/>
              <a:gd name="connsiteX3463" fmla="*/ 7921435 w 11033920"/>
              <a:gd name="connsiteY3463" fmla="*/ 4619307 h 8900716"/>
              <a:gd name="connsiteX3464" fmla="*/ 7921435 w 11033920"/>
              <a:gd name="connsiteY3464" fmla="*/ 4547607 h 8900716"/>
              <a:gd name="connsiteX3465" fmla="*/ 7921435 w 11033920"/>
              <a:gd name="connsiteY3465" fmla="*/ 4547607 h 8900716"/>
              <a:gd name="connsiteX3466" fmla="*/ 7944423 w 11033920"/>
              <a:gd name="connsiteY3466" fmla="*/ 4568622 h 8900716"/>
              <a:gd name="connsiteX3467" fmla="*/ 7944933 w 11033920"/>
              <a:gd name="connsiteY3467" fmla="*/ 4569859 h 8900716"/>
              <a:gd name="connsiteX3468" fmla="*/ 7936760 w 11033920"/>
              <a:gd name="connsiteY3468" fmla="*/ 4565326 h 8900716"/>
              <a:gd name="connsiteX3469" fmla="*/ 7937271 w 11033920"/>
              <a:gd name="connsiteY3469" fmla="*/ 4566150 h 8900716"/>
              <a:gd name="connsiteX3470" fmla="*/ 7931141 w 11033920"/>
              <a:gd name="connsiteY3470" fmla="*/ 4563265 h 8900716"/>
              <a:gd name="connsiteX3471" fmla="*/ 8880262 w 11033920"/>
              <a:gd name="connsiteY3471" fmla="*/ 4547195 h 8900716"/>
              <a:gd name="connsiteX3472" fmla="*/ 8906315 w 11033920"/>
              <a:gd name="connsiteY3472" fmla="*/ 4547195 h 8900716"/>
              <a:gd name="connsiteX3473" fmla="*/ 8880262 w 11033920"/>
              <a:gd name="connsiteY3473" fmla="*/ 4570271 h 8900716"/>
              <a:gd name="connsiteX3474" fmla="*/ 8880262 w 11033920"/>
              <a:gd name="connsiteY3474" fmla="*/ 4567798 h 8900716"/>
              <a:gd name="connsiteX3475" fmla="*/ 8880262 w 11033920"/>
              <a:gd name="connsiteY3475" fmla="*/ 4558321 h 8900716"/>
              <a:gd name="connsiteX3476" fmla="*/ 8880262 w 11033920"/>
              <a:gd name="connsiteY3476" fmla="*/ 4549667 h 8900716"/>
              <a:gd name="connsiteX3477" fmla="*/ 8880262 w 11033920"/>
              <a:gd name="connsiteY3477" fmla="*/ 4547195 h 8900716"/>
              <a:gd name="connsiteX3478" fmla="*/ 8321925 w 11033920"/>
              <a:gd name="connsiteY3478" fmla="*/ 4547195 h 8900716"/>
              <a:gd name="connsiteX3479" fmla="*/ 8348999 w 11033920"/>
              <a:gd name="connsiteY3479" fmla="*/ 4571507 h 8900716"/>
              <a:gd name="connsiteX3480" fmla="*/ 8348999 w 11033920"/>
              <a:gd name="connsiteY3480" fmla="*/ 4574803 h 8900716"/>
              <a:gd name="connsiteX3481" fmla="*/ 8348999 w 11033920"/>
              <a:gd name="connsiteY3481" fmla="*/ 4596231 h 8900716"/>
              <a:gd name="connsiteX3482" fmla="*/ 8321925 w 11033920"/>
              <a:gd name="connsiteY3482" fmla="*/ 4571507 h 8900716"/>
              <a:gd name="connsiteX3483" fmla="*/ 8321925 w 11033920"/>
              <a:gd name="connsiteY3483" fmla="*/ 4547195 h 8900716"/>
              <a:gd name="connsiteX3484" fmla="*/ 7683389 w 11033920"/>
              <a:gd name="connsiteY3484" fmla="*/ 4547195 h 8900716"/>
              <a:gd name="connsiteX3485" fmla="*/ 7710973 w 11033920"/>
              <a:gd name="connsiteY3485" fmla="*/ 4547195 h 8900716"/>
              <a:gd name="connsiteX3486" fmla="*/ 7683389 w 11033920"/>
              <a:gd name="connsiteY3486" fmla="*/ 4547195 h 8900716"/>
              <a:gd name="connsiteX3487" fmla="*/ 7656315 w 11033920"/>
              <a:gd name="connsiteY3487" fmla="*/ 4547195 h 8900716"/>
              <a:gd name="connsiteX3488" fmla="*/ 7734471 w 11033920"/>
              <a:gd name="connsiteY3488" fmla="*/ 4617659 h 8900716"/>
              <a:gd name="connsiteX3489" fmla="*/ 7682367 w 11033920"/>
              <a:gd name="connsiteY3489" fmla="*/ 4594171 h 8900716"/>
              <a:gd name="connsiteX3490" fmla="*/ 7679302 w 11033920"/>
              <a:gd name="connsiteY3490" fmla="*/ 4570683 h 8900716"/>
              <a:gd name="connsiteX3491" fmla="*/ 2498978 w 11033920"/>
              <a:gd name="connsiteY3491" fmla="*/ 4547195 h 8900716"/>
              <a:gd name="connsiteX3492" fmla="*/ 2605231 w 11033920"/>
              <a:gd name="connsiteY3492" fmla="*/ 4594995 h 8900716"/>
              <a:gd name="connsiteX3493" fmla="*/ 2525542 w 11033920"/>
              <a:gd name="connsiteY3493" fmla="*/ 4570683 h 8900716"/>
              <a:gd name="connsiteX3494" fmla="*/ 2578668 w 11033920"/>
              <a:gd name="connsiteY3494" fmla="*/ 4594995 h 8900716"/>
              <a:gd name="connsiteX3495" fmla="*/ 2548529 w 11033920"/>
              <a:gd name="connsiteY3495" fmla="*/ 4618483 h 8900716"/>
              <a:gd name="connsiteX3496" fmla="*/ 2550572 w 11033920"/>
              <a:gd name="connsiteY3496" fmla="*/ 4632081 h 8900716"/>
              <a:gd name="connsiteX3497" fmla="*/ 2538312 w 11033920"/>
              <a:gd name="connsiteY3497" fmla="*/ 4621779 h 8900716"/>
              <a:gd name="connsiteX3498" fmla="*/ 2498978 w 11033920"/>
              <a:gd name="connsiteY3498" fmla="*/ 4594995 h 8900716"/>
              <a:gd name="connsiteX3499" fmla="*/ 2525542 w 11033920"/>
              <a:gd name="connsiteY3499" fmla="*/ 4594995 h 8900716"/>
              <a:gd name="connsiteX3500" fmla="*/ 2498978 w 11033920"/>
              <a:gd name="connsiteY3500" fmla="*/ 4547195 h 8900716"/>
              <a:gd name="connsiteX3501" fmla="*/ 8743871 w 11033920"/>
              <a:gd name="connsiteY3501" fmla="*/ 4536893 h 8900716"/>
              <a:gd name="connsiteX3502" fmla="*/ 8747957 w 11033920"/>
              <a:gd name="connsiteY3502" fmla="*/ 4547195 h 8900716"/>
              <a:gd name="connsiteX3503" fmla="*/ 8734676 w 11033920"/>
              <a:gd name="connsiteY3503" fmla="*/ 4559145 h 8900716"/>
              <a:gd name="connsiteX3504" fmla="*/ 8725481 w 11033920"/>
              <a:gd name="connsiteY3504" fmla="*/ 4560793 h 8900716"/>
              <a:gd name="connsiteX3505" fmla="*/ 8734676 w 11033920"/>
              <a:gd name="connsiteY3505" fmla="*/ 4541014 h 8900716"/>
              <a:gd name="connsiteX3506" fmla="*/ 8743871 w 11033920"/>
              <a:gd name="connsiteY3506" fmla="*/ 4536893 h 8900716"/>
              <a:gd name="connsiteX3507" fmla="*/ 8419494 w 11033920"/>
              <a:gd name="connsiteY3507" fmla="*/ 4536481 h 8900716"/>
              <a:gd name="connsiteX3508" fmla="*/ 8420005 w 11033920"/>
              <a:gd name="connsiteY3508" fmla="*/ 4536481 h 8900716"/>
              <a:gd name="connsiteX3509" fmla="*/ 8427156 w 11033920"/>
              <a:gd name="connsiteY3509" fmla="*/ 4547195 h 8900716"/>
              <a:gd name="connsiteX3510" fmla="*/ 8419494 w 11033920"/>
              <a:gd name="connsiteY3510" fmla="*/ 4536481 h 8900716"/>
              <a:gd name="connsiteX3511" fmla="*/ 2483413 w 11033920"/>
              <a:gd name="connsiteY3511" fmla="*/ 4531142 h 8900716"/>
              <a:gd name="connsiteX3512" fmla="*/ 2498978 w 11033920"/>
              <a:gd name="connsiteY3512" fmla="*/ 4547195 h 8900716"/>
              <a:gd name="connsiteX3513" fmla="*/ 2483453 w 11033920"/>
              <a:gd name="connsiteY3513" fmla="*/ 4531205 h 8900716"/>
              <a:gd name="connsiteX3514" fmla="*/ 7634859 w 11033920"/>
              <a:gd name="connsiteY3514" fmla="*/ 4529888 h 8900716"/>
              <a:gd name="connsiteX3515" fmla="*/ 7656315 w 11033920"/>
              <a:gd name="connsiteY3515" fmla="*/ 4547195 h 8900716"/>
              <a:gd name="connsiteX3516" fmla="*/ 7643543 w 11033920"/>
              <a:gd name="connsiteY3516" fmla="*/ 4544310 h 8900716"/>
              <a:gd name="connsiteX3517" fmla="*/ 7944933 w 11033920"/>
              <a:gd name="connsiteY3517" fmla="*/ 4526591 h 8900716"/>
              <a:gd name="connsiteX3518" fmla="*/ 7974561 w 11033920"/>
              <a:gd name="connsiteY3518" fmla="*/ 4547607 h 8900716"/>
              <a:gd name="connsiteX3519" fmla="*/ 7974561 w 11033920"/>
              <a:gd name="connsiteY3519" fmla="*/ 4571507 h 8900716"/>
              <a:gd name="connsiteX3520" fmla="*/ 7984267 w 11033920"/>
              <a:gd name="connsiteY3520" fmla="*/ 4571507 h 8900716"/>
              <a:gd name="connsiteX3521" fmla="*/ 7985289 w 11033920"/>
              <a:gd name="connsiteY3521" fmla="*/ 4571507 h 8900716"/>
              <a:gd name="connsiteX3522" fmla="*/ 7987332 w 11033920"/>
              <a:gd name="connsiteY3522" fmla="*/ 4571507 h 8900716"/>
              <a:gd name="connsiteX3523" fmla="*/ 8001125 w 11033920"/>
              <a:gd name="connsiteY3523" fmla="*/ 4571507 h 8900716"/>
              <a:gd name="connsiteX3524" fmla="*/ 7974561 w 11033920"/>
              <a:gd name="connsiteY3524" fmla="*/ 4619307 h 8900716"/>
              <a:gd name="connsiteX3525" fmla="*/ 7947998 w 11033920"/>
              <a:gd name="connsiteY3525" fmla="*/ 4595407 h 8900716"/>
              <a:gd name="connsiteX3526" fmla="*/ 7937781 w 11033920"/>
              <a:gd name="connsiteY3526" fmla="*/ 4574803 h 8900716"/>
              <a:gd name="connsiteX3527" fmla="*/ 7937271 w 11033920"/>
              <a:gd name="connsiteY3527" fmla="*/ 4571507 h 8900716"/>
              <a:gd name="connsiteX3528" fmla="*/ 7945444 w 11033920"/>
              <a:gd name="connsiteY3528" fmla="*/ 4571507 h 8900716"/>
              <a:gd name="connsiteX3529" fmla="*/ 7947487 w 11033920"/>
              <a:gd name="connsiteY3529" fmla="*/ 4578100 h 8900716"/>
              <a:gd name="connsiteX3530" fmla="*/ 7947998 w 11033920"/>
              <a:gd name="connsiteY3530" fmla="*/ 4571507 h 8900716"/>
              <a:gd name="connsiteX3531" fmla="*/ 7940847 w 11033920"/>
              <a:gd name="connsiteY3531" fmla="*/ 4531536 h 8900716"/>
              <a:gd name="connsiteX3532" fmla="*/ 7630773 w 11033920"/>
              <a:gd name="connsiteY3532" fmla="*/ 4526179 h 8900716"/>
              <a:gd name="connsiteX3533" fmla="*/ 7634349 w 11033920"/>
              <a:gd name="connsiteY3533" fmla="*/ 4529064 h 8900716"/>
              <a:gd name="connsiteX3534" fmla="*/ 7643543 w 11033920"/>
              <a:gd name="connsiteY3534" fmla="*/ 4547195 h 8900716"/>
              <a:gd name="connsiteX3535" fmla="*/ 7656315 w 11033920"/>
              <a:gd name="connsiteY3535" fmla="*/ 4571507 h 8900716"/>
              <a:gd name="connsiteX3536" fmla="*/ 7630773 w 11033920"/>
              <a:gd name="connsiteY3536" fmla="*/ 4547195 h 8900716"/>
              <a:gd name="connsiteX3537" fmla="*/ 7630773 w 11033920"/>
              <a:gd name="connsiteY3537" fmla="*/ 4526179 h 8900716"/>
              <a:gd name="connsiteX3538" fmla="*/ 2125051 w 11033920"/>
              <a:gd name="connsiteY3538" fmla="*/ 4524119 h 8900716"/>
              <a:gd name="connsiteX3539" fmla="*/ 2177667 w 11033920"/>
              <a:gd name="connsiteY3539" fmla="*/ 4547607 h 8900716"/>
              <a:gd name="connsiteX3540" fmla="*/ 2177667 w 11033920"/>
              <a:gd name="connsiteY3540" fmla="*/ 4571507 h 8900716"/>
              <a:gd name="connsiteX3541" fmla="*/ 2125051 w 11033920"/>
              <a:gd name="connsiteY3541" fmla="*/ 4524119 h 8900716"/>
              <a:gd name="connsiteX3542" fmla="*/ 7979159 w 11033920"/>
              <a:gd name="connsiteY3542" fmla="*/ 4523707 h 8900716"/>
              <a:gd name="connsiteX3543" fmla="*/ 7980181 w 11033920"/>
              <a:gd name="connsiteY3543" fmla="*/ 4523707 h 8900716"/>
              <a:gd name="connsiteX3544" fmla="*/ 8001125 w 11033920"/>
              <a:gd name="connsiteY3544" fmla="*/ 4523707 h 8900716"/>
              <a:gd name="connsiteX3545" fmla="*/ 8001125 w 11033920"/>
              <a:gd name="connsiteY3545" fmla="*/ 4547195 h 8900716"/>
              <a:gd name="connsiteX3546" fmla="*/ 7980181 w 11033920"/>
              <a:gd name="connsiteY3546" fmla="*/ 4532360 h 8900716"/>
              <a:gd name="connsiteX3547" fmla="*/ 2418778 w 11033920"/>
              <a:gd name="connsiteY3547" fmla="*/ 4523295 h 8900716"/>
              <a:gd name="connsiteX3548" fmla="*/ 2471904 w 11033920"/>
              <a:gd name="connsiteY3548" fmla="*/ 4570683 h 8900716"/>
              <a:gd name="connsiteX3549" fmla="*/ 2418778 w 11033920"/>
              <a:gd name="connsiteY3549" fmla="*/ 4523295 h 8900716"/>
              <a:gd name="connsiteX3550" fmla="*/ 2098999 w 11033920"/>
              <a:gd name="connsiteY3550" fmla="*/ 4523295 h 8900716"/>
              <a:gd name="connsiteX3551" fmla="*/ 2126584 w 11033920"/>
              <a:gd name="connsiteY3551" fmla="*/ 4541014 h 8900716"/>
              <a:gd name="connsiteX3552" fmla="*/ 2180221 w 11033920"/>
              <a:gd name="connsiteY3552" fmla="*/ 4596231 h 8900716"/>
              <a:gd name="connsiteX3553" fmla="*/ 2145995 w 11033920"/>
              <a:gd name="connsiteY3553" fmla="*/ 4587166 h 8900716"/>
              <a:gd name="connsiteX3554" fmla="*/ 2144973 w 11033920"/>
              <a:gd name="connsiteY3554" fmla="*/ 4586753 h 8900716"/>
              <a:gd name="connsiteX3555" fmla="*/ 2140376 w 11033920"/>
              <a:gd name="connsiteY3555" fmla="*/ 4581397 h 8900716"/>
              <a:gd name="connsiteX3556" fmla="*/ 2132203 w 11033920"/>
              <a:gd name="connsiteY3556" fmla="*/ 4560793 h 8900716"/>
              <a:gd name="connsiteX3557" fmla="*/ 8638640 w 11033920"/>
              <a:gd name="connsiteY3557" fmla="*/ 4522471 h 8900716"/>
              <a:gd name="connsiteX3558" fmla="*/ 8666225 w 11033920"/>
              <a:gd name="connsiteY3558" fmla="*/ 4547195 h 8900716"/>
              <a:gd name="connsiteX3559" fmla="*/ 8638640 w 11033920"/>
              <a:gd name="connsiteY3559" fmla="*/ 4522471 h 8900716"/>
              <a:gd name="connsiteX3560" fmla="*/ 8374541 w 11033920"/>
              <a:gd name="connsiteY3560" fmla="*/ 4522471 h 8900716"/>
              <a:gd name="connsiteX3561" fmla="*/ 8400082 w 11033920"/>
              <a:gd name="connsiteY3561" fmla="*/ 4547195 h 8900716"/>
              <a:gd name="connsiteX3562" fmla="*/ 8374541 w 11033920"/>
              <a:gd name="connsiteY3562" fmla="*/ 4571507 h 8900716"/>
              <a:gd name="connsiteX3563" fmla="*/ 8348999 w 11033920"/>
              <a:gd name="connsiteY3563" fmla="*/ 4571507 h 8900716"/>
              <a:gd name="connsiteX3564" fmla="*/ 8374541 w 11033920"/>
              <a:gd name="connsiteY3564" fmla="*/ 4547195 h 8900716"/>
              <a:gd name="connsiteX3565" fmla="*/ 8374541 w 11033920"/>
              <a:gd name="connsiteY3565" fmla="*/ 4522471 h 8900716"/>
              <a:gd name="connsiteX3566" fmla="*/ 7630773 w 11033920"/>
              <a:gd name="connsiteY3566" fmla="*/ 4522471 h 8900716"/>
              <a:gd name="connsiteX3567" fmla="*/ 7634859 w 11033920"/>
              <a:gd name="connsiteY3567" fmla="*/ 4529888 h 8900716"/>
              <a:gd name="connsiteX3568" fmla="*/ 7634349 w 11033920"/>
              <a:gd name="connsiteY3568" fmla="*/ 4529064 h 8900716"/>
              <a:gd name="connsiteX3569" fmla="*/ 7522988 w 11033920"/>
              <a:gd name="connsiteY3569" fmla="*/ 4522471 h 8900716"/>
              <a:gd name="connsiteX3570" fmla="*/ 7550573 w 11033920"/>
              <a:gd name="connsiteY3570" fmla="*/ 4522471 h 8900716"/>
              <a:gd name="connsiteX3571" fmla="*/ 7550573 w 11033920"/>
              <a:gd name="connsiteY3571" fmla="*/ 4556672 h 8900716"/>
              <a:gd name="connsiteX3572" fmla="*/ 7550573 w 11033920"/>
              <a:gd name="connsiteY3572" fmla="*/ 4571507 h 8900716"/>
              <a:gd name="connsiteX3573" fmla="*/ 7522988 w 11033920"/>
              <a:gd name="connsiteY3573" fmla="*/ 4522471 h 8900716"/>
              <a:gd name="connsiteX3574" fmla="*/ 7495914 w 11033920"/>
              <a:gd name="connsiteY3574" fmla="*/ 4522471 h 8900716"/>
              <a:gd name="connsiteX3575" fmla="*/ 7522988 w 11033920"/>
              <a:gd name="connsiteY3575" fmla="*/ 4571507 h 8900716"/>
              <a:gd name="connsiteX3576" fmla="*/ 7495914 w 11033920"/>
              <a:gd name="connsiteY3576" fmla="*/ 4522471 h 8900716"/>
              <a:gd name="connsiteX3577" fmla="*/ 2448917 w 11033920"/>
              <a:gd name="connsiteY3577" fmla="*/ 4517114 h 8900716"/>
              <a:gd name="connsiteX3578" fmla="*/ 2498978 w 11033920"/>
              <a:gd name="connsiteY3578" fmla="*/ 4547195 h 8900716"/>
              <a:gd name="connsiteX3579" fmla="*/ 2471904 w 11033920"/>
              <a:gd name="connsiteY3579" fmla="*/ 4570683 h 8900716"/>
              <a:gd name="connsiteX3580" fmla="*/ 2418778 w 11033920"/>
              <a:gd name="connsiteY3580" fmla="*/ 4523295 h 8900716"/>
              <a:gd name="connsiteX3581" fmla="*/ 2448917 w 11033920"/>
              <a:gd name="connsiteY3581" fmla="*/ 4517114 h 8900716"/>
              <a:gd name="connsiteX3582" fmla="*/ 7747753 w 11033920"/>
              <a:gd name="connsiteY3582" fmla="*/ 4515877 h 8900716"/>
              <a:gd name="connsiteX3583" fmla="*/ 7763589 w 11033920"/>
              <a:gd name="connsiteY3583" fmla="*/ 4522471 h 8900716"/>
              <a:gd name="connsiteX3584" fmla="*/ 7789641 w 11033920"/>
              <a:gd name="connsiteY3584" fmla="*/ 4570271 h 8900716"/>
              <a:gd name="connsiteX3585" fmla="*/ 7737025 w 11033920"/>
              <a:gd name="connsiteY3585" fmla="*/ 4570271 h 8900716"/>
              <a:gd name="connsiteX3586" fmla="*/ 7763589 w 11033920"/>
              <a:gd name="connsiteY3586" fmla="*/ 4618071 h 8900716"/>
              <a:gd name="connsiteX3587" fmla="*/ 7789641 w 11033920"/>
              <a:gd name="connsiteY3587" fmla="*/ 4642383 h 8900716"/>
              <a:gd name="connsiteX3588" fmla="*/ 7789641 w 11033920"/>
              <a:gd name="connsiteY3588" fmla="*/ 4594171 h 8900716"/>
              <a:gd name="connsiteX3589" fmla="*/ 7791685 w 11033920"/>
              <a:gd name="connsiteY3589" fmla="*/ 4616835 h 8900716"/>
              <a:gd name="connsiteX3590" fmla="*/ 7789641 w 11033920"/>
              <a:gd name="connsiteY3590" fmla="*/ 4618071 h 8900716"/>
              <a:gd name="connsiteX3591" fmla="*/ 7792195 w 11033920"/>
              <a:gd name="connsiteY3591" fmla="*/ 4620955 h 8900716"/>
              <a:gd name="connsiteX3592" fmla="*/ 7793217 w 11033920"/>
              <a:gd name="connsiteY3592" fmla="*/ 4630021 h 8900716"/>
              <a:gd name="connsiteX3593" fmla="*/ 7816204 w 11033920"/>
              <a:gd name="connsiteY3593" fmla="*/ 4665871 h 8900716"/>
              <a:gd name="connsiteX3594" fmla="*/ 7816204 w 11033920"/>
              <a:gd name="connsiteY3594" fmla="*/ 4713671 h 8900716"/>
              <a:gd name="connsiteX3595" fmla="*/ 7793217 w 11033920"/>
              <a:gd name="connsiteY3595" fmla="*/ 4728918 h 8900716"/>
              <a:gd name="connsiteX3596" fmla="*/ 7792195 w 11033920"/>
              <a:gd name="connsiteY3596" fmla="*/ 4738395 h 8900716"/>
              <a:gd name="connsiteX3597" fmla="*/ 7789641 w 11033920"/>
              <a:gd name="connsiteY3597" fmla="*/ 4737983 h 8900716"/>
              <a:gd name="connsiteX3598" fmla="*/ 7791685 w 11033920"/>
              <a:gd name="connsiteY3598" fmla="*/ 4742516 h 8900716"/>
              <a:gd name="connsiteX3599" fmla="*/ 7789641 w 11033920"/>
              <a:gd name="connsiteY3599" fmla="*/ 4761883 h 8900716"/>
              <a:gd name="connsiteX3600" fmla="*/ 7763589 w 11033920"/>
              <a:gd name="connsiteY3600" fmla="*/ 4642383 h 8900716"/>
              <a:gd name="connsiteX3601" fmla="*/ 7737025 w 11033920"/>
              <a:gd name="connsiteY3601" fmla="*/ 4618071 h 8900716"/>
              <a:gd name="connsiteX3602" fmla="*/ 7710973 w 11033920"/>
              <a:gd name="connsiteY3602" fmla="*/ 4570271 h 8900716"/>
              <a:gd name="connsiteX3603" fmla="*/ 7710973 w 11033920"/>
              <a:gd name="connsiteY3603" fmla="*/ 4546371 h 8900716"/>
              <a:gd name="connsiteX3604" fmla="*/ 7747753 w 11033920"/>
              <a:gd name="connsiteY3604" fmla="*/ 4515877 h 8900716"/>
              <a:gd name="connsiteX3605" fmla="*/ 7577647 w 11033920"/>
              <a:gd name="connsiteY3605" fmla="*/ 4515465 h 8900716"/>
              <a:gd name="connsiteX3606" fmla="*/ 7578157 w 11033920"/>
              <a:gd name="connsiteY3606" fmla="*/ 4522471 h 8900716"/>
              <a:gd name="connsiteX3607" fmla="*/ 7604721 w 11033920"/>
              <a:gd name="connsiteY3607" fmla="*/ 4547195 h 8900716"/>
              <a:gd name="connsiteX3608" fmla="*/ 7550573 w 11033920"/>
              <a:gd name="connsiteY3608" fmla="*/ 4522471 h 8900716"/>
              <a:gd name="connsiteX3609" fmla="*/ 7577647 w 11033920"/>
              <a:gd name="connsiteY3609" fmla="*/ 4515465 h 8900716"/>
              <a:gd name="connsiteX3610" fmla="*/ 8412342 w 11033920"/>
              <a:gd name="connsiteY3610" fmla="*/ 4512581 h 8900716"/>
              <a:gd name="connsiteX3611" fmla="*/ 8427156 w 11033920"/>
              <a:gd name="connsiteY3611" fmla="*/ 4522471 h 8900716"/>
              <a:gd name="connsiteX3612" fmla="*/ 8427156 w 11033920"/>
              <a:gd name="connsiteY3612" fmla="*/ 4534833 h 8900716"/>
              <a:gd name="connsiteX3613" fmla="*/ 8420005 w 11033920"/>
              <a:gd name="connsiteY3613" fmla="*/ 4536481 h 8900716"/>
              <a:gd name="connsiteX3614" fmla="*/ 8407234 w 11033920"/>
              <a:gd name="connsiteY3614" fmla="*/ 4516289 h 8900716"/>
              <a:gd name="connsiteX3615" fmla="*/ 8412342 w 11033920"/>
              <a:gd name="connsiteY3615" fmla="*/ 4512581 h 8900716"/>
              <a:gd name="connsiteX3616" fmla="*/ 7937271 w 11033920"/>
              <a:gd name="connsiteY3616" fmla="*/ 4507636 h 8900716"/>
              <a:gd name="connsiteX3617" fmla="*/ 7947998 w 11033920"/>
              <a:gd name="connsiteY3617" fmla="*/ 4524119 h 8900716"/>
              <a:gd name="connsiteX3618" fmla="*/ 7944933 w 11033920"/>
              <a:gd name="connsiteY3618" fmla="*/ 4526591 h 8900716"/>
              <a:gd name="connsiteX3619" fmla="*/ 7941357 w 11033920"/>
              <a:gd name="connsiteY3619" fmla="*/ 4524119 h 8900716"/>
              <a:gd name="connsiteX3620" fmla="*/ 7937271 w 11033920"/>
              <a:gd name="connsiteY3620" fmla="*/ 4507636 h 8900716"/>
              <a:gd name="connsiteX3621" fmla="*/ 7986821 w 11033920"/>
              <a:gd name="connsiteY3621" fmla="*/ 4502691 h 8900716"/>
              <a:gd name="connsiteX3622" fmla="*/ 7988865 w 11033920"/>
              <a:gd name="connsiteY3622" fmla="*/ 4503103 h 8900716"/>
              <a:gd name="connsiteX3623" fmla="*/ 8001125 w 11033920"/>
              <a:gd name="connsiteY3623" fmla="*/ 4523707 h 8900716"/>
              <a:gd name="connsiteX3624" fmla="*/ 7988865 w 11033920"/>
              <a:gd name="connsiteY3624" fmla="*/ 4508872 h 8900716"/>
              <a:gd name="connsiteX3625" fmla="*/ 2378423 w 11033920"/>
              <a:gd name="connsiteY3625" fmla="*/ 4502691 h 8900716"/>
              <a:gd name="connsiteX3626" fmla="*/ 2388128 w 11033920"/>
              <a:gd name="connsiteY3626" fmla="*/ 4505576 h 8900716"/>
              <a:gd name="connsiteX3627" fmla="*/ 2391704 w 11033920"/>
              <a:gd name="connsiteY3627" fmla="*/ 4547195 h 8900716"/>
              <a:gd name="connsiteX3628" fmla="*/ 2391704 w 11033920"/>
              <a:gd name="connsiteY3628" fmla="*/ 4522471 h 8900716"/>
              <a:gd name="connsiteX3629" fmla="*/ 2379444 w 11033920"/>
              <a:gd name="connsiteY3629" fmla="*/ 4508460 h 8900716"/>
              <a:gd name="connsiteX3630" fmla="*/ 7977115 w 11033920"/>
              <a:gd name="connsiteY3630" fmla="*/ 4500219 h 8900716"/>
              <a:gd name="connsiteX3631" fmla="*/ 7979159 w 11033920"/>
              <a:gd name="connsiteY3631" fmla="*/ 4523707 h 8900716"/>
              <a:gd name="connsiteX3632" fmla="*/ 7977115 w 11033920"/>
              <a:gd name="connsiteY3632" fmla="*/ 4523707 h 8900716"/>
              <a:gd name="connsiteX3633" fmla="*/ 7977115 w 11033920"/>
              <a:gd name="connsiteY3633" fmla="*/ 4500219 h 8900716"/>
              <a:gd name="connsiteX3634" fmla="*/ 2498978 w 11033920"/>
              <a:gd name="connsiteY3634" fmla="*/ 4499395 h 8900716"/>
              <a:gd name="connsiteX3635" fmla="*/ 2552105 w 11033920"/>
              <a:gd name="connsiteY3635" fmla="*/ 4523295 h 8900716"/>
              <a:gd name="connsiteX3636" fmla="*/ 2605231 w 11033920"/>
              <a:gd name="connsiteY3636" fmla="*/ 4570683 h 8900716"/>
              <a:gd name="connsiteX3637" fmla="*/ 2525542 w 11033920"/>
              <a:gd name="connsiteY3637" fmla="*/ 4523295 h 8900716"/>
              <a:gd name="connsiteX3638" fmla="*/ 2498978 w 11033920"/>
              <a:gd name="connsiteY3638" fmla="*/ 4499395 h 8900716"/>
              <a:gd name="connsiteX3639" fmla="*/ 8638640 w 11033920"/>
              <a:gd name="connsiteY3639" fmla="*/ 4498158 h 8900716"/>
              <a:gd name="connsiteX3640" fmla="*/ 8638640 w 11033920"/>
              <a:gd name="connsiteY3640" fmla="*/ 4522471 h 8900716"/>
              <a:gd name="connsiteX3641" fmla="*/ 8638640 w 11033920"/>
              <a:gd name="connsiteY3641" fmla="*/ 4498158 h 8900716"/>
              <a:gd name="connsiteX3642" fmla="*/ 2364630 w 11033920"/>
              <a:gd name="connsiteY3642" fmla="*/ 4498158 h 8900716"/>
              <a:gd name="connsiteX3643" fmla="*/ 2377912 w 11033920"/>
              <a:gd name="connsiteY3643" fmla="*/ 4501043 h 8900716"/>
              <a:gd name="connsiteX3644" fmla="*/ 2378423 w 11033920"/>
              <a:gd name="connsiteY3644" fmla="*/ 4502691 h 8900716"/>
              <a:gd name="connsiteX3645" fmla="*/ 1992746 w 11033920"/>
              <a:gd name="connsiteY3645" fmla="*/ 4498158 h 8900716"/>
              <a:gd name="connsiteX3646" fmla="*/ 2019820 w 11033920"/>
              <a:gd name="connsiteY3646" fmla="*/ 4498158 h 8900716"/>
              <a:gd name="connsiteX3647" fmla="*/ 1992746 w 11033920"/>
              <a:gd name="connsiteY3647" fmla="*/ 4522471 h 8900716"/>
              <a:gd name="connsiteX3648" fmla="*/ 1992746 w 11033920"/>
              <a:gd name="connsiteY3648" fmla="*/ 4498158 h 8900716"/>
              <a:gd name="connsiteX3649" fmla="*/ 8455252 w 11033920"/>
              <a:gd name="connsiteY3649" fmla="*/ 4493626 h 8900716"/>
              <a:gd name="connsiteX3650" fmla="*/ 8481815 w 11033920"/>
              <a:gd name="connsiteY3650" fmla="*/ 4524119 h 8900716"/>
              <a:gd name="connsiteX3651" fmla="*/ 8481815 w 11033920"/>
              <a:gd name="connsiteY3651" fmla="*/ 4571507 h 8900716"/>
              <a:gd name="connsiteX3652" fmla="*/ 8454741 w 11033920"/>
              <a:gd name="connsiteY3652" fmla="*/ 4547607 h 8900716"/>
              <a:gd name="connsiteX3653" fmla="*/ 8454741 w 11033920"/>
              <a:gd name="connsiteY3653" fmla="*/ 4500219 h 8900716"/>
              <a:gd name="connsiteX3654" fmla="*/ 8454741 w 11033920"/>
              <a:gd name="connsiteY3654" fmla="*/ 4499395 h 8900716"/>
              <a:gd name="connsiteX3655" fmla="*/ 8455252 w 11033920"/>
              <a:gd name="connsiteY3655" fmla="*/ 4493626 h 8900716"/>
              <a:gd name="connsiteX3656" fmla="*/ 9014100 w 11033920"/>
              <a:gd name="connsiteY3656" fmla="*/ 4485384 h 8900716"/>
              <a:gd name="connsiteX3657" fmla="*/ 9015121 w 11033920"/>
              <a:gd name="connsiteY3657" fmla="*/ 4487857 h 8900716"/>
              <a:gd name="connsiteX3658" fmla="*/ 9037598 w 11033920"/>
              <a:gd name="connsiteY3658" fmla="*/ 4499395 h 8900716"/>
              <a:gd name="connsiteX3659" fmla="*/ 9038109 w 11033920"/>
              <a:gd name="connsiteY3659" fmla="*/ 4523295 h 8900716"/>
              <a:gd name="connsiteX3660" fmla="*/ 9012056 w 11033920"/>
              <a:gd name="connsiteY3660" fmla="*/ 4499395 h 8900716"/>
              <a:gd name="connsiteX3661" fmla="*/ 8720883 w 11033920"/>
              <a:gd name="connsiteY3661" fmla="*/ 4476319 h 8900716"/>
              <a:gd name="connsiteX3662" fmla="*/ 8771966 w 11033920"/>
              <a:gd name="connsiteY3662" fmla="*/ 4499395 h 8900716"/>
              <a:gd name="connsiteX3663" fmla="*/ 8771966 w 11033920"/>
              <a:gd name="connsiteY3663" fmla="*/ 4522471 h 8900716"/>
              <a:gd name="connsiteX3664" fmla="*/ 8746425 w 11033920"/>
              <a:gd name="connsiteY3664" fmla="*/ 4522471 h 8900716"/>
              <a:gd name="connsiteX3665" fmla="*/ 8720883 w 11033920"/>
              <a:gd name="connsiteY3665" fmla="*/ 4476319 h 8900716"/>
              <a:gd name="connsiteX3666" fmla="*/ 8454741 w 11033920"/>
              <a:gd name="connsiteY3666" fmla="*/ 4476319 h 8900716"/>
              <a:gd name="connsiteX3667" fmla="*/ 8481815 w 11033920"/>
              <a:gd name="connsiteY3667" fmla="*/ 4476319 h 8900716"/>
              <a:gd name="connsiteX3668" fmla="*/ 8481815 w 11033920"/>
              <a:gd name="connsiteY3668" fmla="*/ 4498158 h 8900716"/>
              <a:gd name="connsiteX3669" fmla="*/ 8454741 w 11033920"/>
              <a:gd name="connsiteY3669" fmla="*/ 4476319 h 8900716"/>
              <a:gd name="connsiteX3670" fmla="*/ 8427156 w 11033920"/>
              <a:gd name="connsiteY3670" fmla="*/ 4476319 h 8900716"/>
              <a:gd name="connsiteX3671" fmla="*/ 8454741 w 11033920"/>
              <a:gd name="connsiteY3671" fmla="*/ 4499395 h 8900716"/>
              <a:gd name="connsiteX3672" fmla="*/ 8400082 w 11033920"/>
              <a:gd name="connsiteY3672" fmla="*/ 4499395 h 8900716"/>
              <a:gd name="connsiteX3673" fmla="*/ 8427156 w 11033920"/>
              <a:gd name="connsiteY3673" fmla="*/ 4476319 h 8900716"/>
              <a:gd name="connsiteX3674" fmla="*/ 7977115 w 11033920"/>
              <a:gd name="connsiteY3674" fmla="*/ 4476319 h 8900716"/>
              <a:gd name="connsiteX3675" fmla="*/ 7986821 w 11033920"/>
              <a:gd name="connsiteY3675" fmla="*/ 4502691 h 8900716"/>
              <a:gd name="connsiteX3676" fmla="*/ 7977115 w 11033920"/>
              <a:gd name="connsiteY3676" fmla="*/ 4500219 h 8900716"/>
              <a:gd name="connsiteX3677" fmla="*/ 7977115 w 11033920"/>
              <a:gd name="connsiteY3677" fmla="*/ 4476319 h 8900716"/>
              <a:gd name="connsiteX3678" fmla="*/ 7894872 w 11033920"/>
              <a:gd name="connsiteY3678" fmla="*/ 4476319 h 8900716"/>
              <a:gd name="connsiteX3679" fmla="*/ 7947998 w 11033920"/>
              <a:gd name="connsiteY3679" fmla="*/ 4500219 h 8900716"/>
              <a:gd name="connsiteX3680" fmla="*/ 7937271 w 11033920"/>
              <a:gd name="connsiteY3680" fmla="*/ 4507636 h 8900716"/>
              <a:gd name="connsiteX3681" fmla="*/ 7932163 w 11033920"/>
              <a:gd name="connsiteY3681" fmla="*/ 4499807 h 8900716"/>
              <a:gd name="connsiteX3682" fmla="*/ 7894872 w 11033920"/>
              <a:gd name="connsiteY3682" fmla="*/ 4476319 h 8900716"/>
              <a:gd name="connsiteX3683" fmla="*/ 2019820 w 11033920"/>
              <a:gd name="connsiteY3683" fmla="*/ 4476319 h 8900716"/>
              <a:gd name="connsiteX3684" fmla="*/ 2070903 w 11033920"/>
              <a:gd name="connsiteY3684" fmla="*/ 4522471 h 8900716"/>
              <a:gd name="connsiteX3685" fmla="*/ 2059154 w 11033920"/>
              <a:gd name="connsiteY3685" fmla="*/ 4512169 h 8900716"/>
              <a:gd name="connsiteX3686" fmla="*/ 2068860 w 11033920"/>
              <a:gd name="connsiteY3686" fmla="*/ 4522471 h 8900716"/>
              <a:gd name="connsiteX3687" fmla="*/ 2072946 w 11033920"/>
              <a:gd name="connsiteY3687" fmla="*/ 4546371 h 8900716"/>
              <a:gd name="connsiteX3688" fmla="*/ 2098999 w 11033920"/>
              <a:gd name="connsiteY3688" fmla="*/ 4546371 h 8900716"/>
              <a:gd name="connsiteX3689" fmla="*/ 2130670 w 11033920"/>
              <a:gd name="connsiteY3689" fmla="*/ 4574803 h 8900716"/>
              <a:gd name="connsiteX3690" fmla="*/ 2142930 w 11033920"/>
              <a:gd name="connsiteY3690" fmla="*/ 4586341 h 8900716"/>
              <a:gd name="connsiteX3691" fmla="*/ 2144973 w 11033920"/>
              <a:gd name="connsiteY3691" fmla="*/ 4586753 h 8900716"/>
              <a:gd name="connsiteX3692" fmla="*/ 2149571 w 11033920"/>
              <a:gd name="connsiteY3692" fmla="*/ 4592110 h 8900716"/>
              <a:gd name="connsiteX3693" fmla="*/ 2151614 w 11033920"/>
              <a:gd name="connsiteY3693" fmla="*/ 4594583 h 8900716"/>
              <a:gd name="connsiteX3694" fmla="*/ 2205251 w 11033920"/>
              <a:gd name="connsiteY3694" fmla="*/ 4642795 h 8900716"/>
              <a:gd name="connsiteX3695" fmla="*/ 2231304 w 11033920"/>
              <a:gd name="connsiteY3695" fmla="*/ 4666695 h 8900716"/>
              <a:gd name="connsiteX3696" fmla="*/ 2214957 w 11033920"/>
              <a:gd name="connsiteY3696" fmla="*/ 4664223 h 8900716"/>
              <a:gd name="connsiteX3697" fmla="*/ 2199121 w 11033920"/>
              <a:gd name="connsiteY3697" fmla="*/ 4654745 h 8900716"/>
              <a:gd name="connsiteX3698" fmla="*/ 2196056 w 11033920"/>
              <a:gd name="connsiteY3698" fmla="*/ 4648976 h 8900716"/>
              <a:gd name="connsiteX3699" fmla="*/ 2125562 w 11033920"/>
              <a:gd name="connsiteY3699" fmla="*/ 4594583 h 8900716"/>
              <a:gd name="connsiteX3700" fmla="*/ 2098999 w 11033920"/>
              <a:gd name="connsiteY3700" fmla="*/ 4594583 h 8900716"/>
              <a:gd name="connsiteX3701" fmla="*/ 2046383 w 11033920"/>
              <a:gd name="connsiteY3701" fmla="*/ 4570271 h 8900716"/>
              <a:gd name="connsiteX3702" fmla="*/ 2054046 w 11033920"/>
              <a:gd name="connsiteY3702" fmla="*/ 4522883 h 8900716"/>
              <a:gd name="connsiteX3703" fmla="*/ 2046894 w 11033920"/>
              <a:gd name="connsiteY3703" fmla="*/ 4501043 h 8900716"/>
              <a:gd name="connsiteX3704" fmla="*/ 8321925 w 11033920"/>
              <a:gd name="connsiteY3704" fmla="*/ 4475495 h 8900716"/>
              <a:gd name="connsiteX3705" fmla="*/ 8321925 w 11033920"/>
              <a:gd name="connsiteY3705" fmla="*/ 4498983 h 8900716"/>
              <a:gd name="connsiteX3706" fmla="*/ 8321925 w 11033920"/>
              <a:gd name="connsiteY3706" fmla="*/ 4475495 h 8900716"/>
              <a:gd name="connsiteX3707" fmla="*/ 9864120 w 11033920"/>
              <a:gd name="connsiteY3707" fmla="*/ 4474670 h 8900716"/>
              <a:gd name="connsiteX3708" fmla="*/ 9890683 w 11033920"/>
              <a:gd name="connsiteY3708" fmla="*/ 4474670 h 8900716"/>
              <a:gd name="connsiteX3709" fmla="*/ 9864120 w 11033920"/>
              <a:gd name="connsiteY3709" fmla="*/ 4474670 h 8900716"/>
              <a:gd name="connsiteX3710" fmla="*/ 8827136 w 11033920"/>
              <a:gd name="connsiteY3710" fmla="*/ 4465193 h 8900716"/>
              <a:gd name="connsiteX3711" fmla="*/ 8830201 w 11033920"/>
              <a:gd name="connsiteY3711" fmla="*/ 4466429 h 8900716"/>
              <a:gd name="connsiteX3712" fmla="*/ 8853699 w 11033920"/>
              <a:gd name="connsiteY3712" fmla="*/ 4474670 h 8900716"/>
              <a:gd name="connsiteX3713" fmla="*/ 8826625 w 11033920"/>
              <a:gd name="connsiteY3713" fmla="*/ 4474670 h 8900716"/>
              <a:gd name="connsiteX3714" fmla="*/ 8827136 w 11033920"/>
              <a:gd name="connsiteY3714" fmla="*/ 4465193 h 8900716"/>
              <a:gd name="connsiteX3715" fmla="*/ 2358500 w 11033920"/>
              <a:gd name="connsiteY3715" fmla="*/ 4463957 h 8900716"/>
              <a:gd name="connsiteX3716" fmla="*/ 2366674 w 11033920"/>
              <a:gd name="connsiteY3716" fmla="*/ 4469726 h 8900716"/>
              <a:gd name="connsiteX3717" fmla="*/ 2365652 w 11033920"/>
              <a:gd name="connsiteY3717" fmla="*/ 4475082 h 8900716"/>
              <a:gd name="connsiteX3718" fmla="*/ 7517049 w 11033920"/>
              <a:gd name="connsiteY3718" fmla="*/ 4452161 h 8900716"/>
              <a:gd name="connsiteX3719" fmla="*/ 7529118 w 11033920"/>
              <a:gd name="connsiteY3719" fmla="*/ 4456951 h 8900716"/>
              <a:gd name="connsiteX3720" fmla="*/ 7550573 w 11033920"/>
              <a:gd name="connsiteY3720" fmla="*/ 4498158 h 8900716"/>
              <a:gd name="connsiteX3721" fmla="*/ 7522988 w 11033920"/>
              <a:gd name="connsiteY3721" fmla="*/ 4498158 h 8900716"/>
              <a:gd name="connsiteX3722" fmla="*/ 7522988 w 11033920"/>
              <a:gd name="connsiteY3722" fmla="*/ 4474258 h 8900716"/>
              <a:gd name="connsiteX3723" fmla="*/ 7517049 w 11033920"/>
              <a:gd name="connsiteY3723" fmla="*/ 4452161 h 8900716"/>
              <a:gd name="connsiteX3724" fmla="*/ 2070903 w 11033920"/>
              <a:gd name="connsiteY3724" fmla="*/ 4451594 h 8900716"/>
              <a:gd name="connsiteX3725" fmla="*/ 2125562 w 11033920"/>
              <a:gd name="connsiteY3725" fmla="*/ 4475495 h 8900716"/>
              <a:gd name="connsiteX3726" fmla="*/ 2125562 w 11033920"/>
              <a:gd name="connsiteY3726" fmla="*/ 4498983 h 8900716"/>
              <a:gd name="connsiteX3727" fmla="*/ 2070903 w 11033920"/>
              <a:gd name="connsiteY3727" fmla="*/ 4451594 h 8900716"/>
              <a:gd name="connsiteX3728" fmla="*/ 2019820 w 11033920"/>
              <a:gd name="connsiteY3728" fmla="*/ 4451594 h 8900716"/>
              <a:gd name="connsiteX3729" fmla="*/ 2046383 w 11033920"/>
              <a:gd name="connsiteY3729" fmla="*/ 4451594 h 8900716"/>
              <a:gd name="connsiteX3730" fmla="*/ 2072436 w 11033920"/>
              <a:gd name="connsiteY3730" fmla="*/ 4475907 h 8900716"/>
              <a:gd name="connsiteX3731" fmla="*/ 2151614 w 11033920"/>
              <a:gd name="connsiteY3731" fmla="*/ 4524119 h 8900716"/>
              <a:gd name="connsiteX3732" fmla="*/ 2125051 w 11033920"/>
              <a:gd name="connsiteY3732" fmla="*/ 4524119 h 8900716"/>
              <a:gd name="connsiteX3733" fmla="*/ 2103085 w 11033920"/>
              <a:gd name="connsiteY3733" fmla="*/ 4513817 h 8900716"/>
              <a:gd name="connsiteX3734" fmla="*/ 2098999 w 11033920"/>
              <a:gd name="connsiteY3734" fmla="*/ 4523295 h 8900716"/>
              <a:gd name="connsiteX3735" fmla="*/ 2098488 w 11033920"/>
              <a:gd name="connsiteY3735" fmla="*/ 4524119 h 8900716"/>
              <a:gd name="connsiteX3736" fmla="*/ 2072436 w 11033920"/>
              <a:gd name="connsiteY3736" fmla="*/ 4499807 h 8900716"/>
              <a:gd name="connsiteX3737" fmla="*/ 2046383 w 11033920"/>
              <a:gd name="connsiteY3737" fmla="*/ 4475907 h 8900716"/>
              <a:gd name="connsiteX3738" fmla="*/ 2019820 w 11033920"/>
              <a:gd name="connsiteY3738" fmla="*/ 4451594 h 8900716"/>
              <a:gd name="connsiteX3739" fmla="*/ 2445341 w 11033920"/>
              <a:gd name="connsiteY3739" fmla="*/ 4451182 h 8900716"/>
              <a:gd name="connsiteX3740" fmla="*/ 2475441 w 11033920"/>
              <a:gd name="connsiteY3740" fmla="*/ 4518633 h 8900716"/>
              <a:gd name="connsiteX3741" fmla="*/ 2483413 w 11033920"/>
              <a:gd name="connsiteY3741" fmla="*/ 4531142 h 8900716"/>
              <a:gd name="connsiteX3742" fmla="*/ 2467970 w 11033920"/>
              <a:gd name="connsiteY3742" fmla="*/ 4515214 h 8900716"/>
              <a:gd name="connsiteX3743" fmla="*/ 2445341 w 11033920"/>
              <a:gd name="connsiteY3743" fmla="*/ 4451182 h 8900716"/>
              <a:gd name="connsiteX3744" fmla="*/ 2339089 w 11033920"/>
              <a:gd name="connsiteY3744" fmla="*/ 4451182 h 8900716"/>
              <a:gd name="connsiteX3745" fmla="*/ 2350838 w 11033920"/>
              <a:gd name="connsiteY3745" fmla="*/ 4458188 h 8900716"/>
              <a:gd name="connsiteX3746" fmla="*/ 2351859 w 11033920"/>
              <a:gd name="connsiteY3746" fmla="*/ 4454067 h 8900716"/>
              <a:gd name="connsiteX3747" fmla="*/ 2352370 w 11033920"/>
              <a:gd name="connsiteY3747" fmla="*/ 4454479 h 8900716"/>
              <a:gd name="connsiteX3748" fmla="*/ 2358500 w 11033920"/>
              <a:gd name="connsiteY3748" fmla="*/ 4463957 h 8900716"/>
              <a:gd name="connsiteX3749" fmla="*/ 7522988 w 11033920"/>
              <a:gd name="connsiteY3749" fmla="*/ 4450770 h 8900716"/>
              <a:gd name="connsiteX3750" fmla="*/ 7529118 w 11033920"/>
              <a:gd name="connsiteY3750" fmla="*/ 4456951 h 8900716"/>
              <a:gd name="connsiteX3751" fmla="*/ 7522988 w 11033920"/>
              <a:gd name="connsiteY3751" fmla="*/ 4450770 h 8900716"/>
              <a:gd name="connsiteX3752" fmla="*/ 9042195 w 11033920"/>
              <a:gd name="connsiteY3752" fmla="*/ 4445825 h 8900716"/>
              <a:gd name="connsiteX3753" fmla="*/ 9065183 w 11033920"/>
              <a:gd name="connsiteY3753" fmla="*/ 4452419 h 8900716"/>
              <a:gd name="connsiteX3754" fmla="*/ 9065183 w 11033920"/>
              <a:gd name="connsiteY3754" fmla="*/ 4461484 h 8900716"/>
              <a:gd name="connsiteX3755" fmla="*/ 9065183 w 11033920"/>
              <a:gd name="connsiteY3755" fmla="*/ 4464369 h 8900716"/>
              <a:gd name="connsiteX3756" fmla="*/ 9065183 w 11033920"/>
              <a:gd name="connsiteY3756" fmla="*/ 4476319 h 8900716"/>
              <a:gd name="connsiteX3757" fmla="*/ 9038109 w 11033920"/>
              <a:gd name="connsiteY3757" fmla="*/ 4476319 h 8900716"/>
              <a:gd name="connsiteX3758" fmla="*/ 9038109 w 11033920"/>
              <a:gd name="connsiteY3758" fmla="*/ 4452419 h 8900716"/>
              <a:gd name="connsiteX3759" fmla="*/ 9042195 w 11033920"/>
              <a:gd name="connsiteY3759" fmla="*/ 4445825 h 8900716"/>
              <a:gd name="connsiteX3760" fmla="*/ 7718635 w 11033920"/>
              <a:gd name="connsiteY3760" fmla="*/ 4440880 h 8900716"/>
              <a:gd name="connsiteX3761" fmla="*/ 7720679 w 11033920"/>
              <a:gd name="connsiteY3761" fmla="*/ 4445001 h 8900716"/>
              <a:gd name="connsiteX3762" fmla="*/ 7710973 w 11033920"/>
              <a:gd name="connsiteY3762" fmla="*/ 4451594 h 8900716"/>
              <a:gd name="connsiteX3763" fmla="*/ 7530139 w 11033920"/>
              <a:gd name="connsiteY3763" fmla="*/ 4440468 h 8900716"/>
              <a:gd name="connsiteX3764" fmla="*/ 7550573 w 11033920"/>
              <a:gd name="connsiteY3764" fmla="*/ 4451182 h 8900716"/>
              <a:gd name="connsiteX3765" fmla="*/ 7537291 w 11033920"/>
              <a:gd name="connsiteY3765" fmla="*/ 4457363 h 8900716"/>
              <a:gd name="connsiteX3766" fmla="*/ 2246118 w 11033920"/>
              <a:gd name="connsiteY3766" fmla="*/ 4430166 h 8900716"/>
              <a:gd name="connsiteX3767" fmla="*/ 2247650 w 11033920"/>
              <a:gd name="connsiteY3767" fmla="*/ 4430578 h 8900716"/>
              <a:gd name="connsiteX3768" fmla="*/ 2248672 w 11033920"/>
              <a:gd name="connsiteY3768" fmla="*/ 4432639 h 8900716"/>
              <a:gd name="connsiteX3769" fmla="*/ 2245607 w 11033920"/>
              <a:gd name="connsiteY3769" fmla="*/ 4431403 h 8900716"/>
              <a:gd name="connsiteX3770" fmla="*/ 8932367 w 11033920"/>
              <a:gd name="connsiteY3770" fmla="*/ 4428930 h 8900716"/>
              <a:gd name="connsiteX3771" fmla="*/ 8932367 w 11033920"/>
              <a:gd name="connsiteY3771" fmla="*/ 4452007 h 8900716"/>
              <a:gd name="connsiteX3772" fmla="*/ 8932367 w 11033920"/>
              <a:gd name="connsiteY3772" fmla="*/ 4475907 h 8900716"/>
              <a:gd name="connsiteX3773" fmla="*/ 8932367 w 11033920"/>
              <a:gd name="connsiteY3773" fmla="*/ 4428930 h 8900716"/>
              <a:gd name="connsiteX3774" fmla="*/ 7524009 w 11033920"/>
              <a:gd name="connsiteY3774" fmla="*/ 4427694 h 8900716"/>
              <a:gd name="connsiteX3775" fmla="*/ 7530139 w 11033920"/>
              <a:gd name="connsiteY3775" fmla="*/ 4440468 h 8900716"/>
              <a:gd name="connsiteX3776" fmla="*/ 7527075 w 11033920"/>
              <a:gd name="connsiteY3776" fmla="*/ 4439644 h 8900716"/>
              <a:gd name="connsiteX3777" fmla="*/ 7524009 w 11033920"/>
              <a:gd name="connsiteY3777" fmla="*/ 4427694 h 8900716"/>
              <a:gd name="connsiteX3778" fmla="*/ 2232836 w 11033920"/>
              <a:gd name="connsiteY3778" fmla="*/ 4427694 h 8900716"/>
              <a:gd name="connsiteX3779" fmla="*/ 2245607 w 11033920"/>
              <a:gd name="connsiteY3779" fmla="*/ 4431403 h 8900716"/>
              <a:gd name="connsiteX3780" fmla="*/ 2244074 w 11033920"/>
              <a:gd name="connsiteY3780" fmla="*/ 4434699 h 8900716"/>
              <a:gd name="connsiteX3781" fmla="*/ 2232836 w 11033920"/>
              <a:gd name="connsiteY3781" fmla="*/ 4427694 h 8900716"/>
              <a:gd name="connsiteX3782" fmla="*/ 8613609 w 11033920"/>
              <a:gd name="connsiteY3782" fmla="*/ 4427282 h 8900716"/>
              <a:gd name="connsiteX3783" fmla="*/ 8638640 w 11033920"/>
              <a:gd name="connsiteY3783" fmla="*/ 4451594 h 8900716"/>
              <a:gd name="connsiteX3784" fmla="*/ 8613609 w 11033920"/>
              <a:gd name="connsiteY3784" fmla="*/ 4451594 h 8900716"/>
              <a:gd name="connsiteX3785" fmla="*/ 8613609 w 11033920"/>
              <a:gd name="connsiteY3785" fmla="*/ 4427282 h 8900716"/>
              <a:gd name="connsiteX3786" fmla="*/ 7710973 w 11033920"/>
              <a:gd name="connsiteY3786" fmla="*/ 4427282 h 8900716"/>
              <a:gd name="connsiteX3787" fmla="*/ 7720168 w 11033920"/>
              <a:gd name="connsiteY3787" fmla="*/ 4439644 h 8900716"/>
              <a:gd name="connsiteX3788" fmla="*/ 7718635 w 11033920"/>
              <a:gd name="connsiteY3788" fmla="*/ 4440880 h 8900716"/>
              <a:gd name="connsiteX3789" fmla="*/ 1992746 w 11033920"/>
              <a:gd name="connsiteY3789" fmla="*/ 4427282 h 8900716"/>
              <a:gd name="connsiteX3790" fmla="*/ 1992746 w 11033920"/>
              <a:gd name="connsiteY3790" fmla="*/ 4451594 h 8900716"/>
              <a:gd name="connsiteX3791" fmla="*/ 1992746 w 11033920"/>
              <a:gd name="connsiteY3791" fmla="*/ 4427282 h 8900716"/>
              <a:gd name="connsiteX3792" fmla="*/ 7789641 w 11033920"/>
              <a:gd name="connsiteY3792" fmla="*/ 4426870 h 8900716"/>
              <a:gd name="connsiteX3793" fmla="*/ 7798836 w 11033920"/>
              <a:gd name="connsiteY3793" fmla="*/ 4456539 h 8900716"/>
              <a:gd name="connsiteX3794" fmla="*/ 7793217 w 11033920"/>
              <a:gd name="connsiteY3794" fmla="*/ 4450358 h 8900716"/>
              <a:gd name="connsiteX3795" fmla="*/ 7789641 w 11033920"/>
              <a:gd name="connsiteY3795" fmla="*/ 4426870 h 8900716"/>
              <a:gd name="connsiteX3796" fmla="*/ 7996016 w 11033920"/>
              <a:gd name="connsiteY3796" fmla="*/ 4409151 h 8900716"/>
              <a:gd name="connsiteX3797" fmla="*/ 8002657 w 11033920"/>
              <a:gd name="connsiteY3797" fmla="*/ 4428518 h 8900716"/>
              <a:gd name="connsiteX3798" fmla="*/ 7977115 w 11033920"/>
              <a:gd name="connsiteY3798" fmla="*/ 4451594 h 8900716"/>
              <a:gd name="connsiteX3799" fmla="*/ 7980181 w 11033920"/>
              <a:gd name="connsiteY3799" fmla="*/ 4419452 h 8900716"/>
              <a:gd name="connsiteX3800" fmla="*/ 7995505 w 11033920"/>
              <a:gd name="connsiteY3800" fmla="*/ 4407915 h 8900716"/>
              <a:gd name="connsiteX3801" fmla="*/ 7998059 w 11033920"/>
              <a:gd name="connsiteY3801" fmla="*/ 4407915 h 8900716"/>
              <a:gd name="connsiteX3802" fmla="*/ 7996016 w 11033920"/>
              <a:gd name="connsiteY3802" fmla="*/ 4409151 h 8900716"/>
              <a:gd name="connsiteX3803" fmla="*/ 8243257 w 11033920"/>
              <a:gd name="connsiteY3803" fmla="*/ 4405030 h 8900716"/>
              <a:gd name="connsiteX3804" fmla="*/ 8243257 w 11033920"/>
              <a:gd name="connsiteY3804" fmla="*/ 4419452 h 8900716"/>
              <a:gd name="connsiteX3805" fmla="*/ 8243257 w 11033920"/>
              <a:gd name="connsiteY3805" fmla="*/ 4428518 h 8900716"/>
              <a:gd name="connsiteX3806" fmla="*/ 8243257 w 11033920"/>
              <a:gd name="connsiteY3806" fmla="*/ 4405030 h 8900716"/>
              <a:gd name="connsiteX3807" fmla="*/ 8002657 w 11033920"/>
              <a:gd name="connsiteY3807" fmla="*/ 4405030 h 8900716"/>
              <a:gd name="connsiteX3808" fmla="*/ 8002657 w 11033920"/>
              <a:gd name="connsiteY3808" fmla="*/ 4407502 h 8900716"/>
              <a:gd name="connsiteX3809" fmla="*/ 7998059 w 11033920"/>
              <a:gd name="connsiteY3809" fmla="*/ 4407915 h 8900716"/>
              <a:gd name="connsiteX3810" fmla="*/ 8985493 w 11033920"/>
              <a:gd name="connsiteY3810" fmla="*/ 4404206 h 8900716"/>
              <a:gd name="connsiteX3811" fmla="*/ 8985493 w 11033920"/>
              <a:gd name="connsiteY3811" fmla="*/ 4405030 h 8900716"/>
              <a:gd name="connsiteX3812" fmla="*/ 9012056 w 11033920"/>
              <a:gd name="connsiteY3812" fmla="*/ 4428930 h 8900716"/>
              <a:gd name="connsiteX3813" fmla="*/ 8985493 w 11033920"/>
              <a:gd name="connsiteY3813" fmla="*/ 4428930 h 8900716"/>
              <a:gd name="connsiteX3814" fmla="*/ 8985493 w 11033920"/>
              <a:gd name="connsiteY3814" fmla="*/ 4449534 h 8900716"/>
              <a:gd name="connsiteX3815" fmla="*/ 8985493 w 11033920"/>
              <a:gd name="connsiteY3815" fmla="*/ 4452007 h 8900716"/>
              <a:gd name="connsiteX3816" fmla="*/ 9012056 w 11033920"/>
              <a:gd name="connsiteY3816" fmla="*/ 4452007 h 8900716"/>
              <a:gd name="connsiteX3817" fmla="*/ 9037598 w 11033920"/>
              <a:gd name="connsiteY3817" fmla="*/ 4498983 h 8900716"/>
              <a:gd name="connsiteX3818" fmla="*/ 9037598 w 11033920"/>
              <a:gd name="connsiteY3818" fmla="*/ 4499395 h 8900716"/>
              <a:gd name="connsiteX3819" fmla="*/ 9015121 w 11033920"/>
              <a:gd name="connsiteY3819" fmla="*/ 4482088 h 8900716"/>
              <a:gd name="connsiteX3820" fmla="*/ 9014100 w 11033920"/>
              <a:gd name="connsiteY3820" fmla="*/ 4485384 h 8900716"/>
              <a:gd name="connsiteX3821" fmla="*/ 9012056 w 11033920"/>
              <a:gd name="connsiteY3821" fmla="*/ 4475907 h 8900716"/>
              <a:gd name="connsiteX3822" fmla="*/ 9012056 w 11033920"/>
              <a:gd name="connsiteY3822" fmla="*/ 4499395 h 8900716"/>
              <a:gd name="connsiteX3823" fmla="*/ 8958930 w 11033920"/>
              <a:gd name="connsiteY3823" fmla="*/ 4523295 h 8900716"/>
              <a:gd name="connsiteX3824" fmla="*/ 8958930 w 11033920"/>
              <a:gd name="connsiteY3824" fmla="*/ 4499395 h 8900716"/>
              <a:gd name="connsiteX3825" fmla="*/ 8932367 w 11033920"/>
              <a:gd name="connsiteY3825" fmla="*/ 4499395 h 8900716"/>
              <a:gd name="connsiteX3826" fmla="*/ 8932367 w 11033920"/>
              <a:gd name="connsiteY3826" fmla="*/ 4523295 h 8900716"/>
              <a:gd name="connsiteX3827" fmla="*/ 8906315 w 11033920"/>
              <a:gd name="connsiteY3827" fmla="*/ 4570271 h 8900716"/>
              <a:gd name="connsiteX3828" fmla="*/ 8906315 w 11033920"/>
              <a:gd name="connsiteY3828" fmla="*/ 4547195 h 8900716"/>
              <a:gd name="connsiteX3829" fmla="*/ 8906315 w 11033920"/>
              <a:gd name="connsiteY3829" fmla="*/ 4523295 h 8900716"/>
              <a:gd name="connsiteX3830" fmla="*/ 8880262 w 11033920"/>
              <a:gd name="connsiteY3830" fmla="*/ 4547195 h 8900716"/>
              <a:gd name="connsiteX3831" fmla="*/ 8880262 w 11033920"/>
              <a:gd name="connsiteY3831" fmla="*/ 4570271 h 8900716"/>
              <a:gd name="connsiteX3832" fmla="*/ 8853699 w 11033920"/>
              <a:gd name="connsiteY3832" fmla="*/ 4617659 h 8900716"/>
              <a:gd name="connsiteX3833" fmla="*/ 8827136 w 11033920"/>
              <a:gd name="connsiteY3833" fmla="*/ 4570271 h 8900716"/>
              <a:gd name="connsiteX3834" fmla="*/ 8827136 w 11033920"/>
              <a:gd name="connsiteY3834" fmla="*/ 4523295 h 8900716"/>
              <a:gd name="connsiteX3835" fmla="*/ 8906315 w 11033920"/>
              <a:gd name="connsiteY3835" fmla="*/ 4499395 h 8900716"/>
              <a:gd name="connsiteX3836" fmla="*/ 8906315 w 11033920"/>
              <a:gd name="connsiteY3836" fmla="*/ 4475907 h 8900716"/>
              <a:gd name="connsiteX3837" fmla="*/ 8932367 w 11033920"/>
              <a:gd name="connsiteY3837" fmla="*/ 4475907 h 8900716"/>
              <a:gd name="connsiteX3838" fmla="*/ 8958930 w 11033920"/>
              <a:gd name="connsiteY3838" fmla="*/ 4428930 h 8900716"/>
              <a:gd name="connsiteX3839" fmla="*/ 8981917 w 11033920"/>
              <a:gd name="connsiteY3839" fmla="*/ 4405030 h 8900716"/>
              <a:gd name="connsiteX3840" fmla="*/ 2206273 w 11033920"/>
              <a:gd name="connsiteY3840" fmla="*/ 4403382 h 8900716"/>
              <a:gd name="connsiteX3841" fmla="*/ 2219555 w 11033920"/>
              <a:gd name="connsiteY3841" fmla="*/ 4427694 h 8900716"/>
              <a:gd name="connsiteX3842" fmla="*/ 2232836 w 11033920"/>
              <a:gd name="connsiteY3842" fmla="*/ 4451182 h 8900716"/>
              <a:gd name="connsiteX3843" fmla="*/ 2206273 w 11033920"/>
              <a:gd name="connsiteY3843" fmla="*/ 4427694 h 8900716"/>
              <a:gd name="connsiteX3844" fmla="*/ 2201676 w 11033920"/>
              <a:gd name="connsiteY3844" fmla="*/ 4419865 h 8900716"/>
              <a:gd name="connsiteX3845" fmla="*/ 2190948 w 11033920"/>
              <a:gd name="connsiteY3845" fmla="*/ 4405854 h 8900716"/>
              <a:gd name="connsiteX3846" fmla="*/ 8427156 w 11033920"/>
              <a:gd name="connsiteY3846" fmla="*/ 4402970 h 8900716"/>
              <a:gd name="connsiteX3847" fmla="*/ 8454741 w 11033920"/>
              <a:gd name="connsiteY3847" fmla="*/ 4427282 h 8900716"/>
              <a:gd name="connsiteX3848" fmla="*/ 8400082 w 11033920"/>
              <a:gd name="connsiteY3848" fmla="*/ 4427282 h 8900716"/>
              <a:gd name="connsiteX3849" fmla="*/ 8427156 w 11033920"/>
              <a:gd name="connsiteY3849" fmla="*/ 4402970 h 8900716"/>
              <a:gd name="connsiteX3850" fmla="*/ 8082857 w 11033920"/>
              <a:gd name="connsiteY3850" fmla="*/ 4402970 h 8900716"/>
              <a:gd name="connsiteX3851" fmla="*/ 8133940 w 11033920"/>
              <a:gd name="connsiteY3851" fmla="*/ 4498158 h 8900716"/>
              <a:gd name="connsiteX3852" fmla="*/ 8108399 w 11033920"/>
              <a:gd name="connsiteY3852" fmla="*/ 4474258 h 8900716"/>
              <a:gd name="connsiteX3853" fmla="*/ 8082857 w 11033920"/>
              <a:gd name="connsiteY3853" fmla="*/ 4450358 h 8900716"/>
              <a:gd name="connsiteX3854" fmla="*/ 8082857 w 11033920"/>
              <a:gd name="connsiteY3854" fmla="*/ 4402970 h 8900716"/>
              <a:gd name="connsiteX3855" fmla="*/ 8028199 w 11033920"/>
              <a:gd name="connsiteY3855" fmla="*/ 4402970 h 8900716"/>
              <a:gd name="connsiteX3856" fmla="*/ 8055273 w 11033920"/>
              <a:gd name="connsiteY3856" fmla="*/ 4450358 h 8900716"/>
              <a:gd name="connsiteX3857" fmla="*/ 8055273 w 11033920"/>
              <a:gd name="connsiteY3857" fmla="*/ 4522471 h 8900716"/>
              <a:gd name="connsiteX3858" fmla="*/ 8028199 w 11033920"/>
              <a:gd name="connsiteY3858" fmla="*/ 4426870 h 8900716"/>
              <a:gd name="connsiteX3859" fmla="*/ 8028199 w 11033920"/>
              <a:gd name="connsiteY3859" fmla="*/ 4402970 h 8900716"/>
              <a:gd name="connsiteX3860" fmla="*/ 7842767 w 11033920"/>
              <a:gd name="connsiteY3860" fmla="*/ 4402970 h 8900716"/>
              <a:gd name="connsiteX3861" fmla="*/ 7894872 w 11033920"/>
              <a:gd name="connsiteY3861" fmla="*/ 4474258 h 8900716"/>
              <a:gd name="connsiteX3862" fmla="*/ 7868819 w 11033920"/>
              <a:gd name="connsiteY3862" fmla="*/ 4450358 h 8900716"/>
              <a:gd name="connsiteX3863" fmla="*/ 7891807 w 11033920"/>
              <a:gd name="connsiteY3863" fmla="*/ 4534421 h 8900716"/>
              <a:gd name="connsiteX3864" fmla="*/ 7868819 w 11033920"/>
              <a:gd name="connsiteY3864" fmla="*/ 4522471 h 8900716"/>
              <a:gd name="connsiteX3865" fmla="*/ 7868819 w 11033920"/>
              <a:gd name="connsiteY3865" fmla="*/ 4498570 h 8900716"/>
              <a:gd name="connsiteX3866" fmla="*/ 7763589 w 11033920"/>
              <a:gd name="connsiteY3866" fmla="*/ 4522471 h 8900716"/>
              <a:gd name="connsiteX3867" fmla="*/ 7737025 w 11033920"/>
              <a:gd name="connsiteY3867" fmla="*/ 4498570 h 8900716"/>
              <a:gd name="connsiteX3868" fmla="*/ 7789641 w 11033920"/>
              <a:gd name="connsiteY3868" fmla="*/ 4498570 h 8900716"/>
              <a:gd name="connsiteX3869" fmla="*/ 7763589 w 11033920"/>
              <a:gd name="connsiteY3869" fmla="*/ 4498570 h 8900716"/>
              <a:gd name="connsiteX3870" fmla="*/ 7763589 w 11033920"/>
              <a:gd name="connsiteY3870" fmla="*/ 4450358 h 8900716"/>
              <a:gd name="connsiteX3871" fmla="*/ 7789641 w 11033920"/>
              <a:gd name="connsiteY3871" fmla="*/ 4474258 h 8900716"/>
              <a:gd name="connsiteX3872" fmla="*/ 7799857 w 11033920"/>
              <a:gd name="connsiteY3872" fmla="*/ 4459836 h 8900716"/>
              <a:gd name="connsiteX3873" fmla="*/ 7798836 w 11033920"/>
              <a:gd name="connsiteY3873" fmla="*/ 4456539 h 8900716"/>
              <a:gd name="connsiteX3874" fmla="*/ 7816204 w 11033920"/>
              <a:gd name="connsiteY3874" fmla="*/ 4474258 h 8900716"/>
              <a:gd name="connsiteX3875" fmla="*/ 7816204 w 11033920"/>
              <a:gd name="connsiteY3875" fmla="*/ 4450358 h 8900716"/>
              <a:gd name="connsiteX3876" fmla="*/ 7868819 w 11033920"/>
              <a:gd name="connsiteY3876" fmla="*/ 4474258 h 8900716"/>
              <a:gd name="connsiteX3877" fmla="*/ 7842767 w 11033920"/>
              <a:gd name="connsiteY3877" fmla="*/ 4450358 h 8900716"/>
              <a:gd name="connsiteX3878" fmla="*/ 7842767 w 11033920"/>
              <a:gd name="connsiteY3878" fmla="*/ 4402970 h 8900716"/>
              <a:gd name="connsiteX3879" fmla="*/ 1992746 w 11033920"/>
              <a:gd name="connsiteY3879" fmla="*/ 4402970 h 8900716"/>
              <a:gd name="connsiteX3880" fmla="*/ 2046894 w 11033920"/>
              <a:gd name="connsiteY3880" fmla="*/ 4451594 h 8900716"/>
              <a:gd name="connsiteX3881" fmla="*/ 1992746 w 11033920"/>
              <a:gd name="connsiteY3881" fmla="*/ 4402970 h 8900716"/>
              <a:gd name="connsiteX3882" fmla="*/ 7563855 w 11033920"/>
              <a:gd name="connsiteY3882" fmla="*/ 4400497 h 8900716"/>
              <a:gd name="connsiteX3883" fmla="*/ 7577136 w 11033920"/>
              <a:gd name="connsiteY3883" fmla="*/ 4403382 h 8900716"/>
              <a:gd name="connsiteX3884" fmla="*/ 7577136 w 11033920"/>
              <a:gd name="connsiteY3884" fmla="*/ 4427694 h 8900716"/>
              <a:gd name="connsiteX3885" fmla="*/ 2166584 w 11033920"/>
              <a:gd name="connsiteY3885" fmla="*/ 4399525 h 8900716"/>
              <a:gd name="connsiteX3886" fmla="*/ 2179710 w 11033920"/>
              <a:gd name="connsiteY3886" fmla="*/ 4403382 h 8900716"/>
              <a:gd name="connsiteX3887" fmla="*/ 2179710 w 11033920"/>
              <a:gd name="connsiteY3887" fmla="*/ 4427694 h 8900716"/>
              <a:gd name="connsiteX3888" fmla="*/ 2232836 w 11033920"/>
              <a:gd name="connsiteY3888" fmla="*/ 4451182 h 8900716"/>
              <a:gd name="connsiteX3889" fmla="*/ 2259399 w 11033920"/>
              <a:gd name="connsiteY3889" fmla="*/ 4475082 h 8900716"/>
              <a:gd name="connsiteX3890" fmla="*/ 2259399 w 11033920"/>
              <a:gd name="connsiteY3890" fmla="*/ 4451182 h 8900716"/>
              <a:gd name="connsiteX3891" fmla="*/ 2248672 w 11033920"/>
              <a:gd name="connsiteY3891" fmla="*/ 4432639 h 8900716"/>
              <a:gd name="connsiteX3892" fmla="*/ 2263486 w 11033920"/>
              <a:gd name="connsiteY3892" fmla="*/ 4437584 h 8900716"/>
              <a:gd name="connsiteX3893" fmla="*/ 2285962 w 11033920"/>
              <a:gd name="connsiteY3893" fmla="*/ 4427694 h 8900716"/>
              <a:gd name="connsiteX3894" fmla="*/ 2339089 w 11033920"/>
              <a:gd name="connsiteY3894" fmla="*/ 4475082 h 8900716"/>
              <a:gd name="connsiteX3895" fmla="*/ 2339089 w 11033920"/>
              <a:gd name="connsiteY3895" fmla="*/ 4499395 h 8900716"/>
              <a:gd name="connsiteX3896" fmla="*/ 2312526 w 11033920"/>
              <a:gd name="connsiteY3896" fmla="*/ 4499395 h 8900716"/>
              <a:gd name="connsiteX3897" fmla="*/ 2285962 w 11033920"/>
              <a:gd name="connsiteY3897" fmla="*/ 4475082 h 8900716"/>
              <a:gd name="connsiteX3898" fmla="*/ 2285962 w 11033920"/>
              <a:gd name="connsiteY3898" fmla="*/ 4475082 h 8900716"/>
              <a:gd name="connsiteX3899" fmla="*/ 2312526 w 11033920"/>
              <a:gd name="connsiteY3899" fmla="*/ 4523295 h 8900716"/>
              <a:gd name="connsiteX3900" fmla="*/ 2339089 w 11033920"/>
              <a:gd name="connsiteY3900" fmla="*/ 4523295 h 8900716"/>
              <a:gd name="connsiteX3901" fmla="*/ 2378933 w 11033920"/>
              <a:gd name="connsiteY3901" fmla="*/ 4547195 h 8900716"/>
              <a:gd name="connsiteX3902" fmla="*/ 2411627 w 11033920"/>
              <a:gd name="connsiteY3902" fmla="*/ 4566974 h 8900716"/>
              <a:gd name="connsiteX3903" fmla="*/ 2411627 w 11033920"/>
              <a:gd name="connsiteY3903" fmla="*/ 4570271 h 8900716"/>
              <a:gd name="connsiteX3904" fmla="*/ 2424397 w 11033920"/>
              <a:gd name="connsiteY3904" fmla="*/ 4579748 h 8900716"/>
              <a:gd name="connsiteX3905" fmla="*/ 2432060 w 11033920"/>
              <a:gd name="connsiteY3905" fmla="*/ 4591698 h 8900716"/>
              <a:gd name="connsiteX3906" fmla="*/ 2445341 w 11033920"/>
              <a:gd name="connsiteY3906" fmla="*/ 4594995 h 8900716"/>
              <a:gd name="connsiteX3907" fmla="*/ 2424397 w 11033920"/>
              <a:gd name="connsiteY3907" fmla="*/ 4579748 h 8900716"/>
              <a:gd name="connsiteX3908" fmla="*/ 2418778 w 11033920"/>
              <a:gd name="connsiteY3908" fmla="*/ 4570683 h 8900716"/>
              <a:gd name="connsiteX3909" fmla="*/ 2411627 w 11033920"/>
              <a:gd name="connsiteY3909" fmla="*/ 4566974 h 8900716"/>
              <a:gd name="connsiteX3910" fmla="*/ 2412137 w 11033920"/>
              <a:gd name="connsiteY3910" fmla="*/ 4562029 h 8900716"/>
              <a:gd name="connsiteX3911" fmla="*/ 2418778 w 11033920"/>
              <a:gd name="connsiteY3911" fmla="*/ 4547195 h 8900716"/>
              <a:gd name="connsiteX3912" fmla="*/ 2471904 w 11033920"/>
              <a:gd name="connsiteY3912" fmla="*/ 4570683 h 8900716"/>
              <a:gd name="connsiteX3913" fmla="*/ 2471904 w 11033920"/>
              <a:gd name="connsiteY3913" fmla="*/ 4594995 h 8900716"/>
              <a:gd name="connsiteX3914" fmla="*/ 2498978 w 11033920"/>
              <a:gd name="connsiteY3914" fmla="*/ 4606945 h 8900716"/>
              <a:gd name="connsiteX3915" fmla="*/ 2500511 w 11033920"/>
              <a:gd name="connsiteY3915" fmla="*/ 4607769 h 8900716"/>
              <a:gd name="connsiteX3916" fmla="*/ 2502043 w 11033920"/>
              <a:gd name="connsiteY3916" fmla="*/ 4615598 h 8900716"/>
              <a:gd name="connsiteX3917" fmla="*/ 2516857 w 11033920"/>
              <a:gd name="connsiteY3917" fmla="*/ 4617659 h 8900716"/>
              <a:gd name="connsiteX3918" fmla="*/ 2518390 w 11033920"/>
              <a:gd name="connsiteY3918" fmla="*/ 4619719 h 8900716"/>
              <a:gd name="connsiteX3919" fmla="*/ 2495403 w 11033920"/>
              <a:gd name="connsiteY3919" fmla="*/ 4621779 h 8900716"/>
              <a:gd name="connsiteX3920" fmla="*/ 2525542 w 11033920"/>
              <a:gd name="connsiteY3920" fmla="*/ 4642795 h 8900716"/>
              <a:gd name="connsiteX3921" fmla="*/ 2471904 w 11033920"/>
              <a:gd name="connsiteY3921" fmla="*/ 4618895 h 8900716"/>
              <a:gd name="connsiteX3922" fmla="*/ 2498978 w 11033920"/>
              <a:gd name="connsiteY3922" fmla="*/ 4642795 h 8900716"/>
              <a:gd name="connsiteX3923" fmla="*/ 2471904 w 11033920"/>
              <a:gd name="connsiteY3923" fmla="*/ 4690595 h 8900716"/>
              <a:gd name="connsiteX3924" fmla="*/ 2445852 w 11033920"/>
              <a:gd name="connsiteY3924" fmla="*/ 4710787 h 8900716"/>
              <a:gd name="connsiteX3925" fmla="*/ 2443809 w 11033920"/>
              <a:gd name="connsiteY3925" fmla="*/ 4710787 h 8900716"/>
              <a:gd name="connsiteX3926" fmla="*/ 2433081 w 11033920"/>
              <a:gd name="connsiteY3926" fmla="*/ 4686062 h 8900716"/>
              <a:gd name="connsiteX3927" fmla="*/ 2392215 w 11033920"/>
              <a:gd name="connsiteY3927" fmla="*/ 4618895 h 8900716"/>
              <a:gd name="connsiteX3928" fmla="*/ 2365652 w 11033920"/>
              <a:gd name="connsiteY3928" fmla="*/ 4642795 h 8900716"/>
              <a:gd name="connsiteX3929" fmla="*/ 2365652 w 11033920"/>
              <a:gd name="connsiteY3929" fmla="*/ 4594995 h 8900716"/>
              <a:gd name="connsiteX3930" fmla="*/ 2312526 w 11033920"/>
              <a:gd name="connsiteY3930" fmla="*/ 4570683 h 8900716"/>
              <a:gd name="connsiteX3931" fmla="*/ 2285962 w 11033920"/>
              <a:gd name="connsiteY3931" fmla="*/ 4570683 h 8900716"/>
              <a:gd name="connsiteX3932" fmla="*/ 2206273 w 11033920"/>
              <a:gd name="connsiteY3932" fmla="*/ 4499395 h 8900716"/>
              <a:gd name="connsiteX3933" fmla="*/ 2259399 w 11033920"/>
              <a:gd name="connsiteY3933" fmla="*/ 4547195 h 8900716"/>
              <a:gd name="connsiteX3934" fmla="*/ 2242542 w 11033920"/>
              <a:gd name="connsiteY3934" fmla="*/ 4544310 h 8900716"/>
              <a:gd name="connsiteX3935" fmla="*/ 2224663 w 11033920"/>
              <a:gd name="connsiteY3935" fmla="*/ 4534008 h 8900716"/>
              <a:gd name="connsiteX3936" fmla="*/ 2225174 w 11033920"/>
              <a:gd name="connsiteY3936" fmla="*/ 4533596 h 8900716"/>
              <a:gd name="connsiteX3937" fmla="*/ 2206273 w 11033920"/>
              <a:gd name="connsiteY3937" fmla="*/ 4523295 h 8900716"/>
              <a:gd name="connsiteX3938" fmla="*/ 2224663 w 11033920"/>
              <a:gd name="connsiteY3938" fmla="*/ 4534008 h 8900716"/>
              <a:gd name="connsiteX3939" fmla="*/ 2219555 w 11033920"/>
              <a:gd name="connsiteY3939" fmla="*/ 4535245 h 8900716"/>
              <a:gd name="connsiteX3940" fmla="*/ 2232836 w 11033920"/>
              <a:gd name="connsiteY3940" fmla="*/ 4547195 h 8900716"/>
              <a:gd name="connsiteX3941" fmla="*/ 2153147 w 11033920"/>
              <a:gd name="connsiteY3941" fmla="*/ 4499395 h 8900716"/>
              <a:gd name="connsiteX3942" fmla="*/ 2179710 w 11033920"/>
              <a:gd name="connsiteY3942" fmla="*/ 4499395 h 8900716"/>
              <a:gd name="connsiteX3943" fmla="*/ 2153147 w 11033920"/>
              <a:gd name="connsiteY3943" fmla="*/ 4475082 h 8900716"/>
              <a:gd name="connsiteX3944" fmla="*/ 2100020 w 11033920"/>
              <a:gd name="connsiteY3944" fmla="*/ 4451182 h 8900716"/>
              <a:gd name="connsiteX3945" fmla="*/ 2126584 w 11033920"/>
              <a:gd name="connsiteY3945" fmla="*/ 4451182 h 8900716"/>
              <a:gd name="connsiteX3946" fmla="*/ 2100020 w 11033920"/>
              <a:gd name="connsiteY3946" fmla="*/ 4427694 h 8900716"/>
              <a:gd name="connsiteX3947" fmla="*/ 2073457 w 11033920"/>
              <a:gd name="connsiteY3947" fmla="*/ 4403382 h 8900716"/>
              <a:gd name="connsiteX3948" fmla="*/ 2126584 w 11033920"/>
              <a:gd name="connsiteY3948" fmla="*/ 4427694 h 8900716"/>
              <a:gd name="connsiteX3949" fmla="*/ 2115856 w 11033920"/>
              <a:gd name="connsiteY3949" fmla="*/ 4414096 h 8900716"/>
              <a:gd name="connsiteX3950" fmla="*/ 2116367 w 11033920"/>
              <a:gd name="connsiteY3950" fmla="*/ 4413271 h 8900716"/>
              <a:gd name="connsiteX3951" fmla="*/ 2136289 w 11033920"/>
              <a:gd name="connsiteY3951" fmla="*/ 4424397 h 8900716"/>
              <a:gd name="connsiteX3952" fmla="*/ 2153147 w 11033920"/>
              <a:gd name="connsiteY3952" fmla="*/ 4427694 h 8900716"/>
              <a:gd name="connsiteX3953" fmla="*/ 2166584 w 11033920"/>
              <a:gd name="connsiteY3953" fmla="*/ 4399525 h 8900716"/>
              <a:gd name="connsiteX3954" fmla="*/ 8193197 w 11033920"/>
              <a:gd name="connsiteY3954" fmla="*/ 4395552 h 8900716"/>
              <a:gd name="connsiteX3955" fmla="*/ 8205967 w 11033920"/>
              <a:gd name="connsiteY3955" fmla="*/ 4398849 h 8900716"/>
              <a:gd name="connsiteX3956" fmla="*/ 8243257 w 11033920"/>
              <a:gd name="connsiteY3956" fmla="*/ 4428518 h 8900716"/>
              <a:gd name="connsiteX3957" fmla="*/ 8243257 w 11033920"/>
              <a:gd name="connsiteY3957" fmla="*/ 4451594 h 8900716"/>
              <a:gd name="connsiteX3958" fmla="*/ 8188599 w 11033920"/>
              <a:gd name="connsiteY3958" fmla="*/ 4405030 h 8900716"/>
              <a:gd name="connsiteX3959" fmla="*/ 8193197 w 11033920"/>
              <a:gd name="connsiteY3959" fmla="*/ 4395552 h 8900716"/>
              <a:gd name="connsiteX3960" fmla="*/ 8597773 w 11033920"/>
              <a:gd name="connsiteY3960" fmla="*/ 4395140 h 8900716"/>
              <a:gd name="connsiteX3961" fmla="*/ 8587557 w 11033920"/>
              <a:gd name="connsiteY3961" fmla="*/ 4427282 h 8900716"/>
              <a:gd name="connsiteX3962" fmla="*/ 8597773 w 11033920"/>
              <a:gd name="connsiteY3962" fmla="*/ 4395140 h 8900716"/>
              <a:gd name="connsiteX3963" fmla="*/ 2126073 w 11033920"/>
              <a:gd name="connsiteY3963" fmla="*/ 4393492 h 8900716"/>
              <a:gd name="connsiteX3964" fmla="*/ 2153147 w 11033920"/>
              <a:gd name="connsiteY3964" fmla="*/ 4403382 h 8900716"/>
              <a:gd name="connsiteX3965" fmla="*/ 2153147 w 11033920"/>
              <a:gd name="connsiteY3965" fmla="*/ 4427694 h 8900716"/>
              <a:gd name="connsiteX3966" fmla="*/ 2119943 w 11033920"/>
              <a:gd name="connsiteY3966" fmla="*/ 4409563 h 8900716"/>
              <a:gd name="connsiteX3967" fmla="*/ 2116367 w 11033920"/>
              <a:gd name="connsiteY3967" fmla="*/ 4413271 h 8900716"/>
              <a:gd name="connsiteX3968" fmla="*/ 2100020 w 11033920"/>
              <a:gd name="connsiteY3968" fmla="*/ 4403382 h 8900716"/>
              <a:gd name="connsiteX3969" fmla="*/ 2126073 w 11033920"/>
              <a:gd name="connsiteY3969" fmla="*/ 4393492 h 8900716"/>
              <a:gd name="connsiteX3970" fmla="*/ 8595219 w 11033920"/>
              <a:gd name="connsiteY3970" fmla="*/ 4386899 h 8900716"/>
              <a:gd name="connsiteX3971" fmla="*/ 8599306 w 11033920"/>
              <a:gd name="connsiteY3971" fmla="*/ 4391020 h 8900716"/>
              <a:gd name="connsiteX3972" fmla="*/ 8597773 w 11033920"/>
              <a:gd name="connsiteY3972" fmla="*/ 4395140 h 8900716"/>
              <a:gd name="connsiteX3973" fmla="*/ 8985493 w 11033920"/>
              <a:gd name="connsiteY3973" fmla="*/ 4381130 h 8900716"/>
              <a:gd name="connsiteX3974" fmla="*/ 8992645 w 11033920"/>
              <a:gd name="connsiteY3974" fmla="*/ 4402146 h 8900716"/>
              <a:gd name="connsiteX3975" fmla="*/ 8985493 w 11033920"/>
              <a:gd name="connsiteY3975" fmla="*/ 4404206 h 8900716"/>
              <a:gd name="connsiteX3976" fmla="*/ 8985493 w 11033920"/>
              <a:gd name="connsiteY3976" fmla="*/ 4393080 h 8900716"/>
              <a:gd name="connsiteX3977" fmla="*/ 8985493 w 11033920"/>
              <a:gd name="connsiteY3977" fmla="*/ 4381130 h 8900716"/>
              <a:gd name="connsiteX3978" fmla="*/ 7554149 w 11033920"/>
              <a:gd name="connsiteY3978" fmla="*/ 4379894 h 8900716"/>
              <a:gd name="connsiteX3979" fmla="*/ 7577136 w 11033920"/>
              <a:gd name="connsiteY3979" fmla="*/ 4403382 h 8900716"/>
              <a:gd name="connsiteX3980" fmla="*/ 7562322 w 11033920"/>
              <a:gd name="connsiteY3980" fmla="*/ 4398025 h 8900716"/>
              <a:gd name="connsiteX3981" fmla="*/ 7554659 w 11033920"/>
              <a:gd name="connsiteY3981" fmla="*/ 4384014 h 8900716"/>
              <a:gd name="connsiteX3982" fmla="*/ 2153658 w 11033920"/>
              <a:gd name="connsiteY3982" fmla="*/ 4379894 h 8900716"/>
              <a:gd name="connsiteX3983" fmla="*/ 2172558 w 11033920"/>
              <a:gd name="connsiteY3983" fmla="*/ 4386899 h 8900716"/>
              <a:gd name="connsiteX3984" fmla="*/ 2189416 w 11033920"/>
              <a:gd name="connsiteY3984" fmla="*/ 4403382 h 8900716"/>
              <a:gd name="connsiteX3985" fmla="*/ 2190948 w 11033920"/>
              <a:gd name="connsiteY3985" fmla="*/ 4405854 h 8900716"/>
              <a:gd name="connsiteX3986" fmla="*/ 2186351 w 11033920"/>
              <a:gd name="connsiteY3986" fmla="*/ 4406678 h 8900716"/>
              <a:gd name="connsiteX3987" fmla="*/ 2206273 w 11033920"/>
              <a:gd name="connsiteY3987" fmla="*/ 4427694 h 8900716"/>
              <a:gd name="connsiteX3988" fmla="*/ 2179710 w 11033920"/>
              <a:gd name="connsiteY3988" fmla="*/ 4403382 h 8900716"/>
              <a:gd name="connsiteX3989" fmla="*/ 2206273 w 11033920"/>
              <a:gd name="connsiteY3989" fmla="*/ 4379482 h 8900716"/>
              <a:gd name="connsiteX3990" fmla="*/ 2208827 w 11033920"/>
              <a:gd name="connsiteY3990" fmla="*/ 4382778 h 8900716"/>
              <a:gd name="connsiteX3991" fmla="*/ 2224152 w 11033920"/>
              <a:gd name="connsiteY3991" fmla="*/ 4388547 h 8900716"/>
              <a:gd name="connsiteX3992" fmla="*/ 2258378 w 11033920"/>
              <a:gd name="connsiteY3992" fmla="*/ 4427282 h 8900716"/>
              <a:gd name="connsiteX3993" fmla="*/ 2228239 w 11033920"/>
              <a:gd name="connsiteY3993" fmla="*/ 4411211 h 8900716"/>
              <a:gd name="connsiteX3994" fmla="*/ 2229260 w 11033920"/>
              <a:gd name="connsiteY3994" fmla="*/ 4412447 h 8900716"/>
              <a:gd name="connsiteX3995" fmla="*/ 2232836 w 11033920"/>
              <a:gd name="connsiteY3995" fmla="*/ 4427694 h 8900716"/>
              <a:gd name="connsiteX3996" fmla="*/ 2199121 w 11033920"/>
              <a:gd name="connsiteY3996" fmla="*/ 4386899 h 8900716"/>
              <a:gd name="connsiteX3997" fmla="*/ 2204230 w 11033920"/>
              <a:gd name="connsiteY3997" fmla="*/ 4381542 h 8900716"/>
              <a:gd name="connsiteX3998" fmla="*/ 2204741 w 11033920"/>
              <a:gd name="connsiteY3998" fmla="*/ 4381542 h 8900716"/>
              <a:gd name="connsiteX3999" fmla="*/ 7843789 w 11033920"/>
              <a:gd name="connsiteY3999" fmla="*/ 4379070 h 8900716"/>
              <a:gd name="connsiteX4000" fmla="*/ 7843789 w 11033920"/>
              <a:gd name="connsiteY4000" fmla="*/ 4402970 h 8900716"/>
              <a:gd name="connsiteX4001" fmla="*/ 7824889 w 11033920"/>
              <a:gd name="connsiteY4001" fmla="*/ 4384014 h 8900716"/>
              <a:gd name="connsiteX4002" fmla="*/ 8588579 w 11033920"/>
              <a:gd name="connsiteY4002" fmla="*/ 4375361 h 8900716"/>
              <a:gd name="connsiteX4003" fmla="*/ 8591644 w 11033920"/>
              <a:gd name="connsiteY4003" fmla="*/ 4377421 h 8900716"/>
              <a:gd name="connsiteX4004" fmla="*/ 8595219 w 11033920"/>
              <a:gd name="connsiteY4004" fmla="*/ 4386899 h 8900716"/>
              <a:gd name="connsiteX4005" fmla="*/ 8587557 w 11033920"/>
              <a:gd name="connsiteY4005" fmla="*/ 4380306 h 8900716"/>
              <a:gd name="connsiteX4006" fmla="*/ 8588579 w 11033920"/>
              <a:gd name="connsiteY4006" fmla="*/ 4375361 h 8900716"/>
              <a:gd name="connsiteX4007" fmla="*/ 9065183 w 11033920"/>
              <a:gd name="connsiteY4007" fmla="*/ 4356406 h 8900716"/>
              <a:gd name="connsiteX4008" fmla="*/ 9065183 w 11033920"/>
              <a:gd name="connsiteY4008" fmla="*/ 4404618 h 8900716"/>
              <a:gd name="connsiteX4009" fmla="*/ 9065183 w 11033920"/>
              <a:gd name="connsiteY4009" fmla="*/ 4428930 h 8900716"/>
              <a:gd name="connsiteX4010" fmla="*/ 9065183 w 11033920"/>
              <a:gd name="connsiteY4010" fmla="*/ 4452419 h 8900716"/>
              <a:gd name="connsiteX4011" fmla="*/ 9065183 w 11033920"/>
              <a:gd name="connsiteY4011" fmla="*/ 4356406 h 8900716"/>
              <a:gd name="connsiteX4012" fmla="*/ 8082857 w 11033920"/>
              <a:gd name="connsiteY4012" fmla="*/ 4356406 h 8900716"/>
              <a:gd name="connsiteX4013" fmla="*/ 8082857 w 11033920"/>
              <a:gd name="connsiteY4013" fmla="*/ 4381130 h 8900716"/>
              <a:gd name="connsiteX4014" fmla="*/ 8082857 w 11033920"/>
              <a:gd name="connsiteY4014" fmla="*/ 4356406 h 8900716"/>
              <a:gd name="connsiteX4015" fmla="*/ 7947998 w 11033920"/>
              <a:gd name="connsiteY4015" fmla="*/ 4355994 h 8900716"/>
              <a:gd name="connsiteX4016" fmla="*/ 7963834 w 11033920"/>
              <a:gd name="connsiteY4016" fmla="*/ 4373301 h 8900716"/>
              <a:gd name="connsiteX4017" fmla="*/ 7964345 w 11033920"/>
              <a:gd name="connsiteY4017" fmla="*/ 4372889 h 8900716"/>
              <a:gd name="connsiteX4018" fmla="*/ 7970985 w 11033920"/>
              <a:gd name="connsiteY4018" fmla="*/ 4380306 h 8900716"/>
              <a:gd name="connsiteX4019" fmla="*/ 7974561 w 11033920"/>
              <a:gd name="connsiteY4019" fmla="*/ 4404206 h 8900716"/>
              <a:gd name="connsiteX4020" fmla="*/ 7947998 w 11033920"/>
              <a:gd name="connsiteY4020" fmla="*/ 4355994 h 8900716"/>
              <a:gd name="connsiteX4021" fmla="*/ 7816204 w 11033920"/>
              <a:gd name="connsiteY4021" fmla="*/ 4355582 h 8900716"/>
              <a:gd name="connsiteX4022" fmla="*/ 7819780 w 11033920"/>
              <a:gd name="connsiteY4022" fmla="*/ 4379070 h 8900716"/>
              <a:gd name="connsiteX4023" fmla="*/ 7824889 w 11033920"/>
              <a:gd name="connsiteY4023" fmla="*/ 4384014 h 8900716"/>
              <a:gd name="connsiteX4024" fmla="*/ 7819780 w 11033920"/>
              <a:gd name="connsiteY4024" fmla="*/ 4385251 h 8900716"/>
              <a:gd name="connsiteX4025" fmla="*/ 7816204 w 11033920"/>
              <a:gd name="connsiteY4025" fmla="*/ 4355582 h 8900716"/>
              <a:gd name="connsiteX4026" fmla="*/ 7550573 w 11033920"/>
              <a:gd name="connsiteY4026" fmla="*/ 4355582 h 8900716"/>
              <a:gd name="connsiteX4027" fmla="*/ 7554149 w 11033920"/>
              <a:gd name="connsiteY4027" fmla="*/ 4379894 h 8900716"/>
              <a:gd name="connsiteX4028" fmla="*/ 7553637 w 11033920"/>
              <a:gd name="connsiteY4028" fmla="*/ 4379482 h 8900716"/>
              <a:gd name="connsiteX4029" fmla="*/ 7550573 w 11033920"/>
              <a:gd name="connsiteY4029" fmla="*/ 4355582 h 8900716"/>
              <a:gd name="connsiteX4030" fmla="*/ 2214446 w 11033920"/>
              <a:gd name="connsiteY4030" fmla="*/ 4349401 h 8900716"/>
              <a:gd name="connsiteX4031" fmla="*/ 2259399 w 11033920"/>
              <a:gd name="connsiteY4031" fmla="*/ 4379482 h 8900716"/>
              <a:gd name="connsiteX4032" fmla="*/ 2206273 w 11033920"/>
              <a:gd name="connsiteY4032" fmla="*/ 4355582 h 8900716"/>
              <a:gd name="connsiteX4033" fmla="*/ 2214446 w 11033920"/>
              <a:gd name="connsiteY4033" fmla="*/ 4349401 h 8900716"/>
              <a:gd name="connsiteX4034" fmla="*/ 2111770 w 11033920"/>
              <a:gd name="connsiteY4034" fmla="*/ 4343632 h 8900716"/>
              <a:gd name="connsiteX4035" fmla="*/ 2125562 w 11033920"/>
              <a:gd name="connsiteY4035" fmla="*/ 4355582 h 8900716"/>
              <a:gd name="connsiteX4036" fmla="*/ 2111770 w 11033920"/>
              <a:gd name="connsiteY4036" fmla="*/ 4343632 h 8900716"/>
              <a:gd name="connsiteX4037" fmla="*/ 8799040 w 11033920"/>
              <a:gd name="connsiteY4037" fmla="*/ 4332094 h 8900716"/>
              <a:gd name="connsiteX4038" fmla="*/ 8826625 w 11033920"/>
              <a:gd name="connsiteY4038" fmla="*/ 4332094 h 8900716"/>
              <a:gd name="connsiteX4039" fmla="*/ 8799040 w 11033920"/>
              <a:gd name="connsiteY4039" fmla="*/ 4356406 h 8900716"/>
              <a:gd name="connsiteX4040" fmla="*/ 8799040 w 11033920"/>
              <a:gd name="connsiteY4040" fmla="*/ 4332094 h 8900716"/>
              <a:gd name="connsiteX4041" fmla="*/ 7816204 w 11033920"/>
              <a:gd name="connsiteY4041" fmla="*/ 4332094 h 8900716"/>
              <a:gd name="connsiteX4042" fmla="*/ 7816204 w 11033920"/>
              <a:gd name="connsiteY4042" fmla="*/ 4355582 h 8900716"/>
              <a:gd name="connsiteX4043" fmla="*/ 7816204 w 11033920"/>
              <a:gd name="connsiteY4043" fmla="*/ 4332094 h 8900716"/>
              <a:gd name="connsiteX4044" fmla="*/ 7816204 w 11033920"/>
              <a:gd name="connsiteY4044" fmla="*/ 4332094 h 8900716"/>
              <a:gd name="connsiteX4045" fmla="*/ 7843789 w 11033920"/>
              <a:gd name="connsiteY4045" fmla="*/ 4356406 h 8900716"/>
              <a:gd name="connsiteX4046" fmla="*/ 7833573 w 11033920"/>
              <a:gd name="connsiteY4046" fmla="*/ 4347340 h 8900716"/>
              <a:gd name="connsiteX4047" fmla="*/ 7832551 w 11033920"/>
              <a:gd name="connsiteY4047" fmla="*/ 4346516 h 8900716"/>
              <a:gd name="connsiteX4048" fmla="*/ 7830507 w 11033920"/>
              <a:gd name="connsiteY4048" fmla="*/ 4344044 h 8900716"/>
              <a:gd name="connsiteX4049" fmla="*/ 7816204 w 11033920"/>
              <a:gd name="connsiteY4049" fmla="*/ 4332094 h 8900716"/>
              <a:gd name="connsiteX4050" fmla="*/ 2153147 w 11033920"/>
              <a:gd name="connsiteY4050" fmla="*/ 4332094 h 8900716"/>
              <a:gd name="connsiteX4051" fmla="*/ 2180221 w 11033920"/>
              <a:gd name="connsiteY4051" fmla="*/ 4381130 h 8900716"/>
              <a:gd name="connsiteX4052" fmla="*/ 2157233 w 11033920"/>
              <a:gd name="connsiteY4052" fmla="*/ 4370828 h 8900716"/>
              <a:gd name="connsiteX4053" fmla="*/ 2153658 w 11033920"/>
              <a:gd name="connsiteY4053" fmla="*/ 4379894 h 8900716"/>
              <a:gd name="connsiteX4054" fmla="*/ 2153147 w 11033920"/>
              <a:gd name="connsiteY4054" fmla="*/ 4381130 h 8900716"/>
              <a:gd name="connsiteX4055" fmla="*/ 2151614 w 11033920"/>
              <a:gd name="connsiteY4055" fmla="*/ 4379894 h 8900716"/>
              <a:gd name="connsiteX4056" fmla="*/ 2142930 w 11033920"/>
              <a:gd name="connsiteY4056" fmla="*/ 4385251 h 8900716"/>
              <a:gd name="connsiteX4057" fmla="*/ 2070903 w 11033920"/>
              <a:gd name="connsiteY4057" fmla="*/ 4355582 h 8900716"/>
              <a:gd name="connsiteX4058" fmla="*/ 2125562 w 11033920"/>
              <a:gd name="connsiteY4058" fmla="*/ 4355582 h 8900716"/>
              <a:gd name="connsiteX4059" fmla="*/ 2146506 w 11033920"/>
              <a:gd name="connsiteY4059" fmla="*/ 4374125 h 8900716"/>
              <a:gd name="connsiteX4060" fmla="*/ 2132203 w 11033920"/>
              <a:gd name="connsiteY4060" fmla="*/ 4356406 h 8900716"/>
              <a:gd name="connsiteX4061" fmla="*/ 2153147 w 11033920"/>
              <a:gd name="connsiteY4061" fmla="*/ 4332094 h 8900716"/>
              <a:gd name="connsiteX4062" fmla="*/ 2098488 w 11033920"/>
              <a:gd name="connsiteY4062" fmla="*/ 4332094 h 8900716"/>
              <a:gd name="connsiteX4063" fmla="*/ 2111770 w 11033920"/>
              <a:gd name="connsiteY4063" fmla="*/ 4343632 h 8900716"/>
              <a:gd name="connsiteX4064" fmla="*/ 7750818 w 11033920"/>
              <a:gd name="connsiteY4064" fmla="*/ 4321792 h 8900716"/>
              <a:gd name="connsiteX4065" fmla="*/ 7762056 w 11033920"/>
              <a:gd name="connsiteY4065" fmla="*/ 4332094 h 8900716"/>
              <a:gd name="connsiteX4066" fmla="*/ 7762056 w 11033920"/>
              <a:gd name="connsiteY4066" fmla="*/ 4356406 h 8900716"/>
              <a:gd name="connsiteX4067" fmla="*/ 7750818 w 11033920"/>
              <a:gd name="connsiteY4067" fmla="*/ 4321792 h 8900716"/>
              <a:gd name="connsiteX4068" fmla="*/ 7921435 w 11033920"/>
              <a:gd name="connsiteY4068" fmla="*/ 4308606 h 8900716"/>
              <a:gd name="connsiteX4069" fmla="*/ 7947998 w 11033920"/>
              <a:gd name="connsiteY4069" fmla="*/ 4332094 h 8900716"/>
              <a:gd name="connsiteX4070" fmla="*/ 7921435 w 11033920"/>
              <a:gd name="connsiteY4070" fmla="*/ 4332094 h 8900716"/>
              <a:gd name="connsiteX4071" fmla="*/ 7921435 w 11033920"/>
              <a:gd name="connsiteY4071" fmla="*/ 4308606 h 8900716"/>
              <a:gd name="connsiteX4072" fmla="*/ 8376073 w 11033920"/>
              <a:gd name="connsiteY4072" fmla="*/ 4307781 h 8900716"/>
              <a:gd name="connsiteX4073" fmla="*/ 8376073 w 11033920"/>
              <a:gd name="connsiteY4073" fmla="*/ 4355170 h 8900716"/>
              <a:gd name="connsiteX4074" fmla="*/ 8348999 w 11033920"/>
              <a:gd name="connsiteY4074" fmla="*/ 4331682 h 8900716"/>
              <a:gd name="connsiteX4075" fmla="*/ 8376073 w 11033920"/>
              <a:gd name="connsiteY4075" fmla="*/ 4307781 h 8900716"/>
              <a:gd name="connsiteX4076" fmla="*/ 1992746 w 11033920"/>
              <a:gd name="connsiteY4076" fmla="*/ 4307781 h 8900716"/>
              <a:gd name="connsiteX4077" fmla="*/ 2019820 w 11033920"/>
              <a:gd name="connsiteY4077" fmla="*/ 4356406 h 8900716"/>
              <a:gd name="connsiteX4078" fmla="*/ 1992746 w 11033920"/>
              <a:gd name="connsiteY4078" fmla="*/ 4307781 h 8900716"/>
              <a:gd name="connsiteX4079" fmla="*/ 1966694 w 11033920"/>
              <a:gd name="connsiteY4079" fmla="*/ 4307781 h 8900716"/>
              <a:gd name="connsiteX4080" fmla="*/ 1966694 w 11033920"/>
              <a:gd name="connsiteY4080" fmla="*/ 4332094 h 8900716"/>
              <a:gd name="connsiteX4081" fmla="*/ 1966694 w 11033920"/>
              <a:gd name="connsiteY4081" fmla="*/ 4307781 h 8900716"/>
              <a:gd name="connsiteX4082" fmla="*/ 1832346 w 11033920"/>
              <a:gd name="connsiteY4082" fmla="*/ 4307781 h 8900716"/>
              <a:gd name="connsiteX4083" fmla="*/ 1869636 w 11033920"/>
              <a:gd name="connsiteY4083" fmla="*/ 4344044 h 8900716"/>
              <a:gd name="connsiteX4084" fmla="*/ 1878320 w 11033920"/>
              <a:gd name="connsiteY4084" fmla="*/ 4362999 h 8900716"/>
              <a:gd name="connsiteX4085" fmla="*/ 1859420 w 11033920"/>
              <a:gd name="connsiteY4085" fmla="*/ 4344044 h 8900716"/>
              <a:gd name="connsiteX4086" fmla="*/ 1832346 w 11033920"/>
              <a:gd name="connsiteY4086" fmla="*/ 4307781 h 8900716"/>
              <a:gd name="connsiteX4087" fmla="*/ 2163874 w 11033920"/>
              <a:gd name="connsiteY4087" fmla="*/ 4300364 h 8900716"/>
              <a:gd name="connsiteX4088" fmla="*/ 2179710 w 11033920"/>
              <a:gd name="connsiteY4088" fmla="*/ 4307781 h 8900716"/>
              <a:gd name="connsiteX4089" fmla="*/ 2165918 w 11033920"/>
              <a:gd name="connsiteY4089" fmla="*/ 4304897 h 8900716"/>
              <a:gd name="connsiteX4090" fmla="*/ 2161320 w 11033920"/>
              <a:gd name="connsiteY4090" fmla="*/ 4298716 h 8900716"/>
              <a:gd name="connsiteX4091" fmla="*/ 2162342 w 11033920"/>
              <a:gd name="connsiteY4091" fmla="*/ 4299128 h 8900716"/>
              <a:gd name="connsiteX4092" fmla="*/ 2163874 w 11033920"/>
              <a:gd name="connsiteY4092" fmla="*/ 4300364 h 8900716"/>
              <a:gd name="connsiteX4093" fmla="*/ 2159788 w 11033920"/>
              <a:gd name="connsiteY4093" fmla="*/ 4299128 h 8900716"/>
              <a:gd name="connsiteX4094" fmla="*/ 2164385 w 11033920"/>
              <a:gd name="connsiteY4094" fmla="*/ 4297892 h 8900716"/>
              <a:gd name="connsiteX4095" fmla="*/ 2179710 w 11033920"/>
              <a:gd name="connsiteY4095" fmla="*/ 4307781 h 8900716"/>
              <a:gd name="connsiteX4096" fmla="*/ 2162342 w 11033920"/>
              <a:gd name="connsiteY4096" fmla="*/ 4299128 h 8900716"/>
              <a:gd name="connsiteX4097" fmla="*/ 2162342 w 11033920"/>
              <a:gd name="connsiteY4097" fmla="*/ 4298304 h 8900716"/>
              <a:gd name="connsiteX4098" fmla="*/ 7603699 w 11033920"/>
              <a:gd name="connsiteY4098" fmla="*/ 4286354 h 8900716"/>
              <a:gd name="connsiteX4099" fmla="*/ 7604721 w 11033920"/>
              <a:gd name="connsiteY4099" fmla="*/ 4288002 h 8900716"/>
              <a:gd name="connsiteX4100" fmla="*/ 7603699 w 11033920"/>
              <a:gd name="connsiteY4100" fmla="*/ 4290475 h 8900716"/>
              <a:gd name="connsiteX4101" fmla="*/ 7577136 w 11033920"/>
              <a:gd name="connsiteY4101" fmla="*/ 4283881 h 8900716"/>
              <a:gd name="connsiteX4102" fmla="*/ 7603699 w 11033920"/>
              <a:gd name="connsiteY4102" fmla="*/ 4307781 h 8900716"/>
              <a:gd name="connsiteX4103" fmla="*/ 7577136 w 11033920"/>
              <a:gd name="connsiteY4103" fmla="*/ 4283881 h 8900716"/>
              <a:gd name="connsiteX4104" fmla="*/ 2153147 w 11033920"/>
              <a:gd name="connsiteY4104" fmla="*/ 4283881 h 8900716"/>
              <a:gd name="connsiteX4105" fmla="*/ 2162342 w 11033920"/>
              <a:gd name="connsiteY4105" fmla="*/ 4298304 h 8900716"/>
              <a:gd name="connsiteX4106" fmla="*/ 2161320 w 11033920"/>
              <a:gd name="connsiteY4106" fmla="*/ 4298716 h 8900716"/>
              <a:gd name="connsiteX4107" fmla="*/ 2156212 w 11033920"/>
              <a:gd name="connsiteY4107" fmla="*/ 4295831 h 8900716"/>
              <a:gd name="connsiteX4108" fmla="*/ 2153147 w 11033920"/>
              <a:gd name="connsiteY4108" fmla="*/ 4283881 h 8900716"/>
              <a:gd name="connsiteX4109" fmla="*/ 7816204 w 11033920"/>
              <a:gd name="connsiteY4109" fmla="*/ 4283057 h 8900716"/>
              <a:gd name="connsiteX4110" fmla="*/ 7789641 w 11033920"/>
              <a:gd name="connsiteY4110" fmla="*/ 4332094 h 8900716"/>
              <a:gd name="connsiteX4111" fmla="*/ 7762056 w 11033920"/>
              <a:gd name="connsiteY4111" fmla="*/ 4307781 h 8900716"/>
              <a:gd name="connsiteX4112" fmla="*/ 7816204 w 11033920"/>
              <a:gd name="connsiteY4112" fmla="*/ 4283057 h 8900716"/>
              <a:gd name="connsiteX4113" fmla="*/ 7816204 w 11033920"/>
              <a:gd name="connsiteY4113" fmla="*/ 4283057 h 8900716"/>
              <a:gd name="connsiteX4114" fmla="*/ 7842257 w 11033920"/>
              <a:gd name="connsiteY4114" fmla="*/ 4283057 h 8900716"/>
              <a:gd name="connsiteX4115" fmla="*/ 7842257 w 11033920"/>
              <a:gd name="connsiteY4115" fmla="*/ 4307781 h 8900716"/>
              <a:gd name="connsiteX4116" fmla="*/ 7816204 w 11033920"/>
              <a:gd name="connsiteY4116" fmla="*/ 4283057 h 8900716"/>
              <a:gd name="connsiteX4117" fmla="*/ 7734471 w 11033920"/>
              <a:gd name="connsiteY4117" fmla="*/ 4283057 h 8900716"/>
              <a:gd name="connsiteX4118" fmla="*/ 7734471 w 11033920"/>
              <a:gd name="connsiteY4118" fmla="*/ 4307781 h 8900716"/>
              <a:gd name="connsiteX4119" fmla="*/ 7710973 w 11033920"/>
              <a:gd name="connsiteY4119" fmla="*/ 4307781 h 8900716"/>
              <a:gd name="connsiteX4120" fmla="*/ 7734471 w 11033920"/>
              <a:gd name="connsiteY4120" fmla="*/ 4283057 h 8900716"/>
              <a:gd name="connsiteX4121" fmla="*/ 8761750 w 11033920"/>
              <a:gd name="connsiteY4121" fmla="*/ 4278112 h 8900716"/>
              <a:gd name="connsiteX4122" fmla="*/ 8771966 w 11033920"/>
              <a:gd name="connsiteY4122" fmla="*/ 4285118 h 8900716"/>
              <a:gd name="connsiteX4123" fmla="*/ 8761750 w 11033920"/>
              <a:gd name="connsiteY4123" fmla="*/ 4278112 h 8900716"/>
              <a:gd name="connsiteX4124" fmla="*/ 7613915 w 11033920"/>
              <a:gd name="connsiteY4124" fmla="*/ 4277700 h 8900716"/>
              <a:gd name="connsiteX4125" fmla="*/ 7629241 w 11033920"/>
              <a:gd name="connsiteY4125" fmla="*/ 4283881 h 8900716"/>
              <a:gd name="connsiteX4126" fmla="*/ 7629241 w 11033920"/>
              <a:gd name="connsiteY4126" fmla="*/ 4307781 h 8900716"/>
              <a:gd name="connsiteX4127" fmla="*/ 7604721 w 11033920"/>
              <a:gd name="connsiteY4127" fmla="*/ 4288002 h 8900716"/>
              <a:gd name="connsiteX4128" fmla="*/ 7606253 w 11033920"/>
              <a:gd name="connsiteY4128" fmla="*/ 4283881 h 8900716"/>
              <a:gd name="connsiteX4129" fmla="*/ 7613915 w 11033920"/>
              <a:gd name="connsiteY4129" fmla="*/ 4277700 h 8900716"/>
              <a:gd name="connsiteX4130" fmla="*/ 7596037 w 11033920"/>
              <a:gd name="connsiteY4130" fmla="*/ 4273992 h 8900716"/>
              <a:gd name="connsiteX4131" fmla="*/ 7603188 w 11033920"/>
              <a:gd name="connsiteY4131" fmla="*/ 4283881 h 8900716"/>
              <a:gd name="connsiteX4132" fmla="*/ 7603699 w 11033920"/>
              <a:gd name="connsiteY4132" fmla="*/ 4286354 h 8900716"/>
              <a:gd name="connsiteX4133" fmla="*/ 7597059 w 11033920"/>
              <a:gd name="connsiteY4133" fmla="*/ 4280997 h 8900716"/>
              <a:gd name="connsiteX4134" fmla="*/ 7593993 w 11033920"/>
              <a:gd name="connsiteY4134" fmla="*/ 4261630 h 8900716"/>
              <a:gd name="connsiteX4135" fmla="*/ 7596037 w 11033920"/>
              <a:gd name="connsiteY4135" fmla="*/ 4273992 h 8900716"/>
              <a:gd name="connsiteX4136" fmla="*/ 7592461 w 11033920"/>
              <a:gd name="connsiteY4136" fmla="*/ 4269871 h 8900716"/>
              <a:gd name="connsiteX4137" fmla="*/ 8427156 w 11033920"/>
              <a:gd name="connsiteY4137" fmla="*/ 4261218 h 8900716"/>
              <a:gd name="connsiteX4138" fmla="*/ 8454741 w 11033920"/>
              <a:gd name="connsiteY4138" fmla="*/ 4307781 h 8900716"/>
              <a:gd name="connsiteX4139" fmla="*/ 8427156 w 11033920"/>
              <a:gd name="connsiteY4139" fmla="*/ 4261218 h 8900716"/>
              <a:gd name="connsiteX4140" fmla="*/ 7922457 w 11033920"/>
              <a:gd name="connsiteY4140" fmla="*/ 4259157 h 8900716"/>
              <a:gd name="connsiteX4141" fmla="*/ 7922457 w 11033920"/>
              <a:gd name="connsiteY4141" fmla="*/ 4283057 h 8900716"/>
              <a:gd name="connsiteX4142" fmla="*/ 7922457 w 11033920"/>
              <a:gd name="connsiteY4142" fmla="*/ 4259157 h 8900716"/>
              <a:gd name="connsiteX4143" fmla="*/ 7632817 w 11033920"/>
              <a:gd name="connsiteY4143" fmla="*/ 4241026 h 8900716"/>
              <a:gd name="connsiteX4144" fmla="*/ 7638435 w 11033920"/>
              <a:gd name="connsiteY4144" fmla="*/ 4250092 h 8900716"/>
              <a:gd name="connsiteX4145" fmla="*/ 7656825 w 11033920"/>
              <a:gd name="connsiteY4145" fmla="*/ 4283881 h 8900716"/>
              <a:gd name="connsiteX4146" fmla="*/ 7633327 w 11033920"/>
              <a:gd name="connsiteY4146" fmla="*/ 4248031 h 8900716"/>
              <a:gd name="connsiteX4147" fmla="*/ 7732847 w 11033920"/>
              <a:gd name="connsiteY4147" fmla="*/ 4240179 h 8900716"/>
              <a:gd name="connsiteX4148" fmla="*/ 7734176 w 11033920"/>
              <a:gd name="connsiteY4148" fmla="*/ 4245276 h 8900716"/>
              <a:gd name="connsiteX4149" fmla="*/ 7734471 w 11033920"/>
              <a:gd name="connsiteY4149" fmla="*/ 4259157 h 8900716"/>
              <a:gd name="connsiteX4150" fmla="*/ 7950041 w 11033920"/>
              <a:gd name="connsiteY4150" fmla="*/ 4236905 h 8900716"/>
              <a:gd name="connsiteX4151" fmla="*/ 7922457 w 11033920"/>
              <a:gd name="connsiteY4151" fmla="*/ 4283057 h 8900716"/>
              <a:gd name="connsiteX4152" fmla="*/ 7950041 w 11033920"/>
              <a:gd name="connsiteY4152" fmla="*/ 4236905 h 8900716"/>
              <a:gd name="connsiteX4153" fmla="*/ 8188599 w 11033920"/>
              <a:gd name="connsiteY4153" fmla="*/ 4236493 h 8900716"/>
              <a:gd name="connsiteX4154" fmla="*/ 8215162 w 11033920"/>
              <a:gd name="connsiteY4154" fmla="*/ 4260393 h 8900716"/>
              <a:gd name="connsiteX4155" fmla="*/ 8188599 w 11033920"/>
              <a:gd name="connsiteY4155" fmla="*/ 4236493 h 8900716"/>
              <a:gd name="connsiteX4156" fmla="*/ 8134962 w 11033920"/>
              <a:gd name="connsiteY4156" fmla="*/ 4236493 h 8900716"/>
              <a:gd name="connsiteX4157" fmla="*/ 8161525 w 11033920"/>
              <a:gd name="connsiteY4157" fmla="*/ 4260393 h 8900716"/>
              <a:gd name="connsiteX4158" fmla="*/ 8134962 w 11033920"/>
              <a:gd name="connsiteY4158" fmla="*/ 4284293 h 8900716"/>
              <a:gd name="connsiteX4159" fmla="*/ 8134962 w 11033920"/>
              <a:gd name="connsiteY4159" fmla="*/ 4236493 h 8900716"/>
              <a:gd name="connsiteX4160" fmla="*/ 7630262 w 11033920"/>
              <a:gd name="connsiteY4160" fmla="*/ 4236081 h 8900716"/>
              <a:gd name="connsiteX4161" fmla="*/ 7632305 w 11033920"/>
              <a:gd name="connsiteY4161" fmla="*/ 4236081 h 8900716"/>
              <a:gd name="connsiteX4162" fmla="*/ 7632817 w 11033920"/>
              <a:gd name="connsiteY4162" fmla="*/ 4241026 h 8900716"/>
              <a:gd name="connsiteX4163" fmla="*/ 7894872 w 11033920"/>
              <a:gd name="connsiteY4163" fmla="*/ 4235669 h 8900716"/>
              <a:gd name="connsiteX4164" fmla="*/ 7922457 w 11033920"/>
              <a:gd name="connsiteY4164" fmla="*/ 4259157 h 8900716"/>
              <a:gd name="connsiteX4165" fmla="*/ 7894872 w 11033920"/>
              <a:gd name="connsiteY4165" fmla="*/ 4235669 h 8900716"/>
              <a:gd name="connsiteX4166" fmla="*/ 7659891 w 11033920"/>
              <a:gd name="connsiteY4166" fmla="*/ 4232785 h 8900716"/>
              <a:gd name="connsiteX4167" fmla="*/ 7683389 w 11033920"/>
              <a:gd name="connsiteY4167" fmla="*/ 4259981 h 8900716"/>
              <a:gd name="connsiteX4168" fmla="*/ 7693605 w 11033920"/>
              <a:gd name="connsiteY4168" fmla="*/ 4280997 h 8900716"/>
              <a:gd name="connsiteX4169" fmla="*/ 7684410 w 11033920"/>
              <a:gd name="connsiteY4169" fmla="*/ 4283469 h 8900716"/>
              <a:gd name="connsiteX4170" fmla="*/ 7683389 w 11033920"/>
              <a:gd name="connsiteY4170" fmla="*/ 4283881 h 8900716"/>
              <a:gd name="connsiteX4171" fmla="*/ 7656825 w 11033920"/>
              <a:gd name="connsiteY4171" fmla="*/ 4236081 h 8900716"/>
              <a:gd name="connsiteX4172" fmla="*/ 1922763 w 11033920"/>
              <a:gd name="connsiteY4172" fmla="*/ 4229900 h 8900716"/>
              <a:gd name="connsiteX4173" fmla="*/ 1993257 w 11033920"/>
              <a:gd name="connsiteY4173" fmla="*/ 4283057 h 8900716"/>
              <a:gd name="connsiteX4174" fmla="*/ 1914078 w 11033920"/>
              <a:gd name="connsiteY4174" fmla="*/ 4235669 h 8900716"/>
              <a:gd name="connsiteX4175" fmla="*/ 1922763 w 11033920"/>
              <a:gd name="connsiteY4175" fmla="*/ 4229900 h 8900716"/>
              <a:gd name="connsiteX4176" fmla="*/ 10046486 w 11033920"/>
              <a:gd name="connsiteY4176" fmla="*/ 4224955 h 8900716"/>
              <a:gd name="connsiteX4177" fmla="*/ 10051084 w 11033920"/>
              <a:gd name="connsiteY4177" fmla="*/ 4235257 h 8900716"/>
              <a:gd name="connsiteX4178" fmla="*/ 10024521 w 11033920"/>
              <a:gd name="connsiteY4178" fmla="*/ 4258745 h 8900716"/>
              <a:gd name="connsiteX4179" fmla="*/ 10037291 w 11033920"/>
              <a:gd name="connsiteY4179" fmla="*/ 4229076 h 8900716"/>
              <a:gd name="connsiteX4180" fmla="*/ 10046486 w 11033920"/>
              <a:gd name="connsiteY4180" fmla="*/ 4224955 h 8900716"/>
              <a:gd name="connsiteX4181" fmla="*/ 8560483 w 11033920"/>
              <a:gd name="connsiteY4181" fmla="*/ 4212593 h 8900716"/>
              <a:gd name="connsiteX4182" fmla="*/ 8587557 w 11033920"/>
              <a:gd name="connsiteY4182" fmla="*/ 4283057 h 8900716"/>
              <a:gd name="connsiteX4183" fmla="*/ 8560483 w 11033920"/>
              <a:gd name="connsiteY4183" fmla="*/ 4235669 h 8900716"/>
              <a:gd name="connsiteX4184" fmla="*/ 8560483 w 11033920"/>
              <a:gd name="connsiteY4184" fmla="*/ 4212593 h 8900716"/>
              <a:gd name="connsiteX4185" fmla="*/ 8161525 w 11033920"/>
              <a:gd name="connsiteY4185" fmla="*/ 4212593 h 8900716"/>
              <a:gd name="connsiteX4186" fmla="*/ 8188599 w 11033920"/>
              <a:gd name="connsiteY4186" fmla="*/ 4236493 h 8900716"/>
              <a:gd name="connsiteX4187" fmla="*/ 8161525 w 11033920"/>
              <a:gd name="connsiteY4187" fmla="*/ 4260393 h 8900716"/>
              <a:gd name="connsiteX4188" fmla="*/ 8161525 w 11033920"/>
              <a:gd name="connsiteY4188" fmla="*/ 4212593 h 8900716"/>
              <a:gd name="connsiteX4189" fmla="*/ 7894872 w 11033920"/>
              <a:gd name="connsiteY4189" fmla="*/ 4212593 h 8900716"/>
              <a:gd name="connsiteX4190" fmla="*/ 7922457 w 11033920"/>
              <a:gd name="connsiteY4190" fmla="*/ 4236905 h 8900716"/>
              <a:gd name="connsiteX4191" fmla="*/ 7894872 w 11033920"/>
              <a:gd name="connsiteY4191" fmla="*/ 4212593 h 8900716"/>
              <a:gd name="connsiteX4192" fmla="*/ 7816204 w 11033920"/>
              <a:gd name="connsiteY4192" fmla="*/ 4212593 h 8900716"/>
              <a:gd name="connsiteX4193" fmla="*/ 7843789 w 11033920"/>
              <a:gd name="connsiteY4193" fmla="*/ 4261218 h 8900716"/>
              <a:gd name="connsiteX4194" fmla="*/ 7816204 w 11033920"/>
              <a:gd name="connsiteY4194" fmla="*/ 4236905 h 8900716"/>
              <a:gd name="connsiteX4195" fmla="*/ 7816204 w 11033920"/>
              <a:gd name="connsiteY4195" fmla="*/ 4212593 h 8900716"/>
              <a:gd name="connsiteX4196" fmla="*/ 7710973 w 11033920"/>
              <a:gd name="connsiteY4196" fmla="*/ 4212593 h 8900716"/>
              <a:gd name="connsiteX4197" fmla="*/ 7731726 w 11033920"/>
              <a:gd name="connsiteY4197" fmla="*/ 4227067 h 8900716"/>
              <a:gd name="connsiteX4198" fmla="*/ 7732847 w 11033920"/>
              <a:gd name="connsiteY4198" fmla="*/ 4240179 h 8900716"/>
              <a:gd name="connsiteX4199" fmla="*/ 7731726 w 11033920"/>
              <a:gd name="connsiteY4199" fmla="*/ 4235875 h 8900716"/>
              <a:gd name="connsiteX4200" fmla="*/ 7710973 w 11033920"/>
              <a:gd name="connsiteY4200" fmla="*/ 4212593 h 8900716"/>
              <a:gd name="connsiteX4201" fmla="*/ 7683389 w 11033920"/>
              <a:gd name="connsiteY4201" fmla="*/ 4212593 h 8900716"/>
              <a:gd name="connsiteX4202" fmla="*/ 7710973 w 11033920"/>
              <a:gd name="connsiteY4202" fmla="*/ 4212593 h 8900716"/>
              <a:gd name="connsiteX4203" fmla="*/ 7710973 w 11033920"/>
              <a:gd name="connsiteY4203" fmla="*/ 4261218 h 8900716"/>
              <a:gd name="connsiteX4204" fmla="*/ 7683389 w 11033920"/>
              <a:gd name="connsiteY4204" fmla="*/ 4212593 h 8900716"/>
              <a:gd name="connsiteX4205" fmla="*/ 7603188 w 11033920"/>
              <a:gd name="connsiteY4205" fmla="*/ 4212593 h 8900716"/>
              <a:gd name="connsiteX4206" fmla="*/ 7606253 w 11033920"/>
              <a:gd name="connsiteY4206" fmla="*/ 4233197 h 8900716"/>
              <a:gd name="connsiteX4207" fmla="*/ 7625154 w 11033920"/>
              <a:gd name="connsiteY4207" fmla="*/ 4235257 h 8900716"/>
              <a:gd name="connsiteX4208" fmla="*/ 7626175 w 11033920"/>
              <a:gd name="connsiteY4208" fmla="*/ 4235669 h 8900716"/>
              <a:gd name="connsiteX4209" fmla="*/ 7629241 w 11033920"/>
              <a:gd name="connsiteY4209" fmla="*/ 4259157 h 8900716"/>
              <a:gd name="connsiteX4210" fmla="*/ 7603188 w 11033920"/>
              <a:gd name="connsiteY4210" fmla="*/ 4259157 h 8900716"/>
              <a:gd name="connsiteX4211" fmla="*/ 7597569 w 11033920"/>
              <a:gd name="connsiteY4211" fmla="*/ 4251740 h 8900716"/>
              <a:gd name="connsiteX4212" fmla="*/ 7593993 w 11033920"/>
              <a:gd name="connsiteY4212" fmla="*/ 4260393 h 8900716"/>
              <a:gd name="connsiteX4213" fmla="*/ 7592971 w 11033920"/>
              <a:gd name="connsiteY4213" fmla="*/ 4257509 h 8900716"/>
              <a:gd name="connsiteX4214" fmla="*/ 7596547 w 11033920"/>
              <a:gd name="connsiteY4214" fmla="*/ 4250504 h 8900716"/>
              <a:gd name="connsiteX4215" fmla="*/ 7592461 w 11033920"/>
              <a:gd name="connsiteY4215" fmla="*/ 4245559 h 8900716"/>
              <a:gd name="connsiteX4216" fmla="*/ 7603188 w 11033920"/>
              <a:gd name="connsiteY4216" fmla="*/ 4212593 h 8900716"/>
              <a:gd name="connsiteX4217" fmla="*/ 7603188 w 11033920"/>
              <a:gd name="connsiteY4217" fmla="*/ 4212593 h 8900716"/>
              <a:gd name="connsiteX4218" fmla="*/ 7629241 w 11033920"/>
              <a:gd name="connsiteY4218" fmla="*/ 4235669 h 8900716"/>
              <a:gd name="connsiteX4219" fmla="*/ 7625154 w 11033920"/>
              <a:gd name="connsiteY4219" fmla="*/ 4235257 h 8900716"/>
              <a:gd name="connsiteX4220" fmla="*/ 1726604 w 11033920"/>
              <a:gd name="connsiteY4220" fmla="*/ 4212593 h 8900716"/>
              <a:gd name="connsiteX4221" fmla="*/ 1781263 w 11033920"/>
              <a:gd name="connsiteY4221" fmla="*/ 4236905 h 8900716"/>
              <a:gd name="connsiteX4222" fmla="*/ 1753678 w 11033920"/>
              <a:gd name="connsiteY4222" fmla="*/ 4212593 h 8900716"/>
              <a:gd name="connsiteX4223" fmla="*/ 1781263 w 11033920"/>
              <a:gd name="connsiteY4223" fmla="*/ 4212593 h 8900716"/>
              <a:gd name="connsiteX4224" fmla="*/ 1808337 w 11033920"/>
              <a:gd name="connsiteY4224" fmla="*/ 4236905 h 8900716"/>
              <a:gd name="connsiteX4225" fmla="*/ 1753678 w 11033920"/>
              <a:gd name="connsiteY4225" fmla="*/ 4261218 h 8900716"/>
              <a:gd name="connsiteX4226" fmla="*/ 1726604 w 11033920"/>
              <a:gd name="connsiteY4226" fmla="*/ 4212593 h 8900716"/>
              <a:gd name="connsiteX4227" fmla="*/ 7630262 w 11033920"/>
              <a:gd name="connsiteY4227" fmla="*/ 4212181 h 8900716"/>
              <a:gd name="connsiteX4228" fmla="*/ 7633327 w 11033920"/>
              <a:gd name="connsiteY4228" fmla="*/ 4212181 h 8900716"/>
              <a:gd name="connsiteX4229" fmla="*/ 7656315 w 11033920"/>
              <a:gd name="connsiteY4229" fmla="*/ 4212181 h 8900716"/>
              <a:gd name="connsiteX4230" fmla="*/ 7664488 w 11033920"/>
              <a:gd name="connsiteY4230" fmla="*/ 4228664 h 8900716"/>
              <a:gd name="connsiteX4231" fmla="*/ 7659891 w 11033920"/>
              <a:gd name="connsiteY4231" fmla="*/ 4232785 h 8900716"/>
              <a:gd name="connsiteX4232" fmla="*/ 7650185 w 11033920"/>
              <a:gd name="connsiteY4232" fmla="*/ 4221247 h 8900716"/>
              <a:gd name="connsiteX4233" fmla="*/ 7656825 w 11033920"/>
              <a:gd name="connsiteY4233" fmla="*/ 4236081 h 8900716"/>
              <a:gd name="connsiteX4234" fmla="*/ 7653249 w 11033920"/>
              <a:gd name="connsiteY4234" fmla="*/ 4236081 h 8900716"/>
              <a:gd name="connsiteX4235" fmla="*/ 7632305 w 11033920"/>
              <a:gd name="connsiteY4235" fmla="*/ 4236081 h 8900716"/>
              <a:gd name="connsiteX4236" fmla="*/ 7980181 w 11033920"/>
              <a:gd name="connsiteY4236" fmla="*/ 4206000 h 8900716"/>
              <a:gd name="connsiteX4237" fmla="*/ 8001125 w 11033920"/>
              <a:gd name="connsiteY4237" fmla="*/ 4236905 h 8900716"/>
              <a:gd name="connsiteX4238" fmla="*/ 7980181 w 11033920"/>
              <a:gd name="connsiteY4238" fmla="*/ 4212593 h 8900716"/>
              <a:gd name="connsiteX4239" fmla="*/ 7979669 w 11033920"/>
              <a:gd name="connsiteY4239" fmla="*/ 4207236 h 8900716"/>
              <a:gd name="connsiteX4240" fmla="*/ 7791173 w 11033920"/>
              <a:gd name="connsiteY4240" fmla="*/ 4191578 h 8900716"/>
              <a:gd name="connsiteX4241" fmla="*/ 7816204 w 11033920"/>
              <a:gd name="connsiteY4241" fmla="*/ 4212593 h 8900716"/>
              <a:gd name="connsiteX4242" fmla="*/ 7802923 w 11033920"/>
              <a:gd name="connsiteY4242" fmla="*/ 4218362 h 8900716"/>
              <a:gd name="connsiteX4243" fmla="*/ 8081325 w 11033920"/>
              <a:gd name="connsiteY4243" fmla="*/ 4188693 h 8900716"/>
              <a:gd name="connsiteX4244" fmla="*/ 8081325 w 11033920"/>
              <a:gd name="connsiteY4244" fmla="*/ 4212593 h 8900716"/>
              <a:gd name="connsiteX4245" fmla="*/ 8081325 w 11033920"/>
              <a:gd name="connsiteY4245" fmla="*/ 4284293 h 8900716"/>
              <a:gd name="connsiteX4246" fmla="*/ 8054761 w 11033920"/>
              <a:gd name="connsiteY4246" fmla="*/ 4260393 h 8900716"/>
              <a:gd name="connsiteX4247" fmla="*/ 8054761 w 11033920"/>
              <a:gd name="connsiteY4247" fmla="*/ 4308606 h 8900716"/>
              <a:gd name="connsiteX4248" fmla="*/ 8028199 w 11033920"/>
              <a:gd name="connsiteY4248" fmla="*/ 4404206 h 8900716"/>
              <a:gd name="connsiteX4249" fmla="*/ 8001635 w 11033920"/>
              <a:gd name="connsiteY4249" fmla="*/ 4355994 h 8900716"/>
              <a:gd name="connsiteX4250" fmla="*/ 7974561 w 11033920"/>
              <a:gd name="connsiteY4250" fmla="*/ 4365059 h 8900716"/>
              <a:gd name="connsiteX4251" fmla="*/ 7964345 w 11033920"/>
              <a:gd name="connsiteY4251" fmla="*/ 4372889 h 8900716"/>
              <a:gd name="connsiteX4252" fmla="*/ 7947998 w 11033920"/>
              <a:gd name="connsiteY4252" fmla="*/ 4355994 h 8900716"/>
              <a:gd name="connsiteX4253" fmla="*/ 7894872 w 11033920"/>
              <a:gd name="connsiteY4253" fmla="*/ 4428106 h 8900716"/>
              <a:gd name="connsiteX4254" fmla="*/ 7894872 w 11033920"/>
              <a:gd name="connsiteY4254" fmla="*/ 4451594 h 8900716"/>
              <a:gd name="connsiteX4255" fmla="*/ 7867798 w 11033920"/>
              <a:gd name="connsiteY4255" fmla="*/ 4428106 h 8900716"/>
              <a:gd name="connsiteX4256" fmla="*/ 7867798 w 11033920"/>
              <a:gd name="connsiteY4256" fmla="*/ 4308606 h 8900716"/>
              <a:gd name="connsiteX4257" fmla="*/ 7894872 w 11033920"/>
              <a:gd name="connsiteY4257" fmla="*/ 4332094 h 8900716"/>
              <a:gd name="connsiteX4258" fmla="*/ 7894872 w 11033920"/>
              <a:gd name="connsiteY4258" fmla="*/ 4355994 h 8900716"/>
              <a:gd name="connsiteX4259" fmla="*/ 7947998 w 11033920"/>
              <a:gd name="connsiteY4259" fmla="*/ 4332094 h 8900716"/>
              <a:gd name="connsiteX4260" fmla="*/ 7974561 w 11033920"/>
              <a:gd name="connsiteY4260" fmla="*/ 4260393 h 8900716"/>
              <a:gd name="connsiteX4261" fmla="*/ 8001635 w 11033920"/>
              <a:gd name="connsiteY4261" fmla="*/ 4308606 h 8900716"/>
              <a:gd name="connsiteX4262" fmla="*/ 8081325 w 11033920"/>
              <a:gd name="connsiteY4262" fmla="*/ 4188693 h 8900716"/>
              <a:gd name="connsiteX4263" fmla="*/ 1913568 w 11033920"/>
              <a:gd name="connsiteY4263" fmla="*/ 4188281 h 8900716"/>
              <a:gd name="connsiteX4264" fmla="*/ 1966694 w 11033920"/>
              <a:gd name="connsiteY4264" fmla="*/ 4236081 h 8900716"/>
              <a:gd name="connsiteX4265" fmla="*/ 1940131 w 11033920"/>
              <a:gd name="connsiteY4265" fmla="*/ 4236081 h 8900716"/>
              <a:gd name="connsiteX4266" fmla="*/ 1913568 w 11033920"/>
              <a:gd name="connsiteY4266" fmla="*/ 4212181 h 8900716"/>
              <a:gd name="connsiteX4267" fmla="*/ 1913568 w 11033920"/>
              <a:gd name="connsiteY4267" fmla="*/ 4188281 h 8900716"/>
              <a:gd name="connsiteX4268" fmla="*/ 8266756 w 11033920"/>
              <a:gd name="connsiteY4268" fmla="*/ 4187869 h 8900716"/>
              <a:gd name="connsiteX4269" fmla="*/ 8266756 w 11033920"/>
              <a:gd name="connsiteY4269" fmla="*/ 4209297 h 8900716"/>
              <a:gd name="connsiteX4270" fmla="*/ 8266756 w 11033920"/>
              <a:gd name="connsiteY4270" fmla="*/ 4212593 h 8900716"/>
              <a:gd name="connsiteX4271" fmla="*/ 8266756 w 11033920"/>
              <a:gd name="connsiteY4271" fmla="*/ 4187869 h 8900716"/>
              <a:gd name="connsiteX4272" fmla="*/ 7977115 w 11033920"/>
              <a:gd name="connsiteY4272" fmla="*/ 4187869 h 8900716"/>
              <a:gd name="connsiteX4273" fmla="*/ 7979669 w 11033920"/>
              <a:gd name="connsiteY4273" fmla="*/ 4207236 h 8900716"/>
              <a:gd name="connsiteX4274" fmla="*/ 7977115 w 11033920"/>
              <a:gd name="connsiteY4274" fmla="*/ 4212593 h 8900716"/>
              <a:gd name="connsiteX4275" fmla="*/ 7977115 w 11033920"/>
              <a:gd name="connsiteY4275" fmla="*/ 4187869 h 8900716"/>
              <a:gd name="connsiteX4276" fmla="*/ 7789641 w 11033920"/>
              <a:gd name="connsiteY4276" fmla="*/ 4187869 h 8900716"/>
              <a:gd name="connsiteX4277" fmla="*/ 7791173 w 11033920"/>
              <a:gd name="connsiteY4277" fmla="*/ 4191578 h 8900716"/>
              <a:gd name="connsiteX4278" fmla="*/ 7789641 w 11033920"/>
              <a:gd name="connsiteY4278" fmla="*/ 4190342 h 8900716"/>
              <a:gd name="connsiteX4279" fmla="*/ 7734471 w 11033920"/>
              <a:gd name="connsiteY4279" fmla="*/ 4187869 h 8900716"/>
              <a:gd name="connsiteX4280" fmla="*/ 7762056 w 11033920"/>
              <a:gd name="connsiteY4280" fmla="*/ 4187869 h 8900716"/>
              <a:gd name="connsiteX4281" fmla="*/ 7762056 w 11033920"/>
              <a:gd name="connsiteY4281" fmla="*/ 4212593 h 8900716"/>
              <a:gd name="connsiteX4282" fmla="*/ 7734471 w 11033920"/>
              <a:gd name="connsiteY4282" fmla="*/ 4187869 h 8900716"/>
              <a:gd name="connsiteX4283" fmla="*/ 10183389 w 11033920"/>
              <a:gd name="connsiteY4283" fmla="*/ 4187045 h 8900716"/>
              <a:gd name="connsiteX4284" fmla="*/ 10189008 w 11033920"/>
              <a:gd name="connsiteY4284" fmla="*/ 4195698 h 8900716"/>
              <a:gd name="connsiteX4285" fmla="*/ 10168575 w 11033920"/>
              <a:gd name="connsiteY4285" fmla="*/ 4205588 h 8900716"/>
              <a:gd name="connsiteX4286" fmla="*/ 7782489 w 11033920"/>
              <a:gd name="connsiteY4286" fmla="*/ 4184573 h 8900716"/>
              <a:gd name="connsiteX4287" fmla="*/ 7789641 w 11033920"/>
              <a:gd name="connsiteY4287" fmla="*/ 4190342 h 8900716"/>
              <a:gd name="connsiteX4288" fmla="*/ 7789641 w 11033920"/>
              <a:gd name="connsiteY4288" fmla="*/ 4190754 h 8900716"/>
              <a:gd name="connsiteX4289" fmla="*/ 7789641 w 11033920"/>
              <a:gd name="connsiteY4289" fmla="*/ 4212593 h 8900716"/>
              <a:gd name="connsiteX4290" fmla="*/ 7782489 w 11033920"/>
              <a:gd name="connsiteY4290" fmla="*/ 4184573 h 8900716"/>
              <a:gd name="connsiteX4291" fmla="*/ 7763078 w 11033920"/>
              <a:gd name="connsiteY4291" fmla="*/ 4182512 h 8900716"/>
              <a:gd name="connsiteX4292" fmla="*/ 7766653 w 11033920"/>
              <a:gd name="connsiteY4292" fmla="*/ 4184985 h 8900716"/>
              <a:gd name="connsiteX4293" fmla="*/ 7789641 w 11033920"/>
              <a:gd name="connsiteY4293" fmla="*/ 4236905 h 8900716"/>
              <a:gd name="connsiteX4294" fmla="*/ 7762056 w 11033920"/>
              <a:gd name="connsiteY4294" fmla="*/ 4187869 h 8900716"/>
              <a:gd name="connsiteX4295" fmla="*/ 7763078 w 11033920"/>
              <a:gd name="connsiteY4295" fmla="*/ 4182512 h 8900716"/>
              <a:gd name="connsiteX4296" fmla="*/ 10114937 w 11033920"/>
              <a:gd name="connsiteY4296" fmla="*/ 4177155 h 8900716"/>
              <a:gd name="connsiteX4297" fmla="*/ 10130262 w 11033920"/>
              <a:gd name="connsiteY4297" fmla="*/ 4187045 h 8900716"/>
              <a:gd name="connsiteX4298" fmla="*/ 10103699 w 11033920"/>
              <a:gd name="connsiteY4298" fmla="*/ 4210945 h 8900716"/>
              <a:gd name="connsiteX4299" fmla="*/ 10130262 w 11033920"/>
              <a:gd name="connsiteY4299" fmla="*/ 4210945 h 8900716"/>
              <a:gd name="connsiteX4300" fmla="*/ 10156826 w 11033920"/>
              <a:gd name="connsiteY4300" fmla="*/ 4210945 h 8900716"/>
              <a:gd name="connsiteX4301" fmla="*/ 10168575 w 11033920"/>
              <a:gd name="connsiteY4301" fmla="*/ 4205588 h 8900716"/>
              <a:gd name="connsiteX4302" fmla="*/ 10127197 w 11033920"/>
              <a:gd name="connsiteY4302" fmla="*/ 4256273 h 8900716"/>
              <a:gd name="connsiteX4303" fmla="*/ 10051084 w 11033920"/>
              <a:gd name="connsiteY4303" fmla="*/ 4235257 h 8900716"/>
              <a:gd name="connsiteX4304" fmla="*/ 10051084 w 11033920"/>
              <a:gd name="connsiteY4304" fmla="*/ 4210945 h 8900716"/>
              <a:gd name="connsiteX4305" fmla="*/ 10077136 w 11033920"/>
              <a:gd name="connsiteY4305" fmla="*/ 4235257 h 8900716"/>
              <a:gd name="connsiteX4306" fmla="*/ 10100634 w 11033920"/>
              <a:gd name="connsiteY4306" fmla="*/ 4235257 h 8900716"/>
              <a:gd name="connsiteX4307" fmla="*/ 10101145 w 11033920"/>
              <a:gd name="connsiteY4307" fmla="*/ 4232785 h 8900716"/>
              <a:gd name="connsiteX4308" fmla="*/ 10103699 w 11033920"/>
              <a:gd name="connsiteY4308" fmla="*/ 4235257 h 8900716"/>
              <a:gd name="connsiteX4309" fmla="*/ 10103188 w 11033920"/>
              <a:gd name="connsiteY4309" fmla="*/ 4228252 h 8900716"/>
              <a:gd name="connsiteX4310" fmla="*/ 10101145 w 11033920"/>
              <a:gd name="connsiteY4310" fmla="*/ 4232785 h 8900716"/>
              <a:gd name="connsiteX4311" fmla="*/ 10080712 w 11033920"/>
              <a:gd name="connsiteY4311" fmla="*/ 4210945 h 8900716"/>
              <a:gd name="connsiteX4312" fmla="*/ 10077136 w 11033920"/>
              <a:gd name="connsiteY4312" fmla="*/ 4187045 h 8900716"/>
              <a:gd name="connsiteX4313" fmla="*/ 10103699 w 11033920"/>
              <a:gd name="connsiteY4313" fmla="*/ 4187045 h 8900716"/>
              <a:gd name="connsiteX4314" fmla="*/ 10107275 w 11033920"/>
              <a:gd name="connsiteY4314" fmla="*/ 4177979 h 8900716"/>
              <a:gd name="connsiteX4315" fmla="*/ 10114937 w 11033920"/>
              <a:gd name="connsiteY4315" fmla="*/ 4177155 h 8900716"/>
              <a:gd name="connsiteX4316" fmla="*/ 1710768 w 11033920"/>
              <a:gd name="connsiteY4316" fmla="*/ 4163969 h 8900716"/>
              <a:gd name="connsiteX4317" fmla="*/ 1727626 w 11033920"/>
              <a:gd name="connsiteY4317" fmla="*/ 4188281 h 8900716"/>
              <a:gd name="connsiteX4318" fmla="*/ 1710768 w 11033920"/>
              <a:gd name="connsiteY4318" fmla="*/ 4163969 h 8900716"/>
              <a:gd name="connsiteX4319" fmla="*/ 8747957 w 11033920"/>
              <a:gd name="connsiteY4319" fmla="*/ 4163145 h 8900716"/>
              <a:gd name="connsiteX4320" fmla="*/ 8771966 w 11033920"/>
              <a:gd name="connsiteY4320" fmla="*/ 4212593 h 8900716"/>
              <a:gd name="connsiteX4321" fmla="*/ 8747957 w 11033920"/>
              <a:gd name="connsiteY4321" fmla="*/ 4187869 h 8900716"/>
              <a:gd name="connsiteX4322" fmla="*/ 8747957 w 11033920"/>
              <a:gd name="connsiteY4322" fmla="*/ 4163145 h 8900716"/>
              <a:gd name="connsiteX4323" fmla="*/ 10236004 w 11033920"/>
              <a:gd name="connsiteY4323" fmla="*/ 4141717 h 8900716"/>
              <a:gd name="connsiteX4324" fmla="*/ 10262567 w 11033920"/>
              <a:gd name="connsiteY4324" fmla="*/ 4164793 h 8900716"/>
              <a:gd name="connsiteX4325" fmla="*/ 10259502 w 11033920"/>
              <a:gd name="connsiteY4325" fmla="*/ 4173035 h 8900716"/>
              <a:gd name="connsiteX4326" fmla="*/ 10237026 w 11033920"/>
              <a:gd name="connsiteY4326" fmla="*/ 4165205 h 8900716"/>
              <a:gd name="connsiteX4327" fmla="*/ 10243156 w 11033920"/>
              <a:gd name="connsiteY4327" fmla="*/ 4187457 h 8900716"/>
              <a:gd name="connsiteX4328" fmla="*/ 10209952 w 11033920"/>
              <a:gd name="connsiteY4328" fmla="*/ 4210945 h 8900716"/>
              <a:gd name="connsiteX4329" fmla="*/ 10196670 w 11033920"/>
              <a:gd name="connsiteY4329" fmla="*/ 4208060 h 8900716"/>
              <a:gd name="connsiteX4330" fmla="*/ 10189008 w 11033920"/>
              <a:gd name="connsiteY4330" fmla="*/ 4195698 h 8900716"/>
              <a:gd name="connsiteX4331" fmla="*/ 10206376 w 11033920"/>
              <a:gd name="connsiteY4331" fmla="*/ 4187045 h 8900716"/>
              <a:gd name="connsiteX4332" fmla="*/ 10227831 w 11033920"/>
              <a:gd name="connsiteY4332" fmla="*/ 4177567 h 8900716"/>
              <a:gd name="connsiteX4333" fmla="*/ 10236004 w 11033920"/>
              <a:gd name="connsiteY4333" fmla="*/ 4164381 h 8900716"/>
              <a:gd name="connsiteX4334" fmla="*/ 10236004 w 11033920"/>
              <a:gd name="connsiteY4334" fmla="*/ 4144602 h 8900716"/>
              <a:gd name="connsiteX4335" fmla="*/ 10236004 w 11033920"/>
              <a:gd name="connsiteY4335" fmla="*/ 4141717 h 8900716"/>
              <a:gd name="connsiteX4336" fmla="*/ 7977115 w 11033920"/>
              <a:gd name="connsiteY4336" fmla="*/ 4141717 h 8900716"/>
              <a:gd name="connsiteX4337" fmla="*/ 8001125 w 11033920"/>
              <a:gd name="connsiteY4337" fmla="*/ 4212593 h 8900716"/>
              <a:gd name="connsiteX4338" fmla="*/ 7977115 w 11033920"/>
              <a:gd name="connsiteY4338" fmla="*/ 4165205 h 8900716"/>
              <a:gd name="connsiteX4339" fmla="*/ 7977115 w 11033920"/>
              <a:gd name="connsiteY4339" fmla="*/ 4141717 h 8900716"/>
              <a:gd name="connsiteX4340" fmla="*/ 8082857 w 11033920"/>
              <a:gd name="connsiteY4340" fmla="*/ 4116993 h 8900716"/>
              <a:gd name="connsiteX4341" fmla="*/ 8109931 w 11033920"/>
              <a:gd name="connsiteY4341" fmla="*/ 4141717 h 8900716"/>
              <a:gd name="connsiteX4342" fmla="*/ 8082857 w 11033920"/>
              <a:gd name="connsiteY4342" fmla="*/ 4116993 h 8900716"/>
              <a:gd name="connsiteX4343" fmla="*/ 10314161 w 11033920"/>
              <a:gd name="connsiteY4343" fmla="*/ 4092681 h 8900716"/>
              <a:gd name="connsiteX4344" fmla="*/ 10341235 w 11033920"/>
              <a:gd name="connsiteY4344" fmla="*/ 4092681 h 8900716"/>
              <a:gd name="connsiteX4345" fmla="*/ 10314161 w 11033920"/>
              <a:gd name="connsiteY4345" fmla="*/ 4092681 h 8900716"/>
              <a:gd name="connsiteX4346" fmla="*/ 8161525 w 11033920"/>
              <a:gd name="connsiteY4346" fmla="*/ 4092681 h 8900716"/>
              <a:gd name="connsiteX4347" fmla="*/ 8161525 w 11033920"/>
              <a:gd name="connsiteY4347" fmla="*/ 4140481 h 8900716"/>
              <a:gd name="connsiteX4348" fmla="*/ 8161525 w 11033920"/>
              <a:gd name="connsiteY4348" fmla="*/ 4135536 h 8900716"/>
              <a:gd name="connsiteX4349" fmla="*/ 8161525 w 11033920"/>
              <a:gd name="connsiteY4349" fmla="*/ 4116993 h 8900716"/>
              <a:gd name="connsiteX4350" fmla="*/ 8149776 w 11033920"/>
              <a:gd name="connsiteY4350" fmla="*/ 4093093 h 8900716"/>
              <a:gd name="connsiteX4351" fmla="*/ 8109931 w 11033920"/>
              <a:gd name="connsiteY4351" fmla="*/ 4092681 h 8900716"/>
              <a:gd name="connsiteX4352" fmla="*/ 8109931 w 11033920"/>
              <a:gd name="connsiteY4352" fmla="*/ 4141717 h 8900716"/>
              <a:gd name="connsiteX4353" fmla="*/ 8109931 w 11033920"/>
              <a:gd name="connsiteY4353" fmla="*/ 4116993 h 8900716"/>
              <a:gd name="connsiteX4354" fmla="*/ 8028199 w 11033920"/>
              <a:gd name="connsiteY4354" fmla="*/ 4092681 h 8900716"/>
              <a:gd name="connsiteX4355" fmla="*/ 8028199 w 11033920"/>
              <a:gd name="connsiteY4355" fmla="*/ 4116993 h 8900716"/>
              <a:gd name="connsiteX4356" fmla="*/ 8028199 w 11033920"/>
              <a:gd name="connsiteY4356" fmla="*/ 4092681 h 8900716"/>
              <a:gd name="connsiteX4357" fmla="*/ 8082347 w 11033920"/>
              <a:gd name="connsiteY4357" fmla="*/ 4068781 h 8900716"/>
              <a:gd name="connsiteX4358" fmla="*/ 8082347 w 11033920"/>
              <a:gd name="connsiteY4358" fmla="*/ 4092681 h 8900716"/>
              <a:gd name="connsiteX4359" fmla="*/ 8070597 w 11033920"/>
              <a:gd name="connsiteY4359" fmla="*/ 4078258 h 8900716"/>
              <a:gd name="connsiteX4360" fmla="*/ 8071108 w 11033920"/>
              <a:gd name="connsiteY4360" fmla="*/ 4074962 h 8900716"/>
              <a:gd name="connsiteX4361" fmla="*/ 8082857 w 11033920"/>
              <a:gd name="connsiteY4361" fmla="*/ 4046529 h 8900716"/>
              <a:gd name="connsiteX4362" fmla="*/ 8109931 w 11033920"/>
              <a:gd name="connsiteY4362" fmla="*/ 4046529 h 8900716"/>
              <a:gd name="connsiteX4363" fmla="*/ 8109931 w 11033920"/>
              <a:gd name="connsiteY4363" fmla="*/ 4092681 h 8900716"/>
              <a:gd name="connsiteX4364" fmla="*/ 8082857 w 11033920"/>
              <a:gd name="connsiteY4364" fmla="*/ 4046529 h 8900716"/>
              <a:gd name="connsiteX4365" fmla="*/ 1621373 w 11033920"/>
              <a:gd name="connsiteY4365" fmla="*/ 4044469 h 8900716"/>
              <a:gd name="connsiteX4366" fmla="*/ 1647937 w 11033920"/>
              <a:gd name="connsiteY4366" fmla="*/ 4056831 h 8900716"/>
              <a:gd name="connsiteX4367" fmla="*/ 1657131 w 11033920"/>
              <a:gd name="connsiteY4367" fmla="*/ 4060952 h 8900716"/>
              <a:gd name="connsiteX4368" fmla="*/ 1656109 w 11033920"/>
              <a:gd name="connsiteY4368" fmla="*/ 4062188 h 8900716"/>
              <a:gd name="connsiteX4369" fmla="*/ 1621373 w 11033920"/>
              <a:gd name="connsiteY4369" fmla="*/ 4044469 h 8900716"/>
              <a:gd name="connsiteX4370" fmla="*/ 8110442 w 11033920"/>
              <a:gd name="connsiteY4370" fmla="*/ 4035815 h 8900716"/>
              <a:gd name="connsiteX4371" fmla="*/ 8112996 w 11033920"/>
              <a:gd name="connsiteY4371" fmla="*/ 4039524 h 8900716"/>
              <a:gd name="connsiteX4372" fmla="*/ 8133940 w 11033920"/>
              <a:gd name="connsiteY4372" fmla="*/ 4068781 h 8900716"/>
              <a:gd name="connsiteX4373" fmla="*/ 8133940 w 11033920"/>
              <a:gd name="connsiteY4373" fmla="*/ 4092681 h 8900716"/>
              <a:gd name="connsiteX4374" fmla="*/ 8109931 w 11033920"/>
              <a:gd name="connsiteY4374" fmla="*/ 4045293 h 8900716"/>
              <a:gd name="connsiteX4375" fmla="*/ 8110442 w 11033920"/>
              <a:gd name="connsiteY4375" fmla="*/ 4035815 h 8900716"/>
              <a:gd name="connsiteX4376" fmla="*/ 8164590 w 11033920"/>
              <a:gd name="connsiteY4376" fmla="*/ 4027574 h 8900716"/>
              <a:gd name="connsiteX4377" fmla="*/ 8188599 w 11033920"/>
              <a:gd name="connsiteY4377" fmla="*/ 4044881 h 8900716"/>
              <a:gd name="connsiteX4378" fmla="*/ 8174807 w 11033920"/>
              <a:gd name="connsiteY4378" fmla="*/ 4053122 h 8900716"/>
              <a:gd name="connsiteX4379" fmla="*/ 8161525 w 11033920"/>
              <a:gd name="connsiteY4379" fmla="*/ 4044881 h 8900716"/>
              <a:gd name="connsiteX4380" fmla="*/ 8164590 w 11033920"/>
              <a:gd name="connsiteY4380" fmla="*/ 4027574 h 8900716"/>
              <a:gd name="connsiteX4381" fmla="*/ 8138537 w 11033920"/>
              <a:gd name="connsiteY4381" fmla="*/ 4025101 h 8900716"/>
              <a:gd name="connsiteX4382" fmla="*/ 8161525 w 11033920"/>
              <a:gd name="connsiteY4382" fmla="*/ 4068781 h 8900716"/>
              <a:gd name="connsiteX4383" fmla="*/ 8161525 w 11033920"/>
              <a:gd name="connsiteY4383" fmla="*/ 4071665 h 8900716"/>
              <a:gd name="connsiteX4384" fmla="*/ 8161525 w 11033920"/>
              <a:gd name="connsiteY4384" fmla="*/ 4092681 h 8900716"/>
              <a:gd name="connsiteX4385" fmla="*/ 8157949 w 11033920"/>
              <a:gd name="connsiteY4385" fmla="*/ 4080731 h 8900716"/>
              <a:gd name="connsiteX4386" fmla="*/ 8133940 w 11033920"/>
              <a:gd name="connsiteY4386" fmla="*/ 4068781 h 8900716"/>
              <a:gd name="connsiteX4387" fmla="*/ 8154373 w 11033920"/>
              <a:gd name="connsiteY4387" fmla="*/ 4056831 h 8900716"/>
              <a:gd name="connsiteX4388" fmla="*/ 8133940 w 11033920"/>
              <a:gd name="connsiteY4388" fmla="*/ 4044881 h 8900716"/>
              <a:gd name="connsiteX4389" fmla="*/ 8138537 w 11033920"/>
              <a:gd name="connsiteY4389" fmla="*/ 4025101 h 8900716"/>
              <a:gd name="connsiteX4390" fmla="*/ 8427156 w 11033920"/>
              <a:gd name="connsiteY4390" fmla="*/ 4021805 h 8900716"/>
              <a:gd name="connsiteX4391" fmla="*/ 8427156 w 11033920"/>
              <a:gd name="connsiteY4391" fmla="*/ 4044881 h 8900716"/>
              <a:gd name="connsiteX4392" fmla="*/ 8427156 w 11033920"/>
              <a:gd name="connsiteY4392" fmla="*/ 4044057 h 8900716"/>
              <a:gd name="connsiteX4393" fmla="*/ 8427156 w 11033920"/>
              <a:gd name="connsiteY4393" fmla="*/ 4033343 h 8900716"/>
              <a:gd name="connsiteX4394" fmla="*/ 8427156 w 11033920"/>
              <a:gd name="connsiteY4394" fmla="*/ 4021805 h 8900716"/>
              <a:gd name="connsiteX4395" fmla="*/ 8188599 w 11033920"/>
              <a:gd name="connsiteY4395" fmla="*/ 4020981 h 8900716"/>
              <a:gd name="connsiteX4396" fmla="*/ 8215162 w 11033920"/>
              <a:gd name="connsiteY4396" fmla="*/ 4044881 h 8900716"/>
              <a:gd name="connsiteX4397" fmla="*/ 8188599 w 11033920"/>
              <a:gd name="connsiteY4397" fmla="*/ 4069193 h 8900716"/>
              <a:gd name="connsiteX4398" fmla="*/ 8188599 w 11033920"/>
              <a:gd name="connsiteY4398" fmla="*/ 4044881 h 8900716"/>
              <a:gd name="connsiteX4399" fmla="*/ 8188599 w 11033920"/>
              <a:gd name="connsiteY4399" fmla="*/ 4024277 h 8900716"/>
              <a:gd name="connsiteX4400" fmla="*/ 8188599 w 11033920"/>
              <a:gd name="connsiteY4400" fmla="*/ 4020981 h 8900716"/>
              <a:gd name="connsiteX4401" fmla="*/ 1653982 w 11033920"/>
              <a:gd name="connsiteY4401" fmla="*/ 3977893 h 8900716"/>
              <a:gd name="connsiteX4402" fmla="*/ 1667859 w 11033920"/>
              <a:gd name="connsiteY4402" fmla="*/ 3987603 h 8900716"/>
              <a:gd name="connsiteX4403" fmla="*/ 1688292 w 11033920"/>
              <a:gd name="connsiteY4403" fmla="*/ 3999141 h 8900716"/>
              <a:gd name="connsiteX4404" fmla="*/ 1678076 w 11033920"/>
              <a:gd name="connsiteY4404" fmla="*/ 3996669 h 8900716"/>
              <a:gd name="connsiteX4405" fmla="*/ 8029220 w 11033920"/>
              <a:gd name="connsiteY4405" fmla="*/ 3973181 h 8900716"/>
              <a:gd name="connsiteX4406" fmla="*/ 8055783 w 11033920"/>
              <a:gd name="connsiteY4406" fmla="*/ 3997081 h 8900716"/>
              <a:gd name="connsiteX4407" fmla="*/ 8082347 w 11033920"/>
              <a:gd name="connsiteY4407" fmla="*/ 4020569 h 8900716"/>
              <a:gd name="connsiteX4408" fmla="*/ 8055783 w 11033920"/>
              <a:gd name="connsiteY4408" fmla="*/ 4020569 h 8900716"/>
              <a:gd name="connsiteX4409" fmla="*/ 8055783 w 11033920"/>
              <a:gd name="connsiteY4409" fmla="*/ 4044469 h 8900716"/>
              <a:gd name="connsiteX4410" fmla="*/ 8082347 w 11033920"/>
              <a:gd name="connsiteY4410" fmla="*/ 4044469 h 8900716"/>
              <a:gd name="connsiteX4411" fmla="*/ 8072130 w 11033920"/>
              <a:gd name="connsiteY4411" fmla="*/ 4068781 h 8900716"/>
              <a:gd name="connsiteX4412" fmla="*/ 8071108 w 11033920"/>
              <a:gd name="connsiteY4412" fmla="*/ 4074962 h 8900716"/>
              <a:gd name="connsiteX4413" fmla="*/ 8070597 w 11033920"/>
              <a:gd name="connsiteY4413" fmla="*/ 4075786 h 8900716"/>
              <a:gd name="connsiteX4414" fmla="*/ 8055783 w 11033920"/>
              <a:gd name="connsiteY4414" fmla="*/ 4092681 h 8900716"/>
              <a:gd name="connsiteX4415" fmla="*/ 8029220 w 11033920"/>
              <a:gd name="connsiteY4415" fmla="*/ 3973181 h 8900716"/>
              <a:gd name="connsiteX4416" fmla="*/ 7922457 w 11033920"/>
              <a:gd name="connsiteY4416" fmla="*/ 3973181 h 8900716"/>
              <a:gd name="connsiteX4417" fmla="*/ 7932673 w 11033920"/>
              <a:gd name="connsiteY4417" fmla="*/ 4006558 h 8900716"/>
              <a:gd name="connsiteX4418" fmla="*/ 7922457 w 11033920"/>
              <a:gd name="connsiteY4418" fmla="*/ 4021805 h 8900716"/>
              <a:gd name="connsiteX4419" fmla="*/ 7922457 w 11033920"/>
              <a:gd name="connsiteY4419" fmla="*/ 4006558 h 8900716"/>
              <a:gd name="connsiteX4420" fmla="*/ 7922457 w 11033920"/>
              <a:gd name="connsiteY4420" fmla="*/ 3990900 h 8900716"/>
              <a:gd name="connsiteX4421" fmla="*/ 1647937 w 11033920"/>
              <a:gd name="connsiteY4421" fmla="*/ 3973181 h 8900716"/>
              <a:gd name="connsiteX4422" fmla="*/ 1653982 w 11033920"/>
              <a:gd name="connsiteY4422" fmla="*/ 3977893 h 8900716"/>
              <a:gd name="connsiteX4423" fmla="*/ 1652917 w 11033920"/>
              <a:gd name="connsiteY4423" fmla="*/ 3977147 h 8900716"/>
              <a:gd name="connsiteX4424" fmla="*/ 1647937 w 11033920"/>
              <a:gd name="connsiteY4424" fmla="*/ 3973181 h 8900716"/>
              <a:gd name="connsiteX4425" fmla="*/ 8294341 w 11033920"/>
              <a:gd name="connsiteY4425" fmla="*/ 3972769 h 8900716"/>
              <a:gd name="connsiteX4426" fmla="*/ 8321925 w 11033920"/>
              <a:gd name="connsiteY4426" fmla="*/ 3997493 h 8900716"/>
              <a:gd name="connsiteX4427" fmla="*/ 8294341 w 11033920"/>
              <a:gd name="connsiteY4427" fmla="*/ 3972769 h 8900716"/>
              <a:gd name="connsiteX4428" fmla="*/ 8215673 w 11033920"/>
              <a:gd name="connsiteY4428" fmla="*/ 3972769 h 8900716"/>
              <a:gd name="connsiteX4429" fmla="*/ 8241725 w 11033920"/>
              <a:gd name="connsiteY4429" fmla="*/ 3997493 h 8900716"/>
              <a:gd name="connsiteX4430" fmla="*/ 8215673 w 11033920"/>
              <a:gd name="connsiteY4430" fmla="*/ 3972769 h 8900716"/>
              <a:gd name="connsiteX4431" fmla="*/ 8161525 w 11033920"/>
              <a:gd name="connsiteY4431" fmla="*/ 3972769 h 8900716"/>
              <a:gd name="connsiteX4432" fmla="*/ 8133940 w 11033920"/>
              <a:gd name="connsiteY4432" fmla="*/ 3997493 h 8900716"/>
              <a:gd name="connsiteX4433" fmla="*/ 8161525 w 11033920"/>
              <a:gd name="connsiteY4433" fmla="*/ 3972769 h 8900716"/>
              <a:gd name="connsiteX4434" fmla="*/ 8055273 w 11033920"/>
              <a:gd name="connsiteY4434" fmla="*/ 3972769 h 8900716"/>
              <a:gd name="connsiteX4435" fmla="*/ 8082857 w 11033920"/>
              <a:gd name="connsiteY4435" fmla="*/ 3997493 h 8900716"/>
              <a:gd name="connsiteX4436" fmla="*/ 8082857 w 11033920"/>
              <a:gd name="connsiteY4436" fmla="*/ 4021805 h 8900716"/>
              <a:gd name="connsiteX4437" fmla="*/ 8082347 w 11033920"/>
              <a:gd name="connsiteY4437" fmla="*/ 4020569 h 8900716"/>
              <a:gd name="connsiteX4438" fmla="*/ 8055273 w 11033920"/>
              <a:gd name="connsiteY4438" fmla="*/ 3972769 h 8900716"/>
              <a:gd name="connsiteX4439" fmla="*/ 1673478 w 11033920"/>
              <a:gd name="connsiteY4439" fmla="*/ 3957522 h 8900716"/>
              <a:gd name="connsiteX4440" fmla="*/ 1689314 w 11033920"/>
              <a:gd name="connsiteY4440" fmla="*/ 3966175 h 8900716"/>
              <a:gd name="connsiteX4441" fmla="*/ 1727626 w 11033920"/>
              <a:gd name="connsiteY4441" fmla="*/ 3997081 h 8900716"/>
              <a:gd name="connsiteX4442" fmla="*/ 1687270 w 11033920"/>
              <a:gd name="connsiteY4442" fmla="*/ 3969884 h 8900716"/>
              <a:gd name="connsiteX4443" fmla="*/ 7896405 w 11033920"/>
              <a:gd name="connsiteY4443" fmla="*/ 3948868 h 8900716"/>
              <a:gd name="connsiteX4444" fmla="*/ 7897426 w 11033920"/>
              <a:gd name="connsiteY4444" fmla="*/ 3949693 h 8900716"/>
              <a:gd name="connsiteX4445" fmla="*/ 7896915 w 11033920"/>
              <a:gd name="connsiteY4445" fmla="*/ 3950517 h 8900716"/>
              <a:gd name="connsiteX4446" fmla="*/ 8089498 w 11033920"/>
              <a:gd name="connsiteY4446" fmla="*/ 3944336 h 8900716"/>
              <a:gd name="connsiteX4447" fmla="*/ 8109931 w 11033920"/>
              <a:gd name="connsiteY4447" fmla="*/ 3972769 h 8900716"/>
              <a:gd name="connsiteX4448" fmla="*/ 8089498 w 11033920"/>
              <a:gd name="connsiteY4448" fmla="*/ 3944336 h 8900716"/>
              <a:gd name="connsiteX4449" fmla="*/ 8086257 w 11033920"/>
              <a:gd name="connsiteY4449" fmla="*/ 3935984 h 8900716"/>
              <a:gd name="connsiteX4450" fmla="*/ 8089498 w 11033920"/>
              <a:gd name="connsiteY4450" fmla="*/ 3944336 h 8900716"/>
              <a:gd name="connsiteX4451" fmla="*/ 8086433 w 11033920"/>
              <a:gd name="connsiteY4451" fmla="*/ 3937330 h 8900716"/>
              <a:gd name="connsiteX4452" fmla="*/ 1582040 w 11033920"/>
              <a:gd name="connsiteY4452" fmla="*/ 3927441 h 8900716"/>
              <a:gd name="connsiteX4453" fmla="*/ 1584594 w 11033920"/>
              <a:gd name="connsiteY4453" fmla="*/ 3927853 h 8900716"/>
              <a:gd name="connsiteX4454" fmla="*/ 1587148 w 11033920"/>
              <a:gd name="connsiteY4454" fmla="*/ 3929089 h 8900716"/>
              <a:gd name="connsiteX4455" fmla="*/ 1585615 w 11033920"/>
              <a:gd name="connsiteY4455" fmla="*/ 3929089 h 8900716"/>
              <a:gd name="connsiteX4456" fmla="*/ 9464651 w 11033920"/>
              <a:gd name="connsiteY4456" fmla="*/ 3926617 h 8900716"/>
              <a:gd name="connsiteX4457" fmla="*/ 9476400 w 11033920"/>
              <a:gd name="connsiteY4457" fmla="*/ 3940215 h 8900716"/>
              <a:gd name="connsiteX4458" fmla="*/ 9477933 w 11033920"/>
              <a:gd name="connsiteY4458" fmla="*/ 3949693 h 8900716"/>
              <a:gd name="connsiteX4459" fmla="*/ 9492236 w 11033920"/>
              <a:gd name="connsiteY4459" fmla="*/ 3972769 h 8900716"/>
              <a:gd name="connsiteX4460" fmla="*/ 9437067 w 11033920"/>
              <a:gd name="connsiteY4460" fmla="*/ 3972769 h 8900716"/>
              <a:gd name="connsiteX4461" fmla="*/ 9464651 w 11033920"/>
              <a:gd name="connsiteY4461" fmla="*/ 3926617 h 8900716"/>
              <a:gd name="connsiteX4462" fmla="*/ 8082857 w 11033920"/>
              <a:gd name="connsiteY4462" fmla="*/ 3925380 h 8900716"/>
              <a:gd name="connsiteX4463" fmla="*/ 8085411 w 11033920"/>
              <a:gd name="connsiteY4463" fmla="*/ 3929501 h 8900716"/>
              <a:gd name="connsiteX4464" fmla="*/ 8086257 w 11033920"/>
              <a:gd name="connsiteY4464" fmla="*/ 3935984 h 8900716"/>
              <a:gd name="connsiteX4465" fmla="*/ 8084262 w 11033920"/>
              <a:gd name="connsiteY4465" fmla="*/ 3930840 h 8900716"/>
              <a:gd name="connsiteX4466" fmla="*/ 8082857 w 11033920"/>
              <a:gd name="connsiteY4466" fmla="*/ 3925380 h 8900716"/>
              <a:gd name="connsiteX4467" fmla="*/ 1674499 w 11033920"/>
              <a:gd name="connsiteY4467" fmla="*/ 3924968 h 8900716"/>
              <a:gd name="connsiteX4468" fmla="*/ 1700041 w 11033920"/>
              <a:gd name="connsiteY4468" fmla="*/ 3948456 h 8900716"/>
              <a:gd name="connsiteX4469" fmla="*/ 1678586 w 11033920"/>
              <a:gd name="connsiteY4469" fmla="*/ 3936506 h 8900716"/>
              <a:gd name="connsiteX4470" fmla="*/ 1674499 w 11033920"/>
              <a:gd name="connsiteY4470" fmla="*/ 3924968 h 8900716"/>
              <a:gd name="connsiteX4471" fmla="*/ 1691868 w 11033920"/>
              <a:gd name="connsiteY4471" fmla="*/ 3931562 h 8900716"/>
              <a:gd name="connsiteX4472" fmla="*/ 1689314 w 11033920"/>
              <a:gd name="connsiteY4472" fmla="*/ 3934446 h 8900716"/>
              <a:gd name="connsiteX4473" fmla="*/ 1674499 w 11033920"/>
              <a:gd name="connsiteY4473" fmla="*/ 3924968 h 8900716"/>
              <a:gd name="connsiteX4474" fmla="*/ 1647937 w 11033920"/>
              <a:gd name="connsiteY4474" fmla="*/ 3924968 h 8900716"/>
              <a:gd name="connsiteX4475" fmla="*/ 1654577 w 11033920"/>
              <a:gd name="connsiteY4475" fmla="*/ 3940215 h 8900716"/>
              <a:gd name="connsiteX4476" fmla="*/ 1659175 w 11033920"/>
              <a:gd name="connsiteY4476" fmla="*/ 3944748 h 8900716"/>
              <a:gd name="connsiteX4477" fmla="*/ 1660196 w 11033920"/>
              <a:gd name="connsiteY4477" fmla="*/ 3946396 h 8900716"/>
              <a:gd name="connsiteX4478" fmla="*/ 1666326 w 11033920"/>
              <a:gd name="connsiteY4478" fmla="*/ 3951753 h 8900716"/>
              <a:gd name="connsiteX4479" fmla="*/ 1669902 w 11033920"/>
              <a:gd name="connsiteY4479" fmla="*/ 3955462 h 8900716"/>
              <a:gd name="connsiteX4480" fmla="*/ 1671435 w 11033920"/>
              <a:gd name="connsiteY4480" fmla="*/ 3955874 h 8900716"/>
              <a:gd name="connsiteX4481" fmla="*/ 1673478 w 11033920"/>
              <a:gd name="connsiteY4481" fmla="*/ 3957522 h 8900716"/>
              <a:gd name="connsiteX4482" fmla="*/ 1657642 w 11033920"/>
              <a:gd name="connsiteY4482" fmla="*/ 3948868 h 8900716"/>
              <a:gd name="connsiteX4483" fmla="*/ 1647937 w 11033920"/>
              <a:gd name="connsiteY4483" fmla="*/ 3973181 h 8900716"/>
              <a:gd name="connsiteX4484" fmla="*/ 1647937 w 11033920"/>
              <a:gd name="connsiteY4484" fmla="*/ 3924968 h 8900716"/>
              <a:gd name="connsiteX4485" fmla="*/ 1620862 w 11033920"/>
              <a:gd name="connsiteY4485" fmla="*/ 3924968 h 8900716"/>
              <a:gd name="connsiteX4486" fmla="*/ 1620862 w 11033920"/>
              <a:gd name="connsiteY4486" fmla="*/ 3948044 h 8900716"/>
              <a:gd name="connsiteX4487" fmla="*/ 1587148 w 11033920"/>
              <a:gd name="connsiteY4487" fmla="*/ 3929089 h 8900716"/>
              <a:gd name="connsiteX4488" fmla="*/ 1604005 w 11033920"/>
              <a:gd name="connsiteY4488" fmla="*/ 3931562 h 8900716"/>
              <a:gd name="connsiteX4489" fmla="*/ 1620862 w 11033920"/>
              <a:gd name="connsiteY4489" fmla="*/ 3924968 h 8900716"/>
              <a:gd name="connsiteX4490" fmla="*/ 8592154 w 11033920"/>
              <a:gd name="connsiteY4490" fmla="*/ 3918375 h 8900716"/>
              <a:gd name="connsiteX4491" fmla="*/ 8615142 w 11033920"/>
              <a:gd name="connsiteY4491" fmla="*/ 3924968 h 8900716"/>
              <a:gd name="connsiteX4492" fmla="*/ 8615142 w 11033920"/>
              <a:gd name="connsiteY4492" fmla="*/ 3948044 h 8900716"/>
              <a:gd name="connsiteX4493" fmla="*/ 8587557 w 11033920"/>
              <a:gd name="connsiteY4493" fmla="*/ 3924968 h 8900716"/>
              <a:gd name="connsiteX4494" fmla="*/ 8592154 w 11033920"/>
              <a:gd name="connsiteY4494" fmla="*/ 3918375 h 8900716"/>
              <a:gd name="connsiteX4495" fmla="*/ 1561606 w 11033920"/>
              <a:gd name="connsiteY4495" fmla="*/ 3918375 h 8900716"/>
              <a:gd name="connsiteX4496" fmla="*/ 1582040 w 11033920"/>
              <a:gd name="connsiteY4496" fmla="*/ 3927441 h 8900716"/>
              <a:gd name="connsiteX4497" fmla="*/ 1568247 w 11033920"/>
              <a:gd name="connsiteY4497" fmla="*/ 3924968 h 8900716"/>
              <a:gd name="connsiteX4498" fmla="*/ 1561606 w 11033920"/>
              <a:gd name="connsiteY4498" fmla="*/ 3918375 h 8900716"/>
              <a:gd name="connsiteX4499" fmla="*/ 9492236 w 11033920"/>
              <a:gd name="connsiteY4499" fmla="*/ 3901892 h 8900716"/>
              <a:gd name="connsiteX4500" fmla="*/ 9492236 w 11033920"/>
              <a:gd name="connsiteY4500" fmla="*/ 3948868 h 8900716"/>
              <a:gd name="connsiteX4501" fmla="*/ 9488660 w 11033920"/>
              <a:gd name="connsiteY4501" fmla="*/ 3955050 h 8900716"/>
              <a:gd name="connsiteX4502" fmla="*/ 9476400 w 11033920"/>
              <a:gd name="connsiteY4502" fmla="*/ 3940215 h 8900716"/>
              <a:gd name="connsiteX4503" fmla="*/ 9464651 w 11033920"/>
              <a:gd name="connsiteY4503" fmla="*/ 3925380 h 8900716"/>
              <a:gd name="connsiteX4504" fmla="*/ 9492236 w 11033920"/>
              <a:gd name="connsiteY4504" fmla="*/ 3901892 h 8900716"/>
              <a:gd name="connsiteX4505" fmla="*/ 8587557 w 11033920"/>
              <a:gd name="connsiteY4505" fmla="*/ 3901892 h 8900716"/>
              <a:gd name="connsiteX4506" fmla="*/ 8583470 w 11033920"/>
              <a:gd name="connsiteY4506" fmla="*/ 3912194 h 8900716"/>
              <a:gd name="connsiteX4507" fmla="*/ 8580405 w 11033920"/>
              <a:gd name="connsiteY4507" fmla="*/ 3912194 h 8900716"/>
              <a:gd name="connsiteX4508" fmla="*/ 8560483 w 11033920"/>
              <a:gd name="connsiteY4508" fmla="*/ 3901892 h 8900716"/>
              <a:gd name="connsiteX4509" fmla="*/ 8574275 w 11033920"/>
              <a:gd name="connsiteY4509" fmla="*/ 3911370 h 8900716"/>
              <a:gd name="connsiteX4510" fmla="*/ 8580405 w 11033920"/>
              <a:gd name="connsiteY4510" fmla="*/ 3912194 h 8900716"/>
              <a:gd name="connsiteX4511" fmla="*/ 8574275 w 11033920"/>
              <a:gd name="connsiteY4511" fmla="*/ 3920436 h 8900716"/>
              <a:gd name="connsiteX4512" fmla="*/ 8560483 w 11033920"/>
              <a:gd name="connsiteY4512" fmla="*/ 3901892 h 8900716"/>
              <a:gd name="connsiteX4513" fmla="*/ 8082857 w 11033920"/>
              <a:gd name="connsiteY4513" fmla="*/ 3901892 h 8900716"/>
              <a:gd name="connsiteX4514" fmla="*/ 8109931 w 11033920"/>
              <a:gd name="connsiteY4514" fmla="*/ 3925380 h 8900716"/>
              <a:gd name="connsiteX4515" fmla="*/ 8109931 w 11033920"/>
              <a:gd name="connsiteY4515" fmla="*/ 3948868 h 8900716"/>
              <a:gd name="connsiteX4516" fmla="*/ 8096139 w 11033920"/>
              <a:gd name="connsiteY4516" fmla="*/ 3945984 h 8900716"/>
              <a:gd name="connsiteX4517" fmla="*/ 8085411 w 11033920"/>
              <a:gd name="connsiteY4517" fmla="*/ 3929501 h 8900716"/>
              <a:gd name="connsiteX4518" fmla="*/ 1568247 w 11033920"/>
              <a:gd name="connsiteY4518" fmla="*/ 3901892 h 8900716"/>
              <a:gd name="connsiteX4519" fmla="*/ 1568247 w 11033920"/>
              <a:gd name="connsiteY4519" fmla="*/ 3901892 h 8900716"/>
              <a:gd name="connsiteX4520" fmla="*/ 7922967 w 11033920"/>
              <a:gd name="connsiteY4520" fmla="*/ 3901480 h 8900716"/>
              <a:gd name="connsiteX4521" fmla="*/ 7949531 w 11033920"/>
              <a:gd name="connsiteY4521" fmla="*/ 3924968 h 8900716"/>
              <a:gd name="connsiteX4522" fmla="*/ 7922967 w 11033920"/>
              <a:gd name="connsiteY4522" fmla="*/ 3948868 h 8900716"/>
              <a:gd name="connsiteX4523" fmla="*/ 7976094 w 11033920"/>
              <a:gd name="connsiteY4523" fmla="*/ 3997081 h 8900716"/>
              <a:gd name="connsiteX4524" fmla="*/ 7935739 w 11033920"/>
              <a:gd name="connsiteY4524" fmla="*/ 3964115 h 8900716"/>
              <a:gd name="connsiteX4525" fmla="*/ 7897426 w 11033920"/>
              <a:gd name="connsiteY4525" fmla="*/ 3949693 h 8900716"/>
              <a:gd name="connsiteX4526" fmla="*/ 7869841 w 11033920"/>
              <a:gd name="connsiteY4526" fmla="*/ 3901480 h 8900716"/>
              <a:gd name="connsiteX4527" fmla="*/ 7896405 w 11033920"/>
              <a:gd name="connsiteY4527" fmla="*/ 3901480 h 8900716"/>
              <a:gd name="connsiteX4528" fmla="*/ 7869841 w 11033920"/>
              <a:gd name="connsiteY4528" fmla="*/ 3901480 h 8900716"/>
              <a:gd name="connsiteX4529" fmla="*/ 1647937 w 11033920"/>
              <a:gd name="connsiteY4529" fmla="*/ 3901480 h 8900716"/>
              <a:gd name="connsiteX4530" fmla="*/ 1669902 w 11033920"/>
              <a:gd name="connsiteY4530" fmla="*/ 3931562 h 8900716"/>
              <a:gd name="connsiteX4531" fmla="*/ 1678586 w 11033920"/>
              <a:gd name="connsiteY4531" fmla="*/ 3936506 h 8900716"/>
              <a:gd name="connsiteX4532" fmla="*/ 1687270 w 11033920"/>
              <a:gd name="connsiteY4532" fmla="*/ 3957934 h 8900716"/>
              <a:gd name="connsiteX4533" fmla="*/ 1701063 w 11033920"/>
              <a:gd name="connsiteY4533" fmla="*/ 3973181 h 8900716"/>
              <a:gd name="connsiteX4534" fmla="*/ 1689314 w 11033920"/>
              <a:gd name="connsiteY4534" fmla="*/ 3966175 h 8900716"/>
              <a:gd name="connsiteX4535" fmla="*/ 1671435 w 11033920"/>
              <a:gd name="connsiteY4535" fmla="*/ 3955874 h 8900716"/>
              <a:gd name="connsiteX4536" fmla="*/ 1666326 w 11033920"/>
              <a:gd name="connsiteY4536" fmla="*/ 3951753 h 8900716"/>
              <a:gd name="connsiteX4537" fmla="*/ 1659175 w 11033920"/>
              <a:gd name="connsiteY4537" fmla="*/ 3944748 h 8900716"/>
              <a:gd name="connsiteX4538" fmla="*/ 1647937 w 11033920"/>
              <a:gd name="connsiteY4538" fmla="*/ 3924968 h 8900716"/>
              <a:gd name="connsiteX4539" fmla="*/ 1647937 w 11033920"/>
              <a:gd name="connsiteY4539" fmla="*/ 3901480 h 8900716"/>
              <a:gd name="connsiteX4540" fmla="*/ 8028199 w 11033920"/>
              <a:gd name="connsiteY4540" fmla="*/ 3877580 h 8900716"/>
              <a:gd name="connsiteX4541" fmla="*/ 8055273 w 11033920"/>
              <a:gd name="connsiteY4541" fmla="*/ 3901068 h 8900716"/>
              <a:gd name="connsiteX4542" fmla="*/ 8055273 w 11033920"/>
              <a:gd name="connsiteY4542" fmla="*/ 3948044 h 8900716"/>
              <a:gd name="connsiteX4543" fmla="*/ 8028199 w 11033920"/>
              <a:gd name="connsiteY4543" fmla="*/ 3924144 h 8900716"/>
              <a:gd name="connsiteX4544" fmla="*/ 8028199 w 11033920"/>
              <a:gd name="connsiteY4544" fmla="*/ 3901068 h 8900716"/>
              <a:gd name="connsiteX4545" fmla="*/ 8028199 w 11033920"/>
              <a:gd name="connsiteY4545" fmla="*/ 3877580 h 8900716"/>
              <a:gd name="connsiteX4546" fmla="*/ 8092052 w 11033920"/>
              <a:gd name="connsiteY4546" fmla="*/ 3872635 h 8900716"/>
              <a:gd name="connsiteX4547" fmla="*/ 8133940 w 11033920"/>
              <a:gd name="connsiteY4547" fmla="*/ 3948044 h 8900716"/>
              <a:gd name="connsiteX4548" fmla="*/ 8082857 w 11033920"/>
              <a:gd name="connsiteY4548" fmla="*/ 3876756 h 8900716"/>
              <a:gd name="connsiteX4549" fmla="*/ 8092052 w 11033920"/>
              <a:gd name="connsiteY4549" fmla="*/ 3872635 h 8900716"/>
              <a:gd name="connsiteX4550" fmla="*/ 8453209 w 11033920"/>
              <a:gd name="connsiteY4550" fmla="*/ 3852856 h 8900716"/>
              <a:gd name="connsiteX4551" fmla="*/ 8480283 w 11033920"/>
              <a:gd name="connsiteY4551" fmla="*/ 3901068 h 8900716"/>
              <a:gd name="connsiteX4552" fmla="*/ 8489988 w 11033920"/>
              <a:gd name="connsiteY4552" fmla="*/ 3889118 h 8900716"/>
              <a:gd name="connsiteX4553" fmla="*/ 8506846 w 11033920"/>
              <a:gd name="connsiteY4553" fmla="*/ 3949281 h 8900716"/>
              <a:gd name="connsiteX4554" fmla="*/ 8533409 w 11033920"/>
              <a:gd name="connsiteY4554" fmla="*/ 3949281 h 8900716"/>
              <a:gd name="connsiteX4555" fmla="*/ 8533409 w 11033920"/>
              <a:gd name="connsiteY4555" fmla="*/ 3997905 h 8900716"/>
              <a:gd name="connsiteX4556" fmla="*/ 8506846 w 11033920"/>
              <a:gd name="connsiteY4556" fmla="*/ 3997905 h 8900716"/>
              <a:gd name="connsiteX4557" fmla="*/ 8506846 w 11033920"/>
              <a:gd name="connsiteY4557" fmla="*/ 3973593 h 8900716"/>
              <a:gd name="connsiteX4558" fmla="*/ 8480283 w 11033920"/>
              <a:gd name="connsiteY4558" fmla="*/ 3973593 h 8900716"/>
              <a:gd name="connsiteX4559" fmla="*/ 8480283 w 11033920"/>
              <a:gd name="connsiteY4559" fmla="*/ 4021805 h 8900716"/>
              <a:gd name="connsiteX4560" fmla="*/ 8453209 w 11033920"/>
              <a:gd name="connsiteY4560" fmla="*/ 3997905 h 8900716"/>
              <a:gd name="connsiteX4561" fmla="*/ 8453209 w 11033920"/>
              <a:gd name="connsiteY4561" fmla="*/ 3973593 h 8900716"/>
              <a:gd name="connsiteX4562" fmla="*/ 8453209 w 11033920"/>
              <a:gd name="connsiteY4562" fmla="*/ 3949281 h 8900716"/>
              <a:gd name="connsiteX4563" fmla="*/ 8419494 w 11033920"/>
              <a:gd name="connsiteY4563" fmla="*/ 3983482 h 8900716"/>
              <a:gd name="connsiteX4564" fmla="*/ 8401615 w 11033920"/>
              <a:gd name="connsiteY4564" fmla="*/ 3951753 h 8900716"/>
              <a:gd name="connsiteX4565" fmla="*/ 8404169 w 11033920"/>
              <a:gd name="connsiteY4565" fmla="*/ 3971944 h 8900716"/>
              <a:gd name="connsiteX4566" fmla="*/ 8427156 w 11033920"/>
              <a:gd name="connsiteY4566" fmla="*/ 3996257 h 8900716"/>
              <a:gd name="connsiteX4567" fmla="*/ 8427156 w 11033920"/>
              <a:gd name="connsiteY4567" fmla="*/ 4044057 h 8900716"/>
              <a:gd name="connsiteX4568" fmla="*/ 8374541 w 11033920"/>
              <a:gd name="connsiteY4568" fmla="*/ 4068369 h 8900716"/>
              <a:gd name="connsiteX4569" fmla="*/ 8321925 w 11033920"/>
              <a:gd name="connsiteY4569" fmla="*/ 4044881 h 8900716"/>
              <a:gd name="connsiteX4570" fmla="*/ 8321925 w 11033920"/>
              <a:gd name="connsiteY4570" fmla="*/ 4069193 h 8900716"/>
              <a:gd name="connsiteX4571" fmla="*/ 8348999 w 11033920"/>
              <a:gd name="connsiteY4571" fmla="*/ 4069193 h 8900716"/>
              <a:gd name="connsiteX4572" fmla="*/ 8321925 w 11033920"/>
              <a:gd name="connsiteY4572" fmla="*/ 4093093 h 8900716"/>
              <a:gd name="connsiteX4573" fmla="*/ 8295363 w 11033920"/>
              <a:gd name="connsiteY4573" fmla="*/ 4069193 h 8900716"/>
              <a:gd name="connsiteX4574" fmla="*/ 8295363 w 11033920"/>
              <a:gd name="connsiteY4574" fmla="*/ 4116581 h 8900716"/>
              <a:gd name="connsiteX4575" fmla="*/ 8295363 w 11033920"/>
              <a:gd name="connsiteY4575" fmla="*/ 4140481 h 8900716"/>
              <a:gd name="connsiteX4576" fmla="*/ 8268799 w 11033920"/>
              <a:gd name="connsiteY4576" fmla="*/ 4093093 h 8900716"/>
              <a:gd name="connsiteX4577" fmla="*/ 8268799 w 11033920"/>
              <a:gd name="connsiteY4577" fmla="*/ 4236493 h 8900716"/>
              <a:gd name="connsiteX4578" fmla="*/ 8241725 w 11033920"/>
              <a:gd name="connsiteY4578" fmla="*/ 4188693 h 8900716"/>
              <a:gd name="connsiteX4579" fmla="*/ 8215162 w 11033920"/>
              <a:gd name="connsiteY4579" fmla="*/ 4212593 h 8900716"/>
              <a:gd name="connsiteX4580" fmla="*/ 8268799 w 11033920"/>
              <a:gd name="connsiteY4580" fmla="*/ 4236493 h 8900716"/>
              <a:gd name="connsiteX4581" fmla="*/ 8215162 w 11033920"/>
              <a:gd name="connsiteY4581" fmla="*/ 4236493 h 8900716"/>
              <a:gd name="connsiteX4582" fmla="*/ 8188599 w 11033920"/>
              <a:gd name="connsiteY4582" fmla="*/ 4188693 h 8900716"/>
              <a:gd name="connsiteX4583" fmla="*/ 8161525 w 11033920"/>
              <a:gd name="connsiteY4583" fmla="*/ 4212593 h 8900716"/>
              <a:gd name="connsiteX4584" fmla="*/ 8134962 w 11033920"/>
              <a:gd name="connsiteY4584" fmla="*/ 4236493 h 8900716"/>
              <a:gd name="connsiteX4585" fmla="*/ 8081325 w 11033920"/>
              <a:gd name="connsiteY4585" fmla="*/ 4260393 h 8900716"/>
              <a:gd name="connsiteX4586" fmla="*/ 8081325 w 11033920"/>
              <a:gd name="connsiteY4586" fmla="*/ 4236493 h 8900716"/>
              <a:gd name="connsiteX4587" fmla="*/ 8081325 w 11033920"/>
              <a:gd name="connsiteY4587" fmla="*/ 4212593 h 8900716"/>
              <a:gd name="connsiteX4588" fmla="*/ 8108399 w 11033920"/>
              <a:gd name="connsiteY4588" fmla="*/ 4164793 h 8900716"/>
              <a:gd name="connsiteX4589" fmla="*/ 8134962 w 11033920"/>
              <a:gd name="connsiteY4589" fmla="*/ 4188693 h 8900716"/>
              <a:gd name="connsiteX4590" fmla="*/ 8161525 w 11033920"/>
              <a:gd name="connsiteY4590" fmla="*/ 4188693 h 8900716"/>
              <a:gd name="connsiteX4591" fmla="*/ 8134962 w 11033920"/>
              <a:gd name="connsiteY4591" fmla="*/ 4164793 h 8900716"/>
              <a:gd name="connsiteX4592" fmla="*/ 8161525 w 11033920"/>
              <a:gd name="connsiteY4592" fmla="*/ 4164793 h 8900716"/>
              <a:gd name="connsiteX4593" fmla="*/ 8161525 w 11033920"/>
              <a:gd name="connsiteY4593" fmla="*/ 4144280 h 8900716"/>
              <a:gd name="connsiteX4594" fmla="*/ 8161525 w 11033920"/>
              <a:gd name="connsiteY4594" fmla="*/ 4141717 h 8900716"/>
              <a:gd name="connsiteX4595" fmla="*/ 8161525 w 11033920"/>
              <a:gd name="connsiteY4595" fmla="*/ 4140945 h 8900716"/>
              <a:gd name="connsiteX4596" fmla="*/ 8161525 w 11033920"/>
              <a:gd name="connsiteY4596" fmla="*/ 4140481 h 8900716"/>
              <a:gd name="connsiteX4597" fmla="*/ 8188599 w 11033920"/>
              <a:gd name="connsiteY4597" fmla="*/ 4093093 h 8900716"/>
              <a:gd name="connsiteX4598" fmla="*/ 8188599 w 11033920"/>
              <a:gd name="connsiteY4598" fmla="*/ 4069193 h 8900716"/>
              <a:gd name="connsiteX4599" fmla="*/ 8295363 w 11033920"/>
              <a:gd name="connsiteY4599" fmla="*/ 4044881 h 8900716"/>
              <a:gd name="connsiteX4600" fmla="*/ 8268799 w 11033920"/>
              <a:gd name="connsiteY4600" fmla="*/ 4044881 h 8900716"/>
              <a:gd name="connsiteX4601" fmla="*/ 8268799 w 11033920"/>
              <a:gd name="connsiteY4601" fmla="*/ 4020981 h 8900716"/>
              <a:gd name="connsiteX4602" fmla="*/ 8268799 w 11033920"/>
              <a:gd name="connsiteY4602" fmla="*/ 3997493 h 8900716"/>
              <a:gd name="connsiteX4603" fmla="*/ 8294341 w 11033920"/>
              <a:gd name="connsiteY4603" fmla="*/ 4011503 h 8900716"/>
              <a:gd name="connsiteX4604" fmla="*/ 8294341 w 11033920"/>
              <a:gd name="connsiteY4604" fmla="*/ 3987603 h 8900716"/>
              <a:gd name="connsiteX4605" fmla="*/ 8294341 w 11033920"/>
              <a:gd name="connsiteY4605" fmla="*/ 3972769 h 8900716"/>
              <a:gd name="connsiteX4606" fmla="*/ 8305579 w 11033920"/>
              <a:gd name="connsiteY4606" fmla="*/ 4017684 h 8900716"/>
              <a:gd name="connsiteX4607" fmla="*/ 8300981 w 11033920"/>
              <a:gd name="connsiteY4607" fmla="*/ 4019332 h 8900716"/>
              <a:gd name="connsiteX4608" fmla="*/ 8321925 w 11033920"/>
              <a:gd name="connsiteY4608" fmla="*/ 4044057 h 8900716"/>
              <a:gd name="connsiteX4609" fmla="*/ 8374541 w 11033920"/>
              <a:gd name="connsiteY4609" fmla="*/ 4044057 h 8900716"/>
              <a:gd name="connsiteX4610" fmla="*/ 8374541 w 11033920"/>
              <a:gd name="connsiteY4610" fmla="*/ 4020157 h 8900716"/>
              <a:gd name="connsiteX4611" fmla="*/ 8347978 w 11033920"/>
              <a:gd name="connsiteY4611" fmla="*/ 3996257 h 8900716"/>
              <a:gd name="connsiteX4612" fmla="*/ 8347978 w 11033920"/>
              <a:gd name="connsiteY4612" fmla="*/ 3971944 h 8900716"/>
              <a:gd name="connsiteX4613" fmla="*/ 8374541 w 11033920"/>
              <a:gd name="connsiteY4613" fmla="*/ 3996257 h 8900716"/>
              <a:gd name="connsiteX4614" fmla="*/ 8374541 w 11033920"/>
              <a:gd name="connsiteY4614" fmla="*/ 3971944 h 8900716"/>
              <a:gd name="connsiteX4615" fmla="*/ 8401104 w 11033920"/>
              <a:gd name="connsiteY4615" fmla="*/ 3948044 h 8900716"/>
              <a:gd name="connsiteX4616" fmla="*/ 8401104 w 11033920"/>
              <a:gd name="connsiteY4616" fmla="*/ 3949693 h 8900716"/>
              <a:gd name="connsiteX4617" fmla="*/ 8433286 w 11033920"/>
              <a:gd name="connsiteY4617" fmla="*/ 3955462 h 8900716"/>
              <a:gd name="connsiteX4618" fmla="*/ 8426646 w 11033920"/>
              <a:gd name="connsiteY4618" fmla="*/ 3924968 h 8900716"/>
              <a:gd name="connsiteX4619" fmla="*/ 8426646 w 11033920"/>
              <a:gd name="connsiteY4619" fmla="*/ 3901068 h 8900716"/>
              <a:gd name="connsiteX4620" fmla="*/ 8453209 w 11033920"/>
              <a:gd name="connsiteY4620" fmla="*/ 3924968 h 8900716"/>
              <a:gd name="connsiteX4621" fmla="*/ 8480283 w 11033920"/>
              <a:gd name="connsiteY4621" fmla="*/ 3924968 h 8900716"/>
              <a:gd name="connsiteX4622" fmla="*/ 8453209 w 11033920"/>
              <a:gd name="connsiteY4622" fmla="*/ 3852856 h 8900716"/>
              <a:gd name="connsiteX4623" fmla="*/ 8709645 w 11033920"/>
              <a:gd name="connsiteY4623" fmla="*/ 3846263 h 8900716"/>
              <a:gd name="connsiteX4624" fmla="*/ 8720883 w 11033920"/>
              <a:gd name="connsiteY4624" fmla="*/ 3877580 h 8900716"/>
              <a:gd name="connsiteX4625" fmla="*/ 8666225 w 11033920"/>
              <a:gd name="connsiteY4625" fmla="*/ 3901892 h 8900716"/>
              <a:gd name="connsiteX4626" fmla="*/ 8693299 w 11033920"/>
              <a:gd name="connsiteY4626" fmla="*/ 3877580 h 8900716"/>
              <a:gd name="connsiteX4627" fmla="*/ 8666225 w 11033920"/>
              <a:gd name="connsiteY4627" fmla="*/ 3852856 h 8900716"/>
              <a:gd name="connsiteX4628" fmla="*/ 8693299 w 11033920"/>
              <a:gd name="connsiteY4628" fmla="*/ 3852856 h 8900716"/>
              <a:gd name="connsiteX4629" fmla="*/ 8709645 w 11033920"/>
              <a:gd name="connsiteY4629" fmla="*/ 3846263 h 8900716"/>
              <a:gd name="connsiteX4630" fmla="*/ 8592154 w 11033920"/>
              <a:gd name="connsiteY4630" fmla="*/ 3833901 h 8900716"/>
              <a:gd name="connsiteX4631" fmla="*/ 8615142 w 11033920"/>
              <a:gd name="connsiteY4631" fmla="*/ 3853680 h 8900716"/>
              <a:gd name="connsiteX4632" fmla="*/ 8615142 w 11033920"/>
              <a:gd name="connsiteY4632" fmla="*/ 3854092 h 8900716"/>
              <a:gd name="connsiteX4633" fmla="*/ 8615142 w 11033920"/>
              <a:gd name="connsiteY4633" fmla="*/ 3877580 h 8900716"/>
              <a:gd name="connsiteX4634" fmla="*/ 8587557 w 11033920"/>
              <a:gd name="connsiteY4634" fmla="*/ 3853680 h 8900716"/>
              <a:gd name="connsiteX4635" fmla="*/ 8592154 w 11033920"/>
              <a:gd name="connsiteY4635" fmla="*/ 3833901 h 8900716"/>
              <a:gd name="connsiteX4636" fmla="*/ 8055783 w 11033920"/>
              <a:gd name="connsiteY4636" fmla="*/ 3829368 h 8900716"/>
              <a:gd name="connsiteX4637" fmla="*/ 8055783 w 11033920"/>
              <a:gd name="connsiteY4637" fmla="*/ 3853268 h 8900716"/>
              <a:gd name="connsiteX4638" fmla="*/ 8055273 w 11033920"/>
              <a:gd name="connsiteY4638" fmla="*/ 3832665 h 8900716"/>
              <a:gd name="connsiteX4639" fmla="*/ 8053229 w 11033920"/>
              <a:gd name="connsiteY4639" fmla="*/ 3832665 h 8900716"/>
              <a:gd name="connsiteX4640" fmla="*/ 8069575 w 11033920"/>
              <a:gd name="connsiteY4640" fmla="*/ 3828544 h 8900716"/>
              <a:gd name="connsiteX4641" fmla="*/ 8079793 w 11033920"/>
              <a:gd name="connsiteY4641" fmla="*/ 3847911 h 8900716"/>
              <a:gd name="connsiteX4642" fmla="*/ 8077749 w 11033920"/>
              <a:gd name="connsiteY4642" fmla="*/ 3857389 h 8900716"/>
              <a:gd name="connsiteX4643" fmla="*/ 8055783 w 11033920"/>
              <a:gd name="connsiteY4643" fmla="*/ 3877580 h 8900716"/>
              <a:gd name="connsiteX4644" fmla="*/ 8055783 w 11033920"/>
              <a:gd name="connsiteY4644" fmla="*/ 3853268 h 8900716"/>
              <a:gd name="connsiteX4645" fmla="*/ 8069065 w 11033920"/>
              <a:gd name="connsiteY4645" fmla="*/ 3832665 h 8900716"/>
              <a:gd name="connsiteX4646" fmla="*/ 8615142 w 11033920"/>
              <a:gd name="connsiteY4646" fmla="*/ 3828132 h 8900716"/>
              <a:gd name="connsiteX4647" fmla="*/ 8638640 w 11033920"/>
              <a:gd name="connsiteY4647" fmla="*/ 3852856 h 8900716"/>
              <a:gd name="connsiteX4648" fmla="*/ 8638640 w 11033920"/>
              <a:gd name="connsiteY4648" fmla="*/ 3877580 h 8900716"/>
              <a:gd name="connsiteX4649" fmla="*/ 8615142 w 11033920"/>
              <a:gd name="connsiteY4649" fmla="*/ 3828132 h 8900716"/>
              <a:gd name="connsiteX4650" fmla="*/ 8508378 w 11033920"/>
              <a:gd name="connsiteY4650" fmla="*/ 3828132 h 8900716"/>
              <a:gd name="connsiteX4651" fmla="*/ 8508378 w 11033920"/>
              <a:gd name="connsiteY4651" fmla="*/ 3877580 h 8900716"/>
              <a:gd name="connsiteX4652" fmla="*/ 8534941 w 11033920"/>
              <a:gd name="connsiteY4652" fmla="*/ 3828132 h 8900716"/>
              <a:gd name="connsiteX4653" fmla="*/ 8534941 w 11033920"/>
              <a:gd name="connsiteY4653" fmla="*/ 3852856 h 8900716"/>
              <a:gd name="connsiteX4654" fmla="*/ 8587557 w 11033920"/>
              <a:gd name="connsiteY4654" fmla="*/ 3877580 h 8900716"/>
              <a:gd name="connsiteX4655" fmla="*/ 8561505 w 11033920"/>
              <a:gd name="connsiteY4655" fmla="*/ 3926617 h 8900716"/>
              <a:gd name="connsiteX4656" fmla="*/ 8534941 w 11033920"/>
              <a:gd name="connsiteY4656" fmla="*/ 3926617 h 8900716"/>
              <a:gd name="connsiteX4657" fmla="*/ 8481815 w 11033920"/>
              <a:gd name="connsiteY4657" fmla="*/ 3852856 h 8900716"/>
              <a:gd name="connsiteX4658" fmla="*/ 8508378 w 11033920"/>
              <a:gd name="connsiteY4658" fmla="*/ 3828132 h 8900716"/>
              <a:gd name="connsiteX4659" fmla="*/ 8701472 w 11033920"/>
              <a:gd name="connsiteY4659" fmla="*/ 3823599 h 8900716"/>
              <a:gd name="connsiteX4660" fmla="*/ 8720883 w 11033920"/>
              <a:gd name="connsiteY4660" fmla="*/ 3830192 h 8900716"/>
              <a:gd name="connsiteX4661" fmla="*/ 8747957 w 11033920"/>
              <a:gd name="connsiteY4661" fmla="*/ 3853680 h 8900716"/>
              <a:gd name="connsiteX4662" fmla="*/ 8693299 w 11033920"/>
              <a:gd name="connsiteY4662" fmla="*/ 3830192 h 8900716"/>
              <a:gd name="connsiteX4663" fmla="*/ 8701472 w 11033920"/>
              <a:gd name="connsiteY4663" fmla="*/ 3823599 h 8900716"/>
              <a:gd name="connsiteX4664" fmla="*/ 10634451 w 11033920"/>
              <a:gd name="connsiteY4664" fmla="*/ 3806704 h 8900716"/>
              <a:gd name="connsiteX4665" fmla="*/ 10662036 w 11033920"/>
              <a:gd name="connsiteY4665" fmla="*/ 3806704 h 8900716"/>
              <a:gd name="connsiteX4666" fmla="*/ 10634451 w 11033920"/>
              <a:gd name="connsiteY4666" fmla="*/ 3806704 h 8900716"/>
              <a:gd name="connsiteX4667" fmla="*/ 8615142 w 11033920"/>
              <a:gd name="connsiteY4667" fmla="*/ 3806704 h 8900716"/>
              <a:gd name="connsiteX4668" fmla="*/ 8615142 w 11033920"/>
              <a:gd name="connsiteY4668" fmla="*/ 3827308 h 8900716"/>
              <a:gd name="connsiteX4669" fmla="*/ 8615142 w 11033920"/>
              <a:gd name="connsiteY4669" fmla="*/ 3828132 h 8900716"/>
              <a:gd name="connsiteX4670" fmla="*/ 8615142 w 11033920"/>
              <a:gd name="connsiteY4670" fmla="*/ 3830192 h 8900716"/>
              <a:gd name="connsiteX4671" fmla="*/ 8615142 w 11033920"/>
              <a:gd name="connsiteY4671" fmla="*/ 3853680 h 8900716"/>
              <a:gd name="connsiteX4672" fmla="*/ 8615142 w 11033920"/>
              <a:gd name="connsiteY4672" fmla="*/ 3806704 h 8900716"/>
              <a:gd name="connsiteX4673" fmla="*/ 10437782 w 11033920"/>
              <a:gd name="connsiteY4673" fmla="*/ 3803408 h 8900716"/>
              <a:gd name="connsiteX4674" fmla="*/ 10447488 w 11033920"/>
              <a:gd name="connsiteY4674" fmla="*/ 3828132 h 8900716"/>
              <a:gd name="connsiteX4675" fmla="*/ 10437271 w 11033920"/>
              <a:gd name="connsiteY4675" fmla="*/ 3811237 h 8900716"/>
              <a:gd name="connsiteX4676" fmla="*/ 10438293 w 11033920"/>
              <a:gd name="connsiteY4676" fmla="*/ 3796402 h 8900716"/>
              <a:gd name="connsiteX4677" fmla="*/ 10437782 w 11033920"/>
              <a:gd name="connsiteY4677" fmla="*/ 3803408 h 8900716"/>
              <a:gd name="connsiteX4678" fmla="*/ 10437271 w 11033920"/>
              <a:gd name="connsiteY4678" fmla="*/ 3801759 h 8900716"/>
              <a:gd name="connsiteX4679" fmla="*/ 10438293 w 11033920"/>
              <a:gd name="connsiteY4679" fmla="*/ 3796402 h 8900716"/>
              <a:gd name="connsiteX4680" fmla="*/ 8783715 w 11033920"/>
              <a:gd name="connsiteY4680" fmla="*/ 3795990 h 8900716"/>
              <a:gd name="connsiteX4681" fmla="*/ 8799040 w 11033920"/>
              <a:gd name="connsiteY4681" fmla="*/ 3805468 h 8900716"/>
              <a:gd name="connsiteX4682" fmla="*/ 8799040 w 11033920"/>
              <a:gd name="connsiteY4682" fmla="*/ 3852856 h 8900716"/>
              <a:gd name="connsiteX4683" fmla="*/ 8771966 w 11033920"/>
              <a:gd name="connsiteY4683" fmla="*/ 3828956 h 8900716"/>
              <a:gd name="connsiteX4684" fmla="*/ 8775542 w 11033920"/>
              <a:gd name="connsiteY4684" fmla="*/ 3799699 h 8900716"/>
              <a:gd name="connsiteX4685" fmla="*/ 8783715 w 11033920"/>
              <a:gd name="connsiteY4685" fmla="*/ 3795990 h 8900716"/>
              <a:gd name="connsiteX4686" fmla="*/ 1694422 w 11033920"/>
              <a:gd name="connsiteY4686" fmla="*/ 3791046 h 8900716"/>
              <a:gd name="connsiteX4687" fmla="*/ 1726604 w 11033920"/>
              <a:gd name="connsiteY4687" fmla="*/ 3828132 h 8900716"/>
              <a:gd name="connsiteX4688" fmla="*/ 1701063 w 11033920"/>
              <a:gd name="connsiteY4688" fmla="*/ 3805056 h 8900716"/>
              <a:gd name="connsiteX4689" fmla="*/ 1694422 w 11033920"/>
              <a:gd name="connsiteY4689" fmla="*/ 3791046 h 8900716"/>
              <a:gd name="connsiteX4690" fmla="*/ 10447488 w 11033920"/>
              <a:gd name="connsiteY4690" fmla="*/ 3782392 h 8900716"/>
              <a:gd name="connsiteX4691" fmla="*/ 10438293 w 11033920"/>
              <a:gd name="connsiteY4691" fmla="*/ 3796402 h 8900716"/>
              <a:gd name="connsiteX4692" fmla="*/ 10447488 w 11033920"/>
              <a:gd name="connsiteY4692" fmla="*/ 3782392 h 8900716"/>
              <a:gd name="connsiteX4693" fmla="*/ 10395894 w 11033920"/>
              <a:gd name="connsiteY4693" fmla="*/ 3782392 h 8900716"/>
              <a:gd name="connsiteX4694" fmla="*/ 10368820 w 11033920"/>
              <a:gd name="connsiteY4694" fmla="*/ 3828132 h 8900716"/>
              <a:gd name="connsiteX4695" fmla="*/ 10395894 w 11033920"/>
              <a:gd name="connsiteY4695" fmla="*/ 3782392 h 8900716"/>
              <a:gd name="connsiteX4696" fmla="*/ 10395894 w 11033920"/>
              <a:gd name="connsiteY4696" fmla="*/ 3782392 h 8900716"/>
              <a:gd name="connsiteX4697" fmla="*/ 10422968 w 11033920"/>
              <a:gd name="connsiteY4697" fmla="*/ 3806704 h 8900716"/>
              <a:gd name="connsiteX4698" fmla="*/ 10395894 w 11033920"/>
              <a:gd name="connsiteY4698" fmla="*/ 3782392 h 8900716"/>
              <a:gd name="connsiteX4699" fmla="*/ 51083 w 11033920"/>
              <a:gd name="connsiteY4699" fmla="*/ 3782392 h 8900716"/>
              <a:gd name="connsiteX4700" fmla="*/ 0 w 11033920"/>
              <a:gd name="connsiteY4700" fmla="*/ 3805056 h 8900716"/>
              <a:gd name="connsiteX4701" fmla="*/ 51083 w 11033920"/>
              <a:gd name="connsiteY4701" fmla="*/ 3782392 h 8900716"/>
              <a:gd name="connsiteX4702" fmla="*/ 1701063 w 11033920"/>
              <a:gd name="connsiteY4702" fmla="*/ 3781568 h 8900716"/>
              <a:gd name="connsiteX4703" fmla="*/ 1709747 w 11033920"/>
              <a:gd name="connsiteY4703" fmla="*/ 3798875 h 8900716"/>
              <a:gd name="connsiteX4704" fmla="*/ 1701063 w 11033920"/>
              <a:gd name="connsiteY4704" fmla="*/ 3781568 h 8900716"/>
              <a:gd name="connsiteX4705" fmla="*/ 8799040 w 11033920"/>
              <a:gd name="connsiteY4705" fmla="*/ 3757668 h 8900716"/>
              <a:gd name="connsiteX4706" fmla="*/ 8853699 w 11033920"/>
              <a:gd name="connsiteY4706" fmla="*/ 3781156 h 8900716"/>
              <a:gd name="connsiteX4707" fmla="*/ 8799040 w 11033920"/>
              <a:gd name="connsiteY4707" fmla="*/ 3781156 h 8900716"/>
              <a:gd name="connsiteX4708" fmla="*/ 8826625 w 11033920"/>
              <a:gd name="connsiteY4708" fmla="*/ 3804644 h 8900716"/>
              <a:gd name="connsiteX4709" fmla="*/ 8826625 w 11033920"/>
              <a:gd name="connsiteY4709" fmla="*/ 3781156 h 8900716"/>
              <a:gd name="connsiteX4710" fmla="*/ 8799040 w 11033920"/>
              <a:gd name="connsiteY4710" fmla="*/ 3757668 h 8900716"/>
              <a:gd name="connsiteX4711" fmla="*/ 8666225 w 11033920"/>
              <a:gd name="connsiteY4711" fmla="*/ 3757668 h 8900716"/>
              <a:gd name="connsiteX4712" fmla="*/ 8693299 w 11033920"/>
              <a:gd name="connsiteY4712" fmla="*/ 3805056 h 8900716"/>
              <a:gd name="connsiteX4713" fmla="*/ 8666225 w 11033920"/>
              <a:gd name="connsiteY4713" fmla="*/ 3828956 h 8900716"/>
              <a:gd name="connsiteX4714" fmla="*/ 8666225 w 11033920"/>
              <a:gd name="connsiteY4714" fmla="*/ 3805056 h 8900716"/>
              <a:gd name="connsiteX4715" fmla="*/ 8666225 w 11033920"/>
              <a:gd name="connsiteY4715" fmla="*/ 3757668 h 8900716"/>
              <a:gd name="connsiteX4716" fmla="*/ 8454741 w 11033920"/>
              <a:gd name="connsiteY4716" fmla="*/ 3757668 h 8900716"/>
              <a:gd name="connsiteX4717" fmla="*/ 8440949 w 11033920"/>
              <a:gd name="connsiteY4717" fmla="*/ 3785277 h 8900716"/>
              <a:gd name="connsiteX4718" fmla="*/ 8431754 w 11033920"/>
              <a:gd name="connsiteY4718" fmla="*/ 3766321 h 8900716"/>
              <a:gd name="connsiteX4719" fmla="*/ 8427156 w 11033920"/>
              <a:gd name="connsiteY4719" fmla="*/ 3757668 h 8900716"/>
              <a:gd name="connsiteX4720" fmla="*/ 8431754 w 11033920"/>
              <a:gd name="connsiteY4720" fmla="*/ 3766321 h 8900716"/>
              <a:gd name="connsiteX4721" fmla="*/ 8430732 w 11033920"/>
              <a:gd name="connsiteY4721" fmla="*/ 3766733 h 8900716"/>
              <a:gd name="connsiteX4722" fmla="*/ 8427156 w 11033920"/>
              <a:gd name="connsiteY4722" fmla="*/ 3757668 h 8900716"/>
              <a:gd name="connsiteX4723" fmla="*/ 11001738 w 11033920"/>
              <a:gd name="connsiteY4723" fmla="*/ 3753135 h 8900716"/>
              <a:gd name="connsiteX4724" fmla="*/ 11006846 w 11033920"/>
              <a:gd name="connsiteY4724" fmla="*/ 3758080 h 8900716"/>
              <a:gd name="connsiteX4725" fmla="*/ 11006846 w 11033920"/>
              <a:gd name="connsiteY4725" fmla="*/ 3852856 h 8900716"/>
              <a:gd name="connsiteX4726" fmla="*/ 10999694 w 11033920"/>
              <a:gd name="connsiteY4726" fmla="*/ 3763849 h 8900716"/>
              <a:gd name="connsiteX4727" fmla="*/ 8536474 w 11033920"/>
              <a:gd name="connsiteY4727" fmla="*/ 3742009 h 8900716"/>
              <a:gd name="connsiteX4728" fmla="*/ 8560483 w 11033920"/>
              <a:gd name="connsiteY4728" fmla="*/ 3782392 h 8900716"/>
              <a:gd name="connsiteX4729" fmla="*/ 8533409 w 11033920"/>
              <a:gd name="connsiteY4729" fmla="*/ 3757668 h 8900716"/>
              <a:gd name="connsiteX4730" fmla="*/ 8536474 w 11033920"/>
              <a:gd name="connsiteY4730" fmla="*/ 3742009 h 8900716"/>
              <a:gd name="connsiteX4731" fmla="*/ 11005314 w 11033920"/>
              <a:gd name="connsiteY4731" fmla="*/ 3734592 h 8900716"/>
              <a:gd name="connsiteX4732" fmla="*/ 11001738 w 11033920"/>
              <a:gd name="connsiteY4732" fmla="*/ 3753135 h 8900716"/>
              <a:gd name="connsiteX4733" fmla="*/ 10986413 w 11033920"/>
              <a:gd name="connsiteY4733" fmla="*/ 3737476 h 8900716"/>
              <a:gd name="connsiteX4734" fmla="*/ 8188599 w 11033920"/>
              <a:gd name="connsiteY4734" fmla="*/ 3733768 h 8900716"/>
              <a:gd name="connsiteX4735" fmla="*/ 8215162 w 11033920"/>
              <a:gd name="connsiteY4735" fmla="*/ 3781568 h 8900716"/>
              <a:gd name="connsiteX4736" fmla="*/ 8188599 w 11033920"/>
              <a:gd name="connsiteY4736" fmla="*/ 3733768 h 8900716"/>
              <a:gd name="connsiteX4737" fmla="*/ 8799040 w 11033920"/>
              <a:gd name="connsiteY4737" fmla="*/ 3732944 h 8900716"/>
              <a:gd name="connsiteX4738" fmla="*/ 8799040 w 11033920"/>
              <a:gd name="connsiteY4738" fmla="*/ 3757668 h 8900716"/>
              <a:gd name="connsiteX4739" fmla="*/ 8799040 w 11033920"/>
              <a:gd name="connsiteY4739" fmla="*/ 3732944 h 8900716"/>
              <a:gd name="connsiteX4740" fmla="*/ 8243257 w 11033920"/>
              <a:gd name="connsiteY4740" fmla="*/ 3732944 h 8900716"/>
              <a:gd name="connsiteX4741" fmla="*/ 8243257 w 11033920"/>
              <a:gd name="connsiteY4741" fmla="*/ 3757668 h 8900716"/>
              <a:gd name="connsiteX4742" fmla="*/ 8243257 w 11033920"/>
              <a:gd name="connsiteY4742" fmla="*/ 3732944 h 8900716"/>
              <a:gd name="connsiteX4743" fmla="*/ 11005824 w 11033920"/>
              <a:gd name="connsiteY4743" fmla="*/ 3730883 h 8900716"/>
              <a:gd name="connsiteX4744" fmla="*/ 11006846 w 11033920"/>
              <a:gd name="connsiteY4744" fmla="*/ 3734180 h 8900716"/>
              <a:gd name="connsiteX4745" fmla="*/ 11005314 w 11033920"/>
              <a:gd name="connsiteY4745" fmla="*/ 3734592 h 8900716"/>
              <a:gd name="connsiteX4746" fmla="*/ 8211587 w 11033920"/>
              <a:gd name="connsiteY4746" fmla="*/ 3716049 h 8900716"/>
              <a:gd name="connsiteX4747" fmla="*/ 8215162 w 11033920"/>
              <a:gd name="connsiteY4747" fmla="*/ 3733768 h 8900716"/>
              <a:gd name="connsiteX4748" fmla="*/ 8209032 w 11033920"/>
              <a:gd name="connsiteY4748" fmla="*/ 3718521 h 8900716"/>
              <a:gd name="connsiteX4749" fmla="*/ 8785759 w 11033920"/>
              <a:gd name="connsiteY4749" fmla="*/ 3714401 h 8900716"/>
              <a:gd name="connsiteX4750" fmla="*/ 8799040 w 11033920"/>
              <a:gd name="connsiteY4750" fmla="*/ 3732944 h 8900716"/>
              <a:gd name="connsiteX4751" fmla="*/ 8771966 w 11033920"/>
              <a:gd name="connsiteY4751" fmla="*/ 3732944 h 8900716"/>
              <a:gd name="connsiteX4752" fmla="*/ 8785759 w 11033920"/>
              <a:gd name="connsiteY4752" fmla="*/ 3714401 h 8900716"/>
              <a:gd name="connsiteX4753" fmla="*/ 10501636 w 11033920"/>
              <a:gd name="connsiteY4753" fmla="*/ 3708219 h 8900716"/>
              <a:gd name="connsiteX4754" fmla="*/ 10501636 w 11033920"/>
              <a:gd name="connsiteY4754" fmla="*/ 3782392 h 8900716"/>
              <a:gd name="connsiteX4755" fmla="*/ 10474562 w 11033920"/>
              <a:gd name="connsiteY4755" fmla="*/ 3732944 h 8900716"/>
              <a:gd name="connsiteX4756" fmla="*/ 10501636 w 11033920"/>
              <a:gd name="connsiteY4756" fmla="*/ 3708219 h 8900716"/>
              <a:gd name="connsiteX4757" fmla="*/ 8853699 w 11033920"/>
              <a:gd name="connsiteY4757" fmla="*/ 3708219 h 8900716"/>
              <a:gd name="connsiteX4758" fmla="*/ 8879241 w 11033920"/>
              <a:gd name="connsiteY4758" fmla="*/ 3757668 h 8900716"/>
              <a:gd name="connsiteX4759" fmla="*/ 8853699 w 11033920"/>
              <a:gd name="connsiteY4759" fmla="*/ 3708219 h 8900716"/>
              <a:gd name="connsiteX4760" fmla="*/ 10995608 w 11033920"/>
              <a:gd name="connsiteY4760" fmla="*/ 3700390 h 8900716"/>
              <a:gd name="connsiteX4761" fmla="*/ 11006846 w 11033920"/>
              <a:gd name="connsiteY4761" fmla="*/ 3701626 h 8900716"/>
              <a:gd name="connsiteX4762" fmla="*/ 11033920 w 11033920"/>
              <a:gd name="connsiteY4762" fmla="*/ 3710692 h 8900716"/>
              <a:gd name="connsiteX4763" fmla="*/ 11006846 w 11033920"/>
              <a:gd name="connsiteY4763" fmla="*/ 3726351 h 8900716"/>
              <a:gd name="connsiteX4764" fmla="*/ 11005824 w 11033920"/>
              <a:gd name="connsiteY4764" fmla="*/ 3730883 h 8900716"/>
              <a:gd name="connsiteX4765" fmla="*/ 11003270 w 11033920"/>
              <a:gd name="connsiteY4765" fmla="*/ 3722230 h 8900716"/>
              <a:gd name="connsiteX4766" fmla="*/ 10979772 w 11033920"/>
              <a:gd name="connsiteY4766" fmla="*/ 3710692 h 8900716"/>
              <a:gd name="connsiteX4767" fmla="*/ 10995608 w 11033920"/>
              <a:gd name="connsiteY4767" fmla="*/ 3700390 h 8900716"/>
              <a:gd name="connsiteX4768" fmla="*/ 1267368 w 11033920"/>
              <a:gd name="connsiteY4768" fmla="*/ 3688440 h 8900716"/>
              <a:gd name="connsiteX4769" fmla="*/ 1354720 w 11033920"/>
              <a:gd name="connsiteY4769" fmla="*/ 3757668 h 8900716"/>
              <a:gd name="connsiteX4770" fmla="*/ 1277585 w 11033920"/>
              <a:gd name="connsiteY4770" fmla="*/ 3697506 h 8900716"/>
              <a:gd name="connsiteX4771" fmla="*/ 8720883 w 11033920"/>
              <a:gd name="connsiteY4771" fmla="*/ 3686792 h 8900716"/>
              <a:gd name="connsiteX4772" fmla="*/ 8720883 w 11033920"/>
              <a:gd name="connsiteY4772" fmla="*/ 3708219 h 8900716"/>
              <a:gd name="connsiteX4773" fmla="*/ 8720883 w 11033920"/>
              <a:gd name="connsiteY4773" fmla="*/ 3686792 h 8900716"/>
              <a:gd name="connsiteX4774" fmla="*/ 8480283 w 11033920"/>
              <a:gd name="connsiteY4774" fmla="*/ 3686792 h 8900716"/>
              <a:gd name="connsiteX4775" fmla="*/ 8480283 w 11033920"/>
              <a:gd name="connsiteY4775" fmla="*/ 3732944 h 8900716"/>
              <a:gd name="connsiteX4776" fmla="*/ 8480283 w 11033920"/>
              <a:gd name="connsiteY4776" fmla="*/ 3686792 h 8900716"/>
              <a:gd name="connsiteX4777" fmla="*/ 8987026 w 11033920"/>
              <a:gd name="connsiteY4777" fmla="*/ 3685968 h 8900716"/>
              <a:gd name="connsiteX4778" fmla="*/ 8987026 w 11033920"/>
              <a:gd name="connsiteY4778" fmla="*/ 3732944 h 8900716"/>
              <a:gd name="connsiteX4779" fmla="*/ 8987026 w 11033920"/>
              <a:gd name="connsiteY4779" fmla="*/ 3709456 h 8900716"/>
              <a:gd name="connsiteX4780" fmla="*/ 8987026 w 11033920"/>
              <a:gd name="connsiteY4780" fmla="*/ 3685968 h 8900716"/>
              <a:gd name="connsiteX4781" fmla="*/ 8219759 w 11033920"/>
              <a:gd name="connsiteY4781" fmla="*/ 3679375 h 8900716"/>
              <a:gd name="connsiteX4782" fmla="*/ 8241725 w 11033920"/>
              <a:gd name="connsiteY4782" fmla="*/ 3685968 h 8900716"/>
              <a:gd name="connsiteX4783" fmla="*/ 8266756 w 11033920"/>
              <a:gd name="connsiteY4783" fmla="*/ 3732944 h 8900716"/>
              <a:gd name="connsiteX4784" fmla="*/ 8215673 w 11033920"/>
              <a:gd name="connsiteY4784" fmla="*/ 3709456 h 8900716"/>
              <a:gd name="connsiteX4785" fmla="*/ 8215673 w 11033920"/>
              <a:gd name="connsiteY4785" fmla="*/ 3685968 h 8900716"/>
              <a:gd name="connsiteX4786" fmla="*/ 8219759 w 11033920"/>
              <a:gd name="connsiteY4786" fmla="*/ 3679375 h 8900716"/>
              <a:gd name="connsiteX4787" fmla="*/ 446976 w 11033920"/>
              <a:gd name="connsiteY4787" fmla="*/ 3671133 h 8900716"/>
              <a:gd name="connsiteX4788" fmla="*/ 504700 w 11033920"/>
              <a:gd name="connsiteY4788" fmla="*/ 3708219 h 8900716"/>
              <a:gd name="connsiteX4789" fmla="*/ 450552 w 11033920"/>
              <a:gd name="connsiteY4789" fmla="*/ 3685556 h 8900716"/>
              <a:gd name="connsiteX4790" fmla="*/ 446976 w 11033920"/>
              <a:gd name="connsiteY4790" fmla="*/ 3671133 h 8900716"/>
              <a:gd name="connsiteX4791" fmla="*/ 1299550 w 11033920"/>
              <a:gd name="connsiteY4791" fmla="*/ 3662480 h 8900716"/>
              <a:gd name="connsiteX4792" fmla="*/ 1381794 w 11033920"/>
              <a:gd name="connsiteY4792" fmla="*/ 3732944 h 8900716"/>
              <a:gd name="connsiteX4793" fmla="*/ 1299550 w 11033920"/>
              <a:gd name="connsiteY4793" fmla="*/ 3662480 h 8900716"/>
              <a:gd name="connsiteX4794" fmla="*/ 1234164 w 11033920"/>
              <a:gd name="connsiteY4794" fmla="*/ 3659595 h 8900716"/>
              <a:gd name="connsiteX4795" fmla="*/ 1243360 w 11033920"/>
              <a:gd name="connsiteY4795" fmla="*/ 3667425 h 8900716"/>
              <a:gd name="connsiteX4796" fmla="*/ 1234164 w 11033920"/>
              <a:gd name="connsiteY4796" fmla="*/ 3660007 h 8900716"/>
              <a:gd name="connsiteX4797" fmla="*/ 503678 w 11033920"/>
              <a:gd name="connsiteY4797" fmla="*/ 3659183 h 8900716"/>
              <a:gd name="connsiteX4798" fmla="*/ 555783 w 11033920"/>
              <a:gd name="connsiteY4798" fmla="*/ 3686792 h 8900716"/>
              <a:gd name="connsiteX4799" fmla="*/ 529730 w 11033920"/>
              <a:gd name="connsiteY4799" fmla="*/ 3686792 h 8900716"/>
              <a:gd name="connsiteX4800" fmla="*/ 503678 w 11033920"/>
              <a:gd name="connsiteY4800" fmla="*/ 3659183 h 8900716"/>
              <a:gd name="connsiteX4801" fmla="*/ 602268 w 11033920"/>
              <a:gd name="connsiteY4801" fmla="*/ 3652178 h 8900716"/>
              <a:gd name="connsiteX4802" fmla="*/ 610952 w 11033920"/>
              <a:gd name="connsiteY4802" fmla="*/ 3662480 h 8900716"/>
              <a:gd name="connsiteX4803" fmla="*/ 583368 w 11033920"/>
              <a:gd name="connsiteY4803" fmla="*/ 3662480 h 8900716"/>
              <a:gd name="connsiteX4804" fmla="*/ 602268 w 11033920"/>
              <a:gd name="connsiteY4804" fmla="*/ 3652178 h 8900716"/>
              <a:gd name="connsiteX4805" fmla="*/ 8135473 w 11033920"/>
              <a:gd name="connsiteY4805" fmla="*/ 3638168 h 8900716"/>
              <a:gd name="connsiteX4806" fmla="*/ 8148243 w 11033920"/>
              <a:gd name="connsiteY4806" fmla="*/ 3643524 h 8900716"/>
              <a:gd name="connsiteX4807" fmla="*/ 8147222 w 11033920"/>
              <a:gd name="connsiteY4807" fmla="*/ 3659183 h 8900716"/>
              <a:gd name="connsiteX4808" fmla="*/ 8146711 w 11033920"/>
              <a:gd name="connsiteY4808" fmla="*/ 3658359 h 8900716"/>
              <a:gd name="connsiteX4809" fmla="*/ 8135473 w 11033920"/>
              <a:gd name="connsiteY4809" fmla="*/ 3638168 h 8900716"/>
              <a:gd name="connsiteX4810" fmla="*/ 8932367 w 11033920"/>
              <a:gd name="connsiteY4810" fmla="*/ 3637755 h 8900716"/>
              <a:gd name="connsiteX4811" fmla="*/ 8959441 w 11033920"/>
              <a:gd name="connsiteY4811" fmla="*/ 3708219 h 8900716"/>
              <a:gd name="connsiteX4812" fmla="*/ 8959441 w 11033920"/>
              <a:gd name="connsiteY4812" fmla="*/ 3685144 h 8900716"/>
              <a:gd name="connsiteX4813" fmla="*/ 8932367 w 11033920"/>
              <a:gd name="connsiteY4813" fmla="*/ 3637755 h 8900716"/>
              <a:gd name="connsiteX4814" fmla="*/ 1220883 w 11033920"/>
              <a:gd name="connsiteY4814" fmla="*/ 3637755 h 8900716"/>
              <a:gd name="connsiteX4815" fmla="*/ 1234164 w 11033920"/>
              <a:gd name="connsiteY4815" fmla="*/ 3659595 h 8900716"/>
              <a:gd name="connsiteX4816" fmla="*/ 1230078 w 11033920"/>
              <a:gd name="connsiteY4816" fmla="*/ 3656299 h 8900716"/>
              <a:gd name="connsiteX4817" fmla="*/ 1220883 w 11033920"/>
              <a:gd name="connsiteY4817" fmla="*/ 3637755 h 8900716"/>
              <a:gd name="connsiteX4818" fmla="*/ 8440438 w 11033920"/>
              <a:gd name="connsiteY4818" fmla="*/ 3631986 h 8900716"/>
              <a:gd name="connsiteX4819" fmla="*/ 8455252 w 11033920"/>
              <a:gd name="connsiteY4819" fmla="*/ 3636519 h 8900716"/>
              <a:gd name="connsiteX4820" fmla="*/ 8441970 w 11033920"/>
              <a:gd name="connsiteY4820" fmla="*/ 3633635 h 8900716"/>
              <a:gd name="connsiteX4821" fmla="*/ 8455252 w 11033920"/>
              <a:gd name="connsiteY4821" fmla="*/ 3629514 h 8900716"/>
              <a:gd name="connsiteX4822" fmla="*/ 8461893 w 11033920"/>
              <a:gd name="connsiteY4822" fmla="*/ 3633635 h 8900716"/>
              <a:gd name="connsiteX4823" fmla="*/ 8455252 w 11033920"/>
              <a:gd name="connsiteY4823" fmla="*/ 3636519 h 8900716"/>
              <a:gd name="connsiteX4824" fmla="*/ 8587557 w 11033920"/>
              <a:gd name="connsiteY4824" fmla="*/ 3613031 h 8900716"/>
              <a:gd name="connsiteX4825" fmla="*/ 8615142 w 11033920"/>
              <a:gd name="connsiteY4825" fmla="*/ 3637755 h 8900716"/>
              <a:gd name="connsiteX4826" fmla="*/ 8587557 w 11033920"/>
              <a:gd name="connsiteY4826" fmla="*/ 3662480 h 8900716"/>
              <a:gd name="connsiteX4827" fmla="*/ 8587557 w 11033920"/>
              <a:gd name="connsiteY4827" fmla="*/ 3613031 h 8900716"/>
              <a:gd name="connsiteX4828" fmla="*/ 8188599 w 11033920"/>
              <a:gd name="connsiteY4828" fmla="*/ 3613031 h 8900716"/>
              <a:gd name="connsiteX4829" fmla="*/ 8188599 w 11033920"/>
              <a:gd name="connsiteY4829" fmla="*/ 3662480 h 8900716"/>
              <a:gd name="connsiteX4830" fmla="*/ 8188599 w 11033920"/>
              <a:gd name="connsiteY4830" fmla="*/ 3613031 h 8900716"/>
              <a:gd name="connsiteX4831" fmla="*/ 8154358 w 11033920"/>
              <a:gd name="connsiteY4831" fmla="*/ 3610411 h 8900716"/>
              <a:gd name="connsiteX4832" fmla="*/ 8162036 w 11033920"/>
              <a:gd name="connsiteY4832" fmla="*/ 3614267 h 8900716"/>
              <a:gd name="connsiteX4833" fmla="*/ 8148755 w 11033920"/>
              <a:gd name="connsiteY4833" fmla="*/ 3643937 h 8900716"/>
              <a:gd name="connsiteX4834" fmla="*/ 8148243 w 11033920"/>
              <a:gd name="connsiteY4834" fmla="*/ 3643524 h 8900716"/>
              <a:gd name="connsiteX4835" fmla="*/ 8148755 w 11033920"/>
              <a:gd name="connsiteY4835" fmla="*/ 3638168 h 8900716"/>
              <a:gd name="connsiteX4836" fmla="*/ 8154358 w 11033920"/>
              <a:gd name="connsiteY4836" fmla="*/ 3610411 h 8900716"/>
              <a:gd name="connsiteX4837" fmla="*/ 8023601 w 11033920"/>
              <a:gd name="connsiteY4837" fmla="*/ 3603142 h 8900716"/>
              <a:gd name="connsiteX4838" fmla="*/ 8024112 w 11033920"/>
              <a:gd name="connsiteY4838" fmla="*/ 3603142 h 8900716"/>
              <a:gd name="connsiteX4839" fmla="*/ 8028199 w 11033920"/>
              <a:gd name="connsiteY4839" fmla="*/ 3613031 h 8900716"/>
              <a:gd name="connsiteX4840" fmla="*/ 1620862 w 11033920"/>
              <a:gd name="connsiteY4840" fmla="*/ 3589955 h 8900716"/>
              <a:gd name="connsiteX4841" fmla="*/ 1642828 w 11033920"/>
              <a:gd name="connsiteY4841" fmla="*/ 3592840 h 8900716"/>
              <a:gd name="connsiteX4842" fmla="*/ 1641296 w 11033920"/>
              <a:gd name="connsiteY4842" fmla="*/ 3595724 h 8900716"/>
              <a:gd name="connsiteX4843" fmla="*/ 1620862 w 11033920"/>
              <a:gd name="connsiteY4843" fmla="*/ 3589955 h 8900716"/>
              <a:gd name="connsiteX4844" fmla="*/ 8506846 w 11033920"/>
              <a:gd name="connsiteY4844" fmla="*/ 3589131 h 8900716"/>
              <a:gd name="connsiteX4845" fmla="*/ 8507357 w 11033920"/>
              <a:gd name="connsiteY4845" fmla="*/ 3589131 h 8900716"/>
              <a:gd name="connsiteX4846" fmla="*/ 8505824 w 11033920"/>
              <a:gd name="connsiteY4846" fmla="*/ 3591604 h 8900716"/>
              <a:gd name="connsiteX4847" fmla="*/ 8507357 w 11033920"/>
              <a:gd name="connsiteY4847" fmla="*/ 3588719 h 8900716"/>
              <a:gd name="connsiteX4848" fmla="*/ 8508378 w 11033920"/>
              <a:gd name="connsiteY4848" fmla="*/ 3589131 h 8900716"/>
              <a:gd name="connsiteX4849" fmla="*/ 8507357 w 11033920"/>
              <a:gd name="connsiteY4849" fmla="*/ 3589131 h 8900716"/>
              <a:gd name="connsiteX4850" fmla="*/ 8099204 w 11033920"/>
              <a:gd name="connsiteY4850" fmla="*/ 3585423 h 8900716"/>
              <a:gd name="connsiteX4851" fmla="*/ 8109931 w 11033920"/>
              <a:gd name="connsiteY4851" fmla="*/ 3613031 h 8900716"/>
              <a:gd name="connsiteX4852" fmla="*/ 8098693 w 11033920"/>
              <a:gd name="connsiteY4852" fmla="*/ 3595312 h 8900716"/>
              <a:gd name="connsiteX4853" fmla="*/ 8499183 w 11033920"/>
              <a:gd name="connsiteY4853" fmla="*/ 3584186 h 8900716"/>
              <a:gd name="connsiteX4854" fmla="*/ 8506846 w 11033920"/>
              <a:gd name="connsiteY4854" fmla="*/ 3588719 h 8900716"/>
              <a:gd name="connsiteX4855" fmla="*/ 8506846 w 11033920"/>
              <a:gd name="connsiteY4855" fmla="*/ 3589131 h 8900716"/>
              <a:gd name="connsiteX4856" fmla="*/ 8496629 w 11033920"/>
              <a:gd name="connsiteY4856" fmla="*/ 3588719 h 8900716"/>
              <a:gd name="connsiteX4857" fmla="*/ 8498162 w 11033920"/>
              <a:gd name="connsiteY4857" fmla="*/ 3585835 h 8900716"/>
              <a:gd name="connsiteX4858" fmla="*/ 8510422 w 11033920"/>
              <a:gd name="connsiteY4858" fmla="*/ 3581302 h 8900716"/>
              <a:gd name="connsiteX4859" fmla="*/ 8511954 w 11033920"/>
              <a:gd name="connsiteY4859" fmla="*/ 3581302 h 8900716"/>
              <a:gd name="connsiteX4860" fmla="*/ 8507357 w 11033920"/>
              <a:gd name="connsiteY4860" fmla="*/ 3588719 h 8900716"/>
              <a:gd name="connsiteX4861" fmla="*/ 8506846 w 11033920"/>
              <a:gd name="connsiteY4861" fmla="*/ 3588719 h 8900716"/>
              <a:gd name="connsiteX4862" fmla="*/ 10767778 w 11033920"/>
              <a:gd name="connsiteY4862" fmla="*/ 3567291 h 8900716"/>
              <a:gd name="connsiteX4863" fmla="*/ 10740704 w 11033920"/>
              <a:gd name="connsiteY4863" fmla="*/ 3613031 h 8900716"/>
              <a:gd name="connsiteX4864" fmla="*/ 10767778 w 11033920"/>
              <a:gd name="connsiteY4864" fmla="*/ 3567291 h 8900716"/>
              <a:gd name="connsiteX4865" fmla="*/ 7947998 w 11033920"/>
              <a:gd name="connsiteY4865" fmla="*/ 3544628 h 8900716"/>
              <a:gd name="connsiteX4866" fmla="*/ 7962301 w 11033920"/>
              <a:gd name="connsiteY4866" fmla="*/ 3557402 h 8900716"/>
              <a:gd name="connsiteX4867" fmla="*/ 7974561 w 11033920"/>
              <a:gd name="connsiteY4867" fmla="*/ 3591604 h 8900716"/>
              <a:gd name="connsiteX4868" fmla="*/ 7951574 w 11033920"/>
              <a:gd name="connsiteY4868" fmla="*/ 3576769 h 8900716"/>
              <a:gd name="connsiteX4869" fmla="*/ 7946465 w 11033920"/>
              <a:gd name="connsiteY4869" fmla="*/ 3543391 h 8900716"/>
              <a:gd name="connsiteX4870" fmla="*/ 7947998 w 11033920"/>
              <a:gd name="connsiteY4870" fmla="*/ 3543803 h 8900716"/>
              <a:gd name="connsiteX4871" fmla="*/ 7947998 w 11033920"/>
              <a:gd name="connsiteY4871" fmla="*/ 3544628 h 8900716"/>
              <a:gd name="connsiteX4872" fmla="*/ 10793319 w 11033920"/>
              <a:gd name="connsiteY4872" fmla="*/ 3542567 h 8900716"/>
              <a:gd name="connsiteX4873" fmla="*/ 10793319 w 11033920"/>
              <a:gd name="connsiteY4873" fmla="*/ 3567291 h 8900716"/>
              <a:gd name="connsiteX4874" fmla="*/ 10793319 w 11033920"/>
              <a:gd name="connsiteY4874" fmla="*/ 3542567 h 8900716"/>
              <a:gd name="connsiteX4875" fmla="*/ 8109931 w 11033920"/>
              <a:gd name="connsiteY4875" fmla="*/ 3542567 h 8900716"/>
              <a:gd name="connsiteX4876" fmla="*/ 8099715 w 11033920"/>
              <a:gd name="connsiteY4876" fmla="*/ 3578005 h 8900716"/>
              <a:gd name="connsiteX4877" fmla="*/ 8099204 w 11033920"/>
              <a:gd name="connsiteY4877" fmla="*/ 3585423 h 8900716"/>
              <a:gd name="connsiteX4878" fmla="*/ 8096139 w 11033920"/>
              <a:gd name="connsiteY4878" fmla="*/ 3578005 h 8900716"/>
              <a:gd name="connsiteX4879" fmla="*/ 8086433 w 11033920"/>
              <a:gd name="connsiteY4879" fmla="*/ 3551221 h 8900716"/>
              <a:gd name="connsiteX4880" fmla="*/ 7981202 w 11033920"/>
              <a:gd name="connsiteY4880" fmla="*/ 3535150 h 8900716"/>
              <a:gd name="connsiteX4881" fmla="*/ 7989886 w 11033920"/>
              <a:gd name="connsiteY4881" fmla="*/ 3541743 h 8900716"/>
              <a:gd name="connsiteX4882" fmla="*/ 7992441 w 11033920"/>
              <a:gd name="connsiteY4882" fmla="*/ 3543803 h 8900716"/>
              <a:gd name="connsiteX4883" fmla="*/ 8001125 w 11033920"/>
              <a:gd name="connsiteY4883" fmla="*/ 3542567 h 8900716"/>
              <a:gd name="connsiteX4884" fmla="*/ 8001125 w 11033920"/>
              <a:gd name="connsiteY4884" fmla="*/ 3544628 h 8900716"/>
              <a:gd name="connsiteX4885" fmla="*/ 8002657 w 11033920"/>
              <a:gd name="connsiteY4885" fmla="*/ 3541743 h 8900716"/>
              <a:gd name="connsiteX4886" fmla="*/ 8016960 w 11033920"/>
              <a:gd name="connsiteY4886" fmla="*/ 3588719 h 8900716"/>
              <a:gd name="connsiteX4887" fmla="*/ 8023601 w 11033920"/>
              <a:gd name="connsiteY4887" fmla="*/ 3603142 h 8900716"/>
              <a:gd name="connsiteX4888" fmla="*/ 8015427 w 11033920"/>
              <a:gd name="connsiteY4888" fmla="*/ 3603966 h 8900716"/>
              <a:gd name="connsiteX4889" fmla="*/ 8002657 w 11033920"/>
              <a:gd name="connsiteY4889" fmla="*/ 3613031 h 8900716"/>
              <a:gd name="connsiteX4890" fmla="*/ 8002657 w 11033920"/>
              <a:gd name="connsiteY4890" fmla="*/ 3589543 h 8900716"/>
              <a:gd name="connsiteX4891" fmla="*/ 8001125 w 11033920"/>
              <a:gd name="connsiteY4891" fmla="*/ 3576769 h 8900716"/>
              <a:gd name="connsiteX4892" fmla="*/ 8001125 w 11033920"/>
              <a:gd name="connsiteY4892" fmla="*/ 3591604 h 8900716"/>
              <a:gd name="connsiteX4893" fmla="*/ 7977115 w 11033920"/>
              <a:gd name="connsiteY4893" fmla="*/ 3567291 h 8900716"/>
              <a:gd name="connsiteX4894" fmla="*/ 7980181 w 11033920"/>
              <a:gd name="connsiteY4894" fmla="*/ 3545864 h 8900716"/>
              <a:gd name="connsiteX4895" fmla="*/ 7980181 w 11033920"/>
              <a:gd name="connsiteY4895" fmla="*/ 3545452 h 8900716"/>
              <a:gd name="connsiteX4896" fmla="*/ 7977115 w 11033920"/>
              <a:gd name="connsiteY4896" fmla="*/ 3541743 h 8900716"/>
              <a:gd name="connsiteX4897" fmla="*/ 7981202 w 11033920"/>
              <a:gd name="connsiteY4897" fmla="*/ 3535150 h 8900716"/>
              <a:gd name="connsiteX4898" fmla="*/ 9186249 w 11033920"/>
              <a:gd name="connsiteY4898" fmla="*/ 3524024 h 8900716"/>
              <a:gd name="connsiteX4899" fmla="*/ 9198509 w 11033920"/>
              <a:gd name="connsiteY4899" fmla="*/ 3543391 h 8900716"/>
              <a:gd name="connsiteX4900" fmla="*/ 9194423 w 11033920"/>
              <a:gd name="connsiteY4900" fmla="*/ 3542979 h 8900716"/>
              <a:gd name="connsiteX4901" fmla="*/ 8055273 w 11033920"/>
              <a:gd name="connsiteY4901" fmla="*/ 3517843 h 8900716"/>
              <a:gd name="connsiteX4902" fmla="*/ 8055273 w 11033920"/>
              <a:gd name="connsiteY4902" fmla="*/ 3542567 h 8900716"/>
              <a:gd name="connsiteX4903" fmla="*/ 8055273 w 11033920"/>
              <a:gd name="connsiteY4903" fmla="*/ 3517843 h 8900716"/>
              <a:gd name="connsiteX4904" fmla="*/ 9177054 w 11033920"/>
              <a:gd name="connsiteY4904" fmla="*/ 3506305 h 8900716"/>
              <a:gd name="connsiteX4905" fmla="*/ 9185738 w 11033920"/>
              <a:gd name="connsiteY4905" fmla="*/ 3522376 h 8900716"/>
              <a:gd name="connsiteX4906" fmla="*/ 9186249 w 11033920"/>
              <a:gd name="connsiteY4906" fmla="*/ 3524024 h 8900716"/>
              <a:gd name="connsiteX4907" fmla="*/ 9176543 w 11033920"/>
              <a:gd name="connsiteY4907" fmla="*/ 3507953 h 8900716"/>
              <a:gd name="connsiteX4908" fmla="*/ 8243257 w 11033920"/>
              <a:gd name="connsiteY4908" fmla="*/ 3493119 h 8900716"/>
              <a:gd name="connsiteX4909" fmla="*/ 8266756 w 11033920"/>
              <a:gd name="connsiteY4909" fmla="*/ 3517843 h 8900716"/>
              <a:gd name="connsiteX4910" fmla="*/ 8243257 w 11033920"/>
              <a:gd name="connsiteY4910" fmla="*/ 3493119 h 8900716"/>
              <a:gd name="connsiteX4911" fmla="*/ 1427258 w 11033920"/>
              <a:gd name="connsiteY4911" fmla="*/ 3492295 h 8900716"/>
              <a:gd name="connsiteX4912" fmla="*/ 1432877 w 11033920"/>
              <a:gd name="connsiteY4912" fmla="*/ 3494767 h 8900716"/>
              <a:gd name="connsiteX4913" fmla="*/ 1429301 w 11033920"/>
              <a:gd name="connsiteY4913" fmla="*/ 3494355 h 8900716"/>
              <a:gd name="connsiteX4914" fmla="*/ 1413465 w 11033920"/>
              <a:gd name="connsiteY4914" fmla="*/ 3492295 h 8900716"/>
              <a:gd name="connsiteX4915" fmla="*/ 1429301 w 11033920"/>
              <a:gd name="connsiteY4915" fmla="*/ 3494355 h 8900716"/>
              <a:gd name="connsiteX4916" fmla="*/ 1429812 w 11033920"/>
              <a:gd name="connsiteY4916" fmla="*/ 3494767 h 8900716"/>
              <a:gd name="connsiteX4917" fmla="*/ 1432877 w 11033920"/>
              <a:gd name="connsiteY4917" fmla="*/ 3517843 h 8900716"/>
              <a:gd name="connsiteX4918" fmla="*/ 1417042 w 11033920"/>
              <a:gd name="connsiteY4918" fmla="*/ 3494767 h 8900716"/>
              <a:gd name="connsiteX4919" fmla="*/ 1410401 w 11033920"/>
              <a:gd name="connsiteY4919" fmla="*/ 3490646 h 8900716"/>
              <a:gd name="connsiteX4920" fmla="*/ 1413465 w 11033920"/>
              <a:gd name="connsiteY4920" fmla="*/ 3492295 h 8900716"/>
              <a:gd name="connsiteX4921" fmla="*/ 1410401 w 11033920"/>
              <a:gd name="connsiteY4921" fmla="*/ 3492295 h 8900716"/>
              <a:gd name="connsiteX4922" fmla="*/ 8328567 w 11033920"/>
              <a:gd name="connsiteY4922" fmla="*/ 3489822 h 8900716"/>
              <a:gd name="connsiteX4923" fmla="*/ 8330099 w 11033920"/>
              <a:gd name="connsiteY4923" fmla="*/ 3493119 h 8900716"/>
              <a:gd name="connsiteX4924" fmla="*/ 8322437 w 11033920"/>
              <a:gd name="connsiteY4924" fmla="*/ 3493119 h 8900716"/>
              <a:gd name="connsiteX4925" fmla="*/ 1472722 w 11033920"/>
              <a:gd name="connsiteY4925" fmla="*/ 3485290 h 8900716"/>
              <a:gd name="connsiteX4926" fmla="*/ 1487536 w 11033920"/>
              <a:gd name="connsiteY4926" fmla="*/ 3494767 h 8900716"/>
              <a:gd name="connsiteX4927" fmla="*/ 1515121 w 11033920"/>
              <a:gd name="connsiteY4927" fmla="*/ 3517843 h 8900716"/>
              <a:gd name="connsiteX4928" fmla="*/ 1472722 w 11033920"/>
              <a:gd name="connsiteY4928" fmla="*/ 3485290 h 8900716"/>
              <a:gd name="connsiteX4929" fmla="*/ 9225583 w 11033920"/>
              <a:gd name="connsiteY4929" fmla="*/ 3471691 h 8900716"/>
              <a:gd name="connsiteX4930" fmla="*/ 9253168 w 11033920"/>
              <a:gd name="connsiteY4930" fmla="*/ 3471691 h 8900716"/>
              <a:gd name="connsiteX4931" fmla="*/ 9225583 w 11033920"/>
              <a:gd name="connsiteY4931" fmla="*/ 3493119 h 8900716"/>
              <a:gd name="connsiteX4932" fmla="*/ 9225583 w 11033920"/>
              <a:gd name="connsiteY4932" fmla="*/ 3471691 h 8900716"/>
              <a:gd name="connsiteX4933" fmla="*/ 9172968 w 11033920"/>
              <a:gd name="connsiteY4933" fmla="*/ 3471691 h 8900716"/>
              <a:gd name="connsiteX4934" fmla="*/ 9176033 w 11033920"/>
              <a:gd name="connsiteY4934" fmla="*/ 3507541 h 8900716"/>
              <a:gd name="connsiteX4935" fmla="*/ 9176543 w 11033920"/>
              <a:gd name="connsiteY4935" fmla="*/ 3507953 h 8900716"/>
              <a:gd name="connsiteX4936" fmla="*/ 9172968 w 11033920"/>
              <a:gd name="connsiteY4936" fmla="*/ 3519491 h 8900716"/>
              <a:gd name="connsiteX4937" fmla="*/ 9172968 w 11033920"/>
              <a:gd name="connsiteY4937" fmla="*/ 3471691 h 8900716"/>
              <a:gd name="connsiteX4938" fmla="*/ 9119841 w 11033920"/>
              <a:gd name="connsiteY4938" fmla="*/ 3471691 h 8900716"/>
              <a:gd name="connsiteX4939" fmla="*/ 9145383 w 11033920"/>
              <a:gd name="connsiteY4939" fmla="*/ 3471691 h 8900716"/>
              <a:gd name="connsiteX4940" fmla="*/ 9145383 w 11033920"/>
              <a:gd name="connsiteY4940" fmla="*/ 3517843 h 8900716"/>
              <a:gd name="connsiteX4941" fmla="*/ 9119841 w 11033920"/>
              <a:gd name="connsiteY4941" fmla="*/ 3471691 h 8900716"/>
              <a:gd name="connsiteX4942" fmla="*/ 1407335 w 11033920"/>
              <a:gd name="connsiteY4942" fmla="*/ 3471691 h 8900716"/>
              <a:gd name="connsiteX4943" fmla="*/ 1427258 w 11033920"/>
              <a:gd name="connsiteY4943" fmla="*/ 3492295 h 8900716"/>
              <a:gd name="connsiteX4944" fmla="*/ 1409379 w 11033920"/>
              <a:gd name="connsiteY4944" fmla="*/ 3484053 h 8900716"/>
              <a:gd name="connsiteX4945" fmla="*/ 1381794 w 11033920"/>
              <a:gd name="connsiteY4945" fmla="*/ 3471691 h 8900716"/>
              <a:gd name="connsiteX4946" fmla="*/ 1407335 w 11033920"/>
              <a:gd name="connsiteY4946" fmla="*/ 3483229 h 8900716"/>
              <a:gd name="connsiteX4947" fmla="*/ 1409379 w 11033920"/>
              <a:gd name="connsiteY4947" fmla="*/ 3484053 h 8900716"/>
              <a:gd name="connsiteX4948" fmla="*/ 1410401 w 11033920"/>
              <a:gd name="connsiteY4948" fmla="*/ 3490646 h 8900716"/>
              <a:gd name="connsiteX4949" fmla="*/ 8322437 w 11033920"/>
              <a:gd name="connsiteY4949" fmla="*/ 3469631 h 8900716"/>
              <a:gd name="connsiteX4950" fmla="*/ 8342359 w 11033920"/>
              <a:gd name="connsiteY4950" fmla="*/ 3481581 h 8900716"/>
              <a:gd name="connsiteX4951" fmla="*/ 8328567 w 11033920"/>
              <a:gd name="connsiteY4951" fmla="*/ 3489822 h 8900716"/>
              <a:gd name="connsiteX4952" fmla="*/ 8080303 w 11033920"/>
              <a:gd name="connsiteY4952" fmla="*/ 3459741 h 8900716"/>
              <a:gd name="connsiteX4953" fmla="*/ 8081835 w 11033920"/>
              <a:gd name="connsiteY4953" fmla="*/ 3460153 h 8900716"/>
              <a:gd name="connsiteX4954" fmla="*/ 8082347 w 11033920"/>
              <a:gd name="connsiteY4954" fmla="*/ 3470867 h 8900716"/>
              <a:gd name="connsiteX4955" fmla="*/ 8161525 w 11033920"/>
              <a:gd name="connsiteY4955" fmla="*/ 3447379 h 8900716"/>
              <a:gd name="connsiteX4956" fmla="*/ 8156927 w 11033920"/>
              <a:gd name="connsiteY4956" fmla="*/ 3457681 h 8900716"/>
              <a:gd name="connsiteX4957" fmla="*/ 8153863 w 11033920"/>
              <a:gd name="connsiteY4957" fmla="*/ 3457269 h 8900716"/>
              <a:gd name="connsiteX4958" fmla="*/ 8133940 w 11033920"/>
              <a:gd name="connsiteY4958" fmla="*/ 3447379 h 8900716"/>
              <a:gd name="connsiteX4959" fmla="*/ 8147222 w 11033920"/>
              <a:gd name="connsiteY4959" fmla="*/ 3456445 h 8900716"/>
              <a:gd name="connsiteX4960" fmla="*/ 8153863 w 11033920"/>
              <a:gd name="connsiteY4960" fmla="*/ 3457269 h 8900716"/>
              <a:gd name="connsiteX4961" fmla="*/ 8147222 w 11033920"/>
              <a:gd name="connsiteY4961" fmla="*/ 3465510 h 8900716"/>
              <a:gd name="connsiteX4962" fmla="*/ 8133940 w 11033920"/>
              <a:gd name="connsiteY4962" fmla="*/ 3447379 h 8900716"/>
              <a:gd name="connsiteX4963" fmla="*/ 1009910 w 11033920"/>
              <a:gd name="connsiteY4963" fmla="*/ 3447379 h 8900716"/>
              <a:gd name="connsiteX4964" fmla="*/ 1035452 w 11033920"/>
              <a:gd name="connsiteY4964" fmla="*/ 3493119 h 8900716"/>
              <a:gd name="connsiteX4965" fmla="*/ 1009910 w 11033920"/>
              <a:gd name="connsiteY4965" fmla="*/ 3470455 h 8900716"/>
              <a:gd name="connsiteX4966" fmla="*/ 1009910 w 11033920"/>
              <a:gd name="connsiteY4966" fmla="*/ 3447379 h 8900716"/>
              <a:gd name="connsiteX4967" fmla="*/ 7896405 w 11033920"/>
              <a:gd name="connsiteY4967" fmla="*/ 3446967 h 8900716"/>
              <a:gd name="connsiteX4968" fmla="*/ 7896405 w 11033920"/>
              <a:gd name="connsiteY4968" fmla="*/ 3470867 h 8900716"/>
              <a:gd name="connsiteX4969" fmla="*/ 7893339 w 11033920"/>
              <a:gd name="connsiteY4969" fmla="*/ 3451500 h 8900716"/>
              <a:gd name="connsiteX4970" fmla="*/ 289129 w 11033920"/>
              <a:gd name="connsiteY4970" fmla="*/ 3431308 h 8900716"/>
              <a:gd name="connsiteX4971" fmla="*/ 345321 w 11033920"/>
              <a:gd name="connsiteY4971" fmla="*/ 3446143 h 8900716"/>
              <a:gd name="connsiteX4972" fmla="*/ 292706 w 11033920"/>
              <a:gd name="connsiteY4972" fmla="*/ 3470043 h 8900716"/>
              <a:gd name="connsiteX4973" fmla="*/ 289129 w 11033920"/>
              <a:gd name="connsiteY4973" fmla="*/ 3431308 h 8900716"/>
              <a:gd name="connsiteX4974" fmla="*/ 10662036 w 11033920"/>
              <a:gd name="connsiteY4974" fmla="*/ 3422655 h 8900716"/>
              <a:gd name="connsiteX4975" fmla="*/ 10634451 w 11033920"/>
              <a:gd name="connsiteY4975" fmla="*/ 3447379 h 8900716"/>
              <a:gd name="connsiteX4976" fmla="*/ 10662036 w 11033920"/>
              <a:gd name="connsiteY4976" fmla="*/ 3422655 h 8900716"/>
              <a:gd name="connsiteX4977" fmla="*/ 9147426 w 11033920"/>
              <a:gd name="connsiteY4977" fmla="*/ 3422655 h 8900716"/>
              <a:gd name="connsiteX4978" fmla="*/ 9170924 w 11033920"/>
              <a:gd name="connsiteY4978" fmla="*/ 3447379 h 8900716"/>
              <a:gd name="connsiteX4979" fmla="*/ 9147426 w 11033920"/>
              <a:gd name="connsiteY4979" fmla="*/ 3422655 h 8900716"/>
              <a:gd name="connsiteX4980" fmla="*/ 1381794 w 11033920"/>
              <a:gd name="connsiteY4980" fmla="*/ 3422655 h 8900716"/>
              <a:gd name="connsiteX4981" fmla="*/ 1409379 w 11033920"/>
              <a:gd name="connsiteY4981" fmla="*/ 3471691 h 8900716"/>
              <a:gd name="connsiteX4982" fmla="*/ 1381794 w 11033920"/>
              <a:gd name="connsiteY4982" fmla="*/ 3447379 h 8900716"/>
              <a:gd name="connsiteX4983" fmla="*/ 1351145 w 11033920"/>
              <a:gd name="connsiteY4983" fmla="*/ 3428424 h 8900716"/>
              <a:gd name="connsiteX4984" fmla="*/ 1381794 w 11033920"/>
              <a:gd name="connsiteY4984" fmla="*/ 3422655 h 8900716"/>
              <a:gd name="connsiteX4985" fmla="*/ 8666735 w 11033920"/>
              <a:gd name="connsiteY4985" fmla="*/ 3421419 h 8900716"/>
              <a:gd name="connsiteX4986" fmla="*/ 8666735 w 11033920"/>
              <a:gd name="connsiteY4986" fmla="*/ 3445731 h 8900716"/>
              <a:gd name="connsiteX4987" fmla="*/ 8666735 w 11033920"/>
              <a:gd name="connsiteY4987" fmla="*/ 3469631 h 8900716"/>
              <a:gd name="connsiteX4988" fmla="*/ 8666735 w 11033920"/>
              <a:gd name="connsiteY4988" fmla="*/ 3421419 h 8900716"/>
              <a:gd name="connsiteX4989" fmla="*/ 9171946 w 11033920"/>
              <a:gd name="connsiteY4989" fmla="*/ 3416886 h 8900716"/>
              <a:gd name="connsiteX4990" fmla="*/ 9198509 w 11033920"/>
              <a:gd name="connsiteY4990" fmla="*/ 3423479 h 8900716"/>
              <a:gd name="connsiteX4991" fmla="*/ 9171946 w 11033920"/>
              <a:gd name="connsiteY4991" fmla="*/ 3423479 h 8900716"/>
              <a:gd name="connsiteX4992" fmla="*/ 1063547 w 11033920"/>
              <a:gd name="connsiteY4992" fmla="*/ 3399167 h 8900716"/>
              <a:gd name="connsiteX4993" fmla="*/ 1089600 w 11033920"/>
              <a:gd name="connsiteY4993" fmla="*/ 3410705 h 8900716"/>
              <a:gd name="connsiteX4994" fmla="*/ 1116163 w 11033920"/>
              <a:gd name="connsiteY4994" fmla="*/ 3422655 h 8900716"/>
              <a:gd name="connsiteX4995" fmla="*/ 1067634 w 11033920"/>
              <a:gd name="connsiteY4995" fmla="*/ 3402875 h 8900716"/>
              <a:gd name="connsiteX4996" fmla="*/ 8170209 w 11033920"/>
              <a:gd name="connsiteY4996" fmla="*/ 3398755 h 8900716"/>
              <a:gd name="connsiteX4997" fmla="*/ 8188599 w 11033920"/>
              <a:gd name="connsiteY4997" fmla="*/ 3398755 h 8900716"/>
              <a:gd name="connsiteX4998" fmla="*/ 8172253 w 11033920"/>
              <a:gd name="connsiteY4998" fmla="*/ 3402051 h 8900716"/>
              <a:gd name="connsiteX4999" fmla="*/ 1434921 w 11033920"/>
              <a:gd name="connsiteY4999" fmla="*/ 3398755 h 8900716"/>
              <a:gd name="connsiteX5000" fmla="*/ 1467103 w 11033920"/>
              <a:gd name="connsiteY5000" fmla="*/ 3412353 h 8900716"/>
              <a:gd name="connsiteX5001" fmla="*/ 1480895 w 11033920"/>
              <a:gd name="connsiteY5001" fmla="*/ 3418946 h 8900716"/>
              <a:gd name="connsiteX5002" fmla="*/ 1481917 w 11033920"/>
              <a:gd name="connsiteY5002" fmla="*/ 3419770 h 8900716"/>
              <a:gd name="connsiteX5003" fmla="*/ 1479874 w 11033920"/>
              <a:gd name="connsiteY5003" fmla="*/ 3418946 h 8900716"/>
              <a:gd name="connsiteX5004" fmla="*/ 1434921 w 11033920"/>
              <a:gd name="connsiteY5004" fmla="*/ 3398755 h 8900716"/>
              <a:gd name="connsiteX5005" fmla="*/ 10767778 w 11033920"/>
              <a:gd name="connsiteY5005" fmla="*/ 3397931 h 8900716"/>
              <a:gd name="connsiteX5006" fmla="*/ 10740704 w 11033920"/>
              <a:gd name="connsiteY5006" fmla="*/ 3422655 h 8900716"/>
              <a:gd name="connsiteX5007" fmla="*/ 10767778 w 11033920"/>
              <a:gd name="connsiteY5007" fmla="*/ 3397931 h 8900716"/>
              <a:gd name="connsiteX5008" fmla="*/ 8799040 w 11033920"/>
              <a:gd name="connsiteY5008" fmla="*/ 3397931 h 8900716"/>
              <a:gd name="connsiteX5009" fmla="*/ 8747957 w 11033920"/>
              <a:gd name="connsiteY5009" fmla="*/ 3422655 h 8900716"/>
              <a:gd name="connsiteX5010" fmla="*/ 8799040 w 11033920"/>
              <a:gd name="connsiteY5010" fmla="*/ 3397931 h 8900716"/>
              <a:gd name="connsiteX5011" fmla="*/ 8693299 w 11033920"/>
              <a:gd name="connsiteY5011" fmla="*/ 3374855 h 8900716"/>
              <a:gd name="connsiteX5012" fmla="*/ 8720883 w 11033920"/>
              <a:gd name="connsiteY5012" fmla="*/ 3374855 h 8900716"/>
              <a:gd name="connsiteX5013" fmla="*/ 8747957 w 11033920"/>
              <a:gd name="connsiteY5013" fmla="*/ 3422655 h 8900716"/>
              <a:gd name="connsiteX5014" fmla="*/ 8747957 w 11033920"/>
              <a:gd name="connsiteY5014" fmla="*/ 3423067 h 8900716"/>
              <a:gd name="connsiteX5015" fmla="*/ 8720883 w 11033920"/>
              <a:gd name="connsiteY5015" fmla="*/ 3423067 h 8900716"/>
              <a:gd name="connsiteX5016" fmla="*/ 8693299 w 11033920"/>
              <a:gd name="connsiteY5016" fmla="*/ 3374855 h 8900716"/>
              <a:gd name="connsiteX5017" fmla="*/ 8154373 w 11033920"/>
              <a:gd name="connsiteY5017" fmla="*/ 3374855 h 8900716"/>
              <a:gd name="connsiteX5018" fmla="*/ 8154884 w 11033920"/>
              <a:gd name="connsiteY5018" fmla="*/ 3375267 h 8900716"/>
              <a:gd name="connsiteX5019" fmla="*/ 8170209 w 11033920"/>
              <a:gd name="connsiteY5019" fmla="*/ 3398755 h 8900716"/>
              <a:gd name="connsiteX5020" fmla="*/ 8165101 w 11033920"/>
              <a:gd name="connsiteY5020" fmla="*/ 3398755 h 8900716"/>
              <a:gd name="connsiteX5021" fmla="*/ 8162036 w 11033920"/>
              <a:gd name="connsiteY5021" fmla="*/ 3398755 h 8900716"/>
              <a:gd name="connsiteX5022" fmla="*/ 8666735 w 11033920"/>
              <a:gd name="connsiteY5022" fmla="*/ 3374031 h 8900716"/>
              <a:gd name="connsiteX5023" fmla="*/ 8693299 w 11033920"/>
              <a:gd name="connsiteY5023" fmla="*/ 3397519 h 8900716"/>
              <a:gd name="connsiteX5024" fmla="*/ 8666735 w 11033920"/>
              <a:gd name="connsiteY5024" fmla="*/ 3421419 h 8900716"/>
              <a:gd name="connsiteX5025" fmla="*/ 8640172 w 11033920"/>
              <a:gd name="connsiteY5025" fmla="*/ 3397519 h 8900716"/>
              <a:gd name="connsiteX5026" fmla="*/ 8666735 w 11033920"/>
              <a:gd name="connsiteY5026" fmla="*/ 3374031 h 8900716"/>
              <a:gd name="connsiteX5027" fmla="*/ 8428689 w 11033920"/>
              <a:gd name="connsiteY5027" fmla="*/ 3374031 h 8900716"/>
              <a:gd name="connsiteX5028" fmla="*/ 8433797 w 11033920"/>
              <a:gd name="connsiteY5028" fmla="*/ 3390925 h 8900716"/>
              <a:gd name="connsiteX5029" fmla="*/ 8431754 w 11033920"/>
              <a:gd name="connsiteY5029" fmla="*/ 3388865 h 8900716"/>
              <a:gd name="connsiteX5030" fmla="*/ 8428689 w 11033920"/>
              <a:gd name="connsiteY5030" fmla="*/ 3374031 h 8900716"/>
              <a:gd name="connsiteX5031" fmla="*/ 8013895 w 11033920"/>
              <a:gd name="connsiteY5031" fmla="*/ 3364965 h 8900716"/>
              <a:gd name="connsiteX5032" fmla="*/ 8029220 w 11033920"/>
              <a:gd name="connsiteY5032" fmla="*/ 3374855 h 8900716"/>
              <a:gd name="connsiteX5033" fmla="*/ 8011852 w 11033920"/>
              <a:gd name="connsiteY5033" fmla="*/ 3366201 h 8900716"/>
              <a:gd name="connsiteX5034" fmla="*/ 8481815 w 11033920"/>
              <a:gd name="connsiteY5034" fmla="*/ 3350130 h 8900716"/>
              <a:gd name="connsiteX5035" fmla="*/ 8481815 w 11033920"/>
              <a:gd name="connsiteY5035" fmla="*/ 3397519 h 8900716"/>
              <a:gd name="connsiteX5036" fmla="*/ 8455252 w 11033920"/>
              <a:gd name="connsiteY5036" fmla="*/ 3374031 h 8900716"/>
              <a:gd name="connsiteX5037" fmla="*/ 8455252 w 11033920"/>
              <a:gd name="connsiteY5037" fmla="*/ 3376915 h 8900716"/>
              <a:gd name="connsiteX5038" fmla="*/ 8455252 w 11033920"/>
              <a:gd name="connsiteY5038" fmla="*/ 3397519 h 8900716"/>
              <a:gd name="connsiteX5039" fmla="*/ 8481815 w 11033920"/>
              <a:gd name="connsiteY5039" fmla="*/ 3350130 h 8900716"/>
              <a:gd name="connsiteX5040" fmla="*/ 9277177 w 11033920"/>
              <a:gd name="connsiteY5040" fmla="*/ 3345598 h 8900716"/>
              <a:gd name="connsiteX5041" fmla="*/ 9304251 w 11033920"/>
              <a:gd name="connsiteY5041" fmla="*/ 3422655 h 8900716"/>
              <a:gd name="connsiteX5042" fmla="*/ 9277177 w 11033920"/>
              <a:gd name="connsiteY5042" fmla="*/ 3351367 h 8900716"/>
              <a:gd name="connsiteX5043" fmla="*/ 9277177 w 11033920"/>
              <a:gd name="connsiteY5043" fmla="*/ 3345598 h 8900716"/>
              <a:gd name="connsiteX5044" fmla="*/ 8842461 w 11033920"/>
              <a:gd name="connsiteY5044" fmla="*/ 3341065 h 8900716"/>
              <a:gd name="connsiteX5045" fmla="*/ 8850123 w 11033920"/>
              <a:gd name="connsiteY5045" fmla="*/ 3341889 h 8900716"/>
              <a:gd name="connsiteX5046" fmla="*/ 8853699 w 11033920"/>
              <a:gd name="connsiteY5046" fmla="*/ 3350543 h 8900716"/>
              <a:gd name="connsiteX5047" fmla="*/ 8826625 w 11033920"/>
              <a:gd name="connsiteY5047" fmla="*/ 3350543 h 8900716"/>
              <a:gd name="connsiteX5048" fmla="*/ 8842461 w 11033920"/>
              <a:gd name="connsiteY5048" fmla="*/ 3341065 h 8900716"/>
              <a:gd name="connsiteX5049" fmla="*/ 8959441 w 11033920"/>
              <a:gd name="connsiteY5049" fmla="*/ 3327467 h 8900716"/>
              <a:gd name="connsiteX5050" fmla="*/ 8955354 w 11033920"/>
              <a:gd name="connsiteY5050" fmla="*/ 3351367 h 8900716"/>
              <a:gd name="connsiteX5051" fmla="*/ 8933899 w 11033920"/>
              <a:gd name="connsiteY5051" fmla="*/ 3374443 h 8900716"/>
              <a:gd name="connsiteX5052" fmla="*/ 8907336 w 11033920"/>
              <a:gd name="connsiteY5052" fmla="*/ 3350955 h 8900716"/>
              <a:gd name="connsiteX5053" fmla="*/ 8903760 w 11033920"/>
              <a:gd name="connsiteY5053" fmla="*/ 3385981 h 8900716"/>
              <a:gd name="connsiteX5054" fmla="*/ 8895076 w 11033920"/>
              <a:gd name="connsiteY5054" fmla="*/ 3372382 h 8900716"/>
              <a:gd name="connsiteX5055" fmla="*/ 8879241 w 11033920"/>
              <a:gd name="connsiteY5055" fmla="*/ 3370734 h 8900716"/>
              <a:gd name="connsiteX5056" fmla="*/ 8853699 w 11033920"/>
              <a:gd name="connsiteY5056" fmla="*/ 3350543 h 8900716"/>
              <a:gd name="connsiteX5057" fmla="*/ 8879241 w 11033920"/>
              <a:gd name="connsiteY5057" fmla="*/ 3344774 h 8900716"/>
              <a:gd name="connsiteX5058" fmla="*/ 8887414 w 11033920"/>
              <a:gd name="connsiteY5058" fmla="*/ 3348894 h 8900716"/>
              <a:gd name="connsiteX5059" fmla="*/ 8911934 w 11033920"/>
              <a:gd name="connsiteY5059" fmla="*/ 3340653 h 8900716"/>
              <a:gd name="connsiteX5060" fmla="*/ 8937475 w 11033920"/>
              <a:gd name="connsiteY5060" fmla="*/ 3339005 h 8900716"/>
              <a:gd name="connsiteX5061" fmla="*/ 8533409 w 11033920"/>
              <a:gd name="connsiteY5061" fmla="*/ 3326642 h 8900716"/>
              <a:gd name="connsiteX5062" fmla="*/ 8533409 w 11033920"/>
              <a:gd name="connsiteY5062" fmla="*/ 3350130 h 8900716"/>
              <a:gd name="connsiteX5063" fmla="*/ 8533409 w 11033920"/>
              <a:gd name="connsiteY5063" fmla="*/ 3326642 h 8900716"/>
              <a:gd name="connsiteX5064" fmla="*/ 8594709 w 11033920"/>
              <a:gd name="connsiteY5064" fmla="*/ 3316341 h 8900716"/>
              <a:gd name="connsiteX5065" fmla="*/ 8614120 w 11033920"/>
              <a:gd name="connsiteY5065" fmla="*/ 3326230 h 8900716"/>
              <a:gd name="connsiteX5066" fmla="*/ 8587557 w 11033920"/>
              <a:gd name="connsiteY5066" fmla="*/ 3350130 h 8900716"/>
              <a:gd name="connsiteX5067" fmla="*/ 8640172 w 11033920"/>
              <a:gd name="connsiteY5067" fmla="*/ 3350130 h 8900716"/>
              <a:gd name="connsiteX5068" fmla="*/ 8640172 w 11033920"/>
              <a:gd name="connsiteY5068" fmla="*/ 3397519 h 8900716"/>
              <a:gd name="connsiteX5069" fmla="*/ 8640172 w 11033920"/>
              <a:gd name="connsiteY5069" fmla="*/ 3445731 h 8900716"/>
              <a:gd name="connsiteX5070" fmla="*/ 8666735 w 11033920"/>
              <a:gd name="connsiteY5070" fmla="*/ 3493119 h 8900716"/>
              <a:gd name="connsiteX5071" fmla="*/ 8640172 w 11033920"/>
              <a:gd name="connsiteY5071" fmla="*/ 3517019 h 8900716"/>
              <a:gd name="connsiteX5072" fmla="*/ 8614120 w 11033920"/>
              <a:gd name="connsiteY5072" fmla="*/ 3469631 h 8900716"/>
              <a:gd name="connsiteX5073" fmla="*/ 8587557 w 11033920"/>
              <a:gd name="connsiteY5073" fmla="*/ 3493119 h 8900716"/>
              <a:gd name="connsiteX5074" fmla="*/ 8614120 w 11033920"/>
              <a:gd name="connsiteY5074" fmla="*/ 3517019 h 8900716"/>
              <a:gd name="connsiteX5075" fmla="*/ 8587557 w 11033920"/>
              <a:gd name="connsiteY5075" fmla="*/ 3540919 h 8900716"/>
              <a:gd name="connsiteX5076" fmla="*/ 8560994 w 11033920"/>
              <a:gd name="connsiteY5076" fmla="*/ 3517019 h 8900716"/>
              <a:gd name="connsiteX5077" fmla="*/ 8560994 w 11033920"/>
              <a:gd name="connsiteY5077" fmla="*/ 3565231 h 8900716"/>
              <a:gd name="connsiteX5078" fmla="*/ 8490499 w 11033920"/>
              <a:gd name="connsiteY5078" fmla="*/ 3545040 h 8900716"/>
              <a:gd name="connsiteX5079" fmla="*/ 8507357 w 11033920"/>
              <a:gd name="connsiteY5079" fmla="*/ 3564407 h 8900716"/>
              <a:gd name="connsiteX5080" fmla="*/ 8510422 w 11033920"/>
              <a:gd name="connsiteY5080" fmla="*/ 3559874 h 8900716"/>
              <a:gd name="connsiteX5081" fmla="*/ 8533409 w 11033920"/>
              <a:gd name="connsiteY5081" fmla="*/ 3567291 h 8900716"/>
              <a:gd name="connsiteX5082" fmla="*/ 8533409 w 11033920"/>
              <a:gd name="connsiteY5082" fmla="*/ 3591604 h 8900716"/>
              <a:gd name="connsiteX5083" fmla="*/ 8519106 w 11033920"/>
              <a:gd name="connsiteY5083" fmla="*/ 3582538 h 8900716"/>
              <a:gd name="connsiteX5084" fmla="*/ 8511954 w 11033920"/>
              <a:gd name="connsiteY5084" fmla="*/ 3581302 h 8900716"/>
              <a:gd name="connsiteX5085" fmla="*/ 8512976 w 11033920"/>
              <a:gd name="connsiteY5085" fmla="*/ 3579242 h 8900716"/>
              <a:gd name="connsiteX5086" fmla="*/ 8517573 w 11033920"/>
              <a:gd name="connsiteY5086" fmla="*/ 3578005 h 8900716"/>
              <a:gd name="connsiteX5087" fmla="*/ 8506846 w 11033920"/>
              <a:gd name="connsiteY5087" fmla="*/ 3567704 h 8900716"/>
              <a:gd name="connsiteX5088" fmla="*/ 8499183 w 11033920"/>
              <a:gd name="connsiteY5088" fmla="*/ 3584186 h 8900716"/>
              <a:gd name="connsiteX5089" fmla="*/ 8484880 w 11033920"/>
              <a:gd name="connsiteY5089" fmla="*/ 3577181 h 8900716"/>
              <a:gd name="connsiteX5090" fmla="*/ 8481815 w 11033920"/>
              <a:gd name="connsiteY5090" fmla="*/ 3565231 h 8900716"/>
              <a:gd name="connsiteX5091" fmla="*/ 8481815 w 11033920"/>
              <a:gd name="connsiteY5091" fmla="*/ 3612619 h 8900716"/>
              <a:gd name="connsiteX5092" fmla="*/ 8455252 w 11033920"/>
              <a:gd name="connsiteY5092" fmla="*/ 3612619 h 8900716"/>
              <a:gd name="connsiteX5093" fmla="*/ 8455252 w 11033920"/>
              <a:gd name="connsiteY5093" fmla="*/ 3624569 h 8900716"/>
              <a:gd name="connsiteX5094" fmla="*/ 8455252 w 11033920"/>
              <a:gd name="connsiteY5094" fmla="*/ 3629514 h 8900716"/>
              <a:gd name="connsiteX5095" fmla="*/ 8428689 w 11033920"/>
              <a:gd name="connsiteY5095" fmla="*/ 3612619 h 8900716"/>
              <a:gd name="connsiteX5096" fmla="*/ 8440438 w 11033920"/>
              <a:gd name="connsiteY5096" fmla="*/ 3631986 h 8900716"/>
              <a:gd name="connsiteX5097" fmla="*/ 8428178 w 11033920"/>
              <a:gd name="connsiteY5097" fmla="*/ 3627454 h 8900716"/>
              <a:gd name="connsiteX5098" fmla="*/ 8402126 w 11033920"/>
              <a:gd name="connsiteY5098" fmla="*/ 3684731 h 8900716"/>
              <a:gd name="connsiteX5099" fmla="*/ 8348999 w 11033920"/>
              <a:gd name="connsiteY5099" fmla="*/ 3636519 h 8900716"/>
              <a:gd name="connsiteX5100" fmla="*/ 8348999 w 11033920"/>
              <a:gd name="connsiteY5100" fmla="*/ 3660831 h 8900716"/>
              <a:gd name="connsiteX5101" fmla="*/ 8322437 w 11033920"/>
              <a:gd name="connsiteY5101" fmla="*/ 3708219 h 8900716"/>
              <a:gd name="connsiteX5102" fmla="*/ 8296384 w 11033920"/>
              <a:gd name="connsiteY5102" fmla="*/ 3708219 h 8900716"/>
              <a:gd name="connsiteX5103" fmla="*/ 8269821 w 11033920"/>
              <a:gd name="connsiteY5103" fmla="*/ 3684731 h 8900716"/>
              <a:gd name="connsiteX5104" fmla="*/ 8269821 w 11033920"/>
              <a:gd name="connsiteY5104" fmla="*/ 3636519 h 8900716"/>
              <a:gd name="connsiteX5105" fmla="*/ 8296384 w 11033920"/>
              <a:gd name="connsiteY5105" fmla="*/ 3660831 h 8900716"/>
              <a:gd name="connsiteX5106" fmla="*/ 8322437 w 11033920"/>
              <a:gd name="connsiteY5106" fmla="*/ 3612619 h 8900716"/>
              <a:gd name="connsiteX5107" fmla="*/ 8269821 w 11033920"/>
              <a:gd name="connsiteY5107" fmla="*/ 3612619 h 8900716"/>
              <a:gd name="connsiteX5108" fmla="*/ 8243257 w 11033920"/>
              <a:gd name="connsiteY5108" fmla="*/ 3565231 h 8900716"/>
              <a:gd name="connsiteX5109" fmla="*/ 8296384 w 11033920"/>
              <a:gd name="connsiteY5109" fmla="*/ 3565231 h 8900716"/>
              <a:gd name="connsiteX5110" fmla="*/ 8296384 w 11033920"/>
              <a:gd name="connsiteY5110" fmla="*/ 3540919 h 8900716"/>
              <a:gd name="connsiteX5111" fmla="*/ 8322437 w 11033920"/>
              <a:gd name="connsiteY5111" fmla="*/ 3540919 h 8900716"/>
              <a:gd name="connsiteX5112" fmla="*/ 8330099 w 11033920"/>
              <a:gd name="connsiteY5112" fmla="*/ 3493943 h 8900716"/>
              <a:gd name="connsiteX5113" fmla="*/ 8330099 w 11033920"/>
              <a:gd name="connsiteY5113" fmla="*/ 3493119 h 8900716"/>
              <a:gd name="connsiteX5114" fmla="*/ 8345935 w 11033920"/>
              <a:gd name="connsiteY5114" fmla="*/ 3493119 h 8900716"/>
              <a:gd name="connsiteX5115" fmla="*/ 8348999 w 11033920"/>
              <a:gd name="connsiteY5115" fmla="*/ 3493119 h 8900716"/>
              <a:gd name="connsiteX5116" fmla="*/ 8375563 w 11033920"/>
              <a:gd name="connsiteY5116" fmla="*/ 3421419 h 8900716"/>
              <a:gd name="connsiteX5117" fmla="*/ 8402126 w 11033920"/>
              <a:gd name="connsiteY5117" fmla="*/ 3421419 h 8900716"/>
              <a:gd name="connsiteX5118" fmla="*/ 8402126 w 11033920"/>
              <a:gd name="connsiteY5118" fmla="*/ 3445731 h 8900716"/>
              <a:gd name="connsiteX5119" fmla="*/ 8428689 w 11033920"/>
              <a:gd name="connsiteY5119" fmla="*/ 3421419 h 8900716"/>
              <a:gd name="connsiteX5120" fmla="*/ 8438395 w 11033920"/>
              <a:gd name="connsiteY5120" fmla="*/ 3406584 h 8900716"/>
              <a:gd name="connsiteX5121" fmla="*/ 8433797 w 11033920"/>
              <a:gd name="connsiteY5121" fmla="*/ 3390925 h 8900716"/>
              <a:gd name="connsiteX5122" fmla="*/ 8439927 w 11033920"/>
              <a:gd name="connsiteY5122" fmla="*/ 3397106 h 8900716"/>
              <a:gd name="connsiteX5123" fmla="*/ 8455252 w 11033920"/>
              <a:gd name="connsiteY5123" fmla="*/ 3421419 h 8900716"/>
              <a:gd name="connsiteX5124" fmla="*/ 8481815 w 11033920"/>
              <a:gd name="connsiteY5124" fmla="*/ 3397519 h 8900716"/>
              <a:gd name="connsiteX5125" fmla="*/ 8508378 w 11033920"/>
              <a:gd name="connsiteY5125" fmla="*/ 3374031 h 8900716"/>
              <a:gd name="connsiteX5126" fmla="*/ 8534431 w 11033920"/>
              <a:gd name="connsiteY5126" fmla="*/ 3350130 h 8900716"/>
              <a:gd name="connsiteX5127" fmla="*/ 8560994 w 11033920"/>
              <a:gd name="connsiteY5127" fmla="*/ 3374031 h 8900716"/>
              <a:gd name="connsiteX5128" fmla="*/ 8508378 w 11033920"/>
              <a:gd name="connsiteY5128" fmla="*/ 3445731 h 8900716"/>
              <a:gd name="connsiteX5129" fmla="*/ 8481815 w 11033920"/>
              <a:gd name="connsiteY5129" fmla="*/ 3469631 h 8900716"/>
              <a:gd name="connsiteX5130" fmla="*/ 8508378 w 11033920"/>
              <a:gd name="connsiteY5130" fmla="*/ 3493119 h 8900716"/>
              <a:gd name="connsiteX5131" fmla="*/ 8508378 w 11033920"/>
              <a:gd name="connsiteY5131" fmla="*/ 3445731 h 8900716"/>
              <a:gd name="connsiteX5132" fmla="*/ 8508378 w 11033920"/>
              <a:gd name="connsiteY5132" fmla="*/ 3469631 h 8900716"/>
              <a:gd name="connsiteX5133" fmla="*/ 8534431 w 11033920"/>
              <a:gd name="connsiteY5133" fmla="*/ 3421419 h 8900716"/>
              <a:gd name="connsiteX5134" fmla="*/ 8560994 w 11033920"/>
              <a:gd name="connsiteY5134" fmla="*/ 3445731 h 8900716"/>
              <a:gd name="connsiteX5135" fmla="*/ 8587557 w 11033920"/>
              <a:gd name="connsiteY5135" fmla="*/ 3374031 h 8900716"/>
              <a:gd name="connsiteX5136" fmla="*/ 8560994 w 11033920"/>
              <a:gd name="connsiteY5136" fmla="*/ 3350130 h 8900716"/>
              <a:gd name="connsiteX5137" fmla="*/ 8577851 w 11033920"/>
              <a:gd name="connsiteY5137" fmla="*/ 3320461 h 8900716"/>
              <a:gd name="connsiteX5138" fmla="*/ 8594709 w 11033920"/>
              <a:gd name="connsiteY5138" fmla="*/ 3316341 h 8900716"/>
              <a:gd name="connsiteX5139" fmla="*/ 8640683 w 11033920"/>
              <a:gd name="connsiteY5139" fmla="*/ 3303979 h 8900716"/>
              <a:gd name="connsiteX5140" fmla="*/ 8640683 w 11033920"/>
              <a:gd name="connsiteY5140" fmla="*/ 3327467 h 8900716"/>
              <a:gd name="connsiteX5141" fmla="*/ 8108909 w 11033920"/>
              <a:gd name="connsiteY5141" fmla="*/ 3303154 h 8900716"/>
              <a:gd name="connsiteX5142" fmla="*/ 8135473 w 11033920"/>
              <a:gd name="connsiteY5142" fmla="*/ 3327055 h 8900716"/>
              <a:gd name="connsiteX5143" fmla="*/ 8108909 w 11033920"/>
              <a:gd name="connsiteY5143" fmla="*/ 3303154 h 8900716"/>
              <a:gd name="connsiteX5144" fmla="*/ 7843278 w 11033920"/>
              <a:gd name="connsiteY5144" fmla="*/ 3303154 h 8900716"/>
              <a:gd name="connsiteX5145" fmla="*/ 7843278 w 11033920"/>
              <a:gd name="connsiteY5145" fmla="*/ 3303154 h 8900716"/>
              <a:gd name="connsiteX5146" fmla="*/ 8746425 w 11033920"/>
              <a:gd name="connsiteY5146" fmla="*/ 3302742 h 8900716"/>
              <a:gd name="connsiteX5147" fmla="*/ 8771966 w 11033920"/>
              <a:gd name="connsiteY5147" fmla="*/ 3352191 h 8900716"/>
              <a:gd name="connsiteX5148" fmla="*/ 8746425 w 11033920"/>
              <a:gd name="connsiteY5148" fmla="*/ 3352191 h 8900716"/>
              <a:gd name="connsiteX5149" fmla="*/ 8746425 w 11033920"/>
              <a:gd name="connsiteY5149" fmla="*/ 3327467 h 8900716"/>
              <a:gd name="connsiteX5150" fmla="*/ 8720883 w 11033920"/>
              <a:gd name="connsiteY5150" fmla="*/ 3352191 h 8900716"/>
              <a:gd name="connsiteX5151" fmla="*/ 8720883 w 11033920"/>
              <a:gd name="connsiteY5151" fmla="*/ 3374855 h 8900716"/>
              <a:gd name="connsiteX5152" fmla="*/ 8693299 w 11033920"/>
              <a:gd name="connsiteY5152" fmla="*/ 3327055 h 8900716"/>
              <a:gd name="connsiteX5153" fmla="*/ 8697896 w 11033920"/>
              <a:gd name="connsiteY5153" fmla="*/ 3323758 h 8900716"/>
              <a:gd name="connsiteX5154" fmla="*/ 8720883 w 11033920"/>
              <a:gd name="connsiteY5154" fmla="*/ 3350955 h 8900716"/>
              <a:gd name="connsiteX5155" fmla="*/ 8720883 w 11033920"/>
              <a:gd name="connsiteY5155" fmla="*/ 3327467 h 8900716"/>
              <a:gd name="connsiteX5156" fmla="*/ 8746425 w 11033920"/>
              <a:gd name="connsiteY5156" fmla="*/ 3302742 h 8900716"/>
              <a:gd name="connsiteX5157" fmla="*/ 8082857 w 11033920"/>
              <a:gd name="connsiteY5157" fmla="*/ 3302742 h 8900716"/>
              <a:gd name="connsiteX5158" fmla="*/ 8082857 w 11033920"/>
              <a:gd name="connsiteY5158" fmla="*/ 3327467 h 8900716"/>
              <a:gd name="connsiteX5159" fmla="*/ 8082857 w 11033920"/>
              <a:gd name="connsiteY5159" fmla="*/ 3302742 h 8900716"/>
              <a:gd name="connsiteX5160" fmla="*/ 8517573 w 11033920"/>
              <a:gd name="connsiteY5160" fmla="*/ 3300682 h 8900716"/>
              <a:gd name="connsiteX5161" fmla="*/ 8533409 w 11033920"/>
              <a:gd name="connsiteY5161" fmla="*/ 3326642 h 8900716"/>
              <a:gd name="connsiteX5162" fmla="*/ 8505824 w 11033920"/>
              <a:gd name="connsiteY5162" fmla="*/ 3350130 h 8900716"/>
              <a:gd name="connsiteX5163" fmla="*/ 8517573 w 11033920"/>
              <a:gd name="connsiteY5163" fmla="*/ 3300682 h 8900716"/>
              <a:gd name="connsiteX5164" fmla="*/ 9053434 w 11033920"/>
              <a:gd name="connsiteY5164" fmla="*/ 3297385 h 8900716"/>
              <a:gd name="connsiteX5165" fmla="*/ 9059563 w 11033920"/>
              <a:gd name="connsiteY5165" fmla="*/ 3301094 h 8900716"/>
              <a:gd name="connsiteX5166" fmla="*/ 9054455 w 11033920"/>
              <a:gd name="connsiteY5166" fmla="*/ 3301094 h 8900716"/>
              <a:gd name="connsiteX5167" fmla="*/ 9053434 w 11033920"/>
              <a:gd name="connsiteY5167" fmla="*/ 3297385 h 8900716"/>
              <a:gd name="connsiteX5168" fmla="*/ 9170924 w 11033920"/>
              <a:gd name="connsiteY5168" fmla="*/ 3278018 h 8900716"/>
              <a:gd name="connsiteX5169" fmla="*/ 9198509 w 11033920"/>
              <a:gd name="connsiteY5169" fmla="*/ 3327467 h 8900716"/>
              <a:gd name="connsiteX5170" fmla="*/ 9170924 w 11033920"/>
              <a:gd name="connsiteY5170" fmla="*/ 3278018 h 8900716"/>
              <a:gd name="connsiteX5171" fmla="*/ 8752044 w 11033920"/>
              <a:gd name="connsiteY5171" fmla="*/ 3270189 h 8900716"/>
              <a:gd name="connsiteX5172" fmla="*/ 8760217 w 11033920"/>
              <a:gd name="connsiteY5172" fmla="*/ 3271425 h 8900716"/>
              <a:gd name="connsiteX5173" fmla="*/ 8771966 w 11033920"/>
              <a:gd name="connsiteY5173" fmla="*/ 3280079 h 8900716"/>
              <a:gd name="connsiteX5174" fmla="*/ 8771966 w 11033920"/>
              <a:gd name="connsiteY5174" fmla="*/ 3327467 h 8900716"/>
              <a:gd name="connsiteX5175" fmla="*/ 8749490 w 11033920"/>
              <a:gd name="connsiteY5175" fmla="*/ 3275958 h 8900716"/>
              <a:gd name="connsiteX5176" fmla="*/ 8752044 w 11033920"/>
              <a:gd name="connsiteY5176" fmla="*/ 3270189 h 8900716"/>
              <a:gd name="connsiteX5177" fmla="*/ 9118309 w 11033920"/>
              <a:gd name="connsiteY5177" fmla="*/ 3256591 h 8900716"/>
              <a:gd name="connsiteX5178" fmla="*/ 9145383 w 11033920"/>
              <a:gd name="connsiteY5178" fmla="*/ 3280491 h 8900716"/>
              <a:gd name="connsiteX5179" fmla="*/ 9147937 w 11033920"/>
              <a:gd name="connsiteY5179" fmla="*/ 3300682 h 8900716"/>
              <a:gd name="connsiteX5180" fmla="*/ 9151002 w 11033920"/>
              <a:gd name="connsiteY5180" fmla="*/ 3283787 h 8900716"/>
              <a:gd name="connsiteX5181" fmla="*/ 9170924 w 11033920"/>
              <a:gd name="connsiteY5181" fmla="*/ 3280079 h 8900716"/>
              <a:gd name="connsiteX5182" fmla="*/ 9170924 w 11033920"/>
              <a:gd name="connsiteY5182" fmla="*/ 3327467 h 8900716"/>
              <a:gd name="connsiteX5183" fmla="*/ 9168370 w 11033920"/>
              <a:gd name="connsiteY5183" fmla="*/ 3298210 h 8900716"/>
              <a:gd name="connsiteX5184" fmla="*/ 9148448 w 11033920"/>
              <a:gd name="connsiteY5184" fmla="*/ 3303567 h 8900716"/>
              <a:gd name="connsiteX5185" fmla="*/ 9148448 w 11033920"/>
              <a:gd name="connsiteY5185" fmla="*/ 3304391 h 8900716"/>
              <a:gd name="connsiteX5186" fmla="*/ 9170924 w 11033920"/>
              <a:gd name="connsiteY5186" fmla="*/ 3327467 h 8900716"/>
              <a:gd name="connsiteX5187" fmla="*/ 9171946 w 11033920"/>
              <a:gd name="connsiteY5187" fmla="*/ 3328291 h 8900716"/>
              <a:gd name="connsiteX5188" fmla="*/ 9171946 w 11033920"/>
              <a:gd name="connsiteY5188" fmla="*/ 3375679 h 8900716"/>
              <a:gd name="connsiteX5189" fmla="*/ 9145383 w 11033920"/>
              <a:gd name="connsiteY5189" fmla="*/ 3375679 h 8900716"/>
              <a:gd name="connsiteX5190" fmla="*/ 9171946 w 11033920"/>
              <a:gd name="connsiteY5190" fmla="*/ 3399579 h 8900716"/>
              <a:gd name="connsiteX5191" fmla="*/ 9171946 w 11033920"/>
              <a:gd name="connsiteY5191" fmla="*/ 3416886 h 8900716"/>
              <a:gd name="connsiteX5192" fmla="*/ 9170414 w 11033920"/>
              <a:gd name="connsiteY5192" fmla="*/ 3416062 h 8900716"/>
              <a:gd name="connsiteX5193" fmla="*/ 9065183 w 11033920"/>
              <a:gd name="connsiteY5193" fmla="*/ 3375679 h 8900716"/>
              <a:gd name="connsiteX5194" fmla="*/ 9091746 w 11033920"/>
              <a:gd name="connsiteY5194" fmla="*/ 3352191 h 8900716"/>
              <a:gd name="connsiteX5195" fmla="*/ 9077953 w 11033920"/>
              <a:gd name="connsiteY5195" fmla="*/ 3352191 h 8900716"/>
              <a:gd name="connsiteX5196" fmla="*/ 9065183 w 11033920"/>
              <a:gd name="connsiteY5196" fmla="*/ 3352191 h 8900716"/>
              <a:gd name="connsiteX5197" fmla="*/ 9065183 w 11033920"/>
              <a:gd name="connsiteY5197" fmla="*/ 3351779 h 8900716"/>
              <a:gd name="connsiteX5198" fmla="*/ 9042195 w 11033920"/>
              <a:gd name="connsiteY5198" fmla="*/ 3339829 h 8900716"/>
              <a:gd name="connsiteX5199" fmla="*/ 9038619 w 11033920"/>
              <a:gd name="connsiteY5199" fmla="*/ 3327467 h 8900716"/>
              <a:gd name="connsiteX5200" fmla="*/ 9038619 w 11033920"/>
              <a:gd name="connsiteY5200" fmla="*/ 3352191 h 8900716"/>
              <a:gd name="connsiteX5201" fmla="*/ 8986004 w 11033920"/>
              <a:gd name="connsiteY5201" fmla="*/ 3352191 h 8900716"/>
              <a:gd name="connsiteX5202" fmla="*/ 8982939 w 11033920"/>
              <a:gd name="connsiteY5202" fmla="*/ 3348894 h 8900716"/>
              <a:gd name="connsiteX5203" fmla="*/ 8959441 w 11033920"/>
              <a:gd name="connsiteY5203" fmla="*/ 3327467 h 8900716"/>
              <a:gd name="connsiteX5204" fmla="*/ 9038619 w 11033920"/>
              <a:gd name="connsiteY5204" fmla="*/ 3302742 h 8900716"/>
              <a:gd name="connsiteX5205" fmla="*/ 9062118 w 11033920"/>
              <a:gd name="connsiteY5205" fmla="*/ 3336532 h 8900716"/>
              <a:gd name="connsiteX5206" fmla="*/ 9065183 w 11033920"/>
              <a:gd name="connsiteY5206" fmla="*/ 3351367 h 8900716"/>
              <a:gd name="connsiteX5207" fmla="*/ 9077953 w 11033920"/>
              <a:gd name="connsiteY5207" fmla="*/ 3331175 h 8900716"/>
              <a:gd name="connsiteX5208" fmla="*/ 9091746 w 11033920"/>
              <a:gd name="connsiteY5208" fmla="*/ 3328291 h 8900716"/>
              <a:gd name="connsiteX5209" fmla="*/ 9065183 w 11033920"/>
              <a:gd name="connsiteY5209" fmla="*/ 3304391 h 8900716"/>
              <a:gd name="connsiteX5210" fmla="*/ 9059563 w 11033920"/>
              <a:gd name="connsiteY5210" fmla="*/ 3301094 h 8900716"/>
              <a:gd name="connsiteX5211" fmla="*/ 9061096 w 11033920"/>
              <a:gd name="connsiteY5211" fmla="*/ 3301094 h 8900716"/>
              <a:gd name="connsiteX5212" fmla="*/ 9065183 w 11033920"/>
              <a:gd name="connsiteY5212" fmla="*/ 3280491 h 8900716"/>
              <a:gd name="connsiteX5213" fmla="*/ 9118309 w 11033920"/>
              <a:gd name="connsiteY5213" fmla="*/ 3280491 h 8900716"/>
              <a:gd name="connsiteX5214" fmla="*/ 9118309 w 11033920"/>
              <a:gd name="connsiteY5214" fmla="*/ 3256591 h 8900716"/>
              <a:gd name="connsiteX5215" fmla="*/ 8640683 w 11033920"/>
              <a:gd name="connsiteY5215" fmla="*/ 3256591 h 8900716"/>
              <a:gd name="connsiteX5216" fmla="*/ 8640683 w 11033920"/>
              <a:gd name="connsiteY5216" fmla="*/ 3274310 h 8900716"/>
              <a:gd name="connsiteX5217" fmla="*/ 8640683 w 11033920"/>
              <a:gd name="connsiteY5217" fmla="*/ 3303979 h 8900716"/>
              <a:gd name="connsiteX5218" fmla="*/ 8640683 w 11033920"/>
              <a:gd name="connsiteY5218" fmla="*/ 3256591 h 8900716"/>
              <a:gd name="connsiteX5219" fmla="*/ 8707091 w 11033920"/>
              <a:gd name="connsiteY5219" fmla="*/ 3249585 h 8900716"/>
              <a:gd name="connsiteX5220" fmla="*/ 8720883 w 11033920"/>
              <a:gd name="connsiteY5220" fmla="*/ 3255354 h 8900716"/>
              <a:gd name="connsiteX5221" fmla="*/ 8693299 w 11033920"/>
              <a:gd name="connsiteY5221" fmla="*/ 3278018 h 8900716"/>
              <a:gd name="connsiteX5222" fmla="*/ 8707091 w 11033920"/>
              <a:gd name="connsiteY5222" fmla="*/ 3249585 h 8900716"/>
              <a:gd name="connsiteX5223" fmla="*/ 8454741 w 11033920"/>
              <a:gd name="connsiteY5223" fmla="*/ 3232278 h 8900716"/>
              <a:gd name="connsiteX5224" fmla="*/ 8480283 w 11033920"/>
              <a:gd name="connsiteY5224" fmla="*/ 3232278 h 8900716"/>
              <a:gd name="connsiteX5225" fmla="*/ 8454741 w 11033920"/>
              <a:gd name="connsiteY5225" fmla="*/ 3232278 h 8900716"/>
              <a:gd name="connsiteX5226" fmla="*/ 8001125 w 11033920"/>
              <a:gd name="connsiteY5226" fmla="*/ 3232278 h 8900716"/>
              <a:gd name="connsiteX5227" fmla="*/ 8001125 w 11033920"/>
              <a:gd name="connsiteY5227" fmla="*/ 3278018 h 8900716"/>
              <a:gd name="connsiteX5228" fmla="*/ 8001125 w 11033920"/>
              <a:gd name="connsiteY5228" fmla="*/ 3232278 h 8900716"/>
              <a:gd name="connsiteX5229" fmla="*/ 8290765 w 11033920"/>
              <a:gd name="connsiteY5229" fmla="*/ 3219092 h 8900716"/>
              <a:gd name="connsiteX5230" fmla="*/ 8291275 w 11033920"/>
              <a:gd name="connsiteY5230" fmla="*/ 3219504 h 8900716"/>
              <a:gd name="connsiteX5231" fmla="*/ 8294851 w 11033920"/>
              <a:gd name="connsiteY5231" fmla="*/ 3231454 h 8900716"/>
              <a:gd name="connsiteX5232" fmla="*/ 9038109 w 11033920"/>
              <a:gd name="connsiteY5232" fmla="*/ 3207554 h 8900716"/>
              <a:gd name="connsiteX5233" fmla="*/ 9014100 w 11033920"/>
              <a:gd name="connsiteY5233" fmla="*/ 3232278 h 8900716"/>
              <a:gd name="connsiteX5234" fmla="*/ 9038109 w 11033920"/>
              <a:gd name="connsiteY5234" fmla="*/ 3207554 h 8900716"/>
              <a:gd name="connsiteX5235" fmla="*/ 9531059 w 11033920"/>
              <a:gd name="connsiteY5235" fmla="*/ 3201785 h 8900716"/>
              <a:gd name="connsiteX5236" fmla="*/ 9543319 w 11033920"/>
              <a:gd name="connsiteY5236" fmla="*/ 3207554 h 8900716"/>
              <a:gd name="connsiteX5237" fmla="*/ 9518799 w 11033920"/>
              <a:gd name="connsiteY5237" fmla="*/ 3232278 h 8900716"/>
              <a:gd name="connsiteX5238" fmla="*/ 9531059 w 11033920"/>
              <a:gd name="connsiteY5238" fmla="*/ 3201785 h 8900716"/>
              <a:gd name="connsiteX5239" fmla="*/ 8897120 w 11033920"/>
              <a:gd name="connsiteY5239" fmla="*/ 3201785 h 8900716"/>
              <a:gd name="connsiteX5240" fmla="*/ 8906825 w 11033920"/>
              <a:gd name="connsiteY5240" fmla="*/ 3207554 h 8900716"/>
              <a:gd name="connsiteX5241" fmla="*/ 8932367 w 11033920"/>
              <a:gd name="connsiteY5241" fmla="*/ 3232278 h 8900716"/>
              <a:gd name="connsiteX5242" fmla="*/ 8906825 w 11033920"/>
              <a:gd name="connsiteY5242" fmla="*/ 3232278 h 8900716"/>
              <a:gd name="connsiteX5243" fmla="*/ 8897120 w 11033920"/>
              <a:gd name="connsiteY5243" fmla="*/ 3201785 h 8900716"/>
              <a:gd name="connsiteX5244" fmla="*/ 9304251 w 11033920"/>
              <a:gd name="connsiteY5244" fmla="*/ 3182830 h 8900716"/>
              <a:gd name="connsiteX5245" fmla="*/ 9304251 w 11033920"/>
              <a:gd name="connsiteY5245" fmla="*/ 3232278 h 8900716"/>
              <a:gd name="connsiteX5246" fmla="*/ 9304251 w 11033920"/>
              <a:gd name="connsiteY5246" fmla="*/ 3182830 h 8900716"/>
              <a:gd name="connsiteX5247" fmla="*/ 7973029 w 11033920"/>
              <a:gd name="connsiteY5247" fmla="*/ 3170468 h 8900716"/>
              <a:gd name="connsiteX5248" fmla="*/ 7976094 w 11033920"/>
              <a:gd name="connsiteY5248" fmla="*/ 3207554 h 8900716"/>
              <a:gd name="connsiteX5249" fmla="*/ 7973029 w 11033920"/>
              <a:gd name="connsiteY5249" fmla="*/ 3170468 h 8900716"/>
              <a:gd name="connsiteX5250" fmla="*/ 5928689 w 11033920"/>
              <a:gd name="connsiteY5250" fmla="*/ 3159342 h 8900716"/>
              <a:gd name="connsiteX5251" fmla="*/ 5939416 w 11033920"/>
              <a:gd name="connsiteY5251" fmla="*/ 3183242 h 8900716"/>
              <a:gd name="connsiteX5252" fmla="*/ 5939416 w 11033920"/>
              <a:gd name="connsiteY5252" fmla="*/ 3184890 h 8900716"/>
              <a:gd name="connsiteX5253" fmla="*/ 5936351 w 11033920"/>
              <a:gd name="connsiteY5253" fmla="*/ 3181182 h 8900716"/>
              <a:gd name="connsiteX5254" fmla="*/ 8746425 w 11033920"/>
              <a:gd name="connsiteY5254" fmla="*/ 3158518 h 8900716"/>
              <a:gd name="connsiteX5255" fmla="*/ 8746425 w 11033920"/>
              <a:gd name="connsiteY5255" fmla="*/ 3232278 h 8900716"/>
              <a:gd name="connsiteX5256" fmla="*/ 8720883 w 11033920"/>
              <a:gd name="connsiteY5256" fmla="*/ 3207554 h 8900716"/>
              <a:gd name="connsiteX5257" fmla="*/ 8746425 w 11033920"/>
              <a:gd name="connsiteY5257" fmla="*/ 3158518 h 8900716"/>
              <a:gd name="connsiteX5258" fmla="*/ 9065183 w 11033920"/>
              <a:gd name="connsiteY5258" fmla="*/ 3137090 h 8900716"/>
              <a:gd name="connsiteX5259" fmla="*/ 9065183 w 11033920"/>
              <a:gd name="connsiteY5259" fmla="*/ 3184478 h 8900716"/>
              <a:gd name="connsiteX5260" fmla="*/ 9014100 w 11033920"/>
              <a:gd name="connsiteY5260" fmla="*/ 3184478 h 8900716"/>
              <a:gd name="connsiteX5261" fmla="*/ 9014100 w 11033920"/>
              <a:gd name="connsiteY5261" fmla="*/ 3160578 h 8900716"/>
              <a:gd name="connsiteX5262" fmla="*/ 9065183 w 11033920"/>
              <a:gd name="connsiteY5262" fmla="*/ 3137090 h 8900716"/>
              <a:gd name="connsiteX5263" fmla="*/ 8987026 w 11033920"/>
              <a:gd name="connsiteY5263" fmla="*/ 3137090 h 8900716"/>
              <a:gd name="connsiteX5264" fmla="*/ 8987026 w 11033920"/>
              <a:gd name="connsiteY5264" fmla="*/ 3160166 h 8900716"/>
              <a:gd name="connsiteX5265" fmla="*/ 8987026 w 11033920"/>
              <a:gd name="connsiteY5265" fmla="*/ 3137090 h 8900716"/>
              <a:gd name="connsiteX5266" fmla="*/ 8427156 w 11033920"/>
              <a:gd name="connsiteY5266" fmla="*/ 3135854 h 8900716"/>
              <a:gd name="connsiteX5267" fmla="*/ 8400082 w 11033920"/>
              <a:gd name="connsiteY5267" fmla="*/ 3159342 h 8900716"/>
              <a:gd name="connsiteX5268" fmla="*/ 8427156 w 11033920"/>
              <a:gd name="connsiteY5268" fmla="*/ 3135854 h 8900716"/>
              <a:gd name="connsiteX5269" fmla="*/ 5868411 w 11033920"/>
              <a:gd name="connsiteY5269" fmla="*/ 3129673 h 8900716"/>
              <a:gd name="connsiteX5270" fmla="*/ 5875563 w 11033920"/>
              <a:gd name="connsiteY5270" fmla="*/ 3135854 h 8900716"/>
              <a:gd name="connsiteX5271" fmla="*/ 5875563 w 11033920"/>
              <a:gd name="connsiteY5271" fmla="*/ 3137914 h 8900716"/>
              <a:gd name="connsiteX5272" fmla="*/ 6523805 w 11033920"/>
              <a:gd name="connsiteY5272" fmla="*/ 3053028 h 8900716"/>
              <a:gd name="connsiteX5273" fmla="*/ 6524316 w 11033920"/>
              <a:gd name="connsiteY5273" fmla="*/ 3053852 h 8900716"/>
              <a:gd name="connsiteX5274" fmla="*/ 6523295 w 11033920"/>
              <a:gd name="connsiteY5274" fmla="*/ 3055088 h 8900716"/>
              <a:gd name="connsiteX5275" fmla="*/ 9241419 w 11033920"/>
              <a:gd name="connsiteY5275" fmla="*/ 3052616 h 8900716"/>
              <a:gd name="connsiteX5276" fmla="*/ 9253168 w 11033920"/>
              <a:gd name="connsiteY5276" fmla="*/ 3062918 h 8900716"/>
              <a:gd name="connsiteX5277" fmla="*/ 9241419 w 11033920"/>
              <a:gd name="connsiteY5277" fmla="*/ 3052616 h 8900716"/>
              <a:gd name="connsiteX5278" fmla="*/ 6513589 w 11033920"/>
              <a:gd name="connsiteY5278" fmla="*/ 3040254 h 8900716"/>
              <a:gd name="connsiteX5279" fmla="*/ 6524827 w 11033920"/>
              <a:gd name="connsiteY5279" fmla="*/ 3043962 h 8900716"/>
              <a:gd name="connsiteX5280" fmla="*/ 6523805 w 11033920"/>
              <a:gd name="connsiteY5280" fmla="*/ 3053028 h 8900716"/>
              <a:gd name="connsiteX5281" fmla="*/ 7789641 w 11033920"/>
              <a:gd name="connsiteY5281" fmla="*/ 3038605 h 8900716"/>
              <a:gd name="connsiteX5282" fmla="*/ 7789641 w 11033920"/>
              <a:gd name="connsiteY5282" fmla="*/ 3112366 h 8900716"/>
              <a:gd name="connsiteX5283" fmla="*/ 7789641 w 11033920"/>
              <a:gd name="connsiteY5283" fmla="*/ 3038605 h 8900716"/>
              <a:gd name="connsiteX5284" fmla="*/ 6301595 w 11033920"/>
              <a:gd name="connsiteY5284" fmla="*/ 3038605 h 8900716"/>
              <a:gd name="connsiteX5285" fmla="*/ 6301595 w 11033920"/>
              <a:gd name="connsiteY5285" fmla="*/ 3087642 h 8900716"/>
              <a:gd name="connsiteX5286" fmla="*/ 6277585 w 11033920"/>
              <a:gd name="connsiteY5286" fmla="*/ 3062918 h 8900716"/>
              <a:gd name="connsiteX5287" fmla="*/ 6275542 w 11033920"/>
              <a:gd name="connsiteY5287" fmla="*/ 3048907 h 8900716"/>
              <a:gd name="connsiteX5288" fmla="*/ 6277585 w 11033920"/>
              <a:gd name="connsiteY5288" fmla="*/ 3048083 h 8900716"/>
              <a:gd name="connsiteX5289" fmla="*/ 6301595 w 11033920"/>
              <a:gd name="connsiteY5289" fmla="*/ 3038605 h 8900716"/>
              <a:gd name="connsiteX5290" fmla="*/ 6274521 w 11033920"/>
              <a:gd name="connsiteY5290" fmla="*/ 3038605 h 8900716"/>
              <a:gd name="connsiteX5291" fmla="*/ 6275542 w 11033920"/>
              <a:gd name="connsiteY5291" fmla="*/ 3048907 h 8900716"/>
              <a:gd name="connsiteX5292" fmla="*/ 6275031 w 11033920"/>
              <a:gd name="connsiteY5292" fmla="*/ 3048907 h 8900716"/>
              <a:gd name="connsiteX5293" fmla="*/ 6274521 w 11033920"/>
              <a:gd name="connsiteY5293" fmla="*/ 3038605 h 8900716"/>
              <a:gd name="connsiteX5294" fmla="*/ 6196874 w 11033920"/>
              <a:gd name="connsiteY5294" fmla="*/ 3030776 h 8900716"/>
              <a:gd name="connsiteX5295" fmla="*/ 6206580 w 11033920"/>
              <a:gd name="connsiteY5295" fmla="*/ 3034485 h 8900716"/>
              <a:gd name="connsiteX5296" fmla="*/ 6219861 w 11033920"/>
              <a:gd name="connsiteY5296" fmla="*/ 3062918 h 8900716"/>
              <a:gd name="connsiteX5297" fmla="*/ 6192277 w 11033920"/>
              <a:gd name="connsiteY5297" fmla="*/ 3040254 h 8900716"/>
              <a:gd name="connsiteX5298" fmla="*/ 6196874 w 11033920"/>
              <a:gd name="connsiteY5298" fmla="*/ 3030776 h 8900716"/>
              <a:gd name="connsiteX5299" fmla="*/ 9437067 w 11033920"/>
              <a:gd name="connsiteY5299" fmla="*/ 3017178 h 8900716"/>
              <a:gd name="connsiteX5300" fmla="*/ 9409993 w 11033920"/>
              <a:gd name="connsiteY5300" fmla="*/ 3038605 h 8900716"/>
              <a:gd name="connsiteX5301" fmla="*/ 9437067 w 11033920"/>
              <a:gd name="connsiteY5301" fmla="*/ 3017178 h 8900716"/>
              <a:gd name="connsiteX5302" fmla="*/ 5663568 w 11033920"/>
              <a:gd name="connsiteY5302" fmla="*/ 3017178 h 8900716"/>
              <a:gd name="connsiteX5303" fmla="*/ 5722314 w 11033920"/>
              <a:gd name="connsiteY5303" fmla="*/ 3055912 h 8900716"/>
              <a:gd name="connsiteX5304" fmla="*/ 5702902 w 11033920"/>
              <a:gd name="connsiteY5304" fmla="*/ 3048907 h 8900716"/>
              <a:gd name="connsiteX5305" fmla="*/ 5663568 w 11033920"/>
              <a:gd name="connsiteY5305" fmla="*/ 3017178 h 8900716"/>
              <a:gd name="connsiteX5306" fmla="*/ 7736515 w 11033920"/>
              <a:gd name="connsiteY5306" fmla="*/ 3016354 h 8900716"/>
              <a:gd name="connsiteX5307" fmla="*/ 7763078 w 11033920"/>
              <a:gd name="connsiteY5307" fmla="*/ 3040254 h 8900716"/>
              <a:gd name="connsiteX5308" fmla="*/ 7763078 w 11033920"/>
              <a:gd name="connsiteY5308" fmla="*/ 3088054 h 8900716"/>
              <a:gd name="connsiteX5309" fmla="*/ 7736515 w 11033920"/>
              <a:gd name="connsiteY5309" fmla="*/ 3040254 h 8900716"/>
              <a:gd name="connsiteX5310" fmla="*/ 7736515 w 11033920"/>
              <a:gd name="connsiteY5310" fmla="*/ 3016354 h 8900716"/>
              <a:gd name="connsiteX5311" fmla="*/ 9278199 w 11033920"/>
              <a:gd name="connsiteY5311" fmla="*/ 3010173 h 8900716"/>
              <a:gd name="connsiteX5312" fmla="*/ 9304251 w 11033920"/>
              <a:gd name="connsiteY5312" fmla="*/ 3039842 h 8900716"/>
              <a:gd name="connsiteX5313" fmla="*/ 9278199 w 11033920"/>
              <a:gd name="connsiteY5313" fmla="*/ 3062918 h 8900716"/>
              <a:gd name="connsiteX5314" fmla="*/ 9225583 w 11033920"/>
              <a:gd name="connsiteY5314" fmla="*/ 3016354 h 8900716"/>
              <a:gd name="connsiteX5315" fmla="*/ 9252146 w 11033920"/>
              <a:gd name="connsiteY5315" fmla="*/ 3016354 h 8900716"/>
              <a:gd name="connsiteX5316" fmla="*/ 9278199 w 11033920"/>
              <a:gd name="connsiteY5316" fmla="*/ 3010173 h 8900716"/>
              <a:gd name="connsiteX5317" fmla="*/ 9330814 w 11033920"/>
              <a:gd name="connsiteY5317" fmla="*/ 3008112 h 8900716"/>
              <a:gd name="connsiteX5318" fmla="*/ 9331325 w 11033920"/>
              <a:gd name="connsiteY5318" fmla="*/ 3014705 h 8900716"/>
              <a:gd name="connsiteX5319" fmla="*/ 9329792 w 11033920"/>
              <a:gd name="connsiteY5319" fmla="*/ 3009761 h 8900716"/>
              <a:gd name="connsiteX5320" fmla="*/ 5613507 w 11033920"/>
              <a:gd name="connsiteY5320" fmla="*/ 3006464 h 8900716"/>
              <a:gd name="connsiteX5321" fmla="*/ 5622702 w 11033920"/>
              <a:gd name="connsiteY5321" fmla="*/ 3010173 h 8900716"/>
              <a:gd name="connsiteX5322" fmla="*/ 5636494 w 11033920"/>
              <a:gd name="connsiteY5322" fmla="*/ 3039842 h 8900716"/>
              <a:gd name="connsiteX5323" fmla="*/ 5609420 w 11033920"/>
              <a:gd name="connsiteY5323" fmla="*/ 3040254 h 8900716"/>
              <a:gd name="connsiteX5324" fmla="*/ 5608910 w 11033920"/>
              <a:gd name="connsiteY5324" fmla="*/ 3039842 h 8900716"/>
              <a:gd name="connsiteX5325" fmla="*/ 5608910 w 11033920"/>
              <a:gd name="connsiteY5325" fmla="*/ 3016354 h 8900716"/>
              <a:gd name="connsiteX5326" fmla="*/ 5613507 w 11033920"/>
              <a:gd name="connsiteY5326" fmla="*/ 3006464 h 8900716"/>
              <a:gd name="connsiteX5327" fmla="*/ 9402330 w 11033920"/>
              <a:gd name="connsiteY5327" fmla="*/ 2994926 h 8900716"/>
              <a:gd name="connsiteX5328" fmla="*/ 9406928 w 11033920"/>
              <a:gd name="connsiteY5328" fmla="*/ 3001519 h 8900716"/>
              <a:gd name="connsiteX5329" fmla="*/ 9409993 w 11033920"/>
              <a:gd name="connsiteY5329" fmla="*/ 3017178 h 8900716"/>
              <a:gd name="connsiteX5330" fmla="*/ 9400287 w 11033920"/>
              <a:gd name="connsiteY5330" fmla="*/ 2995750 h 8900716"/>
              <a:gd name="connsiteX5331" fmla="*/ 5514406 w 11033920"/>
              <a:gd name="connsiteY5331" fmla="*/ 2994926 h 8900716"/>
              <a:gd name="connsiteX5332" fmla="*/ 5530753 w 11033920"/>
              <a:gd name="connsiteY5332" fmla="*/ 3017178 h 8900716"/>
              <a:gd name="connsiteX5333" fmla="*/ 5516960 w 11033920"/>
              <a:gd name="connsiteY5333" fmla="*/ 3001519 h 8900716"/>
              <a:gd name="connsiteX5334" fmla="*/ 9170924 w 11033920"/>
              <a:gd name="connsiteY5334" fmla="*/ 2992454 h 8900716"/>
              <a:gd name="connsiteX5335" fmla="*/ 9170924 w 11033920"/>
              <a:gd name="connsiteY5335" fmla="*/ 3017178 h 8900716"/>
              <a:gd name="connsiteX5336" fmla="*/ 9170924 w 11033920"/>
              <a:gd name="connsiteY5336" fmla="*/ 2992454 h 8900716"/>
              <a:gd name="connsiteX5337" fmla="*/ 8374030 w 11033920"/>
              <a:gd name="connsiteY5337" fmla="*/ 2992454 h 8900716"/>
              <a:gd name="connsiteX5338" fmla="*/ 8321925 w 11033920"/>
              <a:gd name="connsiteY5338" fmla="*/ 3015529 h 8900716"/>
              <a:gd name="connsiteX5339" fmla="*/ 8374030 w 11033920"/>
              <a:gd name="connsiteY5339" fmla="*/ 2992454 h 8900716"/>
              <a:gd name="connsiteX5340" fmla="*/ 5636494 w 11033920"/>
              <a:gd name="connsiteY5340" fmla="*/ 2992454 h 8900716"/>
              <a:gd name="connsiteX5341" fmla="*/ 5636494 w 11033920"/>
              <a:gd name="connsiteY5341" fmla="*/ 3017178 h 8900716"/>
              <a:gd name="connsiteX5342" fmla="*/ 5636494 w 11033920"/>
              <a:gd name="connsiteY5342" fmla="*/ 2992454 h 8900716"/>
              <a:gd name="connsiteX5343" fmla="*/ 7705865 w 11033920"/>
              <a:gd name="connsiteY5343" fmla="*/ 2987509 h 8900716"/>
              <a:gd name="connsiteX5344" fmla="*/ 7709951 w 11033920"/>
              <a:gd name="connsiteY5344" fmla="*/ 2992041 h 8900716"/>
              <a:gd name="connsiteX5345" fmla="*/ 7709951 w 11033920"/>
              <a:gd name="connsiteY5345" fmla="*/ 3013057 h 8900716"/>
              <a:gd name="connsiteX5346" fmla="*/ 7709951 w 11033920"/>
              <a:gd name="connsiteY5346" fmla="*/ 3016354 h 8900716"/>
              <a:gd name="connsiteX5347" fmla="*/ 7706376 w 11033920"/>
              <a:gd name="connsiteY5347" fmla="*/ 2990805 h 8900716"/>
              <a:gd name="connsiteX5348" fmla="*/ 9397222 w 11033920"/>
              <a:gd name="connsiteY5348" fmla="*/ 2987097 h 8900716"/>
              <a:gd name="connsiteX5349" fmla="*/ 9409993 w 11033920"/>
              <a:gd name="connsiteY5349" fmla="*/ 2992454 h 8900716"/>
              <a:gd name="connsiteX5350" fmla="*/ 9402330 w 11033920"/>
              <a:gd name="connsiteY5350" fmla="*/ 2994926 h 8900716"/>
              <a:gd name="connsiteX5351" fmla="*/ 9318043 w 11033920"/>
              <a:gd name="connsiteY5351" fmla="*/ 2983388 h 8900716"/>
              <a:gd name="connsiteX5352" fmla="*/ 9319576 w 11033920"/>
              <a:gd name="connsiteY5352" fmla="*/ 2984212 h 8900716"/>
              <a:gd name="connsiteX5353" fmla="*/ 9329792 w 11033920"/>
              <a:gd name="connsiteY5353" fmla="*/ 3009761 h 8900716"/>
              <a:gd name="connsiteX5354" fmla="*/ 9328260 w 11033920"/>
              <a:gd name="connsiteY5354" fmla="*/ 3011821 h 8900716"/>
              <a:gd name="connsiteX5355" fmla="*/ 9304251 w 11033920"/>
              <a:gd name="connsiteY5355" fmla="*/ 2990805 h 8900716"/>
              <a:gd name="connsiteX5356" fmla="*/ 9318043 w 11033920"/>
              <a:gd name="connsiteY5356" fmla="*/ 2983388 h 8900716"/>
              <a:gd name="connsiteX5357" fmla="*/ 9401819 w 11033920"/>
              <a:gd name="connsiteY5357" fmla="*/ 2970202 h 8900716"/>
              <a:gd name="connsiteX5358" fmla="*/ 9406928 w 11033920"/>
              <a:gd name="connsiteY5358" fmla="*/ 2971026 h 8900716"/>
              <a:gd name="connsiteX5359" fmla="*/ 9409993 w 11033920"/>
              <a:gd name="connsiteY5359" fmla="*/ 2992454 h 8900716"/>
              <a:gd name="connsiteX5360" fmla="*/ 9384451 w 11033920"/>
              <a:gd name="connsiteY5360" fmla="*/ 2967729 h 8900716"/>
              <a:gd name="connsiteX5361" fmla="*/ 9397222 w 11033920"/>
              <a:gd name="connsiteY5361" fmla="*/ 2987097 h 8900716"/>
              <a:gd name="connsiteX5362" fmla="*/ 9387516 w 11033920"/>
              <a:gd name="connsiteY5362" fmla="*/ 2983388 h 8900716"/>
              <a:gd name="connsiteX5363" fmla="*/ 9384451 w 11033920"/>
              <a:gd name="connsiteY5363" fmla="*/ 2991629 h 8900716"/>
              <a:gd name="connsiteX5364" fmla="*/ 9385984 w 11033920"/>
              <a:gd name="connsiteY5364" fmla="*/ 2993278 h 8900716"/>
              <a:gd name="connsiteX5365" fmla="*/ 9358910 w 11033920"/>
              <a:gd name="connsiteY5365" fmla="*/ 3017178 h 8900716"/>
              <a:gd name="connsiteX5366" fmla="*/ 9331325 w 11033920"/>
              <a:gd name="connsiteY5366" fmla="*/ 2968966 h 8900716"/>
              <a:gd name="connsiteX5367" fmla="*/ 9358910 w 11033920"/>
              <a:gd name="connsiteY5367" fmla="*/ 2968966 h 8900716"/>
              <a:gd name="connsiteX5368" fmla="*/ 9362485 w 11033920"/>
              <a:gd name="connsiteY5368" fmla="*/ 2972262 h 8900716"/>
              <a:gd name="connsiteX5369" fmla="*/ 9383940 w 11033920"/>
              <a:gd name="connsiteY5369" fmla="*/ 2991217 h 8900716"/>
              <a:gd name="connsiteX5370" fmla="*/ 9377300 w 11033920"/>
              <a:gd name="connsiteY5370" fmla="*/ 2971026 h 8900716"/>
              <a:gd name="connsiteX5371" fmla="*/ 9384451 w 11033920"/>
              <a:gd name="connsiteY5371" fmla="*/ 2967729 h 8900716"/>
              <a:gd name="connsiteX5372" fmla="*/ 6380262 w 11033920"/>
              <a:gd name="connsiteY5372" fmla="*/ 2967729 h 8900716"/>
              <a:gd name="connsiteX5373" fmla="*/ 6407336 w 11033920"/>
              <a:gd name="connsiteY5373" fmla="*/ 2967729 h 8900716"/>
              <a:gd name="connsiteX5374" fmla="*/ 6380262 w 11033920"/>
              <a:gd name="connsiteY5374" fmla="*/ 2967729 h 8900716"/>
              <a:gd name="connsiteX5375" fmla="*/ 6219861 w 11033920"/>
              <a:gd name="connsiteY5375" fmla="*/ 2967729 h 8900716"/>
              <a:gd name="connsiteX5376" fmla="*/ 6254598 w 11033920"/>
              <a:gd name="connsiteY5376" fmla="*/ 3030776 h 8900716"/>
              <a:gd name="connsiteX5377" fmla="*/ 6247447 w 11033920"/>
              <a:gd name="connsiteY5377" fmla="*/ 3038605 h 8900716"/>
              <a:gd name="connsiteX5378" fmla="*/ 6219861 w 11033920"/>
              <a:gd name="connsiteY5378" fmla="*/ 2967729 h 8900716"/>
              <a:gd name="connsiteX5379" fmla="*/ 5847978 w 11033920"/>
              <a:gd name="connsiteY5379" fmla="*/ 2967729 h 8900716"/>
              <a:gd name="connsiteX5380" fmla="*/ 5847978 w 11033920"/>
              <a:gd name="connsiteY5380" fmla="*/ 2992454 h 8900716"/>
              <a:gd name="connsiteX5381" fmla="*/ 5822436 w 11033920"/>
              <a:gd name="connsiteY5381" fmla="*/ 2992454 h 8900716"/>
              <a:gd name="connsiteX5382" fmla="*/ 5847978 w 11033920"/>
              <a:gd name="connsiteY5382" fmla="*/ 2967729 h 8900716"/>
              <a:gd name="connsiteX5383" fmla="*/ 5795362 w 11033920"/>
              <a:gd name="connsiteY5383" fmla="*/ 2967729 h 8900716"/>
              <a:gd name="connsiteX5384" fmla="*/ 5795362 w 11033920"/>
              <a:gd name="connsiteY5384" fmla="*/ 3017178 h 8900716"/>
              <a:gd name="connsiteX5385" fmla="*/ 5795362 w 11033920"/>
              <a:gd name="connsiteY5385" fmla="*/ 2992454 h 8900716"/>
              <a:gd name="connsiteX5386" fmla="*/ 5795362 w 11033920"/>
              <a:gd name="connsiteY5386" fmla="*/ 2967729 h 8900716"/>
              <a:gd name="connsiteX5387" fmla="*/ 5484778 w 11033920"/>
              <a:gd name="connsiteY5387" fmla="*/ 2954955 h 8900716"/>
              <a:gd name="connsiteX5388" fmla="*/ 5486310 w 11033920"/>
              <a:gd name="connsiteY5388" fmla="*/ 2955367 h 8900716"/>
              <a:gd name="connsiteX5389" fmla="*/ 5503679 w 11033920"/>
              <a:gd name="connsiteY5389" fmla="*/ 2967729 h 8900716"/>
              <a:gd name="connsiteX5390" fmla="*/ 5514406 w 11033920"/>
              <a:gd name="connsiteY5390" fmla="*/ 2994926 h 8900716"/>
              <a:gd name="connsiteX5391" fmla="*/ 5503679 w 11033920"/>
              <a:gd name="connsiteY5391" fmla="*/ 2980091 h 8900716"/>
              <a:gd name="connsiteX5392" fmla="*/ 6672967 w 11033920"/>
              <a:gd name="connsiteY5392" fmla="*/ 2944241 h 8900716"/>
              <a:gd name="connsiteX5393" fmla="*/ 6699531 w 11033920"/>
              <a:gd name="connsiteY5393" fmla="*/ 2968141 h 8900716"/>
              <a:gd name="connsiteX5394" fmla="*/ 6672967 w 11033920"/>
              <a:gd name="connsiteY5394" fmla="*/ 2968141 h 8900716"/>
              <a:gd name="connsiteX5395" fmla="*/ 6672967 w 11033920"/>
              <a:gd name="connsiteY5395" fmla="*/ 2944241 h 8900716"/>
              <a:gd name="connsiteX5396" fmla="*/ 9384451 w 11033920"/>
              <a:gd name="connsiteY5396" fmla="*/ 2943417 h 8900716"/>
              <a:gd name="connsiteX5397" fmla="*/ 9397222 w 11033920"/>
              <a:gd name="connsiteY5397" fmla="*/ 2958664 h 8900716"/>
              <a:gd name="connsiteX5398" fmla="*/ 9401819 w 11033920"/>
              <a:gd name="connsiteY5398" fmla="*/ 2970202 h 8900716"/>
              <a:gd name="connsiteX5399" fmla="*/ 9384451 w 11033920"/>
              <a:gd name="connsiteY5399" fmla="*/ 2967729 h 8900716"/>
              <a:gd name="connsiteX5400" fmla="*/ 9384451 w 11033920"/>
              <a:gd name="connsiteY5400" fmla="*/ 2943417 h 8900716"/>
              <a:gd name="connsiteX5401" fmla="*/ 5554762 w 11033920"/>
              <a:gd name="connsiteY5401" fmla="*/ 2943417 h 8900716"/>
              <a:gd name="connsiteX5402" fmla="*/ 5581836 w 11033920"/>
              <a:gd name="connsiteY5402" fmla="*/ 2967729 h 8900716"/>
              <a:gd name="connsiteX5403" fmla="*/ 5554762 w 11033920"/>
              <a:gd name="connsiteY5403" fmla="*/ 2943417 h 8900716"/>
              <a:gd name="connsiteX5404" fmla="*/ 5448509 w 11033920"/>
              <a:gd name="connsiteY5404" fmla="*/ 2943417 h 8900716"/>
              <a:gd name="connsiteX5405" fmla="*/ 5476094 w 11033920"/>
              <a:gd name="connsiteY5405" fmla="*/ 2943417 h 8900716"/>
              <a:gd name="connsiteX5406" fmla="*/ 5484778 w 11033920"/>
              <a:gd name="connsiteY5406" fmla="*/ 2954955 h 8900716"/>
              <a:gd name="connsiteX5407" fmla="*/ 9345117 w 11033920"/>
              <a:gd name="connsiteY5407" fmla="*/ 2936000 h 8900716"/>
              <a:gd name="connsiteX5408" fmla="*/ 9358910 w 11033920"/>
              <a:gd name="connsiteY5408" fmla="*/ 2968966 h 8900716"/>
              <a:gd name="connsiteX5409" fmla="*/ 9345117 w 11033920"/>
              <a:gd name="connsiteY5409" fmla="*/ 2936000 h 8900716"/>
              <a:gd name="connsiteX5410" fmla="*/ 8973233 w 11033920"/>
              <a:gd name="connsiteY5410" fmla="*/ 2932703 h 8900716"/>
              <a:gd name="connsiteX5411" fmla="*/ 8987026 w 11033920"/>
              <a:gd name="connsiteY5411" fmla="*/ 2992454 h 8900716"/>
              <a:gd name="connsiteX5412" fmla="*/ 8973233 w 11033920"/>
              <a:gd name="connsiteY5412" fmla="*/ 2932703 h 8900716"/>
              <a:gd name="connsiteX5413" fmla="*/ 6726093 w 11033920"/>
              <a:gd name="connsiteY5413" fmla="*/ 2920753 h 8900716"/>
              <a:gd name="connsiteX5414" fmla="*/ 6731202 w 11033920"/>
              <a:gd name="connsiteY5414" fmla="*/ 2936824 h 8900716"/>
              <a:gd name="connsiteX5415" fmla="*/ 6729159 w 11033920"/>
              <a:gd name="connsiteY5415" fmla="*/ 2938472 h 8900716"/>
              <a:gd name="connsiteX5416" fmla="*/ 6726093 w 11033920"/>
              <a:gd name="connsiteY5416" fmla="*/ 2920753 h 8900716"/>
              <a:gd name="connsiteX5417" fmla="*/ 9012567 w 11033920"/>
              <a:gd name="connsiteY5417" fmla="*/ 2918693 h 8900716"/>
              <a:gd name="connsiteX5418" fmla="*/ 9012567 w 11033920"/>
              <a:gd name="connsiteY5418" fmla="*/ 2967729 h 8900716"/>
              <a:gd name="connsiteX5419" fmla="*/ 9012567 w 11033920"/>
              <a:gd name="connsiteY5419" fmla="*/ 2918693 h 8900716"/>
              <a:gd name="connsiteX5420" fmla="*/ 9332347 w 11033920"/>
              <a:gd name="connsiteY5420" fmla="*/ 2916221 h 8900716"/>
              <a:gd name="connsiteX5421" fmla="*/ 9335922 w 11033920"/>
              <a:gd name="connsiteY5421" fmla="*/ 2918693 h 8900716"/>
              <a:gd name="connsiteX5422" fmla="*/ 9345117 w 11033920"/>
              <a:gd name="connsiteY5422" fmla="*/ 2936000 h 8900716"/>
              <a:gd name="connsiteX5423" fmla="*/ 9331325 w 11033920"/>
              <a:gd name="connsiteY5423" fmla="*/ 2921577 h 8900716"/>
              <a:gd name="connsiteX5424" fmla="*/ 9332347 w 11033920"/>
              <a:gd name="connsiteY5424" fmla="*/ 2916221 h 8900716"/>
              <a:gd name="connsiteX5425" fmla="*/ 9409993 w 11033920"/>
              <a:gd name="connsiteY5425" fmla="*/ 2897265 h 8900716"/>
              <a:gd name="connsiteX5426" fmla="*/ 9437067 w 11033920"/>
              <a:gd name="connsiteY5426" fmla="*/ 2921165 h 8900716"/>
              <a:gd name="connsiteX5427" fmla="*/ 9409993 w 11033920"/>
              <a:gd name="connsiteY5427" fmla="*/ 2897265 h 8900716"/>
              <a:gd name="connsiteX5428" fmla="*/ 610952 w 11033920"/>
              <a:gd name="connsiteY5428" fmla="*/ 2897265 h 8900716"/>
              <a:gd name="connsiteX5429" fmla="*/ 638026 w 11033920"/>
              <a:gd name="connsiteY5429" fmla="*/ 2943417 h 8900716"/>
              <a:gd name="connsiteX5430" fmla="*/ 610952 w 11033920"/>
              <a:gd name="connsiteY5430" fmla="*/ 2897265 h 8900716"/>
              <a:gd name="connsiteX5431" fmla="*/ 7736515 w 11033920"/>
              <a:gd name="connsiteY5431" fmla="*/ 2882431 h 8900716"/>
              <a:gd name="connsiteX5432" fmla="*/ 7762056 w 11033920"/>
              <a:gd name="connsiteY5432" fmla="*/ 2895617 h 8900716"/>
              <a:gd name="connsiteX5433" fmla="*/ 7736515 w 11033920"/>
              <a:gd name="connsiteY5433" fmla="*/ 2882431 h 8900716"/>
              <a:gd name="connsiteX5434" fmla="*/ 9229159 w 11033920"/>
              <a:gd name="connsiteY5434" fmla="*/ 2878722 h 8900716"/>
              <a:gd name="connsiteX5435" fmla="*/ 9253168 w 11033920"/>
              <a:gd name="connsiteY5435" fmla="*/ 2895617 h 8900716"/>
              <a:gd name="connsiteX5436" fmla="*/ 9225583 w 11033920"/>
              <a:gd name="connsiteY5436" fmla="*/ 2895617 h 8900716"/>
              <a:gd name="connsiteX5437" fmla="*/ 9229159 w 11033920"/>
              <a:gd name="connsiteY5437" fmla="*/ 2878722 h 8900716"/>
              <a:gd name="connsiteX5438" fmla="*/ 6540151 w 11033920"/>
              <a:gd name="connsiteY5438" fmla="*/ 2872541 h 8900716"/>
              <a:gd name="connsiteX5439" fmla="*/ 6672967 w 11033920"/>
              <a:gd name="connsiteY5439" fmla="*/ 3016354 h 8900716"/>
              <a:gd name="connsiteX5440" fmla="*/ 6540151 w 11033920"/>
              <a:gd name="connsiteY5440" fmla="*/ 2896441 h 8900716"/>
              <a:gd name="connsiteX5441" fmla="*/ 6540151 w 11033920"/>
              <a:gd name="connsiteY5441" fmla="*/ 2872541 h 8900716"/>
              <a:gd name="connsiteX5442" fmla="*/ 6247447 w 11033920"/>
              <a:gd name="connsiteY5442" fmla="*/ 2872541 h 8900716"/>
              <a:gd name="connsiteX5443" fmla="*/ 6247447 w 11033920"/>
              <a:gd name="connsiteY5443" fmla="*/ 2919929 h 8900716"/>
              <a:gd name="connsiteX5444" fmla="*/ 6247447 w 11033920"/>
              <a:gd name="connsiteY5444" fmla="*/ 2872541 h 8900716"/>
              <a:gd name="connsiteX5445" fmla="*/ 8959441 w 11033920"/>
              <a:gd name="connsiteY5445" fmla="*/ 2872129 h 8900716"/>
              <a:gd name="connsiteX5446" fmla="*/ 8973233 w 11033920"/>
              <a:gd name="connsiteY5446" fmla="*/ 2932703 h 8900716"/>
              <a:gd name="connsiteX5447" fmla="*/ 8959441 w 11033920"/>
              <a:gd name="connsiteY5447" fmla="*/ 2872129 h 8900716"/>
              <a:gd name="connsiteX5448" fmla="*/ 5395894 w 11033920"/>
              <a:gd name="connsiteY5448" fmla="*/ 2871305 h 8900716"/>
              <a:gd name="connsiteX5449" fmla="*/ 5422457 w 11033920"/>
              <a:gd name="connsiteY5449" fmla="*/ 2895617 h 8900716"/>
              <a:gd name="connsiteX5450" fmla="*/ 5448509 w 11033920"/>
              <a:gd name="connsiteY5450" fmla="*/ 2943417 h 8900716"/>
              <a:gd name="connsiteX5451" fmla="*/ 5432673 w 11033920"/>
              <a:gd name="connsiteY5451" fmla="*/ 2907567 h 8900716"/>
              <a:gd name="connsiteX5452" fmla="*/ 5422457 w 11033920"/>
              <a:gd name="connsiteY5452" fmla="*/ 2897677 h 8900716"/>
              <a:gd name="connsiteX5453" fmla="*/ 6679608 w 11033920"/>
              <a:gd name="connsiteY5453" fmla="*/ 2869245 h 8900716"/>
              <a:gd name="connsiteX5454" fmla="*/ 6683184 w 11033920"/>
              <a:gd name="connsiteY5454" fmla="*/ 2879134 h 8900716"/>
              <a:gd name="connsiteX5455" fmla="*/ 6672457 w 11033920"/>
              <a:gd name="connsiteY5455" fmla="*/ 2873365 h 8900716"/>
              <a:gd name="connsiteX5456" fmla="*/ 5371885 w 11033920"/>
              <a:gd name="connsiteY5456" fmla="*/ 2855646 h 8900716"/>
              <a:gd name="connsiteX5457" fmla="*/ 5395894 w 11033920"/>
              <a:gd name="connsiteY5457" fmla="*/ 2871305 h 8900716"/>
              <a:gd name="connsiteX5458" fmla="*/ 5372906 w 11033920"/>
              <a:gd name="connsiteY5458" fmla="*/ 2859355 h 8900716"/>
              <a:gd name="connsiteX5459" fmla="*/ 9014100 w 11033920"/>
              <a:gd name="connsiteY5459" fmla="*/ 2847817 h 8900716"/>
              <a:gd name="connsiteX5460" fmla="*/ 9026360 w 11033920"/>
              <a:gd name="connsiteY5460" fmla="*/ 2847817 h 8900716"/>
              <a:gd name="connsiteX5461" fmla="*/ 9038109 w 11033920"/>
              <a:gd name="connsiteY5461" fmla="*/ 2847817 h 8900716"/>
              <a:gd name="connsiteX5462" fmla="*/ 9038109 w 11033920"/>
              <a:gd name="connsiteY5462" fmla="*/ 2860179 h 8900716"/>
              <a:gd name="connsiteX5463" fmla="*/ 9038109 w 11033920"/>
              <a:gd name="connsiteY5463" fmla="*/ 2872541 h 8900716"/>
              <a:gd name="connsiteX5464" fmla="*/ 9014100 w 11033920"/>
              <a:gd name="connsiteY5464" fmla="*/ 2847817 h 8900716"/>
              <a:gd name="connsiteX5465" fmla="*/ 9038619 w 11033920"/>
              <a:gd name="connsiteY5465" fmla="*/ 2837515 h 8900716"/>
              <a:gd name="connsiteX5466" fmla="*/ 9041684 w 11033920"/>
              <a:gd name="connsiteY5466" fmla="*/ 2838751 h 8900716"/>
              <a:gd name="connsiteX5467" fmla="*/ 9065183 w 11033920"/>
              <a:gd name="connsiteY5467" fmla="*/ 2847817 h 8900716"/>
              <a:gd name="connsiteX5468" fmla="*/ 9051901 w 11033920"/>
              <a:gd name="connsiteY5468" fmla="*/ 2866772 h 8900716"/>
              <a:gd name="connsiteX5469" fmla="*/ 9038109 w 11033920"/>
              <a:gd name="connsiteY5469" fmla="*/ 2847817 h 8900716"/>
              <a:gd name="connsiteX5470" fmla="*/ 9038619 w 11033920"/>
              <a:gd name="connsiteY5470" fmla="*/ 2837515 h 8900716"/>
              <a:gd name="connsiteX5471" fmla="*/ 8188599 w 11033920"/>
              <a:gd name="connsiteY5471" fmla="*/ 2823505 h 8900716"/>
              <a:gd name="connsiteX5472" fmla="*/ 8188599 w 11033920"/>
              <a:gd name="connsiteY5472" fmla="*/ 2847817 h 8900716"/>
              <a:gd name="connsiteX5473" fmla="*/ 8188599 w 11033920"/>
              <a:gd name="connsiteY5473" fmla="*/ 2872541 h 8900716"/>
              <a:gd name="connsiteX5474" fmla="*/ 8161525 w 11033920"/>
              <a:gd name="connsiteY5474" fmla="*/ 2847817 h 8900716"/>
              <a:gd name="connsiteX5475" fmla="*/ 8188599 w 11033920"/>
              <a:gd name="connsiteY5475" fmla="*/ 2823505 h 8900716"/>
              <a:gd name="connsiteX5476" fmla="*/ 5343278 w 11033920"/>
              <a:gd name="connsiteY5476" fmla="*/ 2823505 h 8900716"/>
              <a:gd name="connsiteX5477" fmla="*/ 5369330 w 11033920"/>
              <a:gd name="connsiteY5477" fmla="*/ 2847405 h 8900716"/>
              <a:gd name="connsiteX5478" fmla="*/ 5371885 w 11033920"/>
              <a:gd name="connsiteY5478" fmla="*/ 2855646 h 8900716"/>
              <a:gd name="connsiteX5479" fmla="*/ 5359625 w 11033920"/>
              <a:gd name="connsiteY5479" fmla="*/ 2847405 h 8900716"/>
              <a:gd name="connsiteX5480" fmla="*/ 5343278 w 11033920"/>
              <a:gd name="connsiteY5480" fmla="*/ 2823505 h 8900716"/>
              <a:gd name="connsiteX5481" fmla="*/ 8069065 w 11033920"/>
              <a:gd name="connsiteY5481" fmla="*/ 2818972 h 8900716"/>
              <a:gd name="connsiteX5482" fmla="*/ 8072130 w 11033920"/>
              <a:gd name="connsiteY5482" fmla="*/ 2820208 h 8900716"/>
              <a:gd name="connsiteX5483" fmla="*/ 8069065 w 11033920"/>
              <a:gd name="connsiteY5483" fmla="*/ 2821857 h 8900716"/>
              <a:gd name="connsiteX5484" fmla="*/ 8064467 w 11033920"/>
              <a:gd name="connsiteY5484" fmla="*/ 2821857 h 8900716"/>
              <a:gd name="connsiteX5485" fmla="*/ 8077749 w 11033920"/>
              <a:gd name="connsiteY5485" fmla="*/ 2817736 h 8900716"/>
              <a:gd name="connsiteX5486" fmla="*/ 8082347 w 11033920"/>
              <a:gd name="connsiteY5486" fmla="*/ 2825153 h 8900716"/>
              <a:gd name="connsiteX5487" fmla="*/ 8072130 w 11033920"/>
              <a:gd name="connsiteY5487" fmla="*/ 2820208 h 8900716"/>
              <a:gd name="connsiteX5488" fmla="*/ 9598489 w 11033920"/>
              <a:gd name="connsiteY5488" fmla="*/ 2802077 h 8900716"/>
              <a:gd name="connsiteX5489" fmla="*/ 9625563 w 11033920"/>
              <a:gd name="connsiteY5489" fmla="*/ 2802077 h 8900716"/>
              <a:gd name="connsiteX5490" fmla="*/ 9652637 w 11033920"/>
              <a:gd name="connsiteY5490" fmla="*/ 2849053 h 8900716"/>
              <a:gd name="connsiteX5491" fmla="*/ 9625563 w 11033920"/>
              <a:gd name="connsiteY5491" fmla="*/ 2872541 h 8900716"/>
              <a:gd name="connsiteX5492" fmla="*/ 9598489 w 11033920"/>
              <a:gd name="connsiteY5492" fmla="*/ 2825565 h 8900716"/>
              <a:gd name="connsiteX5493" fmla="*/ 9598489 w 11033920"/>
              <a:gd name="connsiteY5493" fmla="*/ 2896441 h 8900716"/>
              <a:gd name="connsiteX5494" fmla="*/ 9437067 w 11033920"/>
              <a:gd name="connsiteY5494" fmla="*/ 2943417 h 8900716"/>
              <a:gd name="connsiteX5495" fmla="*/ 9437067 w 11033920"/>
              <a:gd name="connsiteY5495" fmla="*/ 2931879 h 8900716"/>
              <a:gd name="connsiteX5496" fmla="*/ 9437067 w 11033920"/>
              <a:gd name="connsiteY5496" fmla="*/ 2921165 h 8900716"/>
              <a:gd name="connsiteX5497" fmla="*/ 9437067 w 11033920"/>
              <a:gd name="connsiteY5497" fmla="*/ 2919929 h 8900716"/>
              <a:gd name="connsiteX5498" fmla="*/ 9437067 w 11033920"/>
              <a:gd name="connsiteY5498" fmla="*/ 2896441 h 8900716"/>
              <a:gd name="connsiteX5499" fmla="*/ 9517778 w 11033920"/>
              <a:gd name="connsiteY5499" fmla="*/ 2896441 h 8900716"/>
              <a:gd name="connsiteX5500" fmla="*/ 9517778 w 11033920"/>
              <a:gd name="connsiteY5500" fmla="*/ 2849053 h 8900716"/>
              <a:gd name="connsiteX5501" fmla="*/ 9544852 w 11033920"/>
              <a:gd name="connsiteY5501" fmla="*/ 2849053 h 8900716"/>
              <a:gd name="connsiteX5502" fmla="*/ 9544852 w 11033920"/>
              <a:gd name="connsiteY5502" fmla="*/ 2872541 h 8900716"/>
              <a:gd name="connsiteX5503" fmla="*/ 9571415 w 11033920"/>
              <a:gd name="connsiteY5503" fmla="*/ 2825565 h 8900716"/>
              <a:gd name="connsiteX5504" fmla="*/ 9598489 w 11033920"/>
              <a:gd name="connsiteY5504" fmla="*/ 2802077 h 8900716"/>
              <a:gd name="connsiteX5505" fmla="*/ 9625563 w 11033920"/>
              <a:gd name="connsiteY5505" fmla="*/ 2849053 h 8900716"/>
              <a:gd name="connsiteX5506" fmla="*/ 9598489 w 11033920"/>
              <a:gd name="connsiteY5506" fmla="*/ 2802077 h 8900716"/>
              <a:gd name="connsiteX5507" fmla="*/ 8082857 w 11033920"/>
              <a:gd name="connsiteY5507" fmla="*/ 2802077 h 8900716"/>
              <a:gd name="connsiteX5508" fmla="*/ 8108399 w 11033920"/>
              <a:gd name="connsiteY5508" fmla="*/ 2802077 h 8900716"/>
              <a:gd name="connsiteX5509" fmla="*/ 8133940 w 11033920"/>
              <a:gd name="connsiteY5509" fmla="*/ 2847817 h 8900716"/>
              <a:gd name="connsiteX5510" fmla="*/ 8082857 w 11033920"/>
              <a:gd name="connsiteY5510" fmla="*/ 2802077 h 8900716"/>
              <a:gd name="connsiteX5511" fmla="*/ 6699020 w 11033920"/>
              <a:gd name="connsiteY5511" fmla="*/ 2802077 h 8900716"/>
              <a:gd name="connsiteX5512" fmla="*/ 6699020 w 11033920"/>
              <a:gd name="connsiteY5512" fmla="*/ 2825565 h 8900716"/>
              <a:gd name="connsiteX5513" fmla="*/ 6724561 w 11033920"/>
              <a:gd name="connsiteY5513" fmla="*/ 2873365 h 8900716"/>
              <a:gd name="connsiteX5514" fmla="*/ 6688803 w 11033920"/>
              <a:gd name="connsiteY5514" fmla="*/ 2864712 h 8900716"/>
              <a:gd name="connsiteX5515" fmla="*/ 6679608 w 11033920"/>
              <a:gd name="connsiteY5515" fmla="*/ 2869245 h 8900716"/>
              <a:gd name="connsiteX5516" fmla="*/ 6679097 w 11033920"/>
              <a:gd name="connsiteY5516" fmla="*/ 2867596 h 8900716"/>
              <a:gd name="connsiteX5517" fmla="*/ 6648447 w 11033920"/>
              <a:gd name="connsiteY5517" fmla="*/ 2828450 h 8900716"/>
              <a:gd name="connsiteX5518" fmla="*/ 6661729 w 11033920"/>
              <a:gd name="connsiteY5518" fmla="*/ 2852762 h 8900716"/>
              <a:gd name="connsiteX5519" fmla="*/ 6672967 w 11033920"/>
              <a:gd name="connsiteY5519" fmla="*/ 2896441 h 8900716"/>
              <a:gd name="connsiteX5520" fmla="*/ 6672967 w 11033920"/>
              <a:gd name="connsiteY5520" fmla="*/ 2944241 h 8900716"/>
              <a:gd name="connsiteX5521" fmla="*/ 6646405 w 11033920"/>
              <a:gd name="connsiteY5521" fmla="*/ 2920753 h 8900716"/>
              <a:gd name="connsiteX5522" fmla="*/ 6646405 w 11033920"/>
              <a:gd name="connsiteY5522" fmla="*/ 2968141 h 8900716"/>
              <a:gd name="connsiteX5523" fmla="*/ 6619841 w 11033920"/>
              <a:gd name="connsiteY5523" fmla="*/ 2944241 h 8900716"/>
              <a:gd name="connsiteX5524" fmla="*/ 6619841 w 11033920"/>
              <a:gd name="connsiteY5524" fmla="*/ 2920753 h 8900716"/>
              <a:gd name="connsiteX5525" fmla="*/ 6593278 w 11033920"/>
              <a:gd name="connsiteY5525" fmla="*/ 2896441 h 8900716"/>
              <a:gd name="connsiteX5526" fmla="*/ 6646405 w 11033920"/>
              <a:gd name="connsiteY5526" fmla="*/ 2825153 h 8900716"/>
              <a:gd name="connsiteX5527" fmla="*/ 6647426 w 11033920"/>
              <a:gd name="connsiteY5527" fmla="*/ 2825977 h 8900716"/>
              <a:gd name="connsiteX5528" fmla="*/ 6672457 w 11033920"/>
              <a:gd name="connsiteY5528" fmla="*/ 2837515 h 8900716"/>
              <a:gd name="connsiteX5529" fmla="*/ 6699020 w 11033920"/>
              <a:gd name="connsiteY5529" fmla="*/ 2849465 h 8900716"/>
              <a:gd name="connsiteX5530" fmla="*/ 6699020 w 11033920"/>
              <a:gd name="connsiteY5530" fmla="*/ 2802077 h 8900716"/>
              <a:gd name="connsiteX5531" fmla="*/ 6405803 w 11033920"/>
              <a:gd name="connsiteY5531" fmla="*/ 2800429 h 8900716"/>
              <a:gd name="connsiteX5532" fmla="*/ 6437475 w 11033920"/>
              <a:gd name="connsiteY5532" fmla="*/ 2818148 h 8900716"/>
              <a:gd name="connsiteX5533" fmla="*/ 6443094 w 11033920"/>
              <a:gd name="connsiteY5533" fmla="*/ 2824329 h 8900716"/>
              <a:gd name="connsiteX5534" fmla="*/ 6439519 w 11033920"/>
              <a:gd name="connsiteY5534" fmla="*/ 2827213 h 8900716"/>
              <a:gd name="connsiteX5535" fmla="*/ 6405803 w 11033920"/>
              <a:gd name="connsiteY5535" fmla="*/ 2800429 h 8900716"/>
              <a:gd name="connsiteX5536" fmla="*/ 9515224 w 11033920"/>
              <a:gd name="connsiteY5536" fmla="*/ 2791363 h 8900716"/>
              <a:gd name="connsiteX5537" fmla="*/ 9518799 w 11033920"/>
              <a:gd name="connsiteY5537" fmla="*/ 2800429 h 8900716"/>
              <a:gd name="connsiteX5538" fmla="*/ 9492236 w 11033920"/>
              <a:gd name="connsiteY5538" fmla="*/ 2823505 h 8900716"/>
              <a:gd name="connsiteX5539" fmla="*/ 9505518 w 11033920"/>
              <a:gd name="connsiteY5539" fmla="*/ 2794660 h 8900716"/>
              <a:gd name="connsiteX5540" fmla="*/ 9515224 w 11033920"/>
              <a:gd name="connsiteY5540" fmla="*/ 2791363 h 8900716"/>
              <a:gd name="connsiteX5541" fmla="*/ 9703720 w 11033920"/>
              <a:gd name="connsiteY5541" fmla="*/ 2777353 h 8900716"/>
              <a:gd name="connsiteX5542" fmla="*/ 9730794 w 11033920"/>
              <a:gd name="connsiteY5542" fmla="*/ 2823505 h 8900716"/>
              <a:gd name="connsiteX5543" fmla="*/ 9703720 w 11033920"/>
              <a:gd name="connsiteY5543" fmla="*/ 2800429 h 8900716"/>
              <a:gd name="connsiteX5544" fmla="*/ 9703720 w 11033920"/>
              <a:gd name="connsiteY5544" fmla="*/ 2777353 h 8900716"/>
              <a:gd name="connsiteX5545" fmla="*/ 6799143 w 11033920"/>
              <a:gd name="connsiteY5545" fmla="*/ 2764167 h 8900716"/>
              <a:gd name="connsiteX5546" fmla="*/ 6801185 w 11033920"/>
              <a:gd name="connsiteY5546" fmla="*/ 2764991 h 8900716"/>
              <a:gd name="connsiteX5547" fmla="*/ 6804251 w 11033920"/>
              <a:gd name="connsiteY5547" fmla="*/ 2777353 h 8900716"/>
              <a:gd name="connsiteX5548" fmla="*/ 9082551 w 11033920"/>
              <a:gd name="connsiteY5548" fmla="*/ 2762106 h 8900716"/>
              <a:gd name="connsiteX5549" fmla="*/ 9092767 w 11033920"/>
              <a:gd name="connsiteY5549" fmla="*/ 2777353 h 8900716"/>
              <a:gd name="connsiteX5550" fmla="*/ 9092767 w 11033920"/>
              <a:gd name="connsiteY5550" fmla="*/ 2802077 h 8900716"/>
              <a:gd name="connsiteX5551" fmla="*/ 9082551 w 11033920"/>
              <a:gd name="connsiteY5551" fmla="*/ 2762106 h 8900716"/>
              <a:gd name="connsiteX5552" fmla="*/ 6755211 w 11033920"/>
              <a:gd name="connsiteY5552" fmla="*/ 2759222 h 8900716"/>
              <a:gd name="connsiteX5553" fmla="*/ 6778199 w 11033920"/>
              <a:gd name="connsiteY5553" fmla="*/ 2777353 h 8900716"/>
              <a:gd name="connsiteX5554" fmla="*/ 6778199 w 11033920"/>
              <a:gd name="connsiteY5554" fmla="*/ 2802077 h 8900716"/>
              <a:gd name="connsiteX5555" fmla="*/ 6752146 w 11033920"/>
              <a:gd name="connsiteY5555" fmla="*/ 2777353 h 8900716"/>
              <a:gd name="connsiteX5556" fmla="*/ 6755211 w 11033920"/>
              <a:gd name="connsiteY5556" fmla="*/ 2759222 h 8900716"/>
              <a:gd name="connsiteX5557" fmla="*/ 9730794 w 11033920"/>
              <a:gd name="connsiteY5557" fmla="*/ 2752629 h 8900716"/>
              <a:gd name="connsiteX5558" fmla="*/ 9757868 w 11033920"/>
              <a:gd name="connsiteY5558" fmla="*/ 2752629 h 8900716"/>
              <a:gd name="connsiteX5559" fmla="*/ 9757868 w 11033920"/>
              <a:gd name="connsiteY5559" fmla="*/ 2802077 h 8900716"/>
              <a:gd name="connsiteX5560" fmla="*/ 9730794 w 11033920"/>
              <a:gd name="connsiteY5560" fmla="*/ 2752629 h 8900716"/>
              <a:gd name="connsiteX5561" fmla="*/ 6804251 w 11033920"/>
              <a:gd name="connsiteY5561" fmla="*/ 2752629 h 8900716"/>
              <a:gd name="connsiteX5562" fmla="*/ 6804251 w 11033920"/>
              <a:gd name="connsiteY5562" fmla="*/ 2777353 h 8900716"/>
              <a:gd name="connsiteX5563" fmla="*/ 6804251 w 11033920"/>
              <a:gd name="connsiteY5563" fmla="*/ 2760046 h 8900716"/>
              <a:gd name="connsiteX5564" fmla="*/ 6804251 w 11033920"/>
              <a:gd name="connsiteY5564" fmla="*/ 2755925 h 8900716"/>
              <a:gd name="connsiteX5565" fmla="*/ 6804251 w 11033920"/>
              <a:gd name="connsiteY5565" fmla="*/ 2752629 h 8900716"/>
              <a:gd name="connsiteX5566" fmla="*/ 9570393 w 11033920"/>
              <a:gd name="connsiteY5566" fmla="*/ 2728317 h 8900716"/>
              <a:gd name="connsiteX5567" fmla="*/ 9570393 w 11033920"/>
              <a:gd name="connsiteY5567" fmla="*/ 2752629 h 8900716"/>
              <a:gd name="connsiteX5568" fmla="*/ 9570393 w 11033920"/>
              <a:gd name="connsiteY5568" fmla="*/ 2777353 h 8900716"/>
              <a:gd name="connsiteX5569" fmla="*/ 9542808 w 11033920"/>
              <a:gd name="connsiteY5569" fmla="*/ 2752629 h 8900716"/>
              <a:gd name="connsiteX5570" fmla="*/ 9570393 w 11033920"/>
              <a:gd name="connsiteY5570" fmla="*/ 2728317 h 8900716"/>
              <a:gd name="connsiteX5571" fmla="*/ 6778199 w 11033920"/>
              <a:gd name="connsiteY5571" fmla="*/ 2728317 h 8900716"/>
              <a:gd name="connsiteX5572" fmla="*/ 6791480 w 11033920"/>
              <a:gd name="connsiteY5572" fmla="*/ 2743563 h 8900716"/>
              <a:gd name="connsiteX5573" fmla="*/ 6799143 w 11033920"/>
              <a:gd name="connsiteY5573" fmla="*/ 2764167 h 8900716"/>
              <a:gd name="connsiteX5574" fmla="*/ 6778199 w 11033920"/>
              <a:gd name="connsiteY5574" fmla="*/ 2752629 h 8900716"/>
              <a:gd name="connsiteX5575" fmla="*/ 6778199 w 11033920"/>
              <a:gd name="connsiteY5575" fmla="*/ 2768287 h 8900716"/>
              <a:gd name="connsiteX5576" fmla="*/ 6778199 w 11033920"/>
              <a:gd name="connsiteY5576" fmla="*/ 2777353 h 8900716"/>
              <a:gd name="connsiteX5577" fmla="*/ 6778199 w 11033920"/>
              <a:gd name="connsiteY5577" fmla="*/ 2728317 h 8900716"/>
              <a:gd name="connsiteX5578" fmla="*/ 6805783 w 11033920"/>
              <a:gd name="connsiteY5578" fmla="*/ 2706065 h 8900716"/>
              <a:gd name="connsiteX5579" fmla="*/ 6885473 w 11033920"/>
              <a:gd name="connsiteY5579" fmla="*/ 2729141 h 8900716"/>
              <a:gd name="connsiteX5580" fmla="*/ 6832347 w 11033920"/>
              <a:gd name="connsiteY5580" fmla="*/ 2752629 h 8900716"/>
              <a:gd name="connsiteX5581" fmla="*/ 6805783 w 11033920"/>
              <a:gd name="connsiteY5581" fmla="*/ 2706065 h 8900716"/>
              <a:gd name="connsiteX5582" fmla="*/ 9198509 w 11033920"/>
              <a:gd name="connsiteY5582" fmla="*/ 2703592 h 8900716"/>
              <a:gd name="connsiteX5583" fmla="*/ 9198509 w 11033920"/>
              <a:gd name="connsiteY5583" fmla="*/ 2728317 h 8900716"/>
              <a:gd name="connsiteX5584" fmla="*/ 9198509 w 11033920"/>
              <a:gd name="connsiteY5584" fmla="*/ 2703592 h 8900716"/>
              <a:gd name="connsiteX5585" fmla="*/ 8321925 w 11033920"/>
              <a:gd name="connsiteY5585" fmla="*/ 2703592 h 8900716"/>
              <a:gd name="connsiteX5586" fmla="*/ 8348999 w 11033920"/>
              <a:gd name="connsiteY5586" fmla="*/ 2703592 h 8900716"/>
              <a:gd name="connsiteX5587" fmla="*/ 8376073 w 11033920"/>
              <a:gd name="connsiteY5587" fmla="*/ 2777353 h 8900716"/>
              <a:gd name="connsiteX5588" fmla="*/ 8321925 w 11033920"/>
              <a:gd name="connsiteY5588" fmla="*/ 2703592 h 8900716"/>
              <a:gd name="connsiteX5589" fmla="*/ 6325603 w 11033920"/>
              <a:gd name="connsiteY5589" fmla="*/ 2703592 h 8900716"/>
              <a:gd name="connsiteX5590" fmla="*/ 6432367 w 11033920"/>
              <a:gd name="connsiteY5590" fmla="*/ 2776117 h 8900716"/>
              <a:gd name="connsiteX5591" fmla="*/ 6486004 w 11033920"/>
              <a:gd name="connsiteY5591" fmla="*/ 2872541 h 8900716"/>
              <a:gd name="connsiteX5592" fmla="*/ 6455865 w 11033920"/>
              <a:gd name="connsiteY5592" fmla="*/ 2836279 h 8900716"/>
              <a:gd name="connsiteX5593" fmla="*/ 6443094 w 11033920"/>
              <a:gd name="connsiteY5593" fmla="*/ 2824329 h 8900716"/>
              <a:gd name="connsiteX5594" fmla="*/ 6432367 w 11033920"/>
              <a:gd name="connsiteY5594" fmla="*/ 2800429 h 8900716"/>
              <a:gd name="connsiteX5595" fmla="*/ 6378729 w 11033920"/>
              <a:gd name="connsiteY5595" fmla="*/ 2776117 h 8900716"/>
              <a:gd name="connsiteX5596" fmla="*/ 6325603 w 11033920"/>
              <a:gd name="connsiteY5596" fmla="*/ 2703592 h 8900716"/>
              <a:gd name="connsiteX5597" fmla="*/ 344299 w 11033920"/>
              <a:gd name="connsiteY5597" fmla="*/ 2703592 h 8900716"/>
              <a:gd name="connsiteX5598" fmla="*/ 399469 w 11033920"/>
              <a:gd name="connsiteY5598" fmla="*/ 2752629 h 8900716"/>
              <a:gd name="connsiteX5599" fmla="*/ 371884 w 11033920"/>
              <a:gd name="connsiteY5599" fmla="*/ 2802077 h 8900716"/>
              <a:gd name="connsiteX5600" fmla="*/ 317736 w 11033920"/>
              <a:gd name="connsiteY5600" fmla="*/ 2728317 h 8900716"/>
              <a:gd name="connsiteX5601" fmla="*/ 344299 w 11033920"/>
              <a:gd name="connsiteY5601" fmla="*/ 2703592 h 8900716"/>
              <a:gd name="connsiteX5602" fmla="*/ 5287598 w 11033920"/>
              <a:gd name="connsiteY5602" fmla="*/ 2699884 h 8900716"/>
              <a:gd name="connsiteX5603" fmla="*/ 5294749 w 11033920"/>
              <a:gd name="connsiteY5603" fmla="*/ 2703592 h 8900716"/>
              <a:gd name="connsiteX5604" fmla="*/ 5290152 w 11033920"/>
              <a:gd name="connsiteY5604" fmla="*/ 2705241 h 8900716"/>
              <a:gd name="connsiteX5605" fmla="*/ 9907030 w 11033920"/>
              <a:gd name="connsiteY5605" fmla="*/ 2695763 h 8900716"/>
              <a:gd name="connsiteX5606" fmla="*/ 9918268 w 11033920"/>
              <a:gd name="connsiteY5606" fmla="*/ 2705241 h 8900716"/>
              <a:gd name="connsiteX5607" fmla="*/ 9907030 w 11033920"/>
              <a:gd name="connsiteY5607" fmla="*/ 2695763 h 8900716"/>
              <a:gd name="connsiteX5608" fmla="*/ 6912547 w 11033920"/>
              <a:gd name="connsiteY5608" fmla="*/ 2682165 h 8900716"/>
              <a:gd name="connsiteX5609" fmla="*/ 6885473 w 11033920"/>
              <a:gd name="connsiteY5609" fmla="*/ 2728317 h 8900716"/>
              <a:gd name="connsiteX5610" fmla="*/ 6912547 w 11033920"/>
              <a:gd name="connsiteY5610" fmla="*/ 2682165 h 8900716"/>
              <a:gd name="connsiteX5611" fmla="*/ 358603 w 11033920"/>
              <a:gd name="connsiteY5611" fmla="*/ 2677632 h 8900716"/>
              <a:gd name="connsiteX5612" fmla="*/ 399469 w 11033920"/>
              <a:gd name="connsiteY5612" fmla="*/ 2704004 h 8900716"/>
              <a:gd name="connsiteX5613" fmla="*/ 358603 w 11033920"/>
              <a:gd name="connsiteY5613" fmla="*/ 2677632 h 8900716"/>
              <a:gd name="connsiteX5614" fmla="*/ 6931958 w 11033920"/>
              <a:gd name="connsiteY5614" fmla="*/ 2654556 h 8900716"/>
              <a:gd name="connsiteX5615" fmla="*/ 6963629 w 11033920"/>
              <a:gd name="connsiteY5615" fmla="*/ 2682165 h 8900716"/>
              <a:gd name="connsiteX5616" fmla="*/ 6950859 w 11033920"/>
              <a:gd name="connsiteY5616" fmla="*/ 2682165 h 8900716"/>
              <a:gd name="connsiteX5617" fmla="*/ 6939109 w 11033920"/>
              <a:gd name="connsiteY5617" fmla="*/ 2682165 h 8900716"/>
              <a:gd name="connsiteX5618" fmla="*/ 6936045 w 11033920"/>
              <a:gd name="connsiteY5618" fmla="*/ 2692054 h 8900716"/>
              <a:gd name="connsiteX5619" fmla="*/ 6912547 w 11033920"/>
              <a:gd name="connsiteY5619" fmla="*/ 2704004 h 8900716"/>
              <a:gd name="connsiteX5620" fmla="*/ 6912547 w 11033920"/>
              <a:gd name="connsiteY5620" fmla="*/ 2657440 h 8900716"/>
              <a:gd name="connsiteX5621" fmla="*/ 6936045 w 11033920"/>
              <a:gd name="connsiteY5621" fmla="*/ 2677632 h 8900716"/>
              <a:gd name="connsiteX5622" fmla="*/ 6927871 w 11033920"/>
              <a:gd name="connsiteY5622" fmla="*/ 2657853 h 8900716"/>
              <a:gd name="connsiteX5623" fmla="*/ 6931958 w 11033920"/>
              <a:gd name="connsiteY5623" fmla="*/ 2654556 h 8900716"/>
              <a:gd name="connsiteX5624" fmla="*/ 8124745 w 11033920"/>
              <a:gd name="connsiteY5624" fmla="*/ 2651672 h 8900716"/>
              <a:gd name="connsiteX5625" fmla="*/ 8133940 w 11033920"/>
              <a:gd name="connsiteY5625" fmla="*/ 2657440 h 8900716"/>
              <a:gd name="connsiteX5626" fmla="*/ 8133940 w 11033920"/>
              <a:gd name="connsiteY5626" fmla="*/ 2660737 h 8900716"/>
              <a:gd name="connsiteX5627" fmla="*/ 8133940 w 11033920"/>
              <a:gd name="connsiteY5627" fmla="*/ 2671863 h 8900716"/>
              <a:gd name="connsiteX5628" fmla="*/ 8133940 w 11033920"/>
              <a:gd name="connsiteY5628" fmla="*/ 2673099 h 8900716"/>
              <a:gd name="connsiteX5629" fmla="*/ 8133940 w 11033920"/>
              <a:gd name="connsiteY5629" fmla="*/ 2682165 h 8900716"/>
              <a:gd name="connsiteX5630" fmla="*/ 8124745 w 11033920"/>
              <a:gd name="connsiteY5630" fmla="*/ 2651672 h 8900716"/>
              <a:gd name="connsiteX5631" fmla="*/ 5316715 w 11033920"/>
              <a:gd name="connsiteY5631" fmla="*/ 2633128 h 8900716"/>
              <a:gd name="connsiteX5632" fmla="*/ 5370352 w 11033920"/>
              <a:gd name="connsiteY5632" fmla="*/ 2705241 h 8900716"/>
              <a:gd name="connsiteX5633" fmla="*/ 5396915 w 11033920"/>
              <a:gd name="connsiteY5633" fmla="*/ 2657440 h 8900716"/>
              <a:gd name="connsiteX5634" fmla="*/ 5529731 w 11033920"/>
              <a:gd name="connsiteY5634" fmla="*/ 2728729 h 8900716"/>
              <a:gd name="connsiteX5635" fmla="*/ 5556294 w 11033920"/>
              <a:gd name="connsiteY5635" fmla="*/ 2776941 h 8900716"/>
              <a:gd name="connsiteX5636" fmla="*/ 5609420 w 11033920"/>
              <a:gd name="connsiteY5636" fmla="*/ 2800841 h 8900716"/>
              <a:gd name="connsiteX5637" fmla="*/ 5582857 w 11033920"/>
              <a:gd name="connsiteY5637" fmla="*/ 2848641 h 8900716"/>
              <a:gd name="connsiteX5638" fmla="*/ 5556294 w 11033920"/>
              <a:gd name="connsiteY5638" fmla="*/ 2800841 h 8900716"/>
              <a:gd name="connsiteX5639" fmla="*/ 5503168 w 11033920"/>
              <a:gd name="connsiteY5639" fmla="*/ 2825153 h 8900716"/>
              <a:gd name="connsiteX5640" fmla="*/ 5370352 w 11033920"/>
              <a:gd name="connsiteY5640" fmla="*/ 2753041 h 8900716"/>
              <a:gd name="connsiteX5641" fmla="*/ 5370352 w 11033920"/>
              <a:gd name="connsiteY5641" fmla="*/ 2776941 h 8900716"/>
              <a:gd name="connsiteX5642" fmla="*/ 5343278 w 11033920"/>
              <a:gd name="connsiteY5642" fmla="*/ 2728729 h 8900716"/>
              <a:gd name="connsiteX5643" fmla="*/ 5294749 w 11033920"/>
              <a:gd name="connsiteY5643" fmla="*/ 2703592 h 8900716"/>
              <a:gd name="connsiteX5644" fmla="*/ 5313139 w 11033920"/>
              <a:gd name="connsiteY5644" fmla="*/ 2696999 h 8900716"/>
              <a:gd name="connsiteX5645" fmla="*/ 5316715 w 11033920"/>
              <a:gd name="connsiteY5645" fmla="*/ 2633128 h 8900716"/>
              <a:gd name="connsiteX5646" fmla="*/ 9942277 w 11033920"/>
              <a:gd name="connsiteY5646" fmla="*/ 2632716 h 8900716"/>
              <a:gd name="connsiteX5647" fmla="*/ 9916736 w 11033920"/>
              <a:gd name="connsiteY5647" fmla="*/ 2682165 h 8900716"/>
              <a:gd name="connsiteX5648" fmla="*/ 9942277 w 11033920"/>
              <a:gd name="connsiteY5648" fmla="*/ 2632716 h 8900716"/>
              <a:gd name="connsiteX5649" fmla="*/ 10079690 w 11033920"/>
              <a:gd name="connsiteY5649" fmla="*/ 2619942 h 8900716"/>
              <a:gd name="connsiteX5650" fmla="*/ 10088885 w 11033920"/>
              <a:gd name="connsiteY5650" fmla="*/ 2623651 h 8900716"/>
              <a:gd name="connsiteX5651" fmla="*/ 10102678 w 11033920"/>
              <a:gd name="connsiteY5651" fmla="*/ 2657440 h 8900716"/>
              <a:gd name="connsiteX5652" fmla="*/ 10088885 w 11033920"/>
              <a:gd name="connsiteY5652" fmla="*/ 2642194 h 8900716"/>
              <a:gd name="connsiteX5653" fmla="*/ 8480283 w 11033920"/>
              <a:gd name="connsiteY5653" fmla="*/ 2608816 h 8900716"/>
              <a:gd name="connsiteX5654" fmla="*/ 8454741 w 11033920"/>
              <a:gd name="connsiteY5654" fmla="*/ 2632716 h 8900716"/>
              <a:gd name="connsiteX5655" fmla="*/ 8480283 w 11033920"/>
              <a:gd name="connsiteY5655" fmla="*/ 2608816 h 8900716"/>
              <a:gd name="connsiteX5656" fmla="*/ 6992747 w 11033920"/>
              <a:gd name="connsiteY5656" fmla="*/ 2608816 h 8900716"/>
              <a:gd name="connsiteX5657" fmla="*/ 7072947 w 11033920"/>
              <a:gd name="connsiteY5657" fmla="*/ 2632716 h 8900716"/>
              <a:gd name="connsiteX5658" fmla="*/ 6966183 w 11033920"/>
              <a:gd name="connsiteY5658" fmla="*/ 2657440 h 8900716"/>
              <a:gd name="connsiteX5659" fmla="*/ 6992747 w 11033920"/>
              <a:gd name="connsiteY5659" fmla="*/ 2608816 h 8900716"/>
              <a:gd name="connsiteX5660" fmla="*/ 8278505 w 11033920"/>
              <a:gd name="connsiteY5660" fmla="*/ 2600163 h 8900716"/>
              <a:gd name="connsiteX5661" fmla="*/ 8294341 w 11033920"/>
              <a:gd name="connsiteY5661" fmla="*/ 2608816 h 8900716"/>
              <a:gd name="connsiteX5662" fmla="*/ 8266756 w 11033920"/>
              <a:gd name="connsiteY5662" fmla="*/ 2632716 h 8900716"/>
              <a:gd name="connsiteX5663" fmla="*/ 8276973 w 11033920"/>
              <a:gd name="connsiteY5663" fmla="*/ 2608816 h 8900716"/>
              <a:gd name="connsiteX5664" fmla="*/ 10916940 w 11033920"/>
              <a:gd name="connsiteY5664" fmla="*/ 2598102 h 8900716"/>
              <a:gd name="connsiteX5665" fmla="*/ 10928178 w 11033920"/>
              <a:gd name="connsiteY5665" fmla="*/ 2608816 h 8900716"/>
              <a:gd name="connsiteX5666" fmla="*/ 10928178 w 11033920"/>
              <a:gd name="connsiteY5666" fmla="*/ 2632716 h 8900716"/>
              <a:gd name="connsiteX5667" fmla="*/ 10901104 w 11033920"/>
              <a:gd name="connsiteY5667" fmla="*/ 2608816 h 8900716"/>
              <a:gd name="connsiteX5668" fmla="*/ 10916940 w 11033920"/>
              <a:gd name="connsiteY5668" fmla="*/ 2598102 h 8900716"/>
              <a:gd name="connsiteX5669" fmla="*/ 10878117 w 11033920"/>
              <a:gd name="connsiteY5669" fmla="*/ 2598102 h 8900716"/>
              <a:gd name="connsiteX5670" fmla="*/ 10901104 w 11033920"/>
              <a:gd name="connsiteY5670" fmla="*/ 2608816 h 8900716"/>
              <a:gd name="connsiteX5671" fmla="*/ 10873519 w 11033920"/>
              <a:gd name="connsiteY5671" fmla="*/ 2608816 h 8900716"/>
              <a:gd name="connsiteX5672" fmla="*/ 10878117 w 11033920"/>
              <a:gd name="connsiteY5672" fmla="*/ 2598102 h 8900716"/>
              <a:gd name="connsiteX5673" fmla="*/ 10860238 w 11033920"/>
              <a:gd name="connsiteY5673" fmla="*/ 2586152 h 8900716"/>
              <a:gd name="connsiteX5674" fmla="*/ 10873519 w 11033920"/>
              <a:gd name="connsiteY5674" fmla="*/ 2632716 h 8900716"/>
              <a:gd name="connsiteX5675" fmla="*/ 10846446 w 11033920"/>
              <a:gd name="connsiteY5675" fmla="*/ 2609640 h 8900716"/>
              <a:gd name="connsiteX5676" fmla="*/ 10860238 w 11033920"/>
              <a:gd name="connsiteY5676" fmla="*/ 2586152 h 8900716"/>
              <a:gd name="connsiteX5677" fmla="*/ 10846446 w 11033920"/>
              <a:gd name="connsiteY5677" fmla="*/ 2584092 h 8900716"/>
              <a:gd name="connsiteX5678" fmla="*/ 10795363 w 11033920"/>
              <a:gd name="connsiteY5678" fmla="*/ 2608816 h 8900716"/>
              <a:gd name="connsiteX5679" fmla="*/ 10846446 w 11033920"/>
              <a:gd name="connsiteY5679" fmla="*/ 2584092 h 8900716"/>
              <a:gd name="connsiteX5680" fmla="*/ 8266756 w 11033920"/>
              <a:gd name="connsiteY5680" fmla="*/ 2584092 h 8900716"/>
              <a:gd name="connsiteX5681" fmla="*/ 8278505 w 11033920"/>
              <a:gd name="connsiteY5681" fmla="*/ 2598514 h 8900716"/>
              <a:gd name="connsiteX5682" fmla="*/ 8278505 w 11033920"/>
              <a:gd name="connsiteY5682" fmla="*/ 2600163 h 8900716"/>
              <a:gd name="connsiteX5683" fmla="*/ 8270331 w 11033920"/>
              <a:gd name="connsiteY5683" fmla="*/ 2596454 h 8900716"/>
              <a:gd name="connsiteX5684" fmla="*/ 8266756 w 11033920"/>
              <a:gd name="connsiteY5684" fmla="*/ 2584092 h 8900716"/>
              <a:gd name="connsiteX5685" fmla="*/ 371884 w 11033920"/>
              <a:gd name="connsiteY5685" fmla="*/ 2584092 h 8900716"/>
              <a:gd name="connsiteX5686" fmla="*/ 371884 w 11033920"/>
              <a:gd name="connsiteY5686" fmla="*/ 2584092 h 8900716"/>
              <a:gd name="connsiteX5687" fmla="*/ 371884 w 11033920"/>
              <a:gd name="connsiteY5687" fmla="*/ 2584092 h 8900716"/>
              <a:gd name="connsiteX5688" fmla="*/ 477626 w 11033920"/>
              <a:gd name="connsiteY5688" fmla="*/ 2631892 h 8900716"/>
              <a:gd name="connsiteX5689" fmla="*/ 477626 w 11033920"/>
              <a:gd name="connsiteY5689" fmla="*/ 2728317 h 8900716"/>
              <a:gd name="connsiteX5690" fmla="*/ 398447 w 11033920"/>
              <a:gd name="connsiteY5690" fmla="*/ 2656204 h 8900716"/>
              <a:gd name="connsiteX5691" fmla="*/ 371884 w 11033920"/>
              <a:gd name="connsiteY5691" fmla="*/ 2607992 h 8900716"/>
              <a:gd name="connsiteX5692" fmla="*/ 424500 w 11033920"/>
              <a:gd name="connsiteY5692" fmla="*/ 2656204 h 8900716"/>
              <a:gd name="connsiteX5693" fmla="*/ 371884 w 11033920"/>
              <a:gd name="connsiteY5693" fmla="*/ 2584092 h 8900716"/>
              <a:gd name="connsiteX5694" fmla="*/ 5359625 w 11033920"/>
              <a:gd name="connsiteY5694" fmla="*/ 2577087 h 8900716"/>
              <a:gd name="connsiteX5695" fmla="*/ 5370352 w 11033920"/>
              <a:gd name="connsiteY5695" fmla="*/ 2585740 h 8900716"/>
              <a:gd name="connsiteX5696" fmla="*/ 5370352 w 11033920"/>
              <a:gd name="connsiteY5696" fmla="*/ 2609640 h 8900716"/>
              <a:gd name="connsiteX5697" fmla="*/ 7124030 w 11033920"/>
              <a:gd name="connsiteY5697" fmla="*/ 2562252 h 8900716"/>
              <a:gd name="connsiteX5698" fmla="*/ 7151104 w 11033920"/>
              <a:gd name="connsiteY5698" fmla="*/ 2585328 h 8900716"/>
              <a:gd name="connsiteX5699" fmla="*/ 7124030 w 11033920"/>
              <a:gd name="connsiteY5699" fmla="*/ 2608816 h 8900716"/>
              <a:gd name="connsiteX5700" fmla="*/ 7124030 w 11033920"/>
              <a:gd name="connsiteY5700" fmla="*/ 2585328 h 8900716"/>
              <a:gd name="connsiteX5701" fmla="*/ 7124030 w 11033920"/>
              <a:gd name="connsiteY5701" fmla="*/ 2562252 h 8900716"/>
              <a:gd name="connsiteX5702" fmla="*/ 450552 w 11033920"/>
              <a:gd name="connsiteY5702" fmla="*/ 2562252 h 8900716"/>
              <a:gd name="connsiteX5703" fmla="*/ 450552 w 11033920"/>
              <a:gd name="connsiteY5703" fmla="*/ 2584092 h 8900716"/>
              <a:gd name="connsiteX5704" fmla="*/ 450552 w 11033920"/>
              <a:gd name="connsiteY5704" fmla="*/ 2562252 h 8900716"/>
              <a:gd name="connsiteX5705" fmla="*/ 425521 w 11033920"/>
              <a:gd name="connsiteY5705" fmla="*/ 2562252 h 8900716"/>
              <a:gd name="connsiteX5706" fmla="*/ 477626 w 11033920"/>
              <a:gd name="connsiteY5706" fmla="*/ 2609640 h 8900716"/>
              <a:gd name="connsiteX5707" fmla="*/ 425521 w 11033920"/>
              <a:gd name="connsiteY5707" fmla="*/ 2609640 h 8900716"/>
              <a:gd name="connsiteX5708" fmla="*/ 399469 w 11033920"/>
              <a:gd name="connsiteY5708" fmla="*/ 2586152 h 8900716"/>
              <a:gd name="connsiteX5709" fmla="*/ 425521 w 11033920"/>
              <a:gd name="connsiteY5709" fmla="*/ 2562252 h 8900716"/>
              <a:gd name="connsiteX5710" fmla="*/ 8029731 w 11033920"/>
              <a:gd name="connsiteY5710" fmla="*/ 2561840 h 8900716"/>
              <a:gd name="connsiteX5711" fmla="*/ 8052207 w 11033920"/>
              <a:gd name="connsiteY5711" fmla="*/ 2581620 h 8900716"/>
              <a:gd name="connsiteX5712" fmla="*/ 8055273 w 11033920"/>
              <a:gd name="connsiteY5712" fmla="*/ 2584504 h 8900716"/>
              <a:gd name="connsiteX5713" fmla="*/ 8028199 w 11033920"/>
              <a:gd name="connsiteY5713" fmla="*/ 2584504 h 8900716"/>
              <a:gd name="connsiteX5714" fmla="*/ 8028199 w 11033920"/>
              <a:gd name="connsiteY5714" fmla="*/ 2560604 h 8900716"/>
              <a:gd name="connsiteX5715" fmla="*/ 8029731 w 11033920"/>
              <a:gd name="connsiteY5715" fmla="*/ 2561428 h 8900716"/>
              <a:gd name="connsiteX5716" fmla="*/ 8029731 w 11033920"/>
              <a:gd name="connsiteY5716" fmla="*/ 2561840 h 8900716"/>
              <a:gd name="connsiteX5717" fmla="*/ 476604 w 11033920"/>
              <a:gd name="connsiteY5717" fmla="*/ 2536704 h 8900716"/>
              <a:gd name="connsiteX5718" fmla="*/ 502656 w 11033920"/>
              <a:gd name="connsiteY5718" fmla="*/ 2560192 h 8900716"/>
              <a:gd name="connsiteX5719" fmla="*/ 476604 w 11033920"/>
              <a:gd name="connsiteY5719" fmla="*/ 2536704 h 8900716"/>
              <a:gd name="connsiteX5720" fmla="*/ 469963 w 11033920"/>
              <a:gd name="connsiteY5720" fmla="*/ 2530935 h 8900716"/>
              <a:gd name="connsiteX5721" fmla="*/ 479158 w 11033920"/>
              <a:gd name="connsiteY5721" fmla="*/ 2532583 h 8900716"/>
              <a:gd name="connsiteX5722" fmla="*/ 476604 w 11033920"/>
              <a:gd name="connsiteY5722" fmla="*/ 2536704 h 8900716"/>
              <a:gd name="connsiteX5723" fmla="*/ 502656 w 11033920"/>
              <a:gd name="connsiteY5723" fmla="*/ 2569670 h 8900716"/>
              <a:gd name="connsiteX5724" fmla="*/ 489886 w 11033920"/>
              <a:gd name="connsiteY5724" fmla="*/ 2565549 h 8900716"/>
              <a:gd name="connsiteX5725" fmla="*/ 492951 w 11033920"/>
              <a:gd name="connsiteY5725" fmla="*/ 2569257 h 8900716"/>
              <a:gd name="connsiteX5726" fmla="*/ 476604 w 11033920"/>
              <a:gd name="connsiteY5726" fmla="*/ 2584092 h 8900716"/>
              <a:gd name="connsiteX5727" fmla="*/ 450552 w 11033920"/>
              <a:gd name="connsiteY5727" fmla="*/ 2537528 h 8900716"/>
              <a:gd name="connsiteX5728" fmla="*/ 472518 w 11033920"/>
              <a:gd name="connsiteY5728" fmla="*/ 2551951 h 8900716"/>
              <a:gd name="connsiteX5729" fmla="*/ 465877 w 11033920"/>
              <a:gd name="connsiteY5729" fmla="*/ 2536704 h 8900716"/>
              <a:gd name="connsiteX5730" fmla="*/ 469963 w 11033920"/>
              <a:gd name="connsiteY5730" fmla="*/ 2530935 h 8900716"/>
              <a:gd name="connsiteX5731" fmla="*/ 483245 w 11033920"/>
              <a:gd name="connsiteY5731" fmla="*/ 2525166 h 8900716"/>
              <a:gd name="connsiteX5732" fmla="*/ 502656 w 11033920"/>
              <a:gd name="connsiteY5732" fmla="*/ 2536704 h 8900716"/>
              <a:gd name="connsiteX5733" fmla="*/ 479158 w 11033920"/>
              <a:gd name="connsiteY5733" fmla="*/ 2532583 h 8900716"/>
              <a:gd name="connsiteX5734" fmla="*/ 5382101 w 11033920"/>
              <a:gd name="connsiteY5734" fmla="*/ 2522281 h 8900716"/>
              <a:gd name="connsiteX5735" fmla="*/ 5397426 w 11033920"/>
              <a:gd name="connsiteY5735" fmla="*/ 2561840 h 8900716"/>
              <a:gd name="connsiteX5736" fmla="*/ 5397426 w 11033920"/>
              <a:gd name="connsiteY5736" fmla="*/ 2585740 h 8900716"/>
              <a:gd name="connsiteX5737" fmla="*/ 5359625 w 11033920"/>
              <a:gd name="connsiteY5737" fmla="*/ 2575851 h 8900716"/>
              <a:gd name="connsiteX5738" fmla="*/ 5359625 w 11033920"/>
              <a:gd name="connsiteY5738" fmla="*/ 2577087 h 8900716"/>
              <a:gd name="connsiteX5739" fmla="*/ 5342767 w 11033920"/>
              <a:gd name="connsiteY5739" fmla="*/ 2563076 h 8900716"/>
              <a:gd name="connsiteX5740" fmla="*/ 5315693 w 11033920"/>
              <a:gd name="connsiteY5740" fmla="*/ 2632716 h 8900716"/>
              <a:gd name="connsiteX5741" fmla="*/ 5343278 w 11033920"/>
              <a:gd name="connsiteY5741" fmla="*/ 2538352 h 8900716"/>
              <a:gd name="connsiteX5742" fmla="*/ 5370352 w 11033920"/>
              <a:gd name="connsiteY5742" fmla="*/ 2561840 h 8900716"/>
              <a:gd name="connsiteX5743" fmla="*/ 5382101 w 11033920"/>
              <a:gd name="connsiteY5743" fmla="*/ 2522281 h 8900716"/>
              <a:gd name="connsiteX5744" fmla="*/ 8039437 w 11033920"/>
              <a:gd name="connsiteY5744" fmla="*/ 2520633 h 8900716"/>
              <a:gd name="connsiteX5745" fmla="*/ 8055273 w 11033920"/>
              <a:gd name="connsiteY5745" fmla="*/ 2536292 h 8900716"/>
              <a:gd name="connsiteX5746" fmla="*/ 8040459 w 11033920"/>
              <a:gd name="connsiteY5746" fmla="*/ 2566785 h 8900716"/>
              <a:gd name="connsiteX5747" fmla="*/ 8029731 w 11033920"/>
              <a:gd name="connsiteY5747" fmla="*/ 2561428 h 8900716"/>
              <a:gd name="connsiteX5748" fmla="*/ 8031775 w 11033920"/>
              <a:gd name="connsiteY5748" fmla="*/ 2533819 h 8900716"/>
              <a:gd name="connsiteX5749" fmla="*/ 8039437 w 11033920"/>
              <a:gd name="connsiteY5749" fmla="*/ 2520633 h 8900716"/>
              <a:gd name="connsiteX5750" fmla="*/ 479669 w 11033920"/>
              <a:gd name="connsiteY5750" fmla="*/ 2518985 h 8900716"/>
              <a:gd name="connsiteX5751" fmla="*/ 484267 w 11033920"/>
              <a:gd name="connsiteY5751" fmla="*/ 2523518 h 8900716"/>
              <a:gd name="connsiteX5752" fmla="*/ 483245 w 11033920"/>
              <a:gd name="connsiteY5752" fmla="*/ 2525166 h 8900716"/>
              <a:gd name="connsiteX5753" fmla="*/ 480180 w 11033920"/>
              <a:gd name="connsiteY5753" fmla="*/ 2523518 h 8900716"/>
              <a:gd name="connsiteX5754" fmla="*/ 479669 w 11033920"/>
              <a:gd name="connsiteY5754" fmla="*/ 2518985 h 8900716"/>
              <a:gd name="connsiteX5755" fmla="*/ 7950041 w 11033920"/>
              <a:gd name="connsiteY5755" fmla="*/ 2513216 h 8900716"/>
              <a:gd name="connsiteX5756" fmla="*/ 7977115 w 11033920"/>
              <a:gd name="connsiteY5756" fmla="*/ 2562252 h 8900716"/>
              <a:gd name="connsiteX5757" fmla="*/ 7950041 w 11033920"/>
              <a:gd name="connsiteY5757" fmla="*/ 2513216 h 8900716"/>
              <a:gd name="connsiteX5758" fmla="*/ 8048121 w 11033920"/>
              <a:gd name="connsiteY5758" fmla="*/ 2497557 h 8900716"/>
              <a:gd name="connsiteX5759" fmla="*/ 8082857 w 11033920"/>
              <a:gd name="connsiteY5759" fmla="*/ 2514040 h 8900716"/>
              <a:gd name="connsiteX5760" fmla="*/ 8082857 w 11033920"/>
              <a:gd name="connsiteY5760" fmla="*/ 2537528 h 8900716"/>
              <a:gd name="connsiteX5761" fmla="*/ 8055273 w 11033920"/>
              <a:gd name="connsiteY5761" fmla="*/ 2514040 h 8900716"/>
              <a:gd name="connsiteX5762" fmla="*/ 8048121 w 11033920"/>
              <a:gd name="connsiteY5762" fmla="*/ 2497557 h 8900716"/>
              <a:gd name="connsiteX5763" fmla="*/ 7045873 w 11033920"/>
              <a:gd name="connsiteY5763" fmla="*/ 2490964 h 8900716"/>
              <a:gd name="connsiteX5764" fmla="*/ 7058644 w 11033920"/>
              <a:gd name="connsiteY5764" fmla="*/ 2502502 h 8900716"/>
              <a:gd name="connsiteX5765" fmla="*/ 7063752 w 11033920"/>
              <a:gd name="connsiteY5765" fmla="*/ 2507035 h 8900716"/>
              <a:gd name="connsiteX5766" fmla="*/ 7067328 w 11033920"/>
              <a:gd name="connsiteY5766" fmla="*/ 2517337 h 8900716"/>
              <a:gd name="connsiteX5767" fmla="*/ 7070903 w 11033920"/>
              <a:gd name="connsiteY5767" fmla="*/ 2514040 h 8900716"/>
              <a:gd name="connsiteX5768" fmla="*/ 7045873 w 11033920"/>
              <a:gd name="connsiteY5768" fmla="*/ 2490964 h 8900716"/>
              <a:gd name="connsiteX5769" fmla="*/ 6990703 w 11033920"/>
              <a:gd name="connsiteY5769" fmla="*/ 2488904 h 8900716"/>
              <a:gd name="connsiteX5770" fmla="*/ 7018289 w 11033920"/>
              <a:gd name="connsiteY5770" fmla="*/ 2537528 h 8900716"/>
              <a:gd name="connsiteX5771" fmla="*/ 7018289 w 11033920"/>
              <a:gd name="connsiteY5771" fmla="*/ 2537528 h 8900716"/>
              <a:gd name="connsiteX5772" fmla="*/ 6990703 w 11033920"/>
              <a:gd name="connsiteY5772" fmla="*/ 2537528 h 8900716"/>
              <a:gd name="connsiteX5773" fmla="*/ 6990703 w 11033920"/>
              <a:gd name="connsiteY5773" fmla="*/ 2513216 h 8900716"/>
              <a:gd name="connsiteX5774" fmla="*/ 6990703 w 11033920"/>
              <a:gd name="connsiteY5774" fmla="*/ 2488904 h 8900716"/>
              <a:gd name="connsiteX5775" fmla="*/ 7063816 w 11033920"/>
              <a:gd name="connsiteY5775" fmla="*/ 2485916 h 8900716"/>
              <a:gd name="connsiteX5776" fmla="*/ 7070903 w 11033920"/>
              <a:gd name="connsiteY5776" fmla="*/ 2490964 h 8900716"/>
              <a:gd name="connsiteX5777" fmla="*/ 7070903 w 11033920"/>
              <a:gd name="connsiteY5777" fmla="*/ 2514040 h 8900716"/>
              <a:gd name="connsiteX5778" fmla="*/ 7063752 w 11033920"/>
              <a:gd name="connsiteY5778" fmla="*/ 2507035 h 8900716"/>
              <a:gd name="connsiteX5779" fmla="*/ 7061709 w 11033920"/>
              <a:gd name="connsiteY5779" fmla="*/ 2502502 h 8900716"/>
              <a:gd name="connsiteX5780" fmla="*/ 7060177 w 11033920"/>
              <a:gd name="connsiteY5780" fmla="*/ 2487668 h 8900716"/>
              <a:gd name="connsiteX5781" fmla="*/ 7063816 w 11033920"/>
              <a:gd name="connsiteY5781" fmla="*/ 2485916 h 8900716"/>
              <a:gd name="connsiteX5782" fmla="*/ 7072947 w 11033920"/>
              <a:gd name="connsiteY5782" fmla="*/ 2442340 h 8900716"/>
              <a:gd name="connsiteX5783" fmla="*/ 7072947 w 11033920"/>
              <a:gd name="connsiteY5783" fmla="*/ 2478190 h 8900716"/>
              <a:gd name="connsiteX5784" fmla="*/ 7072947 w 11033920"/>
              <a:gd name="connsiteY5784" fmla="*/ 2489728 h 8900716"/>
              <a:gd name="connsiteX5785" fmla="*/ 7072947 w 11033920"/>
              <a:gd name="connsiteY5785" fmla="*/ 2442340 h 8900716"/>
              <a:gd name="connsiteX5786" fmla="*/ 4599510 w 11033920"/>
              <a:gd name="connsiteY5786" fmla="*/ 2442340 h 8900716"/>
              <a:gd name="connsiteX5787" fmla="*/ 4624541 w 11033920"/>
              <a:gd name="connsiteY5787" fmla="*/ 2465828 h 8900716"/>
              <a:gd name="connsiteX5788" fmla="*/ 4635268 w 11033920"/>
              <a:gd name="connsiteY5788" fmla="*/ 2485195 h 8900716"/>
              <a:gd name="connsiteX5789" fmla="*/ 4599510 w 11033920"/>
              <a:gd name="connsiteY5789" fmla="*/ 2465828 h 8900716"/>
              <a:gd name="connsiteX5790" fmla="*/ 4599510 w 11033920"/>
              <a:gd name="connsiteY5790" fmla="*/ 2442340 h 8900716"/>
              <a:gd name="connsiteX5791" fmla="*/ 7257867 w 11033920"/>
              <a:gd name="connsiteY5791" fmla="*/ 2441928 h 8900716"/>
              <a:gd name="connsiteX5792" fmla="*/ 7269105 w 11033920"/>
              <a:gd name="connsiteY5792" fmla="*/ 2445636 h 8900716"/>
              <a:gd name="connsiteX5793" fmla="*/ 7268595 w 11033920"/>
              <a:gd name="connsiteY5793" fmla="*/ 2448933 h 8900716"/>
              <a:gd name="connsiteX5794" fmla="*/ 4598999 w 11033920"/>
              <a:gd name="connsiteY5794" fmla="*/ 2441928 h 8900716"/>
              <a:gd name="connsiteX5795" fmla="*/ 4625563 w 11033920"/>
              <a:gd name="connsiteY5795" fmla="*/ 2441928 h 8900716"/>
              <a:gd name="connsiteX5796" fmla="*/ 4625563 w 11033920"/>
              <a:gd name="connsiteY5796" fmla="*/ 2465828 h 8900716"/>
              <a:gd name="connsiteX5797" fmla="*/ 4599510 w 11033920"/>
              <a:gd name="connsiteY5797" fmla="*/ 2442340 h 8900716"/>
              <a:gd name="connsiteX5798" fmla="*/ 4598999 w 11033920"/>
              <a:gd name="connsiteY5798" fmla="*/ 2441928 h 8900716"/>
              <a:gd name="connsiteX5799" fmla="*/ 5604823 w 11033920"/>
              <a:gd name="connsiteY5799" fmla="*/ 2434923 h 8900716"/>
              <a:gd name="connsiteX5800" fmla="*/ 5608910 w 11033920"/>
              <a:gd name="connsiteY5800" fmla="*/ 2441516 h 8900716"/>
              <a:gd name="connsiteX5801" fmla="*/ 5581836 w 11033920"/>
              <a:gd name="connsiteY5801" fmla="*/ 2465004 h 8900716"/>
              <a:gd name="connsiteX5802" fmla="*/ 5581836 w 11033920"/>
              <a:gd name="connsiteY5802" fmla="*/ 2441516 h 8900716"/>
              <a:gd name="connsiteX5803" fmla="*/ 5604823 w 11033920"/>
              <a:gd name="connsiteY5803" fmla="*/ 2434923 h 8900716"/>
              <a:gd name="connsiteX5804" fmla="*/ 8376073 w 11033920"/>
              <a:gd name="connsiteY5804" fmla="*/ 2418028 h 8900716"/>
              <a:gd name="connsiteX5805" fmla="*/ 8427156 w 11033920"/>
              <a:gd name="connsiteY5805" fmla="*/ 2442340 h 8900716"/>
              <a:gd name="connsiteX5806" fmla="*/ 8376073 w 11033920"/>
              <a:gd name="connsiteY5806" fmla="*/ 2418028 h 8900716"/>
              <a:gd name="connsiteX5807" fmla="*/ 7178178 w 11033920"/>
              <a:gd name="connsiteY5807" fmla="*/ 2418028 h 8900716"/>
              <a:gd name="connsiteX5808" fmla="*/ 7191459 w 11033920"/>
              <a:gd name="connsiteY5808" fmla="*/ 2420912 h 8900716"/>
              <a:gd name="connsiteX5809" fmla="*/ 7192481 w 11033920"/>
              <a:gd name="connsiteY5809" fmla="*/ 2422973 h 8900716"/>
              <a:gd name="connsiteX5810" fmla="*/ 4572436 w 11033920"/>
              <a:gd name="connsiteY5810" fmla="*/ 2418028 h 8900716"/>
              <a:gd name="connsiteX5811" fmla="*/ 4598999 w 11033920"/>
              <a:gd name="connsiteY5811" fmla="*/ 2418028 h 8900716"/>
              <a:gd name="connsiteX5812" fmla="*/ 4598999 w 11033920"/>
              <a:gd name="connsiteY5812" fmla="*/ 2441928 h 8900716"/>
              <a:gd name="connsiteX5813" fmla="*/ 4572436 w 11033920"/>
              <a:gd name="connsiteY5813" fmla="*/ 2418028 h 8900716"/>
              <a:gd name="connsiteX5814" fmla="*/ 4564262 w 11033920"/>
              <a:gd name="connsiteY5814" fmla="*/ 2404017 h 8900716"/>
              <a:gd name="connsiteX5815" fmla="*/ 4569371 w 11033920"/>
              <a:gd name="connsiteY5815" fmla="*/ 2406078 h 8900716"/>
              <a:gd name="connsiteX5816" fmla="*/ 4572436 w 11033920"/>
              <a:gd name="connsiteY5816" fmla="*/ 2418028 h 8900716"/>
              <a:gd name="connsiteX5817" fmla="*/ 9813112 w 11033920"/>
              <a:gd name="connsiteY5817" fmla="*/ 2397383 h 8900716"/>
              <a:gd name="connsiteX5818" fmla="*/ 9819295 w 11033920"/>
              <a:gd name="connsiteY5818" fmla="*/ 2402833 h 8900716"/>
              <a:gd name="connsiteX5819" fmla="*/ 9820588 w 11033920"/>
              <a:gd name="connsiteY5819" fmla="*/ 2403973 h 8900716"/>
              <a:gd name="connsiteX5820" fmla="*/ 4253167 w 11033920"/>
              <a:gd name="connsiteY5820" fmla="*/ 2394540 h 8900716"/>
              <a:gd name="connsiteX5821" fmla="*/ 4279730 w 11033920"/>
              <a:gd name="connsiteY5821" fmla="*/ 2394540 h 8900716"/>
              <a:gd name="connsiteX5822" fmla="*/ 4306294 w 11033920"/>
              <a:gd name="connsiteY5822" fmla="*/ 2418028 h 8900716"/>
              <a:gd name="connsiteX5823" fmla="*/ 4332857 w 11033920"/>
              <a:gd name="connsiteY5823" fmla="*/ 2441928 h 8900716"/>
              <a:gd name="connsiteX5824" fmla="*/ 4359420 w 11033920"/>
              <a:gd name="connsiteY5824" fmla="*/ 2490140 h 8900716"/>
              <a:gd name="connsiteX5825" fmla="*/ 4306294 w 11033920"/>
              <a:gd name="connsiteY5825" fmla="*/ 2441928 h 8900716"/>
              <a:gd name="connsiteX5826" fmla="*/ 4279730 w 11033920"/>
              <a:gd name="connsiteY5826" fmla="*/ 2418028 h 8900716"/>
              <a:gd name="connsiteX5827" fmla="*/ 4253167 w 11033920"/>
              <a:gd name="connsiteY5827" fmla="*/ 2394540 h 8900716"/>
              <a:gd name="connsiteX5828" fmla="*/ 9808951 w 11033920"/>
              <a:gd name="connsiteY5828" fmla="*/ 2393716 h 8900716"/>
              <a:gd name="connsiteX5829" fmla="*/ 9813112 w 11033920"/>
              <a:gd name="connsiteY5829" fmla="*/ 2397383 h 8900716"/>
              <a:gd name="connsiteX5830" fmla="*/ 9812830 w 11033920"/>
              <a:gd name="connsiteY5830" fmla="*/ 2397135 h 8900716"/>
              <a:gd name="connsiteX5831" fmla="*/ 9808951 w 11033920"/>
              <a:gd name="connsiteY5831" fmla="*/ 2393716 h 8900716"/>
              <a:gd name="connsiteX5832" fmla="*/ 4258276 w 11033920"/>
              <a:gd name="connsiteY5832" fmla="*/ 2383002 h 8900716"/>
              <a:gd name="connsiteX5833" fmla="*/ 4278709 w 11033920"/>
              <a:gd name="connsiteY5833" fmla="*/ 2393716 h 8900716"/>
              <a:gd name="connsiteX5834" fmla="*/ 4254700 w 11033920"/>
              <a:gd name="connsiteY5834" fmla="*/ 2393716 h 8900716"/>
              <a:gd name="connsiteX5835" fmla="*/ 4258276 w 11033920"/>
              <a:gd name="connsiteY5835" fmla="*/ 2383002 h 8900716"/>
              <a:gd name="connsiteX5836" fmla="*/ 4209236 w 11033920"/>
              <a:gd name="connsiteY5836" fmla="*/ 2376821 h 8900716"/>
              <a:gd name="connsiteX5837" fmla="*/ 4222517 w 11033920"/>
              <a:gd name="connsiteY5837" fmla="*/ 2380529 h 8900716"/>
              <a:gd name="connsiteX5838" fmla="*/ 4224050 w 11033920"/>
              <a:gd name="connsiteY5838" fmla="*/ 2376821 h 8900716"/>
              <a:gd name="connsiteX5839" fmla="*/ 4226604 w 11033920"/>
              <a:gd name="connsiteY5839" fmla="*/ 2379293 h 8900716"/>
              <a:gd name="connsiteX5840" fmla="*/ 4253167 w 11033920"/>
              <a:gd name="connsiteY5840" fmla="*/ 2394540 h 8900716"/>
              <a:gd name="connsiteX5841" fmla="*/ 4216898 w 11033920"/>
              <a:gd name="connsiteY5841" fmla="*/ 2382590 h 8900716"/>
              <a:gd name="connsiteX5842" fmla="*/ 4215877 w 11033920"/>
              <a:gd name="connsiteY5842" fmla="*/ 2370228 h 8900716"/>
              <a:gd name="connsiteX5843" fmla="*/ 4226604 w 11033920"/>
              <a:gd name="connsiteY5843" fmla="*/ 2370228 h 8900716"/>
              <a:gd name="connsiteX5844" fmla="*/ 4224050 w 11033920"/>
              <a:gd name="connsiteY5844" fmla="*/ 2376821 h 8900716"/>
              <a:gd name="connsiteX5845" fmla="*/ 7274725 w 11033920"/>
              <a:gd name="connsiteY5845" fmla="*/ 2364047 h 8900716"/>
              <a:gd name="connsiteX5846" fmla="*/ 7310993 w 11033920"/>
              <a:gd name="connsiteY5846" fmla="*/ 2394540 h 8900716"/>
              <a:gd name="connsiteX5847" fmla="*/ 7284431 w 11033920"/>
              <a:gd name="connsiteY5847" fmla="*/ 2418028 h 8900716"/>
              <a:gd name="connsiteX5848" fmla="*/ 7257867 w 11033920"/>
              <a:gd name="connsiteY5848" fmla="*/ 2370228 h 8900716"/>
              <a:gd name="connsiteX5849" fmla="*/ 7274725 w 11033920"/>
              <a:gd name="connsiteY5849" fmla="*/ 2364047 h 8900716"/>
              <a:gd name="connsiteX5850" fmla="*/ 8251942 w 11033920"/>
              <a:gd name="connsiteY5850" fmla="*/ 2350448 h 8900716"/>
              <a:gd name="connsiteX5851" fmla="*/ 8252963 w 11033920"/>
              <a:gd name="connsiteY5851" fmla="*/ 2351684 h 8900716"/>
              <a:gd name="connsiteX5852" fmla="*/ 8253985 w 11033920"/>
              <a:gd name="connsiteY5852" fmla="*/ 2351684 h 8900716"/>
              <a:gd name="connsiteX5853" fmla="*/ 4131590 w 11033920"/>
              <a:gd name="connsiteY5853" fmla="*/ 2349624 h 8900716"/>
              <a:gd name="connsiteX5854" fmla="*/ 4133633 w 11033920"/>
              <a:gd name="connsiteY5854" fmla="*/ 2355393 h 8900716"/>
              <a:gd name="connsiteX5855" fmla="*/ 4144361 w 11033920"/>
              <a:gd name="connsiteY5855" fmla="*/ 2367343 h 8900716"/>
              <a:gd name="connsiteX5856" fmla="*/ 4133633 w 11033920"/>
              <a:gd name="connsiteY5856" fmla="*/ 2350036 h 8900716"/>
              <a:gd name="connsiteX5857" fmla="*/ 4466183 w 11033920"/>
              <a:gd name="connsiteY5857" fmla="*/ 2346328 h 8900716"/>
              <a:gd name="connsiteX5858" fmla="*/ 4492746 w 11033920"/>
              <a:gd name="connsiteY5858" fmla="*/ 2370228 h 8900716"/>
              <a:gd name="connsiteX5859" fmla="*/ 4492746 w 11033920"/>
              <a:gd name="connsiteY5859" fmla="*/ 2346328 h 8900716"/>
              <a:gd name="connsiteX5860" fmla="*/ 4519309 w 11033920"/>
              <a:gd name="connsiteY5860" fmla="*/ 2370228 h 8900716"/>
              <a:gd name="connsiteX5861" fmla="*/ 4519309 w 11033920"/>
              <a:gd name="connsiteY5861" fmla="*/ 2394540 h 8900716"/>
              <a:gd name="connsiteX5862" fmla="*/ 4492746 w 11033920"/>
              <a:gd name="connsiteY5862" fmla="*/ 2394540 h 8900716"/>
              <a:gd name="connsiteX5863" fmla="*/ 4466183 w 11033920"/>
              <a:gd name="connsiteY5863" fmla="*/ 2346328 h 8900716"/>
              <a:gd name="connsiteX5864" fmla="*/ 4266449 w 11033920"/>
              <a:gd name="connsiteY5864" fmla="*/ 2344679 h 8900716"/>
              <a:gd name="connsiteX5865" fmla="*/ 4276155 w 11033920"/>
              <a:gd name="connsiteY5865" fmla="*/ 2354157 h 8900716"/>
              <a:gd name="connsiteX5866" fmla="*/ 4279730 w 11033920"/>
              <a:gd name="connsiteY5866" fmla="*/ 2368991 h 8900716"/>
              <a:gd name="connsiteX5867" fmla="*/ 4266449 w 11033920"/>
              <a:gd name="connsiteY5867" fmla="*/ 2345915 h 8900716"/>
              <a:gd name="connsiteX5868" fmla="*/ 8243257 w 11033920"/>
              <a:gd name="connsiteY5868" fmla="*/ 2322840 h 8900716"/>
              <a:gd name="connsiteX5869" fmla="*/ 8245812 w 11033920"/>
              <a:gd name="connsiteY5869" fmla="*/ 2342207 h 8900716"/>
              <a:gd name="connsiteX5870" fmla="*/ 8258072 w 11033920"/>
              <a:gd name="connsiteY5870" fmla="*/ 2329021 h 8900716"/>
              <a:gd name="connsiteX5871" fmla="*/ 8294341 w 11033920"/>
              <a:gd name="connsiteY5871" fmla="*/ 2345915 h 8900716"/>
              <a:gd name="connsiteX5872" fmla="*/ 8278505 w 11033920"/>
              <a:gd name="connsiteY5872" fmla="*/ 2363634 h 8900716"/>
              <a:gd name="connsiteX5873" fmla="*/ 8266756 w 11033920"/>
              <a:gd name="connsiteY5873" fmla="*/ 2357865 h 8900716"/>
              <a:gd name="connsiteX5874" fmla="*/ 8266756 w 11033920"/>
              <a:gd name="connsiteY5874" fmla="*/ 2365695 h 8900716"/>
              <a:gd name="connsiteX5875" fmla="*/ 8266756 w 11033920"/>
              <a:gd name="connsiteY5875" fmla="*/ 2368991 h 8900716"/>
              <a:gd name="connsiteX5876" fmla="*/ 8246323 w 11033920"/>
              <a:gd name="connsiteY5876" fmla="*/ 2354157 h 8900716"/>
              <a:gd name="connsiteX5877" fmla="*/ 8245301 w 11033920"/>
              <a:gd name="connsiteY5877" fmla="*/ 2347152 h 8900716"/>
              <a:gd name="connsiteX5878" fmla="*/ 8243257 w 11033920"/>
              <a:gd name="connsiteY5878" fmla="*/ 2345915 h 8900716"/>
              <a:gd name="connsiteX5879" fmla="*/ 8245301 w 11033920"/>
              <a:gd name="connsiteY5879" fmla="*/ 2343443 h 8900716"/>
              <a:gd name="connsiteX5880" fmla="*/ 4253167 w 11033920"/>
              <a:gd name="connsiteY5880" fmla="*/ 2322840 h 8900716"/>
              <a:gd name="connsiteX5881" fmla="*/ 4253167 w 11033920"/>
              <a:gd name="connsiteY5881" fmla="*/ 2368991 h 8900716"/>
              <a:gd name="connsiteX5882" fmla="*/ 4253167 w 11033920"/>
              <a:gd name="connsiteY5882" fmla="*/ 2322840 h 8900716"/>
              <a:gd name="connsiteX5883" fmla="*/ 4253167 w 11033920"/>
              <a:gd name="connsiteY5883" fmla="*/ 2322840 h 8900716"/>
              <a:gd name="connsiteX5884" fmla="*/ 4264916 w 11033920"/>
              <a:gd name="connsiteY5884" fmla="*/ 2336438 h 8900716"/>
              <a:gd name="connsiteX5885" fmla="*/ 4266449 w 11033920"/>
              <a:gd name="connsiteY5885" fmla="*/ 2344679 h 8900716"/>
              <a:gd name="connsiteX5886" fmla="*/ 4261341 w 11033920"/>
              <a:gd name="connsiteY5886" fmla="*/ 2339734 h 8900716"/>
              <a:gd name="connsiteX5887" fmla="*/ 4253167 w 11033920"/>
              <a:gd name="connsiteY5887" fmla="*/ 2322840 h 8900716"/>
              <a:gd name="connsiteX5888" fmla="*/ 8002657 w 11033920"/>
              <a:gd name="connsiteY5888" fmla="*/ 2322427 h 8900716"/>
              <a:gd name="connsiteX5889" fmla="*/ 8002657 w 11033920"/>
              <a:gd name="connsiteY5889" fmla="*/ 2346328 h 8900716"/>
              <a:gd name="connsiteX5890" fmla="*/ 8002657 w 11033920"/>
              <a:gd name="connsiteY5890" fmla="*/ 2322427 h 8900716"/>
              <a:gd name="connsiteX5891" fmla="*/ 4492746 w 11033920"/>
              <a:gd name="connsiteY5891" fmla="*/ 2322427 h 8900716"/>
              <a:gd name="connsiteX5892" fmla="*/ 4519309 w 11033920"/>
              <a:gd name="connsiteY5892" fmla="*/ 2346328 h 8900716"/>
              <a:gd name="connsiteX5893" fmla="*/ 4522885 w 11033920"/>
              <a:gd name="connsiteY5893" fmla="*/ 2358278 h 8900716"/>
              <a:gd name="connsiteX5894" fmla="*/ 4544851 w 11033920"/>
              <a:gd name="connsiteY5894" fmla="*/ 2369816 h 8900716"/>
              <a:gd name="connsiteX5895" fmla="*/ 4545873 w 11033920"/>
              <a:gd name="connsiteY5895" fmla="*/ 2370228 h 8900716"/>
              <a:gd name="connsiteX5896" fmla="*/ 4559154 w 11033920"/>
              <a:gd name="connsiteY5896" fmla="*/ 2394540 h 8900716"/>
              <a:gd name="connsiteX5897" fmla="*/ 4564262 w 11033920"/>
              <a:gd name="connsiteY5897" fmla="*/ 2404017 h 8900716"/>
              <a:gd name="connsiteX5898" fmla="*/ 4545873 w 11033920"/>
              <a:gd name="connsiteY5898" fmla="*/ 2394540 h 8900716"/>
              <a:gd name="connsiteX5899" fmla="*/ 4544851 w 11033920"/>
              <a:gd name="connsiteY5899" fmla="*/ 2393304 h 8900716"/>
              <a:gd name="connsiteX5900" fmla="*/ 4532591 w 11033920"/>
              <a:gd name="connsiteY5900" fmla="*/ 2382590 h 8900716"/>
              <a:gd name="connsiteX5901" fmla="*/ 4519309 w 11033920"/>
              <a:gd name="connsiteY5901" fmla="*/ 2370228 h 8900716"/>
              <a:gd name="connsiteX5902" fmla="*/ 4492746 w 11033920"/>
              <a:gd name="connsiteY5902" fmla="*/ 2346328 h 8900716"/>
              <a:gd name="connsiteX5903" fmla="*/ 4492746 w 11033920"/>
              <a:gd name="connsiteY5903" fmla="*/ 2322427 h 8900716"/>
              <a:gd name="connsiteX5904" fmla="*/ 4413057 w 11033920"/>
              <a:gd name="connsiteY5904" fmla="*/ 2322427 h 8900716"/>
              <a:gd name="connsiteX5905" fmla="*/ 4439620 w 11033920"/>
              <a:gd name="connsiteY5905" fmla="*/ 2322427 h 8900716"/>
              <a:gd name="connsiteX5906" fmla="*/ 4439620 w 11033920"/>
              <a:gd name="connsiteY5906" fmla="*/ 2334377 h 8900716"/>
              <a:gd name="connsiteX5907" fmla="*/ 4439620 w 11033920"/>
              <a:gd name="connsiteY5907" fmla="*/ 2343443 h 8900716"/>
              <a:gd name="connsiteX5908" fmla="*/ 4439620 w 11033920"/>
              <a:gd name="connsiteY5908" fmla="*/ 2346328 h 8900716"/>
              <a:gd name="connsiteX5909" fmla="*/ 4413057 w 11033920"/>
              <a:gd name="connsiteY5909" fmla="*/ 2322427 h 8900716"/>
              <a:gd name="connsiteX5910" fmla="*/ 4306294 w 11033920"/>
              <a:gd name="connsiteY5910" fmla="*/ 2322427 h 8900716"/>
              <a:gd name="connsiteX5911" fmla="*/ 4309869 w 11033920"/>
              <a:gd name="connsiteY5911" fmla="*/ 2325312 h 8900716"/>
              <a:gd name="connsiteX5912" fmla="*/ 4332857 w 11033920"/>
              <a:gd name="connsiteY5912" fmla="*/ 2346328 h 8900716"/>
              <a:gd name="connsiteX5913" fmla="*/ 4317021 w 11033920"/>
              <a:gd name="connsiteY5913" fmla="*/ 2343443 h 8900716"/>
              <a:gd name="connsiteX5914" fmla="*/ 4306294 w 11033920"/>
              <a:gd name="connsiteY5914" fmla="*/ 2337674 h 8900716"/>
              <a:gd name="connsiteX5915" fmla="*/ 4299653 w 11033920"/>
              <a:gd name="connsiteY5915" fmla="*/ 2333553 h 8900716"/>
              <a:gd name="connsiteX5916" fmla="*/ 4303229 w 11033920"/>
              <a:gd name="connsiteY5916" fmla="*/ 2334377 h 8900716"/>
              <a:gd name="connsiteX5917" fmla="*/ 4306294 w 11033920"/>
              <a:gd name="connsiteY5917" fmla="*/ 2336026 h 8900716"/>
              <a:gd name="connsiteX5918" fmla="*/ 4306294 w 11033920"/>
              <a:gd name="connsiteY5918" fmla="*/ 2334377 h 8900716"/>
              <a:gd name="connsiteX5919" fmla="*/ 4279730 w 11033920"/>
              <a:gd name="connsiteY5919" fmla="*/ 2322427 h 8900716"/>
              <a:gd name="connsiteX5920" fmla="*/ 4299653 w 11033920"/>
              <a:gd name="connsiteY5920" fmla="*/ 2333553 h 8900716"/>
              <a:gd name="connsiteX5921" fmla="*/ 4295566 w 11033920"/>
              <a:gd name="connsiteY5921" fmla="*/ 2332729 h 8900716"/>
              <a:gd name="connsiteX5922" fmla="*/ 4279730 w 11033920"/>
              <a:gd name="connsiteY5922" fmla="*/ 2322427 h 8900716"/>
              <a:gd name="connsiteX5923" fmla="*/ 8054761 w 11033920"/>
              <a:gd name="connsiteY5923" fmla="*/ 2322015 h 8900716"/>
              <a:gd name="connsiteX5924" fmla="*/ 8081325 w 11033920"/>
              <a:gd name="connsiteY5924" fmla="*/ 2346328 h 8900716"/>
              <a:gd name="connsiteX5925" fmla="*/ 8054761 w 11033920"/>
              <a:gd name="connsiteY5925" fmla="*/ 2322015 h 8900716"/>
              <a:gd name="connsiteX5926" fmla="*/ 4494790 w 11033920"/>
              <a:gd name="connsiteY5926" fmla="*/ 2298939 h 8900716"/>
              <a:gd name="connsiteX5927" fmla="*/ 4519309 w 11033920"/>
              <a:gd name="connsiteY5927" fmla="*/ 2321191 h 8900716"/>
              <a:gd name="connsiteX5928" fmla="*/ 4535145 w 11033920"/>
              <a:gd name="connsiteY5928" fmla="*/ 2335202 h 8900716"/>
              <a:gd name="connsiteX5929" fmla="*/ 4522885 w 11033920"/>
              <a:gd name="connsiteY5929" fmla="*/ 2322427 h 8900716"/>
              <a:gd name="connsiteX5930" fmla="*/ 4520842 w 11033920"/>
              <a:gd name="connsiteY5930" fmla="*/ 2308005 h 8900716"/>
              <a:gd name="connsiteX5931" fmla="*/ 4529015 w 11033920"/>
              <a:gd name="connsiteY5931" fmla="*/ 2310477 h 8900716"/>
              <a:gd name="connsiteX5932" fmla="*/ 4545873 w 11033920"/>
              <a:gd name="connsiteY5932" fmla="*/ 2322427 h 8900716"/>
              <a:gd name="connsiteX5933" fmla="*/ 4545873 w 11033920"/>
              <a:gd name="connsiteY5933" fmla="*/ 2321603 h 8900716"/>
              <a:gd name="connsiteX5934" fmla="*/ 4519820 w 11033920"/>
              <a:gd name="connsiteY5934" fmla="*/ 2299764 h 8900716"/>
              <a:gd name="connsiteX5935" fmla="*/ 4520842 w 11033920"/>
              <a:gd name="connsiteY5935" fmla="*/ 2308005 h 8900716"/>
              <a:gd name="connsiteX5936" fmla="*/ 4359420 w 11033920"/>
              <a:gd name="connsiteY5936" fmla="*/ 2298527 h 8900716"/>
              <a:gd name="connsiteX5937" fmla="*/ 4386494 w 11033920"/>
              <a:gd name="connsiteY5937" fmla="*/ 2322427 h 8900716"/>
              <a:gd name="connsiteX5938" fmla="*/ 4359420 w 11033920"/>
              <a:gd name="connsiteY5938" fmla="*/ 2298527 h 8900716"/>
              <a:gd name="connsiteX5939" fmla="*/ 4279730 w 11033920"/>
              <a:gd name="connsiteY5939" fmla="*/ 2298527 h 8900716"/>
              <a:gd name="connsiteX5940" fmla="*/ 4279730 w 11033920"/>
              <a:gd name="connsiteY5940" fmla="*/ 2298527 h 8900716"/>
              <a:gd name="connsiteX5941" fmla="*/ 8082857 w 11033920"/>
              <a:gd name="connsiteY5941" fmla="*/ 2298115 h 8900716"/>
              <a:gd name="connsiteX5942" fmla="*/ 8133940 w 11033920"/>
              <a:gd name="connsiteY5942" fmla="*/ 2322840 h 8900716"/>
              <a:gd name="connsiteX5943" fmla="*/ 8118105 w 11033920"/>
              <a:gd name="connsiteY5943" fmla="*/ 2338086 h 8900716"/>
              <a:gd name="connsiteX5944" fmla="*/ 8113507 w 11033920"/>
              <a:gd name="connsiteY5944" fmla="*/ 2334790 h 8900716"/>
              <a:gd name="connsiteX5945" fmla="*/ 8086433 w 11033920"/>
              <a:gd name="connsiteY5945" fmla="*/ 2303472 h 8900716"/>
              <a:gd name="connsiteX5946" fmla="*/ 7257357 w 11033920"/>
              <a:gd name="connsiteY5946" fmla="*/ 2298115 h 8900716"/>
              <a:gd name="connsiteX5947" fmla="*/ 7284431 w 11033920"/>
              <a:gd name="connsiteY5947" fmla="*/ 2347152 h 8900716"/>
              <a:gd name="connsiteX5948" fmla="*/ 7270638 w 11033920"/>
              <a:gd name="connsiteY5948" fmla="*/ 2344267 h 8900716"/>
              <a:gd name="connsiteX5949" fmla="*/ 7257867 w 11033920"/>
              <a:gd name="connsiteY5949" fmla="*/ 2323252 h 8900716"/>
              <a:gd name="connsiteX5950" fmla="*/ 7248161 w 11033920"/>
              <a:gd name="connsiteY5950" fmla="*/ 2346328 h 8900716"/>
              <a:gd name="connsiteX5951" fmla="*/ 7257867 w 11033920"/>
              <a:gd name="connsiteY5951" fmla="*/ 2370228 h 8900716"/>
              <a:gd name="connsiteX5952" fmla="*/ 7231304 w 11033920"/>
              <a:gd name="connsiteY5952" fmla="*/ 2418028 h 8900716"/>
              <a:gd name="connsiteX5953" fmla="*/ 7204741 w 11033920"/>
              <a:gd name="connsiteY5953" fmla="*/ 2370228 h 8900716"/>
              <a:gd name="connsiteX5954" fmla="*/ 7229261 w 11033920"/>
              <a:gd name="connsiteY5954" fmla="*/ 2390419 h 8900716"/>
              <a:gd name="connsiteX5955" fmla="*/ 7231304 w 11033920"/>
              <a:gd name="connsiteY5955" fmla="*/ 2394540 h 8900716"/>
              <a:gd name="connsiteX5956" fmla="*/ 7231304 w 11033920"/>
              <a:gd name="connsiteY5956" fmla="*/ 2392067 h 8900716"/>
              <a:gd name="connsiteX5957" fmla="*/ 7238456 w 11033920"/>
              <a:gd name="connsiteY5957" fmla="*/ 2397012 h 8900716"/>
              <a:gd name="connsiteX5958" fmla="*/ 7231304 w 11033920"/>
              <a:gd name="connsiteY5958" fmla="*/ 2370228 h 8900716"/>
              <a:gd name="connsiteX5959" fmla="*/ 7231304 w 11033920"/>
              <a:gd name="connsiteY5959" fmla="*/ 2373112 h 8900716"/>
              <a:gd name="connsiteX5960" fmla="*/ 7231304 w 11033920"/>
              <a:gd name="connsiteY5960" fmla="*/ 2387122 h 8900716"/>
              <a:gd name="connsiteX5961" fmla="*/ 7231304 w 11033920"/>
              <a:gd name="connsiteY5961" fmla="*/ 2392067 h 8900716"/>
              <a:gd name="connsiteX5962" fmla="*/ 7229261 w 11033920"/>
              <a:gd name="connsiteY5962" fmla="*/ 2390419 h 8900716"/>
              <a:gd name="connsiteX5963" fmla="*/ 7220577 w 11033920"/>
              <a:gd name="connsiteY5963" fmla="*/ 2369816 h 8900716"/>
              <a:gd name="connsiteX5964" fmla="*/ 7231304 w 11033920"/>
              <a:gd name="connsiteY5964" fmla="*/ 2322427 h 8900716"/>
              <a:gd name="connsiteX5965" fmla="*/ 7246119 w 11033920"/>
              <a:gd name="connsiteY5965" fmla="*/ 2329433 h 8900716"/>
              <a:gd name="connsiteX5966" fmla="*/ 7257357 w 11033920"/>
              <a:gd name="connsiteY5966" fmla="*/ 2322840 h 8900716"/>
              <a:gd name="connsiteX5967" fmla="*/ 7257357 w 11033920"/>
              <a:gd name="connsiteY5967" fmla="*/ 2298115 h 8900716"/>
              <a:gd name="connsiteX5968" fmla="*/ 8081325 w 11033920"/>
              <a:gd name="connsiteY5968" fmla="*/ 2297703 h 8900716"/>
              <a:gd name="connsiteX5969" fmla="*/ 8086433 w 11033920"/>
              <a:gd name="connsiteY5969" fmla="*/ 2303472 h 8900716"/>
              <a:gd name="connsiteX5970" fmla="*/ 8101247 w 11033920"/>
              <a:gd name="connsiteY5970" fmla="*/ 2326136 h 8900716"/>
              <a:gd name="connsiteX5971" fmla="*/ 8113507 w 11033920"/>
              <a:gd name="connsiteY5971" fmla="*/ 2334790 h 8900716"/>
              <a:gd name="connsiteX5972" fmla="*/ 8118105 w 11033920"/>
              <a:gd name="connsiteY5972" fmla="*/ 2340146 h 8900716"/>
              <a:gd name="connsiteX5973" fmla="*/ 8134962 w 11033920"/>
              <a:gd name="connsiteY5973" fmla="*/ 2346328 h 8900716"/>
              <a:gd name="connsiteX5974" fmla="*/ 8108399 w 11033920"/>
              <a:gd name="connsiteY5974" fmla="*/ 2394540 h 8900716"/>
              <a:gd name="connsiteX5975" fmla="*/ 8134962 w 11033920"/>
              <a:gd name="connsiteY5975" fmla="*/ 2370640 h 8900716"/>
              <a:gd name="connsiteX5976" fmla="*/ 8108399 w 11033920"/>
              <a:gd name="connsiteY5976" fmla="*/ 2418440 h 8900716"/>
              <a:gd name="connsiteX5977" fmla="*/ 8134962 w 11033920"/>
              <a:gd name="connsiteY5977" fmla="*/ 2442752 h 8900716"/>
              <a:gd name="connsiteX5978" fmla="*/ 8108399 w 11033920"/>
              <a:gd name="connsiteY5978" fmla="*/ 2442752 h 8900716"/>
              <a:gd name="connsiteX5979" fmla="*/ 8081325 w 11033920"/>
              <a:gd name="connsiteY5979" fmla="*/ 2418440 h 8900716"/>
              <a:gd name="connsiteX5980" fmla="*/ 8081325 w 11033920"/>
              <a:gd name="connsiteY5980" fmla="*/ 2394540 h 8900716"/>
              <a:gd name="connsiteX5981" fmla="*/ 8058848 w 11033920"/>
              <a:gd name="connsiteY5981" fmla="*/ 2363634 h 8900716"/>
              <a:gd name="connsiteX5982" fmla="*/ 8054761 w 11033920"/>
              <a:gd name="connsiteY5982" fmla="*/ 2370228 h 8900716"/>
              <a:gd name="connsiteX5983" fmla="*/ 8051186 w 11033920"/>
              <a:gd name="connsiteY5983" fmla="*/ 2346328 h 8900716"/>
              <a:gd name="connsiteX5984" fmla="*/ 8029220 w 11033920"/>
              <a:gd name="connsiteY5984" fmla="*/ 2323252 h 8900716"/>
              <a:gd name="connsiteX5985" fmla="*/ 8029220 w 11033920"/>
              <a:gd name="connsiteY5985" fmla="*/ 2322840 h 8900716"/>
              <a:gd name="connsiteX5986" fmla="*/ 8028199 w 11033920"/>
              <a:gd name="connsiteY5986" fmla="*/ 2322015 h 8900716"/>
              <a:gd name="connsiteX5987" fmla="*/ 8081325 w 11033920"/>
              <a:gd name="connsiteY5987" fmla="*/ 2370640 h 8900716"/>
              <a:gd name="connsiteX5988" fmla="*/ 8081325 w 11033920"/>
              <a:gd name="connsiteY5988" fmla="*/ 2346328 h 8900716"/>
              <a:gd name="connsiteX5989" fmla="*/ 8081325 w 11033920"/>
              <a:gd name="connsiteY5989" fmla="*/ 2297703 h 8900716"/>
              <a:gd name="connsiteX5990" fmla="*/ 8269310 w 11033920"/>
              <a:gd name="connsiteY5990" fmla="*/ 2296879 h 8900716"/>
              <a:gd name="connsiteX5991" fmla="*/ 8269821 w 11033920"/>
              <a:gd name="connsiteY5991" fmla="*/ 2296879 h 8900716"/>
              <a:gd name="connsiteX5992" fmla="*/ 8269821 w 11033920"/>
              <a:gd name="connsiteY5992" fmla="*/ 2297703 h 8900716"/>
              <a:gd name="connsiteX5993" fmla="*/ 4470270 w 11033920"/>
              <a:gd name="connsiteY5993" fmla="*/ 2286989 h 8900716"/>
              <a:gd name="connsiteX5994" fmla="*/ 4492746 w 11033920"/>
              <a:gd name="connsiteY5994" fmla="*/ 2297703 h 8900716"/>
              <a:gd name="connsiteX5995" fmla="*/ 4494279 w 11033920"/>
              <a:gd name="connsiteY5995" fmla="*/ 2298527 h 8900716"/>
              <a:gd name="connsiteX5996" fmla="*/ 4499898 w 11033920"/>
              <a:gd name="connsiteY5996" fmla="*/ 2298527 h 8900716"/>
              <a:gd name="connsiteX5997" fmla="*/ 4503985 w 11033920"/>
              <a:gd name="connsiteY5997" fmla="*/ 2298527 h 8900716"/>
              <a:gd name="connsiteX5998" fmla="*/ 4516245 w 11033920"/>
              <a:gd name="connsiteY5998" fmla="*/ 2298527 h 8900716"/>
              <a:gd name="connsiteX5999" fmla="*/ 4517777 w 11033920"/>
              <a:gd name="connsiteY5999" fmla="*/ 2298527 h 8900716"/>
              <a:gd name="connsiteX6000" fmla="*/ 4519309 w 11033920"/>
              <a:gd name="connsiteY6000" fmla="*/ 2298527 h 8900716"/>
              <a:gd name="connsiteX6001" fmla="*/ 4519820 w 11033920"/>
              <a:gd name="connsiteY6001" fmla="*/ 2298939 h 8900716"/>
              <a:gd name="connsiteX6002" fmla="*/ 4544851 w 11033920"/>
              <a:gd name="connsiteY6002" fmla="*/ 2310477 h 8900716"/>
              <a:gd name="connsiteX6003" fmla="*/ 4571925 w 11033920"/>
              <a:gd name="connsiteY6003" fmla="*/ 2322840 h 8900716"/>
              <a:gd name="connsiteX6004" fmla="*/ 4555068 w 11033920"/>
              <a:gd name="connsiteY6004" fmla="*/ 2329021 h 8900716"/>
              <a:gd name="connsiteX6005" fmla="*/ 4546383 w 11033920"/>
              <a:gd name="connsiteY6005" fmla="*/ 2321603 h 8900716"/>
              <a:gd name="connsiteX6006" fmla="*/ 4547405 w 11033920"/>
              <a:gd name="connsiteY6006" fmla="*/ 2323664 h 8900716"/>
              <a:gd name="connsiteX6007" fmla="*/ 4572436 w 11033920"/>
              <a:gd name="connsiteY6007" fmla="*/ 2346328 h 8900716"/>
              <a:gd name="connsiteX6008" fmla="*/ 4559154 w 11033920"/>
              <a:gd name="connsiteY6008" fmla="*/ 2337674 h 8900716"/>
              <a:gd name="connsiteX6009" fmla="*/ 4553535 w 11033920"/>
              <a:gd name="connsiteY6009" fmla="*/ 2336850 h 8900716"/>
              <a:gd name="connsiteX6010" fmla="*/ 4562730 w 11033920"/>
              <a:gd name="connsiteY6010" fmla="*/ 2353745 h 8900716"/>
              <a:gd name="connsiteX6011" fmla="*/ 4572436 w 11033920"/>
              <a:gd name="connsiteY6011" fmla="*/ 2357865 h 8900716"/>
              <a:gd name="connsiteX6012" fmla="*/ 4572436 w 11033920"/>
              <a:gd name="connsiteY6012" fmla="*/ 2346328 h 8900716"/>
              <a:gd name="connsiteX6013" fmla="*/ 4596445 w 11033920"/>
              <a:gd name="connsiteY6013" fmla="*/ 2367343 h 8900716"/>
              <a:gd name="connsiteX6014" fmla="*/ 4599510 w 11033920"/>
              <a:gd name="connsiteY6014" fmla="*/ 2368991 h 8900716"/>
              <a:gd name="connsiteX6015" fmla="*/ 4597467 w 11033920"/>
              <a:gd name="connsiteY6015" fmla="*/ 2368991 h 8900716"/>
              <a:gd name="connsiteX6016" fmla="*/ 4598999 w 11033920"/>
              <a:gd name="connsiteY6016" fmla="*/ 2370228 h 8900716"/>
              <a:gd name="connsiteX6017" fmla="*/ 4572436 w 11033920"/>
              <a:gd name="connsiteY6017" fmla="*/ 2370228 h 8900716"/>
              <a:gd name="connsiteX6018" fmla="*/ 4572436 w 11033920"/>
              <a:gd name="connsiteY6018" fmla="*/ 2368579 h 8900716"/>
              <a:gd name="connsiteX6019" fmla="*/ 4529526 w 11033920"/>
              <a:gd name="connsiteY6019" fmla="*/ 2333141 h 8900716"/>
              <a:gd name="connsiteX6020" fmla="*/ 4466183 w 11033920"/>
              <a:gd name="connsiteY6020" fmla="*/ 2297703 h 8900716"/>
              <a:gd name="connsiteX6021" fmla="*/ 4470270 w 11033920"/>
              <a:gd name="connsiteY6021" fmla="*/ 2286989 h 8900716"/>
              <a:gd name="connsiteX6022" fmla="*/ 8254496 w 11033920"/>
              <a:gd name="connsiteY6022" fmla="*/ 2275039 h 8900716"/>
              <a:gd name="connsiteX6023" fmla="*/ 8266245 w 11033920"/>
              <a:gd name="connsiteY6023" fmla="*/ 2276276 h 8900716"/>
              <a:gd name="connsiteX6024" fmla="*/ 8269310 w 11033920"/>
              <a:gd name="connsiteY6024" fmla="*/ 2296879 h 8900716"/>
              <a:gd name="connsiteX6025" fmla="*/ 8259093 w 11033920"/>
              <a:gd name="connsiteY6025" fmla="*/ 2284929 h 8900716"/>
              <a:gd name="connsiteX6026" fmla="*/ 8054761 w 11033920"/>
              <a:gd name="connsiteY6026" fmla="*/ 2273803 h 8900716"/>
              <a:gd name="connsiteX6027" fmla="*/ 8054761 w 11033920"/>
              <a:gd name="connsiteY6027" fmla="*/ 2322015 h 8900716"/>
              <a:gd name="connsiteX6028" fmla="*/ 8054761 w 11033920"/>
              <a:gd name="connsiteY6028" fmla="*/ 2273803 h 8900716"/>
              <a:gd name="connsiteX6029" fmla="*/ 4411524 w 11033920"/>
              <a:gd name="connsiteY6029" fmla="*/ 2273803 h 8900716"/>
              <a:gd name="connsiteX6030" fmla="*/ 4413057 w 11033920"/>
              <a:gd name="connsiteY6030" fmla="*/ 2275039 h 8900716"/>
              <a:gd name="connsiteX6031" fmla="*/ 4413057 w 11033920"/>
              <a:gd name="connsiteY6031" fmla="*/ 2275451 h 8900716"/>
              <a:gd name="connsiteX6032" fmla="*/ 4425317 w 11033920"/>
              <a:gd name="connsiteY6032" fmla="*/ 2286165 h 8900716"/>
              <a:gd name="connsiteX6033" fmla="*/ 4439109 w 11033920"/>
              <a:gd name="connsiteY6033" fmla="*/ 2298115 h 8900716"/>
              <a:gd name="connsiteX6034" fmla="*/ 4420719 w 11033920"/>
              <a:gd name="connsiteY6034" fmla="*/ 2288638 h 8900716"/>
              <a:gd name="connsiteX6035" fmla="*/ 4432979 w 11033920"/>
              <a:gd name="connsiteY6035" fmla="*/ 2310477 h 8900716"/>
              <a:gd name="connsiteX6036" fmla="*/ 4492746 w 11033920"/>
              <a:gd name="connsiteY6036" fmla="*/ 2346328 h 8900716"/>
              <a:gd name="connsiteX6037" fmla="*/ 4466183 w 11033920"/>
              <a:gd name="connsiteY6037" fmla="*/ 2346328 h 8900716"/>
              <a:gd name="connsiteX6038" fmla="*/ 4455967 w 11033920"/>
              <a:gd name="connsiteY6038" fmla="*/ 2346328 h 8900716"/>
              <a:gd name="connsiteX6039" fmla="*/ 4454945 w 11033920"/>
              <a:gd name="connsiteY6039" fmla="*/ 2346328 h 8900716"/>
              <a:gd name="connsiteX6040" fmla="*/ 4452902 w 11033920"/>
              <a:gd name="connsiteY6040" fmla="*/ 2346328 h 8900716"/>
              <a:gd name="connsiteX6041" fmla="*/ 4439620 w 11033920"/>
              <a:gd name="connsiteY6041" fmla="*/ 2346328 h 8900716"/>
              <a:gd name="connsiteX6042" fmla="*/ 4439620 w 11033920"/>
              <a:gd name="connsiteY6042" fmla="*/ 2322427 h 8900716"/>
              <a:gd name="connsiteX6043" fmla="*/ 4413057 w 11033920"/>
              <a:gd name="connsiteY6043" fmla="*/ 2298527 h 8900716"/>
              <a:gd name="connsiteX6044" fmla="*/ 4413057 w 11033920"/>
              <a:gd name="connsiteY6044" fmla="*/ 2295643 h 8900716"/>
              <a:gd name="connsiteX6045" fmla="*/ 4413057 w 11033920"/>
              <a:gd name="connsiteY6045" fmla="*/ 2278748 h 8900716"/>
              <a:gd name="connsiteX6046" fmla="*/ 4206682 w 11033920"/>
              <a:gd name="connsiteY6046" fmla="*/ 2266386 h 8900716"/>
              <a:gd name="connsiteX6047" fmla="*/ 4210258 w 11033920"/>
              <a:gd name="connsiteY6047" fmla="*/ 2274627 h 8900716"/>
              <a:gd name="connsiteX6048" fmla="*/ 4226604 w 11033920"/>
              <a:gd name="connsiteY6048" fmla="*/ 2274627 h 8900716"/>
              <a:gd name="connsiteX6049" fmla="*/ 5743258 w 11033920"/>
              <a:gd name="connsiteY6049" fmla="*/ 2262265 h 8900716"/>
              <a:gd name="connsiteX6050" fmla="*/ 5821926 w 11033920"/>
              <a:gd name="connsiteY6050" fmla="*/ 2322015 h 8900716"/>
              <a:gd name="connsiteX6051" fmla="*/ 5849000 w 11033920"/>
              <a:gd name="connsiteY6051" fmla="*/ 2322015 h 8900716"/>
              <a:gd name="connsiteX6052" fmla="*/ 5902637 w 11033920"/>
              <a:gd name="connsiteY6052" fmla="*/ 2393716 h 8900716"/>
              <a:gd name="connsiteX6053" fmla="*/ 5741725 w 11033920"/>
              <a:gd name="connsiteY6053" fmla="*/ 2275039 h 8900716"/>
              <a:gd name="connsiteX6054" fmla="*/ 5743258 w 11033920"/>
              <a:gd name="connsiteY6054" fmla="*/ 2262265 h 8900716"/>
              <a:gd name="connsiteX6055" fmla="*/ 8422048 w 11033920"/>
              <a:gd name="connsiteY6055" fmla="*/ 2256908 h 8900716"/>
              <a:gd name="connsiteX6056" fmla="*/ 8428178 w 11033920"/>
              <a:gd name="connsiteY6056" fmla="*/ 2273803 h 8900716"/>
              <a:gd name="connsiteX6057" fmla="*/ 8417961 w 11033920"/>
              <a:gd name="connsiteY6057" fmla="*/ 2261853 h 8900716"/>
              <a:gd name="connsiteX6058" fmla="*/ 8243257 w 11033920"/>
              <a:gd name="connsiteY6058" fmla="*/ 2249903 h 8900716"/>
              <a:gd name="connsiteX6059" fmla="*/ 8254496 w 11033920"/>
              <a:gd name="connsiteY6059" fmla="*/ 2275039 h 8900716"/>
              <a:gd name="connsiteX6060" fmla="*/ 8243257 w 11033920"/>
              <a:gd name="connsiteY6060" fmla="*/ 2273803 h 8900716"/>
              <a:gd name="connsiteX6061" fmla="*/ 8243257 w 11033920"/>
              <a:gd name="connsiteY6061" fmla="*/ 2249903 h 8900716"/>
              <a:gd name="connsiteX6062" fmla="*/ 4571925 w 11033920"/>
              <a:gd name="connsiteY6062" fmla="*/ 2249079 h 8900716"/>
              <a:gd name="connsiteX6063" fmla="*/ 4599510 w 11033920"/>
              <a:gd name="connsiteY6063" fmla="*/ 2298115 h 8900716"/>
              <a:gd name="connsiteX6064" fmla="*/ 4571925 w 11033920"/>
              <a:gd name="connsiteY6064" fmla="*/ 2273803 h 8900716"/>
              <a:gd name="connsiteX6065" fmla="*/ 4571925 w 11033920"/>
              <a:gd name="connsiteY6065" fmla="*/ 2249079 h 8900716"/>
              <a:gd name="connsiteX6066" fmla="*/ 4439109 w 11033920"/>
              <a:gd name="connsiteY6066" fmla="*/ 2249079 h 8900716"/>
              <a:gd name="connsiteX6067" fmla="*/ 4442174 w 11033920"/>
              <a:gd name="connsiteY6067" fmla="*/ 2252376 h 8900716"/>
              <a:gd name="connsiteX6068" fmla="*/ 4466183 w 11033920"/>
              <a:gd name="connsiteY6068" fmla="*/ 2273803 h 8900716"/>
              <a:gd name="connsiteX6069" fmla="*/ 4448815 w 11033920"/>
              <a:gd name="connsiteY6069" fmla="*/ 2264738 h 8900716"/>
              <a:gd name="connsiteX6070" fmla="*/ 4452391 w 11033920"/>
              <a:gd name="connsiteY6070" fmla="*/ 2270507 h 8900716"/>
              <a:gd name="connsiteX6071" fmla="*/ 4466183 w 11033920"/>
              <a:gd name="connsiteY6071" fmla="*/ 2273803 h 8900716"/>
              <a:gd name="connsiteX6072" fmla="*/ 4442174 w 11033920"/>
              <a:gd name="connsiteY6072" fmla="*/ 2273803 h 8900716"/>
              <a:gd name="connsiteX6073" fmla="*/ 4439109 w 11033920"/>
              <a:gd name="connsiteY6073" fmla="*/ 2273803 h 8900716"/>
              <a:gd name="connsiteX6074" fmla="*/ 4439109 w 11033920"/>
              <a:gd name="connsiteY6074" fmla="*/ 2270507 h 8900716"/>
              <a:gd name="connsiteX6075" fmla="*/ 4439109 w 11033920"/>
              <a:gd name="connsiteY6075" fmla="*/ 2250727 h 8900716"/>
              <a:gd name="connsiteX6076" fmla="*/ 4360441 w 11033920"/>
              <a:gd name="connsiteY6076" fmla="*/ 2249079 h 8900716"/>
              <a:gd name="connsiteX6077" fmla="*/ 4363506 w 11033920"/>
              <a:gd name="connsiteY6077" fmla="*/ 2252376 h 8900716"/>
              <a:gd name="connsiteX6078" fmla="*/ 4373723 w 11033920"/>
              <a:gd name="connsiteY6078" fmla="*/ 2261441 h 8900716"/>
              <a:gd name="connsiteX6079" fmla="*/ 4388026 w 11033920"/>
              <a:gd name="connsiteY6079" fmla="*/ 2273803 h 8900716"/>
              <a:gd name="connsiteX6080" fmla="*/ 4360441 w 11033920"/>
              <a:gd name="connsiteY6080" fmla="*/ 2249079 h 8900716"/>
              <a:gd name="connsiteX6081" fmla="*/ 8414896 w 11033920"/>
              <a:gd name="connsiteY6081" fmla="*/ 2237953 h 8900716"/>
              <a:gd name="connsiteX6082" fmla="*/ 8428178 w 11033920"/>
              <a:gd name="connsiteY6082" fmla="*/ 2249903 h 8900716"/>
              <a:gd name="connsiteX6083" fmla="*/ 8422048 w 11033920"/>
              <a:gd name="connsiteY6083" fmla="*/ 2256908 h 8900716"/>
              <a:gd name="connsiteX6084" fmla="*/ 4439109 w 11033920"/>
              <a:gd name="connsiteY6084" fmla="*/ 2227651 h 8900716"/>
              <a:gd name="connsiteX6085" fmla="*/ 4452391 w 11033920"/>
              <a:gd name="connsiteY6085" fmla="*/ 2242074 h 8900716"/>
              <a:gd name="connsiteX6086" fmla="*/ 4466183 w 11033920"/>
              <a:gd name="connsiteY6086" fmla="*/ 2273803 h 8900716"/>
              <a:gd name="connsiteX6087" fmla="*/ 4452391 w 11033920"/>
              <a:gd name="connsiteY6087" fmla="*/ 2258969 h 8900716"/>
              <a:gd name="connsiteX6088" fmla="*/ 4439109 w 11033920"/>
              <a:gd name="connsiteY6088" fmla="*/ 2227651 h 8900716"/>
              <a:gd name="connsiteX6089" fmla="*/ 4388026 w 11033920"/>
              <a:gd name="connsiteY6089" fmla="*/ 2227651 h 8900716"/>
              <a:gd name="connsiteX6090" fmla="*/ 4413057 w 11033920"/>
              <a:gd name="connsiteY6090" fmla="*/ 2238365 h 8900716"/>
              <a:gd name="connsiteX6091" fmla="*/ 4435023 w 11033920"/>
              <a:gd name="connsiteY6091" fmla="*/ 2247431 h 8900716"/>
              <a:gd name="connsiteX6092" fmla="*/ 4439109 w 11033920"/>
              <a:gd name="connsiteY6092" fmla="*/ 2249079 h 8900716"/>
              <a:gd name="connsiteX6093" fmla="*/ 4436555 w 11033920"/>
              <a:gd name="connsiteY6093" fmla="*/ 2248667 h 8900716"/>
              <a:gd name="connsiteX6094" fmla="*/ 4413057 w 11033920"/>
              <a:gd name="connsiteY6094" fmla="*/ 2246194 h 8900716"/>
              <a:gd name="connsiteX6095" fmla="*/ 4388026 w 11033920"/>
              <a:gd name="connsiteY6095" fmla="*/ 2227651 h 8900716"/>
              <a:gd name="connsiteX6096" fmla="*/ 4305783 w 11033920"/>
              <a:gd name="connsiteY6096" fmla="*/ 2227651 h 8900716"/>
              <a:gd name="connsiteX6097" fmla="*/ 4332857 w 11033920"/>
              <a:gd name="connsiteY6097" fmla="*/ 2249079 h 8900716"/>
              <a:gd name="connsiteX6098" fmla="*/ 4305783 w 11033920"/>
              <a:gd name="connsiteY6098" fmla="*/ 2227651 h 8900716"/>
              <a:gd name="connsiteX6099" fmla="*/ 4254700 w 11033920"/>
              <a:gd name="connsiteY6099" fmla="*/ 2227651 h 8900716"/>
              <a:gd name="connsiteX6100" fmla="*/ 4280752 w 11033920"/>
              <a:gd name="connsiteY6100" fmla="*/ 2227651 h 8900716"/>
              <a:gd name="connsiteX6101" fmla="*/ 4332857 w 11033920"/>
              <a:gd name="connsiteY6101" fmla="*/ 2250727 h 8900716"/>
              <a:gd name="connsiteX6102" fmla="*/ 4280752 w 11033920"/>
              <a:gd name="connsiteY6102" fmla="*/ 2250727 h 8900716"/>
              <a:gd name="connsiteX6103" fmla="*/ 4306804 w 11033920"/>
              <a:gd name="connsiteY6103" fmla="*/ 2250727 h 8900716"/>
              <a:gd name="connsiteX6104" fmla="*/ 4254700 w 11033920"/>
              <a:gd name="connsiteY6104" fmla="*/ 2227651 h 8900716"/>
              <a:gd name="connsiteX6105" fmla="*/ 7527585 w 11033920"/>
              <a:gd name="connsiteY6105" fmla="*/ 2216525 h 8900716"/>
              <a:gd name="connsiteX6106" fmla="*/ 7537291 w 11033920"/>
              <a:gd name="connsiteY6106" fmla="*/ 2217762 h 8900716"/>
              <a:gd name="connsiteX6107" fmla="*/ 7550573 w 11033920"/>
              <a:gd name="connsiteY6107" fmla="*/ 2226415 h 8900716"/>
              <a:gd name="connsiteX6108" fmla="*/ 7522988 w 11033920"/>
              <a:gd name="connsiteY6108" fmla="*/ 2273803 h 8900716"/>
              <a:gd name="connsiteX6109" fmla="*/ 7522988 w 11033920"/>
              <a:gd name="connsiteY6109" fmla="*/ 2226415 h 8900716"/>
              <a:gd name="connsiteX6110" fmla="*/ 7527585 w 11033920"/>
              <a:gd name="connsiteY6110" fmla="*/ 2216525 h 8900716"/>
              <a:gd name="connsiteX6111" fmla="*/ 4254700 w 11033920"/>
              <a:gd name="connsiteY6111" fmla="*/ 2202927 h 8900716"/>
              <a:gd name="connsiteX6112" fmla="*/ 4305783 w 11033920"/>
              <a:gd name="connsiteY6112" fmla="*/ 2227651 h 8900716"/>
              <a:gd name="connsiteX6113" fmla="*/ 4254700 w 11033920"/>
              <a:gd name="connsiteY6113" fmla="*/ 2202927 h 8900716"/>
              <a:gd name="connsiteX6114" fmla="*/ 4197998 w 11033920"/>
              <a:gd name="connsiteY6114" fmla="*/ 2200867 h 8900716"/>
              <a:gd name="connsiteX6115" fmla="*/ 4200041 w 11033920"/>
              <a:gd name="connsiteY6115" fmla="*/ 2202515 h 8900716"/>
              <a:gd name="connsiteX6116" fmla="*/ 4200552 w 11033920"/>
              <a:gd name="connsiteY6116" fmla="*/ 2201691 h 8900716"/>
              <a:gd name="connsiteX6117" fmla="*/ 4200041 w 11033920"/>
              <a:gd name="connsiteY6117" fmla="*/ 2201279 h 8900716"/>
              <a:gd name="connsiteX6118" fmla="*/ 4452391 w 11033920"/>
              <a:gd name="connsiteY6118" fmla="*/ 2200043 h 8900716"/>
              <a:gd name="connsiteX6119" fmla="*/ 4493257 w 11033920"/>
              <a:gd name="connsiteY6119" fmla="*/ 2227651 h 8900716"/>
              <a:gd name="connsiteX6120" fmla="*/ 4452391 w 11033920"/>
              <a:gd name="connsiteY6120" fmla="*/ 2200043 h 8900716"/>
              <a:gd name="connsiteX6121" fmla="*/ 8386290 w 11033920"/>
              <a:gd name="connsiteY6121" fmla="*/ 2196746 h 8900716"/>
              <a:gd name="connsiteX6122" fmla="*/ 8401615 w 11033920"/>
              <a:gd name="connsiteY6122" fmla="*/ 2202103 h 8900716"/>
              <a:gd name="connsiteX6123" fmla="*/ 8414896 w 11033920"/>
              <a:gd name="connsiteY6123" fmla="*/ 2237953 h 8900716"/>
              <a:gd name="connsiteX6124" fmla="*/ 8405191 w 11033920"/>
              <a:gd name="connsiteY6124" fmla="*/ 2228888 h 8900716"/>
              <a:gd name="connsiteX6125" fmla="*/ 8401615 w 11033920"/>
              <a:gd name="connsiteY6125" fmla="*/ 2226003 h 8900716"/>
              <a:gd name="connsiteX6126" fmla="*/ 8401615 w 11033920"/>
              <a:gd name="connsiteY6126" fmla="*/ 2273803 h 8900716"/>
              <a:gd name="connsiteX6127" fmla="*/ 8390887 w 11033920"/>
              <a:gd name="connsiteY6127" fmla="*/ 2270095 h 8900716"/>
              <a:gd name="connsiteX6128" fmla="*/ 8376585 w 11033920"/>
              <a:gd name="connsiteY6128" fmla="*/ 2251963 h 8900716"/>
              <a:gd name="connsiteX6129" fmla="*/ 8376585 w 11033920"/>
              <a:gd name="connsiteY6129" fmla="*/ 2251551 h 8900716"/>
              <a:gd name="connsiteX6130" fmla="*/ 8378627 w 11033920"/>
              <a:gd name="connsiteY6130" fmla="*/ 2211168 h 8900716"/>
              <a:gd name="connsiteX6131" fmla="*/ 8386290 w 11033920"/>
              <a:gd name="connsiteY6131" fmla="*/ 2196746 h 8900716"/>
              <a:gd name="connsiteX6132" fmla="*/ 4169902 w 11033920"/>
              <a:gd name="connsiteY6132" fmla="*/ 2190565 h 8900716"/>
              <a:gd name="connsiteX6133" fmla="*/ 4173478 w 11033920"/>
              <a:gd name="connsiteY6133" fmla="*/ 2202927 h 8900716"/>
              <a:gd name="connsiteX6134" fmla="*/ 4200041 w 11033920"/>
              <a:gd name="connsiteY6134" fmla="*/ 2226827 h 8900716"/>
              <a:gd name="connsiteX6135" fmla="*/ 4210258 w 11033920"/>
              <a:gd name="connsiteY6135" fmla="*/ 2235481 h 8900716"/>
              <a:gd name="connsiteX6136" fmla="*/ 4226604 w 11033920"/>
              <a:gd name="connsiteY6136" fmla="*/ 2250727 h 8900716"/>
              <a:gd name="connsiteX6137" fmla="*/ 4253167 w 11033920"/>
              <a:gd name="connsiteY6137" fmla="*/ 2271743 h 8900716"/>
              <a:gd name="connsiteX6138" fmla="*/ 4279730 w 11033920"/>
              <a:gd name="connsiteY6138" fmla="*/ 2274627 h 8900716"/>
              <a:gd name="connsiteX6139" fmla="*/ 4254189 w 11033920"/>
              <a:gd name="connsiteY6139" fmla="*/ 2250727 h 8900716"/>
              <a:gd name="connsiteX6140" fmla="*/ 4253678 w 11033920"/>
              <a:gd name="connsiteY6140" fmla="*/ 2250727 h 8900716"/>
              <a:gd name="connsiteX6141" fmla="*/ 4252146 w 11033920"/>
              <a:gd name="connsiteY6141" fmla="*/ 2249079 h 8900716"/>
              <a:gd name="connsiteX6142" fmla="*/ 4240907 w 11033920"/>
              <a:gd name="connsiteY6142" fmla="*/ 2249079 h 8900716"/>
              <a:gd name="connsiteX6143" fmla="*/ 4227626 w 11033920"/>
              <a:gd name="connsiteY6143" fmla="*/ 2249079 h 8900716"/>
              <a:gd name="connsiteX6144" fmla="*/ 4240907 w 11033920"/>
              <a:gd name="connsiteY6144" fmla="*/ 2240838 h 8900716"/>
              <a:gd name="connsiteX6145" fmla="*/ 4247037 w 11033920"/>
              <a:gd name="connsiteY6145" fmla="*/ 2244134 h 8900716"/>
              <a:gd name="connsiteX6146" fmla="*/ 4226093 w 11033920"/>
              <a:gd name="connsiteY6146" fmla="*/ 2225591 h 8900716"/>
              <a:gd name="connsiteX6147" fmla="*/ 4203106 w 11033920"/>
              <a:gd name="connsiteY6147" fmla="*/ 2204575 h 8900716"/>
              <a:gd name="connsiteX6148" fmla="*/ 4201573 w 11033920"/>
              <a:gd name="connsiteY6148" fmla="*/ 2202927 h 8900716"/>
              <a:gd name="connsiteX6149" fmla="*/ 4200552 w 11033920"/>
              <a:gd name="connsiteY6149" fmla="*/ 2202927 h 8900716"/>
              <a:gd name="connsiteX6150" fmla="*/ 4210258 w 11033920"/>
              <a:gd name="connsiteY6150" fmla="*/ 2211581 h 8900716"/>
              <a:gd name="connsiteX6151" fmla="*/ 4226604 w 11033920"/>
              <a:gd name="connsiteY6151" fmla="*/ 2226827 h 8900716"/>
              <a:gd name="connsiteX6152" fmla="*/ 4223539 w 11033920"/>
              <a:gd name="connsiteY6152" fmla="*/ 2226827 h 8900716"/>
              <a:gd name="connsiteX6153" fmla="*/ 4200041 w 11033920"/>
              <a:gd name="connsiteY6153" fmla="*/ 2226827 h 8900716"/>
              <a:gd name="connsiteX6154" fmla="*/ 4196976 w 11033920"/>
              <a:gd name="connsiteY6154" fmla="*/ 2205812 h 8900716"/>
              <a:gd name="connsiteX6155" fmla="*/ 4173478 w 11033920"/>
              <a:gd name="connsiteY6155" fmla="*/ 2202927 h 8900716"/>
              <a:gd name="connsiteX6156" fmla="*/ 4173478 w 11033920"/>
              <a:gd name="connsiteY6156" fmla="*/ 2191801 h 8900716"/>
              <a:gd name="connsiteX6157" fmla="*/ 4067225 w 11033920"/>
              <a:gd name="connsiteY6157" fmla="*/ 2179027 h 8900716"/>
              <a:gd name="connsiteX6158" fmla="*/ 4093789 w 11033920"/>
              <a:gd name="connsiteY6158" fmla="*/ 2190565 h 8900716"/>
              <a:gd name="connsiteX6159" fmla="*/ 4096343 w 11033920"/>
              <a:gd name="connsiteY6159" fmla="*/ 2191801 h 8900716"/>
              <a:gd name="connsiteX6160" fmla="*/ 4097364 w 11033920"/>
              <a:gd name="connsiteY6160" fmla="*/ 2200043 h 8900716"/>
              <a:gd name="connsiteX6161" fmla="*/ 4120352 w 11033920"/>
              <a:gd name="connsiteY6161" fmla="*/ 2202927 h 8900716"/>
              <a:gd name="connsiteX6162" fmla="*/ 4093789 w 11033920"/>
              <a:gd name="connsiteY6162" fmla="*/ 2202927 h 8900716"/>
              <a:gd name="connsiteX6163" fmla="*/ 4067225 w 11033920"/>
              <a:gd name="connsiteY6163" fmla="*/ 2179027 h 8900716"/>
              <a:gd name="connsiteX6164" fmla="*/ 8269821 w 11033920"/>
              <a:gd name="connsiteY6164" fmla="*/ 2178615 h 8900716"/>
              <a:gd name="connsiteX6165" fmla="*/ 8295873 w 11033920"/>
              <a:gd name="connsiteY6165" fmla="*/ 2273803 h 8900716"/>
              <a:gd name="connsiteX6166" fmla="*/ 8322437 w 11033920"/>
              <a:gd name="connsiteY6166" fmla="*/ 2297703 h 8900716"/>
              <a:gd name="connsiteX6167" fmla="*/ 8322437 w 11033920"/>
              <a:gd name="connsiteY6167" fmla="*/ 2273803 h 8900716"/>
              <a:gd name="connsiteX6168" fmla="*/ 8348999 w 11033920"/>
              <a:gd name="connsiteY6168" fmla="*/ 2178615 h 8900716"/>
              <a:gd name="connsiteX6169" fmla="*/ 8375052 w 11033920"/>
              <a:gd name="connsiteY6169" fmla="*/ 2202103 h 8900716"/>
              <a:gd name="connsiteX6170" fmla="*/ 8375052 w 11033920"/>
              <a:gd name="connsiteY6170" fmla="*/ 2249903 h 8900716"/>
              <a:gd name="connsiteX6171" fmla="*/ 8375052 w 11033920"/>
              <a:gd name="connsiteY6171" fmla="*/ 2273803 h 8900716"/>
              <a:gd name="connsiteX6172" fmla="*/ 8376585 w 11033920"/>
              <a:gd name="connsiteY6172" fmla="*/ 2251963 h 8900716"/>
              <a:gd name="connsiteX6173" fmla="*/ 8388844 w 11033920"/>
              <a:gd name="connsiteY6173" fmla="*/ 2273803 h 8900716"/>
              <a:gd name="connsiteX6174" fmla="*/ 8401615 w 11033920"/>
              <a:gd name="connsiteY6174" fmla="*/ 2297703 h 8900716"/>
              <a:gd name="connsiteX6175" fmla="*/ 8295873 w 11033920"/>
              <a:gd name="connsiteY6175" fmla="*/ 2345091 h 8900716"/>
              <a:gd name="connsiteX6176" fmla="*/ 8274419 w 11033920"/>
              <a:gd name="connsiteY6176" fmla="*/ 2302236 h 8900716"/>
              <a:gd name="connsiteX6177" fmla="*/ 8269821 w 11033920"/>
              <a:gd name="connsiteY6177" fmla="*/ 2296879 h 8900716"/>
              <a:gd name="connsiteX6178" fmla="*/ 8269821 w 11033920"/>
              <a:gd name="connsiteY6178" fmla="*/ 2288226 h 8900716"/>
              <a:gd name="connsiteX6179" fmla="*/ 8269821 w 11033920"/>
              <a:gd name="connsiteY6179" fmla="*/ 2276276 h 8900716"/>
              <a:gd name="connsiteX6180" fmla="*/ 8269821 w 11033920"/>
              <a:gd name="connsiteY6180" fmla="*/ 2249903 h 8900716"/>
              <a:gd name="connsiteX6181" fmla="*/ 8269821 w 11033920"/>
              <a:gd name="connsiteY6181" fmla="*/ 2178615 h 8900716"/>
              <a:gd name="connsiteX6182" fmla="*/ 4120352 w 11033920"/>
              <a:gd name="connsiteY6182" fmla="*/ 2155127 h 8900716"/>
              <a:gd name="connsiteX6183" fmla="*/ 4146915 w 11033920"/>
              <a:gd name="connsiteY6183" fmla="*/ 2179027 h 8900716"/>
              <a:gd name="connsiteX6184" fmla="*/ 4120352 w 11033920"/>
              <a:gd name="connsiteY6184" fmla="*/ 2155127 h 8900716"/>
              <a:gd name="connsiteX6185" fmla="*/ 7257357 w 11033920"/>
              <a:gd name="connsiteY6185" fmla="*/ 2153891 h 8900716"/>
              <a:gd name="connsiteX6186" fmla="*/ 7257357 w 11033920"/>
              <a:gd name="connsiteY6186" fmla="*/ 2225591 h 8900716"/>
              <a:gd name="connsiteX6187" fmla="*/ 7257357 w 11033920"/>
              <a:gd name="connsiteY6187" fmla="*/ 2153891 h 8900716"/>
              <a:gd name="connsiteX6188" fmla="*/ 4306804 w 11033920"/>
              <a:gd name="connsiteY6188" fmla="*/ 2153891 h 8900716"/>
              <a:gd name="connsiteX6189" fmla="*/ 4332857 w 11033920"/>
              <a:gd name="connsiteY6189" fmla="*/ 2178615 h 8900716"/>
              <a:gd name="connsiteX6190" fmla="*/ 4306804 w 11033920"/>
              <a:gd name="connsiteY6190" fmla="*/ 2153891 h 8900716"/>
              <a:gd name="connsiteX6191" fmla="*/ 5699837 w 11033920"/>
              <a:gd name="connsiteY6191" fmla="*/ 2147298 h 8900716"/>
              <a:gd name="connsiteX6192" fmla="*/ 5717205 w 11033920"/>
              <a:gd name="connsiteY6192" fmla="*/ 2147710 h 8900716"/>
              <a:gd name="connsiteX6193" fmla="*/ 5900593 w 11033920"/>
              <a:gd name="connsiteY6193" fmla="*/ 2248667 h 8900716"/>
              <a:gd name="connsiteX6194" fmla="*/ 6219861 w 11033920"/>
              <a:gd name="connsiteY6194" fmla="*/ 2535880 h 8900716"/>
              <a:gd name="connsiteX6195" fmla="*/ 6219861 w 11033920"/>
              <a:gd name="connsiteY6195" fmla="*/ 2560192 h 8900716"/>
              <a:gd name="connsiteX6196" fmla="*/ 6352677 w 11033920"/>
              <a:gd name="connsiteY6196" fmla="*/ 2704004 h 8900716"/>
              <a:gd name="connsiteX6197" fmla="*/ 6246425 w 11033920"/>
              <a:gd name="connsiteY6197" fmla="*/ 2631892 h 8900716"/>
              <a:gd name="connsiteX6198" fmla="*/ 6272988 w 11033920"/>
              <a:gd name="connsiteY6198" fmla="*/ 2679692 h 8900716"/>
              <a:gd name="connsiteX6199" fmla="*/ 5980283 w 11033920"/>
              <a:gd name="connsiteY6199" fmla="*/ 2416379 h 8900716"/>
              <a:gd name="connsiteX6200" fmla="*/ 5687577 w 11033920"/>
              <a:gd name="connsiteY6200" fmla="*/ 2153067 h 8900716"/>
              <a:gd name="connsiteX6201" fmla="*/ 5699837 w 11033920"/>
              <a:gd name="connsiteY6201" fmla="*/ 2147298 h 8900716"/>
              <a:gd name="connsiteX6202" fmla="*/ 4283817 w 11033920"/>
              <a:gd name="connsiteY6202" fmla="*/ 2135348 h 8900716"/>
              <a:gd name="connsiteX6203" fmla="*/ 4306804 w 11033920"/>
              <a:gd name="connsiteY6203" fmla="*/ 2153891 h 8900716"/>
              <a:gd name="connsiteX6204" fmla="*/ 4332857 w 11033920"/>
              <a:gd name="connsiteY6204" fmla="*/ 2202927 h 8900716"/>
              <a:gd name="connsiteX6205" fmla="*/ 4254700 w 11033920"/>
              <a:gd name="connsiteY6205" fmla="*/ 2178615 h 8900716"/>
              <a:gd name="connsiteX6206" fmla="*/ 4280752 w 11033920"/>
              <a:gd name="connsiteY6206" fmla="*/ 2153891 h 8900716"/>
              <a:gd name="connsiteX6207" fmla="*/ 4283817 w 11033920"/>
              <a:gd name="connsiteY6207" fmla="*/ 2135348 h 8900716"/>
              <a:gd name="connsiteX6208" fmla="*/ 4014099 w 11033920"/>
              <a:gd name="connsiteY6208" fmla="*/ 2131227 h 8900716"/>
              <a:gd name="connsiteX6209" fmla="*/ 4093789 w 11033920"/>
              <a:gd name="connsiteY6209" fmla="*/ 2179027 h 8900716"/>
              <a:gd name="connsiteX6210" fmla="*/ 4080507 w 11033920"/>
              <a:gd name="connsiteY6210" fmla="*/ 2179027 h 8900716"/>
              <a:gd name="connsiteX6211" fmla="*/ 4078464 w 11033920"/>
              <a:gd name="connsiteY6211" fmla="*/ 2179027 h 8900716"/>
              <a:gd name="connsiteX6212" fmla="*/ 4077442 w 11033920"/>
              <a:gd name="connsiteY6212" fmla="*/ 2179027 h 8900716"/>
              <a:gd name="connsiteX6213" fmla="*/ 4067225 w 11033920"/>
              <a:gd name="connsiteY6213" fmla="*/ 2179027 h 8900716"/>
              <a:gd name="connsiteX6214" fmla="*/ 4014099 w 11033920"/>
              <a:gd name="connsiteY6214" fmla="*/ 2131227 h 8900716"/>
              <a:gd name="connsiteX6215" fmla="*/ 4094299 w 11033920"/>
              <a:gd name="connsiteY6215" fmla="*/ 2129167 h 8900716"/>
              <a:gd name="connsiteX6216" fmla="*/ 4107581 w 11033920"/>
              <a:gd name="connsiteY6216" fmla="*/ 2132051 h 8900716"/>
              <a:gd name="connsiteX6217" fmla="*/ 4111157 w 11033920"/>
              <a:gd name="connsiteY6217" fmla="*/ 2137820 h 8900716"/>
              <a:gd name="connsiteX6218" fmla="*/ 3984193 w 11033920"/>
              <a:gd name="connsiteY6218" fmla="*/ 2125776 h 8900716"/>
              <a:gd name="connsiteX6219" fmla="*/ 3984248 w 11033920"/>
              <a:gd name="connsiteY6219" fmla="*/ 2125819 h 8900716"/>
              <a:gd name="connsiteX6220" fmla="*/ 3988558 w 11033920"/>
              <a:gd name="connsiteY6220" fmla="*/ 2129167 h 8900716"/>
              <a:gd name="connsiteX6221" fmla="*/ 3985110 w 11033920"/>
              <a:gd name="connsiteY6221" fmla="*/ 2126488 h 8900716"/>
              <a:gd name="connsiteX6222" fmla="*/ 624234 w 11033920"/>
              <a:gd name="connsiteY6222" fmla="*/ 2124222 h 8900716"/>
              <a:gd name="connsiteX6223" fmla="*/ 638026 w 11033920"/>
              <a:gd name="connsiteY6223" fmla="*/ 2130815 h 8900716"/>
              <a:gd name="connsiteX6224" fmla="*/ 634450 w 11033920"/>
              <a:gd name="connsiteY6224" fmla="*/ 2136584 h 8900716"/>
              <a:gd name="connsiteX6225" fmla="*/ 4139252 w 11033920"/>
              <a:gd name="connsiteY6225" fmla="*/ 2121337 h 8900716"/>
              <a:gd name="connsiteX6226" fmla="*/ 4145382 w 11033920"/>
              <a:gd name="connsiteY6226" fmla="*/ 2129167 h 8900716"/>
              <a:gd name="connsiteX6227" fmla="*/ 4136698 w 11033920"/>
              <a:gd name="connsiteY6227" fmla="*/ 2126282 h 8900716"/>
              <a:gd name="connsiteX6228" fmla="*/ 3967401 w 11033920"/>
              <a:gd name="connsiteY6228" fmla="*/ 2112732 h 8900716"/>
              <a:gd name="connsiteX6229" fmla="*/ 3976921 w 11033920"/>
              <a:gd name="connsiteY6229" fmla="*/ 2120127 h 8900716"/>
              <a:gd name="connsiteX6230" fmla="*/ 3984193 w 11033920"/>
              <a:gd name="connsiteY6230" fmla="*/ 2125776 h 8900716"/>
              <a:gd name="connsiteX6231" fmla="*/ 3974765 w 11033920"/>
              <a:gd name="connsiteY6231" fmla="*/ 2118453 h 8900716"/>
              <a:gd name="connsiteX6232" fmla="*/ 4145382 w 11033920"/>
              <a:gd name="connsiteY6232" fmla="*/ 2107739 h 8900716"/>
              <a:gd name="connsiteX6233" fmla="*/ 4139252 w 11033920"/>
              <a:gd name="connsiteY6233" fmla="*/ 2121337 h 8900716"/>
              <a:gd name="connsiteX6234" fmla="*/ 4136698 w 11033920"/>
              <a:gd name="connsiteY6234" fmla="*/ 2118453 h 8900716"/>
              <a:gd name="connsiteX6235" fmla="*/ 4145382 w 11033920"/>
              <a:gd name="connsiteY6235" fmla="*/ 2107739 h 8900716"/>
              <a:gd name="connsiteX6236" fmla="*/ 4039641 w 11033920"/>
              <a:gd name="connsiteY6236" fmla="*/ 2107739 h 8900716"/>
              <a:gd name="connsiteX6237" fmla="*/ 4066715 w 11033920"/>
              <a:gd name="connsiteY6237" fmla="*/ 2129167 h 8900716"/>
              <a:gd name="connsiteX6238" fmla="*/ 4039641 w 11033920"/>
              <a:gd name="connsiteY6238" fmla="*/ 2107739 h 8900716"/>
              <a:gd name="connsiteX6239" fmla="*/ 3968124 w 11033920"/>
              <a:gd name="connsiteY6239" fmla="*/ 2107739 h 8900716"/>
              <a:gd name="connsiteX6240" fmla="*/ 3997753 w 11033920"/>
              <a:gd name="connsiteY6240" fmla="*/ 2110211 h 8900716"/>
              <a:gd name="connsiteX6241" fmla="*/ 4014099 w 11033920"/>
              <a:gd name="connsiteY6241" fmla="*/ 2131227 h 8900716"/>
              <a:gd name="connsiteX6242" fmla="*/ 3960973 w 11033920"/>
              <a:gd name="connsiteY6242" fmla="*/ 2107739 h 8900716"/>
              <a:gd name="connsiteX6243" fmla="*/ 3965283 w 11033920"/>
              <a:gd name="connsiteY6243" fmla="*/ 2111087 h 8900716"/>
              <a:gd name="connsiteX6244" fmla="*/ 3967401 w 11033920"/>
              <a:gd name="connsiteY6244" fmla="*/ 2112732 h 8900716"/>
              <a:gd name="connsiteX6245" fmla="*/ 610952 w 11033920"/>
              <a:gd name="connsiteY6245" fmla="*/ 2107739 h 8900716"/>
              <a:gd name="connsiteX6246" fmla="*/ 624234 w 11033920"/>
              <a:gd name="connsiteY6246" fmla="*/ 2124222 h 8900716"/>
              <a:gd name="connsiteX6247" fmla="*/ 614017 w 11033920"/>
              <a:gd name="connsiteY6247" fmla="*/ 2119277 h 8900716"/>
              <a:gd name="connsiteX6248" fmla="*/ 610952 w 11033920"/>
              <a:gd name="connsiteY6248" fmla="*/ 2107739 h 8900716"/>
              <a:gd name="connsiteX6249" fmla="*/ 582857 w 11033920"/>
              <a:gd name="connsiteY6249" fmla="*/ 2107739 h 8900716"/>
              <a:gd name="connsiteX6250" fmla="*/ 635472 w 11033920"/>
              <a:gd name="connsiteY6250" fmla="*/ 2227651 h 8900716"/>
              <a:gd name="connsiteX6251" fmla="*/ 582857 w 11033920"/>
              <a:gd name="connsiteY6251" fmla="*/ 2203339 h 8900716"/>
              <a:gd name="connsiteX6252" fmla="*/ 582857 w 11033920"/>
              <a:gd name="connsiteY6252" fmla="*/ 2107739 h 8900716"/>
              <a:gd name="connsiteX6253" fmla="*/ 3960973 w 11033920"/>
              <a:gd name="connsiteY6253" fmla="*/ 2104030 h 8900716"/>
              <a:gd name="connsiteX6254" fmla="*/ 3968124 w 11033920"/>
              <a:gd name="connsiteY6254" fmla="*/ 2107739 h 8900716"/>
              <a:gd name="connsiteX6255" fmla="*/ 3960973 w 11033920"/>
              <a:gd name="connsiteY6255" fmla="*/ 2106915 h 8900716"/>
              <a:gd name="connsiteX6256" fmla="*/ 4071312 w 11033920"/>
              <a:gd name="connsiteY6256" fmla="*/ 2097437 h 8900716"/>
              <a:gd name="connsiteX6257" fmla="*/ 4094299 w 11033920"/>
              <a:gd name="connsiteY6257" fmla="*/ 2107739 h 8900716"/>
              <a:gd name="connsiteX6258" fmla="*/ 4066715 w 11033920"/>
              <a:gd name="connsiteY6258" fmla="*/ 2107739 h 8900716"/>
              <a:gd name="connsiteX6259" fmla="*/ 4071312 w 11033920"/>
              <a:gd name="connsiteY6259" fmla="*/ 2097437 h 8900716"/>
              <a:gd name="connsiteX6260" fmla="*/ 4121884 w 11033920"/>
              <a:gd name="connsiteY6260" fmla="*/ 2096201 h 8900716"/>
              <a:gd name="connsiteX6261" fmla="*/ 4145382 w 11033920"/>
              <a:gd name="connsiteY6261" fmla="*/ 2107739 h 8900716"/>
              <a:gd name="connsiteX6262" fmla="*/ 4122906 w 11033920"/>
              <a:gd name="connsiteY6262" fmla="*/ 2104442 h 8900716"/>
              <a:gd name="connsiteX6263" fmla="*/ 4004904 w 11033920"/>
              <a:gd name="connsiteY6263" fmla="*/ 2088784 h 8900716"/>
              <a:gd name="connsiteX6264" fmla="*/ 4039641 w 11033920"/>
              <a:gd name="connsiteY6264" fmla="*/ 2106091 h 8900716"/>
              <a:gd name="connsiteX6265" fmla="*/ 4014099 w 11033920"/>
              <a:gd name="connsiteY6265" fmla="*/ 2106091 h 8900716"/>
              <a:gd name="connsiteX6266" fmla="*/ 4004904 w 11033920"/>
              <a:gd name="connsiteY6266" fmla="*/ 2088784 h 8900716"/>
              <a:gd name="connsiteX6267" fmla="*/ 4388026 w 11033920"/>
              <a:gd name="connsiteY6267" fmla="*/ 2083015 h 8900716"/>
              <a:gd name="connsiteX6268" fmla="*/ 4411524 w 11033920"/>
              <a:gd name="connsiteY6268" fmla="*/ 2107739 h 8900716"/>
              <a:gd name="connsiteX6269" fmla="*/ 4388026 w 11033920"/>
              <a:gd name="connsiteY6269" fmla="*/ 2107739 h 8900716"/>
              <a:gd name="connsiteX6270" fmla="*/ 4388026 w 11033920"/>
              <a:gd name="connsiteY6270" fmla="*/ 2083015 h 8900716"/>
              <a:gd name="connsiteX6271" fmla="*/ 4067736 w 11033920"/>
              <a:gd name="connsiteY6271" fmla="*/ 2083015 h 8900716"/>
              <a:gd name="connsiteX6272" fmla="*/ 4094299 w 11033920"/>
              <a:gd name="connsiteY6272" fmla="*/ 2083015 h 8900716"/>
              <a:gd name="connsiteX6273" fmla="*/ 4119841 w 11033920"/>
              <a:gd name="connsiteY6273" fmla="*/ 2083015 h 8900716"/>
              <a:gd name="connsiteX6274" fmla="*/ 4121373 w 11033920"/>
              <a:gd name="connsiteY6274" fmla="*/ 2083015 h 8900716"/>
              <a:gd name="connsiteX6275" fmla="*/ 4120352 w 11033920"/>
              <a:gd name="connsiteY6275" fmla="*/ 2086311 h 8900716"/>
              <a:gd name="connsiteX6276" fmla="*/ 4121884 w 11033920"/>
              <a:gd name="connsiteY6276" fmla="*/ 2096201 h 8900716"/>
              <a:gd name="connsiteX6277" fmla="*/ 4119841 w 11033920"/>
              <a:gd name="connsiteY6277" fmla="*/ 2095377 h 8900716"/>
              <a:gd name="connsiteX6278" fmla="*/ 4116776 w 11033920"/>
              <a:gd name="connsiteY6278" fmla="*/ 2093728 h 8900716"/>
              <a:gd name="connsiteX6279" fmla="*/ 4108092 w 11033920"/>
              <a:gd name="connsiteY6279" fmla="*/ 2095377 h 8900716"/>
              <a:gd name="connsiteX6280" fmla="*/ 4094299 w 11033920"/>
              <a:gd name="connsiteY6280" fmla="*/ 2107739 h 8900716"/>
              <a:gd name="connsiteX6281" fmla="*/ 4067736 w 11033920"/>
              <a:gd name="connsiteY6281" fmla="*/ 2083015 h 8900716"/>
              <a:gd name="connsiteX6282" fmla="*/ 4057520 w 11033920"/>
              <a:gd name="connsiteY6282" fmla="*/ 2069004 h 8900716"/>
              <a:gd name="connsiteX6283" fmla="*/ 4074377 w 11033920"/>
              <a:gd name="connsiteY6283" fmla="*/ 2080130 h 8900716"/>
              <a:gd name="connsiteX6284" fmla="*/ 4067736 w 11033920"/>
              <a:gd name="connsiteY6284" fmla="*/ 2083015 h 8900716"/>
              <a:gd name="connsiteX6285" fmla="*/ 4058030 w 11033920"/>
              <a:gd name="connsiteY6285" fmla="*/ 2071065 h 8900716"/>
              <a:gd name="connsiteX6286" fmla="*/ 8306601 w 11033920"/>
              <a:gd name="connsiteY6286" fmla="*/ 2062823 h 8900716"/>
              <a:gd name="connsiteX6287" fmla="*/ 8321925 w 11033920"/>
              <a:gd name="connsiteY6287" fmla="*/ 2083015 h 8900716"/>
              <a:gd name="connsiteX6288" fmla="*/ 8306601 w 11033920"/>
              <a:gd name="connsiteY6288" fmla="*/ 2062823 h 8900716"/>
              <a:gd name="connsiteX6289" fmla="*/ 3907847 w 11033920"/>
              <a:gd name="connsiteY6289" fmla="*/ 2059527 h 8900716"/>
              <a:gd name="connsiteX6290" fmla="*/ 3934410 w 11033920"/>
              <a:gd name="connsiteY6290" fmla="*/ 2083015 h 8900716"/>
              <a:gd name="connsiteX6291" fmla="*/ 3944626 w 11033920"/>
              <a:gd name="connsiteY6291" fmla="*/ 2083015 h 8900716"/>
              <a:gd name="connsiteX6292" fmla="*/ 3945648 w 11033920"/>
              <a:gd name="connsiteY6292" fmla="*/ 2083015 h 8900716"/>
              <a:gd name="connsiteX6293" fmla="*/ 3957397 w 11033920"/>
              <a:gd name="connsiteY6293" fmla="*/ 2083015 h 8900716"/>
              <a:gd name="connsiteX6294" fmla="*/ 3960973 w 11033920"/>
              <a:gd name="connsiteY6294" fmla="*/ 2083015 h 8900716"/>
              <a:gd name="connsiteX6295" fmla="*/ 3960973 w 11033920"/>
              <a:gd name="connsiteY6295" fmla="*/ 2104030 h 8900716"/>
              <a:gd name="connsiteX6296" fmla="*/ 3907847 w 11033920"/>
              <a:gd name="connsiteY6296" fmla="*/ 2059527 h 8900716"/>
              <a:gd name="connsiteX6297" fmla="*/ 7178689 w 11033920"/>
              <a:gd name="connsiteY6297" fmla="*/ 2058702 h 8900716"/>
              <a:gd name="connsiteX6298" fmla="*/ 7178689 w 11033920"/>
              <a:gd name="connsiteY6298" fmla="*/ 2058702 h 8900716"/>
              <a:gd name="connsiteX6299" fmla="*/ 4094299 w 11033920"/>
              <a:gd name="connsiteY6299" fmla="*/ 2058702 h 8900716"/>
              <a:gd name="connsiteX6300" fmla="*/ 4121373 w 11033920"/>
              <a:gd name="connsiteY6300" fmla="*/ 2083015 h 8900716"/>
              <a:gd name="connsiteX6301" fmla="*/ 4094299 w 11033920"/>
              <a:gd name="connsiteY6301" fmla="*/ 2058702 h 8900716"/>
              <a:gd name="connsiteX6302" fmla="*/ 4041173 w 11033920"/>
              <a:gd name="connsiteY6302" fmla="*/ 2058702 h 8900716"/>
              <a:gd name="connsiteX6303" fmla="*/ 4041173 w 11033920"/>
              <a:gd name="connsiteY6303" fmla="*/ 2058702 h 8900716"/>
              <a:gd name="connsiteX6304" fmla="*/ 4012567 w 11033920"/>
              <a:gd name="connsiteY6304" fmla="*/ 2058702 h 8900716"/>
              <a:gd name="connsiteX6305" fmla="*/ 4039641 w 11033920"/>
              <a:gd name="connsiteY6305" fmla="*/ 2083015 h 8900716"/>
              <a:gd name="connsiteX6306" fmla="*/ 4012567 w 11033920"/>
              <a:gd name="connsiteY6306" fmla="*/ 2083015 h 8900716"/>
              <a:gd name="connsiteX6307" fmla="*/ 4012567 w 11033920"/>
              <a:gd name="connsiteY6307" fmla="*/ 2058702 h 8900716"/>
              <a:gd name="connsiteX6308" fmla="*/ 3943605 w 11033920"/>
              <a:gd name="connsiteY6308" fmla="*/ 2058702 h 8900716"/>
              <a:gd name="connsiteX6309" fmla="*/ 3957397 w 11033920"/>
              <a:gd name="connsiteY6309" fmla="*/ 2058702 h 8900716"/>
              <a:gd name="connsiteX6310" fmla="*/ 3960973 w 11033920"/>
              <a:gd name="connsiteY6310" fmla="*/ 2058702 h 8900716"/>
              <a:gd name="connsiteX6311" fmla="*/ 3988558 w 11033920"/>
              <a:gd name="connsiteY6311" fmla="*/ 2083015 h 8900716"/>
              <a:gd name="connsiteX6312" fmla="*/ 3957397 w 11033920"/>
              <a:gd name="connsiteY6312" fmla="*/ 2067768 h 8900716"/>
              <a:gd name="connsiteX6313" fmla="*/ 4039641 w 11033920"/>
              <a:gd name="connsiteY6313" fmla="*/ 2056230 h 8900716"/>
              <a:gd name="connsiteX6314" fmla="*/ 4067736 w 11033920"/>
              <a:gd name="connsiteY6314" fmla="*/ 2058702 h 8900716"/>
              <a:gd name="connsiteX6315" fmla="*/ 4057009 w 11033920"/>
              <a:gd name="connsiteY6315" fmla="*/ 2061999 h 8900716"/>
              <a:gd name="connsiteX6316" fmla="*/ 4057520 w 11033920"/>
              <a:gd name="connsiteY6316" fmla="*/ 2069004 h 8900716"/>
              <a:gd name="connsiteX6317" fmla="*/ 4041173 w 11033920"/>
              <a:gd name="connsiteY6317" fmla="*/ 2058702 h 8900716"/>
              <a:gd name="connsiteX6318" fmla="*/ 3939518 w 11033920"/>
              <a:gd name="connsiteY6318" fmla="*/ 2055406 h 8900716"/>
              <a:gd name="connsiteX6319" fmla="*/ 3943605 w 11033920"/>
              <a:gd name="connsiteY6319" fmla="*/ 2058702 h 8900716"/>
              <a:gd name="connsiteX6320" fmla="*/ 3933899 w 11033920"/>
              <a:gd name="connsiteY6320" fmla="*/ 2058702 h 8900716"/>
              <a:gd name="connsiteX6321" fmla="*/ 4016653 w 11033920"/>
              <a:gd name="connsiteY6321" fmla="*/ 2036451 h 8900716"/>
              <a:gd name="connsiteX6322" fmla="*/ 4024827 w 11033920"/>
              <a:gd name="connsiteY6322" fmla="*/ 2037275 h 8900716"/>
              <a:gd name="connsiteX6323" fmla="*/ 4039641 w 11033920"/>
              <a:gd name="connsiteY6323" fmla="*/ 2056230 h 8900716"/>
              <a:gd name="connsiteX6324" fmla="*/ 4031467 w 11033920"/>
              <a:gd name="connsiteY6324" fmla="*/ 2055406 h 8900716"/>
              <a:gd name="connsiteX6325" fmla="*/ 4570903 w 11033920"/>
              <a:gd name="connsiteY6325" fmla="*/ 2033978 h 8900716"/>
              <a:gd name="connsiteX6326" fmla="*/ 4624541 w 11033920"/>
              <a:gd name="connsiteY6326" fmla="*/ 2057878 h 8900716"/>
              <a:gd name="connsiteX6327" fmla="*/ 4624541 w 11033920"/>
              <a:gd name="connsiteY6327" fmla="*/ 2082190 h 8900716"/>
              <a:gd name="connsiteX6328" fmla="*/ 4651615 w 11033920"/>
              <a:gd name="connsiteY6328" fmla="*/ 2105679 h 8900716"/>
              <a:gd name="connsiteX6329" fmla="*/ 4651615 w 11033920"/>
              <a:gd name="connsiteY6329" fmla="*/ 2082190 h 8900716"/>
              <a:gd name="connsiteX6330" fmla="*/ 4704741 w 11033920"/>
              <a:gd name="connsiteY6330" fmla="*/ 2129579 h 8900716"/>
              <a:gd name="connsiteX6331" fmla="*/ 4678178 w 11033920"/>
              <a:gd name="connsiteY6331" fmla="*/ 2129579 h 8900716"/>
              <a:gd name="connsiteX6332" fmla="*/ 4688905 w 11033920"/>
              <a:gd name="connsiteY6332" fmla="*/ 2149358 h 8900716"/>
              <a:gd name="connsiteX6333" fmla="*/ 4544340 w 11033920"/>
              <a:gd name="connsiteY6333" fmla="*/ 2105679 h 8900716"/>
              <a:gd name="connsiteX6334" fmla="*/ 4570903 w 11033920"/>
              <a:gd name="connsiteY6334" fmla="*/ 2033978 h 8900716"/>
              <a:gd name="connsiteX6335" fmla="*/ 3988558 w 11033920"/>
              <a:gd name="connsiteY6335" fmla="*/ 2033978 h 8900716"/>
              <a:gd name="connsiteX6336" fmla="*/ 4014610 w 11033920"/>
              <a:gd name="connsiteY6336" fmla="*/ 2033978 h 8900716"/>
              <a:gd name="connsiteX6337" fmla="*/ 4016653 w 11033920"/>
              <a:gd name="connsiteY6337" fmla="*/ 2036451 h 8900716"/>
              <a:gd name="connsiteX6338" fmla="*/ 3960973 w 11033920"/>
              <a:gd name="connsiteY6338" fmla="*/ 2033978 h 8900716"/>
              <a:gd name="connsiteX6339" fmla="*/ 3964549 w 11033920"/>
              <a:gd name="connsiteY6339" fmla="*/ 2033978 h 8900716"/>
              <a:gd name="connsiteX6340" fmla="*/ 3973233 w 11033920"/>
              <a:gd name="connsiteY6340" fmla="*/ 2033978 h 8900716"/>
              <a:gd name="connsiteX6341" fmla="*/ 3974765 w 11033920"/>
              <a:gd name="connsiteY6341" fmla="*/ 2033978 h 8900716"/>
              <a:gd name="connsiteX6342" fmla="*/ 3976809 w 11033920"/>
              <a:gd name="connsiteY6342" fmla="*/ 2033978 h 8900716"/>
              <a:gd name="connsiteX6343" fmla="*/ 3988558 w 11033920"/>
              <a:gd name="connsiteY6343" fmla="*/ 2033978 h 8900716"/>
              <a:gd name="connsiteX6344" fmla="*/ 3988047 w 11033920"/>
              <a:gd name="connsiteY6344" fmla="*/ 2044280 h 8900716"/>
              <a:gd name="connsiteX6345" fmla="*/ 3984982 w 11033920"/>
              <a:gd name="connsiteY6345" fmla="*/ 2043044 h 8900716"/>
              <a:gd name="connsiteX6346" fmla="*/ 3984471 w 11033920"/>
              <a:gd name="connsiteY6346" fmla="*/ 2044692 h 8900716"/>
              <a:gd name="connsiteX6347" fmla="*/ 3988558 w 11033920"/>
              <a:gd name="connsiteY6347" fmla="*/ 2058702 h 8900716"/>
              <a:gd name="connsiteX6348" fmla="*/ 3960973 w 11033920"/>
              <a:gd name="connsiteY6348" fmla="*/ 2033978 h 8900716"/>
              <a:gd name="connsiteX6349" fmla="*/ 3906314 w 11033920"/>
              <a:gd name="connsiteY6349" fmla="*/ 2033978 h 8900716"/>
              <a:gd name="connsiteX6350" fmla="*/ 3941050 w 11033920"/>
              <a:gd name="connsiteY6350" fmla="*/ 2054582 h 8900716"/>
              <a:gd name="connsiteX6351" fmla="*/ 3939518 w 11033920"/>
              <a:gd name="connsiteY6351" fmla="*/ 2055406 h 8900716"/>
              <a:gd name="connsiteX6352" fmla="*/ 5445955 w 11033920"/>
              <a:gd name="connsiteY6352" fmla="*/ 2015435 h 8900716"/>
              <a:gd name="connsiteX6353" fmla="*/ 5503679 w 11033920"/>
              <a:gd name="connsiteY6353" fmla="*/ 2058702 h 8900716"/>
              <a:gd name="connsiteX6354" fmla="*/ 5448509 w 11033920"/>
              <a:gd name="connsiteY6354" fmla="*/ 2034802 h 8900716"/>
              <a:gd name="connsiteX6355" fmla="*/ 5445955 w 11033920"/>
              <a:gd name="connsiteY6355" fmla="*/ 2015435 h 8900716"/>
              <a:gd name="connsiteX6356" fmla="*/ 8268289 w 11033920"/>
              <a:gd name="connsiteY6356" fmla="*/ 2009254 h 8900716"/>
              <a:gd name="connsiteX6357" fmla="*/ 8294851 w 11033920"/>
              <a:gd name="connsiteY6357" fmla="*/ 2035627 h 8900716"/>
              <a:gd name="connsiteX6358" fmla="*/ 8268289 w 11033920"/>
              <a:gd name="connsiteY6358" fmla="*/ 2059527 h 8900716"/>
              <a:gd name="connsiteX6359" fmla="*/ 8294851 w 11033920"/>
              <a:gd name="connsiteY6359" fmla="*/ 2083015 h 8900716"/>
              <a:gd name="connsiteX6360" fmla="*/ 8321925 w 11033920"/>
              <a:gd name="connsiteY6360" fmla="*/ 2083015 h 8900716"/>
              <a:gd name="connsiteX6361" fmla="*/ 8268289 w 11033920"/>
              <a:gd name="connsiteY6361" fmla="*/ 2131227 h 8900716"/>
              <a:gd name="connsiteX6362" fmla="*/ 8241725 w 11033920"/>
              <a:gd name="connsiteY6362" fmla="*/ 2083015 h 8900716"/>
              <a:gd name="connsiteX6363" fmla="*/ 8268289 w 11033920"/>
              <a:gd name="connsiteY6363" fmla="*/ 2009254 h 8900716"/>
              <a:gd name="connsiteX6364" fmla="*/ 8500205 w 11033920"/>
              <a:gd name="connsiteY6364" fmla="*/ 2003485 h 8900716"/>
              <a:gd name="connsiteX6365" fmla="*/ 8507357 w 11033920"/>
              <a:gd name="connsiteY6365" fmla="*/ 2010078 h 8900716"/>
              <a:gd name="connsiteX6366" fmla="*/ 8504292 w 11033920"/>
              <a:gd name="connsiteY6366" fmla="*/ 2007194 h 8900716"/>
              <a:gd name="connsiteX6367" fmla="*/ 8505824 w 11033920"/>
              <a:gd name="connsiteY6367" fmla="*/ 1987826 h 8900716"/>
              <a:gd name="connsiteX6368" fmla="*/ 8533409 w 11033920"/>
              <a:gd name="connsiteY6368" fmla="*/ 2012551 h 8900716"/>
              <a:gd name="connsiteX6369" fmla="*/ 8505824 w 11033920"/>
              <a:gd name="connsiteY6369" fmla="*/ 1987826 h 8900716"/>
              <a:gd name="connsiteX6370" fmla="*/ 8483348 w 11033920"/>
              <a:gd name="connsiteY6370" fmla="*/ 1987826 h 8900716"/>
              <a:gd name="connsiteX6371" fmla="*/ 8500205 w 11033920"/>
              <a:gd name="connsiteY6371" fmla="*/ 2003485 h 8900716"/>
              <a:gd name="connsiteX6372" fmla="*/ 8481815 w 11033920"/>
              <a:gd name="connsiteY6372" fmla="*/ 2010078 h 8900716"/>
              <a:gd name="connsiteX6373" fmla="*/ 3906314 w 11033920"/>
              <a:gd name="connsiteY6373" fmla="*/ 1987826 h 8900716"/>
              <a:gd name="connsiteX6374" fmla="*/ 3933899 w 11033920"/>
              <a:gd name="connsiteY6374" fmla="*/ 1999364 h 8900716"/>
              <a:gd name="connsiteX6375" fmla="*/ 3957397 w 11033920"/>
              <a:gd name="connsiteY6375" fmla="*/ 2008842 h 8900716"/>
              <a:gd name="connsiteX6376" fmla="*/ 3957397 w 11033920"/>
              <a:gd name="connsiteY6376" fmla="*/ 2009254 h 8900716"/>
              <a:gd name="connsiteX6377" fmla="*/ 3957908 w 11033920"/>
              <a:gd name="connsiteY6377" fmla="*/ 2009666 h 8900716"/>
              <a:gd name="connsiteX6378" fmla="*/ 3960973 w 11033920"/>
              <a:gd name="connsiteY6378" fmla="*/ 2010902 h 8900716"/>
              <a:gd name="connsiteX6379" fmla="*/ 3960973 w 11033920"/>
              <a:gd name="connsiteY6379" fmla="*/ 2012551 h 8900716"/>
              <a:gd name="connsiteX6380" fmla="*/ 3960973 w 11033920"/>
              <a:gd name="connsiteY6380" fmla="*/ 2020380 h 8900716"/>
              <a:gd name="connsiteX6381" fmla="*/ 3933899 w 11033920"/>
              <a:gd name="connsiteY6381" fmla="*/ 2010902 h 8900716"/>
              <a:gd name="connsiteX6382" fmla="*/ 3906314 w 11033920"/>
              <a:gd name="connsiteY6382" fmla="*/ 2010902 h 8900716"/>
              <a:gd name="connsiteX6383" fmla="*/ 3906314 w 11033920"/>
              <a:gd name="connsiteY6383" fmla="*/ 1987826 h 8900716"/>
              <a:gd name="connsiteX6384" fmla="*/ 8483858 w 11033920"/>
              <a:gd name="connsiteY6384" fmla="*/ 1985766 h 8900716"/>
              <a:gd name="connsiteX6385" fmla="*/ 8483348 w 11033920"/>
              <a:gd name="connsiteY6385" fmla="*/ 1987826 h 8900716"/>
              <a:gd name="connsiteX6386" fmla="*/ 8481815 w 11033920"/>
              <a:gd name="connsiteY6386" fmla="*/ 1986178 h 8900716"/>
              <a:gd name="connsiteX6387" fmla="*/ 3926236 w 11033920"/>
              <a:gd name="connsiteY6387" fmla="*/ 1966811 h 8900716"/>
              <a:gd name="connsiteX6388" fmla="*/ 3960973 w 11033920"/>
              <a:gd name="connsiteY6388" fmla="*/ 1987826 h 8900716"/>
              <a:gd name="connsiteX6389" fmla="*/ 3949735 w 11033920"/>
              <a:gd name="connsiteY6389" fmla="*/ 2001837 h 8900716"/>
              <a:gd name="connsiteX6390" fmla="*/ 3933899 w 11033920"/>
              <a:gd name="connsiteY6390" fmla="*/ 1987826 h 8900716"/>
              <a:gd name="connsiteX6391" fmla="*/ 3926236 w 11033920"/>
              <a:gd name="connsiteY6391" fmla="*/ 1966811 h 8900716"/>
              <a:gd name="connsiteX6392" fmla="*/ 4385983 w 11033920"/>
              <a:gd name="connsiteY6392" fmla="*/ 1963514 h 8900716"/>
              <a:gd name="connsiteX6393" fmla="*/ 4385983 w 11033920"/>
              <a:gd name="connsiteY6393" fmla="*/ 1987826 h 8900716"/>
              <a:gd name="connsiteX6394" fmla="*/ 4385983 w 11033920"/>
              <a:gd name="connsiteY6394" fmla="*/ 1963514 h 8900716"/>
              <a:gd name="connsiteX6395" fmla="*/ 969044 w 11033920"/>
              <a:gd name="connsiteY6395" fmla="*/ 1958569 h 8900716"/>
              <a:gd name="connsiteX6396" fmla="*/ 972619 w 11033920"/>
              <a:gd name="connsiteY6396" fmla="*/ 1963514 h 8900716"/>
              <a:gd name="connsiteX6397" fmla="*/ 971598 w 11033920"/>
              <a:gd name="connsiteY6397" fmla="*/ 1963514 h 8900716"/>
              <a:gd name="connsiteX6398" fmla="*/ 970066 w 11033920"/>
              <a:gd name="connsiteY6398" fmla="*/ 1960630 h 8900716"/>
              <a:gd name="connsiteX6399" fmla="*/ 8492543 w 11033920"/>
              <a:gd name="connsiteY6399" fmla="*/ 1956509 h 8900716"/>
              <a:gd name="connsiteX6400" fmla="*/ 8507357 w 11033920"/>
              <a:gd name="connsiteY6400" fmla="*/ 1962690 h 8900716"/>
              <a:gd name="connsiteX6401" fmla="*/ 8504292 w 11033920"/>
              <a:gd name="connsiteY6401" fmla="*/ 1983294 h 8900716"/>
              <a:gd name="connsiteX6402" fmla="*/ 8483858 w 11033920"/>
              <a:gd name="connsiteY6402" fmla="*/ 1985766 h 8900716"/>
              <a:gd name="connsiteX6403" fmla="*/ 8485391 w 11033920"/>
              <a:gd name="connsiteY6403" fmla="*/ 1968459 h 8900716"/>
              <a:gd name="connsiteX6404" fmla="*/ 8492543 w 11033920"/>
              <a:gd name="connsiteY6404" fmla="*/ 1956509 h 8900716"/>
              <a:gd name="connsiteX6405" fmla="*/ 3965059 w 11033920"/>
              <a:gd name="connsiteY6405" fmla="*/ 1955685 h 8900716"/>
              <a:gd name="connsiteX6406" fmla="*/ 3986514 w 11033920"/>
              <a:gd name="connsiteY6406" fmla="*/ 1962690 h 8900716"/>
              <a:gd name="connsiteX6407" fmla="*/ 3960973 w 11033920"/>
              <a:gd name="connsiteY6407" fmla="*/ 1986178 h 8900716"/>
              <a:gd name="connsiteX6408" fmla="*/ 3960973 w 11033920"/>
              <a:gd name="connsiteY6408" fmla="*/ 1962690 h 8900716"/>
              <a:gd name="connsiteX6409" fmla="*/ 3965059 w 11033920"/>
              <a:gd name="connsiteY6409" fmla="*/ 1955685 h 8900716"/>
              <a:gd name="connsiteX6410" fmla="*/ 956273 w 11033920"/>
              <a:gd name="connsiteY6410" fmla="*/ 1940026 h 8900716"/>
              <a:gd name="connsiteX6411" fmla="*/ 968022 w 11033920"/>
              <a:gd name="connsiteY6411" fmla="*/ 1953625 h 8900716"/>
              <a:gd name="connsiteX6412" fmla="*/ 969044 w 11033920"/>
              <a:gd name="connsiteY6412" fmla="*/ 1958569 h 8900716"/>
              <a:gd name="connsiteX6413" fmla="*/ 961381 w 11033920"/>
              <a:gd name="connsiteY6413" fmla="*/ 1947031 h 8900716"/>
              <a:gd name="connsiteX6414" fmla="*/ 956273 w 11033920"/>
              <a:gd name="connsiteY6414" fmla="*/ 1940026 h 8900716"/>
              <a:gd name="connsiteX6415" fmla="*/ 4094299 w 11033920"/>
              <a:gd name="connsiteY6415" fmla="*/ 1938790 h 8900716"/>
              <a:gd name="connsiteX6416" fmla="*/ 4066715 w 11033920"/>
              <a:gd name="connsiteY6416" fmla="*/ 1963514 h 8900716"/>
              <a:gd name="connsiteX6417" fmla="*/ 4094299 w 11033920"/>
              <a:gd name="connsiteY6417" fmla="*/ 1938790 h 8900716"/>
              <a:gd name="connsiteX6418" fmla="*/ 4162751 w 11033920"/>
              <a:gd name="connsiteY6418" fmla="*/ 1935906 h 8900716"/>
              <a:gd name="connsiteX6419" fmla="*/ 4179608 w 11033920"/>
              <a:gd name="connsiteY6419" fmla="*/ 1956921 h 8900716"/>
              <a:gd name="connsiteX6420" fmla="*/ 4172967 w 11033920"/>
              <a:gd name="connsiteY6420" fmla="*/ 1963514 h 8900716"/>
              <a:gd name="connsiteX6421" fmla="*/ 4145382 w 11033920"/>
              <a:gd name="connsiteY6421" fmla="*/ 1938790 h 8900716"/>
              <a:gd name="connsiteX6422" fmla="*/ 4145382 w 11033920"/>
              <a:gd name="connsiteY6422" fmla="*/ 1914066 h 8900716"/>
              <a:gd name="connsiteX6423" fmla="*/ 4165816 w 11033920"/>
              <a:gd name="connsiteY6423" fmla="*/ 1935493 h 8900716"/>
              <a:gd name="connsiteX6424" fmla="*/ 4162751 w 11033920"/>
              <a:gd name="connsiteY6424" fmla="*/ 1935906 h 8900716"/>
              <a:gd name="connsiteX6425" fmla="*/ 4094299 w 11033920"/>
              <a:gd name="connsiteY6425" fmla="*/ 1914066 h 8900716"/>
              <a:gd name="connsiteX6426" fmla="*/ 4119841 w 11033920"/>
              <a:gd name="connsiteY6426" fmla="*/ 1938790 h 8900716"/>
              <a:gd name="connsiteX6427" fmla="*/ 4119841 w 11033920"/>
              <a:gd name="connsiteY6427" fmla="*/ 1963514 h 8900716"/>
              <a:gd name="connsiteX6428" fmla="*/ 4094299 w 11033920"/>
              <a:gd name="connsiteY6428" fmla="*/ 1914066 h 8900716"/>
              <a:gd name="connsiteX6429" fmla="*/ 4172967 w 11033920"/>
              <a:gd name="connsiteY6429" fmla="*/ 1892638 h 8900716"/>
              <a:gd name="connsiteX6430" fmla="*/ 4172967 w 11033920"/>
              <a:gd name="connsiteY6430" fmla="*/ 1938790 h 8900716"/>
              <a:gd name="connsiteX6431" fmla="*/ 4172967 w 11033920"/>
              <a:gd name="connsiteY6431" fmla="*/ 1892638 h 8900716"/>
              <a:gd name="connsiteX6432" fmla="*/ 4094810 w 11033920"/>
              <a:gd name="connsiteY6432" fmla="*/ 1890166 h 8900716"/>
              <a:gd name="connsiteX6433" fmla="*/ 4121373 w 11033920"/>
              <a:gd name="connsiteY6433" fmla="*/ 1914066 h 8900716"/>
              <a:gd name="connsiteX6434" fmla="*/ 4094810 w 11033920"/>
              <a:gd name="connsiteY6434" fmla="*/ 1890166 h 8900716"/>
              <a:gd name="connsiteX6435" fmla="*/ 708840 w 11033920"/>
              <a:gd name="connsiteY6435" fmla="*/ 1887127 h 8900716"/>
              <a:gd name="connsiteX6436" fmla="*/ 715672 w 11033920"/>
              <a:gd name="connsiteY6436" fmla="*/ 1891814 h 8900716"/>
              <a:gd name="connsiteX6437" fmla="*/ 689620 w 11033920"/>
              <a:gd name="connsiteY6437" fmla="*/ 1963514 h 8900716"/>
              <a:gd name="connsiteX6438" fmla="*/ 715672 w 11033920"/>
              <a:gd name="connsiteY6438" fmla="*/ 1963514 h 8900716"/>
              <a:gd name="connsiteX6439" fmla="*/ 715672 w 11033920"/>
              <a:gd name="connsiteY6439" fmla="*/ 2059115 h 8900716"/>
              <a:gd name="connsiteX6440" fmla="*/ 768288 w 11033920"/>
              <a:gd name="connsiteY6440" fmla="*/ 2178615 h 8900716"/>
              <a:gd name="connsiteX6441" fmla="*/ 583368 w 11033920"/>
              <a:gd name="connsiteY6441" fmla="*/ 2059115 h 8900716"/>
              <a:gd name="connsiteX6442" fmla="*/ 643135 w 11033920"/>
              <a:gd name="connsiteY6442" fmla="*/ 2028621 h 8900716"/>
              <a:gd name="connsiteX6443" fmla="*/ 628831 w 11033920"/>
              <a:gd name="connsiteY6443" fmla="*/ 2011726 h 8900716"/>
              <a:gd name="connsiteX6444" fmla="*/ 603800 w 11033920"/>
              <a:gd name="connsiteY6444" fmla="*/ 2013787 h 8900716"/>
              <a:gd name="connsiteX6445" fmla="*/ 610952 w 11033920"/>
              <a:gd name="connsiteY6445" fmla="*/ 2033978 h 8900716"/>
              <a:gd name="connsiteX6446" fmla="*/ 603290 w 11033920"/>
              <a:gd name="connsiteY6446" fmla="*/ 2001425 h 8900716"/>
              <a:gd name="connsiteX6447" fmla="*/ 626277 w 11033920"/>
              <a:gd name="connsiteY6447" fmla="*/ 2007606 h 8900716"/>
              <a:gd name="connsiteX6448" fmla="*/ 609930 w 11033920"/>
              <a:gd name="connsiteY6448" fmla="*/ 1987414 h 8900716"/>
              <a:gd name="connsiteX6449" fmla="*/ 662546 w 11033920"/>
              <a:gd name="connsiteY6449" fmla="*/ 1891814 h 8900716"/>
              <a:gd name="connsiteX6450" fmla="*/ 706988 w 11033920"/>
              <a:gd name="connsiteY6450" fmla="*/ 1888930 h 8900716"/>
              <a:gd name="connsiteX6451" fmla="*/ 708840 w 11033920"/>
              <a:gd name="connsiteY6451" fmla="*/ 1887127 h 8900716"/>
              <a:gd name="connsiteX6452" fmla="*/ 4172967 w 11033920"/>
              <a:gd name="connsiteY6452" fmla="*/ 1867914 h 8900716"/>
              <a:gd name="connsiteX6453" fmla="*/ 4200041 w 11033920"/>
              <a:gd name="connsiteY6453" fmla="*/ 1867914 h 8900716"/>
              <a:gd name="connsiteX6454" fmla="*/ 4200041 w 11033920"/>
              <a:gd name="connsiteY6454" fmla="*/ 1891814 h 8900716"/>
              <a:gd name="connsiteX6455" fmla="*/ 4254700 w 11033920"/>
              <a:gd name="connsiteY6455" fmla="*/ 1963514 h 8900716"/>
              <a:gd name="connsiteX6456" fmla="*/ 4172967 w 11033920"/>
              <a:gd name="connsiteY6456" fmla="*/ 1867914 h 8900716"/>
              <a:gd name="connsiteX6457" fmla="*/ 4068247 w 11033920"/>
              <a:gd name="connsiteY6457" fmla="*/ 1867502 h 8900716"/>
              <a:gd name="connsiteX6458" fmla="*/ 4094810 w 11033920"/>
              <a:gd name="connsiteY6458" fmla="*/ 1890166 h 8900716"/>
              <a:gd name="connsiteX6459" fmla="*/ 4068247 w 11033920"/>
              <a:gd name="connsiteY6459" fmla="*/ 1890166 h 8900716"/>
              <a:gd name="connsiteX6460" fmla="*/ 4068247 w 11033920"/>
              <a:gd name="connsiteY6460" fmla="*/ 1887281 h 8900716"/>
              <a:gd name="connsiteX6461" fmla="*/ 4066204 w 11033920"/>
              <a:gd name="connsiteY6461" fmla="*/ 1865442 h 8900716"/>
              <a:gd name="connsiteX6462" fmla="*/ 4068247 w 11033920"/>
              <a:gd name="connsiteY6462" fmla="*/ 1866678 h 8900716"/>
              <a:gd name="connsiteX6463" fmla="*/ 4068247 w 11033920"/>
              <a:gd name="connsiteY6463" fmla="*/ 1867502 h 8900716"/>
              <a:gd name="connsiteX6464" fmla="*/ 6301595 w 11033920"/>
              <a:gd name="connsiteY6464" fmla="*/ 1843602 h 8900716"/>
              <a:gd name="connsiteX6465" fmla="*/ 6325603 w 11033920"/>
              <a:gd name="connsiteY6465" fmla="*/ 1892638 h 8900716"/>
              <a:gd name="connsiteX6466" fmla="*/ 6301595 w 11033920"/>
              <a:gd name="connsiteY6466" fmla="*/ 1867914 h 8900716"/>
              <a:gd name="connsiteX6467" fmla="*/ 6301595 w 11033920"/>
              <a:gd name="connsiteY6467" fmla="*/ 1843602 h 8900716"/>
              <a:gd name="connsiteX6468" fmla="*/ 4008480 w 11033920"/>
              <a:gd name="connsiteY6468" fmla="*/ 1843602 h 8900716"/>
              <a:gd name="connsiteX6469" fmla="*/ 4014099 w 11033920"/>
              <a:gd name="connsiteY6469" fmla="*/ 1843602 h 8900716"/>
              <a:gd name="connsiteX6470" fmla="*/ 4039641 w 11033920"/>
              <a:gd name="connsiteY6470" fmla="*/ 1867914 h 8900716"/>
              <a:gd name="connsiteX6471" fmla="*/ 4014099 w 11033920"/>
              <a:gd name="connsiteY6471" fmla="*/ 1846486 h 8900716"/>
              <a:gd name="connsiteX6472" fmla="*/ 4014610 w 11033920"/>
              <a:gd name="connsiteY6472" fmla="*/ 1842366 h 8900716"/>
              <a:gd name="connsiteX6473" fmla="*/ 4030956 w 11033920"/>
              <a:gd name="connsiteY6473" fmla="*/ 1849371 h 8900716"/>
              <a:gd name="connsiteX6474" fmla="*/ 4041173 w 11033920"/>
              <a:gd name="connsiteY6474" fmla="*/ 1866678 h 8900716"/>
              <a:gd name="connsiteX6475" fmla="*/ 4014610 w 11033920"/>
              <a:gd name="connsiteY6475" fmla="*/ 1842366 h 8900716"/>
              <a:gd name="connsiteX6476" fmla="*/ 3996731 w 11033920"/>
              <a:gd name="connsiteY6476" fmla="*/ 1836597 h 8900716"/>
              <a:gd name="connsiteX6477" fmla="*/ 4008480 w 11033920"/>
              <a:gd name="connsiteY6477" fmla="*/ 1843602 h 8900716"/>
              <a:gd name="connsiteX6478" fmla="*/ 4001328 w 11033920"/>
              <a:gd name="connsiteY6478" fmla="*/ 1843602 h 8900716"/>
              <a:gd name="connsiteX6479" fmla="*/ 3988558 w 11033920"/>
              <a:gd name="connsiteY6479" fmla="*/ 1843602 h 8900716"/>
              <a:gd name="connsiteX6480" fmla="*/ 3996731 w 11033920"/>
              <a:gd name="connsiteY6480" fmla="*/ 1836597 h 8900716"/>
              <a:gd name="connsiteX6481" fmla="*/ 7178689 w 11033920"/>
              <a:gd name="connsiteY6481" fmla="*/ 1818878 h 8900716"/>
              <a:gd name="connsiteX6482" fmla="*/ 7178689 w 11033920"/>
              <a:gd name="connsiteY6482" fmla="*/ 1867914 h 8900716"/>
              <a:gd name="connsiteX6483" fmla="*/ 7178178 w 11033920"/>
              <a:gd name="connsiteY6483" fmla="*/ 1867502 h 8900716"/>
              <a:gd name="connsiteX6484" fmla="*/ 7161321 w 11033920"/>
              <a:gd name="connsiteY6484" fmla="*/ 1905000 h 8900716"/>
              <a:gd name="connsiteX6485" fmla="*/ 7018289 w 11033920"/>
              <a:gd name="connsiteY6485" fmla="*/ 1938790 h 8900716"/>
              <a:gd name="connsiteX6486" fmla="*/ 7044851 w 11033920"/>
              <a:gd name="connsiteY6486" fmla="*/ 1867090 h 8900716"/>
              <a:gd name="connsiteX6487" fmla="*/ 7071415 w 11033920"/>
              <a:gd name="connsiteY6487" fmla="*/ 1914478 h 8900716"/>
              <a:gd name="connsiteX6488" fmla="*/ 7105129 w 11033920"/>
              <a:gd name="connsiteY6488" fmla="*/ 1845662 h 8900716"/>
              <a:gd name="connsiteX6489" fmla="*/ 7177667 w 11033920"/>
              <a:gd name="connsiteY6489" fmla="*/ 1866678 h 8900716"/>
              <a:gd name="connsiteX6490" fmla="*/ 7166939 w 11033920"/>
              <a:gd name="connsiteY6490" fmla="*/ 1853492 h 8900716"/>
              <a:gd name="connsiteX6491" fmla="*/ 7178689 w 11033920"/>
              <a:gd name="connsiteY6491" fmla="*/ 1818878 h 8900716"/>
              <a:gd name="connsiteX6492" fmla="*/ 715162 w 11033920"/>
              <a:gd name="connsiteY6492" fmla="*/ 1818878 h 8900716"/>
              <a:gd name="connsiteX6493" fmla="*/ 768288 w 11033920"/>
              <a:gd name="connsiteY6493" fmla="*/ 1892638 h 8900716"/>
              <a:gd name="connsiteX6494" fmla="*/ 741724 w 11033920"/>
              <a:gd name="connsiteY6494" fmla="*/ 1892638 h 8900716"/>
              <a:gd name="connsiteX6495" fmla="*/ 662035 w 11033920"/>
              <a:gd name="connsiteY6495" fmla="*/ 1843602 h 8900716"/>
              <a:gd name="connsiteX6496" fmla="*/ 688598 w 11033920"/>
              <a:gd name="connsiteY6496" fmla="*/ 1843602 h 8900716"/>
              <a:gd name="connsiteX6497" fmla="*/ 715162 w 11033920"/>
              <a:gd name="connsiteY6497" fmla="*/ 1818878 h 8900716"/>
              <a:gd name="connsiteX6498" fmla="*/ 6219861 w 11033920"/>
              <a:gd name="connsiteY6498" fmla="*/ 1794153 h 8900716"/>
              <a:gd name="connsiteX6499" fmla="*/ 6219861 w 11033920"/>
              <a:gd name="connsiteY6499" fmla="*/ 1818878 h 8900716"/>
              <a:gd name="connsiteX6500" fmla="*/ 6219861 w 11033920"/>
              <a:gd name="connsiteY6500" fmla="*/ 1794153 h 8900716"/>
              <a:gd name="connsiteX6501" fmla="*/ 4145382 w 11033920"/>
              <a:gd name="connsiteY6501" fmla="*/ 1794153 h 8900716"/>
              <a:gd name="connsiteX6502" fmla="*/ 4172967 w 11033920"/>
              <a:gd name="connsiteY6502" fmla="*/ 1794153 h 8900716"/>
              <a:gd name="connsiteX6503" fmla="*/ 4145382 w 11033920"/>
              <a:gd name="connsiteY6503" fmla="*/ 1794153 h 8900716"/>
              <a:gd name="connsiteX6504" fmla="*/ 3916825 w 11033920"/>
              <a:gd name="connsiteY6504" fmla="*/ 1780891 h 8900716"/>
              <a:gd name="connsiteX6505" fmla="*/ 3922261 w 11033920"/>
              <a:gd name="connsiteY6505" fmla="*/ 1785114 h 8900716"/>
              <a:gd name="connsiteX6506" fmla="*/ 3933899 w 11033920"/>
              <a:gd name="connsiteY6506" fmla="*/ 1794153 h 8900716"/>
              <a:gd name="connsiteX6507" fmla="*/ 3920106 w 11033920"/>
              <a:gd name="connsiteY6507" fmla="*/ 1783440 h 8900716"/>
              <a:gd name="connsiteX6508" fmla="*/ 3906314 w 11033920"/>
              <a:gd name="connsiteY6508" fmla="*/ 1772726 h 8900716"/>
              <a:gd name="connsiteX6509" fmla="*/ 3910624 w 11033920"/>
              <a:gd name="connsiteY6509" fmla="*/ 1776074 h 8900716"/>
              <a:gd name="connsiteX6510" fmla="*/ 3916825 w 11033920"/>
              <a:gd name="connsiteY6510" fmla="*/ 1780891 h 8900716"/>
              <a:gd name="connsiteX6511" fmla="*/ 3534430 w 11033920"/>
              <a:gd name="connsiteY6511" fmla="*/ 1772726 h 8900716"/>
              <a:gd name="connsiteX6512" fmla="*/ 3551798 w 11033920"/>
              <a:gd name="connsiteY6512" fmla="*/ 1775610 h 8900716"/>
              <a:gd name="connsiteX6513" fmla="*/ 3562015 w 11033920"/>
              <a:gd name="connsiteY6513" fmla="*/ 1780967 h 8900716"/>
              <a:gd name="connsiteX6514" fmla="*/ 7524009 w 11033920"/>
              <a:gd name="connsiteY6514" fmla="*/ 1748826 h 8900716"/>
              <a:gd name="connsiteX6515" fmla="*/ 7535248 w 11033920"/>
              <a:gd name="connsiteY6515" fmla="*/ 1752535 h 8900716"/>
              <a:gd name="connsiteX6516" fmla="*/ 7534737 w 11033920"/>
              <a:gd name="connsiteY6516" fmla="*/ 1755831 h 8900716"/>
              <a:gd name="connsiteX6517" fmla="*/ 4147936 w 11033920"/>
              <a:gd name="connsiteY6517" fmla="*/ 1723690 h 8900716"/>
              <a:gd name="connsiteX6518" fmla="*/ 4200041 w 11033920"/>
              <a:gd name="connsiteY6518" fmla="*/ 1748414 h 8900716"/>
              <a:gd name="connsiteX6519" fmla="*/ 4147936 w 11033920"/>
              <a:gd name="connsiteY6519" fmla="*/ 1772726 h 8900716"/>
              <a:gd name="connsiteX6520" fmla="*/ 4147936 w 11033920"/>
              <a:gd name="connsiteY6520" fmla="*/ 1723690 h 8900716"/>
              <a:gd name="connsiteX6521" fmla="*/ 3836841 w 11033920"/>
              <a:gd name="connsiteY6521" fmla="*/ 1716685 h 8900716"/>
              <a:gd name="connsiteX6522" fmla="*/ 3907847 w 11033920"/>
              <a:gd name="connsiteY6522" fmla="*/ 1746765 h 8900716"/>
              <a:gd name="connsiteX6523" fmla="*/ 3934921 w 11033920"/>
              <a:gd name="connsiteY6523" fmla="*/ 1770665 h 8900716"/>
              <a:gd name="connsiteX6524" fmla="*/ 3943605 w 11033920"/>
              <a:gd name="connsiteY6524" fmla="*/ 1776435 h 8900716"/>
              <a:gd name="connsiteX6525" fmla="*/ 4014610 w 11033920"/>
              <a:gd name="connsiteY6525" fmla="*/ 1821762 h 8900716"/>
              <a:gd name="connsiteX6526" fmla="*/ 4066204 w 11033920"/>
              <a:gd name="connsiteY6526" fmla="*/ 1865442 h 8900716"/>
              <a:gd name="connsiteX6527" fmla="*/ 4041173 w 11033920"/>
              <a:gd name="connsiteY6527" fmla="*/ 1854316 h 8900716"/>
              <a:gd name="connsiteX6528" fmla="*/ 4030956 w 11033920"/>
              <a:gd name="connsiteY6528" fmla="*/ 1849371 h 8900716"/>
              <a:gd name="connsiteX6529" fmla="*/ 4028402 w 11033920"/>
              <a:gd name="connsiteY6529" fmla="*/ 1845662 h 8900716"/>
              <a:gd name="connsiteX6530" fmla="*/ 4014610 w 11033920"/>
              <a:gd name="connsiteY6530" fmla="*/ 1842366 h 8900716"/>
              <a:gd name="connsiteX6531" fmla="*/ 3988047 w 11033920"/>
              <a:gd name="connsiteY6531" fmla="*/ 1818466 h 8900716"/>
              <a:gd name="connsiteX6532" fmla="*/ 3961484 w 11033920"/>
              <a:gd name="connsiteY6532" fmla="*/ 1794565 h 8900716"/>
              <a:gd name="connsiteX6533" fmla="*/ 3852677 w 11033920"/>
              <a:gd name="connsiteY6533" fmla="*/ 1730695 h 8900716"/>
              <a:gd name="connsiteX6534" fmla="*/ 3841950 w 11033920"/>
              <a:gd name="connsiteY6534" fmla="*/ 1727398 h 8900716"/>
              <a:gd name="connsiteX6535" fmla="*/ 3855231 w 11033920"/>
              <a:gd name="connsiteY6535" fmla="*/ 1748414 h 8900716"/>
              <a:gd name="connsiteX6536" fmla="*/ 3828157 w 11033920"/>
              <a:gd name="connsiteY6536" fmla="*/ 1723690 h 8900716"/>
              <a:gd name="connsiteX6537" fmla="*/ 3835309 w 11033920"/>
              <a:gd name="connsiteY6537" fmla="*/ 1725338 h 8900716"/>
              <a:gd name="connsiteX6538" fmla="*/ 3828157 w 11033920"/>
              <a:gd name="connsiteY6538" fmla="*/ 1722866 h 8900716"/>
              <a:gd name="connsiteX6539" fmla="*/ 3836841 w 11033920"/>
              <a:gd name="connsiteY6539" fmla="*/ 1716685 h 8900716"/>
              <a:gd name="connsiteX6540" fmla="*/ 3460360 w 11033920"/>
              <a:gd name="connsiteY6540" fmla="*/ 1713388 h 8900716"/>
              <a:gd name="connsiteX6541" fmla="*/ 3483347 w 11033920"/>
              <a:gd name="connsiteY6541" fmla="*/ 1723690 h 8900716"/>
              <a:gd name="connsiteX6542" fmla="*/ 3456273 w 11033920"/>
              <a:gd name="connsiteY6542" fmla="*/ 1723690 h 8900716"/>
              <a:gd name="connsiteX6543" fmla="*/ 3460360 w 11033920"/>
              <a:gd name="connsiteY6543" fmla="*/ 1713388 h 8900716"/>
              <a:gd name="connsiteX6544" fmla="*/ 2984267 w 11033920"/>
              <a:gd name="connsiteY6544" fmla="*/ 1702262 h 8900716"/>
              <a:gd name="connsiteX6545" fmla="*/ 2990397 w 11033920"/>
              <a:gd name="connsiteY6545" fmla="*/ 1703498 h 8900716"/>
              <a:gd name="connsiteX6546" fmla="*/ 2991418 w 11033920"/>
              <a:gd name="connsiteY6546" fmla="*/ 1705558 h 8900716"/>
              <a:gd name="connsiteX6547" fmla="*/ 3745914 w 11033920"/>
              <a:gd name="connsiteY6547" fmla="*/ 1698966 h 8900716"/>
              <a:gd name="connsiteX6548" fmla="*/ 3773498 w 11033920"/>
              <a:gd name="connsiteY6548" fmla="*/ 1723690 h 8900716"/>
              <a:gd name="connsiteX6549" fmla="*/ 3745914 w 11033920"/>
              <a:gd name="connsiteY6549" fmla="*/ 1698966 h 8900716"/>
              <a:gd name="connsiteX6550" fmla="*/ 2969963 w 11033920"/>
              <a:gd name="connsiteY6550" fmla="*/ 1694021 h 8900716"/>
              <a:gd name="connsiteX6551" fmla="*/ 2980691 w 11033920"/>
              <a:gd name="connsiteY6551" fmla="*/ 1700613 h 8900716"/>
              <a:gd name="connsiteX6552" fmla="*/ 2984267 w 11033920"/>
              <a:gd name="connsiteY6552" fmla="*/ 1702262 h 8900716"/>
              <a:gd name="connsiteX6553" fmla="*/ 2977115 w 11033920"/>
              <a:gd name="connsiteY6553" fmla="*/ 1700613 h 8900716"/>
              <a:gd name="connsiteX6554" fmla="*/ 2969963 w 11033920"/>
              <a:gd name="connsiteY6554" fmla="*/ 1694021 h 8900716"/>
              <a:gd name="connsiteX6555" fmla="*/ 7470373 w 11033920"/>
              <a:gd name="connsiteY6555" fmla="*/ 1677538 h 8900716"/>
              <a:gd name="connsiteX6556" fmla="*/ 7524009 w 11033920"/>
              <a:gd name="connsiteY6556" fmla="*/ 1772726 h 8900716"/>
              <a:gd name="connsiteX6557" fmla="*/ 7533715 w 11033920"/>
              <a:gd name="connsiteY6557" fmla="*/ 1760776 h 8900716"/>
              <a:gd name="connsiteX6558" fmla="*/ 7534737 w 11033920"/>
              <a:gd name="connsiteY6558" fmla="*/ 1755831 h 8900716"/>
              <a:gd name="connsiteX6559" fmla="*/ 7547508 w 11033920"/>
              <a:gd name="connsiteY6559" fmla="*/ 1763661 h 8900716"/>
              <a:gd name="connsiteX6560" fmla="*/ 7550573 w 11033920"/>
              <a:gd name="connsiteY6560" fmla="*/ 1796626 h 8900716"/>
              <a:gd name="connsiteX6561" fmla="*/ 7496935 w 11033920"/>
              <a:gd name="connsiteY6561" fmla="*/ 1820526 h 8900716"/>
              <a:gd name="connsiteX6562" fmla="*/ 7470373 w 11033920"/>
              <a:gd name="connsiteY6562" fmla="*/ 1796626 h 8900716"/>
              <a:gd name="connsiteX6563" fmla="*/ 7390173 w 11033920"/>
              <a:gd name="connsiteY6563" fmla="*/ 1820526 h 8900716"/>
              <a:gd name="connsiteX6564" fmla="*/ 7390173 w 11033920"/>
              <a:gd name="connsiteY6564" fmla="*/ 1772726 h 8900716"/>
              <a:gd name="connsiteX6565" fmla="*/ 7443809 w 11033920"/>
              <a:gd name="connsiteY6565" fmla="*/ 1701438 h 8900716"/>
              <a:gd name="connsiteX6566" fmla="*/ 7470373 w 11033920"/>
              <a:gd name="connsiteY6566" fmla="*/ 1748826 h 8900716"/>
              <a:gd name="connsiteX6567" fmla="*/ 7470373 w 11033920"/>
              <a:gd name="connsiteY6567" fmla="*/ 1677538 h 8900716"/>
              <a:gd name="connsiteX6568" fmla="*/ 4971394 w 11033920"/>
              <a:gd name="connsiteY6568" fmla="*/ 1677538 h 8900716"/>
              <a:gd name="connsiteX6569" fmla="*/ 5156825 w 11033920"/>
              <a:gd name="connsiteY6569" fmla="*/ 1749238 h 8900716"/>
              <a:gd name="connsiteX6570" fmla="*/ 5262567 w 11033920"/>
              <a:gd name="connsiteY6570" fmla="*/ 1820938 h 8900716"/>
              <a:gd name="connsiteX6571" fmla="*/ 5209441 w 11033920"/>
              <a:gd name="connsiteY6571" fmla="*/ 1820938 h 8900716"/>
              <a:gd name="connsiteX6572" fmla="*/ 5315183 w 11033920"/>
              <a:gd name="connsiteY6572" fmla="*/ 1892638 h 8900716"/>
              <a:gd name="connsiteX6573" fmla="*/ 5421435 w 11033920"/>
              <a:gd name="connsiteY6573" fmla="*/ 2012551 h 8900716"/>
              <a:gd name="connsiteX6574" fmla="*/ 5236004 w 11033920"/>
              <a:gd name="connsiteY6574" fmla="*/ 1868738 h 8900716"/>
              <a:gd name="connsiteX6575" fmla="*/ 5209441 w 11033920"/>
              <a:gd name="connsiteY6575" fmla="*/ 1868738 h 8900716"/>
              <a:gd name="connsiteX6576" fmla="*/ 5103188 w 11033920"/>
              <a:gd name="connsiteY6576" fmla="*/ 1797038 h 8900716"/>
              <a:gd name="connsiteX6577" fmla="*/ 5050573 w 11033920"/>
              <a:gd name="connsiteY6577" fmla="*/ 1749238 h 8900716"/>
              <a:gd name="connsiteX6578" fmla="*/ 5050573 w 11033920"/>
              <a:gd name="connsiteY6578" fmla="*/ 1725338 h 8900716"/>
              <a:gd name="connsiteX6579" fmla="*/ 4971394 w 11033920"/>
              <a:gd name="connsiteY6579" fmla="*/ 1677538 h 8900716"/>
              <a:gd name="connsiteX6580" fmla="*/ 891909 w 11033920"/>
              <a:gd name="connsiteY6580" fmla="*/ 1640039 h 8900716"/>
              <a:gd name="connsiteX6581" fmla="*/ 899571 w 11033920"/>
              <a:gd name="connsiteY6581" fmla="*/ 1644572 h 8900716"/>
              <a:gd name="connsiteX6582" fmla="*/ 902636 w 11033920"/>
              <a:gd name="connsiteY6582" fmla="*/ 1677538 h 8900716"/>
              <a:gd name="connsiteX6583" fmla="*/ 895484 w 11033920"/>
              <a:gd name="connsiteY6583" fmla="*/ 1649517 h 8900716"/>
              <a:gd name="connsiteX6584" fmla="*/ 820903 w 11033920"/>
              <a:gd name="connsiteY6584" fmla="*/ 1625205 h 8900716"/>
              <a:gd name="connsiteX6585" fmla="*/ 823968 w 11033920"/>
              <a:gd name="connsiteY6585" fmla="*/ 1629737 h 8900716"/>
              <a:gd name="connsiteX6586" fmla="*/ 820903 w 11033920"/>
              <a:gd name="connsiteY6586" fmla="*/ 1629326 h 8900716"/>
              <a:gd name="connsiteX6587" fmla="*/ 820393 w 11033920"/>
              <a:gd name="connsiteY6587" fmla="*/ 1626853 h 8900716"/>
              <a:gd name="connsiteX6588" fmla="*/ 794340 w 11033920"/>
              <a:gd name="connsiteY6588" fmla="*/ 1623556 h 8900716"/>
              <a:gd name="connsiteX6589" fmla="*/ 820903 w 11033920"/>
              <a:gd name="connsiteY6589" fmla="*/ 1629326 h 8900716"/>
              <a:gd name="connsiteX6590" fmla="*/ 828055 w 11033920"/>
              <a:gd name="connsiteY6590" fmla="*/ 1660231 h 8900716"/>
              <a:gd name="connsiteX6591" fmla="*/ 823968 w 11033920"/>
              <a:gd name="connsiteY6591" fmla="*/ 1677538 h 8900716"/>
              <a:gd name="connsiteX6592" fmla="*/ 794340 w 11033920"/>
              <a:gd name="connsiteY6592" fmla="*/ 1656522 h 8900716"/>
              <a:gd name="connsiteX6593" fmla="*/ 787189 w 11033920"/>
              <a:gd name="connsiteY6593" fmla="*/ 1693196 h 8900716"/>
              <a:gd name="connsiteX6594" fmla="*/ 773396 w 11033920"/>
              <a:gd name="connsiteY6594" fmla="*/ 1730283 h 8900716"/>
              <a:gd name="connsiteX6595" fmla="*/ 771353 w 11033920"/>
              <a:gd name="connsiteY6595" fmla="*/ 1750474 h 8900716"/>
              <a:gd name="connsiteX6596" fmla="*/ 794851 w 11033920"/>
              <a:gd name="connsiteY6596" fmla="*/ 1770254 h 8900716"/>
              <a:gd name="connsiteX6597" fmla="*/ 791786 w 11033920"/>
              <a:gd name="connsiteY6597" fmla="*/ 1788384 h 8900716"/>
              <a:gd name="connsiteX6598" fmla="*/ 769310 w 11033920"/>
              <a:gd name="connsiteY6598" fmla="*/ 1771078 h 8900716"/>
              <a:gd name="connsiteX6599" fmla="*/ 769310 w 11033920"/>
              <a:gd name="connsiteY6599" fmla="*/ 1770665 h 8900716"/>
              <a:gd name="connsiteX6600" fmla="*/ 768288 w 11033920"/>
              <a:gd name="connsiteY6600" fmla="*/ 1770254 h 8900716"/>
              <a:gd name="connsiteX6601" fmla="*/ 742236 w 11033920"/>
              <a:gd name="connsiteY6601" fmla="*/ 1746765 h 8900716"/>
              <a:gd name="connsiteX6602" fmla="*/ 689620 w 11033920"/>
              <a:gd name="connsiteY6602" fmla="*/ 1698966 h 8900716"/>
              <a:gd name="connsiteX6603" fmla="*/ 742236 w 11033920"/>
              <a:gd name="connsiteY6603" fmla="*/ 1726162 h 8900716"/>
              <a:gd name="connsiteX6604" fmla="*/ 754496 w 11033920"/>
              <a:gd name="connsiteY6604" fmla="*/ 1736464 h 8900716"/>
              <a:gd name="connsiteX6605" fmla="*/ 743768 w 11033920"/>
              <a:gd name="connsiteY6605" fmla="*/ 1724926 h 8900716"/>
              <a:gd name="connsiteX6606" fmla="*/ 765733 w 11033920"/>
              <a:gd name="connsiteY6606" fmla="*/ 1670944 h 8900716"/>
              <a:gd name="connsiteX6607" fmla="*/ 792808 w 11033920"/>
              <a:gd name="connsiteY6607" fmla="*/ 1654050 h 8900716"/>
              <a:gd name="connsiteX6608" fmla="*/ 784124 w 11033920"/>
              <a:gd name="connsiteY6608" fmla="*/ 1635507 h 8900716"/>
              <a:gd name="connsiteX6609" fmla="*/ 794340 w 11033920"/>
              <a:gd name="connsiteY6609" fmla="*/ 1623556 h 8900716"/>
              <a:gd name="connsiteX6610" fmla="*/ 3671843 w 11033920"/>
              <a:gd name="connsiteY6610" fmla="*/ 1618199 h 8900716"/>
              <a:gd name="connsiteX6611" fmla="*/ 3694831 w 11033920"/>
              <a:gd name="connsiteY6611" fmla="*/ 1628501 h 8900716"/>
              <a:gd name="connsiteX6612" fmla="*/ 3667757 w 11033920"/>
              <a:gd name="connsiteY6612" fmla="*/ 1628501 h 8900716"/>
              <a:gd name="connsiteX6613" fmla="*/ 3671843 w 11033920"/>
              <a:gd name="connsiteY6613" fmla="*/ 1618199 h 8900716"/>
              <a:gd name="connsiteX6614" fmla="*/ 7747242 w 11033920"/>
              <a:gd name="connsiteY6614" fmla="*/ 1609958 h 8900716"/>
              <a:gd name="connsiteX6615" fmla="*/ 7758481 w 11033920"/>
              <a:gd name="connsiteY6615" fmla="*/ 1616139 h 8900716"/>
              <a:gd name="connsiteX6616" fmla="*/ 7762056 w 11033920"/>
              <a:gd name="connsiteY6616" fmla="*/ 1628501 h 8900716"/>
              <a:gd name="connsiteX6617" fmla="*/ 7748775 w 11033920"/>
              <a:gd name="connsiteY6617" fmla="*/ 1612843 h 8900716"/>
              <a:gd name="connsiteX6618" fmla="*/ 6298019 w 11033920"/>
              <a:gd name="connsiteY6618" fmla="*/ 1597596 h 8900716"/>
              <a:gd name="connsiteX6619" fmla="*/ 6301595 w 11033920"/>
              <a:gd name="connsiteY6619" fmla="*/ 1603777 h 8900716"/>
              <a:gd name="connsiteX6620" fmla="*/ 6301595 w 11033920"/>
              <a:gd name="connsiteY6620" fmla="*/ 1625205 h 8900716"/>
              <a:gd name="connsiteX6621" fmla="*/ 6301595 w 11033920"/>
              <a:gd name="connsiteY6621" fmla="*/ 1628501 h 8900716"/>
              <a:gd name="connsiteX6622" fmla="*/ 6298019 w 11033920"/>
              <a:gd name="connsiteY6622" fmla="*/ 1597596 h 8900716"/>
              <a:gd name="connsiteX6623" fmla="*/ 7734471 w 11033920"/>
              <a:gd name="connsiteY6623" fmla="*/ 1579053 h 8900716"/>
              <a:gd name="connsiteX6624" fmla="*/ 7747242 w 11033920"/>
              <a:gd name="connsiteY6624" fmla="*/ 1609958 h 8900716"/>
              <a:gd name="connsiteX6625" fmla="*/ 7734471 w 11033920"/>
              <a:gd name="connsiteY6625" fmla="*/ 1603777 h 8900716"/>
              <a:gd name="connsiteX6626" fmla="*/ 7734471 w 11033920"/>
              <a:gd name="connsiteY6626" fmla="*/ 1579053 h 8900716"/>
              <a:gd name="connsiteX6627" fmla="*/ 3534430 w 11033920"/>
              <a:gd name="connsiteY6627" fmla="*/ 1579053 h 8900716"/>
              <a:gd name="connsiteX6628" fmla="*/ 3562015 w 11033920"/>
              <a:gd name="connsiteY6628" fmla="*/ 1579053 h 8900716"/>
              <a:gd name="connsiteX6629" fmla="*/ 3534430 w 11033920"/>
              <a:gd name="connsiteY6629" fmla="*/ 1579053 h 8900716"/>
              <a:gd name="connsiteX6630" fmla="*/ 3482325 w 11033920"/>
              <a:gd name="connsiteY6630" fmla="*/ 1579053 h 8900716"/>
              <a:gd name="connsiteX6631" fmla="*/ 3587556 w 11033920"/>
              <a:gd name="connsiteY6631" fmla="*/ 1675065 h 8900716"/>
              <a:gd name="connsiteX6632" fmla="*/ 3587556 w 11033920"/>
              <a:gd name="connsiteY6632" fmla="*/ 1651165 h 8900716"/>
              <a:gd name="connsiteX6633" fmla="*/ 3587556 w 11033920"/>
              <a:gd name="connsiteY6633" fmla="*/ 1698966 h 8900716"/>
              <a:gd name="connsiteX6634" fmla="*/ 3456273 w 11033920"/>
              <a:gd name="connsiteY6634" fmla="*/ 1627265 h 8900716"/>
              <a:gd name="connsiteX6635" fmla="*/ 3482325 w 11033920"/>
              <a:gd name="connsiteY6635" fmla="*/ 1579053 h 8900716"/>
              <a:gd name="connsiteX6636" fmla="*/ 2928586 w 11033920"/>
              <a:gd name="connsiteY6636" fmla="*/ 1569987 h 8900716"/>
              <a:gd name="connsiteX6637" fmla="*/ 2975072 w 11033920"/>
              <a:gd name="connsiteY6637" fmla="*/ 1579053 h 8900716"/>
              <a:gd name="connsiteX6638" fmla="*/ 2923989 w 11033920"/>
              <a:gd name="connsiteY6638" fmla="*/ 1579053 h 8900716"/>
              <a:gd name="connsiteX6639" fmla="*/ 2928586 w 11033920"/>
              <a:gd name="connsiteY6639" fmla="*/ 1569987 h 8900716"/>
              <a:gd name="connsiteX6640" fmla="*/ 7444831 w 11033920"/>
              <a:gd name="connsiteY6640" fmla="*/ 1557625 h 8900716"/>
              <a:gd name="connsiteX6641" fmla="*/ 7444831 w 11033920"/>
              <a:gd name="connsiteY6641" fmla="*/ 1628501 h 8900716"/>
              <a:gd name="connsiteX6642" fmla="*/ 7444831 w 11033920"/>
              <a:gd name="connsiteY6642" fmla="*/ 1557625 h 8900716"/>
              <a:gd name="connsiteX6643" fmla="*/ 6301595 w 11033920"/>
              <a:gd name="connsiteY6643" fmla="*/ 1557625 h 8900716"/>
              <a:gd name="connsiteX6644" fmla="*/ 6219861 w 11033920"/>
              <a:gd name="connsiteY6644" fmla="*/ 1677538 h 8900716"/>
              <a:gd name="connsiteX6645" fmla="*/ 6192277 w 11033920"/>
              <a:gd name="connsiteY6645" fmla="*/ 1605837 h 8900716"/>
              <a:gd name="connsiteX6646" fmla="*/ 6301595 w 11033920"/>
              <a:gd name="connsiteY6646" fmla="*/ 1557625 h 8900716"/>
              <a:gd name="connsiteX6647" fmla="*/ 3507356 w 11033920"/>
              <a:gd name="connsiteY6647" fmla="*/ 1557625 h 8900716"/>
              <a:gd name="connsiteX6648" fmla="*/ 3510932 w 11033920"/>
              <a:gd name="connsiteY6648" fmla="*/ 1568339 h 8900716"/>
              <a:gd name="connsiteX6649" fmla="*/ 3534430 w 11033920"/>
              <a:gd name="connsiteY6649" fmla="*/ 1579053 h 8900716"/>
              <a:gd name="connsiteX6650" fmla="*/ 3507356 w 11033920"/>
              <a:gd name="connsiteY6650" fmla="*/ 1579053 h 8900716"/>
              <a:gd name="connsiteX6651" fmla="*/ 3507356 w 11033920"/>
              <a:gd name="connsiteY6651" fmla="*/ 1557625 h 8900716"/>
              <a:gd name="connsiteX6652" fmla="*/ 6407336 w 11033920"/>
              <a:gd name="connsiteY6652" fmla="*/ 1508589 h 8900716"/>
              <a:gd name="connsiteX6653" fmla="*/ 6407336 w 11033920"/>
              <a:gd name="connsiteY6653" fmla="*/ 1557625 h 8900716"/>
              <a:gd name="connsiteX6654" fmla="*/ 6407336 w 11033920"/>
              <a:gd name="connsiteY6654" fmla="*/ 1508589 h 8900716"/>
              <a:gd name="connsiteX6655" fmla="*/ 3366878 w 11033920"/>
              <a:gd name="connsiteY6655" fmla="*/ 1489634 h 8900716"/>
              <a:gd name="connsiteX6656" fmla="*/ 3402636 w 11033920"/>
              <a:gd name="connsiteY6656" fmla="*/ 1508589 h 8900716"/>
              <a:gd name="connsiteX6657" fmla="*/ 3429199 w 11033920"/>
              <a:gd name="connsiteY6657" fmla="*/ 1533313 h 8900716"/>
              <a:gd name="connsiteX6658" fmla="*/ 3376584 w 11033920"/>
              <a:gd name="connsiteY6658" fmla="*/ 1508589 h 8900716"/>
              <a:gd name="connsiteX6659" fmla="*/ 3366878 w 11033920"/>
              <a:gd name="connsiteY6659" fmla="*/ 1489634 h 8900716"/>
              <a:gd name="connsiteX6660" fmla="*/ 2736514 w 11033920"/>
              <a:gd name="connsiteY6660" fmla="*/ 1483865 h 8900716"/>
              <a:gd name="connsiteX6661" fmla="*/ 2763588 w 11033920"/>
              <a:gd name="connsiteY6661" fmla="*/ 1508589 h 8900716"/>
              <a:gd name="connsiteX6662" fmla="*/ 2763588 w 11033920"/>
              <a:gd name="connsiteY6662" fmla="*/ 1533313 h 8900716"/>
              <a:gd name="connsiteX6663" fmla="*/ 2736514 w 11033920"/>
              <a:gd name="connsiteY6663" fmla="*/ 1483865 h 8900716"/>
              <a:gd name="connsiteX6664" fmla="*/ 2763588 w 11033920"/>
              <a:gd name="connsiteY6664" fmla="*/ 1461201 h 8900716"/>
              <a:gd name="connsiteX6665" fmla="*/ 2786065 w 11033920"/>
              <a:gd name="connsiteY6665" fmla="*/ 1477683 h 8900716"/>
              <a:gd name="connsiteX6666" fmla="*/ 2780956 w 11033920"/>
              <a:gd name="connsiteY6666" fmla="*/ 1467794 h 8900716"/>
              <a:gd name="connsiteX6667" fmla="*/ 2783511 w 11033920"/>
              <a:gd name="connsiteY6667" fmla="*/ 1469030 h 8900716"/>
              <a:gd name="connsiteX6668" fmla="*/ 2818247 w 11033920"/>
              <a:gd name="connsiteY6668" fmla="*/ 1508589 h 8900716"/>
              <a:gd name="connsiteX6669" fmla="*/ 2763588 w 11033920"/>
              <a:gd name="connsiteY6669" fmla="*/ 1461201 h 8900716"/>
              <a:gd name="connsiteX6670" fmla="*/ 3562015 w 11033920"/>
              <a:gd name="connsiteY6670" fmla="*/ 1459141 h 8900716"/>
              <a:gd name="connsiteX6671" fmla="*/ 3589089 w 11033920"/>
              <a:gd name="connsiteY6671" fmla="*/ 1483865 h 8900716"/>
              <a:gd name="connsiteX6672" fmla="*/ 3562015 w 11033920"/>
              <a:gd name="connsiteY6672" fmla="*/ 1483865 h 8900716"/>
              <a:gd name="connsiteX6673" fmla="*/ 3562015 w 11033920"/>
              <a:gd name="connsiteY6673" fmla="*/ 1459141 h 8900716"/>
              <a:gd name="connsiteX6674" fmla="*/ 3508889 w 11033920"/>
              <a:gd name="connsiteY6674" fmla="*/ 1459141 h 8900716"/>
              <a:gd name="connsiteX6675" fmla="*/ 3562015 w 11033920"/>
              <a:gd name="connsiteY6675" fmla="*/ 1533313 h 8900716"/>
              <a:gd name="connsiteX6676" fmla="*/ 3482325 w 11033920"/>
              <a:gd name="connsiteY6676" fmla="*/ 1533313 h 8900716"/>
              <a:gd name="connsiteX6677" fmla="*/ 3508889 w 11033920"/>
              <a:gd name="connsiteY6677" fmla="*/ 1459141 h 8900716"/>
              <a:gd name="connsiteX6678" fmla="*/ 2757458 w 11033920"/>
              <a:gd name="connsiteY6678" fmla="*/ 1449663 h 8900716"/>
              <a:gd name="connsiteX6679" fmla="*/ 2761545 w 11033920"/>
              <a:gd name="connsiteY6679" fmla="*/ 1449663 h 8900716"/>
              <a:gd name="connsiteX6680" fmla="*/ 2780446 w 11033920"/>
              <a:gd name="connsiteY6680" fmla="*/ 1467382 h 8900716"/>
              <a:gd name="connsiteX6681" fmla="*/ 2763588 w 11033920"/>
              <a:gd name="connsiteY6681" fmla="*/ 1461201 h 8900716"/>
              <a:gd name="connsiteX6682" fmla="*/ 2757458 w 11033920"/>
              <a:gd name="connsiteY6682" fmla="*/ 1449663 h 8900716"/>
              <a:gd name="connsiteX6683" fmla="*/ 3667757 w 11033920"/>
              <a:gd name="connsiteY6683" fmla="*/ 1437713 h 8900716"/>
              <a:gd name="connsiteX6684" fmla="*/ 3694831 w 11033920"/>
              <a:gd name="connsiteY6684" fmla="*/ 1483865 h 8900716"/>
              <a:gd name="connsiteX6685" fmla="*/ 3667757 w 11033920"/>
              <a:gd name="connsiteY6685" fmla="*/ 1437713 h 8900716"/>
              <a:gd name="connsiteX6686" fmla="*/ 3004189 w 11033920"/>
              <a:gd name="connsiteY6686" fmla="*/ 1412989 h 8900716"/>
              <a:gd name="connsiteX6687" fmla="*/ 3016449 w 11033920"/>
              <a:gd name="connsiteY6687" fmla="*/ 1433592 h 8900716"/>
              <a:gd name="connsiteX6688" fmla="*/ 3018492 w 11033920"/>
              <a:gd name="connsiteY6688" fmla="*/ 1435240 h 8900716"/>
              <a:gd name="connsiteX6689" fmla="*/ 3020025 w 11033920"/>
              <a:gd name="connsiteY6689" fmla="*/ 1436889 h 8900716"/>
              <a:gd name="connsiteX6690" fmla="*/ 3057315 w 11033920"/>
              <a:gd name="connsiteY6690" fmla="*/ 1483865 h 8900716"/>
              <a:gd name="connsiteX6691" fmla="*/ 3004189 w 11033920"/>
              <a:gd name="connsiteY6691" fmla="*/ 1459964 h 8900716"/>
              <a:gd name="connsiteX6692" fmla="*/ 3004189 w 11033920"/>
              <a:gd name="connsiteY6692" fmla="*/ 1412989 h 8900716"/>
              <a:gd name="connsiteX6693" fmla="*/ 3786780 w 11033920"/>
              <a:gd name="connsiteY6693" fmla="*/ 1411340 h 8900716"/>
              <a:gd name="connsiteX6694" fmla="*/ 3828157 w 11033920"/>
              <a:gd name="connsiteY6694" fmla="*/ 1483865 h 8900716"/>
              <a:gd name="connsiteX6695" fmla="*/ 3786780 w 11033920"/>
              <a:gd name="connsiteY6695" fmla="*/ 1411340 h 8900716"/>
              <a:gd name="connsiteX6696" fmla="*/ 3738762 w 11033920"/>
              <a:gd name="connsiteY6696" fmla="*/ 1406395 h 8900716"/>
              <a:gd name="connsiteX6697" fmla="*/ 3773498 w 11033920"/>
              <a:gd name="connsiteY6697" fmla="*/ 1412165 h 8900716"/>
              <a:gd name="connsiteX6698" fmla="*/ 3722415 w 11033920"/>
              <a:gd name="connsiteY6698" fmla="*/ 1436064 h 8900716"/>
              <a:gd name="connsiteX6699" fmla="*/ 3738762 w 11033920"/>
              <a:gd name="connsiteY6699" fmla="*/ 1406395 h 8900716"/>
              <a:gd name="connsiteX6700" fmla="*/ 851368 w 11033920"/>
              <a:gd name="connsiteY6700" fmla="*/ 1399714 h 8900716"/>
              <a:gd name="connsiteX6701" fmla="*/ 850021 w 11033920"/>
              <a:gd name="connsiteY6701" fmla="*/ 1414637 h 8900716"/>
              <a:gd name="connsiteX6702" fmla="*/ 850428 w 11033920"/>
              <a:gd name="connsiteY6702" fmla="*/ 1401193 h 8900716"/>
              <a:gd name="connsiteX6703" fmla="*/ 6540663 w 11033920"/>
              <a:gd name="connsiteY6703" fmla="*/ 1388677 h 8900716"/>
              <a:gd name="connsiteX6704" fmla="*/ 6513078 w 11033920"/>
              <a:gd name="connsiteY6704" fmla="*/ 1413401 h 8900716"/>
              <a:gd name="connsiteX6705" fmla="*/ 6540663 w 11033920"/>
              <a:gd name="connsiteY6705" fmla="*/ 1388677 h 8900716"/>
              <a:gd name="connsiteX6706" fmla="*/ 3057315 w 11033920"/>
              <a:gd name="connsiteY6706" fmla="*/ 1388677 h 8900716"/>
              <a:gd name="connsiteX6707" fmla="*/ 3082346 w 11033920"/>
              <a:gd name="connsiteY6707" fmla="*/ 1459141 h 8900716"/>
              <a:gd name="connsiteX6708" fmla="*/ 3057315 w 11033920"/>
              <a:gd name="connsiteY6708" fmla="*/ 1388677 h 8900716"/>
              <a:gd name="connsiteX6709" fmla="*/ 3002146 w 11033920"/>
              <a:gd name="connsiteY6709" fmla="*/ 1388677 h 8900716"/>
              <a:gd name="connsiteX6710" fmla="*/ 3004189 w 11033920"/>
              <a:gd name="connsiteY6710" fmla="*/ 1389501 h 8900716"/>
              <a:gd name="connsiteX6711" fmla="*/ 3004189 w 11033920"/>
              <a:gd name="connsiteY6711" fmla="*/ 1389913 h 8900716"/>
              <a:gd name="connsiteX6712" fmla="*/ 3026155 w 11033920"/>
              <a:gd name="connsiteY6712" fmla="*/ 1401039 h 8900716"/>
              <a:gd name="connsiteX6713" fmla="*/ 3029730 w 11033920"/>
              <a:gd name="connsiteY6713" fmla="*/ 1413401 h 8900716"/>
              <a:gd name="connsiteX6714" fmla="*/ 3016449 w 11033920"/>
              <a:gd name="connsiteY6714" fmla="*/ 1401039 h 8900716"/>
              <a:gd name="connsiteX6715" fmla="*/ 3005211 w 11033920"/>
              <a:gd name="connsiteY6715" fmla="*/ 1391149 h 8900716"/>
              <a:gd name="connsiteX6716" fmla="*/ 3020535 w 11033920"/>
              <a:gd name="connsiteY6716" fmla="*/ 1421642 h 8900716"/>
              <a:gd name="connsiteX6717" fmla="*/ 3057315 w 11033920"/>
              <a:gd name="connsiteY6717" fmla="*/ 1436476 h 8900716"/>
              <a:gd name="connsiteX6718" fmla="*/ 3057315 w 11033920"/>
              <a:gd name="connsiteY6718" fmla="*/ 1459964 h 8900716"/>
              <a:gd name="connsiteX6719" fmla="*/ 3020535 w 11033920"/>
              <a:gd name="connsiteY6719" fmla="*/ 1436476 h 8900716"/>
              <a:gd name="connsiteX6720" fmla="*/ 3018492 w 11033920"/>
              <a:gd name="connsiteY6720" fmla="*/ 1435240 h 8900716"/>
              <a:gd name="connsiteX6721" fmla="*/ 3004189 w 11033920"/>
              <a:gd name="connsiteY6721" fmla="*/ 1412989 h 8900716"/>
              <a:gd name="connsiteX6722" fmla="*/ 3004189 w 11033920"/>
              <a:gd name="connsiteY6722" fmla="*/ 1409692 h 8900716"/>
              <a:gd name="connsiteX6723" fmla="*/ 3004189 w 11033920"/>
              <a:gd name="connsiteY6723" fmla="*/ 1390325 h 8900716"/>
              <a:gd name="connsiteX6724" fmla="*/ 3217716 w 11033920"/>
              <a:gd name="connsiteY6724" fmla="*/ 1363952 h 8900716"/>
              <a:gd name="connsiteX6725" fmla="*/ 3295873 w 11033920"/>
              <a:gd name="connsiteY6725" fmla="*/ 1388677 h 8900716"/>
              <a:gd name="connsiteX6726" fmla="*/ 3217716 w 11033920"/>
              <a:gd name="connsiteY6726" fmla="*/ 1363952 h 8900716"/>
              <a:gd name="connsiteX6727" fmla="*/ 2979158 w 11033920"/>
              <a:gd name="connsiteY6727" fmla="*/ 1354887 h 8900716"/>
              <a:gd name="connsiteX6728" fmla="*/ 3002146 w 11033920"/>
              <a:gd name="connsiteY6728" fmla="*/ 1363952 h 8900716"/>
              <a:gd name="connsiteX6729" fmla="*/ 2979158 w 11033920"/>
              <a:gd name="connsiteY6729" fmla="*/ 1356123 h 8900716"/>
              <a:gd name="connsiteX6730" fmla="*/ 2975582 w 11033920"/>
              <a:gd name="connsiteY6730" fmla="*/ 1354887 h 8900716"/>
              <a:gd name="connsiteX6731" fmla="*/ 2978647 w 11033920"/>
              <a:gd name="connsiteY6731" fmla="*/ 1356123 h 8900716"/>
              <a:gd name="connsiteX6732" fmla="*/ 2979158 w 11033920"/>
              <a:gd name="connsiteY6732" fmla="*/ 1356123 h 8900716"/>
              <a:gd name="connsiteX6733" fmla="*/ 2975072 w 11033920"/>
              <a:gd name="connsiteY6733" fmla="*/ 1363952 h 8900716"/>
              <a:gd name="connsiteX6734" fmla="*/ 2975582 w 11033920"/>
              <a:gd name="connsiteY6734" fmla="*/ 1354887 h 8900716"/>
              <a:gd name="connsiteX6735" fmla="*/ 876073 w 11033920"/>
              <a:gd name="connsiteY6735" fmla="*/ 1342524 h 8900716"/>
              <a:gd name="connsiteX6736" fmla="*/ 929199 w 11033920"/>
              <a:gd name="connsiteY6736" fmla="*/ 1414637 h 8900716"/>
              <a:gd name="connsiteX6737" fmla="*/ 902636 w 11033920"/>
              <a:gd name="connsiteY6737" fmla="*/ 1605837 h 8900716"/>
              <a:gd name="connsiteX6738" fmla="*/ 883225 w 11033920"/>
              <a:gd name="connsiteY6738" fmla="*/ 1614903 h 8900716"/>
              <a:gd name="connsiteX6739" fmla="*/ 891909 w 11033920"/>
              <a:gd name="connsiteY6739" fmla="*/ 1640039 h 8900716"/>
              <a:gd name="connsiteX6740" fmla="*/ 876073 w 11033920"/>
              <a:gd name="connsiteY6740" fmla="*/ 1629737 h 8900716"/>
              <a:gd name="connsiteX6741" fmla="*/ 827544 w 11033920"/>
              <a:gd name="connsiteY6741" fmla="*/ 1607074 h 8900716"/>
              <a:gd name="connsiteX6742" fmla="*/ 820903 w 11033920"/>
              <a:gd name="connsiteY6742" fmla="*/ 1625205 h 8900716"/>
              <a:gd name="connsiteX6743" fmla="*/ 801492 w 11033920"/>
              <a:gd name="connsiteY6743" fmla="*/ 1591003 h 8900716"/>
              <a:gd name="connsiteX6744" fmla="*/ 797405 w 11033920"/>
              <a:gd name="connsiteY6744" fmla="*/ 1533725 h 8900716"/>
              <a:gd name="connsiteX6745" fmla="*/ 850021 w 11033920"/>
              <a:gd name="connsiteY6745" fmla="*/ 1557625 h 8900716"/>
              <a:gd name="connsiteX6746" fmla="*/ 876073 w 11033920"/>
              <a:gd name="connsiteY6746" fmla="*/ 1414637 h 8900716"/>
              <a:gd name="connsiteX6747" fmla="*/ 853277 w 11033920"/>
              <a:gd name="connsiteY6747" fmla="*/ 1396712 h 8900716"/>
              <a:gd name="connsiteX6748" fmla="*/ 851368 w 11033920"/>
              <a:gd name="connsiteY6748" fmla="*/ 1399714 h 8900716"/>
              <a:gd name="connsiteX6749" fmla="*/ 853277 w 11033920"/>
              <a:gd name="connsiteY6749" fmla="*/ 1378581 h 8900716"/>
              <a:gd name="connsiteX6750" fmla="*/ 876073 w 11033920"/>
              <a:gd name="connsiteY6750" fmla="*/ 1342524 h 8900716"/>
              <a:gd name="connsiteX6751" fmla="*/ 853086 w 11033920"/>
              <a:gd name="connsiteY6751" fmla="*/ 1320273 h 8900716"/>
              <a:gd name="connsiteX6752" fmla="*/ 878627 w 11033920"/>
              <a:gd name="connsiteY6752" fmla="*/ 1333459 h 8900716"/>
              <a:gd name="connsiteX6753" fmla="*/ 881692 w 11033920"/>
              <a:gd name="connsiteY6753" fmla="*/ 1334283 h 8900716"/>
              <a:gd name="connsiteX6754" fmla="*/ 875051 w 11033920"/>
              <a:gd name="connsiteY6754" fmla="*/ 1340052 h 8900716"/>
              <a:gd name="connsiteX6755" fmla="*/ 853086 w 11033920"/>
              <a:gd name="connsiteY6755" fmla="*/ 1320273 h 8900716"/>
              <a:gd name="connsiteX6756" fmla="*/ 8401615 w 11033920"/>
              <a:gd name="connsiteY6756" fmla="*/ 1318213 h 8900716"/>
              <a:gd name="connsiteX6757" fmla="*/ 8428178 w 11033920"/>
              <a:gd name="connsiteY6757" fmla="*/ 1341289 h 8900716"/>
              <a:gd name="connsiteX6758" fmla="*/ 8401615 w 11033920"/>
              <a:gd name="connsiteY6758" fmla="*/ 1388677 h 8900716"/>
              <a:gd name="connsiteX6759" fmla="*/ 8348999 w 11033920"/>
              <a:gd name="connsiteY6759" fmla="*/ 1388677 h 8900716"/>
              <a:gd name="connsiteX6760" fmla="*/ 8401615 w 11033920"/>
              <a:gd name="connsiteY6760" fmla="*/ 1318213 h 8900716"/>
              <a:gd name="connsiteX6761" fmla="*/ 8401615 w 11033920"/>
              <a:gd name="connsiteY6761" fmla="*/ 1341289 h 8900716"/>
              <a:gd name="connsiteX6762" fmla="*/ 8401615 w 11033920"/>
              <a:gd name="connsiteY6762" fmla="*/ 1318213 h 8900716"/>
              <a:gd name="connsiteX6763" fmla="*/ 3069064 w 11033920"/>
              <a:gd name="connsiteY6763" fmla="*/ 1311208 h 8900716"/>
              <a:gd name="connsiteX6764" fmla="*/ 3083878 w 11033920"/>
              <a:gd name="connsiteY6764" fmla="*/ 1317800 h 8900716"/>
              <a:gd name="connsiteX6765" fmla="*/ 3084900 w 11033920"/>
              <a:gd name="connsiteY6765" fmla="*/ 1319449 h 8900716"/>
              <a:gd name="connsiteX6766" fmla="*/ 8442992 w 11033920"/>
              <a:gd name="connsiteY6766" fmla="*/ 1310383 h 8900716"/>
              <a:gd name="connsiteX6767" fmla="*/ 8454741 w 11033920"/>
              <a:gd name="connsiteY6767" fmla="*/ 1317389 h 8900716"/>
              <a:gd name="connsiteX6768" fmla="*/ 8427156 w 11033920"/>
              <a:gd name="connsiteY6768" fmla="*/ 1317389 h 8900716"/>
              <a:gd name="connsiteX6769" fmla="*/ 8442992 w 11033920"/>
              <a:gd name="connsiteY6769" fmla="*/ 1310383 h 8900716"/>
              <a:gd name="connsiteX6770" fmla="*/ 8481815 w 11033920"/>
              <a:gd name="connsiteY6770" fmla="*/ 1293488 h 8900716"/>
              <a:gd name="connsiteX6771" fmla="*/ 8481815 w 11033920"/>
              <a:gd name="connsiteY6771" fmla="*/ 1342524 h 8900716"/>
              <a:gd name="connsiteX6772" fmla="*/ 8481815 w 11033920"/>
              <a:gd name="connsiteY6772" fmla="*/ 1293488 h 8900716"/>
              <a:gd name="connsiteX6773" fmla="*/ 2657846 w 11033920"/>
              <a:gd name="connsiteY6773" fmla="*/ 1293488 h 8900716"/>
              <a:gd name="connsiteX6774" fmla="*/ 2712505 w 11033920"/>
              <a:gd name="connsiteY6774" fmla="*/ 1340464 h 8900716"/>
              <a:gd name="connsiteX6775" fmla="*/ 2685431 w 11033920"/>
              <a:gd name="connsiteY6775" fmla="*/ 1363952 h 8900716"/>
              <a:gd name="connsiteX6776" fmla="*/ 2657846 w 11033920"/>
              <a:gd name="connsiteY6776" fmla="*/ 1293488 h 8900716"/>
              <a:gd name="connsiteX6777" fmla="*/ 855129 w 11033920"/>
              <a:gd name="connsiteY6777" fmla="*/ 1277829 h 8900716"/>
              <a:gd name="connsiteX6778" fmla="*/ 901614 w 11033920"/>
              <a:gd name="connsiteY6778" fmla="*/ 1316564 h 8900716"/>
              <a:gd name="connsiteX6779" fmla="*/ 927667 w 11033920"/>
              <a:gd name="connsiteY6779" fmla="*/ 1363952 h 8900716"/>
              <a:gd name="connsiteX6780" fmla="*/ 897528 w 11033920"/>
              <a:gd name="connsiteY6780" fmla="*/ 1340052 h 8900716"/>
              <a:gd name="connsiteX6781" fmla="*/ 883225 w 11033920"/>
              <a:gd name="connsiteY6781" fmla="*/ 1334696 h 8900716"/>
              <a:gd name="connsiteX6782" fmla="*/ 901614 w 11033920"/>
              <a:gd name="connsiteY6782" fmla="*/ 1340052 h 8900716"/>
              <a:gd name="connsiteX6783" fmla="*/ 848488 w 11033920"/>
              <a:gd name="connsiteY6783" fmla="*/ 1292664 h 8900716"/>
              <a:gd name="connsiteX6784" fmla="*/ 855129 w 11033920"/>
              <a:gd name="connsiteY6784" fmla="*/ 1277829 h 8900716"/>
              <a:gd name="connsiteX6785" fmla="*/ 2697691 w 11033920"/>
              <a:gd name="connsiteY6785" fmla="*/ 1256814 h 8900716"/>
              <a:gd name="connsiteX6786" fmla="*/ 2707908 w 11033920"/>
              <a:gd name="connsiteY6786" fmla="*/ 1258875 h 8900716"/>
              <a:gd name="connsiteX6787" fmla="*/ 2764610 w 11033920"/>
              <a:gd name="connsiteY6787" fmla="*/ 1294725 h 8900716"/>
              <a:gd name="connsiteX6788" fmla="*/ 2818247 w 11033920"/>
              <a:gd name="connsiteY6788" fmla="*/ 1318625 h 8900716"/>
              <a:gd name="connsiteX6789" fmla="*/ 2711484 w 11033920"/>
              <a:gd name="connsiteY6789" fmla="*/ 1294725 h 8900716"/>
              <a:gd name="connsiteX6790" fmla="*/ 2697691 w 11033920"/>
              <a:gd name="connsiteY6790" fmla="*/ 1256814 h 8900716"/>
              <a:gd name="connsiteX6791" fmla="*/ 2763077 w 11033920"/>
              <a:gd name="connsiteY6791" fmla="*/ 1246512 h 8900716"/>
              <a:gd name="connsiteX6792" fmla="*/ 2802922 w 11033920"/>
              <a:gd name="connsiteY6792" fmla="*/ 1267116 h 8900716"/>
              <a:gd name="connsiteX6793" fmla="*/ 2843788 w 11033920"/>
              <a:gd name="connsiteY6793" fmla="*/ 1270412 h 8900716"/>
              <a:gd name="connsiteX6794" fmla="*/ 2858092 w 11033920"/>
              <a:gd name="connsiteY6794" fmla="*/ 1283186 h 8900716"/>
              <a:gd name="connsiteX6795" fmla="*/ 2870352 w 11033920"/>
              <a:gd name="connsiteY6795" fmla="*/ 1294312 h 8900716"/>
              <a:gd name="connsiteX6796" fmla="*/ 2923989 w 11033920"/>
              <a:gd name="connsiteY6796" fmla="*/ 1317800 h 8900716"/>
              <a:gd name="connsiteX6797" fmla="*/ 2923989 w 11033920"/>
              <a:gd name="connsiteY6797" fmla="*/ 1365188 h 8900716"/>
              <a:gd name="connsiteX6798" fmla="*/ 2950552 w 11033920"/>
              <a:gd name="connsiteY6798" fmla="*/ 1389088 h 8900716"/>
              <a:gd name="connsiteX6799" fmla="*/ 3004189 w 11033920"/>
              <a:gd name="connsiteY6799" fmla="*/ 1412989 h 8900716"/>
              <a:gd name="connsiteX6800" fmla="*/ 2896915 w 11033920"/>
              <a:gd name="connsiteY6800" fmla="*/ 1365188 h 8900716"/>
              <a:gd name="connsiteX6801" fmla="*/ 2923989 w 11033920"/>
              <a:gd name="connsiteY6801" fmla="*/ 1412989 h 8900716"/>
              <a:gd name="connsiteX6802" fmla="*/ 2870352 w 11033920"/>
              <a:gd name="connsiteY6802" fmla="*/ 1341289 h 8900716"/>
              <a:gd name="connsiteX6803" fmla="*/ 2896915 w 11033920"/>
              <a:gd name="connsiteY6803" fmla="*/ 1341289 h 8900716"/>
              <a:gd name="connsiteX6804" fmla="*/ 2843788 w 11033920"/>
              <a:gd name="connsiteY6804" fmla="*/ 1294312 h 8900716"/>
              <a:gd name="connsiteX6805" fmla="*/ 2843788 w 11033920"/>
              <a:gd name="connsiteY6805" fmla="*/ 1341289 h 8900716"/>
              <a:gd name="connsiteX6806" fmla="*/ 2816714 w 11033920"/>
              <a:gd name="connsiteY6806" fmla="*/ 1294312 h 8900716"/>
              <a:gd name="connsiteX6807" fmla="*/ 2763077 w 11033920"/>
              <a:gd name="connsiteY6807" fmla="*/ 1270412 h 8900716"/>
              <a:gd name="connsiteX6808" fmla="*/ 2763077 w 11033920"/>
              <a:gd name="connsiteY6808" fmla="*/ 1246512 h 8900716"/>
              <a:gd name="connsiteX6809" fmla="*/ 929199 w 11033920"/>
              <a:gd name="connsiteY6809" fmla="*/ 1227145 h 8900716"/>
              <a:gd name="connsiteX6810" fmla="*/ 956273 w 11033920"/>
              <a:gd name="connsiteY6810" fmla="*/ 1244452 h 8900716"/>
              <a:gd name="connsiteX6811" fmla="*/ 929199 w 11033920"/>
              <a:gd name="connsiteY6811" fmla="*/ 1244452 h 8900716"/>
              <a:gd name="connsiteX6812" fmla="*/ 929199 w 11033920"/>
              <a:gd name="connsiteY6812" fmla="*/ 1241979 h 8900716"/>
              <a:gd name="connsiteX6813" fmla="*/ 2736514 w 11033920"/>
              <a:gd name="connsiteY6813" fmla="*/ 1222612 h 8900716"/>
              <a:gd name="connsiteX6814" fmla="*/ 2763077 w 11033920"/>
              <a:gd name="connsiteY6814" fmla="*/ 1246512 h 8900716"/>
              <a:gd name="connsiteX6815" fmla="*/ 2736514 w 11033920"/>
              <a:gd name="connsiteY6815" fmla="*/ 1222612 h 8900716"/>
              <a:gd name="connsiteX6816" fmla="*/ 929199 w 11033920"/>
              <a:gd name="connsiteY6816" fmla="*/ 1220964 h 8900716"/>
              <a:gd name="connsiteX6817" fmla="*/ 929199 w 11033920"/>
              <a:gd name="connsiteY6817" fmla="*/ 1227145 h 8900716"/>
              <a:gd name="connsiteX6818" fmla="*/ 922558 w 11033920"/>
              <a:gd name="connsiteY6818" fmla="*/ 1222612 h 8900716"/>
              <a:gd name="connsiteX6819" fmla="*/ 3076216 w 11033920"/>
              <a:gd name="connsiteY6819" fmla="*/ 1209838 h 8900716"/>
              <a:gd name="connsiteX6820" fmla="*/ 3108398 w 11033920"/>
              <a:gd name="connsiteY6820" fmla="*/ 1244040 h 8900716"/>
              <a:gd name="connsiteX6821" fmla="*/ 3082346 w 11033920"/>
              <a:gd name="connsiteY6821" fmla="*/ 1244040 h 8900716"/>
              <a:gd name="connsiteX6822" fmla="*/ 3076216 w 11033920"/>
              <a:gd name="connsiteY6822" fmla="*/ 1209838 h 8900716"/>
              <a:gd name="connsiteX6823" fmla="*/ 2685431 w 11033920"/>
              <a:gd name="connsiteY6823" fmla="*/ 1198300 h 8900716"/>
              <a:gd name="connsiteX6824" fmla="*/ 2712505 w 11033920"/>
              <a:gd name="connsiteY6824" fmla="*/ 1245276 h 8900716"/>
              <a:gd name="connsiteX6825" fmla="*/ 2685431 w 11033920"/>
              <a:gd name="connsiteY6825" fmla="*/ 1198300 h 8900716"/>
              <a:gd name="connsiteX6826" fmla="*/ 6857888 w 11033920"/>
              <a:gd name="connsiteY6826" fmla="*/ 1148852 h 8900716"/>
              <a:gd name="connsiteX6827" fmla="*/ 6857888 w 11033920"/>
              <a:gd name="connsiteY6827" fmla="*/ 1173576 h 8900716"/>
              <a:gd name="connsiteX6828" fmla="*/ 6857888 w 11033920"/>
              <a:gd name="connsiteY6828" fmla="*/ 1148852 h 8900716"/>
              <a:gd name="connsiteX6829" fmla="*/ 822436 w 11033920"/>
              <a:gd name="connsiteY6829" fmla="*/ 1148852 h 8900716"/>
              <a:gd name="connsiteX6830" fmla="*/ 912342 w 11033920"/>
              <a:gd name="connsiteY6830" fmla="*/ 1216431 h 8900716"/>
              <a:gd name="connsiteX6831" fmla="*/ 922558 w 11033920"/>
              <a:gd name="connsiteY6831" fmla="*/ 1222612 h 8900716"/>
              <a:gd name="connsiteX6832" fmla="*/ 917450 w 11033920"/>
              <a:gd name="connsiteY6832" fmla="*/ 1223849 h 8900716"/>
              <a:gd name="connsiteX6833" fmla="*/ 902636 w 11033920"/>
              <a:gd name="connsiteY6833" fmla="*/ 1220964 h 8900716"/>
              <a:gd name="connsiteX6834" fmla="*/ 982836 w 11033920"/>
              <a:gd name="connsiteY6834" fmla="*/ 1363952 h 8900716"/>
              <a:gd name="connsiteX6835" fmla="*/ 876073 w 11033920"/>
              <a:gd name="connsiteY6835" fmla="*/ 1268352 h 8900716"/>
              <a:gd name="connsiteX6836" fmla="*/ 822436 w 11033920"/>
              <a:gd name="connsiteY6836" fmla="*/ 1148852 h 8900716"/>
              <a:gd name="connsiteX6837" fmla="*/ 2974050 w 11033920"/>
              <a:gd name="connsiteY6837" fmla="*/ 1146379 h 8900716"/>
              <a:gd name="connsiteX6838" fmla="*/ 3029730 w 11033920"/>
              <a:gd name="connsiteY6838" fmla="*/ 1173576 h 8900716"/>
              <a:gd name="connsiteX6839" fmla="*/ 2977115 w 11033920"/>
              <a:gd name="connsiteY6839" fmla="*/ 1173576 h 8900716"/>
              <a:gd name="connsiteX6840" fmla="*/ 2974050 w 11033920"/>
              <a:gd name="connsiteY6840" fmla="*/ 1146379 h 8900716"/>
              <a:gd name="connsiteX6841" fmla="*/ 2631794 w 11033920"/>
              <a:gd name="connsiteY6841" fmla="*/ 1124539 h 8900716"/>
              <a:gd name="connsiteX6842" fmla="*/ 2657846 w 11033920"/>
              <a:gd name="connsiteY6842" fmla="*/ 1198300 h 8900716"/>
              <a:gd name="connsiteX6843" fmla="*/ 2631794 w 11033920"/>
              <a:gd name="connsiteY6843" fmla="*/ 1173576 h 8900716"/>
              <a:gd name="connsiteX6844" fmla="*/ 2631794 w 11033920"/>
              <a:gd name="connsiteY6844" fmla="*/ 1124539 h 8900716"/>
              <a:gd name="connsiteX6845" fmla="*/ 2565897 w 11033920"/>
              <a:gd name="connsiteY6845" fmla="*/ 1085393 h 8900716"/>
              <a:gd name="connsiteX6846" fmla="*/ 2576114 w 11033920"/>
              <a:gd name="connsiteY6846" fmla="*/ 1090750 h 8900716"/>
              <a:gd name="connsiteX6847" fmla="*/ 2579179 w 11033920"/>
              <a:gd name="connsiteY6847" fmla="*/ 1103112 h 8900716"/>
              <a:gd name="connsiteX6848" fmla="*/ 7390173 w 11033920"/>
              <a:gd name="connsiteY6848" fmla="*/ 1078800 h 8900716"/>
              <a:gd name="connsiteX6849" fmla="*/ 7400389 w 11033920"/>
              <a:gd name="connsiteY6849" fmla="*/ 1092398 h 8900716"/>
              <a:gd name="connsiteX6850" fmla="*/ 7401411 w 11033920"/>
              <a:gd name="connsiteY6850" fmla="*/ 1098991 h 8900716"/>
              <a:gd name="connsiteX6851" fmla="*/ 7390173 w 11033920"/>
              <a:gd name="connsiteY6851" fmla="*/ 1103112 h 8900716"/>
              <a:gd name="connsiteX6852" fmla="*/ 2544953 w 11033920"/>
              <a:gd name="connsiteY6852" fmla="*/ 1063141 h 8900716"/>
              <a:gd name="connsiteX6853" fmla="*/ 2552105 w 11033920"/>
              <a:gd name="connsiteY6853" fmla="*/ 1068086 h 8900716"/>
              <a:gd name="connsiteX6854" fmla="*/ 2565897 w 11033920"/>
              <a:gd name="connsiteY6854" fmla="*/ 1085393 h 8900716"/>
              <a:gd name="connsiteX6855" fmla="*/ 2552105 w 11033920"/>
              <a:gd name="connsiteY6855" fmla="*/ 1078387 h 8900716"/>
              <a:gd name="connsiteX6856" fmla="*/ 2544953 w 11033920"/>
              <a:gd name="connsiteY6856" fmla="*/ 1063141 h 8900716"/>
              <a:gd name="connsiteX6857" fmla="*/ 904169 w 11033920"/>
              <a:gd name="connsiteY6857" fmla="*/ 1053663 h 8900716"/>
              <a:gd name="connsiteX6858" fmla="*/ 927667 w 11033920"/>
              <a:gd name="connsiteY6858" fmla="*/ 1103112 h 8900716"/>
              <a:gd name="connsiteX6859" fmla="*/ 904169 w 11033920"/>
              <a:gd name="connsiteY6859" fmla="*/ 1078387 h 8900716"/>
              <a:gd name="connsiteX6860" fmla="*/ 904169 w 11033920"/>
              <a:gd name="connsiteY6860" fmla="*/ 1053663 h 8900716"/>
              <a:gd name="connsiteX6861" fmla="*/ 904169 w 11033920"/>
              <a:gd name="connsiteY6861" fmla="*/ 1028939 h 8900716"/>
              <a:gd name="connsiteX6862" fmla="*/ 982836 w 11033920"/>
              <a:gd name="connsiteY6862" fmla="*/ 1053663 h 8900716"/>
              <a:gd name="connsiteX6863" fmla="*/ 904169 w 11033920"/>
              <a:gd name="connsiteY6863" fmla="*/ 1028939 h 8900716"/>
              <a:gd name="connsiteX6864" fmla="*/ 7736515 w 11033920"/>
              <a:gd name="connsiteY6864" fmla="*/ 959711 h 8900716"/>
              <a:gd name="connsiteX6865" fmla="*/ 7763078 w 11033920"/>
              <a:gd name="connsiteY6865" fmla="*/ 1007099 h 8900716"/>
              <a:gd name="connsiteX6866" fmla="*/ 7789641 w 11033920"/>
              <a:gd name="connsiteY6866" fmla="*/ 1054900 h 8900716"/>
              <a:gd name="connsiteX6867" fmla="*/ 7763078 w 11033920"/>
              <a:gd name="connsiteY6867" fmla="*/ 1007099 h 8900716"/>
              <a:gd name="connsiteX6868" fmla="*/ 7816204 w 11033920"/>
              <a:gd name="connsiteY6868" fmla="*/ 1054900 h 8900716"/>
              <a:gd name="connsiteX6869" fmla="*/ 7816204 w 11033920"/>
              <a:gd name="connsiteY6869" fmla="*/ 1103112 h 8900716"/>
              <a:gd name="connsiteX6870" fmla="*/ 7656315 w 11033920"/>
              <a:gd name="connsiteY6870" fmla="*/ 1126600 h 8900716"/>
              <a:gd name="connsiteX6871" fmla="*/ 7656315 w 11033920"/>
              <a:gd name="connsiteY6871" fmla="*/ 1150500 h 8900716"/>
              <a:gd name="connsiteX6872" fmla="*/ 7629751 w 11033920"/>
              <a:gd name="connsiteY6872" fmla="*/ 1150500 h 8900716"/>
              <a:gd name="connsiteX6873" fmla="*/ 7550062 w 11033920"/>
              <a:gd name="connsiteY6873" fmla="*/ 1150500 h 8900716"/>
              <a:gd name="connsiteX6874" fmla="*/ 7443299 w 11033920"/>
              <a:gd name="connsiteY6874" fmla="*/ 1103112 h 8900716"/>
              <a:gd name="connsiteX6875" fmla="*/ 7426952 w 11033920"/>
              <a:gd name="connsiteY6875" fmla="*/ 1126600 h 8900716"/>
              <a:gd name="connsiteX6876" fmla="*/ 7400389 w 11033920"/>
              <a:gd name="connsiteY6876" fmla="*/ 1092398 h 8900716"/>
              <a:gd name="connsiteX6877" fmla="*/ 7399878 w 11033920"/>
              <a:gd name="connsiteY6877" fmla="*/ 1091162 h 8900716"/>
              <a:gd name="connsiteX6878" fmla="*/ 7390173 w 11033920"/>
              <a:gd name="connsiteY6878" fmla="*/ 1078800 h 8900716"/>
              <a:gd name="connsiteX6879" fmla="*/ 7390173 w 11033920"/>
              <a:gd name="connsiteY6879" fmla="*/ 1030999 h 8900716"/>
              <a:gd name="connsiteX6880" fmla="*/ 7416735 w 11033920"/>
              <a:gd name="connsiteY6880" fmla="*/ 1078800 h 8900716"/>
              <a:gd name="connsiteX6881" fmla="*/ 7416735 w 11033920"/>
              <a:gd name="connsiteY6881" fmla="*/ 1054900 h 8900716"/>
              <a:gd name="connsiteX6882" fmla="*/ 7416735 w 11033920"/>
              <a:gd name="connsiteY6882" fmla="*/ 1007099 h 8900716"/>
              <a:gd name="connsiteX6883" fmla="*/ 7523499 w 11033920"/>
              <a:gd name="connsiteY6883" fmla="*/ 1030999 h 8900716"/>
              <a:gd name="connsiteX6884" fmla="*/ 7550062 w 11033920"/>
              <a:gd name="connsiteY6884" fmla="*/ 1007099 h 8900716"/>
              <a:gd name="connsiteX6885" fmla="*/ 7581223 w 11033920"/>
              <a:gd name="connsiteY6885" fmla="*/ 984848 h 8900716"/>
              <a:gd name="connsiteX6886" fmla="*/ 7603188 w 11033920"/>
              <a:gd name="connsiteY6886" fmla="*/ 1007099 h 8900716"/>
              <a:gd name="connsiteX6887" fmla="*/ 7736515 w 11033920"/>
              <a:gd name="connsiteY6887" fmla="*/ 959711 h 8900716"/>
              <a:gd name="connsiteX6888" fmla="*/ 7576625 w 11033920"/>
              <a:gd name="connsiteY6888" fmla="*/ 959711 h 8900716"/>
              <a:gd name="connsiteX6889" fmla="*/ 7581223 w 11033920"/>
              <a:gd name="connsiteY6889" fmla="*/ 984848 h 8900716"/>
              <a:gd name="connsiteX6890" fmla="*/ 7576625 w 11033920"/>
              <a:gd name="connsiteY6890" fmla="*/ 959711 h 8900716"/>
              <a:gd name="connsiteX6891" fmla="*/ 5423478 w 11033920"/>
              <a:gd name="connsiteY6891" fmla="*/ 958475 h 8900716"/>
              <a:gd name="connsiteX6892" fmla="*/ 5448509 w 11033920"/>
              <a:gd name="connsiteY6892" fmla="*/ 1005863 h 8900716"/>
              <a:gd name="connsiteX6893" fmla="*/ 5423478 w 11033920"/>
              <a:gd name="connsiteY6893" fmla="*/ 1028939 h 8900716"/>
              <a:gd name="connsiteX6894" fmla="*/ 5423478 w 11033920"/>
              <a:gd name="connsiteY6894" fmla="*/ 958475 h 8900716"/>
              <a:gd name="connsiteX6895" fmla="*/ 8033307 w 11033920"/>
              <a:gd name="connsiteY6895" fmla="*/ 939932 h 8900716"/>
              <a:gd name="connsiteX6896" fmla="*/ 8038415 w 11033920"/>
              <a:gd name="connsiteY6896" fmla="*/ 946113 h 8900716"/>
              <a:gd name="connsiteX6897" fmla="*/ 8028199 w 11033920"/>
              <a:gd name="connsiteY6897" fmla="*/ 958475 h 8900716"/>
              <a:gd name="connsiteX6898" fmla="*/ 2376379 w 11033920"/>
              <a:gd name="connsiteY6898" fmla="*/ 926746 h 8900716"/>
              <a:gd name="connsiteX6899" fmla="*/ 2378933 w 11033920"/>
              <a:gd name="connsiteY6899" fmla="*/ 929218 h 8900716"/>
              <a:gd name="connsiteX6900" fmla="*/ 2385574 w 11033920"/>
              <a:gd name="connsiteY6900" fmla="*/ 939108 h 8900716"/>
              <a:gd name="connsiteX6901" fmla="*/ 8036883 w 11033920"/>
              <a:gd name="connsiteY6901" fmla="*/ 923449 h 8900716"/>
              <a:gd name="connsiteX6902" fmla="*/ 8033307 w 11033920"/>
              <a:gd name="connsiteY6902" fmla="*/ 939932 h 8900716"/>
              <a:gd name="connsiteX6903" fmla="*/ 8028199 w 11033920"/>
              <a:gd name="connsiteY6903" fmla="*/ 933751 h 8900716"/>
              <a:gd name="connsiteX6904" fmla="*/ 8038415 w 11033920"/>
              <a:gd name="connsiteY6904" fmla="*/ 918916 h 8900716"/>
              <a:gd name="connsiteX6905" fmla="*/ 8039437 w 11033920"/>
              <a:gd name="connsiteY6905" fmla="*/ 920565 h 8900716"/>
              <a:gd name="connsiteX6906" fmla="*/ 8036883 w 11033920"/>
              <a:gd name="connsiteY6906" fmla="*/ 923449 h 8900716"/>
              <a:gd name="connsiteX6907" fmla="*/ 1511545 w 11033920"/>
              <a:gd name="connsiteY6907" fmla="*/ 879358 h 8900716"/>
              <a:gd name="connsiteX6908" fmla="*/ 1512567 w 11033920"/>
              <a:gd name="connsiteY6908" fmla="*/ 879358 h 8900716"/>
              <a:gd name="connsiteX6909" fmla="*/ 1515121 w 11033920"/>
              <a:gd name="connsiteY6909" fmla="*/ 887599 h 8900716"/>
              <a:gd name="connsiteX6910" fmla="*/ 1511545 w 11033920"/>
              <a:gd name="connsiteY6910" fmla="*/ 879358 h 8900716"/>
              <a:gd name="connsiteX6911" fmla="*/ 2322742 w 11033920"/>
              <a:gd name="connsiteY6911" fmla="*/ 869056 h 8900716"/>
              <a:gd name="connsiteX6912" fmla="*/ 2365652 w 11033920"/>
              <a:gd name="connsiteY6912" fmla="*/ 887599 h 8900716"/>
              <a:gd name="connsiteX6913" fmla="*/ 2365652 w 11033920"/>
              <a:gd name="connsiteY6913" fmla="*/ 911087 h 8900716"/>
              <a:gd name="connsiteX6914" fmla="*/ 2376379 w 11033920"/>
              <a:gd name="connsiteY6914" fmla="*/ 926746 h 8900716"/>
              <a:gd name="connsiteX6915" fmla="*/ 2351349 w 11033920"/>
              <a:gd name="connsiteY6915" fmla="*/ 899137 h 8900716"/>
              <a:gd name="connsiteX6916" fmla="*/ 2339089 w 11033920"/>
              <a:gd name="connsiteY6916" fmla="*/ 887599 h 8900716"/>
              <a:gd name="connsiteX6917" fmla="*/ 2322742 w 11033920"/>
              <a:gd name="connsiteY6917" fmla="*/ 869056 h 8900716"/>
              <a:gd name="connsiteX6918" fmla="*/ 7390173 w 11033920"/>
              <a:gd name="connsiteY6918" fmla="*/ 838563 h 8900716"/>
              <a:gd name="connsiteX6919" fmla="*/ 7417757 w 11033920"/>
              <a:gd name="connsiteY6919" fmla="*/ 888011 h 8900716"/>
              <a:gd name="connsiteX6920" fmla="*/ 7390173 w 11033920"/>
              <a:gd name="connsiteY6920" fmla="*/ 838563 h 8900716"/>
              <a:gd name="connsiteX6921" fmla="*/ 8564059 w 11033920"/>
              <a:gd name="connsiteY6921" fmla="*/ 831557 h 8900716"/>
              <a:gd name="connsiteX6922" fmla="*/ 8570700 w 11033920"/>
              <a:gd name="connsiteY6922" fmla="*/ 835678 h 8900716"/>
              <a:gd name="connsiteX6923" fmla="*/ 8571210 w 11033920"/>
              <a:gd name="connsiteY6923" fmla="*/ 835266 h 8900716"/>
              <a:gd name="connsiteX6924" fmla="*/ 8580916 w 11033920"/>
              <a:gd name="connsiteY6924" fmla="*/ 854222 h 8900716"/>
              <a:gd name="connsiteX6925" fmla="*/ 8560483 w 11033920"/>
              <a:gd name="connsiteY6925" fmla="*/ 838563 h 8900716"/>
              <a:gd name="connsiteX6926" fmla="*/ 8564059 w 11033920"/>
              <a:gd name="connsiteY6926" fmla="*/ 831557 h 8900716"/>
              <a:gd name="connsiteX6927" fmla="*/ 8560483 w 11033920"/>
              <a:gd name="connsiteY6927" fmla="*/ 813838 h 8900716"/>
              <a:gd name="connsiteX6928" fmla="*/ 8572232 w 11033920"/>
              <a:gd name="connsiteY6928" fmla="*/ 835266 h 8900716"/>
              <a:gd name="connsiteX6929" fmla="*/ 8571210 w 11033920"/>
              <a:gd name="connsiteY6929" fmla="*/ 835266 h 8900716"/>
              <a:gd name="connsiteX6930" fmla="*/ 8138346 w 11033920"/>
              <a:gd name="connsiteY6930" fmla="*/ 811366 h 8900716"/>
              <a:gd name="connsiteX6931" fmla="*/ 8161525 w 11033920"/>
              <a:gd name="connsiteY6931" fmla="*/ 813838 h 8900716"/>
              <a:gd name="connsiteX6932" fmla="*/ 8108909 w 11033920"/>
              <a:gd name="connsiteY6932" fmla="*/ 863287 h 8900716"/>
              <a:gd name="connsiteX6933" fmla="*/ 8115551 w 11033920"/>
              <a:gd name="connsiteY6933" fmla="*/ 811366 h 8900716"/>
              <a:gd name="connsiteX6934" fmla="*/ 8138346 w 11033920"/>
              <a:gd name="connsiteY6934" fmla="*/ 811366 h 8900716"/>
              <a:gd name="connsiteX6935" fmla="*/ 7577647 w 11033920"/>
              <a:gd name="connsiteY6935" fmla="*/ 808070 h 8900716"/>
              <a:gd name="connsiteX6936" fmla="*/ 7578157 w 11033920"/>
              <a:gd name="connsiteY6936" fmla="*/ 814663 h 8900716"/>
              <a:gd name="connsiteX6937" fmla="*/ 7576114 w 11033920"/>
              <a:gd name="connsiteY6937" fmla="*/ 809718 h 8900716"/>
              <a:gd name="connsiteX6938" fmla="*/ 7539845 w 11033920"/>
              <a:gd name="connsiteY6938" fmla="*/ 799416 h 8900716"/>
              <a:gd name="connsiteX6939" fmla="*/ 7550573 w 11033920"/>
              <a:gd name="connsiteY6939" fmla="*/ 814663 h 8900716"/>
              <a:gd name="connsiteX6940" fmla="*/ 7540356 w 11033920"/>
              <a:gd name="connsiteY6940" fmla="*/ 802713 h 8900716"/>
              <a:gd name="connsiteX6941" fmla="*/ 7496935 w 11033920"/>
              <a:gd name="connsiteY6941" fmla="*/ 787054 h 8900716"/>
              <a:gd name="connsiteX6942" fmla="*/ 7500001 w 11033920"/>
              <a:gd name="connsiteY6942" fmla="*/ 788702 h 8900716"/>
              <a:gd name="connsiteX6943" fmla="*/ 7522988 w 11033920"/>
              <a:gd name="connsiteY6943" fmla="*/ 815075 h 8900716"/>
              <a:gd name="connsiteX6944" fmla="*/ 7522988 w 11033920"/>
              <a:gd name="connsiteY6944" fmla="*/ 838563 h 8900716"/>
              <a:gd name="connsiteX6945" fmla="*/ 7495914 w 11033920"/>
              <a:gd name="connsiteY6945" fmla="*/ 791587 h 8900716"/>
              <a:gd name="connsiteX6946" fmla="*/ 7496935 w 11033920"/>
              <a:gd name="connsiteY6946" fmla="*/ 787054 h 8900716"/>
              <a:gd name="connsiteX6947" fmla="*/ 7573049 w 11033920"/>
              <a:gd name="connsiteY6947" fmla="*/ 770983 h 8900716"/>
              <a:gd name="connsiteX6948" fmla="*/ 7604721 w 11033920"/>
              <a:gd name="connsiteY6948" fmla="*/ 791175 h 8900716"/>
              <a:gd name="connsiteX6949" fmla="*/ 7570495 w 11033920"/>
              <a:gd name="connsiteY6949" fmla="*/ 794471 h 8900716"/>
              <a:gd name="connsiteX6950" fmla="*/ 7576114 w 11033920"/>
              <a:gd name="connsiteY6950" fmla="*/ 809718 h 8900716"/>
              <a:gd name="connsiteX6951" fmla="*/ 7574581 w 11033920"/>
              <a:gd name="connsiteY6951" fmla="*/ 812190 h 8900716"/>
              <a:gd name="connsiteX6952" fmla="*/ 7550573 w 11033920"/>
              <a:gd name="connsiteY6952" fmla="*/ 791175 h 8900716"/>
              <a:gd name="connsiteX6953" fmla="*/ 7538823 w 11033920"/>
              <a:gd name="connsiteY6953" fmla="*/ 794884 h 8900716"/>
              <a:gd name="connsiteX6954" fmla="*/ 7539845 w 11033920"/>
              <a:gd name="connsiteY6954" fmla="*/ 799416 h 8900716"/>
              <a:gd name="connsiteX6955" fmla="*/ 7538823 w 11033920"/>
              <a:gd name="connsiteY6955" fmla="*/ 797768 h 8900716"/>
              <a:gd name="connsiteX6956" fmla="*/ 7522988 w 11033920"/>
              <a:gd name="connsiteY6956" fmla="*/ 791175 h 8900716"/>
              <a:gd name="connsiteX6957" fmla="*/ 7573049 w 11033920"/>
              <a:gd name="connsiteY6957" fmla="*/ 770983 h 8900716"/>
              <a:gd name="connsiteX6958" fmla="*/ 2180221 w 11033920"/>
              <a:gd name="connsiteY6958" fmla="*/ 623874 h 8900716"/>
              <a:gd name="connsiteX6959" fmla="*/ 2258378 w 11033920"/>
              <a:gd name="connsiteY6959" fmla="*/ 670850 h 8900716"/>
              <a:gd name="connsiteX6960" fmla="*/ 2206273 w 11033920"/>
              <a:gd name="connsiteY6960" fmla="*/ 670850 h 8900716"/>
              <a:gd name="connsiteX6961" fmla="*/ 2180221 w 11033920"/>
              <a:gd name="connsiteY6961" fmla="*/ 623874 h 8900716"/>
              <a:gd name="connsiteX6962" fmla="*/ 2144973 w 11033920"/>
              <a:gd name="connsiteY6962" fmla="*/ 617693 h 8900716"/>
              <a:gd name="connsiteX6963" fmla="*/ 2178177 w 11033920"/>
              <a:gd name="connsiteY6963" fmla="*/ 623874 h 8900716"/>
              <a:gd name="connsiteX6964" fmla="*/ 2151614 w 11033920"/>
              <a:gd name="connsiteY6964" fmla="*/ 648186 h 8900716"/>
              <a:gd name="connsiteX6965" fmla="*/ 2144973 w 11033920"/>
              <a:gd name="connsiteY6965" fmla="*/ 617693 h 8900716"/>
              <a:gd name="connsiteX6966" fmla="*/ 8693299 w 11033920"/>
              <a:gd name="connsiteY6966" fmla="*/ 503962 h 8900716"/>
              <a:gd name="connsiteX6967" fmla="*/ 8693299 w 11033920"/>
              <a:gd name="connsiteY6967" fmla="*/ 552998 h 8900716"/>
              <a:gd name="connsiteX6968" fmla="*/ 8693299 w 11033920"/>
              <a:gd name="connsiteY6968" fmla="*/ 503962 h 8900716"/>
              <a:gd name="connsiteX6969" fmla="*/ 2950552 w 11033920"/>
              <a:gd name="connsiteY6969" fmla="*/ 503962 h 8900716"/>
              <a:gd name="connsiteX6970" fmla="*/ 3004189 w 11033920"/>
              <a:gd name="connsiteY6970" fmla="*/ 551762 h 8900716"/>
              <a:gd name="connsiteX6971" fmla="*/ 3057315 w 11033920"/>
              <a:gd name="connsiteY6971" fmla="*/ 623874 h 8900716"/>
              <a:gd name="connsiteX6972" fmla="*/ 3030752 w 11033920"/>
              <a:gd name="connsiteY6972" fmla="*/ 623874 h 8900716"/>
              <a:gd name="connsiteX6973" fmla="*/ 3004189 w 11033920"/>
              <a:gd name="connsiteY6973" fmla="*/ 623874 h 8900716"/>
              <a:gd name="connsiteX6974" fmla="*/ 2950552 w 11033920"/>
              <a:gd name="connsiteY6974" fmla="*/ 575662 h 8900716"/>
              <a:gd name="connsiteX6975" fmla="*/ 2950552 w 11033920"/>
              <a:gd name="connsiteY6975" fmla="*/ 503962 h 8900716"/>
              <a:gd name="connsiteX6976" fmla="*/ 8856253 w 11033920"/>
              <a:gd name="connsiteY6976" fmla="*/ 377044 h 8900716"/>
              <a:gd name="connsiteX6977" fmla="*/ 8878730 w 11033920"/>
              <a:gd name="connsiteY6977" fmla="*/ 407537 h 8900716"/>
              <a:gd name="connsiteX6978" fmla="*/ 8852167 w 11033920"/>
              <a:gd name="connsiteY6978" fmla="*/ 431850 h 8900716"/>
              <a:gd name="connsiteX6979" fmla="*/ 8720373 w 11033920"/>
              <a:gd name="connsiteY6979" fmla="*/ 528686 h 8900716"/>
              <a:gd name="connsiteX6980" fmla="*/ 8693299 w 11033920"/>
              <a:gd name="connsiteY6980" fmla="*/ 480062 h 8900716"/>
              <a:gd name="connsiteX6981" fmla="*/ 8852167 w 11033920"/>
              <a:gd name="connsiteY6981" fmla="*/ 383637 h 8900716"/>
              <a:gd name="connsiteX6982" fmla="*/ 8856253 w 11033920"/>
              <a:gd name="connsiteY6982" fmla="*/ 377044 h 8900716"/>
              <a:gd name="connsiteX6983" fmla="*/ 1594810 w 11033920"/>
              <a:gd name="connsiteY6983" fmla="*/ 265373 h 8900716"/>
              <a:gd name="connsiteX6984" fmla="*/ 1603494 w 11033920"/>
              <a:gd name="connsiteY6984" fmla="*/ 279384 h 8900716"/>
              <a:gd name="connsiteX6985" fmla="*/ 1617798 w 11033920"/>
              <a:gd name="connsiteY6985" fmla="*/ 285977 h 8900716"/>
              <a:gd name="connsiteX6986" fmla="*/ 1607070 w 11033920"/>
              <a:gd name="connsiteY6986" fmla="*/ 276499 h 8900716"/>
              <a:gd name="connsiteX6987" fmla="*/ 2324786 w 11033920"/>
              <a:gd name="connsiteY6987" fmla="*/ 254247 h 8900716"/>
              <a:gd name="connsiteX6988" fmla="*/ 2339600 w 11033920"/>
              <a:gd name="connsiteY6988" fmla="*/ 264137 h 8900716"/>
              <a:gd name="connsiteX6989" fmla="*/ 2339600 w 11033920"/>
              <a:gd name="connsiteY6989" fmla="*/ 288861 h 8900716"/>
              <a:gd name="connsiteX6990" fmla="*/ 2324786 w 11033920"/>
              <a:gd name="connsiteY6990" fmla="*/ 254247 h 8900716"/>
              <a:gd name="connsiteX6991" fmla="*/ 1701574 w 11033920"/>
              <a:gd name="connsiteY6991" fmla="*/ 215101 h 8900716"/>
              <a:gd name="connsiteX6992" fmla="*/ 1781774 w 11033920"/>
              <a:gd name="connsiteY6992" fmla="*/ 264137 h 8900716"/>
              <a:gd name="connsiteX6993" fmla="*/ 1808337 w 11033920"/>
              <a:gd name="connsiteY6993" fmla="*/ 313586 h 8900716"/>
              <a:gd name="connsiteX6994" fmla="*/ 1701574 w 11033920"/>
              <a:gd name="connsiteY6994" fmla="*/ 239825 h 8900716"/>
              <a:gd name="connsiteX6995" fmla="*/ 1701574 w 11033920"/>
              <a:gd name="connsiteY6995" fmla="*/ 215101 h 8900716"/>
              <a:gd name="connsiteX6996" fmla="*/ 1575910 w 11033920"/>
              <a:gd name="connsiteY6996" fmla="*/ 214689 h 8900716"/>
              <a:gd name="connsiteX6997" fmla="*/ 1580507 w 11033920"/>
              <a:gd name="connsiteY6997" fmla="*/ 219221 h 8900716"/>
              <a:gd name="connsiteX6998" fmla="*/ 1593278 w 11033920"/>
              <a:gd name="connsiteY6998" fmla="*/ 239825 h 8900716"/>
              <a:gd name="connsiteX6999" fmla="*/ 1567225 w 11033920"/>
              <a:gd name="connsiteY6999" fmla="*/ 215925 h 8900716"/>
              <a:gd name="connsiteX7000" fmla="*/ 1488047 w 11033920"/>
              <a:gd name="connsiteY7000" fmla="*/ 193673 h 8900716"/>
              <a:gd name="connsiteX7001" fmla="*/ 1568247 w 11033920"/>
              <a:gd name="connsiteY7001" fmla="*/ 265373 h 8900716"/>
              <a:gd name="connsiteX7002" fmla="*/ 1561095 w 11033920"/>
              <a:gd name="connsiteY7002" fmla="*/ 247242 h 8900716"/>
              <a:gd name="connsiteX7003" fmla="*/ 1593278 w 11033920"/>
              <a:gd name="connsiteY7003" fmla="*/ 264137 h 8900716"/>
              <a:gd name="connsiteX7004" fmla="*/ 1607070 w 11033920"/>
              <a:gd name="connsiteY7004" fmla="*/ 267433 h 8900716"/>
              <a:gd name="connsiteX7005" fmla="*/ 1619330 w 11033920"/>
              <a:gd name="connsiteY7005" fmla="*/ 286801 h 8900716"/>
              <a:gd name="connsiteX7006" fmla="*/ 1624438 w 11033920"/>
              <a:gd name="connsiteY7006" fmla="*/ 289273 h 8900716"/>
              <a:gd name="connsiteX7007" fmla="*/ 1674499 w 11033920"/>
              <a:gd name="connsiteY7007" fmla="*/ 313173 h 8900716"/>
              <a:gd name="connsiteX7008" fmla="*/ 1647937 w 11033920"/>
              <a:gd name="connsiteY7008" fmla="*/ 241473 h 8900716"/>
              <a:gd name="connsiteX7009" fmla="*/ 1647937 w 11033920"/>
              <a:gd name="connsiteY7009" fmla="*/ 265373 h 8900716"/>
              <a:gd name="connsiteX7010" fmla="*/ 1727626 w 11033920"/>
              <a:gd name="connsiteY7010" fmla="*/ 360973 h 8900716"/>
              <a:gd name="connsiteX7011" fmla="*/ 1754189 w 11033920"/>
              <a:gd name="connsiteY7011" fmla="*/ 337074 h 8900716"/>
              <a:gd name="connsiteX7012" fmla="*/ 1780752 w 11033920"/>
              <a:gd name="connsiteY7012" fmla="*/ 337074 h 8900716"/>
              <a:gd name="connsiteX7013" fmla="*/ 1860441 w 11033920"/>
              <a:gd name="connsiteY7013" fmla="*/ 456986 h 8900716"/>
              <a:gd name="connsiteX7014" fmla="*/ 1913568 w 11033920"/>
              <a:gd name="connsiteY7014" fmla="*/ 504374 h 8900716"/>
              <a:gd name="connsiteX7015" fmla="*/ 1913568 w 11033920"/>
              <a:gd name="connsiteY7015" fmla="*/ 480474 h 8900716"/>
              <a:gd name="connsiteX7016" fmla="*/ 1966694 w 11033920"/>
              <a:gd name="connsiteY7016" fmla="*/ 504374 h 8900716"/>
              <a:gd name="connsiteX7017" fmla="*/ 2046894 w 11033920"/>
              <a:gd name="connsiteY7017" fmla="*/ 599974 h 8900716"/>
              <a:gd name="connsiteX7018" fmla="*/ 2046894 w 11033920"/>
              <a:gd name="connsiteY7018" fmla="*/ 624286 h 8900716"/>
              <a:gd name="connsiteX7019" fmla="*/ 2126584 w 11033920"/>
              <a:gd name="connsiteY7019" fmla="*/ 719887 h 8900716"/>
              <a:gd name="connsiteX7020" fmla="*/ 2126584 w 11033920"/>
              <a:gd name="connsiteY7020" fmla="*/ 695574 h 8900716"/>
              <a:gd name="connsiteX7021" fmla="*/ 2206273 w 11033920"/>
              <a:gd name="connsiteY7021" fmla="*/ 791175 h 8900716"/>
              <a:gd name="connsiteX7022" fmla="*/ 2179710 w 11033920"/>
              <a:gd name="connsiteY7022" fmla="*/ 815487 h 8900716"/>
              <a:gd name="connsiteX7023" fmla="*/ 2232836 w 11033920"/>
              <a:gd name="connsiteY7023" fmla="*/ 887599 h 8900716"/>
              <a:gd name="connsiteX7024" fmla="*/ 2179710 w 11033920"/>
              <a:gd name="connsiteY7024" fmla="*/ 887599 h 8900716"/>
              <a:gd name="connsiteX7025" fmla="*/ 2232836 w 11033920"/>
              <a:gd name="connsiteY7025" fmla="*/ 911087 h 8900716"/>
              <a:gd name="connsiteX7026" fmla="*/ 2339089 w 11033920"/>
              <a:gd name="connsiteY7026" fmla="*/ 983200 h 8900716"/>
              <a:gd name="connsiteX7027" fmla="*/ 2285962 w 11033920"/>
              <a:gd name="connsiteY7027" fmla="*/ 934987 h 8900716"/>
              <a:gd name="connsiteX7028" fmla="*/ 2418778 w 11033920"/>
              <a:gd name="connsiteY7028" fmla="*/ 1006688 h 8900716"/>
              <a:gd name="connsiteX7029" fmla="*/ 2406007 w 11033920"/>
              <a:gd name="connsiteY7029" fmla="*/ 967953 h 8900716"/>
              <a:gd name="connsiteX7030" fmla="*/ 2386596 w 11033920"/>
              <a:gd name="connsiteY7030" fmla="*/ 940344 h 8900716"/>
              <a:gd name="connsiteX7031" fmla="*/ 2405497 w 11033920"/>
              <a:gd name="connsiteY7031" fmla="*/ 956003 h 8900716"/>
              <a:gd name="connsiteX7032" fmla="*/ 2445341 w 11033920"/>
              <a:gd name="connsiteY7032" fmla="*/ 983200 h 8900716"/>
              <a:gd name="connsiteX7033" fmla="*/ 2471904 w 11033920"/>
              <a:gd name="connsiteY7033" fmla="*/ 1006688 h 8900716"/>
              <a:gd name="connsiteX7034" fmla="*/ 2498978 w 11033920"/>
              <a:gd name="connsiteY7034" fmla="*/ 1006688 h 8900716"/>
              <a:gd name="connsiteX7035" fmla="*/ 2552105 w 11033920"/>
              <a:gd name="connsiteY7035" fmla="*/ 1078800 h 8900716"/>
              <a:gd name="connsiteX7036" fmla="*/ 2525542 w 11033920"/>
              <a:gd name="connsiteY7036" fmla="*/ 1126188 h 8900716"/>
              <a:gd name="connsiteX7037" fmla="*/ 2552105 w 11033920"/>
              <a:gd name="connsiteY7037" fmla="*/ 1126188 h 8900716"/>
              <a:gd name="connsiteX7038" fmla="*/ 2631794 w 11033920"/>
              <a:gd name="connsiteY7038" fmla="*/ 1198300 h 8900716"/>
              <a:gd name="connsiteX7039" fmla="*/ 2631794 w 11033920"/>
              <a:gd name="connsiteY7039" fmla="*/ 1246100 h 8900716"/>
              <a:gd name="connsiteX7040" fmla="*/ 2578668 w 11033920"/>
              <a:gd name="connsiteY7040" fmla="*/ 1246100 h 8900716"/>
              <a:gd name="connsiteX7041" fmla="*/ 2631794 w 11033920"/>
              <a:gd name="connsiteY7041" fmla="*/ 1365601 h 8900716"/>
              <a:gd name="connsiteX7042" fmla="*/ 2658357 w 11033920"/>
              <a:gd name="connsiteY7042" fmla="*/ 1341700 h 8900716"/>
              <a:gd name="connsiteX7043" fmla="*/ 2687985 w 11033920"/>
              <a:gd name="connsiteY7043" fmla="*/ 1378787 h 8900716"/>
              <a:gd name="connsiteX7044" fmla="*/ 2711484 w 11033920"/>
              <a:gd name="connsiteY7044" fmla="*/ 1413813 h 8900716"/>
              <a:gd name="connsiteX7045" fmla="*/ 2738047 w 11033920"/>
              <a:gd name="connsiteY7045" fmla="*/ 1437301 h 8900716"/>
              <a:gd name="connsiteX7046" fmla="*/ 2701778 w 11033920"/>
              <a:gd name="connsiteY7046" fmla="*/ 1422466 h 8900716"/>
              <a:gd name="connsiteX7047" fmla="*/ 2684920 w 11033920"/>
              <a:gd name="connsiteY7047" fmla="*/ 1389501 h 8900716"/>
              <a:gd name="connsiteX7048" fmla="*/ 2687985 w 11033920"/>
              <a:gd name="connsiteY7048" fmla="*/ 1416285 h 8900716"/>
              <a:gd name="connsiteX7049" fmla="*/ 2711484 w 11033920"/>
              <a:gd name="connsiteY7049" fmla="*/ 1461201 h 8900716"/>
              <a:gd name="connsiteX7050" fmla="*/ 2711484 w 11033920"/>
              <a:gd name="connsiteY7050" fmla="*/ 1533313 h 8900716"/>
              <a:gd name="connsiteX7051" fmla="*/ 2817736 w 11033920"/>
              <a:gd name="connsiteY7051" fmla="*/ 1580701 h 8900716"/>
              <a:gd name="connsiteX7052" fmla="*/ 2897426 w 11033920"/>
              <a:gd name="connsiteY7052" fmla="*/ 1652401 h 8900716"/>
              <a:gd name="connsiteX7053" fmla="*/ 3004189 w 11033920"/>
              <a:gd name="connsiteY7053" fmla="*/ 1724514 h 8900716"/>
              <a:gd name="connsiteX7054" fmla="*/ 2991418 w 11033920"/>
              <a:gd name="connsiteY7054" fmla="*/ 1705558 h 8900716"/>
              <a:gd name="connsiteX7055" fmla="*/ 2996016 w 11033920"/>
              <a:gd name="connsiteY7055" fmla="*/ 1707207 h 8900716"/>
              <a:gd name="connsiteX7056" fmla="*/ 3004189 w 11033920"/>
              <a:gd name="connsiteY7056" fmla="*/ 1700613 h 8900716"/>
              <a:gd name="connsiteX7057" fmla="*/ 2950552 w 11033920"/>
              <a:gd name="connsiteY7057" fmla="*/ 1676714 h 8900716"/>
              <a:gd name="connsiteX7058" fmla="*/ 3004189 w 11033920"/>
              <a:gd name="connsiteY7058" fmla="*/ 1676714 h 8900716"/>
              <a:gd name="connsiteX7059" fmla="*/ 3004189 w 11033920"/>
              <a:gd name="connsiteY7059" fmla="*/ 1556801 h 8900716"/>
              <a:gd name="connsiteX7060" fmla="*/ 2997037 w 11033920"/>
              <a:gd name="connsiteY7060" fmla="*/ 1537022 h 8900716"/>
              <a:gd name="connsiteX7061" fmla="*/ 3007254 w 11033920"/>
              <a:gd name="connsiteY7061" fmla="*/ 1541142 h 8900716"/>
              <a:gd name="connsiteX7062" fmla="*/ 3008276 w 11033920"/>
              <a:gd name="connsiteY7062" fmla="*/ 1543615 h 8900716"/>
              <a:gd name="connsiteX7063" fmla="*/ 3012873 w 11033920"/>
              <a:gd name="connsiteY7063" fmla="*/ 1544439 h 8900716"/>
              <a:gd name="connsiteX7064" fmla="*/ 3057315 w 11033920"/>
              <a:gd name="connsiteY7064" fmla="*/ 1580701 h 8900716"/>
              <a:gd name="connsiteX7065" fmla="*/ 3057315 w 11033920"/>
              <a:gd name="connsiteY7065" fmla="*/ 1556801 h 8900716"/>
              <a:gd name="connsiteX7066" fmla="*/ 3020535 w 11033920"/>
              <a:gd name="connsiteY7066" fmla="*/ 1544851 h 8900716"/>
              <a:gd name="connsiteX7067" fmla="*/ 3012873 w 11033920"/>
              <a:gd name="connsiteY7067" fmla="*/ 1544439 h 8900716"/>
              <a:gd name="connsiteX7068" fmla="*/ 3010319 w 11033920"/>
              <a:gd name="connsiteY7068" fmla="*/ 1542379 h 8900716"/>
              <a:gd name="connsiteX7069" fmla="*/ 3007254 w 11033920"/>
              <a:gd name="connsiteY7069" fmla="*/ 1541142 h 8900716"/>
              <a:gd name="connsiteX7070" fmla="*/ 3004189 w 11033920"/>
              <a:gd name="connsiteY7070" fmla="*/ 1533313 h 8900716"/>
              <a:gd name="connsiteX7071" fmla="*/ 3004189 w 11033920"/>
              <a:gd name="connsiteY7071" fmla="*/ 1509413 h 8900716"/>
              <a:gd name="connsiteX7072" fmla="*/ 3083878 w 11033920"/>
              <a:gd name="connsiteY7072" fmla="*/ 1461201 h 8900716"/>
              <a:gd name="connsiteX7073" fmla="*/ 3137005 w 11033920"/>
              <a:gd name="connsiteY7073" fmla="*/ 1461201 h 8900716"/>
              <a:gd name="connsiteX7074" fmla="*/ 3163568 w 11033920"/>
              <a:gd name="connsiteY7074" fmla="*/ 1485101 h 8900716"/>
              <a:gd name="connsiteX7075" fmla="*/ 3163568 w 11033920"/>
              <a:gd name="connsiteY7075" fmla="*/ 1461201 h 8900716"/>
              <a:gd name="connsiteX7076" fmla="*/ 3137005 w 11033920"/>
              <a:gd name="connsiteY7076" fmla="*/ 1437301 h 8900716"/>
              <a:gd name="connsiteX7077" fmla="*/ 3110441 w 11033920"/>
              <a:gd name="connsiteY7077" fmla="*/ 1437301 h 8900716"/>
              <a:gd name="connsiteX7078" fmla="*/ 3030752 w 11033920"/>
              <a:gd name="connsiteY7078" fmla="*/ 1365601 h 8900716"/>
              <a:gd name="connsiteX7079" fmla="*/ 3004189 w 11033920"/>
              <a:gd name="connsiteY7079" fmla="*/ 1365601 h 8900716"/>
              <a:gd name="connsiteX7080" fmla="*/ 3057315 w 11033920"/>
              <a:gd name="connsiteY7080" fmla="*/ 1317800 h 8900716"/>
              <a:gd name="connsiteX7081" fmla="*/ 3110441 w 11033920"/>
              <a:gd name="connsiteY7081" fmla="*/ 1389501 h 8900716"/>
              <a:gd name="connsiteX7082" fmla="*/ 3091541 w 11033920"/>
              <a:gd name="connsiteY7082" fmla="*/ 1329338 h 8900716"/>
              <a:gd name="connsiteX7083" fmla="*/ 3084900 w 11033920"/>
              <a:gd name="connsiteY7083" fmla="*/ 1319449 h 8900716"/>
              <a:gd name="connsiteX7084" fmla="*/ 3086943 w 11033920"/>
              <a:gd name="connsiteY7084" fmla="*/ 1320685 h 8900716"/>
              <a:gd name="connsiteX7085" fmla="*/ 3110441 w 11033920"/>
              <a:gd name="connsiteY7085" fmla="*/ 1341700 h 8900716"/>
              <a:gd name="connsiteX7086" fmla="*/ 3137005 w 11033920"/>
              <a:gd name="connsiteY7086" fmla="*/ 1341700 h 8900716"/>
              <a:gd name="connsiteX7087" fmla="*/ 3194728 w 11033920"/>
              <a:gd name="connsiteY7087" fmla="*/ 1389501 h 8900716"/>
              <a:gd name="connsiteX7088" fmla="*/ 3205967 w 11033920"/>
              <a:gd name="connsiteY7088" fmla="*/ 1391973 h 8900716"/>
              <a:gd name="connsiteX7089" fmla="*/ 3241214 w 11033920"/>
              <a:gd name="connsiteY7089" fmla="*/ 1413401 h 8900716"/>
              <a:gd name="connsiteX7090" fmla="*/ 3215672 w 11033920"/>
              <a:gd name="connsiteY7090" fmla="*/ 1401039 h 8900716"/>
              <a:gd name="connsiteX7091" fmla="*/ 3198815 w 11033920"/>
              <a:gd name="connsiteY7091" fmla="*/ 1393209 h 8900716"/>
              <a:gd name="connsiteX7092" fmla="*/ 3216694 w 11033920"/>
              <a:gd name="connsiteY7092" fmla="*/ 1407220 h 8900716"/>
              <a:gd name="connsiteX7093" fmla="*/ 3296383 w 11033920"/>
              <a:gd name="connsiteY7093" fmla="*/ 1437301 h 8900716"/>
              <a:gd name="connsiteX7094" fmla="*/ 3216694 w 11033920"/>
              <a:gd name="connsiteY7094" fmla="*/ 1437301 h 8900716"/>
              <a:gd name="connsiteX7095" fmla="*/ 3296383 w 11033920"/>
              <a:gd name="connsiteY7095" fmla="*/ 1485101 h 8900716"/>
              <a:gd name="connsiteX7096" fmla="*/ 3296383 w 11033920"/>
              <a:gd name="connsiteY7096" fmla="*/ 1533313 h 8900716"/>
              <a:gd name="connsiteX7097" fmla="*/ 3376073 w 11033920"/>
              <a:gd name="connsiteY7097" fmla="*/ 1580701 h 8900716"/>
              <a:gd name="connsiteX7098" fmla="*/ 3322947 w 11033920"/>
              <a:gd name="connsiteY7098" fmla="*/ 1580701 h 8900716"/>
              <a:gd name="connsiteX7099" fmla="*/ 3349510 w 11033920"/>
              <a:gd name="connsiteY7099" fmla="*/ 1628914 h 8900716"/>
              <a:gd name="connsiteX7100" fmla="*/ 3429199 w 11033920"/>
              <a:gd name="connsiteY7100" fmla="*/ 1676714 h 8900716"/>
              <a:gd name="connsiteX7101" fmla="*/ 3455762 w 11033920"/>
              <a:gd name="connsiteY7101" fmla="*/ 1700613 h 8900716"/>
              <a:gd name="connsiteX7102" fmla="*/ 3455762 w 11033920"/>
              <a:gd name="connsiteY7102" fmla="*/ 1748414 h 8900716"/>
              <a:gd name="connsiteX7103" fmla="*/ 3562526 w 11033920"/>
              <a:gd name="connsiteY7103" fmla="*/ 1820114 h 8900716"/>
              <a:gd name="connsiteX7104" fmla="*/ 3571210 w 11033920"/>
              <a:gd name="connsiteY7104" fmla="*/ 1795802 h 8900716"/>
              <a:gd name="connsiteX7105" fmla="*/ 3582959 w 11033920"/>
              <a:gd name="connsiteY7105" fmla="*/ 1791269 h 8900716"/>
              <a:gd name="connsiteX7106" fmla="*/ 3562015 w 11033920"/>
              <a:gd name="connsiteY7106" fmla="*/ 1780967 h 8900716"/>
              <a:gd name="connsiteX7107" fmla="*/ 3572231 w 11033920"/>
              <a:gd name="connsiteY7107" fmla="*/ 1783440 h 8900716"/>
              <a:gd name="connsiteX7108" fmla="*/ 3583981 w 11033920"/>
              <a:gd name="connsiteY7108" fmla="*/ 1790857 h 8900716"/>
              <a:gd name="connsiteX7109" fmla="*/ 3592154 w 11033920"/>
              <a:gd name="connsiteY7109" fmla="*/ 1787148 h 8900716"/>
              <a:gd name="connsiteX7110" fmla="*/ 3642215 w 11033920"/>
              <a:gd name="connsiteY7110" fmla="*/ 1772314 h 8900716"/>
              <a:gd name="connsiteX7111" fmla="*/ 3695341 w 11033920"/>
              <a:gd name="connsiteY7111" fmla="*/ 1820114 h 8900716"/>
              <a:gd name="connsiteX7112" fmla="*/ 3642215 w 11033920"/>
              <a:gd name="connsiteY7112" fmla="*/ 1748414 h 8900716"/>
              <a:gd name="connsiteX7113" fmla="*/ 3695341 w 11033920"/>
              <a:gd name="connsiteY7113" fmla="*/ 1796214 h 8900716"/>
              <a:gd name="connsiteX7114" fmla="*/ 3747957 w 11033920"/>
              <a:gd name="connsiteY7114" fmla="*/ 1844014 h 8900716"/>
              <a:gd name="connsiteX7115" fmla="*/ 3747957 w 11033920"/>
              <a:gd name="connsiteY7115" fmla="*/ 1867914 h 8900716"/>
              <a:gd name="connsiteX7116" fmla="*/ 3801083 w 11033920"/>
              <a:gd name="connsiteY7116" fmla="*/ 1891814 h 8900716"/>
              <a:gd name="connsiteX7117" fmla="*/ 3801083 w 11033920"/>
              <a:gd name="connsiteY7117" fmla="*/ 1915714 h 8900716"/>
              <a:gd name="connsiteX7118" fmla="*/ 3801083 w 11033920"/>
              <a:gd name="connsiteY7118" fmla="*/ 1940026 h 8900716"/>
              <a:gd name="connsiteX7119" fmla="*/ 3827646 w 11033920"/>
              <a:gd name="connsiteY7119" fmla="*/ 1940026 h 8900716"/>
              <a:gd name="connsiteX7120" fmla="*/ 3855231 w 11033920"/>
              <a:gd name="connsiteY7120" fmla="*/ 1956097 h 8900716"/>
              <a:gd name="connsiteX7121" fmla="*/ 3855231 w 11033920"/>
              <a:gd name="connsiteY7121" fmla="*/ 1942087 h 8900716"/>
              <a:gd name="connsiteX7122" fmla="*/ 3855231 w 11033920"/>
              <a:gd name="connsiteY7122" fmla="*/ 1938790 h 8900716"/>
              <a:gd name="connsiteX7123" fmla="*/ 3879240 w 11033920"/>
              <a:gd name="connsiteY7123" fmla="*/ 1963514 h 8900716"/>
              <a:gd name="connsiteX7124" fmla="*/ 3867491 w 11033920"/>
              <a:gd name="connsiteY7124" fmla="*/ 1963514 h 8900716"/>
              <a:gd name="connsiteX7125" fmla="*/ 3868002 w 11033920"/>
              <a:gd name="connsiteY7125" fmla="*/ 1963926 h 8900716"/>
              <a:gd name="connsiteX7126" fmla="*/ 3907847 w 11033920"/>
              <a:gd name="connsiteY7126" fmla="*/ 1987414 h 8900716"/>
              <a:gd name="connsiteX7127" fmla="*/ 3881283 w 11033920"/>
              <a:gd name="connsiteY7127" fmla="*/ 1987414 h 8900716"/>
              <a:gd name="connsiteX7128" fmla="*/ 3881283 w 11033920"/>
              <a:gd name="connsiteY7128" fmla="*/ 2011314 h 8900716"/>
              <a:gd name="connsiteX7129" fmla="*/ 3857785 w 11033920"/>
              <a:gd name="connsiteY7129" fmla="*/ 2011314 h 8900716"/>
              <a:gd name="connsiteX7130" fmla="*/ 3856253 w 11033920"/>
              <a:gd name="connsiteY7130" fmla="*/ 2011314 h 8900716"/>
              <a:gd name="connsiteX7131" fmla="*/ 3834798 w 11033920"/>
              <a:gd name="connsiteY7131" fmla="*/ 1990711 h 8900716"/>
              <a:gd name="connsiteX7132" fmla="*/ 3832755 w 11033920"/>
              <a:gd name="connsiteY7132" fmla="*/ 1987414 h 8900716"/>
              <a:gd name="connsiteX7133" fmla="*/ 3827646 w 11033920"/>
              <a:gd name="connsiteY7133" fmla="*/ 1981233 h 8900716"/>
              <a:gd name="connsiteX7134" fmla="*/ 3827646 w 11033920"/>
              <a:gd name="connsiteY7134" fmla="*/ 1963926 h 8900716"/>
              <a:gd name="connsiteX7135" fmla="*/ 3821516 w 11033920"/>
              <a:gd name="connsiteY7135" fmla="*/ 1971756 h 8900716"/>
              <a:gd name="connsiteX7136" fmla="*/ 3827646 w 11033920"/>
              <a:gd name="connsiteY7136" fmla="*/ 1981233 h 8900716"/>
              <a:gd name="connsiteX7137" fmla="*/ 3827646 w 11033920"/>
              <a:gd name="connsiteY7137" fmla="*/ 1984942 h 8900716"/>
              <a:gd name="connsiteX7138" fmla="*/ 3827646 w 11033920"/>
              <a:gd name="connsiteY7138" fmla="*/ 1987414 h 8900716"/>
              <a:gd name="connsiteX7139" fmla="*/ 3854209 w 11033920"/>
              <a:gd name="connsiteY7139" fmla="*/ 2011314 h 8900716"/>
              <a:gd name="connsiteX7140" fmla="*/ 3856253 w 11033920"/>
              <a:gd name="connsiteY7140" fmla="*/ 2011314 h 8900716"/>
              <a:gd name="connsiteX7141" fmla="*/ 3881283 w 11033920"/>
              <a:gd name="connsiteY7141" fmla="*/ 2035627 h 8900716"/>
              <a:gd name="connsiteX7142" fmla="*/ 3881283 w 11033920"/>
              <a:gd name="connsiteY7142" fmla="*/ 2059527 h 8900716"/>
              <a:gd name="connsiteX7143" fmla="*/ 3907847 w 11033920"/>
              <a:gd name="connsiteY7143" fmla="*/ 2083015 h 8900716"/>
              <a:gd name="connsiteX7144" fmla="*/ 3934410 w 11033920"/>
              <a:gd name="connsiteY7144" fmla="*/ 2106915 h 8900716"/>
              <a:gd name="connsiteX7145" fmla="*/ 3960973 w 11033920"/>
              <a:gd name="connsiteY7145" fmla="*/ 2131227 h 8900716"/>
              <a:gd name="connsiteX7146" fmla="*/ 4093789 w 11033920"/>
              <a:gd name="connsiteY7146" fmla="*/ 2226827 h 8900716"/>
              <a:gd name="connsiteX7147" fmla="*/ 4067225 w 11033920"/>
              <a:gd name="connsiteY7147" fmla="*/ 2202927 h 8900716"/>
              <a:gd name="connsiteX7148" fmla="*/ 4093789 w 11033920"/>
              <a:gd name="connsiteY7148" fmla="*/ 2202927 h 8900716"/>
              <a:gd name="connsiteX7149" fmla="*/ 4173478 w 11033920"/>
              <a:gd name="connsiteY7149" fmla="*/ 2298527 h 8900716"/>
              <a:gd name="connsiteX7150" fmla="*/ 4200041 w 11033920"/>
              <a:gd name="connsiteY7150" fmla="*/ 2298527 h 8900716"/>
              <a:gd name="connsiteX7151" fmla="*/ 4200041 w 11033920"/>
              <a:gd name="connsiteY7151" fmla="*/ 2322427 h 8900716"/>
              <a:gd name="connsiteX7152" fmla="*/ 4146915 w 11033920"/>
              <a:gd name="connsiteY7152" fmla="*/ 2298527 h 8900716"/>
              <a:gd name="connsiteX7153" fmla="*/ 4146915 w 11033920"/>
              <a:gd name="connsiteY7153" fmla="*/ 2322427 h 8900716"/>
              <a:gd name="connsiteX7154" fmla="*/ 4173478 w 11033920"/>
              <a:gd name="connsiteY7154" fmla="*/ 2322427 h 8900716"/>
              <a:gd name="connsiteX7155" fmla="*/ 4200041 w 11033920"/>
              <a:gd name="connsiteY7155" fmla="*/ 2322427 h 8900716"/>
              <a:gd name="connsiteX7156" fmla="*/ 4200041 w 11033920"/>
              <a:gd name="connsiteY7156" fmla="*/ 2346328 h 8900716"/>
              <a:gd name="connsiteX7157" fmla="*/ 4226604 w 11033920"/>
              <a:gd name="connsiteY7157" fmla="*/ 2370228 h 8900716"/>
              <a:gd name="connsiteX7158" fmla="*/ 4208214 w 11033920"/>
              <a:gd name="connsiteY7158" fmla="*/ 2362810 h 8900716"/>
              <a:gd name="connsiteX7159" fmla="*/ 4208214 w 11033920"/>
              <a:gd name="connsiteY7159" fmla="*/ 2363634 h 8900716"/>
              <a:gd name="connsiteX7160" fmla="*/ 4215877 w 11033920"/>
              <a:gd name="connsiteY7160" fmla="*/ 2370228 h 8900716"/>
              <a:gd name="connsiteX7161" fmla="*/ 4203617 w 11033920"/>
              <a:gd name="connsiteY7161" fmla="*/ 2370228 h 8900716"/>
              <a:gd name="connsiteX7162" fmla="*/ 4200041 w 11033920"/>
              <a:gd name="connsiteY7162" fmla="*/ 2370228 h 8900716"/>
              <a:gd name="connsiteX7163" fmla="*/ 4173478 w 11033920"/>
              <a:gd name="connsiteY7163" fmla="*/ 2346328 h 8900716"/>
              <a:gd name="connsiteX7164" fmla="*/ 4173478 w 11033920"/>
              <a:gd name="connsiteY7164" fmla="*/ 2370228 h 8900716"/>
              <a:gd name="connsiteX7165" fmla="*/ 4167348 w 11033920"/>
              <a:gd name="connsiteY7165" fmla="*/ 2364047 h 8900716"/>
              <a:gd name="connsiteX7166" fmla="*/ 4120352 w 11033920"/>
              <a:gd name="connsiteY7166" fmla="*/ 2322427 h 8900716"/>
              <a:gd name="connsiteX7167" fmla="*/ 4131079 w 11033920"/>
              <a:gd name="connsiteY7167" fmla="*/ 2348800 h 8900716"/>
              <a:gd name="connsiteX7168" fmla="*/ 4142828 w 11033920"/>
              <a:gd name="connsiteY7168" fmla="*/ 2350036 h 8900716"/>
              <a:gd name="connsiteX7169" fmla="*/ 4145382 w 11033920"/>
              <a:gd name="connsiteY7169" fmla="*/ 2368167 h 8900716"/>
              <a:gd name="connsiteX7170" fmla="*/ 4146915 w 11033920"/>
              <a:gd name="connsiteY7170" fmla="*/ 2370228 h 8900716"/>
              <a:gd name="connsiteX7171" fmla="*/ 4150491 w 11033920"/>
              <a:gd name="connsiteY7171" fmla="*/ 2370228 h 8900716"/>
              <a:gd name="connsiteX7172" fmla="*/ 4173478 w 11033920"/>
              <a:gd name="connsiteY7172" fmla="*/ 2370228 h 8900716"/>
              <a:gd name="connsiteX7173" fmla="*/ 4173478 w 11033920"/>
              <a:gd name="connsiteY7173" fmla="*/ 2391243 h 8900716"/>
              <a:gd name="connsiteX7174" fmla="*/ 4173478 w 11033920"/>
              <a:gd name="connsiteY7174" fmla="*/ 2394540 h 8900716"/>
              <a:gd name="connsiteX7175" fmla="*/ 4200041 w 11033920"/>
              <a:gd name="connsiteY7175" fmla="*/ 2418028 h 8900716"/>
              <a:gd name="connsiteX7176" fmla="*/ 4253167 w 11033920"/>
              <a:gd name="connsiteY7176" fmla="*/ 2418028 h 8900716"/>
              <a:gd name="connsiteX7177" fmla="*/ 4253167 w 11033920"/>
              <a:gd name="connsiteY7177" fmla="*/ 2441928 h 8900716"/>
              <a:gd name="connsiteX7178" fmla="*/ 4279730 w 11033920"/>
              <a:gd name="connsiteY7178" fmla="*/ 2465828 h 8900716"/>
              <a:gd name="connsiteX7179" fmla="*/ 4306294 w 11033920"/>
              <a:gd name="connsiteY7179" fmla="*/ 2441928 h 8900716"/>
              <a:gd name="connsiteX7180" fmla="*/ 4332857 w 11033920"/>
              <a:gd name="connsiteY7180" fmla="*/ 2490140 h 8900716"/>
              <a:gd name="connsiteX7181" fmla="*/ 4359420 w 11033920"/>
              <a:gd name="connsiteY7181" fmla="*/ 2513628 h 8900716"/>
              <a:gd name="connsiteX7182" fmla="*/ 4332857 w 11033920"/>
              <a:gd name="connsiteY7182" fmla="*/ 2490140 h 8900716"/>
              <a:gd name="connsiteX7183" fmla="*/ 4359420 w 11033920"/>
              <a:gd name="connsiteY7183" fmla="*/ 2490140 h 8900716"/>
              <a:gd name="connsiteX7184" fmla="*/ 4359420 w 11033920"/>
              <a:gd name="connsiteY7184" fmla="*/ 2465828 h 8900716"/>
              <a:gd name="connsiteX7185" fmla="*/ 4332857 w 11033920"/>
              <a:gd name="connsiteY7185" fmla="*/ 2441928 h 8900716"/>
              <a:gd name="connsiteX7186" fmla="*/ 4279730 w 11033920"/>
              <a:gd name="connsiteY7186" fmla="*/ 2370228 h 8900716"/>
              <a:gd name="connsiteX7187" fmla="*/ 4332857 w 11033920"/>
              <a:gd name="connsiteY7187" fmla="*/ 2394540 h 8900716"/>
              <a:gd name="connsiteX7188" fmla="*/ 4332857 w 11033920"/>
              <a:gd name="connsiteY7188" fmla="*/ 2346328 h 8900716"/>
              <a:gd name="connsiteX7189" fmla="*/ 4359420 w 11033920"/>
              <a:gd name="connsiteY7189" fmla="*/ 2370228 h 8900716"/>
              <a:gd name="connsiteX7190" fmla="*/ 4332857 w 11033920"/>
              <a:gd name="connsiteY7190" fmla="*/ 2322427 h 8900716"/>
              <a:gd name="connsiteX7191" fmla="*/ 4279730 w 11033920"/>
              <a:gd name="connsiteY7191" fmla="*/ 2298527 h 8900716"/>
              <a:gd name="connsiteX7192" fmla="*/ 4306294 w 11033920"/>
              <a:gd name="connsiteY7192" fmla="*/ 2298527 h 8900716"/>
              <a:gd name="connsiteX7193" fmla="*/ 4291990 w 11033920"/>
              <a:gd name="connsiteY7193" fmla="*/ 2288226 h 8900716"/>
              <a:gd name="connsiteX7194" fmla="*/ 4280241 w 11033920"/>
              <a:gd name="connsiteY7194" fmla="*/ 2275039 h 8900716"/>
              <a:gd name="connsiteX7195" fmla="*/ 4279730 w 11033920"/>
              <a:gd name="connsiteY7195" fmla="*/ 2295643 h 8900716"/>
              <a:gd name="connsiteX7196" fmla="*/ 4279730 w 11033920"/>
              <a:gd name="connsiteY7196" fmla="*/ 2298527 h 8900716"/>
              <a:gd name="connsiteX7197" fmla="*/ 4253167 w 11033920"/>
              <a:gd name="connsiteY7197" fmla="*/ 2298527 h 8900716"/>
              <a:gd name="connsiteX7198" fmla="*/ 4253167 w 11033920"/>
              <a:gd name="connsiteY7198" fmla="*/ 2274627 h 8900716"/>
              <a:gd name="connsiteX7199" fmla="*/ 4226604 w 11033920"/>
              <a:gd name="connsiteY7199" fmla="*/ 2298527 h 8900716"/>
              <a:gd name="connsiteX7200" fmla="*/ 4223539 w 11033920"/>
              <a:gd name="connsiteY7200" fmla="*/ 2277512 h 8900716"/>
              <a:gd name="connsiteX7201" fmla="*/ 4210734 w 11033920"/>
              <a:gd name="connsiteY7201" fmla="*/ 2276320 h 8900716"/>
              <a:gd name="connsiteX7202" fmla="*/ 4210768 w 11033920"/>
              <a:gd name="connsiteY7202" fmla="*/ 2276276 h 8900716"/>
              <a:gd name="connsiteX7203" fmla="*/ 4210258 w 11033920"/>
              <a:gd name="connsiteY7203" fmla="*/ 2276276 h 8900716"/>
              <a:gd name="connsiteX7204" fmla="*/ 4210734 w 11033920"/>
              <a:gd name="connsiteY7204" fmla="*/ 2276320 h 8900716"/>
              <a:gd name="connsiteX7205" fmla="*/ 4207193 w 11033920"/>
              <a:gd name="connsiteY7205" fmla="*/ 2280808 h 8900716"/>
              <a:gd name="connsiteX7206" fmla="*/ 4203106 w 11033920"/>
              <a:gd name="connsiteY7206" fmla="*/ 2286165 h 8900716"/>
              <a:gd name="connsiteX7207" fmla="*/ 4180630 w 11033920"/>
              <a:gd name="connsiteY7207" fmla="*/ 2276276 h 8900716"/>
              <a:gd name="connsiteX7208" fmla="*/ 4147936 w 11033920"/>
              <a:gd name="connsiteY7208" fmla="*/ 2250727 h 8900716"/>
              <a:gd name="connsiteX7209" fmla="*/ 4172967 w 11033920"/>
              <a:gd name="connsiteY7209" fmla="*/ 2267210 h 8900716"/>
              <a:gd name="connsiteX7210" fmla="*/ 4188803 w 11033920"/>
              <a:gd name="connsiteY7210" fmla="*/ 2256496 h 8900716"/>
              <a:gd name="connsiteX7211" fmla="*/ 4173478 w 11033920"/>
              <a:gd name="connsiteY7211" fmla="*/ 2226827 h 8900716"/>
              <a:gd name="connsiteX7212" fmla="*/ 4158664 w 11033920"/>
              <a:gd name="connsiteY7212" fmla="*/ 2247019 h 8900716"/>
              <a:gd name="connsiteX7213" fmla="*/ 4147936 w 11033920"/>
              <a:gd name="connsiteY7213" fmla="*/ 2250727 h 8900716"/>
              <a:gd name="connsiteX7214" fmla="*/ 4147426 w 11033920"/>
              <a:gd name="connsiteY7214" fmla="*/ 2250727 h 8900716"/>
              <a:gd name="connsiteX7215" fmla="*/ 4146915 w 11033920"/>
              <a:gd name="connsiteY7215" fmla="*/ 2250727 h 8900716"/>
              <a:gd name="connsiteX7216" fmla="*/ 4146404 w 11033920"/>
              <a:gd name="connsiteY7216" fmla="*/ 2249903 h 8900716"/>
              <a:gd name="connsiteX7217" fmla="*/ 4143850 w 11033920"/>
              <a:gd name="connsiteY7217" fmla="*/ 2244546 h 8900716"/>
              <a:gd name="connsiteX7218" fmla="*/ 4120352 w 11033920"/>
              <a:gd name="connsiteY7218" fmla="*/ 2202927 h 8900716"/>
              <a:gd name="connsiteX7219" fmla="*/ 4096343 w 11033920"/>
              <a:gd name="connsiteY7219" fmla="*/ 2191801 h 8900716"/>
              <a:gd name="connsiteX7220" fmla="*/ 4093789 w 11033920"/>
              <a:gd name="connsiteY7220" fmla="*/ 2179027 h 8900716"/>
              <a:gd name="connsiteX7221" fmla="*/ 4146915 w 11033920"/>
              <a:gd name="connsiteY7221" fmla="*/ 2179027 h 8900716"/>
              <a:gd name="connsiteX7222" fmla="*/ 4164794 w 11033920"/>
              <a:gd name="connsiteY7222" fmla="*/ 2185620 h 8900716"/>
              <a:gd name="connsiteX7223" fmla="*/ 4162751 w 11033920"/>
              <a:gd name="connsiteY7223" fmla="*/ 2181087 h 8900716"/>
              <a:gd name="connsiteX7224" fmla="*/ 4169391 w 11033920"/>
              <a:gd name="connsiteY7224" fmla="*/ 2179027 h 8900716"/>
              <a:gd name="connsiteX7225" fmla="*/ 4173478 w 11033920"/>
              <a:gd name="connsiteY7225" fmla="*/ 2177379 h 8900716"/>
              <a:gd name="connsiteX7226" fmla="*/ 4150491 w 11033920"/>
              <a:gd name="connsiteY7226" fmla="*/ 2165429 h 8900716"/>
              <a:gd name="connsiteX7227" fmla="*/ 4147426 w 11033920"/>
              <a:gd name="connsiteY7227" fmla="*/ 2153891 h 8900716"/>
              <a:gd name="connsiteX7228" fmla="*/ 4145382 w 11033920"/>
              <a:gd name="connsiteY7228" fmla="*/ 2153891 h 8900716"/>
              <a:gd name="connsiteX7229" fmla="*/ 4145382 w 11033920"/>
              <a:gd name="connsiteY7229" fmla="*/ 2153479 h 8900716"/>
              <a:gd name="connsiteX7230" fmla="*/ 4144871 w 11033920"/>
              <a:gd name="connsiteY7230" fmla="*/ 2153479 h 8900716"/>
              <a:gd name="connsiteX7231" fmla="*/ 4133633 w 11033920"/>
              <a:gd name="connsiteY7231" fmla="*/ 2153479 h 8900716"/>
              <a:gd name="connsiteX7232" fmla="*/ 4121373 w 11033920"/>
              <a:gd name="connsiteY7232" fmla="*/ 2153479 h 8900716"/>
              <a:gd name="connsiteX7233" fmla="*/ 4121373 w 11033920"/>
              <a:gd name="connsiteY7233" fmla="*/ 2153891 h 8900716"/>
              <a:gd name="connsiteX7234" fmla="*/ 4094299 w 11033920"/>
              <a:gd name="connsiteY7234" fmla="*/ 2129167 h 8900716"/>
              <a:gd name="connsiteX7235" fmla="*/ 4097875 w 11033920"/>
              <a:gd name="connsiteY7235" fmla="*/ 2132463 h 8900716"/>
              <a:gd name="connsiteX7236" fmla="*/ 4120352 w 11033920"/>
              <a:gd name="connsiteY7236" fmla="*/ 2152655 h 8900716"/>
              <a:gd name="connsiteX7237" fmla="*/ 4111157 w 11033920"/>
              <a:gd name="connsiteY7237" fmla="*/ 2137820 h 8900716"/>
              <a:gd name="connsiteX7238" fmla="*/ 4117798 w 11033920"/>
              <a:gd name="connsiteY7238" fmla="*/ 2141117 h 8900716"/>
              <a:gd name="connsiteX7239" fmla="*/ 4120862 w 11033920"/>
              <a:gd name="connsiteY7239" fmla="*/ 2153067 h 8900716"/>
              <a:gd name="connsiteX7240" fmla="*/ 4120862 w 11033920"/>
              <a:gd name="connsiteY7240" fmla="*/ 2141117 h 8900716"/>
              <a:gd name="connsiteX7241" fmla="*/ 4120862 w 11033920"/>
              <a:gd name="connsiteY7241" fmla="*/ 2129167 h 8900716"/>
              <a:gd name="connsiteX7242" fmla="*/ 4123927 w 11033920"/>
              <a:gd name="connsiteY7242" fmla="*/ 2150182 h 8900716"/>
              <a:gd name="connsiteX7243" fmla="*/ 4144361 w 11033920"/>
              <a:gd name="connsiteY7243" fmla="*/ 2153067 h 8900716"/>
              <a:gd name="connsiteX7244" fmla="*/ 4144871 w 11033920"/>
              <a:gd name="connsiteY7244" fmla="*/ 2153067 h 8900716"/>
              <a:gd name="connsiteX7245" fmla="*/ 4145382 w 11033920"/>
              <a:gd name="connsiteY7245" fmla="*/ 2153067 h 8900716"/>
              <a:gd name="connsiteX7246" fmla="*/ 4145382 w 11033920"/>
              <a:gd name="connsiteY7246" fmla="*/ 2132463 h 8900716"/>
              <a:gd name="connsiteX7247" fmla="*/ 4145382 w 11033920"/>
              <a:gd name="connsiteY7247" fmla="*/ 2129167 h 8900716"/>
              <a:gd name="connsiteX7248" fmla="*/ 4172967 w 11033920"/>
              <a:gd name="connsiteY7248" fmla="*/ 2153891 h 8900716"/>
              <a:gd name="connsiteX7249" fmla="*/ 4169391 w 11033920"/>
              <a:gd name="connsiteY7249" fmla="*/ 2153891 h 8900716"/>
              <a:gd name="connsiteX7250" fmla="*/ 4148958 w 11033920"/>
              <a:gd name="connsiteY7250" fmla="*/ 2153891 h 8900716"/>
              <a:gd name="connsiteX7251" fmla="*/ 4147936 w 11033920"/>
              <a:gd name="connsiteY7251" fmla="*/ 2153891 h 8900716"/>
              <a:gd name="connsiteX7252" fmla="*/ 4182673 w 11033920"/>
              <a:gd name="connsiteY7252" fmla="*/ 2178615 h 8900716"/>
              <a:gd name="connsiteX7253" fmla="*/ 4197998 w 11033920"/>
              <a:gd name="connsiteY7253" fmla="*/ 2189329 h 8900716"/>
              <a:gd name="connsiteX7254" fmla="*/ 4203617 w 11033920"/>
              <a:gd name="connsiteY7254" fmla="*/ 2193862 h 8900716"/>
              <a:gd name="connsiteX7255" fmla="*/ 4204638 w 11033920"/>
              <a:gd name="connsiteY7255" fmla="*/ 2192625 h 8900716"/>
              <a:gd name="connsiteX7256" fmla="*/ 4227626 w 11033920"/>
              <a:gd name="connsiteY7256" fmla="*/ 2202927 h 8900716"/>
              <a:gd name="connsiteX7257" fmla="*/ 4224050 w 11033920"/>
              <a:gd name="connsiteY7257" fmla="*/ 2202927 h 8900716"/>
              <a:gd name="connsiteX7258" fmla="*/ 4213833 w 11033920"/>
              <a:gd name="connsiteY7258" fmla="*/ 2202927 h 8900716"/>
              <a:gd name="connsiteX7259" fmla="*/ 4236310 w 11033920"/>
              <a:gd name="connsiteY7259" fmla="*/ 2222706 h 8900716"/>
              <a:gd name="connsiteX7260" fmla="*/ 4279730 w 11033920"/>
              <a:gd name="connsiteY7260" fmla="*/ 2254848 h 8900716"/>
              <a:gd name="connsiteX7261" fmla="*/ 4279730 w 11033920"/>
              <a:gd name="connsiteY7261" fmla="*/ 2254024 h 8900716"/>
              <a:gd name="connsiteX7262" fmla="*/ 4279730 w 11033920"/>
              <a:gd name="connsiteY7262" fmla="*/ 2250727 h 8900716"/>
              <a:gd name="connsiteX7263" fmla="*/ 4280752 w 11033920"/>
              <a:gd name="connsiteY7263" fmla="*/ 2255260 h 8900716"/>
              <a:gd name="connsiteX7264" fmla="*/ 4305783 w 11033920"/>
              <a:gd name="connsiteY7264" fmla="*/ 2274215 h 8900716"/>
              <a:gd name="connsiteX7265" fmla="*/ 4305783 w 11033920"/>
              <a:gd name="connsiteY7265" fmla="*/ 2274627 h 8900716"/>
              <a:gd name="connsiteX7266" fmla="*/ 4306294 w 11033920"/>
              <a:gd name="connsiteY7266" fmla="*/ 2274627 h 8900716"/>
              <a:gd name="connsiteX7267" fmla="*/ 4332857 w 11033920"/>
              <a:gd name="connsiteY7267" fmla="*/ 2298527 h 8900716"/>
              <a:gd name="connsiteX7268" fmla="*/ 4359420 w 11033920"/>
              <a:gd name="connsiteY7268" fmla="*/ 2298527 h 8900716"/>
              <a:gd name="connsiteX7269" fmla="*/ 4359420 w 11033920"/>
              <a:gd name="connsiteY7269" fmla="*/ 2322427 h 8900716"/>
              <a:gd name="connsiteX7270" fmla="*/ 4362996 w 11033920"/>
              <a:gd name="connsiteY7270" fmla="*/ 2322427 h 8900716"/>
              <a:gd name="connsiteX7271" fmla="*/ 4373212 w 11033920"/>
              <a:gd name="connsiteY7271" fmla="*/ 2322427 h 8900716"/>
              <a:gd name="connsiteX7272" fmla="*/ 4386494 w 11033920"/>
              <a:gd name="connsiteY7272" fmla="*/ 2322427 h 8900716"/>
              <a:gd name="connsiteX7273" fmla="*/ 4413057 w 11033920"/>
              <a:gd name="connsiteY7273" fmla="*/ 2322427 h 8900716"/>
              <a:gd name="connsiteX7274" fmla="*/ 4413057 w 11033920"/>
              <a:gd name="connsiteY7274" fmla="*/ 2346328 h 8900716"/>
              <a:gd name="connsiteX7275" fmla="*/ 4439620 w 11033920"/>
              <a:gd name="connsiteY7275" fmla="*/ 2370228 h 8900716"/>
              <a:gd name="connsiteX7276" fmla="*/ 4466183 w 11033920"/>
              <a:gd name="connsiteY7276" fmla="*/ 2394540 h 8900716"/>
              <a:gd name="connsiteX7277" fmla="*/ 4492746 w 11033920"/>
              <a:gd name="connsiteY7277" fmla="*/ 2394540 h 8900716"/>
              <a:gd name="connsiteX7278" fmla="*/ 4545873 w 11033920"/>
              <a:gd name="connsiteY7278" fmla="*/ 2441928 h 8900716"/>
              <a:gd name="connsiteX7279" fmla="*/ 4545873 w 11033920"/>
              <a:gd name="connsiteY7279" fmla="*/ 2418028 h 8900716"/>
              <a:gd name="connsiteX7280" fmla="*/ 4519309 w 11033920"/>
              <a:gd name="connsiteY7280" fmla="*/ 2418028 h 8900716"/>
              <a:gd name="connsiteX7281" fmla="*/ 4532591 w 11033920"/>
              <a:gd name="connsiteY7281" fmla="*/ 2418028 h 8900716"/>
              <a:gd name="connsiteX7282" fmla="*/ 4542808 w 11033920"/>
              <a:gd name="connsiteY7282" fmla="*/ 2418028 h 8900716"/>
              <a:gd name="connsiteX7283" fmla="*/ 4545362 w 11033920"/>
              <a:gd name="connsiteY7283" fmla="*/ 2418028 h 8900716"/>
              <a:gd name="connsiteX7284" fmla="*/ 4522885 w 11033920"/>
              <a:gd name="connsiteY7284" fmla="*/ 2408962 h 8900716"/>
              <a:gd name="connsiteX7285" fmla="*/ 4519309 w 11033920"/>
              <a:gd name="connsiteY7285" fmla="*/ 2418028 h 8900716"/>
              <a:gd name="connsiteX7286" fmla="*/ 4519309 w 11033920"/>
              <a:gd name="connsiteY7286" fmla="*/ 2394540 h 8900716"/>
              <a:gd name="connsiteX7287" fmla="*/ 4545873 w 11033920"/>
              <a:gd name="connsiteY7287" fmla="*/ 2394540 h 8900716"/>
              <a:gd name="connsiteX7288" fmla="*/ 4557111 w 11033920"/>
              <a:gd name="connsiteY7288" fmla="*/ 2414731 h 8900716"/>
              <a:gd name="connsiteX7289" fmla="*/ 4546383 w 11033920"/>
              <a:gd name="connsiteY7289" fmla="*/ 2418028 h 8900716"/>
              <a:gd name="connsiteX7290" fmla="*/ 4549448 w 11033920"/>
              <a:gd name="connsiteY7290" fmla="*/ 2418028 h 8900716"/>
              <a:gd name="connsiteX7291" fmla="*/ 4572436 w 11033920"/>
              <a:gd name="connsiteY7291" fmla="*/ 2418028 h 8900716"/>
              <a:gd name="connsiteX7292" fmla="*/ 4572436 w 11033920"/>
              <a:gd name="connsiteY7292" fmla="*/ 2429978 h 8900716"/>
              <a:gd name="connsiteX7293" fmla="*/ 4572436 w 11033920"/>
              <a:gd name="connsiteY7293" fmla="*/ 2441928 h 8900716"/>
              <a:gd name="connsiteX7294" fmla="*/ 4598999 w 11033920"/>
              <a:gd name="connsiteY7294" fmla="*/ 2441928 h 8900716"/>
              <a:gd name="connsiteX7295" fmla="*/ 4598999 w 11033920"/>
              <a:gd name="connsiteY7295" fmla="*/ 2465828 h 8900716"/>
              <a:gd name="connsiteX7296" fmla="*/ 4599510 w 11033920"/>
              <a:gd name="connsiteY7296" fmla="*/ 2465828 h 8900716"/>
              <a:gd name="connsiteX7297" fmla="*/ 4625563 w 11033920"/>
              <a:gd name="connsiteY7297" fmla="*/ 2490140 h 8900716"/>
              <a:gd name="connsiteX7298" fmla="*/ 4652126 w 11033920"/>
              <a:gd name="connsiteY7298" fmla="*/ 2513628 h 8900716"/>
              <a:gd name="connsiteX7299" fmla="*/ 4652126 w 11033920"/>
              <a:gd name="connsiteY7299" fmla="*/ 2490140 h 8900716"/>
              <a:gd name="connsiteX7300" fmla="*/ 4652126 w 11033920"/>
              <a:gd name="connsiteY7300" fmla="*/ 2465828 h 8900716"/>
              <a:gd name="connsiteX7301" fmla="*/ 4625563 w 11033920"/>
              <a:gd name="connsiteY7301" fmla="*/ 2441928 h 8900716"/>
              <a:gd name="connsiteX7302" fmla="*/ 4598999 w 11033920"/>
              <a:gd name="connsiteY7302" fmla="*/ 2418028 h 8900716"/>
              <a:gd name="connsiteX7303" fmla="*/ 4598999 w 11033920"/>
              <a:gd name="connsiteY7303" fmla="*/ 2394540 h 8900716"/>
              <a:gd name="connsiteX7304" fmla="*/ 4598999 w 11033920"/>
              <a:gd name="connsiteY7304" fmla="*/ 2382590 h 8900716"/>
              <a:gd name="connsiteX7305" fmla="*/ 4598999 w 11033920"/>
              <a:gd name="connsiteY7305" fmla="*/ 2373112 h 8900716"/>
              <a:gd name="connsiteX7306" fmla="*/ 4598999 w 11033920"/>
              <a:gd name="connsiteY7306" fmla="*/ 2370228 h 8900716"/>
              <a:gd name="connsiteX7307" fmla="*/ 4625563 w 11033920"/>
              <a:gd name="connsiteY7307" fmla="*/ 2370228 h 8900716"/>
              <a:gd name="connsiteX7308" fmla="*/ 4652126 w 11033920"/>
              <a:gd name="connsiteY7308" fmla="*/ 2394540 h 8900716"/>
              <a:gd name="connsiteX7309" fmla="*/ 4652126 w 11033920"/>
              <a:gd name="connsiteY7309" fmla="*/ 2322427 h 8900716"/>
              <a:gd name="connsiteX7310" fmla="*/ 4678689 w 11033920"/>
              <a:gd name="connsiteY7310" fmla="*/ 2346328 h 8900716"/>
              <a:gd name="connsiteX7311" fmla="*/ 4678689 w 11033920"/>
              <a:gd name="connsiteY7311" fmla="*/ 2322427 h 8900716"/>
              <a:gd name="connsiteX7312" fmla="*/ 4678689 w 11033920"/>
              <a:gd name="connsiteY7312" fmla="*/ 2298527 h 8900716"/>
              <a:gd name="connsiteX7313" fmla="*/ 4784941 w 11033920"/>
              <a:gd name="connsiteY7313" fmla="*/ 2226827 h 8900716"/>
              <a:gd name="connsiteX7314" fmla="*/ 4811505 w 11033920"/>
              <a:gd name="connsiteY7314" fmla="*/ 2226827 h 8900716"/>
              <a:gd name="connsiteX7315" fmla="*/ 4838068 w 11033920"/>
              <a:gd name="connsiteY7315" fmla="*/ 2250727 h 8900716"/>
              <a:gd name="connsiteX7316" fmla="*/ 4918268 w 11033920"/>
              <a:gd name="connsiteY7316" fmla="*/ 2226827 h 8900716"/>
              <a:gd name="connsiteX7317" fmla="*/ 4944831 w 11033920"/>
              <a:gd name="connsiteY7317" fmla="*/ 2250727 h 8900716"/>
              <a:gd name="connsiteX7318" fmla="*/ 4944831 w 11033920"/>
              <a:gd name="connsiteY7318" fmla="*/ 2202927 h 8900716"/>
              <a:gd name="connsiteX7319" fmla="*/ 4971394 w 11033920"/>
              <a:gd name="connsiteY7319" fmla="*/ 2202927 h 8900716"/>
              <a:gd name="connsiteX7320" fmla="*/ 5024520 w 11033920"/>
              <a:gd name="connsiteY7320" fmla="*/ 2250727 h 8900716"/>
              <a:gd name="connsiteX7321" fmla="*/ 5024520 w 11033920"/>
              <a:gd name="connsiteY7321" fmla="*/ 2226827 h 8900716"/>
              <a:gd name="connsiteX7322" fmla="*/ 5130773 w 11033920"/>
              <a:gd name="connsiteY7322" fmla="*/ 2226827 h 8900716"/>
              <a:gd name="connsiteX7323" fmla="*/ 5237026 w 11033920"/>
              <a:gd name="connsiteY7323" fmla="*/ 2298527 h 8900716"/>
              <a:gd name="connsiteX7324" fmla="*/ 5290152 w 11033920"/>
              <a:gd name="connsiteY7324" fmla="*/ 2370228 h 8900716"/>
              <a:gd name="connsiteX7325" fmla="*/ 5370352 w 11033920"/>
              <a:gd name="connsiteY7325" fmla="*/ 2346328 h 8900716"/>
              <a:gd name="connsiteX7326" fmla="*/ 5290152 w 11033920"/>
              <a:gd name="connsiteY7326" fmla="*/ 2490140 h 8900716"/>
              <a:gd name="connsiteX7327" fmla="*/ 5263589 w 11033920"/>
              <a:gd name="connsiteY7327" fmla="*/ 2657440 h 8900716"/>
              <a:gd name="connsiteX7328" fmla="*/ 5277381 w 11033920"/>
              <a:gd name="connsiteY7328" fmla="*/ 2681341 h 8900716"/>
              <a:gd name="connsiteX7329" fmla="*/ 5287598 w 11033920"/>
              <a:gd name="connsiteY7329" fmla="*/ 2699884 h 8900716"/>
              <a:gd name="connsiteX7330" fmla="*/ 5280446 w 11033920"/>
              <a:gd name="connsiteY7330" fmla="*/ 2696175 h 8900716"/>
              <a:gd name="connsiteX7331" fmla="*/ 5237026 w 11033920"/>
              <a:gd name="connsiteY7331" fmla="*/ 2681341 h 8900716"/>
              <a:gd name="connsiteX7332" fmla="*/ 5214038 w 11033920"/>
              <a:gd name="connsiteY7332" fmla="*/ 2705241 h 8900716"/>
              <a:gd name="connsiteX7333" fmla="*/ 5213527 w 11033920"/>
              <a:gd name="connsiteY7333" fmla="*/ 2706889 h 8900716"/>
              <a:gd name="connsiteX7334" fmla="*/ 5210462 w 11033920"/>
              <a:gd name="connsiteY7334" fmla="*/ 2728729 h 8900716"/>
              <a:gd name="connsiteX7335" fmla="*/ 5183899 w 11033920"/>
              <a:gd name="connsiteY7335" fmla="*/ 2728729 h 8900716"/>
              <a:gd name="connsiteX7336" fmla="*/ 5237026 w 11033920"/>
              <a:gd name="connsiteY7336" fmla="*/ 2776941 h 8900716"/>
              <a:gd name="connsiteX7337" fmla="*/ 5290152 w 11033920"/>
              <a:gd name="connsiteY7337" fmla="*/ 2848641 h 8900716"/>
              <a:gd name="connsiteX7338" fmla="*/ 5316715 w 11033920"/>
              <a:gd name="connsiteY7338" fmla="*/ 2848641 h 8900716"/>
              <a:gd name="connsiteX7339" fmla="*/ 5316715 w 11033920"/>
              <a:gd name="connsiteY7339" fmla="*/ 2872541 h 8900716"/>
              <a:gd name="connsiteX7340" fmla="*/ 5450042 w 11033920"/>
              <a:gd name="connsiteY7340" fmla="*/ 2968141 h 8900716"/>
              <a:gd name="connsiteX7341" fmla="*/ 5503168 w 11033920"/>
              <a:gd name="connsiteY7341" fmla="*/ 3040254 h 8900716"/>
              <a:gd name="connsiteX7342" fmla="*/ 5529731 w 11033920"/>
              <a:gd name="connsiteY7342" fmla="*/ 3040254 h 8900716"/>
              <a:gd name="connsiteX7343" fmla="*/ 5556294 w 11033920"/>
              <a:gd name="connsiteY7343" fmla="*/ 3063742 h 8900716"/>
              <a:gd name="connsiteX7344" fmla="*/ 5556294 w 11033920"/>
              <a:gd name="connsiteY7344" fmla="*/ 3040254 h 8900716"/>
              <a:gd name="connsiteX7345" fmla="*/ 5556294 w 11033920"/>
              <a:gd name="connsiteY7345" fmla="*/ 3028304 h 8900716"/>
              <a:gd name="connsiteX7346" fmla="*/ 5556294 w 11033920"/>
              <a:gd name="connsiteY7346" fmla="*/ 3018826 h 8900716"/>
              <a:gd name="connsiteX7347" fmla="*/ 5556294 w 11033920"/>
              <a:gd name="connsiteY7347" fmla="*/ 3016354 h 8900716"/>
              <a:gd name="connsiteX7348" fmla="*/ 5556294 w 11033920"/>
              <a:gd name="connsiteY7348" fmla="*/ 2992041 h 8900716"/>
              <a:gd name="connsiteX7349" fmla="*/ 5609420 w 11033920"/>
              <a:gd name="connsiteY7349" fmla="*/ 3040254 h 8900716"/>
              <a:gd name="connsiteX7350" fmla="*/ 5609420 w 11033920"/>
              <a:gd name="connsiteY7350" fmla="*/ 3063742 h 8900716"/>
              <a:gd name="connsiteX7351" fmla="*/ 5609420 w 11033920"/>
              <a:gd name="connsiteY7351" fmla="*/ 3088054 h 8900716"/>
              <a:gd name="connsiteX7352" fmla="*/ 5635984 w 11033920"/>
              <a:gd name="connsiteY7352" fmla="*/ 3111954 h 8900716"/>
              <a:gd name="connsiteX7353" fmla="*/ 5635984 w 11033920"/>
              <a:gd name="connsiteY7353" fmla="*/ 3135854 h 8900716"/>
              <a:gd name="connsiteX7354" fmla="*/ 5662547 w 11033920"/>
              <a:gd name="connsiteY7354" fmla="*/ 3135854 h 8900716"/>
              <a:gd name="connsiteX7355" fmla="*/ 5635984 w 11033920"/>
              <a:gd name="connsiteY7355" fmla="*/ 3088054 h 8900716"/>
              <a:gd name="connsiteX7356" fmla="*/ 5715673 w 11033920"/>
              <a:gd name="connsiteY7356" fmla="*/ 3159342 h 8900716"/>
              <a:gd name="connsiteX7357" fmla="*/ 5715673 w 11033920"/>
              <a:gd name="connsiteY7357" fmla="*/ 3183654 h 8900716"/>
              <a:gd name="connsiteX7358" fmla="*/ 5742236 w 11033920"/>
              <a:gd name="connsiteY7358" fmla="*/ 3207554 h 8900716"/>
              <a:gd name="connsiteX7359" fmla="*/ 5742236 w 11033920"/>
              <a:gd name="connsiteY7359" fmla="*/ 3159342 h 8900716"/>
              <a:gd name="connsiteX7360" fmla="*/ 5768799 w 11033920"/>
              <a:gd name="connsiteY7360" fmla="*/ 3207554 h 8900716"/>
              <a:gd name="connsiteX7361" fmla="*/ 5768799 w 11033920"/>
              <a:gd name="connsiteY7361" fmla="*/ 3231454 h 8900716"/>
              <a:gd name="connsiteX7362" fmla="*/ 5821926 w 11033920"/>
              <a:gd name="connsiteY7362" fmla="*/ 3207554 h 8900716"/>
              <a:gd name="connsiteX7363" fmla="*/ 5849000 w 11033920"/>
              <a:gd name="connsiteY7363" fmla="*/ 3279254 h 8900716"/>
              <a:gd name="connsiteX7364" fmla="*/ 5821926 w 11033920"/>
              <a:gd name="connsiteY7364" fmla="*/ 3183654 h 8900716"/>
              <a:gd name="connsiteX7365" fmla="*/ 5849000 w 11033920"/>
              <a:gd name="connsiteY7365" fmla="*/ 3159342 h 8900716"/>
              <a:gd name="connsiteX7366" fmla="*/ 5821926 w 11033920"/>
              <a:gd name="connsiteY7366" fmla="*/ 3135854 h 8900716"/>
              <a:gd name="connsiteX7367" fmla="*/ 5875563 w 11033920"/>
              <a:gd name="connsiteY7367" fmla="*/ 3183654 h 8900716"/>
              <a:gd name="connsiteX7368" fmla="*/ 5875563 w 11033920"/>
              <a:gd name="connsiteY7368" fmla="*/ 3143271 h 8900716"/>
              <a:gd name="connsiteX7369" fmla="*/ 5875563 w 11033920"/>
              <a:gd name="connsiteY7369" fmla="*/ 3137914 h 8900716"/>
              <a:gd name="connsiteX7370" fmla="*/ 5878628 w 11033920"/>
              <a:gd name="connsiteY7370" fmla="*/ 3141623 h 8900716"/>
              <a:gd name="connsiteX7371" fmla="*/ 5902126 w 11033920"/>
              <a:gd name="connsiteY7371" fmla="*/ 3183654 h 8900716"/>
              <a:gd name="connsiteX7372" fmla="*/ 5928689 w 11033920"/>
              <a:gd name="connsiteY7372" fmla="*/ 3207554 h 8900716"/>
              <a:gd name="connsiteX7373" fmla="*/ 5902126 w 11033920"/>
              <a:gd name="connsiteY7373" fmla="*/ 3135854 h 8900716"/>
              <a:gd name="connsiteX7374" fmla="*/ 5928689 w 11033920"/>
              <a:gd name="connsiteY7374" fmla="*/ 3111954 h 8900716"/>
              <a:gd name="connsiteX7375" fmla="*/ 5928689 w 11033920"/>
              <a:gd name="connsiteY7375" fmla="*/ 3135854 h 8900716"/>
              <a:gd name="connsiteX7376" fmla="*/ 5928689 w 11033920"/>
              <a:gd name="connsiteY7376" fmla="*/ 3159342 h 8900716"/>
              <a:gd name="connsiteX7377" fmla="*/ 5931754 w 11033920"/>
              <a:gd name="connsiteY7377" fmla="*/ 3174589 h 8900716"/>
              <a:gd name="connsiteX7378" fmla="*/ 5936351 w 11033920"/>
              <a:gd name="connsiteY7378" fmla="*/ 3181182 h 8900716"/>
              <a:gd name="connsiteX7379" fmla="*/ 5938395 w 11033920"/>
              <a:gd name="connsiteY7379" fmla="*/ 3186539 h 8900716"/>
              <a:gd name="connsiteX7380" fmla="*/ 5939416 w 11033920"/>
              <a:gd name="connsiteY7380" fmla="*/ 3184890 h 8900716"/>
              <a:gd name="connsiteX7381" fmla="*/ 5955252 w 11033920"/>
              <a:gd name="connsiteY7381" fmla="*/ 3207554 h 8900716"/>
              <a:gd name="connsiteX7382" fmla="*/ 6088067 w 11033920"/>
              <a:gd name="connsiteY7382" fmla="*/ 3088054 h 8900716"/>
              <a:gd name="connsiteX7383" fmla="*/ 6141194 w 11033920"/>
              <a:gd name="connsiteY7383" fmla="*/ 3063742 h 8900716"/>
              <a:gd name="connsiteX7384" fmla="*/ 6167757 w 11033920"/>
              <a:gd name="connsiteY7384" fmla="*/ 3088054 h 8900716"/>
              <a:gd name="connsiteX7385" fmla="*/ 6167757 w 11033920"/>
              <a:gd name="connsiteY7385" fmla="*/ 3063742 h 8900716"/>
              <a:gd name="connsiteX7386" fmla="*/ 6194320 w 11033920"/>
              <a:gd name="connsiteY7386" fmla="*/ 3088054 h 8900716"/>
              <a:gd name="connsiteX7387" fmla="*/ 6219861 w 11033920"/>
              <a:gd name="connsiteY7387" fmla="*/ 3062918 h 8900716"/>
              <a:gd name="connsiteX7388" fmla="*/ 6220883 w 11033920"/>
              <a:gd name="connsiteY7388" fmla="*/ 3063742 h 8900716"/>
              <a:gd name="connsiteX7389" fmla="*/ 6220883 w 11033920"/>
              <a:gd name="connsiteY7389" fmla="*/ 3088054 h 8900716"/>
              <a:gd name="connsiteX7390" fmla="*/ 6220883 w 11033920"/>
              <a:gd name="connsiteY7390" fmla="*/ 3040254 h 8900716"/>
              <a:gd name="connsiteX7391" fmla="*/ 6300573 w 11033920"/>
              <a:gd name="connsiteY7391" fmla="*/ 3111954 h 8900716"/>
              <a:gd name="connsiteX7392" fmla="*/ 6300573 w 11033920"/>
              <a:gd name="connsiteY7392" fmla="*/ 3088054 h 8900716"/>
              <a:gd name="connsiteX7393" fmla="*/ 6327136 w 11033920"/>
              <a:gd name="connsiteY7393" fmla="*/ 3088054 h 8900716"/>
              <a:gd name="connsiteX7394" fmla="*/ 6407336 w 11033920"/>
              <a:gd name="connsiteY7394" fmla="*/ 3088054 h 8900716"/>
              <a:gd name="connsiteX7395" fmla="*/ 6487025 w 11033920"/>
              <a:gd name="connsiteY7395" fmla="*/ 3016354 h 8900716"/>
              <a:gd name="connsiteX7396" fmla="*/ 6487025 w 11033920"/>
              <a:gd name="connsiteY7396" fmla="*/ 3063742 h 8900716"/>
              <a:gd name="connsiteX7397" fmla="*/ 6460463 w 11033920"/>
              <a:gd name="connsiteY7397" fmla="*/ 3040254 h 8900716"/>
              <a:gd name="connsiteX7398" fmla="*/ 6433899 w 11033920"/>
              <a:gd name="connsiteY7398" fmla="*/ 3063742 h 8900716"/>
              <a:gd name="connsiteX7399" fmla="*/ 6460463 w 11033920"/>
              <a:gd name="connsiteY7399" fmla="*/ 3088054 h 8900716"/>
              <a:gd name="connsiteX7400" fmla="*/ 6487025 w 11033920"/>
              <a:gd name="connsiteY7400" fmla="*/ 3063742 h 8900716"/>
              <a:gd name="connsiteX7401" fmla="*/ 6520229 w 11033920"/>
              <a:gd name="connsiteY7401" fmla="*/ 3061269 h 8900716"/>
              <a:gd name="connsiteX7402" fmla="*/ 6523295 w 11033920"/>
              <a:gd name="connsiteY7402" fmla="*/ 3055500 h 8900716"/>
              <a:gd name="connsiteX7403" fmla="*/ 6513589 w 11033920"/>
              <a:gd name="connsiteY7403" fmla="*/ 3088054 h 8900716"/>
              <a:gd name="connsiteX7404" fmla="*/ 6540151 w 11033920"/>
              <a:gd name="connsiteY7404" fmla="*/ 3111954 h 8900716"/>
              <a:gd name="connsiteX7405" fmla="*/ 6540151 w 11033920"/>
              <a:gd name="connsiteY7405" fmla="*/ 3063742 h 8900716"/>
              <a:gd name="connsiteX7406" fmla="*/ 6566715 w 11033920"/>
              <a:gd name="connsiteY7406" fmla="*/ 3063742 h 8900716"/>
              <a:gd name="connsiteX7407" fmla="*/ 6566715 w 11033920"/>
              <a:gd name="connsiteY7407" fmla="*/ 3135854 h 8900716"/>
              <a:gd name="connsiteX7408" fmla="*/ 6593278 w 11033920"/>
              <a:gd name="connsiteY7408" fmla="*/ 3159342 h 8900716"/>
              <a:gd name="connsiteX7409" fmla="*/ 6646405 w 11033920"/>
              <a:gd name="connsiteY7409" fmla="*/ 3088054 h 8900716"/>
              <a:gd name="connsiteX7410" fmla="*/ 6672967 w 11033920"/>
              <a:gd name="connsiteY7410" fmla="*/ 3016354 h 8900716"/>
              <a:gd name="connsiteX7411" fmla="*/ 6699531 w 11033920"/>
              <a:gd name="connsiteY7411" fmla="*/ 2968141 h 8900716"/>
              <a:gd name="connsiteX7412" fmla="*/ 6726093 w 11033920"/>
              <a:gd name="connsiteY7412" fmla="*/ 2992041 h 8900716"/>
              <a:gd name="connsiteX7413" fmla="*/ 6726093 w 11033920"/>
              <a:gd name="connsiteY7413" fmla="*/ 2968141 h 8900716"/>
              <a:gd name="connsiteX7414" fmla="*/ 6733756 w 11033920"/>
              <a:gd name="connsiteY7414" fmla="*/ 2944653 h 8900716"/>
              <a:gd name="connsiteX7415" fmla="*/ 6731202 w 11033920"/>
              <a:gd name="connsiteY7415" fmla="*/ 2936824 h 8900716"/>
              <a:gd name="connsiteX7416" fmla="*/ 6752657 w 11033920"/>
              <a:gd name="connsiteY7416" fmla="*/ 2920753 h 8900716"/>
              <a:gd name="connsiteX7417" fmla="*/ 6756233 w 11033920"/>
              <a:gd name="connsiteY7417" fmla="*/ 2944653 h 8900716"/>
              <a:gd name="connsiteX7418" fmla="*/ 6761852 w 11033920"/>
              <a:gd name="connsiteY7418" fmla="*/ 2952483 h 8900716"/>
              <a:gd name="connsiteX7419" fmla="*/ 6752657 w 11033920"/>
              <a:gd name="connsiteY7419" fmla="*/ 2968141 h 8900716"/>
              <a:gd name="connsiteX7420" fmla="*/ 6762873 w 11033920"/>
              <a:gd name="connsiteY7420" fmla="*/ 2953719 h 8900716"/>
              <a:gd name="connsiteX7421" fmla="*/ 6761852 w 11033920"/>
              <a:gd name="connsiteY7421" fmla="*/ 2952483 h 8900716"/>
              <a:gd name="connsiteX7422" fmla="*/ 6779220 w 11033920"/>
              <a:gd name="connsiteY7422" fmla="*/ 2923226 h 8900716"/>
              <a:gd name="connsiteX7423" fmla="*/ 6805783 w 11033920"/>
              <a:gd name="connsiteY7423" fmla="*/ 2896441 h 8900716"/>
              <a:gd name="connsiteX7424" fmla="*/ 6885983 w 11033920"/>
              <a:gd name="connsiteY7424" fmla="*/ 2825153 h 8900716"/>
              <a:gd name="connsiteX7425" fmla="*/ 6965673 w 11033920"/>
              <a:gd name="connsiteY7425" fmla="*/ 2753041 h 8900716"/>
              <a:gd name="connsiteX7426" fmla="*/ 6992236 w 11033920"/>
              <a:gd name="connsiteY7426" fmla="*/ 2753041 h 8900716"/>
              <a:gd name="connsiteX7427" fmla="*/ 6965673 w 11033920"/>
              <a:gd name="connsiteY7427" fmla="*/ 2705241 h 8900716"/>
              <a:gd name="connsiteX7428" fmla="*/ 6992236 w 11033920"/>
              <a:gd name="connsiteY7428" fmla="*/ 2728729 h 8900716"/>
              <a:gd name="connsiteX7429" fmla="*/ 7018799 w 11033920"/>
              <a:gd name="connsiteY7429" fmla="*/ 2753041 h 8900716"/>
              <a:gd name="connsiteX7430" fmla="*/ 7045363 w 11033920"/>
              <a:gd name="connsiteY7430" fmla="*/ 2753041 h 8900716"/>
              <a:gd name="connsiteX7431" fmla="*/ 7125051 w 11033920"/>
              <a:gd name="connsiteY7431" fmla="*/ 2657440 h 8900716"/>
              <a:gd name="connsiteX7432" fmla="*/ 7125051 w 11033920"/>
              <a:gd name="connsiteY7432" fmla="*/ 2633128 h 8900716"/>
              <a:gd name="connsiteX7433" fmla="*/ 7178178 w 11033920"/>
              <a:gd name="connsiteY7433" fmla="*/ 2681341 h 8900716"/>
              <a:gd name="connsiteX7434" fmla="*/ 7204741 w 11033920"/>
              <a:gd name="connsiteY7434" fmla="*/ 2633128 h 8900716"/>
              <a:gd name="connsiteX7435" fmla="*/ 7178178 w 11033920"/>
              <a:gd name="connsiteY7435" fmla="*/ 2633128 h 8900716"/>
              <a:gd name="connsiteX7436" fmla="*/ 7178178 w 11033920"/>
              <a:gd name="connsiteY7436" fmla="*/ 2585740 h 8900716"/>
              <a:gd name="connsiteX7437" fmla="*/ 7204741 w 11033920"/>
              <a:gd name="connsiteY7437" fmla="*/ 2609640 h 8900716"/>
              <a:gd name="connsiteX7438" fmla="*/ 7204741 w 11033920"/>
              <a:gd name="connsiteY7438" fmla="*/ 2561840 h 8900716"/>
              <a:gd name="connsiteX7439" fmla="*/ 7284431 w 11033920"/>
              <a:gd name="connsiteY7439" fmla="*/ 2513628 h 8900716"/>
              <a:gd name="connsiteX7440" fmla="*/ 7257867 w 11033920"/>
              <a:gd name="connsiteY7440" fmla="*/ 2490140 h 8900716"/>
              <a:gd name="connsiteX7441" fmla="*/ 7257867 w 11033920"/>
              <a:gd name="connsiteY7441" fmla="*/ 2537528 h 8900716"/>
              <a:gd name="connsiteX7442" fmla="*/ 7231304 w 11033920"/>
              <a:gd name="connsiteY7442" fmla="*/ 2513628 h 8900716"/>
              <a:gd name="connsiteX7443" fmla="*/ 7178178 w 11033920"/>
              <a:gd name="connsiteY7443" fmla="*/ 2561840 h 8900716"/>
              <a:gd name="connsiteX7444" fmla="*/ 7178178 w 11033920"/>
              <a:gd name="connsiteY7444" fmla="*/ 2513628 h 8900716"/>
              <a:gd name="connsiteX7445" fmla="*/ 7125051 w 11033920"/>
              <a:gd name="connsiteY7445" fmla="*/ 2513628 h 8900716"/>
              <a:gd name="connsiteX7446" fmla="*/ 7098489 w 11033920"/>
              <a:gd name="connsiteY7446" fmla="*/ 2513628 h 8900716"/>
              <a:gd name="connsiteX7447" fmla="*/ 7098489 w 11033920"/>
              <a:gd name="connsiteY7447" fmla="*/ 2465828 h 8900716"/>
              <a:gd name="connsiteX7448" fmla="*/ 7125051 w 11033920"/>
              <a:gd name="connsiteY7448" fmla="*/ 2418028 h 8900716"/>
              <a:gd name="connsiteX7449" fmla="*/ 7151615 w 11033920"/>
              <a:gd name="connsiteY7449" fmla="*/ 2441928 h 8900716"/>
              <a:gd name="connsiteX7450" fmla="*/ 7125051 w 11033920"/>
              <a:gd name="connsiteY7450" fmla="*/ 2394540 h 8900716"/>
              <a:gd name="connsiteX7451" fmla="*/ 7151615 w 11033920"/>
              <a:gd name="connsiteY7451" fmla="*/ 2370228 h 8900716"/>
              <a:gd name="connsiteX7452" fmla="*/ 7178178 w 11033920"/>
              <a:gd name="connsiteY7452" fmla="*/ 2418028 h 8900716"/>
              <a:gd name="connsiteX7453" fmla="*/ 7204741 w 11033920"/>
              <a:gd name="connsiteY7453" fmla="*/ 2465828 h 8900716"/>
              <a:gd name="connsiteX7454" fmla="*/ 7204741 w 11033920"/>
              <a:gd name="connsiteY7454" fmla="*/ 2441928 h 8900716"/>
              <a:gd name="connsiteX7455" fmla="*/ 7192481 w 11033920"/>
              <a:gd name="connsiteY7455" fmla="*/ 2422973 h 8900716"/>
              <a:gd name="connsiteX7456" fmla="*/ 7214957 w 11033920"/>
              <a:gd name="connsiteY7456" fmla="*/ 2429978 h 8900716"/>
              <a:gd name="connsiteX7457" fmla="*/ 7231304 w 11033920"/>
              <a:gd name="connsiteY7457" fmla="*/ 2441928 h 8900716"/>
              <a:gd name="connsiteX7458" fmla="*/ 7231304 w 11033920"/>
              <a:gd name="connsiteY7458" fmla="*/ 2418028 h 8900716"/>
              <a:gd name="connsiteX7459" fmla="*/ 7257867 w 11033920"/>
              <a:gd name="connsiteY7459" fmla="*/ 2441928 h 8900716"/>
              <a:gd name="connsiteX7460" fmla="*/ 7268084 w 11033920"/>
              <a:gd name="connsiteY7460" fmla="*/ 2450993 h 8900716"/>
              <a:gd name="connsiteX7461" fmla="*/ 7268595 w 11033920"/>
              <a:gd name="connsiteY7461" fmla="*/ 2448933 h 8900716"/>
              <a:gd name="connsiteX7462" fmla="*/ 7284431 w 11033920"/>
              <a:gd name="connsiteY7462" fmla="*/ 2459647 h 8900716"/>
              <a:gd name="connsiteX7463" fmla="*/ 7310993 w 11033920"/>
              <a:gd name="connsiteY7463" fmla="*/ 2513628 h 8900716"/>
              <a:gd name="connsiteX7464" fmla="*/ 7310993 w 11033920"/>
              <a:gd name="connsiteY7464" fmla="*/ 2490140 h 8900716"/>
              <a:gd name="connsiteX7465" fmla="*/ 7310993 w 11033920"/>
              <a:gd name="connsiteY7465" fmla="*/ 2441928 h 8900716"/>
              <a:gd name="connsiteX7466" fmla="*/ 7338067 w 11033920"/>
              <a:gd name="connsiteY7466" fmla="*/ 2490140 h 8900716"/>
              <a:gd name="connsiteX7467" fmla="*/ 7338067 w 11033920"/>
              <a:gd name="connsiteY7467" fmla="*/ 2465828 h 8900716"/>
              <a:gd name="connsiteX7468" fmla="*/ 7364631 w 11033920"/>
              <a:gd name="connsiteY7468" fmla="*/ 2441928 h 8900716"/>
              <a:gd name="connsiteX7469" fmla="*/ 7338067 w 11033920"/>
              <a:gd name="connsiteY7469" fmla="*/ 2370228 h 8900716"/>
              <a:gd name="connsiteX7470" fmla="*/ 7338067 w 11033920"/>
              <a:gd name="connsiteY7470" fmla="*/ 2418028 h 8900716"/>
              <a:gd name="connsiteX7471" fmla="*/ 7284431 w 11033920"/>
              <a:gd name="connsiteY7471" fmla="*/ 2346328 h 8900716"/>
              <a:gd name="connsiteX7472" fmla="*/ 7284431 w 11033920"/>
              <a:gd name="connsiteY7472" fmla="*/ 2322427 h 8900716"/>
              <a:gd name="connsiteX7473" fmla="*/ 7364631 w 11033920"/>
              <a:gd name="connsiteY7473" fmla="*/ 2322427 h 8900716"/>
              <a:gd name="connsiteX7474" fmla="*/ 7444320 w 11033920"/>
              <a:gd name="connsiteY7474" fmla="*/ 2322427 h 8900716"/>
              <a:gd name="connsiteX7475" fmla="*/ 7417757 w 11033920"/>
              <a:gd name="connsiteY7475" fmla="*/ 2370228 h 8900716"/>
              <a:gd name="connsiteX7476" fmla="*/ 7364631 w 11033920"/>
              <a:gd name="connsiteY7476" fmla="*/ 2370228 h 8900716"/>
              <a:gd name="connsiteX7477" fmla="*/ 7391194 w 11033920"/>
              <a:gd name="connsiteY7477" fmla="*/ 2418028 h 8900716"/>
              <a:gd name="connsiteX7478" fmla="*/ 7391194 w 11033920"/>
              <a:gd name="connsiteY7478" fmla="*/ 2394540 h 8900716"/>
              <a:gd name="connsiteX7479" fmla="*/ 7391194 w 11033920"/>
              <a:gd name="connsiteY7479" fmla="*/ 2370228 h 8900716"/>
              <a:gd name="connsiteX7480" fmla="*/ 7417757 w 11033920"/>
              <a:gd name="connsiteY7480" fmla="*/ 2418028 h 8900716"/>
              <a:gd name="connsiteX7481" fmla="*/ 7497447 w 11033920"/>
              <a:gd name="connsiteY7481" fmla="*/ 2346328 h 8900716"/>
              <a:gd name="connsiteX7482" fmla="*/ 7470883 w 11033920"/>
              <a:gd name="connsiteY7482" fmla="*/ 2274627 h 8900716"/>
              <a:gd name="connsiteX7483" fmla="*/ 7470883 w 11033920"/>
              <a:gd name="connsiteY7483" fmla="*/ 2250727 h 8900716"/>
              <a:gd name="connsiteX7484" fmla="*/ 7497447 w 11033920"/>
              <a:gd name="connsiteY7484" fmla="*/ 2322427 h 8900716"/>
              <a:gd name="connsiteX7485" fmla="*/ 7524009 w 11033920"/>
              <a:gd name="connsiteY7485" fmla="*/ 2298527 h 8900716"/>
              <a:gd name="connsiteX7486" fmla="*/ 7577136 w 11033920"/>
              <a:gd name="connsiteY7486" fmla="*/ 2346328 h 8900716"/>
              <a:gd name="connsiteX7487" fmla="*/ 7603699 w 11033920"/>
              <a:gd name="connsiteY7487" fmla="*/ 2298527 h 8900716"/>
              <a:gd name="connsiteX7488" fmla="*/ 7577136 w 11033920"/>
              <a:gd name="connsiteY7488" fmla="*/ 2250727 h 8900716"/>
              <a:gd name="connsiteX7489" fmla="*/ 7603699 w 11033920"/>
              <a:gd name="connsiteY7489" fmla="*/ 2274627 h 8900716"/>
              <a:gd name="connsiteX7490" fmla="*/ 7577136 w 11033920"/>
              <a:gd name="connsiteY7490" fmla="*/ 2226827 h 8900716"/>
              <a:gd name="connsiteX7491" fmla="*/ 7630262 w 11033920"/>
              <a:gd name="connsiteY7491" fmla="*/ 2202927 h 8900716"/>
              <a:gd name="connsiteX7492" fmla="*/ 7630262 w 11033920"/>
              <a:gd name="connsiteY7492" fmla="*/ 2250727 h 8900716"/>
              <a:gd name="connsiteX7493" fmla="*/ 7656825 w 11033920"/>
              <a:gd name="connsiteY7493" fmla="*/ 2226827 h 8900716"/>
              <a:gd name="connsiteX7494" fmla="*/ 7656825 w 11033920"/>
              <a:gd name="connsiteY7494" fmla="*/ 2202927 h 8900716"/>
              <a:gd name="connsiteX7495" fmla="*/ 7763078 w 11033920"/>
              <a:gd name="connsiteY7495" fmla="*/ 2155127 h 8900716"/>
              <a:gd name="connsiteX7496" fmla="*/ 7843278 w 11033920"/>
              <a:gd name="connsiteY7496" fmla="*/ 2155127 h 8900716"/>
              <a:gd name="connsiteX7497" fmla="*/ 7896405 w 11033920"/>
              <a:gd name="connsiteY7497" fmla="*/ 2106915 h 8900716"/>
              <a:gd name="connsiteX7498" fmla="*/ 7843278 w 11033920"/>
              <a:gd name="connsiteY7498" fmla="*/ 2179027 h 8900716"/>
              <a:gd name="connsiteX7499" fmla="*/ 7843278 w 11033920"/>
              <a:gd name="connsiteY7499" fmla="*/ 2202927 h 8900716"/>
              <a:gd name="connsiteX7500" fmla="*/ 7896405 w 11033920"/>
              <a:gd name="connsiteY7500" fmla="*/ 2155127 h 8900716"/>
              <a:gd name="connsiteX7501" fmla="*/ 7896405 w 11033920"/>
              <a:gd name="connsiteY7501" fmla="*/ 2202927 h 8900716"/>
              <a:gd name="connsiteX7502" fmla="*/ 7896405 w 11033920"/>
              <a:gd name="connsiteY7502" fmla="*/ 2155127 h 8900716"/>
              <a:gd name="connsiteX7503" fmla="*/ 7922967 w 11033920"/>
              <a:gd name="connsiteY7503" fmla="*/ 2202927 h 8900716"/>
              <a:gd name="connsiteX7504" fmla="*/ 7949531 w 11033920"/>
              <a:gd name="connsiteY7504" fmla="*/ 2131227 h 8900716"/>
              <a:gd name="connsiteX7505" fmla="*/ 7937781 w 11033920"/>
              <a:gd name="connsiteY7505" fmla="*/ 2117629 h 8900716"/>
              <a:gd name="connsiteX7506" fmla="*/ 7924500 w 11033920"/>
              <a:gd name="connsiteY7506" fmla="*/ 2108151 h 8900716"/>
              <a:gd name="connsiteX7507" fmla="*/ 7933695 w 11033920"/>
              <a:gd name="connsiteY7507" fmla="*/ 2119277 h 8900716"/>
              <a:gd name="connsiteX7508" fmla="*/ 7922457 w 11033920"/>
              <a:gd name="connsiteY7508" fmla="*/ 2129167 h 8900716"/>
              <a:gd name="connsiteX7509" fmla="*/ 7912240 w 11033920"/>
              <a:gd name="connsiteY7509" fmla="*/ 2100322 h 8900716"/>
              <a:gd name="connsiteX7510" fmla="*/ 7918370 w 11033920"/>
              <a:gd name="connsiteY7510" fmla="*/ 2096613 h 8900716"/>
              <a:gd name="connsiteX7511" fmla="*/ 7922457 w 11033920"/>
              <a:gd name="connsiteY7511" fmla="*/ 2106091 h 8900716"/>
              <a:gd name="connsiteX7512" fmla="*/ 7922967 w 11033920"/>
              <a:gd name="connsiteY7512" fmla="*/ 2106503 h 8900716"/>
              <a:gd name="connsiteX7513" fmla="*/ 7926543 w 11033920"/>
              <a:gd name="connsiteY7513" fmla="*/ 2090432 h 8900716"/>
              <a:gd name="connsiteX7514" fmla="*/ 7949531 w 11033920"/>
              <a:gd name="connsiteY7514" fmla="*/ 2106915 h 8900716"/>
              <a:gd name="connsiteX7515" fmla="*/ 7949531 w 11033920"/>
              <a:gd name="connsiteY7515" fmla="*/ 2083015 h 8900716"/>
              <a:gd name="connsiteX7516" fmla="*/ 8055783 w 11033920"/>
              <a:gd name="connsiteY7516" fmla="*/ 2155127 h 8900716"/>
              <a:gd name="connsiteX7517" fmla="*/ 8082347 w 11033920"/>
              <a:gd name="connsiteY7517" fmla="*/ 2155127 h 8900716"/>
              <a:gd name="connsiteX7518" fmla="*/ 8082347 w 11033920"/>
              <a:gd name="connsiteY7518" fmla="*/ 2106915 h 8900716"/>
              <a:gd name="connsiteX7519" fmla="*/ 8108909 w 11033920"/>
              <a:gd name="connsiteY7519" fmla="*/ 2059527 h 8900716"/>
              <a:gd name="connsiteX7520" fmla="*/ 8135473 w 11033920"/>
              <a:gd name="connsiteY7520" fmla="*/ 2106915 h 8900716"/>
              <a:gd name="connsiteX7521" fmla="*/ 8135473 w 11033920"/>
              <a:gd name="connsiteY7521" fmla="*/ 2083015 h 8900716"/>
              <a:gd name="connsiteX7522" fmla="*/ 8135473 w 11033920"/>
              <a:gd name="connsiteY7522" fmla="*/ 2035627 h 8900716"/>
              <a:gd name="connsiteX7523" fmla="*/ 8162036 w 11033920"/>
              <a:gd name="connsiteY7523" fmla="*/ 2083015 h 8900716"/>
              <a:gd name="connsiteX7524" fmla="*/ 8162036 w 11033920"/>
              <a:gd name="connsiteY7524" fmla="*/ 2035627 h 8900716"/>
              <a:gd name="connsiteX7525" fmla="*/ 8188599 w 11033920"/>
              <a:gd name="connsiteY7525" fmla="*/ 2083015 h 8900716"/>
              <a:gd name="connsiteX7526" fmla="*/ 8215162 w 11033920"/>
              <a:gd name="connsiteY7526" fmla="*/ 2059527 h 8900716"/>
              <a:gd name="connsiteX7527" fmla="*/ 8188599 w 11033920"/>
              <a:gd name="connsiteY7527" fmla="*/ 2011314 h 8900716"/>
              <a:gd name="connsiteX7528" fmla="*/ 8241725 w 11033920"/>
              <a:gd name="connsiteY7528" fmla="*/ 2083015 h 8900716"/>
              <a:gd name="connsiteX7529" fmla="*/ 8268289 w 11033920"/>
              <a:gd name="connsiteY7529" fmla="*/ 2131227 h 8900716"/>
              <a:gd name="connsiteX7530" fmla="*/ 8188599 w 11033920"/>
              <a:gd name="connsiteY7530" fmla="*/ 2131227 h 8900716"/>
              <a:gd name="connsiteX7531" fmla="*/ 8215162 w 11033920"/>
              <a:gd name="connsiteY7531" fmla="*/ 2179027 h 8900716"/>
              <a:gd name="connsiteX7532" fmla="*/ 8108909 w 11033920"/>
              <a:gd name="connsiteY7532" fmla="*/ 2179027 h 8900716"/>
              <a:gd name="connsiteX7533" fmla="*/ 8029220 w 11033920"/>
              <a:gd name="connsiteY7533" fmla="*/ 2250727 h 8900716"/>
              <a:gd name="connsiteX7534" fmla="*/ 8002657 w 11033920"/>
              <a:gd name="connsiteY7534" fmla="*/ 2226827 h 8900716"/>
              <a:gd name="connsiteX7535" fmla="*/ 7976094 w 11033920"/>
              <a:gd name="connsiteY7535" fmla="*/ 2179027 h 8900716"/>
              <a:gd name="connsiteX7536" fmla="*/ 7976094 w 11033920"/>
              <a:gd name="connsiteY7536" fmla="*/ 2202927 h 8900716"/>
              <a:gd name="connsiteX7537" fmla="*/ 7896405 w 11033920"/>
              <a:gd name="connsiteY7537" fmla="*/ 2298527 h 8900716"/>
              <a:gd name="connsiteX7538" fmla="*/ 7976094 w 11033920"/>
              <a:gd name="connsiteY7538" fmla="*/ 2346328 h 8900716"/>
              <a:gd name="connsiteX7539" fmla="*/ 7982735 w 11033920"/>
              <a:gd name="connsiteY7539" fmla="*/ 2320367 h 8900716"/>
              <a:gd name="connsiteX7540" fmla="*/ 8002657 w 11033920"/>
              <a:gd name="connsiteY7540" fmla="*/ 2346328 h 8900716"/>
              <a:gd name="connsiteX7541" fmla="*/ 8028709 w 11033920"/>
              <a:gd name="connsiteY7541" fmla="*/ 2329845 h 8900716"/>
              <a:gd name="connsiteX7542" fmla="*/ 8029220 w 11033920"/>
              <a:gd name="connsiteY7542" fmla="*/ 2323252 h 8900716"/>
              <a:gd name="connsiteX7543" fmla="*/ 8040459 w 11033920"/>
              <a:gd name="connsiteY7543" fmla="*/ 2350448 h 8900716"/>
              <a:gd name="connsiteX7544" fmla="*/ 8044034 w 11033920"/>
              <a:gd name="connsiteY7544" fmla="*/ 2369816 h 8900716"/>
              <a:gd name="connsiteX7545" fmla="*/ 8054761 w 11033920"/>
              <a:gd name="connsiteY7545" fmla="*/ 2370228 h 8900716"/>
              <a:gd name="connsiteX7546" fmla="*/ 8055783 w 11033920"/>
              <a:gd name="connsiteY7546" fmla="*/ 2370228 h 8900716"/>
              <a:gd name="connsiteX7547" fmla="*/ 8029220 w 11033920"/>
              <a:gd name="connsiteY7547" fmla="*/ 2370228 h 8900716"/>
              <a:gd name="connsiteX7548" fmla="*/ 7976094 w 11033920"/>
              <a:gd name="connsiteY7548" fmla="*/ 2394540 h 8900716"/>
              <a:gd name="connsiteX7549" fmla="*/ 7976094 w 11033920"/>
              <a:gd name="connsiteY7549" fmla="*/ 2418028 h 8900716"/>
              <a:gd name="connsiteX7550" fmla="*/ 8055273 w 11033920"/>
              <a:gd name="connsiteY7550" fmla="*/ 2464592 h 8900716"/>
              <a:gd name="connsiteX7551" fmla="*/ 8055273 w 11033920"/>
              <a:gd name="connsiteY7551" fmla="*/ 2441516 h 8900716"/>
              <a:gd name="connsiteX7552" fmla="*/ 8059870 w 11033920"/>
              <a:gd name="connsiteY7552" fmla="*/ 2431626 h 8900716"/>
              <a:gd name="connsiteX7553" fmla="*/ 8069065 w 11033920"/>
              <a:gd name="connsiteY7553" fmla="*/ 2432862 h 8900716"/>
              <a:gd name="connsiteX7554" fmla="*/ 8082857 w 11033920"/>
              <a:gd name="connsiteY7554" fmla="*/ 2441516 h 8900716"/>
              <a:gd name="connsiteX7555" fmla="*/ 8082857 w 11033920"/>
              <a:gd name="connsiteY7555" fmla="*/ 2465004 h 8900716"/>
              <a:gd name="connsiteX7556" fmla="*/ 8055273 w 11033920"/>
              <a:gd name="connsiteY7556" fmla="*/ 2465004 h 8900716"/>
              <a:gd name="connsiteX7557" fmla="*/ 8055783 w 11033920"/>
              <a:gd name="connsiteY7557" fmla="*/ 2465828 h 8900716"/>
              <a:gd name="connsiteX7558" fmla="*/ 8055783 w 11033920"/>
              <a:gd name="connsiteY7558" fmla="*/ 2490140 h 8900716"/>
              <a:gd name="connsiteX7559" fmla="*/ 8029220 w 11033920"/>
              <a:gd name="connsiteY7559" fmla="*/ 2465828 h 8900716"/>
              <a:gd name="connsiteX7560" fmla="*/ 8029220 w 11033920"/>
              <a:gd name="connsiteY7560" fmla="*/ 2513628 h 8900716"/>
              <a:gd name="connsiteX7561" fmla="*/ 7976094 w 11033920"/>
              <a:gd name="connsiteY7561" fmla="*/ 2490140 h 8900716"/>
              <a:gd name="connsiteX7562" fmla="*/ 7976094 w 11033920"/>
              <a:gd name="connsiteY7562" fmla="*/ 2513628 h 8900716"/>
              <a:gd name="connsiteX7563" fmla="*/ 7922967 w 11033920"/>
              <a:gd name="connsiteY7563" fmla="*/ 2441928 h 8900716"/>
              <a:gd name="connsiteX7564" fmla="*/ 7922967 w 11033920"/>
              <a:gd name="connsiteY7564" fmla="*/ 2465828 h 8900716"/>
              <a:gd name="connsiteX7565" fmla="*/ 7896405 w 11033920"/>
              <a:gd name="connsiteY7565" fmla="*/ 2513628 h 8900716"/>
              <a:gd name="connsiteX7566" fmla="*/ 7869841 w 11033920"/>
              <a:gd name="connsiteY7566" fmla="*/ 2490140 h 8900716"/>
              <a:gd name="connsiteX7567" fmla="*/ 7922967 w 11033920"/>
              <a:gd name="connsiteY7567" fmla="*/ 2561840 h 8900716"/>
              <a:gd name="connsiteX7568" fmla="*/ 7949531 w 11033920"/>
              <a:gd name="connsiteY7568" fmla="*/ 2585740 h 8900716"/>
              <a:gd name="connsiteX7569" fmla="*/ 7922967 w 11033920"/>
              <a:gd name="connsiteY7569" fmla="*/ 2537528 h 8900716"/>
              <a:gd name="connsiteX7570" fmla="*/ 8002657 w 11033920"/>
              <a:gd name="connsiteY7570" fmla="*/ 2513628 h 8900716"/>
              <a:gd name="connsiteX7571" fmla="*/ 8029220 w 11033920"/>
              <a:gd name="connsiteY7571" fmla="*/ 2633128 h 8900716"/>
              <a:gd name="connsiteX7572" fmla="*/ 8002657 w 11033920"/>
              <a:gd name="connsiteY7572" fmla="*/ 2633128 h 8900716"/>
              <a:gd name="connsiteX7573" fmla="*/ 8002657 w 11033920"/>
              <a:gd name="connsiteY7573" fmla="*/ 2657440 h 8900716"/>
              <a:gd name="connsiteX7574" fmla="*/ 7976094 w 11033920"/>
              <a:gd name="connsiteY7574" fmla="*/ 2633128 h 8900716"/>
              <a:gd name="connsiteX7575" fmla="*/ 7949531 w 11033920"/>
              <a:gd name="connsiteY7575" fmla="*/ 2657440 h 8900716"/>
              <a:gd name="connsiteX7576" fmla="*/ 8002657 w 11033920"/>
              <a:gd name="connsiteY7576" fmla="*/ 2609640 h 8900716"/>
              <a:gd name="connsiteX7577" fmla="*/ 7869841 w 11033920"/>
              <a:gd name="connsiteY7577" fmla="*/ 2633128 h 8900716"/>
              <a:gd name="connsiteX7578" fmla="*/ 7922967 w 11033920"/>
              <a:gd name="connsiteY7578" fmla="*/ 2705241 h 8900716"/>
              <a:gd name="connsiteX7579" fmla="*/ 7922967 w 11033920"/>
              <a:gd name="connsiteY7579" fmla="*/ 2657440 h 8900716"/>
              <a:gd name="connsiteX7580" fmla="*/ 7922967 w 11033920"/>
              <a:gd name="connsiteY7580" fmla="*/ 2681341 h 8900716"/>
              <a:gd name="connsiteX7581" fmla="*/ 7949531 w 11033920"/>
              <a:gd name="connsiteY7581" fmla="*/ 2657440 h 8900716"/>
              <a:gd name="connsiteX7582" fmla="*/ 7949531 w 11033920"/>
              <a:gd name="connsiteY7582" fmla="*/ 2705241 h 8900716"/>
              <a:gd name="connsiteX7583" fmla="*/ 8002657 w 11033920"/>
              <a:gd name="connsiteY7583" fmla="*/ 2681341 h 8900716"/>
              <a:gd name="connsiteX7584" fmla="*/ 8029220 w 11033920"/>
              <a:gd name="connsiteY7584" fmla="*/ 2633128 h 8900716"/>
              <a:gd name="connsiteX7585" fmla="*/ 8055783 w 11033920"/>
              <a:gd name="connsiteY7585" fmla="*/ 2753041 h 8900716"/>
              <a:gd name="connsiteX7586" fmla="*/ 8029220 w 11033920"/>
              <a:gd name="connsiteY7586" fmla="*/ 2728729 h 8900716"/>
              <a:gd name="connsiteX7587" fmla="*/ 8029220 w 11033920"/>
              <a:gd name="connsiteY7587" fmla="*/ 2776941 h 8900716"/>
              <a:gd name="connsiteX7588" fmla="*/ 8055783 w 11033920"/>
              <a:gd name="connsiteY7588" fmla="*/ 2776941 h 8900716"/>
              <a:gd name="connsiteX7589" fmla="*/ 8055783 w 11033920"/>
              <a:gd name="connsiteY7589" fmla="*/ 2800841 h 8900716"/>
              <a:gd name="connsiteX7590" fmla="*/ 8059870 w 11033920"/>
              <a:gd name="connsiteY7590" fmla="*/ 2821444 h 8900716"/>
              <a:gd name="connsiteX7591" fmla="*/ 8064467 w 11033920"/>
              <a:gd name="connsiteY7591" fmla="*/ 2821857 h 8900716"/>
              <a:gd name="connsiteX7592" fmla="*/ 8059870 w 11033920"/>
              <a:gd name="connsiteY7592" fmla="*/ 2825153 h 8900716"/>
              <a:gd name="connsiteX7593" fmla="*/ 8055783 w 11033920"/>
              <a:gd name="connsiteY7593" fmla="*/ 2848641 h 8900716"/>
              <a:gd name="connsiteX7594" fmla="*/ 8082347 w 11033920"/>
              <a:gd name="connsiteY7594" fmla="*/ 2896441 h 8900716"/>
              <a:gd name="connsiteX7595" fmla="*/ 8093585 w 11033920"/>
              <a:gd name="connsiteY7595" fmla="*/ 2886552 h 8900716"/>
              <a:gd name="connsiteX7596" fmla="*/ 8094095 w 11033920"/>
              <a:gd name="connsiteY7596" fmla="*/ 2886552 h 8900716"/>
              <a:gd name="connsiteX7597" fmla="*/ 8082347 w 11033920"/>
              <a:gd name="connsiteY7597" fmla="*/ 2872541 h 8900716"/>
              <a:gd name="connsiteX7598" fmla="*/ 8086433 w 11033920"/>
              <a:gd name="connsiteY7598" fmla="*/ 2862651 h 8900716"/>
              <a:gd name="connsiteX7599" fmla="*/ 8108909 w 11033920"/>
              <a:gd name="connsiteY7599" fmla="*/ 2872541 h 8900716"/>
              <a:gd name="connsiteX7600" fmla="*/ 8108399 w 11033920"/>
              <a:gd name="connsiteY7600" fmla="*/ 2896441 h 8900716"/>
              <a:gd name="connsiteX7601" fmla="*/ 8094095 w 11033920"/>
              <a:gd name="connsiteY7601" fmla="*/ 2886964 h 8900716"/>
              <a:gd name="connsiteX7602" fmla="*/ 8095628 w 11033920"/>
              <a:gd name="connsiteY7602" fmla="*/ 2893557 h 8900716"/>
              <a:gd name="connsiteX7603" fmla="*/ 8097161 w 11033920"/>
              <a:gd name="connsiteY7603" fmla="*/ 2896029 h 8900716"/>
              <a:gd name="connsiteX7604" fmla="*/ 8108399 w 11033920"/>
              <a:gd name="connsiteY7604" fmla="*/ 2896441 h 8900716"/>
              <a:gd name="connsiteX7605" fmla="*/ 8108399 w 11033920"/>
              <a:gd name="connsiteY7605" fmla="*/ 2900562 h 8900716"/>
              <a:gd name="connsiteX7606" fmla="*/ 8082347 w 11033920"/>
              <a:gd name="connsiteY7606" fmla="*/ 2920753 h 8900716"/>
              <a:gd name="connsiteX7607" fmla="*/ 8135473 w 11033920"/>
              <a:gd name="connsiteY7607" fmla="*/ 2944241 h 8900716"/>
              <a:gd name="connsiteX7608" fmla="*/ 8162036 w 11033920"/>
              <a:gd name="connsiteY7608" fmla="*/ 2944241 h 8900716"/>
              <a:gd name="connsiteX7609" fmla="*/ 8162036 w 11033920"/>
              <a:gd name="connsiteY7609" fmla="*/ 2920753 h 8900716"/>
              <a:gd name="connsiteX7610" fmla="*/ 8188599 w 11033920"/>
              <a:gd name="connsiteY7610" fmla="*/ 2920753 h 8900716"/>
              <a:gd name="connsiteX7611" fmla="*/ 8215162 w 11033920"/>
              <a:gd name="connsiteY7611" fmla="*/ 2968141 h 8900716"/>
              <a:gd name="connsiteX7612" fmla="*/ 8241725 w 11033920"/>
              <a:gd name="connsiteY7612" fmla="*/ 2992041 h 8900716"/>
              <a:gd name="connsiteX7613" fmla="*/ 8215162 w 11033920"/>
              <a:gd name="connsiteY7613" fmla="*/ 2944241 h 8900716"/>
              <a:gd name="connsiteX7614" fmla="*/ 8268289 w 11033920"/>
              <a:gd name="connsiteY7614" fmla="*/ 2896441 h 8900716"/>
              <a:gd name="connsiteX7615" fmla="*/ 8294851 w 11033920"/>
              <a:gd name="connsiteY7615" fmla="*/ 2920753 h 8900716"/>
              <a:gd name="connsiteX7616" fmla="*/ 8268289 w 11033920"/>
              <a:gd name="connsiteY7616" fmla="*/ 2968141 h 8900716"/>
              <a:gd name="connsiteX7617" fmla="*/ 8294851 w 11033920"/>
              <a:gd name="connsiteY7617" fmla="*/ 3040254 h 8900716"/>
              <a:gd name="connsiteX7618" fmla="*/ 8321925 w 11033920"/>
              <a:gd name="connsiteY7618" fmla="*/ 3063742 h 8900716"/>
              <a:gd name="connsiteX7619" fmla="*/ 8268289 w 11033920"/>
              <a:gd name="connsiteY7619" fmla="*/ 3088054 h 8900716"/>
              <a:gd name="connsiteX7620" fmla="*/ 8294851 w 11033920"/>
              <a:gd name="connsiteY7620" fmla="*/ 3159342 h 8900716"/>
              <a:gd name="connsiteX7621" fmla="*/ 8321925 w 11033920"/>
              <a:gd name="connsiteY7621" fmla="*/ 3207554 h 8900716"/>
              <a:gd name="connsiteX7622" fmla="*/ 8287700 w 11033920"/>
              <a:gd name="connsiteY7622" fmla="*/ 3210851 h 8900716"/>
              <a:gd name="connsiteX7623" fmla="*/ 8290765 w 11033920"/>
              <a:gd name="connsiteY7623" fmla="*/ 3219092 h 8900716"/>
              <a:gd name="connsiteX7624" fmla="*/ 8268289 w 11033920"/>
              <a:gd name="connsiteY7624" fmla="*/ 3207554 h 8900716"/>
              <a:gd name="connsiteX7625" fmla="*/ 8215162 w 11033920"/>
              <a:gd name="connsiteY7625" fmla="*/ 3231454 h 8900716"/>
              <a:gd name="connsiteX7626" fmla="*/ 8215162 w 11033920"/>
              <a:gd name="connsiteY7626" fmla="*/ 3255354 h 8900716"/>
              <a:gd name="connsiteX7627" fmla="*/ 8241725 w 11033920"/>
              <a:gd name="connsiteY7627" fmla="*/ 3327055 h 8900716"/>
              <a:gd name="connsiteX7628" fmla="*/ 8215162 w 11033920"/>
              <a:gd name="connsiteY7628" fmla="*/ 3303154 h 8900716"/>
              <a:gd name="connsiteX7629" fmla="*/ 8241725 w 11033920"/>
              <a:gd name="connsiteY7629" fmla="*/ 3422655 h 8900716"/>
              <a:gd name="connsiteX7630" fmla="*/ 8241725 w 11033920"/>
              <a:gd name="connsiteY7630" fmla="*/ 3398755 h 8900716"/>
              <a:gd name="connsiteX7631" fmla="*/ 8215162 w 11033920"/>
              <a:gd name="connsiteY7631" fmla="*/ 3351367 h 8900716"/>
              <a:gd name="connsiteX7632" fmla="*/ 8188599 w 11033920"/>
              <a:gd name="connsiteY7632" fmla="*/ 3398755 h 8900716"/>
              <a:gd name="connsiteX7633" fmla="*/ 8162036 w 11033920"/>
              <a:gd name="connsiteY7633" fmla="*/ 3374855 h 8900716"/>
              <a:gd name="connsiteX7634" fmla="*/ 8162036 w 11033920"/>
              <a:gd name="connsiteY7634" fmla="*/ 3351367 h 8900716"/>
              <a:gd name="connsiteX7635" fmla="*/ 8151819 w 11033920"/>
              <a:gd name="connsiteY7635" fmla="*/ 3365789 h 8900716"/>
              <a:gd name="connsiteX7636" fmla="*/ 8154373 w 11033920"/>
              <a:gd name="connsiteY7636" fmla="*/ 3374855 h 8900716"/>
              <a:gd name="connsiteX7637" fmla="*/ 8135473 w 11033920"/>
              <a:gd name="connsiteY7637" fmla="*/ 3351367 h 8900716"/>
              <a:gd name="connsiteX7638" fmla="*/ 8127810 w 11033920"/>
              <a:gd name="connsiteY7638" fmla="*/ 3411529 h 8900716"/>
              <a:gd name="connsiteX7639" fmla="*/ 8109931 w 11033920"/>
              <a:gd name="connsiteY7639" fmla="*/ 3422243 h 8900716"/>
              <a:gd name="connsiteX7640" fmla="*/ 8109931 w 11033920"/>
              <a:gd name="connsiteY7640" fmla="*/ 3422655 h 8900716"/>
              <a:gd name="connsiteX7641" fmla="*/ 8109931 w 11033920"/>
              <a:gd name="connsiteY7641" fmla="*/ 3447379 h 8900716"/>
              <a:gd name="connsiteX7642" fmla="*/ 8082857 w 11033920"/>
              <a:gd name="connsiteY7642" fmla="*/ 3397931 h 8900716"/>
              <a:gd name="connsiteX7643" fmla="*/ 8096139 w 11033920"/>
              <a:gd name="connsiteY7643" fmla="*/ 3410293 h 8900716"/>
              <a:gd name="connsiteX7644" fmla="*/ 8108399 w 11033920"/>
              <a:gd name="connsiteY7644" fmla="*/ 3421419 h 8900716"/>
              <a:gd name="connsiteX7645" fmla="*/ 8105333 w 11033920"/>
              <a:gd name="connsiteY7645" fmla="*/ 3386805 h 8900716"/>
              <a:gd name="connsiteX7646" fmla="*/ 8082347 w 11033920"/>
              <a:gd name="connsiteY7646" fmla="*/ 3351367 h 8900716"/>
              <a:gd name="connsiteX7647" fmla="*/ 8135473 w 11033920"/>
              <a:gd name="connsiteY7647" fmla="*/ 3327055 h 8900716"/>
              <a:gd name="connsiteX7648" fmla="*/ 8135473 w 11033920"/>
              <a:gd name="connsiteY7648" fmla="*/ 3318401 h 8900716"/>
              <a:gd name="connsiteX7649" fmla="*/ 8135473 w 11033920"/>
              <a:gd name="connsiteY7649" fmla="*/ 3317165 h 8900716"/>
              <a:gd name="connsiteX7650" fmla="*/ 8135473 w 11033920"/>
              <a:gd name="connsiteY7650" fmla="*/ 3267304 h 8900716"/>
              <a:gd name="connsiteX7651" fmla="*/ 8135473 w 11033920"/>
              <a:gd name="connsiteY7651" fmla="*/ 3207554 h 8900716"/>
              <a:gd name="connsiteX7652" fmla="*/ 8082347 w 11033920"/>
              <a:gd name="connsiteY7652" fmla="*/ 3159342 h 8900716"/>
              <a:gd name="connsiteX7653" fmla="*/ 7973539 w 11033920"/>
              <a:gd name="connsiteY7653" fmla="*/ 3167583 h 8900716"/>
              <a:gd name="connsiteX7654" fmla="*/ 7976094 w 11033920"/>
              <a:gd name="connsiteY7654" fmla="*/ 3159342 h 8900716"/>
              <a:gd name="connsiteX7655" fmla="*/ 7949531 w 11033920"/>
              <a:gd name="connsiteY7655" fmla="*/ 3159342 h 8900716"/>
              <a:gd name="connsiteX7656" fmla="*/ 7896405 w 11033920"/>
              <a:gd name="connsiteY7656" fmla="*/ 3111954 h 8900716"/>
              <a:gd name="connsiteX7657" fmla="*/ 7896405 w 11033920"/>
              <a:gd name="connsiteY7657" fmla="*/ 3088054 h 8900716"/>
              <a:gd name="connsiteX7658" fmla="*/ 7843278 w 11033920"/>
              <a:gd name="connsiteY7658" fmla="*/ 3016354 h 8900716"/>
              <a:gd name="connsiteX7659" fmla="*/ 7869841 w 11033920"/>
              <a:gd name="connsiteY7659" fmla="*/ 3016354 h 8900716"/>
              <a:gd name="connsiteX7660" fmla="*/ 7816204 w 11033920"/>
              <a:gd name="connsiteY7660" fmla="*/ 2968141 h 8900716"/>
              <a:gd name="connsiteX7661" fmla="*/ 7843278 w 11033920"/>
              <a:gd name="connsiteY7661" fmla="*/ 2920753 h 8900716"/>
              <a:gd name="connsiteX7662" fmla="*/ 7816204 w 11033920"/>
              <a:gd name="connsiteY7662" fmla="*/ 2872541 h 8900716"/>
              <a:gd name="connsiteX7663" fmla="*/ 7789641 w 11033920"/>
              <a:gd name="connsiteY7663" fmla="*/ 2920753 h 8900716"/>
              <a:gd name="connsiteX7664" fmla="*/ 7789641 w 11033920"/>
              <a:gd name="connsiteY7664" fmla="*/ 2896441 h 8900716"/>
              <a:gd name="connsiteX7665" fmla="*/ 7789641 w 11033920"/>
              <a:gd name="connsiteY7665" fmla="*/ 2848641 h 8900716"/>
              <a:gd name="connsiteX7666" fmla="*/ 7763078 w 11033920"/>
              <a:gd name="connsiteY7666" fmla="*/ 2872541 h 8900716"/>
              <a:gd name="connsiteX7667" fmla="*/ 7736515 w 11033920"/>
              <a:gd name="connsiteY7667" fmla="*/ 2872541 h 8900716"/>
              <a:gd name="connsiteX7668" fmla="*/ 7736515 w 11033920"/>
              <a:gd name="connsiteY7668" fmla="*/ 2800841 h 8900716"/>
              <a:gd name="connsiteX7669" fmla="*/ 7763078 w 11033920"/>
              <a:gd name="connsiteY7669" fmla="*/ 2848641 h 8900716"/>
              <a:gd name="connsiteX7670" fmla="*/ 7789641 w 11033920"/>
              <a:gd name="connsiteY7670" fmla="*/ 2705241 h 8900716"/>
              <a:gd name="connsiteX7671" fmla="*/ 7816204 w 11033920"/>
              <a:gd name="connsiteY7671" fmla="*/ 2753041 h 8900716"/>
              <a:gd name="connsiteX7672" fmla="*/ 7816204 w 11033920"/>
              <a:gd name="connsiteY7672" fmla="*/ 2705241 h 8900716"/>
              <a:gd name="connsiteX7673" fmla="*/ 7843278 w 11033920"/>
              <a:gd name="connsiteY7673" fmla="*/ 2681341 h 8900716"/>
              <a:gd name="connsiteX7674" fmla="*/ 7846343 w 11033920"/>
              <a:gd name="connsiteY7674" fmla="*/ 2686697 h 8900716"/>
              <a:gd name="connsiteX7675" fmla="*/ 7843278 w 11033920"/>
              <a:gd name="connsiteY7675" fmla="*/ 2705241 h 8900716"/>
              <a:gd name="connsiteX7676" fmla="*/ 7854517 w 11033920"/>
              <a:gd name="connsiteY7676" fmla="*/ 2701120 h 8900716"/>
              <a:gd name="connsiteX7677" fmla="*/ 7862689 w 11033920"/>
              <a:gd name="connsiteY7677" fmla="*/ 2716367 h 8900716"/>
              <a:gd name="connsiteX7678" fmla="*/ 7922967 w 11033920"/>
              <a:gd name="connsiteY7678" fmla="*/ 2753041 h 8900716"/>
              <a:gd name="connsiteX7679" fmla="*/ 7896405 w 11033920"/>
              <a:gd name="connsiteY7679" fmla="*/ 2705241 h 8900716"/>
              <a:gd name="connsiteX7680" fmla="*/ 7869841 w 11033920"/>
              <a:gd name="connsiteY7680" fmla="*/ 2696175 h 8900716"/>
              <a:gd name="connsiteX7681" fmla="*/ 7854517 w 11033920"/>
              <a:gd name="connsiteY7681" fmla="*/ 2701120 h 8900716"/>
              <a:gd name="connsiteX7682" fmla="*/ 7846343 w 11033920"/>
              <a:gd name="connsiteY7682" fmla="*/ 2686697 h 8900716"/>
              <a:gd name="connsiteX7683" fmla="*/ 7846854 w 11033920"/>
              <a:gd name="connsiteY7683" fmla="*/ 2680928 h 8900716"/>
              <a:gd name="connsiteX7684" fmla="*/ 7869841 w 11033920"/>
              <a:gd name="connsiteY7684" fmla="*/ 2657440 h 8900716"/>
              <a:gd name="connsiteX7685" fmla="*/ 7736515 w 11033920"/>
              <a:gd name="connsiteY7685" fmla="*/ 2681341 h 8900716"/>
              <a:gd name="connsiteX7686" fmla="*/ 7736515 w 11033920"/>
              <a:gd name="connsiteY7686" fmla="*/ 2657440 h 8900716"/>
              <a:gd name="connsiteX7687" fmla="*/ 7709951 w 11033920"/>
              <a:gd name="connsiteY7687" fmla="*/ 2633128 h 8900716"/>
              <a:gd name="connsiteX7688" fmla="*/ 7709951 w 11033920"/>
              <a:gd name="connsiteY7688" fmla="*/ 2728729 h 8900716"/>
              <a:gd name="connsiteX7689" fmla="*/ 7743667 w 11033920"/>
              <a:gd name="connsiteY7689" fmla="*/ 2746036 h 8900716"/>
              <a:gd name="connsiteX7690" fmla="*/ 7749797 w 11033920"/>
              <a:gd name="connsiteY7690" fmla="*/ 2748508 h 8900716"/>
              <a:gd name="connsiteX7691" fmla="*/ 7748775 w 11033920"/>
              <a:gd name="connsiteY7691" fmla="*/ 2744799 h 8900716"/>
              <a:gd name="connsiteX7692" fmla="*/ 7734471 w 11033920"/>
              <a:gd name="connsiteY7692" fmla="*/ 2729553 h 8900716"/>
              <a:gd name="connsiteX7693" fmla="*/ 7743155 w 11033920"/>
              <a:gd name="connsiteY7693" fmla="*/ 2713894 h 8900716"/>
              <a:gd name="connsiteX7694" fmla="*/ 7762056 w 11033920"/>
              <a:gd name="connsiteY7694" fmla="*/ 2777353 h 8900716"/>
              <a:gd name="connsiteX7695" fmla="*/ 7756437 w 11033920"/>
              <a:gd name="connsiteY7695" fmla="*/ 2764579 h 8900716"/>
              <a:gd name="connsiteX7696" fmla="*/ 7749797 w 11033920"/>
              <a:gd name="connsiteY7696" fmla="*/ 2776941 h 8900716"/>
              <a:gd name="connsiteX7697" fmla="*/ 7736515 w 11033920"/>
              <a:gd name="connsiteY7697" fmla="*/ 2800841 h 8900716"/>
              <a:gd name="connsiteX7698" fmla="*/ 7683389 w 11033920"/>
              <a:gd name="connsiteY7698" fmla="*/ 2872541 h 8900716"/>
              <a:gd name="connsiteX7699" fmla="*/ 7709951 w 11033920"/>
              <a:gd name="connsiteY7699" fmla="*/ 2896441 h 8900716"/>
              <a:gd name="connsiteX7700" fmla="*/ 7700246 w 11033920"/>
              <a:gd name="connsiteY7700" fmla="*/ 2956191 h 8900716"/>
              <a:gd name="connsiteX7701" fmla="*/ 7705865 w 11033920"/>
              <a:gd name="connsiteY7701" fmla="*/ 2987509 h 8900716"/>
              <a:gd name="connsiteX7702" fmla="*/ 7694627 w 11033920"/>
              <a:gd name="connsiteY7702" fmla="*/ 2975971 h 8900716"/>
              <a:gd name="connsiteX7703" fmla="*/ 7683389 w 11033920"/>
              <a:gd name="connsiteY7703" fmla="*/ 3016354 h 8900716"/>
              <a:gd name="connsiteX7704" fmla="*/ 7683389 w 11033920"/>
              <a:gd name="connsiteY7704" fmla="*/ 2992041 h 8900716"/>
              <a:gd name="connsiteX7705" fmla="*/ 7683389 w 11033920"/>
              <a:gd name="connsiteY7705" fmla="*/ 3063742 h 8900716"/>
              <a:gd name="connsiteX7706" fmla="*/ 7683389 w 11033920"/>
              <a:gd name="connsiteY7706" fmla="*/ 3088054 h 8900716"/>
              <a:gd name="connsiteX7707" fmla="*/ 7736515 w 11033920"/>
              <a:gd name="connsiteY7707" fmla="*/ 3088054 h 8900716"/>
              <a:gd name="connsiteX7708" fmla="*/ 7736515 w 11033920"/>
              <a:gd name="connsiteY7708" fmla="*/ 3040254 h 8900716"/>
              <a:gd name="connsiteX7709" fmla="*/ 7763078 w 11033920"/>
              <a:gd name="connsiteY7709" fmla="*/ 3111954 h 8900716"/>
              <a:gd name="connsiteX7710" fmla="*/ 7763078 w 11033920"/>
              <a:gd name="connsiteY7710" fmla="*/ 3135854 h 8900716"/>
              <a:gd name="connsiteX7711" fmla="*/ 7763078 w 11033920"/>
              <a:gd name="connsiteY7711" fmla="*/ 3207554 h 8900716"/>
              <a:gd name="connsiteX7712" fmla="*/ 7843278 w 11033920"/>
              <a:gd name="connsiteY7712" fmla="*/ 3183654 h 8900716"/>
              <a:gd name="connsiteX7713" fmla="*/ 7869841 w 11033920"/>
              <a:gd name="connsiteY7713" fmla="*/ 3231454 h 8900716"/>
              <a:gd name="connsiteX7714" fmla="*/ 7896405 w 11033920"/>
              <a:gd name="connsiteY7714" fmla="*/ 3207554 h 8900716"/>
              <a:gd name="connsiteX7715" fmla="*/ 7896405 w 11033920"/>
              <a:gd name="connsiteY7715" fmla="*/ 3255354 h 8900716"/>
              <a:gd name="connsiteX7716" fmla="*/ 7922967 w 11033920"/>
              <a:gd name="connsiteY7716" fmla="*/ 3255354 h 8900716"/>
              <a:gd name="connsiteX7717" fmla="*/ 7976094 w 11033920"/>
              <a:gd name="connsiteY7717" fmla="*/ 3327055 h 8900716"/>
              <a:gd name="connsiteX7718" fmla="*/ 8029220 w 11033920"/>
              <a:gd name="connsiteY7718" fmla="*/ 3255354 h 8900716"/>
              <a:gd name="connsiteX7719" fmla="*/ 8055783 w 11033920"/>
              <a:gd name="connsiteY7719" fmla="*/ 3231454 h 8900716"/>
              <a:gd name="connsiteX7720" fmla="*/ 8082347 w 11033920"/>
              <a:gd name="connsiteY7720" fmla="*/ 3279254 h 8900716"/>
              <a:gd name="connsiteX7721" fmla="*/ 8002657 w 11033920"/>
              <a:gd name="connsiteY7721" fmla="*/ 3351367 h 8900716"/>
              <a:gd name="connsiteX7722" fmla="*/ 8005722 w 11033920"/>
              <a:gd name="connsiteY7722" fmla="*/ 3363317 h 8900716"/>
              <a:gd name="connsiteX7723" fmla="*/ 8011852 w 11033920"/>
              <a:gd name="connsiteY7723" fmla="*/ 3366201 h 8900716"/>
              <a:gd name="connsiteX7724" fmla="*/ 8005722 w 11033920"/>
              <a:gd name="connsiteY7724" fmla="*/ 3369086 h 8900716"/>
              <a:gd name="connsiteX7725" fmla="*/ 8002657 w 11033920"/>
              <a:gd name="connsiteY7725" fmla="*/ 3398755 h 8900716"/>
              <a:gd name="connsiteX7726" fmla="*/ 8055783 w 11033920"/>
              <a:gd name="connsiteY7726" fmla="*/ 3398755 h 8900716"/>
              <a:gd name="connsiteX7727" fmla="*/ 8077749 w 11033920"/>
              <a:gd name="connsiteY7727" fmla="*/ 3442434 h 8900716"/>
              <a:gd name="connsiteX7728" fmla="*/ 8080303 w 11033920"/>
              <a:gd name="connsiteY7728" fmla="*/ 3459741 h 8900716"/>
              <a:gd name="connsiteX7729" fmla="*/ 8078771 w 11033920"/>
              <a:gd name="connsiteY7729" fmla="*/ 3458917 h 8900716"/>
              <a:gd name="connsiteX7730" fmla="*/ 8055783 w 11033920"/>
              <a:gd name="connsiteY7730" fmla="*/ 3446967 h 8900716"/>
              <a:gd name="connsiteX7731" fmla="*/ 8002657 w 11033920"/>
              <a:gd name="connsiteY7731" fmla="*/ 3518255 h 8900716"/>
              <a:gd name="connsiteX7732" fmla="*/ 8002657 w 11033920"/>
              <a:gd name="connsiteY7732" fmla="*/ 3470867 h 8900716"/>
              <a:gd name="connsiteX7733" fmla="*/ 8002657 w 11033920"/>
              <a:gd name="connsiteY7733" fmla="*/ 3518255 h 8900716"/>
              <a:gd name="connsiteX7734" fmla="*/ 7976094 w 11033920"/>
              <a:gd name="connsiteY7734" fmla="*/ 3518255 h 8900716"/>
              <a:gd name="connsiteX7735" fmla="*/ 7949531 w 11033920"/>
              <a:gd name="connsiteY7735" fmla="*/ 3470867 h 8900716"/>
              <a:gd name="connsiteX7736" fmla="*/ 7949531 w 11033920"/>
              <a:gd name="connsiteY7736" fmla="*/ 3494355 h 8900716"/>
              <a:gd name="connsiteX7737" fmla="*/ 7976094 w 11033920"/>
              <a:gd name="connsiteY7737" fmla="*/ 3518255 h 8900716"/>
              <a:gd name="connsiteX7738" fmla="*/ 7922967 w 11033920"/>
              <a:gd name="connsiteY7738" fmla="*/ 3494355 h 8900716"/>
              <a:gd name="connsiteX7739" fmla="*/ 7922967 w 11033920"/>
              <a:gd name="connsiteY7739" fmla="*/ 3470867 h 8900716"/>
              <a:gd name="connsiteX7740" fmla="*/ 7896405 w 11033920"/>
              <a:gd name="connsiteY7740" fmla="*/ 3422655 h 8900716"/>
              <a:gd name="connsiteX7741" fmla="*/ 7896405 w 11033920"/>
              <a:gd name="connsiteY7741" fmla="*/ 3437901 h 8900716"/>
              <a:gd name="connsiteX7742" fmla="*/ 7896405 w 11033920"/>
              <a:gd name="connsiteY7742" fmla="*/ 3446967 h 8900716"/>
              <a:gd name="connsiteX7743" fmla="*/ 7891296 w 11033920"/>
              <a:gd name="connsiteY7743" fmla="*/ 3445319 h 8900716"/>
              <a:gd name="connsiteX7744" fmla="*/ 7869841 w 11033920"/>
              <a:gd name="connsiteY7744" fmla="*/ 3422655 h 8900716"/>
              <a:gd name="connsiteX7745" fmla="*/ 7922967 w 11033920"/>
              <a:gd name="connsiteY7745" fmla="*/ 3374855 h 8900716"/>
              <a:gd name="connsiteX7746" fmla="*/ 7896405 w 11033920"/>
              <a:gd name="connsiteY7746" fmla="*/ 3303154 h 8900716"/>
              <a:gd name="connsiteX7747" fmla="*/ 7843278 w 11033920"/>
              <a:gd name="connsiteY7747" fmla="*/ 3303154 h 8900716"/>
              <a:gd name="connsiteX7748" fmla="*/ 7854005 w 11033920"/>
              <a:gd name="connsiteY7748" fmla="*/ 3357136 h 8900716"/>
              <a:gd name="connsiteX7749" fmla="*/ 7867798 w 11033920"/>
              <a:gd name="connsiteY7749" fmla="*/ 3351779 h 8900716"/>
              <a:gd name="connsiteX7750" fmla="*/ 7867798 w 11033920"/>
              <a:gd name="connsiteY7750" fmla="*/ 3350543 h 8900716"/>
              <a:gd name="connsiteX7751" fmla="*/ 7894872 w 11033920"/>
              <a:gd name="connsiteY7751" fmla="*/ 3327467 h 8900716"/>
              <a:gd name="connsiteX7752" fmla="*/ 7871885 w 11033920"/>
              <a:gd name="connsiteY7752" fmla="*/ 3353015 h 8900716"/>
              <a:gd name="connsiteX7753" fmla="*/ 7869841 w 11033920"/>
              <a:gd name="connsiteY7753" fmla="*/ 3365377 h 8900716"/>
              <a:gd name="connsiteX7754" fmla="*/ 7869841 w 11033920"/>
              <a:gd name="connsiteY7754" fmla="*/ 3422655 h 8900716"/>
              <a:gd name="connsiteX7755" fmla="*/ 7816204 w 11033920"/>
              <a:gd name="connsiteY7755" fmla="*/ 3398755 h 8900716"/>
              <a:gd name="connsiteX7756" fmla="*/ 7789641 w 11033920"/>
              <a:gd name="connsiteY7756" fmla="*/ 3351367 h 8900716"/>
              <a:gd name="connsiteX7757" fmla="*/ 7789641 w 11033920"/>
              <a:gd name="connsiteY7757" fmla="*/ 3374855 h 8900716"/>
              <a:gd name="connsiteX7758" fmla="*/ 7816204 w 11033920"/>
              <a:gd name="connsiteY7758" fmla="*/ 3446967 h 8900716"/>
              <a:gd name="connsiteX7759" fmla="*/ 7872395 w 11033920"/>
              <a:gd name="connsiteY7759" fmla="*/ 3439962 h 8900716"/>
              <a:gd name="connsiteX7760" fmla="*/ 7891296 w 11033920"/>
              <a:gd name="connsiteY7760" fmla="*/ 3445319 h 8900716"/>
              <a:gd name="connsiteX7761" fmla="*/ 7892829 w 11033920"/>
              <a:gd name="connsiteY7761" fmla="*/ 3446967 h 8900716"/>
              <a:gd name="connsiteX7762" fmla="*/ 7893339 w 11033920"/>
              <a:gd name="connsiteY7762" fmla="*/ 3451500 h 8900716"/>
              <a:gd name="connsiteX7763" fmla="*/ 7875971 w 11033920"/>
              <a:gd name="connsiteY7763" fmla="*/ 3485702 h 8900716"/>
              <a:gd name="connsiteX7764" fmla="*/ 7896405 w 11033920"/>
              <a:gd name="connsiteY7764" fmla="*/ 3542567 h 8900716"/>
              <a:gd name="connsiteX7765" fmla="*/ 7869841 w 11033920"/>
              <a:gd name="connsiteY7765" fmla="*/ 3494355 h 8900716"/>
              <a:gd name="connsiteX7766" fmla="*/ 7869841 w 11033920"/>
              <a:gd name="connsiteY7766" fmla="*/ 3542567 h 8900716"/>
              <a:gd name="connsiteX7767" fmla="*/ 7843278 w 11033920"/>
              <a:gd name="connsiteY7767" fmla="*/ 3494355 h 8900716"/>
              <a:gd name="connsiteX7768" fmla="*/ 7843278 w 11033920"/>
              <a:gd name="connsiteY7768" fmla="*/ 3518255 h 8900716"/>
              <a:gd name="connsiteX7769" fmla="*/ 7843278 w 11033920"/>
              <a:gd name="connsiteY7769" fmla="*/ 3542567 h 8900716"/>
              <a:gd name="connsiteX7770" fmla="*/ 7869841 w 11033920"/>
              <a:gd name="connsiteY7770" fmla="*/ 3566467 h 8900716"/>
              <a:gd name="connsiteX7771" fmla="*/ 7884145 w 11033920"/>
              <a:gd name="connsiteY7771" fmla="*/ 3596548 h 8900716"/>
              <a:gd name="connsiteX7772" fmla="*/ 7885166 w 11033920"/>
              <a:gd name="connsiteY7772" fmla="*/ 3597785 h 8900716"/>
              <a:gd name="connsiteX7773" fmla="*/ 7869841 w 11033920"/>
              <a:gd name="connsiteY7773" fmla="*/ 3589955 h 8900716"/>
              <a:gd name="connsiteX7774" fmla="*/ 7885677 w 11033920"/>
              <a:gd name="connsiteY7774" fmla="*/ 3598609 h 8900716"/>
              <a:gd name="connsiteX7775" fmla="*/ 7896405 w 11033920"/>
              <a:gd name="connsiteY7775" fmla="*/ 3614267 h 8900716"/>
              <a:gd name="connsiteX7776" fmla="*/ 7892829 w 11033920"/>
              <a:gd name="connsiteY7776" fmla="*/ 3601905 h 8900716"/>
              <a:gd name="connsiteX7777" fmla="*/ 7885677 w 11033920"/>
              <a:gd name="connsiteY7777" fmla="*/ 3598609 h 8900716"/>
              <a:gd name="connsiteX7778" fmla="*/ 7885166 w 11033920"/>
              <a:gd name="connsiteY7778" fmla="*/ 3597785 h 8900716"/>
              <a:gd name="connsiteX7779" fmla="*/ 7889253 w 11033920"/>
              <a:gd name="connsiteY7779" fmla="*/ 3599845 h 8900716"/>
              <a:gd name="connsiteX7780" fmla="*/ 7906110 w 11033920"/>
              <a:gd name="connsiteY7780" fmla="*/ 3593252 h 8900716"/>
              <a:gd name="connsiteX7781" fmla="*/ 7921435 w 11033920"/>
              <a:gd name="connsiteY7781" fmla="*/ 3545864 h 8900716"/>
              <a:gd name="connsiteX7782" fmla="*/ 7921435 w 11033920"/>
              <a:gd name="connsiteY7782" fmla="*/ 3543803 h 8900716"/>
              <a:gd name="connsiteX7783" fmla="*/ 7922457 w 11033920"/>
              <a:gd name="connsiteY7783" fmla="*/ 3520728 h 8900716"/>
              <a:gd name="connsiteX7784" fmla="*/ 7946465 w 11033920"/>
              <a:gd name="connsiteY7784" fmla="*/ 3543391 h 8900716"/>
              <a:gd name="connsiteX7785" fmla="*/ 7932673 w 11033920"/>
              <a:gd name="connsiteY7785" fmla="*/ 3536798 h 8900716"/>
              <a:gd name="connsiteX7786" fmla="*/ 7924500 w 11033920"/>
              <a:gd name="connsiteY7786" fmla="*/ 3546276 h 8900716"/>
              <a:gd name="connsiteX7787" fmla="*/ 7926033 w 11033920"/>
              <a:gd name="connsiteY7787" fmla="*/ 3556990 h 8900716"/>
              <a:gd name="connsiteX7788" fmla="*/ 7949531 w 11033920"/>
              <a:gd name="connsiteY7788" fmla="*/ 3589955 h 8900716"/>
              <a:gd name="connsiteX7789" fmla="*/ 7922967 w 11033920"/>
              <a:gd name="connsiteY7789" fmla="*/ 3662068 h 8900716"/>
              <a:gd name="connsiteX7790" fmla="*/ 7922967 w 11033920"/>
              <a:gd name="connsiteY7790" fmla="*/ 3685968 h 8900716"/>
              <a:gd name="connsiteX7791" fmla="*/ 7922967 w 11033920"/>
              <a:gd name="connsiteY7791" fmla="*/ 3733768 h 8900716"/>
              <a:gd name="connsiteX7792" fmla="*/ 7922967 w 11033920"/>
              <a:gd name="connsiteY7792" fmla="*/ 3757668 h 8900716"/>
              <a:gd name="connsiteX7793" fmla="*/ 8055783 w 11033920"/>
              <a:gd name="connsiteY7793" fmla="*/ 3662068 h 8900716"/>
              <a:gd name="connsiteX7794" fmla="*/ 8055783 w 11033920"/>
              <a:gd name="connsiteY7794" fmla="*/ 3614267 h 8900716"/>
              <a:gd name="connsiteX7795" fmla="*/ 8052207 w 11033920"/>
              <a:gd name="connsiteY7795" fmla="*/ 3599433 h 8900716"/>
              <a:gd name="connsiteX7796" fmla="*/ 8048631 w 11033920"/>
              <a:gd name="connsiteY7796" fmla="*/ 3594076 h 8900716"/>
              <a:gd name="connsiteX7797" fmla="*/ 8043523 w 11033920"/>
              <a:gd name="connsiteY7797" fmla="*/ 3597373 h 8900716"/>
              <a:gd name="connsiteX7798" fmla="*/ 8028199 w 11033920"/>
              <a:gd name="connsiteY7798" fmla="*/ 3613855 h 8900716"/>
              <a:gd name="connsiteX7799" fmla="*/ 8028199 w 11033920"/>
              <a:gd name="connsiteY7799" fmla="*/ 3542567 h 8900716"/>
              <a:gd name="connsiteX7800" fmla="*/ 8031775 w 11033920"/>
              <a:gd name="connsiteY7800" fmla="*/ 3566055 h 8900716"/>
              <a:gd name="connsiteX7801" fmla="*/ 8049143 w 11033920"/>
              <a:gd name="connsiteY7801" fmla="*/ 3563171 h 8900716"/>
              <a:gd name="connsiteX7802" fmla="*/ 8029220 w 11033920"/>
              <a:gd name="connsiteY7802" fmla="*/ 3542567 h 8900716"/>
              <a:gd name="connsiteX7803" fmla="*/ 8055783 w 11033920"/>
              <a:gd name="connsiteY7803" fmla="*/ 3566467 h 8900716"/>
              <a:gd name="connsiteX7804" fmla="*/ 8053229 w 11033920"/>
              <a:gd name="connsiteY7804" fmla="*/ 3587895 h 8900716"/>
              <a:gd name="connsiteX7805" fmla="*/ 8055273 w 11033920"/>
              <a:gd name="connsiteY7805" fmla="*/ 3589955 h 8900716"/>
              <a:gd name="connsiteX7806" fmla="*/ 8053229 w 11033920"/>
              <a:gd name="connsiteY7806" fmla="*/ 3591604 h 8900716"/>
              <a:gd name="connsiteX7807" fmla="*/ 8072130 w 11033920"/>
              <a:gd name="connsiteY7807" fmla="*/ 3620449 h 8900716"/>
              <a:gd name="connsiteX7808" fmla="*/ 8108909 w 11033920"/>
              <a:gd name="connsiteY7808" fmla="*/ 3638168 h 8900716"/>
              <a:gd name="connsiteX7809" fmla="*/ 8135473 w 11033920"/>
              <a:gd name="connsiteY7809" fmla="*/ 3662068 h 8900716"/>
              <a:gd name="connsiteX7810" fmla="*/ 8147222 w 11033920"/>
              <a:gd name="connsiteY7810" fmla="*/ 3661243 h 8900716"/>
              <a:gd name="connsiteX7811" fmla="*/ 8147222 w 11033920"/>
              <a:gd name="connsiteY7811" fmla="*/ 3659183 h 8900716"/>
              <a:gd name="connsiteX7812" fmla="*/ 8162036 w 11033920"/>
              <a:gd name="connsiteY7812" fmla="*/ 3685968 h 8900716"/>
              <a:gd name="connsiteX7813" fmla="*/ 8162036 w 11033920"/>
              <a:gd name="connsiteY7813" fmla="*/ 3662068 h 8900716"/>
              <a:gd name="connsiteX7814" fmla="*/ 8188599 w 11033920"/>
              <a:gd name="connsiteY7814" fmla="*/ 3685968 h 8900716"/>
              <a:gd name="connsiteX7815" fmla="*/ 8201881 w 11033920"/>
              <a:gd name="connsiteY7815" fmla="*/ 3700802 h 8900716"/>
              <a:gd name="connsiteX7816" fmla="*/ 8209032 w 11033920"/>
              <a:gd name="connsiteY7816" fmla="*/ 3718521 h 8900716"/>
              <a:gd name="connsiteX7817" fmla="*/ 8188599 w 11033920"/>
              <a:gd name="connsiteY7817" fmla="*/ 3733768 h 8900716"/>
              <a:gd name="connsiteX7818" fmla="*/ 8188599 w 11033920"/>
              <a:gd name="connsiteY7818" fmla="*/ 3781568 h 8900716"/>
              <a:gd name="connsiteX7819" fmla="*/ 8162036 w 11033920"/>
              <a:gd name="connsiteY7819" fmla="*/ 3757668 h 8900716"/>
              <a:gd name="connsiteX7820" fmla="*/ 8135473 w 11033920"/>
              <a:gd name="connsiteY7820" fmla="*/ 3781568 h 8900716"/>
              <a:gd name="connsiteX7821" fmla="*/ 8162036 w 11033920"/>
              <a:gd name="connsiteY7821" fmla="*/ 3805468 h 8900716"/>
              <a:gd name="connsiteX7822" fmla="*/ 8082347 w 11033920"/>
              <a:gd name="connsiteY7822" fmla="*/ 3853268 h 8900716"/>
              <a:gd name="connsiteX7823" fmla="*/ 8079793 w 11033920"/>
              <a:gd name="connsiteY7823" fmla="*/ 3847911 h 8900716"/>
              <a:gd name="connsiteX7824" fmla="*/ 8082347 w 11033920"/>
              <a:gd name="connsiteY7824" fmla="*/ 3829368 h 8900716"/>
              <a:gd name="connsiteX7825" fmla="*/ 8070597 w 11033920"/>
              <a:gd name="connsiteY7825" fmla="*/ 3823187 h 8900716"/>
              <a:gd name="connsiteX7826" fmla="*/ 8069575 w 11033920"/>
              <a:gd name="connsiteY7826" fmla="*/ 3828544 h 8900716"/>
              <a:gd name="connsiteX7827" fmla="*/ 8066511 w 11033920"/>
              <a:gd name="connsiteY7827" fmla="*/ 3822775 h 8900716"/>
              <a:gd name="connsiteX7828" fmla="*/ 8029220 w 11033920"/>
              <a:gd name="connsiteY7828" fmla="*/ 3829368 h 8900716"/>
              <a:gd name="connsiteX7829" fmla="*/ 8052207 w 11033920"/>
              <a:gd name="connsiteY7829" fmla="*/ 3832665 h 8900716"/>
              <a:gd name="connsiteX7830" fmla="*/ 8053229 w 11033920"/>
              <a:gd name="connsiteY7830" fmla="*/ 3832665 h 8900716"/>
              <a:gd name="connsiteX7831" fmla="*/ 8029220 w 11033920"/>
              <a:gd name="connsiteY7831" fmla="*/ 3868515 h 8900716"/>
              <a:gd name="connsiteX7832" fmla="*/ 8002657 w 11033920"/>
              <a:gd name="connsiteY7832" fmla="*/ 3853268 h 8900716"/>
              <a:gd name="connsiteX7833" fmla="*/ 8029220 w 11033920"/>
              <a:gd name="connsiteY7833" fmla="*/ 3973181 h 8900716"/>
              <a:gd name="connsiteX7834" fmla="*/ 8029220 w 11033920"/>
              <a:gd name="connsiteY7834" fmla="*/ 3997081 h 8900716"/>
              <a:gd name="connsiteX7835" fmla="*/ 7976094 w 11033920"/>
              <a:gd name="connsiteY7835" fmla="*/ 3877580 h 8900716"/>
              <a:gd name="connsiteX7836" fmla="*/ 7976094 w 11033920"/>
              <a:gd name="connsiteY7836" fmla="*/ 3901480 h 8900716"/>
              <a:gd name="connsiteX7837" fmla="*/ 7976094 w 11033920"/>
              <a:gd name="connsiteY7837" fmla="*/ 3924968 h 8900716"/>
              <a:gd name="connsiteX7838" fmla="*/ 7949531 w 11033920"/>
              <a:gd name="connsiteY7838" fmla="*/ 3877580 h 8900716"/>
              <a:gd name="connsiteX7839" fmla="*/ 7976094 w 11033920"/>
              <a:gd name="connsiteY7839" fmla="*/ 3853268 h 8900716"/>
              <a:gd name="connsiteX7840" fmla="*/ 7949531 w 11033920"/>
              <a:gd name="connsiteY7840" fmla="*/ 3829368 h 8900716"/>
              <a:gd name="connsiteX7841" fmla="*/ 7922967 w 11033920"/>
              <a:gd name="connsiteY7841" fmla="*/ 3901480 h 8900716"/>
              <a:gd name="connsiteX7842" fmla="*/ 7922967 w 11033920"/>
              <a:gd name="connsiteY7842" fmla="*/ 3853268 h 8900716"/>
              <a:gd name="connsiteX7843" fmla="*/ 7976094 w 11033920"/>
              <a:gd name="connsiteY7843" fmla="*/ 3805468 h 8900716"/>
              <a:gd name="connsiteX7844" fmla="*/ 7922967 w 11033920"/>
              <a:gd name="connsiteY7844" fmla="*/ 3805468 h 8900716"/>
              <a:gd name="connsiteX7845" fmla="*/ 7869841 w 11033920"/>
              <a:gd name="connsiteY7845" fmla="*/ 3853268 h 8900716"/>
              <a:gd name="connsiteX7846" fmla="*/ 7896405 w 11033920"/>
              <a:gd name="connsiteY7846" fmla="*/ 3877580 h 8900716"/>
              <a:gd name="connsiteX7847" fmla="*/ 7869841 w 11033920"/>
              <a:gd name="connsiteY7847" fmla="*/ 3901480 h 8900716"/>
              <a:gd name="connsiteX7848" fmla="*/ 7869841 w 11033920"/>
              <a:gd name="connsiteY7848" fmla="*/ 3948868 h 8900716"/>
              <a:gd name="connsiteX7849" fmla="*/ 7896405 w 11033920"/>
              <a:gd name="connsiteY7849" fmla="*/ 3952165 h 8900716"/>
              <a:gd name="connsiteX7850" fmla="*/ 7896915 w 11033920"/>
              <a:gd name="connsiteY7850" fmla="*/ 3950517 h 8900716"/>
              <a:gd name="connsiteX7851" fmla="*/ 7909175 w 11033920"/>
              <a:gd name="connsiteY7851" fmla="*/ 3969884 h 8900716"/>
              <a:gd name="connsiteX7852" fmla="*/ 7922457 w 11033920"/>
              <a:gd name="connsiteY7852" fmla="*/ 3972769 h 8900716"/>
              <a:gd name="connsiteX7853" fmla="*/ 7922457 w 11033920"/>
              <a:gd name="connsiteY7853" fmla="*/ 3973181 h 8900716"/>
              <a:gd name="connsiteX7854" fmla="*/ 7903045 w 11033920"/>
              <a:gd name="connsiteY7854" fmla="*/ 3983482 h 8900716"/>
              <a:gd name="connsiteX7855" fmla="*/ 7869841 w 11033920"/>
              <a:gd name="connsiteY7855" fmla="*/ 3997081 h 8900716"/>
              <a:gd name="connsiteX7856" fmla="*/ 7896405 w 11033920"/>
              <a:gd name="connsiteY7856" fmla="*/ 4020569 h 8900716"/>
              <a:gd name="connsiteX7857" fmla="*/ 7843278 w 11033920"/>
              <a:gd name="connsiteY7857" fmla="*/ 4044469 h 8900716"/>
              <a:gd name="connsiteX7858" fmla="*/ 7869841 w 11033920"/>
              <a:gd name="connsiteY7858" fmla="*/ 4068781 h 8900716"/>
              <a:gd name="connsiteX7859" fmla="*/ 7846343 w 11033920"/>
              <a:gd name="connsiteY7859" fmla="*/ 4101746 h 8900716"/>
              <a:gd name="connsiteX7860" fmla="*/ 7843278 w 11033920"/>
              <a:gd name="connsiteY7860" fmla="*/ 4117405 h 8900716"/>
              <a:gd name="connsiteX7861" fmla="*/ 7856049 w 11033920"/>
              <a:gd name="connsiteY7861" fmla="*/ 4140481 h 8900716"/>
              <a:gd name="connsiteX7862" fmla="*/ 7869841 w 11033920"/>
              <a:gd name="connsiteY7862" fmla="*/ 4164381 h 8900716"/>
              <a:gd name="connsiteX7863" fmla="*/ 7846343 w 11033920"/>
              <a:gd name="connsiteY7863" fmla="*/ 4167266 h 8900716"/>
              <a:gd name="connsiteX7864" fmla="*/ 7843278 w 11033920"/>
              <a:gd name="connsiteY7864" fmla="*/ 4187045 h 8900716"/>
              <a:gd name="connsiteX7865" fmla="*/ 7843789 w 11033920"/>
              <a:gd name="connsiteY7865" fmla="*/ 4187869 h 8900716"/>
              <a:gd name="connsiteX7866" fmla="*/ 7843789 w 11033920"/>
              <a:gd name="connsiteY7866" fmla="*/ 4212593 h 8900716"/>
              <a:gd name="connsiteX7867" fmla="*/ 7816204 w 11033920"/>
              <a:gd name="connsiteY7867" fmla="*/ 4187869 h 8900716"/>
              <a:gd name="connsiteX7868" fmla="*/ 7820801 w 11033920"/>
              <a:gd name="connsiteY7868" fmla="*/ 4177567 h 8900716"/>
              <a:gd name="connsiteX7869" fmla="*/ 7830507 w 11033920"/>
              <a:gd name="connsiteY7869" fmla="*/ 4178392 h 8900716"/>
              <a:gd name="connsiteX7870" fmla="*/ 7841745 w 11033920"/>
              <a:gd name="connsiteY7870" fmla="*/ 4186221 h 8900716"/>
              <a:gd name="connsiteX7871" fmla="*/ 7809563 w 11033920"/>
              <a:gd name="connsiteY7871" fmla="*/ 4122350 h 8900716"/>
              <a:gd name="connsiteX7872" fmla="*/ 7816204 w 11033920"/>
              <a:gd name="connsiteY7872" fmla="*/ 4092681 h 8900716"/>
              <a:gd name="connsiteX7873" fmla="*/ 7789641 w 11033920"/>
              <a:gd name="connsiteY7873" fmla="*/ 4092681 h 8900716"/>
              <a:gd name="connsiteX7874" fmla="*/ 7816204 w 11033920"/>
              <a:gd name="connsiteY7874" fmla="*/ 4140481 h 8900716"/>
              <a:gd name="connsiteX7875" fmla="*/ 7789641 w 11033920"/>
              <a:gd name="connsiteY7875" fmla="*/ 4164381 h 8900716"/>
              <a:gd name="connsiteX7876" fmla="*/ 7789641 w 11033920"/>
              <a:gd name="connsiteY7876" fmla="*/ 4140481 h 8900716"/>
              <a:gd name="connsiteX7877" fmla="*/ 7763078 w 11033920"/>
              <a:gd name="connsiteY7877" fmla="*/ 4140481 h 8900716"/>
              <a:gd name="connsiteX7878" fmla="*/ 7736515 w 11033920"/>
              <a:gd name="connsiteY7878" fmla="*/ 4116581 h 8900716"/>
              <a:gd name="connsiteX7879" fmla="*/ 7736515 w 11033920"/>
              <a:gd name="connsiteY7879" fmla="*/ 4140481 h 8900716"/>
              <a:gd name="connsiteX7880" fmla="*/ 7763078 w 11033920"/>
              <a:gd name="connsiteY7880" fmla="*/ 4164381 h 8900716"/>
              <a:gd name="connsiteX7881" fmla="*/ 7709951 w 11033920"/>
              <a:gd name="connsiteY7881" fmla="*/ 4188281 h 8900716"/>
              <a:gd name="connsiteX7882" fmla="*/ 7709951 w 11033920"/>
              <a:gd name="connsiteY7882" fmla="*/ 4140481 h 8900716"/>
              <a:gd name="connsiteX7883" fmla="*/ 7683389 w 11033920"/>
              <a:gd name="connsiteY7883" fmla="*/ 4140481 h 8900716"/>
              <a:gd name="connsiteX7884" fmla="*/ 7683389 w 11033920"/>
              <a:gd name="connsiteY7884" fmla="*/ 4188281 h 8900716"/>
              <a:gd name="connsiteX7885" fmla="*/ 7656825 w 11033920"/>
              <a:gd name="connsiteY7885" fmla="*/ 4164381 h 8900716"/>
              <a:gd name="connsiteX7886" fmla="*/ 7683389 w 11033920"/>
              <a:gd name="connsiteY7886" fmla="*/ 4212181 h 8900716"/>
              <a:gd name="connsiteX7887" fmla="*/ 7656825 w 11033920"/>
              <a:gd name="connsiteY7887" fmla="*/ 4188281 h 8900716"/>
              <a:gd name="connsiteX7888" fmla="*/ 7652228 w 11033920"/>
              <a:gd name="connsiteY7888" fmla="*/ 4203116 h 8900716"/>
              <a:gd name="connsiteX7889" fmla="*/ 7656315 w 11033920"/>
              <a:gd name="connsiteY7889" fmla="*/ 4211769 h 8900716"/>
              <a:gd name="connsiteX7890" fmla="*/ 7633327 w 11033920"/>
              <a:gd name="connsiteY7890" fmla="*/ 4194050 h 8900716"/>
              <a:gd name="connsiteX7891" fmla="*/ 7630262 w 11033920"/>
              <a:gd name="connsiteY7891" fmla="*/ 4212181 h 8900716"/>
              <a:gd name="connsiteX7892" fmla="*/ 7603699 w 11033920"/>
              <a:gd name="connsiteY7892" fmla="*/ 4212181 h 8900716"/>
              <a:gd name="connsiteX7893" fmla="*/ 7577136 w 11033920"/>
              <a:gd name="connsiteY7893" fmla="*/ 4283881 h 8900716"/>
              <a:gd name="connsiteX7894" fmla="*/ 7577136 w 11033920"/>
              <a:gd name="connsiteY7894" fmla="*/ 4332094 h 8900716"/>
              <a:gd name="connsiteX7895" fmla="*/ 7550573 w 11033920"/>
              <a:gd name="connsiteY7895" fmla="*/ 4355582 h 8900716"/>
              <a:gd name="connsiteX7896" fmla="*/ 7550573 w 11033920"/>
              <a:gd name="connsiteY7896" fmla="*/ 4379482 h 8900716"/>
              <a:gd name="connsiteX7897" fmla="*/ 7543932 w 11033920"/>
              <a:gd name="connsiteY7897" fmla="*/ 4391432 h 8900716"/>
              <a:gd name="connsiteX7898" fmla="*/ 7562322 w 11033920"/>
              <a:gd name="connsiteY7898" fmla="*/ 4398025 h 8900716"/>
              <a:gd name="connsiteX7899" fmla="*/ 7563855 w 11033920"/>
              <a:gd name="connsiteY7899" fmla="*/ 4400497 h 8900716"/>
              <a:gd name="connsiteX7900" fmla="*/ 7561300 w 11033920"/>
              <a:gd name="connsiteY7900" fmla="*/ 4400085 h 8900716"/>
              <a:gd name="connsiteX7901" fmla="*/ 7524009 w 11033920"/>
              <a:gd name="connsiteY7901" fmla="*/ 4403382 h 8900716"/>
              <a:gd name="connsiteX7902" fmla="*/ 7524009 w 11033920"/>
              <a:gd name="connsiteY7902" fmla="*/ 4427694 h 8900716"/>
              <a:gd name="connsiteX7903" fmla="*/ 7497447 w 11033920"/>
              <a:gd name="connsiteY7903" fmla="*/ 4523295 h 8900716"/>
              <a:gd name="connsiteX7904" fmla="*/ 7470883 w 11033920"/>
              <a:gd name="connsiteY7904" fmla="*/ 4499395 h 8900716"/>
              <a:gd name="connsiteX7905" fmla="*/ 7470883 w 11033920"/>
              <a:gd name="connsiteY7905" fmla="*/ 4547195 h 8900716"/>
              <a:gd name="connsiteX7906" fmla="*/ 7444320 w 11033920"/>
              <a:gd name="connsiteY7906" fmla="*/ 4523295 h 8900716"/>
              <a:gd name="connsiteX7907" fmla="*/ 7444320 w 11033920"/>
              <a:gd name="connsiteY7907" fmla="*/ 4570683 h 8900716"/>
              <a:gd name="connsiteX7908" fmla="*/ 7470883 w 11033920"/>
              <a:gd name="connsiteY7908" fmla="*/ 4618895 h 8900716"/>
              <a:gd name="connsiteX7909" fmla="*/ 7417757 w 11033920"/>
              <a:gd name="connsiteY7909" fmla="*/ 4714495 h 8900716"/>
              <a:gd name="connsiteX7910" fmla="*/ 7444320 w 11033920"/>
              <a:gd name="connsiteY7910" fmla="*/ 4762295 h 8900716"/>
              <a:gd name="connsiteX7911" fmla="*/ 7444831 w 11033920"/>
              <a:gd name="connsiteY7911" fmla="*/ 4763120 h 8900716"/>
              <a:gd name="connsiteX7912" fmla="*/ 7470883 w 11033920"/>
              <a:gd name="connsiteY7912" fmla="*/ 4786195 h 8900716"/>
              <a:gd name="connsiteX7913" fmla="*/ 7444320 w 11033920"/>
              <a:gd name="connsiteY7913" fmla="*/ 4858308 h 8900716"/>
              <a:gd name="connsiteX7914" fmla="*/ 7470883 w 11033920"/>
              <a:gd name="connsiteY7914" fmla="*/ 4858308 h 8900716"/>
              <a:gd name="connsiteX7915" fmla="*/ 7497447 w 11033920"/>
              <a:gd name="connsiteY7915" fmla="*/ 4858308 h 8900716"/>
              <a:gd name="connsiteX7916" fmla="*/ 7550573 w 11033920"/>
              <a:gd name="connsiteY7916" fmla="*/ 4833996 h 8900716"/>
              <a:gd name="connsiteX7917" fmla="*/ 7577136 w 11033920"/>
              <a:gd name="connsiteY7917" fmla="*/ 4833996 h 8900716"/>
              <a:gd name="connsiteX7918" fmla="*/ 7577136 w 11033920"/>
              <a:gd name="connsiteY7918" fmla="*/ 4810096 h 8900716"/>
              <a:gd name="connsiteX7919" fmla="*/ 7613405 w 11033920"/>
              <a:gd name="connsiteY7919" fmla="*/ 4831111 h 8900716"/>
              <a:gd name="connsiteX7920" fmla="*/ 7618513 w 11033920"/>
              <a:gd name="connsiteY7920" fmla="*/ 4829463 h 8900716"/>
              <a:gd name="connsiteX7921" fmla="*/ 7626687 w 11033920"/>
              <a:gd name="connsiteY7921" fmla="*/ 4839765 h 8900716"/>
              <a:gd name="connsiteX7922" fmla="*/ 7630262 w 11033920"/>
              <a:gd name="connsiteY7922" fmla="*/ 4833996 h 8900716"/>
              <a:gd name="connsiteX7923" fmla="*/ 7656825 w 11033920"/>
              <a:gd name="connsiteY7923" fmla="*/ 4858308 h 8900716"/>
              <a:gd name="connsiteX7924" fmla="*/ 7630262 w 11033920"/>
              <a:gd name="connsiteY7924" fmla="*/ 4881796 h 8900716"/>
              <a:gd name="connsiteX7925" fmla="*/ 7656825 w 11033920"/>
              <a:gd name="connsiteY7925" fmla="*/ 4905696 h 8900716"/>
              <a:gd name="connsiteX7926" fmla="*/ 7656825 w 11033920"/>
              <a:gd name="connsiteY7926" fmla="*/ 4929596 h 8900716"/>
              <a:gd name="connsiteX7927" fmla="*/ 7656825 w 11033920"/>
              <a:gd name="connsiteY7927" fmla="*/ 4977808 h 8900716"/>
              <a:gd name="connsiteX7928" fmla="*/ 7630262 w 11033920"/>
              <a:gd name="connsiteY7928" fmla="*/ 4953908 h 8900716"/>
              <a:gd name="connsiteX7929" fmla="*/ 7683389 w 11033920"/>
              <a:gd name="connsiteY7929" fmla="*/ 4977808 h 8900716"/>
              <a:gd name="connsiteX7930" fmla="*/ 7693605 w 11033920"/>
              <a:gd name="connsiteY7930" fmla="*/ 4986874 h 8900716"/>
              <a:gd name="connsiteX7931" fmla="*/ 7706376 w 11033920"/>
              <a:gd name="connsiteY7931" fmla="*/ 4998824 h 8900716"/>
              <a:gd name="connsiteX7932" fmla="*/ 7709951 w 11033920"/>
              <a:gd name="connsiteY7932" fmla="*/ 5001296 h 8900716"/>
              <a:gd name="connsiteX7933" fmla="*/ 7709951 w 11033920"/>
              <a:gd name="connsiteY7933" fmla="*/ 5025608 h 8900716"/>
              <a:gd name="connsiteX7934" fmla="*/ 7720168 w 11033920"/>
              <a:gd name="connsiteY7934" fmla="*/ 5010362 h 8900716"/>
              <a:gd name="connsiteX7935" fmla="*/ 7720168 w 11033920"/>
              <a:gd name="connsiteY7935" fmla="*/ 5007065 h 8900716"/>
              <a:gd name="connsiteX7936" fmla="*/ 7721190 w 11033920"/>
              <a:gd name="connsiteY7936" fmla="*/ 5007889 h 8900716"/>
              <a:gd name="connsiteX7937" fmla="*/ 7734471 w 11033920"/>
              <a:gd name="connsiteY7937" fmla="*/ 5002120 h 8900716"/>
              <a:gd name="connsiteX7938" fmla="*/ 7736515 w 11033920"/>
              <a:gd name="connsiteY7938" fmla="*/ 5025608 h 8900716"/>
              <a:gd name="connsiteX7939" fmla="*/ 7736515 w 11033920"/>
              <a:gd name="connsiteY7939" fmla="*/ 5001296 h 8900716"/>
              <a:gd name="connsiteX7940" fmla="*/ 7763078 w 11033920"/>
              <a:gd name="connsiteY7940" fmla="*/ 4953908 h 8900716"/>
              <a:gd name="connsiteX7941" fmla="*/ 7816204 w 11033920"/>
              <a:gd name="connsiteY7941" fmla="*/ 5001296 h 8900716"/>
              <a:gd name="connsiteX7942" fmla="*/ 7789641 w 11033920"/>
              <a:gd name="connsiteY7942" fmla="*/ 4953908 h 8900716"/>
              <a:gd name="connsiteX7943" fmla="*/ 7816204 w 11033920"/>
              <a:gd name="connsiteY7943" fmla="*/ 4977808 h 8900716"/>
              <a:gd name="connsiteX7944" fmla="*/ 7816204 w 11033920"/>
              <a:gd name="connsiteY7944" fmla="*/ 4954320 h 8900716"/>
              <a:gd name="connsiteX7945" fmla="*/ 7819780 w 11033920"/>
              <a:gd name="connsiteY7945" fmla="*/ 4963386 h 8900716"/>
              <a:gd name="connsiteX7946" fmla="*/ 7834083 w 11033920"/>
              <a:gd name="connsiteY7946" fmla="*/ 4957617 h 8900716"/>
              <a:gd name="connsiteX7947" fmla="*/ 7843278 w 11033920"/>
              <a:gd name="connsiteY7947" fmla="*/ 4977396 h 8900716"/>
              <a:gd name="connsiteX7948" fmla="*/ 7858092 w 11033920"/>
              <a:gd name="connsiteY7948" fmla="*/ 4967918 h 8900716"/>
              <a:gd name="connsiteX7949" fmla="*/ 7864222 w 11033920"/>
              <a:gd name="connsiteY7949" fmla="*/ 4970391 h 8900716"/>
              <a:gd name="connsiteX7950" fmla="*/ 7866265 w 11033920"/>
              <a:gd name="connsiteY7950" fmla="*/ 4973687 h 8900716"/>
              <a:gd name="connsiteX7951" fmla="*/ 7869841 w 11033920"/>
              <a:gd name="connsiteY7951" fmla="*/ 5001296 h 8900716"/>
              <a:gd name="connsiteX7952" fmla="*/ 7843278 w 11033920"/>
              <a:gd name="connsiteY7952" fmla="*/ 4977808 h 8900716"/>
              <a:gd name="connsiteX7953" fmla="*/ 7833573 w 11033920"/>
              <a:gd name="connsiteY7953" fmla="*/ 4972039 h 8900716"/>
              <a:gd name="connsiteX7954" fmla="*/ 7843789 w 11033920"/>
              <a:gd name="connsiteY7954" fmla="*/ 5001708 h 8900716"/>
              <a:gd name="connsiteX7955" fmla="*/ 7816715 w 11033920"/>
              <a:gd name="connsiteY7955" fmla="*/ 4979044 h 8900716"/>
              <a:gd name="connsiteX7956" fmla="*/ 7826421 w 11033920"/>
              <a:gd name="connsiteY7956" fmla="*/ 5019427 h 8900716"/>
              <a:gd name="connsiteX7957" fmla="*/ 7827443 w 11033920"/>
              <a:gd name="connsiteY7957" fmla="*/ 5030141 h 8900716"/>
              <a:gd name="connsiteX7958" fmla="*/ 7816204 w 11033920"/>
              <a:gd name="connsiteY7958" fmla="*/ 5025608 h 8900716"/>
              <a:gd name="connsiteX7959" fmla="*/ 7827443 w 11033920"/>
              <a:gd name="connsiteY7959" fmla="*/ 5031377 h 8900716"/>
              <a:gd name="connsiteX7960" fmla="*/ 7827443 w 11033920"/>
              <a:gd name="connsiteY7960" fmla="*/ 5030141 h 8900716"/>
              <a:gd name="connsiteX7961" fmla="*/ 7832040 w 11033920"/>
              <a:gd name="connsiteY7961" fmla="*/ 5031789 h 8900716"/>
              <a:gd name="connsiteX7962" fmla="*/ 7869841 w 11033920"/>
              <a:gd name="connsiteY7962" fmla="*/ 5001296 h 8900716"/>
              <a:gd name="connsiteX7963" fmla="*/ 7869841 w 11033920"/>
              <a:gd name="connsiteY7963" fmla="*/ 5049508 h 8900716"/>
              <a:gd name="connsiteX7964" fmla="*/ 7896405 w 11033920"/>
              <a:gd name="connsiteY7964" fmla="*/ 5049508 h 8900716"/>
              <a:gd name="connsiteX7965" fmla="*/ 7869841 w 11033920"/>
              <a:gd name="connsiteY7965" fmla="*/ 5001296 h 8900716"/>
              <a:gd name="connsiteX7966" fmla="*/ 7896405 w 11033920"/>
              <a:gd name="connsiteY7966" fmla="*/ 4977808 h 8900716"/>
              <a:gd name="connsiteX7967" fmla="*/ 7896405 w 11033920"/>
              <a:gd name="connsiteY7967" fmla="*/ 4953908 h 8900716"/>
              <a:gd name="connsiteX7968" fmla="*/ 7922967 w 11033920"/>
              <a:gd name="connsiteY7968" fmla="*/ 5001296 h 8900716"/>
              <a:gd name="connsiteX7969" fmla="*/ 7896405 w 11033920"/>
              <a:gd name="connsiteY7969" fmla="*/ 4929596 h 8900716"/>
              <a:gd name="connsiteX7970" fmla="*/ 7896405 w 11033920"/>
              <a:gd name="connsiteY7970" fmla="*/ 4905696 h 8900716"/>
              <a:gd name="connsiteX7971" fmla="*/ 7909686 w 11033920"/>
              <a:gd name="connsiteY7971" fmla="*/ 4908683 h 8900716"/>
              <a:gd name="connsiteX7972" fmla="*/ 7917608 w 11033920"/>
              <a:gd name="connsiteY7972" fmla="*/ 4914839 h 8900716"/>
              <a:gd name="connsiteX7973" fmla="*/ 7920628 w 11033920"/>
              <a:gd name="connsiteY7973" fmla="*/ 4923350 h 8900716"/>
              <a:gd name="connsiteX7974" fmla="*/ 7922967 w 11033920"/>
              <a:gd name="connsiteY7974" fmla="*/ 4929596 h 8900716"/>
              <a:gd name="connsiteX7975" fmla="*/ 7949531 w 11033920"/>
              <a:gd name="connsiteY7975" fmla="*/ 4953908 h 8900716"/>
              <a:gd name="connsiteX7976" fmla="*/ 7976094 w 11033920"/>
              <a:gd name="connsiteY7976" fmla="*/ 4929596 h 8900716"/>
              <a:gd name="connsiteX7977" fmla="*/ 7949531 w 11033920"/>
              <a:gd name="connsiteY7977" fmla="*/ 4881796 h 8900716"/>
              <a:gd name="connsiteX7978" fmla="*/ 7949531 w 11033920"/>
              <a:gd name="connsiteY7978" fmla="*/ 4875615 h 8900716"/>
              <a:gd name="connsiteX7979" fmla="*/ 7949531 w 11033920"/>
              <a:gd name="connsiteY7979" fmla="*/ 4858308 h 8900716"/>
              <a:gd name="connsiteX7980" fmla="*/ 7976094 w 11033920"/>
              <a:gd name="connsiteY7980" fmla="*/ 4917646 h 8900716"/>
              <a:gd name="connsiteX7981" fmla="*/ 8000103 w 11033920"/>
              <a:gd name="connsiteY7981" fmla="*/ 4972863 h 8900716"/>
              <a:gd name="connsiteX7982" fmla="*/ 7999592 w 11033920"/>
              <a:gd name="connsiteY7982" fmla="*/ 4975748 h 8900716"/>
              <a:gd name="connsiteX7983" fmla="*/ 7979159 w 11033920"/>
              <a:gd name="connsiteY7983" fmla="*/ 4959677 h 8900716"/>
              <a:gd name="connsiteX7984" fmla="*/ 7976094 w 11033920"/>
              <a:gd name="connsiteY7984" fmla="*/ 4977808 h 8900716"/>
              <a:gd name="connsiteX7985" fmla="*/ 7999081 w 11033920"/>
              <a:gd name="connsiteY7985" fmla="*/ 4983577 h 8900716"/>
              <a:gd name="connsiteX7986" fmla="*/ 7999592 w 11033920"/>
              <a:gd name="connsiteY7986" fmla="*/ 4975748 h 8900716"/>
              <a:gd name="connsiteX7987" fmla="*/ 8002657 w 11033920"/>
              <a:gd name="connsiteY7987" fmla="*/ 4977808 h 8900716"/>
              <a:gd name="connsiteX7988" fmla="*/ 8009298 w 11033920"/>
              <a:gd name="connsiteY7988" fmla="*/ 4993055 h 8900716"/>
              <a:gd name="connsiteX7989" fmla="*/ 8010319 w 11033920"/>
              <a:gd name="connsiteY7989" fmla="*/ 4991406 h 8900716"/>
              <a:gd name="connsiteX7990" fmla="*/ 8015939 w 11033920"/>
              <a:gd name="connsiteY7990" fmla="*/ 5001296 h 8900716"/>
              <a:gd name="connsiteX7991" fmla="*/ 8029220 w 11033920"/>
              <a:gd name="connsiteY7991" fmla="*/ 5025608 h 8900716"/>
              <a:gd name="connsiteX7992" fmla="*/ 8055783 w 11033920"/>
              <a:gd name="connsiteY7992" fmla="*/ 5001296 h 8900716"/>
              <a:gd name="connsiteX7993" fmla="*/ 8055783 w 11033920"/>
              <a:gd name="connsiteY7993" fmla="*/ 4977808 h 8900716"/>
              <a:gd name="connsiteX7994" fmla="*/ 8055783 w 11033920"/>
              <a:gd name="connsiteY7994" fmla="*/ 4953908 h 8900716"/>
              <a:gd name="connsiteX7995" fmla="*/ 8055783 w 11033920"/>
              <a:gd name="connsiteY7995" fmla="*/ 4953908 h 8900716"/>
              <a:gd name="connsiteX7996" fmla="*/ 8029220 w 11033920"/>
              <a:gd name="connsiteY7996" fmla="*/ 4905696 h 8900716"/>
              <a:gd name="connsiteX7997" fmla="*/ 8029220 w 11033920"/>
              <a:gd name="connsiteY7997" fmla="*/ 4929596 h 8900716"/>
              <a:gd name="connsiteX7998" fmla="*/ 8005722 w 11033920"/>
              <a:gd name="connsiteY7998" fmla="*/ 4902811 h 8900716"/>
              <a:gd name="connsiteX7999" fmla="*/ 8003168 w 11033920"/>
              <a:gd name="connsiteY7999" fmla="*/ 4869022 h 8900716"/>
              <a:gd name="connsiteX8000" fmla="*/ 8005722 w 11033920"/>
              <a:gd name="connsiteY8000" fmla="*/ 4870258 h 8900716"/>
              <a:gd name="connsiteX8001" fmla="*/ 8029220 w 11033920"/>
              <a:gd name="connsiteY8001" fmla="*/ 4881796 h 8900716"/>
              <a:gd name="connsiteX8002" fmla="*/ 8055783 w 11033920"/>
              <a:gd name="connsiteY8002" fmla="*/ 4881796 h 8900716"/>
              <a:gd name="connsiteX8003" fmla="*/ 8055783 w 11033920"/>
              <a:gd name="connsiteY8003" fmla="*/ 4858308 h 8900716"/>
              <a:gd name="connsiteX8004" fmla="*/ 8082347 w 11033920"/>
              <a:gd name="connsiteY8004" fmla="*/ 4858308 h 8900716"/>
              <a:gd name="connsiteX8005" fmla="*/ 8108909 w 11033920"/>
              <a:gd name="connsiteY8005" fmla="*/ 4858308 h 8900716"/>
              <a:gd name="connsiteX8006" fmla="*/ 8082347 w 11033920"/>
              <a:gd name="connsiteY8006" fmla="*/ 4762295 h 8900716"/>
              <a:gd name="connsiteX8007" fmla="*/ 8108909 w 11033920"/>
              <a:gd name="connsiteY8007" fmla="*/ 4786195 h 8900716"/>
              <a:gd name="connsiteX8008" fmla="*/ 8108909 w 11033920"/>
              <a:gd name="connsiteY8008" fmla="*/ 4762295 h 8900716"/>
              <a:gd name="connsiteX8009" fmla="*/ 8082347 w 11033920"/>
              <a:gd name="connsiteY8009" fmla="*/ 4762295 h 8900716"/>
              <a:gd name="connsiteX8010" fmla="*/ 8135473 w 11033920"/>
              <a:gd name="connsiteY8010" fmla="*/ 4738395 h 8900716"/>
              <a:gd name="connsiteX8011" fmla="*/ 8135473 w 11033920"/>
              <a:gd name="connsiteY8011" fmla="*/ 4714495 h 8900716"/>
              <a:gd name="connsiteX8012" fmla="*/ 8162036 w 11033920"/>
              <a:gd name="connsiteY8012" fmla="*/ 4738395 h 8900716"/>
              <a:gd name="connsiteX8013" fmla="*/ 8162036 w 11033920"/>
              <a:gd name="connsiteY8013" fmla="*/ 4729742 h 8900716"/>
              <a:gd name="connsiteX8014" fmla="*/ 8162036 w 11033920"/>
              <a:gd name="connsiteY8014" fmla="*/ 4728506 h 8900716"/>
              <a:gd name="connsiteX8015" fmla="*/ 8162036 w 11033920"/>
              <a:gd name="connsiteY8015" fmla="*/ 4705430 h 8900716"/>
              <a:gd name="connsiteX8016" fmla="*/ 8162036 w 11033920"/>
              <a:gd name="connsiteY8016" fmla="*/ 4690595 h 8900716"/>
              <a:gd name="connsiteX8017" fmla="*/ 8188599 w 11033920"/>
              <a:gd name="connsiteY8017" fmla="*/ 4738395 h 8900716"/>
              <a:gd name="connsiteX8018" fmla="*/ 8188599 w 11033920"/>
              <a:gd name="connsiteY8018" fmla="*/ 4714495 h 8900716"/>
              <a:gd name="connsiteX8019" fmla="*/ 8268289 w 11033920"/>
              <a:gd name="connsiteY8019" fmla="*/ 4666283 h 8900716"/>
              <a:gd name="connsiteX8020" fmla="*/ 8241725 w 11033920"/>
              <a:gd name="connsiteY8020" fmla="*/ 4594995 h 8900716"/>
              <a:gd name="connsiteX8021" fmla="*/ 8268289 w 11033920"/>
              <a:gd name="connsiteY8021" fmla="*/ 4642795 h 8900716"/>
              <a:gd name="connsiteX8022" fmla="*/ 8294851 w 11033920"/>
              <a:gd name="connsiteY8022" fmla="*/ 4642795 h 8900716"/>
              <a:gd name="connsiteX8023" fmla="*/ 8296384 w 11033920"/>
              <a:gd name="connsiteY8023" fmla="*/ 4623840 h 8900716"/>
              <a:gd name="connsiteX8024" fmla="*/ 8308133 w 11033920"/>
              <a:gd name="connsiteY8024" fmla="*/ 4666283 h 8900716"/>
              <a:gd name="connsiteX8025" fmla="*/ 8321925 w 11033920"/>
              <a:gd name="connsiteY8025" fmla="*/ 4714495 h 8900716"/>
              <a:gd name="connsiteX8026" fmla="*/ 8321925 w 11033920"/>
              <a:gd name="connsiteY8026" fmla="*/ 4690595 h 8900716"/>
              <a:gd name="connsiteX8027" fmla="*/ 8348489 w 11033920"/>
              <a:gd name="connsiteY8027" fmla="*/ 4714495 h 8900716"/>
              <a:gd name="connsiteX8028" fmla="*/ 8348489 w 11033920"/>
              <a:gd name="connsiteY8028" fmla="*/ 4690595 h 8900716"/>
              <a:gd name="connsiteX8029" fmla="*/ 8375052 w 11033920"/>
              <a:gd name="connsiteY8029" fmla="*/ 4714495 h 8900716"/>
              <a:gd name="connsiteX8030" fmla="*/ 8375052 w 11033920"/>
              <a:gd name="connsiteY8030" fmla="*/ 4690595 h 8900716"/>
              <a:gd name="connsiteX8031" fmla="*/ 8375052 w 11033920"/>
              <a:gd name="connsiteY8031" fmla="*/ 4681530 h 8900716"/>
              <a:gd name="connsiteX8032" fmla="*/ 8375052 w 11033920"/>
              <a:gd name="connsiteY8032" fmla="*/ 4666283 h 8900716"/>
              <a:gd name="connsiteX8033" fmla="*/ 8401615 w 11033920"/>
              <a:gd name="connsiteY8033" fmla="*/ 4690595 h 8900716"/>
              <a:gd name="connsiteX8034" fmla="*/ 8401615 w 11033920"/>
              <a:gd name="connsiteY8034" fmla="*/ 4675761 h 8900716"/>
              <a:gd name="connsiteX8035" fmla="*/ 8401615 w 11033920"/>
              <a:gd name="connsiteY8035" fmla="*/ 4666283 h 8900716"/>
              <a:gd name="connsiteX8036" fmla="*/ 8424602 w 11033920"/>
              <a:gd name="connsiteY8036" fmla="*/ 4666283 h 8900716"/>
              <a:gd name="connsiteX8037" fmla="*/ 8425624 w 11033920"/>
              <a:gd name="connsiteY8037" fmla="*/ 4664223 h 8900716"/>
              <a:gd name="connsiteX8038" fmla="*/ 8428178 w 11033920"/>
              <a:gd name="connsiteY8038" fmla="*/ 4666283 h 8900716"/>
              <a:gd name="connsiteX8039" fmla="*/ 8454741 w 11033920"/>
              <a:gd name="connsiteY8039" fmla="*/ 4618895 h 8900716"/>
              <a:gd name="connsiteX8040" fmla="*/ 8454741 w 11033920"/>
              <a:gd name="connsiteY8040" fmla="*/ 4642795 h 8900716"/>
              <a:gd name="connsiteX8041" fmla="*/ 8481304 w 11033920"/>
              <a:gd name="connsiteY8041" fmla="*/ 4594995 h 8900716"/>
              <a:gd name="connsiteX8042" fmla="*/ 8507867 w 11033920"/>
              <a:gd name="connsiteY8042" fmla="*/ 4642795 h 8900716"/>
              <a:gd name="connsiteX8043" fmla="*/ 8534431 w 11033920"/>
              <a:gd name="connsiteY8043" fmla="*/ 4642795 h 8900716"/>
              <a:gd name="connsiteX8044" fmla="*/ 8507867 w 11033920"/>
              <a:gd name="connsiteY8044" fmla="*/ 4594995 h 8900716"/>
              <a:gd name="connsiteX8045" fmla="*/ 8587557 w 11033920"/>
              <a:gd name="connsiteY8045" fmla="*/ 4570683 h 8900716"/>
              <a:gd name="connsiteX8046" fmla="*/ 8587557 w 11033920"/>
              <a:gd name="connsiteY8046" fmla="*/ 4594995 h 8900716"/>
              <a:gd name="connsiteX8047" fmla="*/ 8587557 w 11033920"/>
              <a:gd name="connsiteY8047" fmla="*/ 4642795 h 8900716"/>
              <a:gd name="connsiteX8048" fmla="*/ 8560994 w 11033920"/>
              <a:gd name="connsiteY8048" fmla="*/ 4690595 h 8900716"/>
              <a:gd name="connsiteX8049" fmla="*/ 8587557 w 11033920"/>
              <a:gd name="connsiteY8049" fmla="*/ 4690595 h 8900716"/>
              <a:gd name="connsiteX8050" fmla="*/ 8534431 w 11033920"/>
              <a:gd name="connsiteY8050" fmla="*/ 4690595 h 8900716"/>
              <a:gd name="connsiteX8051" fmla="*/ 8534431 w 11033920"/>
              <a:gd name="connsiteY8051" fmla="*/ 4738395 h 8900716"/>
              <a:gd name="connsiteX8052" fmla="*/ 8507867 w 11033920"/>
              <a:gd name="connsiteY8052" fmla="*/ 4690595 h 8900716"/>
              <a:gd name="connsiteX8053" fmla="*/ 8481304 w 11033920"/>
              <a:gd name="connsiteY8053" fmla="*/ 4810096 h 8900716"/>
              <a:gd name="connsiteX8054" fmla="*/ 8428178 w 11033920"/>
              <a:gd name="connsiteY8054" fmla="*/ 4858308 h 8900716"/>
              <a:gd name="connsiteX8055" fmla="*/ 8401615 w 11033920"/>
              <a:gd name="connsiteY8055" fmla="*/ 4833996 h 8900716"/>
              <a:gd name="connsiteX8056" fmla="*/ 8401615 w 11033920"/>
              <a:gd name="connsiteY8056" fmla="*/ 4858308 h 8900716"/>
              <a:gd name="connsiteX8057" fmla="*/ 8401615 w 11033920"/>
              <a:gd name="connsiteY8057" fmla="*/ 4881796 h 8900716"/>
              <a:gd name="connsiteX8058" fmla="*/ 8375052 w 11033920"/>
              <a:gd name="connsiteY8058" fmla="*/ 4929596 h 8900716"/>
              <a:gd name="connsiteX8059" fmla="*/ 8348489 w 11033920"/>
              <a:gd name="connsiteY8059" fmla="*/ 4905696 h 8900716"/>
              <a:gd name="connsiteX8060" fmla="*/ 8321925 w 11033920"/>
              <a:gd name="connsiteY8060" fmla="*/ 4929596 h 8900716"/>
              <a:gd name="connsiteX8061" fmla="*/ 8321925 w 11033920"/>
              <a:gd name="connsiteY8061" fmla="*/ 4953908 h 8900716"/>
              <a:gd name="connsiteX8062" fmla="*/ 8321925 w 11033920"/>
              <a:gd name="connsiteY8062" fmla="*/ 5025608 h 8900716"/>
              <a:gd name="connsiteX8063" fmla="*/ 8294851 w 11033920"/>
              <a:gd name="connsiteY8063" fmla="*/ 4977808 h 8900716"/>
              <a:gd name="connsiteX8064" fmla="*/ 8268289 w 11033920"/>
              <a:gd name="connsiteY8064" fmla="*/ 4977808 h 8900716"/>
              <a:gd name="connsiteX8065" fmla="*/ 8294851 w 11033920"/>
              <a:gd name="connsiteY8065" fmla="*/ 5001296 h 8900716"/>
              <a:gd name="connsiteX8066" fmla="*/ 8294851 w 11033920"/>
              <a:gd name="connsiteY8066" fmla="*/ 5025608 h 8900716"/>
              <a:gd name="connsiteX8067" fmla="*/ 8321925 w 11033920"/>
              <a:gd name="connsiteY8067" fmla="*/ 5073408 h 8900716"/>
              <a:gd name="connsiteX8068" fmla="*/ 8294851 w 11033920"/>
              <a:gd name="connsiteY8068" fmla="*/ 5073408 h 8900716"/>
              <a:gd name="connsiteX8069" fmla="*/ 8294851 w 11033920"/>
              <a:gd name="connsiteY8069" fmla="*/ 5096896 h 8900716"/>
              <a:gd name="connsiteX8070" fmla="*/ 8321925 w 11033920"/>
              <a:gd name="connsiteY8070" fmla="*/ 5121209 h 8900716"/>
              <a:gd name="connsiteX8071" fmla="*/ 8294851 w 11033920"/>
              <a:gd name="connsiteY8071" fmla="*/ 5073408 h 8900716"/>
              <a:gd name="connsiteX8072" fmla="*/ 8321925 w 11033920"/>
              <a:gd name="connsiteY8072" fmla="*/ 5073408 h 8900716"/>
              <a:gd name="connsiteX8073" fmla="*/ 8321925 w 11033920"/>
              <a:gd name="connsiteY8073" fmla="*/ 5096896 h 8900716"/>
              <a:gd name="connsiteX8074" fmla="*/ 8348489 w 11033920"/>
              <a:gd name="connsiteY8074" fmla="*/ 5121209 h 8900716"/>
              <a:gd name="connsiteX8075" fmla="*/ 8375052 w 11033920"/>
              <a:gd name="connsiteY8075" fmla="*/ 5145109 h 8900716"/>
              <a:gd name="connsiteX8076" fmla="*/ 8321925 w 11033920"/>
              <a:gd name="connsiteY8076" fmla="*/ 5096896 h 8900716"/>
              <a:gd name="connsiteX8077" fmla="*/ 8348489 w 11033920"/>
              <a:gd name="connsiteY8077" fmla="*/ 5073408 h 8900716"/>
              <a:gd name="connsiteX8078" fmla="*/ 8348489 w 11033920"/>
              <a:gd name="connsiteY8078" fmla="*/ 5096896 h 8900716"/>
              <a:gd name="connsiteX8079" fmla="*/ 8375052 w 11033920"/>
              <a:gd name="connsiteY8079" fmla="*/ 5121209 h 8900716"/>
              <a:gd name="connsiteX8080" fmla="*/ 8375052 w 11033920"/>
              <a:gd name="connsiteY8080" fmla="*/ 5096896 h 8900716"/>
              <a:gd name="connsiteX8081" fmla="*/ 8401615 w 11033920"/>
              <a:gd name="connsiteY8081" fmla="*/ 5121209 h 8900716"/>
              <a:gd name="connsiteX8082" fmla="*/ 8401615 w 11033920"/>
              <a:gd name="connsiteY8082" fmla="*/ 5073408 h 8900716"/>
              <a:gd name="connsiteX8083" fmla="*/ 8428178 w 11033920"/>
              <a:gd name="connsiteY8083" fmla="*/ 5096896 h 8900716"/>
              <a:gd name="connsiteX8084" fmla="*/ 8401615 w 11033920"/>
              <a:gd name="connsiteY8084" fmla="*/ 5073408 h 8900716"/>
              <a:gd name="connsiteX8085" fmla="*/ 8454741 w 11033920"/>
              <a:gd name="connsiteY8085" fmla="*/ 5096896 h 8900716"/>
              <a:gd name="connsiteX8086" fmla="*/ 8454741 w 11033920"/>
              <a:gd name="connsiteY8086" fmla="*/ 5049508 h 8900716"/>
              <a:gd name="connsiteX8087" fmla="*/ 8454741 w 11033920"/>
              <a:gd name="connsiteY8087" fmla="*/ 5025608 h 8900716"/>
              <a:gd name="connsiteX8088" fmla="*/ 8481304 w 11033920"/>
              <a:gd name="connsiteY8088" fmla="*/ 5001296 h 8900716"/>
              <a:gd name="connsiteX8089" fmla="*/ 8486923 w 11033920"/>
              <a:gd name="connsiteY8089" fmla="*/ 5016955 h 8900716"/>
              <a:gd name="connsiteX8090" fmla="*/ 8481304 w 11033920"/>
              <a:gd name="connsiteY8090" fmla="*/ 5025608 h 8900716"/>
              <a:gd name="connsiteX8091" fmla="*/ 8492032 w 11033920"/>
              <a:gd name="connsiteY8091" fmla="*/ 5031377 h 8900716"/>
              <a:gd name="connsiteX8092" fmla="*/ 8491010 w 11033920"/>
              <a:gd name="connsiteY8092" fmla="*/ 5043327 h 8900716"/>
              <a:gd name="connsiteX8093" fmla="*/ 8481304 w 11033920"/>
              <a:gd name="connsiteY8093" fmla="*/ 5049508 h 8900716"/>
              <a:gd name="connsiteX8094" fmla="*/ 8507867 w 11033920"/>
              <a:gd name="connsiteY8094" fmla="*/ 5049508 h 8900716"/>
              <a:gd name="connsiteX8095" fmla="*/ 8504292 w 11033920"/>
              <a:gd name="connsiteY8095" fmla="*/ 5037558 h 8900716"/>
              <a:gd name="connsiteX8096" fmla="*/ 8492032 w 11033920"/>
              <a:gd name="connsiteY8096" fmla="*/ 5031377 h 8900716"/>
              <a:gd name="connsiteX8097" fmla="*/ 8492543 w 11033920"/>
              <a:gd name="connsiteY8097" fmla="*/ 5029317 h 8900716"/>
              <a:gd name="connsiteX8098" fmla="*/ 8486923 w 11033920"/>
              <a:gd name="connsiteY8098" fmla="*/ 5016955 h 8900716"/>
              <a:gd name="connsiteX8099" fmla="*/ 8494075 w 11033920"/>
              <a:gd name="connsiteY8099" fmla="*/ 5007477 h 8900716"/>
              <a:gd name="connsiteX8100" fmla="*/ 8507867 w 11033920"/>
              <a:gd name="connsiteY8100" fmla="*/ 5025608 h 8900716"/>
              <a:gd name="connsiteX8101" fmla="*/ 8534431 w 11033920"/>
              <a:gd name="connsiteY8101" fmla="*/ 5049508 h 8900716"/>
              <a:gd name="connsiteX8102" fmla="*/ 8534431 w 11033920"/>
              <a:gd name="connsiteY8102" fmla="*/ 5025608 h 8900716"/>
              <a:gd name="connsiteX8103" fmla="*/ 8534431 w 11033920"/>
              <a:gd name="connsiteY8103" fmla="*/ 5008301 h 8900716"/>
              <a:gd name="connsiteX8104" fmla="*/ 8534431 w 11033920"/>
              <a:gd name="connsiteY8104" fmla="*/ 5001296 h 8900716"/>
              <a:gd name="connsiteX8105" fmla="*/ 8560994 w 11033920"/>
              <a:gd name="connsiteY8105" fmla="*/ 4977808 h 8900716"/>
              <a:gd name="connsiteX8106" fmla="*/ 8534431 w 11033920"/>
              <a:gd name="connsiteY8106" fmla="*/ 4953908 h 8900716"/>
              <a:gd name="connsiteX8107" fmla="*/ 8640172 w 11033920"/>
              <a:gd name="connsiteY8107" fmla="*/ 4905696 h 8900716"/>
              <a:gd name="connsiteX8108" fmla="*/ 8640172 w 11033920"/>
              <a:gd name="connsiteY8108" fmla="*/ 4929596 h 8900716"/>
              <a:gd name="connsiteX8109" fmla="*/ 8666735 w 11033920"/>
              <a:gd name="connsiteY8109" fmla="*/ 4977808 h 8900716"/>
              <a:gd name="connsiteX8110" fmla="*/ 8640172 w 11033920"/>
              <a:gd name="connsiteY8110" fmla="*/ 4953908 h 8900716"/>
              <a:gd name="connsiteX8111" fmla="*/ 8614120 w 11033920"/>
              <a:gd name="connsiteY8111" fmla="*/ 4953908 h 8900716"/>
              <a:gd name="connsiteX8112" fmla="*/ 8640172 w 11033920"/>
              <a:gd name="connsiteY8112" fmla="*/ 4977808 h 8900716"/>
              <a:gd name="connsiteX8113" fmla="*/ 8640172 w 11033920"/>
              <a:gd name="connsiteY8113" fmla="*/ 5001296 h 8900716"/>
              <a:gd name="connsiteX8114" fmla="*/ 8587557 w 11033920"/>
              <a:gd name="connsiteY8114" fmla="*/ 5049508 h 8900716"/>
              <a:gd name="connsiteX8115" fmla="*/ 8576319 w 11033920"/>
              <a:gd name="connsiteY8115" fmla="*/ 5029317 h 8900716"/>
              <a:gd name="connsiteX8116" fmla="*/ 8571210 w 11033920"/>
              <a:gd name="connsiteY8116" fmla="*/ 5020251 h 8900716"/>
              <a:gd name="connsiteX8117" fmla="*/ 8572232 w 11033920"/>
              <a:gd name="connsiteY8117" fmla="*/ 5015306 h 8900716"/>
              <a:gd name="connsiteX8118" fmla="*/ 8560994 w 11033920"/>
              <a:gd name="connsiteY8118" fmla="*/ 5001296 h 8900716"/>
              <a:gd name="connsiteX8119" fmla="*/ 8571210 w 11033920"/>
              <a:gd name="connsiteY8119" fmla="*/ 5020251 h 8900716"/>
              <a:gd name="connsiteX8120" fmla="*/ 8570700 w 11033920"/>
              <a:gd name="connsiteY8120" fmla="*/ 5022312 h 8900716"/>
              <a:gd name="connsiteX8121" fmla="*/ 8560994 w 11033920"/>
              <a:gd name="connsiteY8121" fmla="*/ 5025608 h 8900716"/>
              <a:gd name="connsiteX8122" fmla="*/ 8587557 w 11033920"/>
              <a:gd name="connsiteY8122" fmla="*/ 5049508 h 8900716"/>
              <a:gd name="connsiteX8123" fmla="*/ 8614120 w 11033920"/>
              <a:gd name="connsiteY8123" fmla="*/ 5096896 h 8900716"/>
              <a:gd name="connsiteX8124" fmla="*/ 8587557 w 11033920"/>
              <a:gd name="connsiteY8124" fmla="*/ 5121209 h 8900716"/>
              <a:gd name="connsiteX8125" fmla="*/ 8560994 w 11033920"/>
              <a:gd name="connsiteY8125" fmla="*/ 5073408 h 8900716"/>
              <a:gd name="connsiteX8126" fmla="*/ 8587557 w 11033920"/>
              <a:gd name="connsiteY8126" fmla="*/ 5121209 h 8900716"/>
              <a:gd name="connsiteX8127" fmla="*/ 8560994 w 11033920"/>
              <a:gd name="connsiteY8127" fmla="*/ 5145109 h 8900716"/>
              <a:gd name="connsiteX8128" fmla="*/ 8560994 w 11033920"/>
              <a:gd name="connsiteY8128" fmla="*/ 5121209 h 8900716"/>
              <a:gd name="connsiteX8129" fmla="*/ 8534431 w 11033920"/>
              <a:gd name="connsiteY8129" fmla="*/ 5121209 h 8900716"/>
              <a:gd name="connsiteX8130" fmla="*/ 8507867 w 11033920"/>
              <a:gd name="connsiteY8130" fmla="*/ 5096896 h 8900716"/>
              <a:gd name="connsiteX8131" fmla="*/ 8507867 w 11033920"/>
              <a:gd name="connsiteY8131" fmla="*/ 5096896 h 8900716"/>
              <a:gd name="connsiteX8132" fmla="*/ 8507867 w 11033920"/>
              <a:gd name="connsiteY8132" fmla="*/ 5145109 h 8900716"/>
              <a:gd name="connsiteX8133" fmla="*/ 8481304 w 11033920"/>
              <a:gd name="connsiteY8133" fmla="*/ 5145109 h 8900716"/>
              <a:gd name="connsiteX8134" fmla="*/ 8481304 w 11033920"/>
              <a:gd name="connsiteY8134" fmla="*/ 5192909 h 8900716"/>
              <a:gd name="connsiteX8135" fmla="*/ 8481304 w 11033920"/>
              <a:gd name="connsiteY8135" fmla="*/ 5169009 h 8900716"/>
              <a:gd name="connsiteX8136" fmla="*/ 8469555 w 11033920"/>
              <a:gd name="connsiteY8136" fmla="*/ 5199090 h 8900716"/>
              <a:gd name="connsiteX8137" fmla="*/ 8471088 w 11033920"/>
              <a:gd name="connsiteY8137" fmla="*/ 5201562 h 8900716"/>
              <a:gd name="connsiteX8138" fmla="*/ 8454741 w 11033920"/>
              <a:gd name="connsiteY8138" fmla="*/ 5192909 h 8900716"/>
              <a:gd name="connsiteX8139" fmla="*/ 8454741 w 11033920"/>
              <a:gd name="connsiteY8139" fmla="*/ 5216809 h 8900716"/>
              <a:gd name="connsiteX8140" fmla="*/ 8481304 w 11033920"/>
              <a:gd name="connsiteY8140" fmla="*/ 5264609 h 8900716"/>
              <a:gd name="connsiteX8141" fmla="*/ 8481304 w 11033920"/>
              <a:gd name="connsiteY8141" fmla="*/ 5312409 h 8900716"/>
              <a:gd name="connsiteX8142" fmla="*/ 8507867 w 11033920"/>
              <a:gd name="connsiteY8142" fmla="*/ 5360209 h 8900716"/>
              <a:gd name="connsiteX8143" fmla="*/ 8454741 w 11033920"/>
              <a:gd name="connsiteY8143" fmla="*/ 5336309 h 8900716"/>
              <a:gd name="connsiteX8144" fmla="*/ 8401615 w 11033920"/>
              <a:gd name="connsiteY8144" fmla="*/ 5288921 h 8900716"/>
              <a:gd name="connsiteX8145" fmla="*/ 8454741 w 11033920"/>
              <a:gd name="connsiteY8145" fmla="*/ 5312409 h 8900716"/>
              <a:gd name="connsiteX8146" fmla="*/ 8428178 w 11033920"/>
              <a:gd name="connsiteY8146" fmla="*/ 5288921 h 8900716"/>
              <a:gd name="connsiteX8147" fmla="*/ 8454741 w 11033920"/>
              <a:gd name="connsiteY8147" fmla="*/ 5240709 h 8900716"/>
              <a:gd name="connsiteX8148" fmla="*/ 8428178 w 11033920"/>
              <a:gd name="connsiteY8148" fmla="*/ 5192909 h 8900716"/>
              <a:gd name="connsiteX8149" fmla="*/ 8404680 w 11033920"/>
              <a:gd name="connsiteY8149" fmla="*/ 5186728 h 8900716"/>
              <a:gd name="connsiteX8150" fmla="*/ 8401615 w 11033920"/>
              <a:gd name="connsiteY8150" fmla="*/ 5216397 h 8900716"/>
              <a:gd name="connsiteX8151" fmla="*/ 8424091 w 11033920"/>
              <a:gd name="connsiteY8151" fmla="*/ 5207743 h 8900716"/>
              <a:gd name="connsiteX8152" fmla="*/ 8426646 w 11033920"/>
              <a:gd name="connsiteY8152" fmla="*/ 5206507 h 8900716"/>
              <a:gd name="connsiteX8153" fmla="*/ 8427156 w 11033920"/>
              <a:gd name="connsiteY8153" fmla="*/ 5216809 h 8900716"/>
              <a:gd name="connsiteX8154" fmla="*/ 8420005 w 11033920"/>
              <a:gd name="connsiteY8154" fmla="*/ 5225874 h 8900716"/>
              <a:gd name="connsiteX8155" fmla="*/ 8417451 w 11033920"/>
              <a:gd name="connsiteY8155" fmla="*/ 5229171 h 8900716"/>
              <a:gd name="connsiteX8156" fmla="*/ 8415791 w 11033920"/>
              <a:gd name="connsiteY8156" fmla="*/ 5230716 h 8900716"/>
              <a:gd name="connsiteX8157" fmla="*/ 8416980 w 11033920"/>
              <a:gd name="connsiteY8157" fmla="*/ 5231848 h 8900716"/>
              <a:gd name="connsiteX8158" fmla="*/ 8401615 w 11033920"/>
              <a:gd name="connsiteY8158" fmla="*/ 5218045 h 8900716"/>
              <a:gd name="connsiteX8159" fmla="*/ 8401615 w 11033920"/>
              <a:gd name="connsiteY8159" fmla="*/ 5219693 h 8900716"/>
              <a:gd name="connsiteX8160" fmla="*/ 8401615 w 11033920"/>
              <a:gd name="connsiteY8160" fmla="*/ 5240709 h 8900716"/>
              <a:gd name="connsiteX8161" fmla="*/ 8401615 w 11033920"/>
              <a:gd name="connsiteY8161" fmla="*/ 5244005 h 8900716"/>
              <a:gd name="connsiteX8162" fmla="*/ 8401615 w 11033920"/>
              <a:gd name="connsiteY8162" fmla="*/ 5246890 h 8900716"/>
              <a:gd name="connsiteX8163" fmla="*/ 8401615 w 11033920"/>
              <a:gd name="connsiteY8163" fmla="*/ 5264609 h 8900716"/>
              <a:gd name="connsiteX8164" fmla="*/ 8348489 w 11033920"/>
              <a:gd name="connsiteY8164" fmla="*/ 5288921 h 8900716"/>
              <a:gd name="connsiteX8165" fmla="*/ 8348489 w 11033920"/>
              <a:gd name="connsiteY8165" fmla="*/ 5312409 h 8900716"/>
              <a:gd name="connsiteX8166" fmla="*/ 8375052 w 11033920"/>
              <a:gd name="connsiteY8166" fmla="*/ 5312409 h 8900716"/>
              <a:gd name="connsiteX8167" fmla="*/ 8401615 w 11033920"/>
              <a:gd name="connsiteY8167" fmla="*/ 5360209 h 8900716"/>
              <a:gd name="connsiteX8168" fmla="*/ 8401615 w 11033920"/>
              <a:gd name="connsiteY8168" fmla="*/ 5312409 h 8900716"/>
              <a:gd name="connsiteX8169" fmla="*/ 8428178 w 11033920"/>
              <a:gd name="connsiteY8169" fmla="*/ 5336309 h 8900716"/>
              <a:gd name="connsiteX8170" fmla="*/ 8437884 w 11033920"/>
              <a:gd name="connsiteY8170" fmla="*/ 5360209 h 8900716"/>
              <a:gd name="connsiteX8171" fmla="*/ 8428178 w 11033920"/>
              <a:gd name="connsiteY8171" fmla="*/ 5384109 h 8900716"/>
              <a:gd name="connsiteX8172" fmla="*/ 8428178 w 11033920"/>
              <a:gd name="connsiteY8172" fmla="*/ 5363506 h 8900716"/>
              <a:gd name="connsiteX8173" fmla="*/ 8428178 w 11033920"/>
              <a:gd name="connsiteY8173" fmla="*/ 5360209 h 8900716"/>
              <a:gd name="connsiteX8174" fmla="*/ 8421026 w 11033920"/>
              <a:gd name="connsiteY8174" fmla="*/ 5370923 h 8900716"/>
              <a:gd name="connsiteX8175" fmla="*/ 8428178 w 11033920"/>
              <a:gd name="connsiteY8175" fmla="*/ 5384109 h 8900716"/>
              <a:gd name="connsiteX8176" fmla="*/ 8428178 w 11033920"/>
              <a:gd name="connsiteY8176" fmla="*/ 5384521 h 8900716"/>
              <a:gd name="connsiteX8177" fmla="*/ 8431243 w 11033920"/>
              <a:gd name="connsiteY8177" fmla="*/ 5390290 h 8900716"/>
              <a:gd name="connsiteX8178" fmla="*/ 8454741 w 11033920"/>
              <a:gd name="connsiteY8178" fmla="*/ 5384521 h 8900716"/>
              <a:gd name="connsiteX8179" fmla="*/ 8454741 w 11033920"/>
              <a:gd name="connsiteY8179" fmla="*/ 5408421 h 8900716"/>
              <a:gd name="connsiteX8180" fmla="*/ 8428178 w 11033920"/>
              <a:gd name="connsiteY8180" fmla="*/ 5408421 h 8900716"/>
              <a:gd name="connsiteX8181" fmla="*/ 8454741 w 11033920"/>
              <a:gd name="connsiteY8181" fmla="*/ 5455810 h 8900716"/>
              <a:gd name="connsiteX8182" fmla="*/ 8481304 w 11033920"/>
              <a:gd name="connsiteY8182" fmla="*/ 5431909 h 8900716"/>
              <a:gd name="connsiteX8183" fmla="*/ 8481304 w 11033920"/>
              <a:gd name="connsiteY8183" fmla="*/ 5384521 h 8900716"/>
              <a:gd name="connsiteX8184" fmla="*/ 8507867 w 11033920"/>
              <a:gd name="connsiteY8184" fmla="*/ 5360209 h 8900716"/>
              <a:gd name="connsiteX8185" fmla="*/ 8534431 w 11033920"/>
              <a:gd name="connsiteY8185" fmla="*/ 5408421 h 8900716"/>
              <a:gd name="connsiteX8186" fmla="*/ 8507867 w 11033920"/>
              <a:gd name="connsiteY8186" fmla="*/ 5408421 h 8900716"/>
              <a:gd name="connsiteX8187" fmla="*/ 8507867 w 11033920"/>
              <a:gd name="connsiteY8187" fmla="*/ 5414190 h 8900716"/>
              <a:gd name="connsiteX8188" fmla="*/ 8507867 w 11033920"/>
              <a:gd name="connsiteY8188" fmla="*/ 5424492 h 8900716"/>
              <a:gd name="connsiteX8189" fmla="*/ 8507867 w 11033920"/>
              <a:gd name="connsiteY8189" fmla="*/ 5431909 h 8900716"/>
              <a:gd name="connsiteX8190" fmla="*/ 8534431 w 11033920"/>
              <a:gd name="connsiteY8190" fmla="*/ 5431909 h 8900716"/>
              <a:gd name="connsiteX8191" fmla="*/ 8534431 w 11033920"/>
              <a:gd name="connsiteY8191" fmla="*/ 5455810 h 8900716"/>
              <a:gd name="connsiteX8192" fmla="*/ 8560994 w 11033920"/>
              <a:gd name="connsiteY8192" fmla="*/ 5480122 h 8900716"/>
              <a:gd name="connsiteX8193" fmla="*/ 8587557 w 11033920"/>
              <a:gd name="connsiteY8193" fmla="*/ 5551822 h 8900716"/>
              <a:gd name="connsiteX8194" fmla="*/ 8587557 w 11033920"/>
              <a:gd name="connsiteY8194" fmla="*/ 5527510 h 8900716"/>
              <a:gd name="connsiteX8195" fmla="*/ 8614120 w 11033920"/>
              <a:gd name="connsiteY8195" fmla="*/ 5551822 h 8900716"/>
              <a:gd name="connsiteX8196" fmla="*/ 8640172 w 11033920"/>
              <a:gd name="connsiteY8196" fmla="*/ 5551822 h 8900716"/>
              <a:gd name="connsiteX8197" fmla="*/ 8666735 w 11033920"/>
              <a:gd name="connsiteY8197" fmla="*/ 5599622 h 8900716"/>
              <a:gd name="connsiteX8198" fmla="*/ 8640172 w 11033920"/>
              <a:gd name="connsiteY8198" fmla="*/ 5599622 h 8900716"/>
              <a:gd name="connsiteX8199" fmla="*/ 8720373 w 11033920"/>
              <a:gd name="connsiteY8199" fmla="*/ 5647422 h 8900716"/>
              <a:gd name="connsiteX8200" fmla="*/ 8720373 w 11033920"/>
              <a:gd name="connsiteY8200" fmla="*/ 5599622 h 8900716"/>
              <a:gd name="connsiteX8201" fmla="*/ 8746936 w 11033920"/>
              <a:gd name="connsiteY8201" fmla="*/ 5623522 h 8900716"/>
              <a:gd name="connsiteX8202" fmla="*/ 8773499 w 11033920"/>
              <a:gd name="connsiteY8202" fmla="*/ 5623522 h 8900716"/>
              <a:gd name="connsiteX8203" fmla="*/ 8800062 w 11033920"/>
              <a:gd name="connsiteY8203" fmla="*/ 5671322 h 8900716"/>
              <a:gd name="connsiteX8204" fmla="*/ 8826625 w 11033920"/>
              <a:gd name="connsiteY8204" fmla="*/ 5623522 h 8900716"/>
              <a:gd name="connsiteX8205" fmla="*/ 8853188 w 11033920"/>
              <a:gd name="connsiteY8205" fmla="*/ 5671322 h 8900716"/>
              <a:gd name="connsiteX8206" fmla="*/ 8853188 w 11033920"/>
              <a:gd name="connsiteY8206" fmla="*/ 5647422 h 8900716"/>
              <a:gd name="connsiteX8207" fmla="*/ 8879751 w 11033920"/>
              <a:gd name="connsiteY8207" fmla="*/ 5671322 h 8900716"/>
              <a:gd name="connsiteX8208" fmla="*/ 8879751 w 11033920"/>
              <a:gd name="connsiteY8208" fmla="*/ 5647422 h 8900716"/>
              <a:gd name="connsiteX8209" fmla="*/ 8879751 w 11033920"/>
              <a:gd name="connsiteY8209" fmla="*/ 5633824 h 8900716"/>
              <a:gd name="connsiteX8210" fmla="*/ 8879751 w 11033920"/>
              <a:gd name="connsiteY8210" fmla="*/ 5623522 h 8900716"/>
              <a:gd name="connsiteX8211" fmla="*/ 8906315 w 11033920"/>
              <a:gd name="connsiteY8211" fmla="*/ 5647422 h 8900716"/>
              <a:gd name="connsiteX8212" fmla="*/ 8932878 w 11033920"/>
              <a:gd name="connsiteY8212" fmla="*/ 5695222 h 8900716"/>
              <a:gd name="connsiteX8213" fmla="*/ 8906315 w 11033920"/>
              <a:gd name="connsiteY8213" fmla="*/ 5719122 h 8900716"/>
              <a:gd name="connsiteX8214" fmla="*/ 8853188 w 11033920"/>
              <a:gd name="connsiteY8214" fmla="*/ 5743022 h 8900716"/>
              <a:gd name="connsiteX8215" fmla="*/ 8853188 w 11033920"/>
              <a:gd name="connsiteY8215" fmla="*/ 5745907 h 8900716"/>
              <a:gd name="connsiteX8216" fmla="*/ 8853188 w 11033920"/>
              <a:gd name="connsiteY8216" fmla="*/ 5754972 h 8900716"/>
              <a:gd name="connsiteX8217" fmla="*/ 8853188 w 11033920"/>
              <a:gd name="connsiteY8217" fmla="*/ 5766922 h 8900716"/>
              <a:gd name="connsiteX8218" fmla="*/ 8826625 w 11033920"/>
              <a:gd name="connsiteY8218" fmla="*/ 5743022 h 8900716"/>
              <a:gd name="connsiteX8219" fmla="*/ 8826625 w 11033920"/>
              <a:gd name="connsiteY8219" fmla="*/ 5790823 h 8900716"/>
              <a:gd name="connsiteX8220" fmla="*/ 8808235 w 11033920"/>
              <a:gd name="connsiteY8220" fmla="*/ 5781345 h 8900716"/>
              <a:gd name="connsiteX8221" fmla="*/ 8800062 w 11033920"/>
              <a:gd name="connsiteY8221" fmla="*/ 5766922 h 8900716"/>
              <a:gd name="connsiteX8222" fmla="*/ 8803638 w 11033920"/>
              <a:gd name="connsiteY8222" fmla="*/ 5778873 h 8900716"/>
              <a:gd name="connsiteX8223" fmla="*/ 8808235 w 11033920"/>
              <a:gd name="connsiteY8223" fmla="*/ 5781345 h 8900716"/>
              <a:gd name="connsiteX8224" fmla="*/ 8813344 w 11033920"/>
              <a:gd name="connsiteY8224" fmla="*/ 5790823 h 8900716"/>
              <a:gd name="connsiteX8225" fmla="*/ 8826625 w 11033920"/>
              <a:gd name="connsiteY8225" fmla="*/ 5815135 h 8900716"/>
              <a:gd name="connsiteX8226" fmla="*/ 8800062 w 11033920"/>
              <a:gd name="connsiteY8226" fmla="*/ 5815135 h 8900716"/>
              <a:gd name="connsiteX8227" fmla="*/ 8800062 w 11033920"/>
              <a:gd name="connsiteY8227" fmla="*/ 5838623 h 8900716"/>
              <a:gd name="connsiteX8228" fmla="*/ 8800062 w 11033920"/>
              <a:gd name="connsiteY8228" fmla="*/ 5838623 h 8900716"/>
              <a:gd name="connsiteX8229" fmla="*/ 8773499 w 11033920"/>
              <a:gd name="connsiteY8229" fmla="*/ 5815135 h 8900716"/>
              <a:gd name="connsiteX8230" fmla="*/ 8785248 w 11033920"/>
              <a:gd name="connsiteY8230" fmla="*/ 5841095 h 8900716"/>
              <a:gd name="connsiteX8231" fmla="*/ 8783715 w 11033920"/>
              <a:gd name="connsiteY8231" fmla="*/ 5838623 h 8900716"/>
              <a:gd name="connsiteX8232" fmla="*/ 8746936 w 11033920"/>
              <a:gd name="connsiteY8232" fmla="*/ 5815135 h 8900716"/>
              <a:gd name="connsiteX8233" fmla="*/ 8773499 w 11033920"/>
              <a:gd name="connsiteY8233" fmla="*/ 5862523 h 8900716"/>
              <a:gd name="connsiteX8234" fmla="*/ 8773499 w 11033920"/>
              <a:gd name="connsiteY8234" fmla="*/ 5838623 h 8900716"/>
              <a:gd name="connsiteX8235" fmla="*/ 8800062 w 11033920"/>
              <a:gd name="connsiteY8235" fmla="*/ 5886423 h 8900716"/>
              <a:gd name="connsiteX8236" fmla="*/ 8773499 w 11033920"/>
              <a:gd name="connsiteY8236" fmla="*/ 5910735 h 8900716"/>
              <a:gd name="connsiteX8237" fmla="*/ 8769923 w 11033920"/>
              <a:gd name="connsiteY8237" fmla="*/ 5884362 h 8900716"/>
              <a:gd name="connsiteX8238" fmla="*/ 8773499 w 11033920"/>
              <a:gd name="connsiteY8238" fmla="*/ 5886423 h 8900716"/>
              <a:gd name="connsiteX8239" fmla="*/ 8769923 w 11033920"/>
              <a:gd name="connsiteY8239" fmla="*/ 5883538 h 8900716"/>
              <a:gd name="connsiteX8240" fmla="*/ 8769923 w 11033920"/>
              <a:gd name="connsiteY8240" fmla="*/ 5884362 h 8900716"/>
              <a:gd name="connsiteX8241" fmla="*/ 8758174 w 11033920"/>
              <a:gd name="connsiteY8241" fmla="*/ 5876945 h 8900716"/>
              <a:gd name="connsiteX8242" fmla="*/ 8746936 w 11033920"/>
              <a:gd name="connsiteY8242" fmla="*/ 5910735 h 8900716"/>
              <a:gd name="connsiteX8243" fmla="*/ 8746936 w 11033920"/>
              <a:gd name="connsiteY8243" fmla="*/ 5934635 h 8900716"/>
              <a:gd name="connsiteX8244" fmla="*/ 8746936 w 11033920"/>
              <a:gd name="connsiteY8244" fmla="*/ 5948233 h 8900716"/>
              <a:gd name="connsiteX8245" fmla="*/ 8746936 w 11033920"/>
              <a:gd name="connsiteY8245" fmla="*/ 5958123 h 8900716"/>
              <a:gd name="connsiteX8246" fmla="*/ 8693299 w 11033920"/>
              <a:gd name="connsiteY8246" fmla="*/ 5862523 h 8900716"/>
              <a:gd name="connsiteX8247" fmla="*/ 8720373 w 11033920"/>
              <a:gd name="connsiteY8247" fmla="*/ 5934635 h 8900716"/>
              <a:gd name="connsiteX8248" fmla="*/ 8693299 w 11033920"/>
              <a:gd name="connsiteY8248" fmla="*/ 5910735 h 8900716"/>
              <a:gd name="connsiteX8249" fmla="*/ 8666735 w 11033920"/>
              <a:gd name="connsiteY8249" fmla="*/ 5982023 h 8900716"/>
              <a:gd name="connsiteX8250" fmla="*/ 8667246 w 11033920"/>
              <a:gd name="connsiteY8250" fmla="*/ 5982847 h 8900716"/>
              <a:gd name="connsiteX8251" fmla="*/ 8682060 w 11033920"/>
              <a:gd name="connsiteY8251" fmla="*/ 5973782 h 8900716"/>
              <a:gd name="connsiteX8252" fmla="*/ 8689723 w 11033920"/>
              <a:gd name="connsiteY8252" fmla="*/ 5975018 h 8900716"/>
              <a:gd name="connsiteX8253" fmla="*/ 8693299 w 11033920"/>
              <a:gd name="connsiteY8253" fmla="*/ 5983671 h 8900716"/>
              <a:gd name="connsiteX8254" fmla="*/ 8689723 w 11033920"/>
              <a:gd name="connsiteY8254" fmla="*/ 6000566 h 8900716"/>
              <a:gd name="connsiteX8255" fmla="*/ 8669290 w 11033920"/>
              <a:gd name="connsiteY8255" fmla="*/ 5985732 h 8900716"/>
              <a:gd name="connsiteX8256" fmla="*/ 8675420 w 11033920"/>
              <a:gd name="connsiteY8256" fmla="*/ 5995209 h 8900716"/>
              <a:gd name="connsiteX8257" fmla="*/ 8670311 w 11033920"/>
              <a:gd name="connsiteY8257" fmla="*/ 5994385 h 8900716"/>
              <a:gd name="connsiteX8258" fmla="*/ 8667757 w 11033920"/>
              <a:gd name="connsiteY8258" fmla="*/ 5992736 h 8900716"/>
              <a:gd name="connsiteX8259" fmla="*/ 8667246 w 11033920"/>
              <a:gd name="connsiteY8259" fmla="*/ 5984083 h 8900716"/>
              <a:gd name="connsiteX8260" fmla="*/ 8666735 w 11033920"/>
              <a:gd name="connsiteY8260" fmla="*/ 6006335 h 8900716"/>
              <a:gd name="connsiteX8261" fmla="*/ 8587557 w 11033920"/>
              <a:gd name="connsiteY8261" fmla="*/ 6077623 h 8900716"/>
              <a:gd name="connsiteX8262" fmla="*/ 8614120 w 11033920"/>
              <a:gd name="connsiteY8262" fmla="*/ 6077623 h 8900716"/>
              <a:gd name="connsiteX8263" fmla="*/ 8587557 w 11033920"/>
              <a:gd name="connsiteY8263" fmla="*/ 6149736 h 8900716"/>
              <a:gd name="connsiteX8264" fmla="*/ 8614120 w 11033920"/>
              <a:gd name="connsiteY8264" fmla="*/ 6173636 h 8900716"/>
              <a:gd name="connsiteX8265" fmla="*/ 8587557 w 11033920"/>
              <a:gd name="connsiteY8265" fmla="*/ 6245336 h 8900716"/>
              <a:gd name="connsiteX8266" fmla="*/ 8640172 w 11033920"/>
              <a:gd name="connsiteY8266" fmla="*/ 6269236 h 8900716"/>
              <a:gd name="connsiteX8267" fmla="*/ 8666735 w 11033920"/>
              <a:gd name="connsiteY8267" fmla="*/ 6311267 h 8900716"/>
              <a:gd name="connsiteX8268" fmla="*/ 8680528 w 11033920"/>
              <a:gd name="connsiteY8268" fmla="*/ 6314152 h 8900716"/>
              <a:gd name="connsiteX8269" fmla="*/ 8666735 w 11033920"/>
              <a:gd name="connsiteY8269" fmla="*/ 6293136 h 8900716"/>
              <a:gd name="connsiteX8270" fmla="*/ 8688190 w 11033920"/>
              <a:gd name="connsiteY8270" fmla="*/ 6315800 h 8900716"/>
              <a:gd name="connsiteX8271" fmla="*/ 8701472 w 11033920"/>
              <a:gd name="connsiteY8271" fmla="*/ 6329810 h 8900716"/>
              <a:gd name="connsiteX8272" fmla="*/ 8723948 w 11033920"/>
              <a:gd name="connsiteY8272" fmla="*/ 6334755 h 8900716"/>
              <a:gd name="connsiteX8273" fmla="*/ 8727524 w 11033920"/>
              <a:gd name="connsiteY8273" fmla="*/ 6323217 h 8900716"/>
              <a:gd name="connsiteX8274" fmla="*/ 8746936 w 11033920"/>
              <a:gd name="connsiteY8274" fmla="*/ 6340936 h 8900716"/>
              <a:gd name="connsiteX8275" fmla="*/ 8773499 w 11033920"/>
              <a:gd name="connsiteY8275" fmla="*/ 6365248 h 8900716"/>
              <a:gd name="connsiteX8276" fmla="*/ 8773499 w 11033920"/>
              <a:gd name="connsiteY8276" fmla="*/ 6317036 h 8900716"/>
              <a:gd name="connsiteX8277" fmla="*/ 8800062 w 11033920"/>
              <a:gd name="connsiteY8277" fmla="*/ 6293136 h 8900716"/>
              <a:gd name="connsiteX8278" fmla="*/ 8853188 w 11033920"/>
              <a:gd name="connsiteY8278" fmla="*/ 6317036 h 8900716"/>
              <a:gd name="connsiteX8279" fmla="*/ 8853188 w 11033920"/>
              <a:gd name="connsiteY8279" fmla="*/ 6269236 h 8900716"/>
              <a:gd name="connsiteX8280" fmla="*/ 8853188 w 11033920"/>
              <a:gd name="connsiteY8280" fmla="*/ 6293136 h 8900716"/>
              <a:gd name="connsiteX8281" fmla="*/ 8879751 w 11033920"/>
              <a:gd name="connsiteY8281" fmla="*/ 6245336 h 8900716"/>
              <a:gd name="connsiteX8282" fmla="*/ 8879751 w 11033920"/>
              <a:gd name="connsiteY8282" fmla="*/ 6269236 h 8900716"/>
              <a:gd name="connsiteX8283" fmla="*/ 8932878 w 11033920"/>
              <a:gd name="connsiteY8283" fmla="*/ 6293136 h 8900716"/>
              <a:gd name="connsiteX8284" fmla="*/ 8932878 w 11033920"/>
              <a:gd name="connsiteY8284" fmla="*/ 6317036 h 8900716"/>
              <a:gd name="connsiteX8285" fmla="*/ 8959441 w 11033920"/>
              <a:gd name="connsiteY8285" fmla="*/ 6388736 h 8900716"/>
              <a:gd name="connsiteX8286" fmla="*/ 8932878 w 11033920"/>
              <a:gd name="connsiteY8286" fmla="*/ 6365248 h 8900716"/>
              <a:gd name="connsiteX8287" fmla="*/ 8906315 w 11033920"/>
              <a:gd name="connsiteY8287" fmla="*/ 6388736 h 8900716"/>
              <a:gd name="connsiteX8288" fmla="*/ 8932878 w 11033920"/>
              <a:gd name="connsiteY8288" fmla="*/ 6412636 h 8900716"/>
              <a:gd name="connsiteX8289" fmla="*/ 8932878 w 11033920"/>
              <a:gd name="connsiteY8289" fmla="*/ 6436948 h 8900716"/>
              <a:gd name="connsiteX8290" fmla="*/ 8932878 w 11033920"/>
              <a:gd name="connsiteY8290" fmla="*/ 6484336 h 8900716"/>
              <a:gd name="connsiteX8291" fmla="*/ 8879751 w 11033920"/>
              <a:gd name="connsiteY8291" fmla="*/ 6484336 h 8900716"/>
              <a:gd name="connsiteX8292" fmla="*/ 8872600 w 11033920"/>
              <a:gd name="connsiteY8292" fmla="*/ 6531724 h 8900716"/>
              <a:gd name="connsiteX8293" fmla="*/ 8874643 w 11033920"/>
              <a:gd name="connsiteY8293" fmla="*/ 6538318 h 8900716"/>
              <a:gd name="connsiteX8294" fmla="*/ 8871578 w 11033920"/>
              <a:gd name="connsiteY8294" fmla="*/ 6534609 h 8900716"/>
              <a:gd name="connsiteX8295" fmla="*/ 8853188 w 11033920"/>
              <a:gd name="connsiteY8295" fmla="*/ 6532548 h 8900716"/>
              <a:gd name="connsiteX8296" fmla="*/ 8826625 w 11033920"/>
              <a:gd name="connsiteY8296" fmla="*/ 6580349 h 8900716"/>
              <a:gd name="connsiteX8297" fmla="*/ 8800062 w 11033920"/>
              <a:gd name="connsiteY8297" fmla="*/ 6603837 h 8900716"/>
              <a:gd name="connsiteX8298" fmla="*/ 8800062 w 11033920"/>
              <a:gd name="connsiteY8298" fmla="*/ 6628149 h 8900716"/>
              <a:gd name="connsiteX8299" fmla="*/ 8803638 w 11033920"/>
              <a:gd name="connsiteY8299" fmla="*/ 6685426 h 8900716"/>
              <a:gd name="connsiteX8300" fmla="*/ 8816409 w 11033920"/>
              <a:gd name="connsiteY8300" fmla="*/ 6706442 h 8900716"/>
              <a:gd name="connsiteX8301" fmla="*/ 8815387 w 11033920"/>
              <a:gd name="connsiteY8301" fmla="*/ 6706854 h 8900716"/>
              <a:gd name="connsiteX8302" fmla="*/ 8826625 w 11033920"/>
              <a:gd name="connsiteY8302" fmla="*/ 6723749 h 8900716"/>
              <a:gd name="connsiteX8303" fmla="*/ 8816409 w 11033920"/>
              <a:gd name="connsiteY8303" fmla="*/ 6706442 h 8900716"/>
              <a:gd name="connsiteX8304" fmla="*/ 8826625 w 11033920"/>
              <a:gd name="connsiteY8304" fmla="*/ 6699849 h 8900716"/>
              <a:gd name="connsiteX8305" fmla="*/ 8800062 w 11033920"/>
              <a:gd name="connsiteY8305" fmla="*/ 6819350 h 8900716"/>
              <a:gd name="connsiteX8306" fmla="*/ 8773499 w 11033920"/>
              <a:gd name="connsiteY8306" fmla="*/ 6843250 h 8900716"/>
              <a:gd name="connsiteX8307" fmla="*/ 8773499 w 11033920"/>
              <a:gd name="connsiteY8307" fmla="*/ 6867150 h 8900716"/>
              <a:gd name="connsiteX8308" fmla="*/ 8746936 w 11033920"/>
              <a:gd name="connsiteY8308" fmla="*/ 6867150 h 8900716"/>
              <a:gd name="connsiteX8309" fmla="*/ 8746936 w 11033920"/>
              <a:gd name="connsiteY8309" fmla="*/ 6891462 h 8900716"/>
              <a:gd name="connsiteX8310" fmla="*/ 8693299 w 11033920"/>
              <a:gd name="connsiteY8310" fmla="*/ 6987062 h 8900716"/>
              <a:gd name="connsiteX8311" fmla="*/ 8614120 w 11033920"/>
              <a:gd name="connsiteY8311" fmla="*/ 7058762 h 8900716"/>
              <a:gd name="connsiteX8312" fmla="*/ 8534431 w 11033920"/>
              <a:gd name="connsiteY8312" fmla="*/ 7226475 h 8900716"/>
              <a:gd name="connsiteX8313" fmla="*/ 8507867 w 11033920"/>
              <a:gd name="connsiteY8313" fmla="*/ 7202162 h 8900716"/>
              <a:gd name="connsiteX8314" fmla="*/ 8534431 w 11033920"/>
              <a:gd name="connsiteY8314" fmla="*/ 7249963 h 8900716"/>
              <a:gd name="connsiteX8315" fmla="*/ 8507867 w 11033920"/>
              <a:gd name="connsiteY8315" fmla="*/ 7226475 h 8900716"/>
              <a:gd name="connsiteX8316" fmla="*/ 8507867 w 11033920"/>
              <a:gd name="connsiteY8316" fmla="*/ 7249963 h 8900716"/>
              <a:gd name="connsiteX8317" fmla="*/ 8534431 w 11033920"/>
              <a:gd name="connsiteY8317" fmla="*/ 7273863 h 8900716"/>
              <a:gd name="connsiteX8318" fmla="*/ 8481304 w 11033920"/>
              <a:gd name="connsiteY8318" fmla="*/ 7249963 h 8900716"/>
              <a:gd name="connsiteX8319" fmla="*/ 8481304 w 11033920"/>
              <a:gd name="connsiteY8319" fmla="*/ 7297763 h 8900716"/>
              <a:gd name="connsiteX8320" fmla="*/ 8428178 w 11033920"/>
              <a:gd name="connsiteY8320" fmla="*/ 7345563 h 8900716"/>
              <a:gd name="connsiteX8321" fmla="*/ 8401615 w 11033920"/>
              <a:gd name="connsiteY8321" fmla="*/ 7322075 h 8900716"/>
              <a:gd name="connsiteX8322" fmla="*/ 8401615 w 11033920"/>
              <a:gd name="connsiteY8322" fmla="*/ 7345563 h 8900716"/>
              <a:gd name="connsiteX8323" fmla="*/ 8401615 w 11033920"/>
              <a:gd name="connsiteY8323" fmla="*/ 7359574 h 8900716"/>
              <a:gd name="connsiteX8324" fmla="*/ 8401615 w 11033920"/>
              <a:gd name="connsiteY8324" fmla="*/ 7369463 h 8900716"/>
              <a:gd name="connsiteX8325" fmla="*/ 8401615 w 11033920"/>
              <a:gd name="connsiteY8325" fmla="*/ 7417676 h 8900716"/>
              <a:gd name="connsiteX8326" fmla="*/ 8348489 w 11033920"/>
              <a:gd name="connsiteY8326" fmla="*/ 7417676 h 8900716"/>
              <a:gd name="connsiteX8327" fmla="*/ 8294851 w 11033920"/>
              <a:gd name="connsiteY8327" fmla="*/ 7489376 h 8900716"/>
              <a:gd name="connsiteX8328" fmla="*/ 8268289 w 11033920"/>
              <a:gd name="connsiteY8328" fmla="*/ 7537176 h 8900716"/>
              <a:gd name="connsiteX8329" fmla="*/ 8241725 w 11033920"/>
              <a:gd name="connsiteY8329" fmla="*/ 7513276 h 8900716"/>
              <a:gd name="connsiteX8330" fmla="*/ 8215162 w 11033920"/>
              <a:gd name="connsiteY8330" fmla="*/ 7537176 h 8900716"/>
              <a:gd name="connsiteX8331" fmla="*/ 8135473 w 11033920"/>
              <a:gd name="connsiteY8331" fmla="*/ 7632776 h 8900716"/>
              <a:gd name="connsiteX8332" fmla="*/ 8108909 w 11033920"/>
              <a:gd name="connsiteY8332" fmla="*/ 7656676 h 8900716"/>
              <a:gd name="connsiteX8333" fmla="*/ 8135473 w 11033920"/>
              <a:gd name="connsiteY8333" fmla="*/ 7680576 h 8900716"/>
              <a:gd name="connsiteX8334" fmla="*/ 8082347 w 11033920"/>
              <a:gd name="connsiteY8334" fmla="*/ 7704476 h 8900716"/>
              <a:gd name="connsiteX8335" fmla="*/ 8108909 w 11033920"/>
              <a:gd name="connsiteY8335" fmla="*/ 7728376 h 8900716"/>
              <a:gd name="connsiteX8336" fmla="*/ 8029220 w 11033920"/>
              <a:gd name="connsiteY8336" fmla="*/ 7800076 h 8900716"/>
              <a:gd name="connsiteX8337" fmla="*/ 8002657 w 11033920"/>
              <a:gd name="connsiteY8337" fmla="*/ 7848288 h 8900716"/>
              <a:gd name="connsiteX8338" fmla="*/ 8002657 w 11033920"/>
              <a:gd name="connsiteY8338" fmla="*/ 7872189 h 8900716"/>
              <a:gd name="connsiteX8339" fmla="*/ 7949531 w 11033920"/>
              <a:gd name="connsiteY8339" fmla="*/ 7919577 h 8900716"/>
              <a:gd name="connsiteX8340" fmla="*/ 7922967 w 11033920"/>
              <a:gd name="connsiteY8340" fmla="*/ 7943889 h 8900716"/>
              <a:gd name="connsiteX8341" fmla="*/ 7896405 w 11033920"/>
              <a:gd name="connsiteY8341" fmla="*/ 7991277 h 8900716"/>
              <a:gd name="connsiteX8342" fmla="*/ 7896405 w 11033920"/>
              <a:gd name="connsiteY8342" fmla="*/ 8015177 h 8900716"/>
              <a:gd name="connsiteX8343" fmla="*/ 7843278 w 11033920"/>
              <a:gd name="connsiteY8343" fmla="*/ 8087290 h 8900716"/>
              <a:gd name="connsiteX8344" fmla="*/ 7816204 w 11033920"/>
              <a:gd name="connsiteY8344" fmla="*/ 8087290 h 8900716"/>
              <a:gd name="connsiteX8345" fmla="*/ 7816204 w 11033920"/>
              <a:gd name="connsiteY8345" fmla="*/ 8111190 h 8900716"/>
              <a:gd name="connsiteX8346" fmla="*/ 7763078 w 11033920"/>
              <a:gd name="connsiteY8346" fmla="*/ 8111190 h 8900716"/>
              <a:gd name="connsiteX8347" fmla="*/ 7736515 w 11033920"/>
              <a:gd name="connsiteY8347" fmla="*/ 8158990 h 8900716"/>
              <a:gd name="connsiteX8348" fmla="*/ 7732939 w 11033920"/>
              <a:gd name="connsiteY8348" fmla="*/ 8158990 h 8900716"/>
              <a:gd name="connsiteX8349" fmla="*/ 7709951 w 11033920"/>
              <a:gd name="connsiteY8349" fmla="*/ 8158990 h 8900716"/>
              <a:gd name="connsiteX8350" fmla="*/ 7709951 w 11033920"/>
              <a:gd name="connsiteY8350" fmla="*/ 8182890 h 8900716"/>
              <a:gd name="connsiteX8351" fmla="*/ 7656825 w 11033920"/>
              <a:gd name="connsiteY8351" fmla="*/ 8182890 h 8900716"/>
              <a:gd name="connsiteX8352" fmla="*/ 7603699 w 11033920"/>
              <a:gd name="connsiteY8352" fmla="*/ 8230690 h 8900716"/>
              <a:gd name="connsiteX8353" fmla="*/ 7577136 w 11033920"/>
              <a:gd name="connsiteY8353" fmla="*/ 8206790 h 8900716"/>
              <a:gd name="connsiteX8354" fmla="*/ 7550573 w 11033920"/>
              <a:gd name="connsiteY8354" fmla="*/ 8254590 h 8900716"/>
              <a:gd name="connsiteX8355" fmla="*/ 7577136 w 11033920"/>
              <a:gd name="connsiteY8355" fmla="*/ 8278490 h 8900716"/>
              <a:gd name="connsiteX8356" fmla="*/ 7497447 w 11033920"/>
              <a:gd name="connsiteY8356" fmla="*/ 8326290 h 8900716"/>
              <a:gd name="connsiteX8357" fmla="*/ 7534737 w 11033920"/>
              <a:gd name="connsiteY8357" fmla="*/ 8329586 h 8900716"/>
              <a:gd name="connsiteX8358" fmla="*/ 7549551 w 11033920"/>
              <a:gd name="connsiteY8358" fmla="*/ 8348954 h 8900716"/>
              <a:gd name="connsiteX8359" fmla="*/ 7524009 w 11033920"/>
              <a:gd name="connsiteY8359" fmla="*/ 8392221 h 8900716"/>
              <a:gd name="connsiteX8360" fmla="*/ 7470883 w 11033920"/>
              <a:gd name="connsiteY8360" fmla="*/ 8445791 h 8900716"/>
              <a:gd name="connsiteX8361" fmla="*/ 7577136 w 11033920"/>
              <a:gd name="connsiteY8361" fmla="*/ 8421890 h 8900716"/>
              <a:gd name="connsiteX8362" fmla="*/ 7603699 w 11033920"/>
              <a:gd name="connsiteY8362" fmla="*/ 8374502 h 8900716"/>
              <a:gd name="connsiteX8363" fmla="*/ 7630262 w 11033920"/>
              <a:gd name="connsiteY8363" fmla="*/ 8421890 h 8900716"/>
              <a:gd name="connsiteX8364" fmla="*/ 7656825 w 11033920"/>
              <a:gd name="connsiteY8364" fmla="*/ 8326290 h 8900716"/>
              <a:gd name="connsiteX8365" fmla="*/ 7683389 w 11033920"/>
              <a:gd name="connsiteY8365" fmla="*/ 8302802 h 8900716"/>
              <a:gd name="connsiteX8366" fmla="*/ 7683389 w 11033920"/>
              <a:gd name="connsiteY8366" fmla="*/ 8326290 h 8900716"/>
              <a:gd name="connsiteX8367" fmla="*/ 7709951 w 11033920"/>
              <a:gd name="connsiteY8367" fmla="*/ 8278490 h 8900716"/>
              <a:gd name="connsiteX8368" fmla="*/ 7763078 w 11033920"/>
              <a:gd name="connsiteY8368" fmla="*/ 8230690 h 8900716"/>
              <a:gd name="connsiteX8369" fmla="*/ 7816204 w 11033920"/>
              <a:gd name="connsiteY8369" fmla="*/ 8182890 h 8900716"/>
              <a:gd name="connsiteX8370" fmla="*/ 7843278 w 11033920"/>
              <a:gd name="connsiteY8370" fmla="*/ 8182890 h 8900716"/>
              <a:gd name="connsiteX8371" fmla="*/ 7896405 w 11033920"/>
              <a:gd name="connsiteY8371" fmla="*/ 8135090 h 8900716"/>
              <a:gd name="connsiteX8372" fmla="*/ 7869841 w 11033920"/>
              <a:gd name="connsiteY8372" fmla="*/ 8206790 h 8900716"/>
              <a:gd name="connsiteX8373" fmla="*/ 7896405 w 11033920"/>
              <a:gd name="connsiteY8373" fmla="*/ 8230690 h 8900716"/>
              <a:gd name="connsiteX8374" fmla="*/ 7896405 w 11033920"/>
              <a:gd name="connsiteY8374" fmla="*/ 8206790 h 8900716"/>
              <a:gd name="connsiteX8375" fmla="*/ 7922967 w 11033920"/>
              <a:gd name="connsiteY8375" fmla="*/ 8182890 h 8900716"/>
              <a:gd name="connsiteX8376" fmla="*/ 7922967 w 11033920"/>
              <a:gd name="connsiteY8376" fmla="*/ 8111190 h 8900716"/>
              <a:gd name="connsiteX8377" fmla="*/ 7946211 w 11033920"/>
              <a:gd name="connsiteY8377" fmla="*/ 8120152 h 8900716"/>
              <a:gd name="connsiteX8378" fmla="*/ 7948900 w 11033920"/>
              <a:gd name="connsiteY8378" fmla="*/ 8114968 h 8900716"/>
              <a:gd name="connsiteX8379" fmla="*/ 7941230 w 11033920"/>
              <a:gd name="connsiteY8379" fmla="*/ 8160857 h 8900716"/>
              <a:gd name="connsiteX8380" fmla="*/ 7896405 w 11033920"/>
              <a:gd name="connsiteY8380" fmla="*/ 8278490 h 8900716"/>
              <a:gd name="connsiteX8381" fmla="*/ 7869841 w 11033920"/>
              <a:gd name="connsiteY8381" fmla="*/ 8278490 h 8900716"/>
              <a:gd name="connsiteX8382" fmla="*/ 7843278 w 11033920"/>
              <a:gd name="connsiteY8382" fmla="*/ 8278490 h 8900716"/>
              <a:gd name="connsiteX8383" fmla="*/ 7843278 w 11033920"/>
              <a:gd name="connsiteY8383" fmla="*/ 8302802 h 8900716"/>
              <a:gd name="connsiteX8384" fmla="*/ 7816204 w 11033920"/>
              <a:gd name="connsiteY8384" fmla="*/ 8302802 h 8900716"/>
              <a:gd name="connsiteX8385" fmla="*/ 7816204 w 11033920"/>
              <a:gd name="connsiteY8385" fmla="*/ 8326290 h 8900716"/>
              <a:gd name="connsiteX8386" fmla="*/ 7736515 w 11033920"/>
              <a:gd name="connsiteY8386" fmla="*/ 8421890 h 8900716"/>
              <a:gd name="connsiteX8387" fmla="*/ 7656825 w 11033920"/>
              <a:gd name="connsiteY8387" fmla="*/ 8470103 h 8900716"/>
              <a:gd name="connsiteX8388" fmla="*/ 7630262 w 11033920"/>
              <a:gd name="connsiteY8388" fmla="*/ 8517903 h 8900716"/>
              <a:gd name="connsiteX8389" fmla="*/ 7630262 w 11033920"/>
              <a:gd name="connsiteY8389" fmla="*/ 8541391 h 8900716"/>
              <a:gd name="connsiteX8390" fmla="*/ 7630262 w 11033920"/>
              <a:gd name="connsiteY8390" fmla="*/ 8565703 h 8900716"/>
              <a:gd name="connsiteX8391" fmla="*/ 7603699 w 11033920"/>
              <a:gd name="connsiteY8391" fmla="*/ 8565703 h 8900716"/>
              <a:gd name="connsiteX8392" fmla="*/ 7497447 w 11033920"/>
              <a:gd name="connsiteY8392" fmla="*/ 8661303 h 8900716"/>
              <a:gd name="connsiteX8393" fmla="*/ 7497447 w 11033920"/>
              <a:gd name="connsiteY8393" fmla="*/ 8637403 h 8900716"/>
              <a:gd name="connsiteX8394" fmla="*/ 7497447 w 11033920"/>
              <a:gd name="connsiteY8394" fmla="*/ 8613503 h 8900716"/>
              <a:gd name="connsiteX8395" fmla="*/ 7475481 w 11033920"/>
              <a:gd name="connsiteY8395" fmla="*/ 8610619 h 8900716"/>
              <a:gd name="connsiteX8396" fmla="*/ 7391194 w 11033920"/>
              <a:gd name="connsiteY8396" fmla="*/ 8661303 h 8900716"/>
              <a:gd name="connsiteX8397" fmla="*/ 7417757 w 11033920"/>
              <a:gd name="connsiteY8397" fmla="*/ 8661303 h 8900716"/>
              <a:gd name="connsiteX8398" fmla="*/ 7338067 w 11033920"/>
              <a:gd name="connsiteY8398" fmla="*/ 8733416 h 8900716"/>
              <a:gd name="connsiteX8399" fmla="*/ 7327851 w 11033920"/>
              <a:gd name="connsiteY8399" fmla="*/ 8747838 h 8900716"/>
              <a:gd name="connsiteX8400" fmla="*/ 7329383 w 11033920"/>
              <a:gd name="connsiteY8400" fmla="*/ 8754431 h 8900716"/>
              <a:gd name="connsiteX8401" fmla="*/ 7321211 w 11033920"/>
              <a:gd name="connsiteY8401" fmla="*/ 8747838 h 8900716"/>
              <a:gd name="connsiteX8402" fmla="*/ 7284431 w 11033920"/>
              <a:gd name="connsiteY8402" fmla="*/ 8733416 h 8900716"/>
              <a:gd name="connsiteX8403" fmla="*/ 7284431 w 11033920"/>
              <a:gd name="connsiteY8403" fmla="*/ 8756904 h 8900716"/>
              <a:gd name="connsiteX8404" fmla="*/ 7268084 w 11033920"/>
              <a:gd name="connsiteY8404" fmla="*/ 8735888 h 8900716"/>
              <a:gd name="connsiteX8405" fmla="*/ 7257357 w 11033920"/>
              <a:gd name="connsiteY8405" fmla="*/ 8735064 h 8900716"/>
              <a:gd name="connsiteX8406" fmla="*/ 7231304 w 11033920"/>
              <a:gd name="connsiteY8406" fmla="*/ 8733416 h 8900716"/>
              <a:gd name="connsiteX8407" fmla="*/ 7231304 w 11033920"/>
              <a:gd name="connsiteY8407" fmla="*/ 8780804 h 8900716"/>
              <a:gd name="connsiteX8408" fmla="*/ 7231304 w 11033920"/>
              <a:gd name="connsiteY8408" fmla="*/ 8756904 h 8900716"/>
              <a:gd name="connsiteX8409" fmla="*/ 7204741 w 11033920"/>
              <a:gd name="connsiteY8409" fmla="*/ 8709103 h 8900716"/>
              <a:gd name="connsiteX8410" fmla="*/ 7178178 w 11033920"/>
              <a:gd name="connsiteY8410" fmla="*/ 8733416 h 8900716"/>
              <a:gd name="connsiteX8411" fmla="*/ 7151615 w 11033920"/>
              <a:gd name="connsiteY8411" fmla="*/ 8661303 h 8900716"/>
              <a:gd name="connsiteX8412" fmla="*/ 7151615 w 11033920"/>
              <a:gd name="connsiteY8412" fmla="*/ 8637403 h 8900716"/>
              <a:gd name="connsiteX8413" fmla="*/ 7125051 w 11033920"/>
              <a:gd name="connsiteY8413" fmla="*/ 8661303 h 8900716"/>
              <a:gd name="connsiteX8414" fmla="*/ 7125051 w 11033920"/>
              <a:gd name="connsiteY8414" fmla="*/ 8637403 h 8900716"/>
              <a:gd name="connsiteX8415" fmla="*/ 7071925 w 11033920"/>
              <a:gd name="connsiteY8415" fmla="*/ 8589603 h 8900716"/>
              <a:gd name="connsiteX8416" fmla="*/ 7098489 w 11033920"/>
              <a:gd name="connsiteY8416" fmla="*/ 8589603 h 8900716"/>
              <a:gd name="connsiteX8417" fmla="*/ 7071925 w 11033920"/>
              <a:gd name="connsiteY8417" fmla="*/ 8541391 h 8900716"/>
              <a:gd name="connsiteX8418" fmla="*/ 7045363 w 11033920"/>
              <a:gd name="connsiteY8418" fmla="*/ 8541391 h 8900716"/>
              <a:gd name="connsiteX8419" fmla="*/ 7018799 w 11033920"/>
              <a:gd name="connsiteY8419" fmla="*/ 8494003 h 8900716"/>
              <a:gd name="connsiteX8420" fmla="*/ 7045363 w 11033920"/>
              <a:gd name="connsiteY8420" fmla="*/ 8470103 h 8900716"/>
              <a:gd name="connsiteX8421" fmla="*/ 7045363 w 11033920"/>
              <a:gd name="connsiteY8421" fmla="*/ 8421890 h 8900716"/>
              <a:gd name="connsiteX8422" fmla="*/ 7071925 w 11033920"/>
              <a:gd name="connsiteY8422" fmla="*/ 8421890 h 8900716"/>
              <a:gd name="connsiteX8423" fmla="*/ 7098489 w 11033920"/>
              <a:gd name="connsiteY8423" fmla="*/ 8421890 h 8900716"/>
              <a:gd name="connsiteX8424" fmla="*/ 7071925 w 11033920"/>
              <a:gd name="connsiteY8424" fmla="*/ 8398402 h 8900716"/>
              <a:gd name="connsiteX8425" fmla="*/ 7018799 w 11033920"/>
              <a:gd name="connsiteY8425" fmla="*/ 8374502 h 8900716"/>
              <a:gd name="connsiteX8426" fmla="*/ 7018799 w 11033920"/>
              <a:gd name="connsiteY8426" fmla="*/ 8398402 h 8900716"/>
              <a:gd name="connsiteX8427" fmla="*/ 6965673 w 11033920"/>
              <a:gd name="connsiteY8427" fmla="*/ 8374502 h 8900716"/>
              <a:gd name="connsiteX8428" fmla="*/ 6992236 w 11033920"/>
              <a:gd name="connsiteY8428" fmla="*/ 8445791 h 8900716"/>
              <a:gd name="connsiteX8429" fmla="*/ 6965673 w 11033920"/>
              <a:gd name="connsiteY8429" fmla="*/ 8445791 h 8900716"/>
              <a:gd name="connsiteX8430" fmla="*/ 6965673 w 11033920"/>
              <a:gd name="connsiteY8430" fmla="*/ 8421890 h 8900716"/>
              <a:gd name="connsiteX8431" fmla="*/ 6939109 w 11033920"/>
              <a:gd name="connsiteY8431" fmla="*/ 8398402 h 8900716"/>
              <a:gd name="connsiteX8432" fmla="*/ 6912547 w 11033920"/>
              <a:gd name="connsiteY8432" fmla="*/ 8398402 h 8900716"/>
              <a:gd name="connsiteX8433" fmla="*/ 6912547 w 11033920"/>
              <a:gd name="connsiteY8433" fmla="*/ 8374502 h 8900716"/>
              <a:gd name="connsiteX8434" fmla="*/ 6912547 w 11033920"/>
              <a:gd name="connsiteY8434" fmla="*/ 8362140 h 8900716"/>
              <a:gd name="connsiteX8435" fmla="*/ 6912547 w 11033920"/>
              <a:gd name="connsiteY8435" fmla="*/ 8351426 h 8900716"/>
              <a:gd name="connsiteX8436" fmla="*/ 6908971 w 11033920"/>
              <a:gd name="connsiteY8436" fmla="*/ 8360080 h 8900716"/>
              <a:gd name="connsiteX8437" fmla="*/ 6885473 w 11033920"/>
              <a:gd name="connsiteY8437" fmla="*/ 8350602 h 8900716"/>
              <a:gd name="connsiteX8438" fmla="*/ 6888537 w 11033920"/>
              <a:gd name="connsiteY8438" fmla="*/ 8332471 h 8900716"/>
              <a:gd name="connsiteX8439" fmla="*/ 6912547 w 11033920"/>
              <a:gd name="connsiteY8439" fmla="*/ 8350602 h 8900716"/>
              <a:gd name="connsiteX8440" fmla="*/ 6912547 w 11033920"/>
              <a:gd name="connsiteY8440" fmla="*/ 8350190 h 8900716"/>
              <a:gd name="connsiteX8441" fmla="*/ 6939109 w 11033920"/>
              <a:gd name="connsiteY8441" fmla="*/ 8302802 h 8900716"/>
              <a:gd name="connsiteX8442" fmla="*/ 6912547 w 11033920"/>
              <a:gd name="connsiteY8442" fmla="*/ 8302802 h 8900716"/>
              <a:gd name="connsiteX8443" fmla="*/ 6885983 w 11033920"/>
              <a:gd name="connsiteY8443" fmla="*/ 8278490 h 8900716"/>
              <a:gd name="connsiteX8444" fmla="*/ 6885983 w 11033920"/>
              <a:gd name="connsiteY8444" fmla="*/ 8230690 h 8900716"/>
              <a:gd name="connsiteX8445" fmla="*/ 6939109 w 11033920"/>
              <a:gd name="connsiteY8445" fmla="*/ 8230690 h 8900716"/>
              <a:gd name="connsiteX8446" fmla="*/ 6939109 w 11033920"/>
              <a:gd name="connsiteY8446" fmla="*/ 8135090 h 8900716"/>
              <a:gd name="connsiteX8447" fmla="*/ 6912547 w 11033920"/>
              <a:gd name="connsiteY8447" fmla="*/ 8158990 h 8900716"/>
              <a:gd name="connsiteX8448" fmla="*/ 6912547 w 11033920"/>
              <a:gd name="connsiteY8448" fmla="*/ 8135090 h 8900716"/>
              <a:gd name="connsiteX8449" fmla="*/ 6912547 w 11033920"/>
              <a:gd name="connsiteY8449" fmla="*/ 8087290 h 8900716"/>
              <a:gd name="connsiteX8450" fmla="*/ 6939109 w 11033920"/>
              <a:gd name="connsiteY8450" fmla="*/ 8039490 h 8900716"/>
              <a:gd name="connsiteX8451" fmla="*/ 6859421 w 11033920"/>
              <a:gd name="connsiteY8451" fmla="*/ 8015177 h 8900716"/>
              <a:gd name="connsiteX8452" fmla="*/ 6859421 w 11033920"/>
              <a:gd name="connsiteY8452" fmla="*/ 7967789 h 8900716"/>
              <a:gd name="connsiteX8453" fmla="*/ 6805783 w 11033920"/>
              <a:gd name="connsiteY8453" fmla="*/ 7919577 h 8900716"/>
              <a:gd name="connsiteX8454" fmla="*/ 6805783 w 11033920"/>
              <a:gd name="connsiteY8454" fmla="*/ 7943889 h 8900716"/>
              <a:gd name="connsiteX8455" fmla="*/ 6779220 w 11033920"/>
              <a:gd name="connsiteY8455" fmla="*/ 7943889 h 8900716"/>
              <a:gd name="connsiteX8456" fmla="*/ 6805783 w 11033920"/>
              <a:gd name="connsiteY8456" fmla="*/ 7967789 h 8900716"/>
              <a:gd name="connsiteX8457" fmla="*/ 6779220 w 11033920"/>
              <a:gd name="connsiteY8457" fmla="*/ 7967789 h 8900716"/>
              <a:gd name="connsiteX8458" fmla="*/ 6726093 w 11033920"/>
              <a:gd name="connsiteY8458" fmla="*/ 8063390 h 8900716"/>
              <a:gd name="connsiteX8459" fmla="*/ 6699531 w 11033920"/>
              <a:gd name="connsiteY8459" fmla="*/ 8039490 h 8900716"/>
              <a:gd name="connsiteX8460" fmla="*/ 6699531 w 11033920"/>
              <a:gd name="connsiteY8460" fmla="*/ 8063390 h 8900716"/>
              <a:gd name="connsiteX8461" fmla="*/ 6699531 w 11033920"/>
              <a:gd name="connsiteY8461" fmla="*/ 8087290 h 8900716"/>
              <a:gd name="connsiteX8462" fmla="*/ 6646405 w 11033920"/>
              <a:gd name="connsiteY8462" fmla="*/ 8135090 h 8900716"/>
              <a:gd name="connsiteX8463" fmla="*/ 6593278 w 11033920"/>
              <a:gd name="connsiteY8463" fmla="*/ 8158990 h 8900716"/>
              <a:gd name="connsiteX8464" fmla="*/ 6566715 w 11033920"/>
              <a:gd name="connsiteY8464" fmla="*/ 8135090 h 8900716"/>
              <a:gd name="connsiteX8465" fmla="*/ 6566715 w 11033920"/>
              <a:gd name="connsiteY8465" fmla="*/ 8158990 h 8900716"/>
              <a:gd name="connsiteX8466" fmla="*/ 6593278 w 11033920"/>
              <a:gd name="connsiteY8466" fmla="*/ 8182890 h 8900716"/>
              <a:gd name="connsiteX8467" fmla="*/ 6596343 w 11033920"/>
              <a:gd name="connsiteY8467" fmla="*/ 8195252 h 8900716"/>
              <a:gd name="connsiteX8468" fmla="*/ 6616265 w 11033920"/>
              <a:gd name="connsiteY8468" fmla="*/ 8205142 h 8900716"/>
              <a:gd name="connsiteX8469" fmla="*/ 6598387 w 11033920"/>
              <a:gd name="connsiteY8469" fmla="*/ 8175472 h 8900716"/>
              <a:gd name="connsiteX8470" fmla="*/ 6619331 w 11033920"/>
              <a:gd name="connsiteY8470" fmla="*/ 8160226 h 8900716"/>
              <a:gd name="connsiteX8471" fmla="*/ 6611668 w 11033920"/>
              <a:gd name="connsiteY8471" fmla="*/ 8184538 h 8900716"/>
              <a:gd name="connsiteX8472" fmla="*/ 6617798 w 11033920"/>
              <a:gd name="connsiteY8472" fmla="*/ 8205966 h 8900716"/>
              <a:gd name="connsiteX8473" fmla="*/ 6619841 w 11033920"/>
              <a:gd name="connsiteY8473" fmla="*/ 8206790 h 8900716"/>
              <a:gd name="connsiteX8474" fmla="*/ 6646405 w 11033920"/>
              <a:gd name="connsiteY8474" fmla="*/ 8206790 h 8900716"/>
              <a:gd name="connsiteX8475" fmla="*/ 6646405 w 11033920"/>
              <a:gd name="connsiteY8475" fmla="*/ 8230690 h 8900716"/>
              <a:gd name="connsiteX8476" fmla="*/ 6593278 w 11033920"/>
              <a:gd name="connsiteY8476" fmla="*/ 8254590 h 8900716"/>
              <a:gd name="connsiteX8477" fmla="*/ 6566715 w 11033920"/>
              <a:gd name="connsiteY8477" fmla="*/ 8206790 h 8900716"/>
              <a:gd name="connsiteX8478" fmla="*/ 6593278 w 11033920"/>
              <a:gd name="connsiteY8478" fmla="*/ 8254590 h 8900716"/>
              <a:gd name="connsiteX8479" fmla="*/ 6566715 w 11033920"/>
              <a:gd name="connsiteY8479" fmla="*/ 8254590 h 8900716"/>
              <a:gd name="connsiteX8480" fmla="*/ 6540151 w 11033920"/>
              <a:gd name="connsiteY8480" fmla="*/ 8254590 h 8900716"/>
              <a:gd name="connsiteX8481" fmla="*/ 6510523 w 11033920"/>
              <a:gd name="connsiteY8481" fmla="*/ 8230278 h 8900716"/>
              <a:gd name="connsiteX8482" fmla="*/ 6499796 w 11033920"/>
              <a:gd name="connsiteY8482" fmla="*/ 8228218 h 8900716"/>
              <a:gd name="connsiteX8483" fmla="*/ 6496221 w 11033920"/>
              <a:gd name="connsiteY8483" fmla="*/ 8223272 h 8900716"/>
              <a:gd name="connsiteX8484" fmla="*/ 6508991 w 11033920"/>
              <a:gd name="connsiteY8484" fmla="*/ 8229042 h 8900716"/>
              <a:gd name="connsiteX8485" fmla="*/ 6499796 w 11033920"/>
              <a:gd name="connsiteY8485" fmla="*/ 8221624 h 8900716"/>
              <a:gd name="connsiteX8486" fmla="*/ 6492645 w 11033920"/>
              <a:gd name="connsiteY8486" fmla="*/ 8219152 h 8900716"/>
              <a:gd name="connsiteX8487" fmla="*/ 6496221 w 11033920"/>
              <a:gd name="connsiteY8487" fmla="*/ 8223272 h 8900716"/>
              <a:gd name="connsiteX8488" fmla="*/ 6489069 w 11033920"/>
              <a:gd name="connsiteY8488" fmla="*/ 8219976 h 8900716"/>
              <a:gd name="connsiteX8489" fmla="*/ 6488558 w 11033920"/>
              <a:gd name="connsiteY8489" fmla="*/ 8217092 h 8900716"/>
              <a:gd name="connsiteX8490" fmla="*/ 6460463 w 11033920"/>
              <a:gd name="connsiteY8490" fmla="*/ 8206790 h 8900716"/>
              <a:gd name="connsiteX8491" fmla="*/ 6513589 w 11033920"/>
              <a:gd name="connsiteY8491" fmla="*/ 8182890 h 8900716"/>
              <a:gd name="connsiteX8492" fmla="*/ 6460463 w 11033920"/>
              <a:gd name="connsiteY8492" fmla="*/ 8158990 h 8900716"/>
              <a:gd name="connsiteX8493" fmla="*/ 6487025 w 11033920"/>
              <a:gd name="connsiteY8493" fmla="*/ 8135090 h 8900716"/>
              <a:gd name="connsiteX8494" fmla="*/ 6433899 w 11033920"/>
              <a:gd name="connsiteY8494" fmla="*/ 8111190 h 8900716"/>
              <a:gd name="connsiteX8495" fmla="*/ 6460463 w 11033920"/>
              <a:gd name="connsiteY8495" fmla="*/ 8111190 h 8900716"/>
              <a:gd name="connsiteX8496" fmla="*/ 6487025 w 11033920"/>
              <a:gd name="connsiteY8496" fmla="*/ 8063390 h 8900716"/>
              <a:gd name="connsiteX8497" fmla="*/ 6433899 w 11033920"/>
              <a:gd name="connsiteY8497" fmla="*/ 8039490 h 8900716"/>
              <a:gd name="connsiteX8498" fmla="*/ 6433899 w 11033920"/>
              <a:gd name="connsiteY8498" fmla="*/ 8015177 h 8900716"/>
              <a:gd name="connsiteX8499" fmla="*/ 6423683 w 11033920"/>
              <a:gd name="connsiteY8499" fmla="*/ 8012705 h 8900716"/>
              <a:gd name="connsiteX8500" fmla="*/ 6425726 w 11033920"/>
              <a:gd name="connsiteY8500" fmla="*/ 8007760 h 8900716"/>
              <a:gd name="connsiteX8501" fmla="*/ 6421129 w 11033920"/>
              <a:gd name="connsiteY8501" fmla="*/ 8003639 h 8900716"/>
              <a:gd name="connsiteX8502" fmla="*/ 6407336 w 11033920"/>
              <a:gd name="connsiteY8502" fmla="*/ 7991277 h 8900716"/>
              <a:gd name="connsiteX8503" fmla="*/ 6410912 w 11033920"/>
              <a:gd name="connsiteY8503" fmla="*/ 7991277 h 8900716"/>
              <a:gd name="connsiteX8504" fmla="*/ 6433389 w 11033920"/>
              <a:gd name="connsiteY8504" fmla="*/ 7991277 h 8900716"/>
              <a:gd name="connsiteX8505" fmla="*/ 6397119 w 11033920"/>
              <a:gd name="connsiteY8505" fmla="*/ 7967789 h 8900716"/>
              <a:gd name="connsiteX8506" fmla="*/ 6380773 w 11033920"/>
              <a:gd name="connsiteY8506" fmla="*/ 7943889 h 8900716"/>
              <a:gd name="connsiteX8507" fmla="*/ 6300573 w 11033920"/>
              <a:gd name="connsiteY8507" fmla="*/ 7991277 h 8900716"/>
              <a:gd name="connsiteX8508" fmla="*/ 6247447 w 11033920"/>
              <a:gd name="connsiteY8508" fmla="*/ 7967789 h 8900716"/>
              <a:gd name="connsiteX8509" fmla="*/ 6274009 w 11033920"/>
              <a:gd name="connsiteY8509" fmla="*/ 8015177 h 8900716"/>
              <a:gd name="connsiteX8510" fmla="*/ 6247447 w 11033920"/>
              <a:gd name="connsiteY8510" fmla="*/ 7991277 h 8900716"/>
              <a:gd name="connsiteX8511" fmla="*/ 6220883 w 11033920"/>
              <a:gd name="connsiteY8511" fmla="*/ 7967789 h 8900716"/>
              <a:gd name="connsiteX8512" fmla="*/ 6220883 w 11033920"/>
              <a:gd name="connsiteY8512" fmla="*/ 7943889 h 8900716"/>
              <a:gd name="connsiteX8513" fmla="*/ 6194320 w 11033920"/>
              <a:gd name="connsiteY8513" fmla="*/ 7919577 h 8900716"/>
              <a:gd name="connsiteX8514" fmla="*/ 6220883 w 11033920"/>
              <a:gd name="connsiteY8514" fmla="*/ 7919577 h 8900716"/>
              <a:gd name="connsiteX8515" fmla="*/ 6220883 w 11033920"/>
              <a:gd name="connsiteY8515" fmla="*/ 7895677 h 8900716"/>
              <a:gd name="connsiteX8516" fmla="*/ 6194320 w 11033920"/>
              <a:gd name="connsiteY8516" fmla="*/ 7895677 h 8900716"/>
              <a:gd name="connsiteX8517" fmla="*/ 6167757 w 11033920"/>
              <a:gd name="connsiteY8517" fmla="*/ 7874661 h 8900716"/>
              <a:gd name="connsiteX8518" fmla="*/ 6141194 w 11033920"/>
              <a:gd name="connsiteY8518" fmla="*/ 7872189 h 8900716"/>
              <a:gd name="connsiteX8519" fmla="*/ 6141194 w 11033920"/>
              <a:gd name="connsiteY8519" fmla="*/ 7874249 h 8900716"/>
              <a:gd name="connsiteX8520" fmla="*/ 6114120 w 11033920"/>
              <a:gd name="connsiteY8520" fmla="*/ 7850349 h 8900716"/>
              <a:gd name="connsiteX8521" fmla="*/ 6117185 w 11033920"/>
              <a:gd name="connsiteY8521" fmla="*/ 7850349 h 8900716"/>
              <a:gd name="connsiteX8522" fmla="*/ 6141194 w 11033920"/>
              <a:gd name="connsiteY8522" fmla="*/ 7850349 h 8900716"/>
              <a:gd name="connsiteX8523" fmla="*/ 6141194 w 11033920"/>
              <a:gd name="connsiteY8523" fmla="*/ 7848288 h 8900716"/>
              <a:gd name="connsiteX8524" fmla="*/ 6167757 w 11033920"/>
              <a:gd name="connsiteY8524" fmla="*/ 7872189 h 8900716"/>
              <a:gd name="connsiteX8525" fmla="*/ 6167757 w 11033920"/>
              <a:gd name="connsiteY8525" fmla="*/ 7848288 h 8900716"/>
              <a:gd name="connsiteX8526" fmla="*/ 6167757 w 11033920"/>
              <a:gd name="connsiteY8526" fmla="*/ 7825213 h 8900716"/>
              <a:gd name="connsiteX8527" fmla="*/ 6167757 w 11033920"/>
              <a:gd name="connsiteY8527" fmla="*/ 7823976 h 8900716"/>
              <a:gd name="connsiteX8528" fmla="*/ 6194320 w 11033920"/>
              <a:gd name="connsiteY8528" fmla="*/ 7823976 h 8900716"/>
              <a:gd name="connsiteX8529" fmla="*/ 6194320 w 11033920"/>
              <a:gd name="connsiteY8529" fmla="*/ 7848288 h 8900716"/>
              <a:gd name="connsiteX8530" fmla="*/ 6220883 w 11033920"/>
              <a:gd name="connsiteY8530" fmla="*/ 7872189 h 8900716"/>
              <a:gd name="connsiteX8531" fmla="*/ 6214753 w 11033920"/>
              <a:gd name="connsiteY8531" fmla="*/ 7855706 h 8900716"/>
              <a:gd name="connsiteX8532" fmla="*/ 6217819 w 11033920"/>
              <a:gd name="connsiteY8532" fmla="*/ 7856942 h 8900716"/>
              <a:gd name="connsiteX8533" fmla="*/ 6220883 w 11033920"/>
              <a:gd name="connsiteY8533" fmla="*/ 7848288 h 8900716"/>
              <a:gd name="connsiteX8534" fmla="*/ 6211689 w 11033920"/>
              <a:gd name="connsiteY8534" fmla="*/ 7848288 h 8900716"/>
              <a:gd name="connsiteX8535" fmla="*/ 6208113 w 11033920"/>
              <a:gd name="connsiteY8535" fmla="*/ 7839223 h 8900716"/>
              <a:gd name="connsiteX8536" fmla="*/ 6194320 w 11033920"/>
              <a:gd name="connsiteY8536" fmla="*/ 7823976 h 8900716"/>
              <a:gd name="connsiteX8537" fmla="*/ 6167757 w 11033920"/>
              <a:gd name="connsiteY8537" fmla="*/ 7800076 h 8900716"/>
              <a:gd name="connsiteX8538" fmla="*/ 6194320 w 11033920"/>
              <a:gd name="connsiteY8538" fmla="*/ 7800076 h 8900716"/>
              <a:gd name="connsiteX8539" fmla="*/ 6194320 w 11033920"/>
              <a:gd name="connsiteY8539" fmla="*/ 7776176 h 8900716"/>
              <a:gd name="connsiteX8540" fmla="*/ 6167757 w 11033920"/>
              <a:gd name="connsiteY8540" fmla="*/ 7752688 h 8900716"/>
              <a:gd name="connsiteX8541" fmla="*/ 6141194 w 11033920"/>
              <a:gd name="connsiteY8541" fmla="*/ 7752688 h 8900716"/>
              <a:gd name="connsiteX8542" fmla="*/ 6061505 w 11033920"/>
              <a:gd name="connsiteY8542" fmla="*/ 7680576 h 8900716"/>
              <a:gd name="connsiteX8543" fmla="*/ 6088067 w 11033920"/>
              <a:gd name="connsiteY8543" fmla="*/ 7704476 h 8900716"/>
              <a:gd name="connsiteX8544" fmla="*/ 6061505 w 11033920"/>
              <a:gd name="connsiteY8544" fmla="*/ 7704476 h 8900716"/>
              <a:gd name="connsiteX8545" fmla="*/ 6008378 w 11033920"/>
              <a:gd name="connsiteY8545" fmla="*/ 7632776 h 8900716"/>
              <a:gd name="connsiteX8546" fmla="*/ 6061505 w 11033920"/>
              <a:gd name="connsiteY8546" fmla="*/ 7632776 h 8900716"/>
              <a:gd name="connsiteX8547" fmla="*/ 6061505 w 11033920"/>
              <a:gd name="connsiteY8547" fmla="*/ 7608876 h 8900716"/>
              <a:gd name="connsiteX8548" fmla="*/ 6034941 w 11033920"/>
              <a:gd name="connsiteY8548" fmla="*/ 7608876 h 8900716"/>
              <a:gd name="connsiteX8549" fmla="*/ 6058439 w 11033920"/>
              <a:gd name="connsiteY8549" fmla="*/ 7587860 h 8900716"/>
              <a:gd name="connsiteX8550" fmla="*/ 6059461 w 11033920"/>
              <a:gd name="connsiteY8550" fmla="*/ 7586624 h 8900716"/>
              <a:gd name="connsiteX8551" fmla="*/ 6061505 w 11033920"/>
              <a:gd name="connsiteY8551" fmla="*/ 7587860 h 8900716"/>
              <a:gd name="connsiteX8552" fmla="*/ 6088067 w 11033920"/>
              <a:gd name="connsiteY8552" fmla="*/ 7608876 h 8900716"/>
              <a:gd name="connsiteX8553" fmla="*/ 6088067 w 11033920"/>
              <a:gd name="connsiteY8553" fmla="*/ 7560664 h 8900716"/>
              <a:gd name="connsiteX8554" fmla="*/ 6061505 w 11033920"/>
              <a:gd name="connsiteY8554" fmla="*/ 7560664 h 8900716"/>
              <a:gd name="connsiteX8555" fmla="*/ 6034941 w 11033920"/>
              <a:gd name="connsiteY8555" fmla="*/ 7537176 h 8900716"/>
              <a:gd name="connsiteX8556" fmla="*/ 6008378 w 11033920"/>
              <a:gd name="connsiteY8556" fmla="*/ 7537176 h 8900716"/>
              <a:gd name="connsiteX8557" fmla="*/ 5981815 w 11033920"/>
              <a:gd name="connsiteY8557" fmla="*/ 7513276 h 8900716"/>
              <a:gd name="connsiteX8558" fmla="*/ 5981815 w 11033920"/>
              <a:gd name="connsiteY8558" fmla="*/ 7537176 h 8900716"/>
              <a:gd name="connsiteX8559" fmla="*/ 5955252 w 11033920"/>
              <a:gd name="connsiteY8559" fmla="*/ 7489376 h 8900716"/>
              <a:gd name="connsiteX8560" fmla="*/ 5928689 w 11033920"/>
              <a:gd name="connsiteY8560" fmla="*/ 7513276 h 8900716"/>
              <a:gd name="connsiteX8561" fmla="*/ 5928689 w 11033920"/>
              <a:gd name="connsiteY8561" fmla="*/ 7516160 h 8900716"/>
              <a:gd name="connsiteX8562" fmla="*/ 5928689 w 11033920"/>
              <a:gd name="connsiteY8562" fmla="*/ 7525226 h 8900716"/>
              <a:gd name="connsiteX8563" fmla="*/ 5928689 w 11033920"/>
              <a:gd name="connsiteY8563" fmla="*/ 7537176 h 8900716"/>
              <a:gd name="connsiteX8564" fmla="*/ 5955252 w 11033920"/>
              <a:gd name="connsiteY8564" fmla="*/ 7608876 h 8900716"/>
              <a:gd name="connsiteX8565" fmla="*/ 5928689 w 11033920"/>
              <a:gd name="connsiteY8565" fmla="*/ 7560664 h 8900716"/>
              <a:gd name="connsiteX8566" fmla="*/ 5902126 w 11033920"/>
              <a:gd name="connsiteY8566" fmla="*/ 7584976 h 8900716"/>
              <a:gd name="connsiteX8567" fmla="*/ 5902126 w 11033920"/>
              <a:gd name="connsiteY8567" fmla="*/ 7632776 h 8900716"/>
              <a:gd name="connsiteX8568" fmla="*/ 5875563 w 11033920"/>
              <a:gd name="connsiteY8568" fmla="*/ 7608876 h 8900716"/>
              <a:gd name="connsiteX8569" fmla="*/ 5902126 w 11033920"/>
              <a:gd name="connsiteY8569" fmla="*/ 7632776 h 8900716"/>
              <a:gd name="connsiteX8570" fmla="*/ 5928689 w 11033920"/>
              <a:gd name="connsiteY8570" fmla="*/ 7656676 h 8900716"/>
              <a:gd name="connsiteX8571" fmla="*/ 5928689 w 11033920"/>
              <a:gd name="connsiteY8571" fmla="*/ 7680576 h 8900716"/>
              <a:gd name="connsiteX8572" fmla="*/ 5902126 w 11033920"/>
              <a:gd name="connsiteY8572" fmla="*/ 7680576 h 8900716"/>
              <a:gd name="connsiteX8573" fmla="*/ 5875563 w 11033920"/>
              <a:gd name="connsiteY8573" fmla="*/ 7656676 h 8900716"/>
              <a:gd name="connsiteX8574" fmla="*/ 5862281 w 11033920"/>
              <a:gd name="connsiteY8574" fmla="*/ 7656676 h 8900716"/>
              <a:gd name="connsiteX8575" fmla="*/ 5859727 w 11033920"/>
              <a:gd name="connsiteY8575" fmla="*/ 7656676 h 8900716"/>
              <a:gd name="connsiteX8576" fmla="*/ 5849000 w 11033920"/>
              <a:gd name="connsiteY8576" fmla="*/ 7656676 h 8900716"/>
              <a:gd name="connsiteX8577" fmla="*/ 5852064 w 11033920"/>
              <a:gd name="connsiteY8577" fmla="*/ 7668626 h 8900716"/>
              <a:gd name="connsiteX8578" fmla="*/ 5863814 w 11033920"/>
              <a:gd name="connsiteY8578" fmla="*/ 7674807 h 8900716"/>
              <a:gd name="connsiteX8579" fmla="*/ 5849000 w 11033920"/>
              <a:gd name="connsiteY8579" fmla="*/ 7680576 h 8900716"/>
              <a:gd name="connsiteX8580" fmla="*/ 5821926 w 11033920"/>
              <a:gd name="connsiteY8580" fmla="*/ 7680576 h 8900716"/>
              <a:gd name="connsiteX8581" fmla="*/ 5821926 w 11033920"/>
              <a:gd name="connsiteY8581" fmla="*/ 7656676 h 8900716"/>
              <a:gd name="connsiteX8582" fmla="*/ 5821926 w 11033920"/>
              <a:gd name="connsiteY8582" fmla="*/ 7632776 h 8900716"/>
              <a:gd name="connsiteX8583" fmla="*/ 5795362 w 11033920"/>
              <a:gd name="connsiteY8583" fmla="*/ 7608876 h 8900716"/>
              <a:gd name="connsiteX8584" fmla="*/ 5768799 w 11033920"/>
              <a:gd name="connsiteY8584" fmla="*/ 7608876 h 8900716"/>
              <a:gd name="connsiteX8585" fmla="*/ 5742236 w 11033920"/>
              <a:gd name="connsiteY8585" fmla="*/ 7560664 h 8900716"/>
              <a:gd name="connsiteX8586" fmla="*/ 5742236 w 11033920"/>
              <a:gd name="connsiteY8586" fmla="*/ 7584976 h 8900716"/>
              <a:gd name="connsiteX8587" fmla="*/ 5742236 w 11033920"/>
              <a:gd name="connsiteY8587" fmla="*/ 7587860 h 8900716"/>
              <a:gd name="connsiteX8588" fmla="*/ 5742236 w 11033920"/>
              <a:gd name="connsiteY8588" fmla="*/ 7605580 h 8900716"/>
              <a:gd name="connsiteX8589" fmla="*/ 5742236 w 11033920"/>
              <a:gd name="connsiteY8589" fmla="*/ 7608876 h 8900716"/>
              <a:gd name="connsiteX8590" fmla="*/ 5732530 w 11033920"/>
              <a:gd name="connsiteY8590" fmla="*/ 7599810 h 8900716"/>
              <a:gd name="connsiteX8591" fmla="*/ 5731509 w 11033920"/>
              <a:gd name="connsiteY8591" fmla="*/ 7598986 h 8900716"/>
              <a:gd name="connsiteX8592" fmla="*/ 5731509 w 11033920"/>
              <a:gd name="connsiteY8592" fmla="*/ 7598574 h 8900716"/>
              <a:gd name="connsiteX8593" fmla="*/ 5729465 w 11033920"/>
              <a:gd name="connsiteY8593" fmla="*/ 7596926 h 8900716"/>
              <a:gd name="connsiteX8594" fmla="*/ 5715673 w 11033920"/>
              <a:gd name="connsiteY8594" fmla="*/ 7584976 h 8900716"/>
              <a:gd name="connsiteX8595" fmla="*/ 5689110 w 11033920"/>
              <a:gd name="connsiteY8595" fmla="*/ 7584976 h 8900716"/>
              <a:gd name="connsiteX8596" fmla="*/ 5689110 w 11033920"/>
              <a:gd name="connsiteY8596" fmla="*/ 7560664 h 8900716"/>
              <a:gd name="connsiteX8597" fmla="*/ 5689110 w 11033920"/>
              <a:gd name="connsiteY8597" fmla="*/ 7537176 h 8900716"/>
              <a:gd name="connsiteX8598" fmla="*/ 5635984 w 11033920"/>
              <a:gd name="connsiteY8598" fmla="*/ 7513276 h 8900716"/>
              <a:gd name="connsiteX8599" fmla="*/ 5635984 w 11033920"/>
              <a:gd name="connsiteY8599" fmla="*/ 7537176 h 8900716"/>
              <a:gd name="connsiteX8600" fmla="*/ 5659482 w 11033920"/>
              <a:gd name="connsiteY8600" fmla="*/ 7546242 h 8900716"/>
              <a:gd name="connsiteX8601" fmla="*/ 5659993 w 11033920"/>
              <a:gd name="connsiteY8601" fmla="*/ 7546654 h 8900716"/>
              <a:gd name="connsiteX8602" fmla="*/ 5662547 w 11033920"/>
              <a:gd name="connsiteY8602" fmla="*/ 7560664 h 8900716"/>
              <a:gd name="connsiteX8603" fmla="*/ 5689110 w 11033920"/>
              <a:gd name="connsiteY8603" fmla="*/ 7584976 h 8900716"/>
              <a:gd name="connsiteX8604" fmla="*/ 5662547 w 11033920"/>
              <a:gd name="connsiteY8604" fmla="*/ 7584976 h 8900716"/>
              <a:gd name="connsiteX8605" fmla="*/ 5689110 w 11033920"/>
              <a:gd name="connsiteY8605" fmla="*/ 7608876 h 8900716"/>
              <a:gd name="connsiteX8606" fmla="*/ 5662547 w 11033920"/>
              <a:gd name="connsiteY8606" fmla="*/ 7632776 h 8900716"/>
              <a:gd name="connsiteX8607" fmla="*/ 5662547 w 11033920"/>
              <a:gd name="connsiteY8607" fmla="*/ 7636072 h 8900716"/>
              <a:gd name="connsiteX8608" fmla="*/ 5662547 w 11033920"/>
              <a:gd name="connsiteY8608" fmla="*/ 7653792 h 8900716"/>
              <a:gd name="connsiteX8609" fmla="*/ 5662547 w 11033920"/>
              <a:gd name="connsiteY8609" fmla="*/ 7656676 h 8900716"/>
              <a:gd name="connsiteX8610" fmla="*/ 5635984 w 11033920"/>
              <a:gd name="connsiteY8610" fmla="*/ 7656676 h 8900716"/>
              <a:gd name="connsiteX8611" fmla="*/ 5635984 w 11033920"/>
              <a:gd name="connsiteY8611" fmla="*/ 7632776 h 8900716"/>
              <a:gd name="connsiteX8612" fmla="*/ 5609420 w 11033920"/>
              <a:gd name="connsiteY8612" fmla="*/ 7632776 h 8900716"/>
              <a:gd name="connsiteX8613" fmla="*/ 5609420 w 11033920"/>
              <a:gd name="connsiteY8613" fmla="*/ 7641842 h 8900716"/>
              <a:gd name="connsiteX8614" fmla="*/ 5609420 w 11033920"/>
              <a:gd name="connsiteY8614" fmla="*/ 7656676 h 8900716"/>
              <a:gd name="connsiteX8615" fmla="*/ 5582857 w 11033920"/>
              <a:gd name="connsiteY8615" fmla="*/ 7656676 h 8900716"/>
              <a:gd name="connsiteX8616" fmla="*/ 5556294 w 11033920"/>
              <a:gd name="connsiteY8616" fmla="*/ 7624122 h 8900716"/>
              <a:gd name="connsiteX8617" fmla="*/ 5551697 w 11033920"/>
              <a:gd name="connsiteY8617" fmla="*/ 7621238 h 8900716"/>
              <a:gd name="connsiteX8618" fmla="*/ 5551697 w 11033920"/>
              <a:gd name="connsiteY8618" fmla="*/ 7622886 h 8900716"/>
              <a:gd name="connsiteX8619" fmla="*/ 5530753 w 11033920"/>
              <a:gd name="connsiteY8619" fmla="*/ 7635248 h 8900716"/>
              <a:gd name="connsiteX8620" fmla="*/ 5533818 w 11033920"/>
              <a:gd name="connsiteY8620" fmla="*/ 7631952 h 8900716"/>
              <a:gd name="connsiteX8621" fmla="*/ 5546588 w 11033920"/>
              <a:gd name="connsiteY8621" fmla="*/ 7618354 h 8900716"/>
              <a:gd name="connsiteX8622" fmla="*/ 5529731 w 11033920"/>
              <a:gd name="connsiteY8622" fmla="*/ 7608876 h 8900716"/>
              <a:gd name="connsiteX8623" fmla="*/ 5529731 w 11033920"/>
              <a:gd name="connsiteY8623" fmla="*/ 7560664 h 8900716"/>
              <a:gd name="connsiteX8624" fmla="*/ 5396915 w 11033920"/>
              <a:gd name="connsiteY8624" fmla="*/ 7465064 h 8900716"/>
              <a:gd name="connsiteX8625" fmla="*/ 5370352 w 11033920"/>
              <a:gd name="connsiteY8625" fmla="*/ 7465064 h 8900716"/>
              <a:gd name="connsiteX8626" fmla="*/ 5396915 w 11033920"/>
              <a:gd name="connsiteY8626" fmla="*/ 7417676 h 8900716"/>
              <a:gd name="connsiteX8627" fmla="*/ 5370352 w 11033920"/>
              <a:gd name="connsiteY8627" fmla="*/ 7417676 h 8900716"/>
              <a:gd name="connsiteX8628" fmla="*/ 5343278 w 11033920"/>
              <a:gd name="connsiteY8628" fmla="*/ 7369463 h 8900716"/>
              <a:gd name="connsiteX8629" fmla="*/ 5316715 w 11033920"/>
              <a:gd name="connsiteY8629" fmla="*/ 7369463 h 8900716"/>
              <a:gd name="connsiteX8630" fmla="*/ 5290152 w 11033920"/>
              <a:gd name="connsiteY8630" fmla="*/ 7345563 h 8900716"/>
              <a:gd name="connsiteX8631" fmla="*/ 5237026 w 11033920"/>
              <a:gd name="connsiteY8631" fmla="*/ 7297763 h 8900716"/>
              <a:gd name="connsiteX8632" fmla="*/ 5210462 w 11033920"/>
              <a:gd name="connsiteY8632" fmla="*/ 7273863 h 8900716"/>
              <a:gd name="connsiteX8633" fmla="*/ 5237026 w 11033920"/>
              <a:gd name="connsiteY8633" fmla="*/ 7273863 h 8900716"/>
              <a:gd name="connsiteX8634" fmla="*/ 5210462 w 11033920"/>
              <a:gd name="connsiteY8634" fmla="*/ 7249963 h 8900716"/>
              <a:gd name="connsiteX8635" fmla="*/ 5210462 w 11033920"/>
              <a:gd name="connsiteY8635" fmla="*/ 7252848 h 8900716"/>
              <a:gd name="connsiteX8636" fmla="*/ 5210462 w 11033920"/>
              <a:gd name="connsiteY8636" fmla="*/ 7261913 h 8900716"/>
              <a:gd name="connsiteX8637" fmla="*/ 5210462 w 11033920"/>
              <a:gd name="connsiteY8637" fmla="*/ 7273863 h 8900716"/>
              <a:gd name="connsiteX8638" fmla="*/ 5157336 w 11033920"/>
              <a:gd name="connsiteY8638" fmla="*/ 7249963 h 8900716"/>
              <a:gd name="connsiteX8639" fmla="*/ 5183899 w 11033920"/>
              <a:gd name="connsiteY8639" fmla="*/ 7297763 h 8900716"/>
              <a:gd name="connsiteX8640" fmla="*/ 5157336 w 11033920"/>
              <a:gd name="connsiteY8640" fmla="*/ 7273863 h 8900716"/>
              <a:gd name="connsiteX8641" fmla="*/ 5183899 w 11033920"/>
              <a:gd name="connsiteY8641" fmla="*/ 7297763 h 8900716"/>
              <a:gd name="connsiteX8642" fmla="*/ 5210462 w 11033920"/>
              <a:gd name="connsiteY8642" fmla="*/ 7322075 h 8900716"/>
              <a:gd name="connsiteX8643" fmla="*/ 5237026 w 11033920"/>
              <a:gd name="connsiteY8643" fmla="*/ 7345563 h 8900716"/>
              <a:gd name="connsiteX8644" fmla="*/ 5290152 w 11033920"/>
              <a:gd name="connsiteY8644" fmla="*/ 7417676 h 8900716"/>
              <a:gd name="connsiteX8645" fmla="*/ 5316715 w 11033920"/>
              <a:gd name="connsiteY8645" fmla="*/ 7441576 h 8900716"/>
              <a:gd name="connsiteX8646" fmla="*/ 5370352 w 11033920"/>
              <a:gd name="connsiteY8646" fmla="*/ 7489376 h 8900716"/>
              <a:gd name="connsiteX8647" fmla="*/ 5343278 w 11033920"/>
              <a:gd name="connsiteY8647" fmla="*/ 7489376 h 8900716"/>
              <a:gd name="connsiteX8648" fmla="*/ 5316715 w 11033920"/>
              <a:gd name="connsiteY8648" fmla="*/ 7465064 h 8900716"/>
              <a:gd name="connsiteX8649" fmla="*/ 5290152 w 11033920"/>
              <a:gd name="connsiteY8649" fmla="*/ 7465064 h 8900716"/>
              <a:gd name="connsiteX8650" fmla="*/ 5237026 w 11033920"/>
              <a:gd name="connsiteY8650" fmla="*/ 7417676 h 8900716"/>
              <a:gd name="connsiteX8651" fmla="*/ 5210462 w 11033920"/>
              <a:gd name="connsiteY8651" fmla="*/ 7369463 h 8900716"/>
              <a:gd name="connsiteX8652" fmla="*/ 5157336 w 11033920"/>
              <a:gd name="connsiteY8652" fmla="*/ 7322075 h 8900716"/>
              <a:gd name="connsiteX8653" fmla="*/ 5130773 w 11033920"/>
              <a:gd name="connsiteY8653" fmla="*/ 7297763 h 8900716"/>
              <a:gd name="connsiteX8654" fmla="*/ 5051084 w 11033920"/>
              <a:gd name="connsiteY8654" fmla="*/ 7226475 h 8900716"/>
              <a:gd name="connsiteX8655" fmla="*/ 5024520 w 11033920"/>
              <a:gd name="connsiteY8655" fmla="*/ 7154362 h 8900716"/>
              <a:gd name="connsiteX8656" fmla="*/ 5024520 w 11033920"/>
              <a:gd name="connsiteY8656" fmla="*/ 7178262 h 8900716"/>
              <a:gd name="connsiteX8657" fmla="*/ 4961178 w 11033920"/>
              <a:gd name="connsiteY8657" fmla="*/ 7121397 h 8900716"/>
              <a:gd name="connsiteX8658" fmla="*/ 4944831 w 11033920"/>
              <a:gd name="connsiteY8658" fmla="*/ 7106562 h 8900716"/>
              <a:gd name="connsiteX8659" fmla="*/ 4944320 w 11033920"/>
              <a:gd name="connsiteY8659" fmla="*/ 7096260 h 8900716"/>
              <a:gd name="connsiteX8660" fmla="*/ 4933593 w 11033920"/>
              <a:gd name="connsiteY8660" fmla="*/ 7092964 h 8900716"/>
              <a:gd name="connsiteX8661" fmla="*/ 4944831 w 11033920"/>
              <a:gd name="connsiteY8661" fmla="*/ 7106562 h 8900716"/>
              <a:gd name="connsiteX8662" fmla="*/ 4918268 w 11033920"/>
              <a:gd name="connsiteY8662" fmla="*/ 7082662 h 8900716"/>
              <a:gd name="connsiteX8663" fmla="*/ 4933082 w 11033920"/>
              <a:gd name="connsiteY8663" fmla="*/ 7092552 h 8900716"/>
              <a:gd name="connsiteX8664" fmla="*/ 4901411 w 11033920"/>
              <a:gd name="connsiteY8664" fmla="*/ 7055466 h 8900716"/>
              <a:gd name="connsiteX8665" fmla="*/ 4838068 w 11033920"/>
              <a:gd name="connsiteY8665" fmla="*/ 6987062 h 8900716"/>
              <a:gd name="connsiteX8666" fmla="*/ 4784941 w 11033920"/>
              <a:gd name="connsiteY8666" fmla="*/ 6987062 h 8900716"/>
              <a:gd name="connsiteX8667" fmla="*/ 4784941 w 11033920"/>
              <a:gd name="connsiteY8667" fmla="*/ 7034450 h 8900716"/>
              <a:gd name="connsiteX8668" fmla="*/ 4731815 w 11033920"/>
              <a:gd name="connsiteY8668" fmla="*/ 7034450 h 8900716"/>
              <a:gd name="connsiteX8669" fmla="*/ 4678689 w 11033920"/>
              <a:gd name="connsiteY8669" fmla="*/ 7082662 h 8900716"/>
              <a:gd name="connsiteX8670" fmla="*/ 4705252 w 11033920"/>
              <a:gd name="connsiteY8670" fmla="*/ 7034450 h 8900716"/>
              <a:gd name="connsiteX8671" fmla="*/ 4705252 w 11033920"/>
              <a:gd name="connsiteY8671" fmla="*/ 7010962 h 8900716"/>
              <a:gd name="connsiteX8672" fmla="*/ 4678689 w 11033920"/>
              <a:gd name="connsiteY8672" fmla="*/ 7034450 h 8900716"/>
              <a:gd name="connsiteX8673" fmla="*/ 4652126 w 11033920"/>
              <a:gd name="connsiteY8673" fmla="*/ 7010962 h 8900716"/>
              <a:gd name="connsiteX8674" fmla="*/ 4652126 w 11033920"/>
              <a:gd name="connsiteY8674" fmla="*/ 7058762 h 8900716"/>
              <a:gd name="connsiteX8675" fmla="*/ 4625563 w 11033920"/>
              <a:gd name="connsiteY8675" fmla="*/ 7010962 h 8900716"/>
              <a:gd name="connsiteX8676" fmla="*/ 4625563 w 11033920"/>
              <a:gd name="connsiteY8676" fmla="*/ 7058762 h 8900716"/>
              <a:gd name="connsiteX8677" fmla="*/ 4641398 w 11033920"/>
              <a:gd name="connsiteY8677" fmla="*/ 7069064 h 8900716"/>
              <a:gd name="connsiteX8678" fmla="*/ 4650593 w 11033920"/>
              <a:gd name="connsiteY8678" fmla="*/ 7070300 h 8900716"/>
              <a:gd name="connsiteX8679" fmla="*/ 4650593 w 11033920"/>
              <a:gd name="connsiteY8679" fmla="*/ 7063707 h 8900716"/>
              <a:gd name="connsiteX8680" fmla="*/ 4650593 w 11033920"/>
              <a:gd name="connsiteY8680" fmla="*/ 7060410 h 8900716"/>
              <a:gd name="connsiteX8681" fmla="*/ 4661321 w 11033920"/>
              <a:gd name="connsiteY8681" fmla="*/ 7071948 h 8900716"/>
              <a:gd name="connsiteX8682" fmla="*/ 4663364 w 11033920"/>
              <a:gd name="connsiteY8682" fmla="*/ 7072360 h 8900716"/>
              <a:gd name="connsiteX8683" fmla="*/ 4678689 w 11033920"/>
              <a:gd name="connsiteY8683" fmla="*/ 7082662 h 8900716"/>
              <a:gd name="connsiteX8684" fmla="*/ 4662342 w 11033920"/>
              <a:gd name="connsiteY8684" fmla="*/ 7091728 h 8900716"/>
              <a:gd name="connsiteX8685" fmla="*/ 4638844 w 11033920"/>
              <a:gd name="connsiteY8685" fmla="*/ 7085959 h 8900716"/>
              <a:gd name="connsiteX8686" fmla="*/ 4638844 w 11033920"/>
              <a:gd name="connsiteY8686" fmla="*/ 7085547 h 8900716"/>
              <a:gd name="connsiteX8687" fmla="*/ 4625563 w 11033920"/>
              <a:gd name="connsiteY8687" fmla="*/ 7082662 h 8900716"/>
              <a:gd name="connsiteX8688" fmla="*/ 4638844 w 11033920"/>
              <a:gd name="connsiteY8688" fmla="*/ 7085959 h 8900716"/>
              <a:gd name="connsiteX8689" fmla="*/ 4652126 w 11033920"/>
              <a:gd name="connsiteY8689" fmla="*/ 7106562 h 8900716"/>
              <a:gd name="connsiteX8690" fmla="*/ 4545873 w 11033920"/>
              <a:gd name="connsiteY8690" fmla="*/ 7058762 h 8900716"/>
              <a:gd name="connsiteX8691" fmla="*/ 4492746 w 11033920"/>
              <a:gd name="connsiteY8691" fmla="*/ 7058762 h 8900716"/>
              <a:gd name="connsiteX8692" fmla="*/ 4545873 w 11033920"/>
              <a:gd name="connsiteY8692" fmla="*/ 7106562 h 8900716"/>
              <a:gd name="connsiteX8693" fmla="*/ 4519309 w 11033920"/>
              <a:gd name="connsiteY8693" fmla="*/ 7130462 h 8900716"/>
              <a:gd name="connsiteX8694" fmla="*/ 4492746 w 11033920"/>
              <a:gd name="connsiteY8694" fmla="*/ 7106562 h 8900716"/>
              <a:gd name="connsiteX8695" fmla="*/ 4519309 w 11033920"/>
              <a:gd name="connsiteY8695" fmla="*/ 7154362 h 8900716"/>
              <a:gd name="connsiteX8696" fmla="*/ 4482019 w 11033920"/>
              <a:gd name="connsiteY8696" fmla="*/ 7127578 h 8900716"/>
              <a:gd name="connsiteX8697" fmla="*/ 4477932 w 11033920"/>
              <a:gd name="connsiteY8697" fmla="*/ 7122221 h 8900716"/>
              <a:gd name="connsiteX8698" fmla="*/ 4477932 w 11033920"/>
              <a:gd name="connsiteY8698" fmla="*/ 7120573 h 8900716"/>
              <a:gd name="connsiteX8699" fmla="*/ 4466183 w 11033920"/>
              <a:gd name="connsiteY8699" fmla="*/ 7106562 h 8900716"/>
              <a:gd name="connsiteX8700" fmla="*/ 4477932 w 11033920"/>
              <a:gd name="connsiteY8700" fmla="*/ 7122221 h 8900716"/>
              <a:gd name="connsiteX8701" fmla="*/ 4479465 w 11033920"/>
              <a:gd name="connsiteY8701" fmla="*/ 7130462 h 8900716"/>
              <a:gd name="connsiteX8702" fmla="*/ 4492746 w 11033920"/>
              <a:gd name="connsiteY8702" fmla="*/ 7154362 h 8900716"/>
              <a:gd name="connsiteX8703" fmla="*/ 4439620 w 11033920"/>
              <a:gd name="connsiteY8703" fmla="*/ 7130462 h 8900716"/>
              <a:gd name="connsiteX8704" fmla="*/ 4439620 w 11033920"/>
              <a:gd name="connsiteY8704" fmla="*/ 7154362 h 8900716"/>
              <a:gd name="connsiteX8705" fmla="*/ 4466183 w 11033920"/>
              <a:gd name="connsiteY8705" fmla="*/ 7154362 h 8900716"/>
              <a:gd name="connsiteX8706" fmla="*/ 4386494 w 11033920"/>
              <a:gd name="connsiteY8706" fmla="*/ 7130462 h 8900716"/>
              <a:gd name="connsiteX8707" fmla="*/ 4359420 w 11033920"/>
              <a:gd name="connsiteY8707" fmla="*/ 7106562 h 8900716"/>
              <a:gd name="connsiteX8708" fmla="*/ 4413057 w 11033920"/>
              <a:gd name="connsiteY8708" fmla="*/ 7082662 h 8900716"/>
              <a:gd name="connsiteX8709" fmla="*/ 4386494 w 11033920"/>
              <a:gd name="connsiteY8709" fmla="*/ 7058762 h 8900716"/>
              <a:gd name="connsiteX8710" fmla="*/ 4466183 w 11033920"/>
              <a:gd name="connsiteY8710" fmla="*/ 7058762 h 8900716"/>
              <a:gd name="connsiteX8711" fmla="*/ 4519309 w 11033920"/>
              <a:gd name="connsiteY8711" fmla="*/ 7010962 h 8900716"/>
              <a:gd name="connsiteX8712" fmla="*/ 4545873 w 11033920"/>
              <a:gd name="connsiteY8712" fmla="*/ 7010962 h 8900716"/>
              <a:gd name="connsiteX8713" fmla="*/ 4598999 w 11033920"/>
              <a:gd name="connsiteY8713" fmla="*/ 7034450 h 8900716"/>
              <a:gd name="connsiteX8714" fmla="*/ 4572436 w 11033920"/>
              <a:gd name="connsiteY8714" fmla="*/ 7010962 h 8900716"/>
              <a:gd name="connsiteX8715" fmla="*/ 4625563 w 11033920"/>
              <a:gd name="connsiteY8715" fmla="*/ 6963162 h 8900716"/>
              <a:gd name="connsiteX8716" fmla="*/ 4519309 w 11033920"/>
              <a:gd name="connsiteY8716" fmla="*/ 6938850 h 8900716"/>
              <a:gd name="connsiteX8717" fmla="*/ 4545873 w 11033920"/>
              <a:gd name="connsiteY8717" fmla="*/ 6963162 h 8900716"/>
              <a:gd name="connsiteX8718" fmla="*/ 4529015 w 11033920"/>
              <a:gd name="connsiteY8718" fmla="*/ 6950800 h 8900716"/>
              <a:gd name="connsiteX8719" fmla="*/ 4504495 w 11033920"/>
              <a:gd name="connsiteY8719" fmla="*/ 6942970 h 8900716"/>
              <a:gd name="connsiteX8720" fmla="*/ 4505517 w 11033920"/>
              <a:gd name="connsiteY8720" fmla="*/ 6947504 h 8900716"/>
              <a:gd name="connsiteX8721" fmla="*/ 4492746 w 11033920"/>
              <a:gd name="connsiteY8721" fmla="*/ 6938850 h 8900716"/>
              <a:gd name="connsiteX8722" fmla="*/ 4481508 w 11033920"/>
              <a:gd name="connsiteY8722" fmla="*/ 6932256 h 8900716"/>
              <a:gd name="connsiteX8723" fmla="*/ 4482019 w 11033920"/>
              <a:gd name="connsiteY8723" fmla="*/ 6933493 h 8900716"/>
              <a:gd name="connsiteX8724" fmla="*/ 4465672 w 11033920"/>
              <a:gd name="connsiteY8724" fmla="*/ 6925252 h 8900716"/>
              <a:gd name="connsiteX8725" fmla="*/ 4461075 w 11033920"/>
              <a:gd name="connsiteY8725" fmla="*/ 6921955 h 8900716"/>
              <a:gd name="connsiteX8726" fmla="*/ 4466183 w 11033920"/>
              <a:gd name="connsiteY8726" fmla="*/ 6914950 h 8900716"/>
              <a:gd name="connsiteX8727" fmla="*/ 4519309 w 11033920"/>
              <a:gd name="connsiteY8727" fmla="*/ 6914950 h 8900716"/>
              <a:gd name="connsiteX8728" fmla="*/ 4492746 w 11033920"/>
              <a:gd name="connsiteY8728" fmla="*/ 6891462 h 8900716"/>
              <a:gd name="connsiteX8729" fmla="*/ 4428893 w 11033920"/>
              <a:gd name="connsiteY8729" fmla="*/ 6887753 h 8900716"/>
              <a:gd name="connsiteX8730" fmla="*/ 4411524 w 11033920"/>
              <a:gd name="connsiteY8730" fmla="*/ 6879512 h 8900716"/>
              <a:gd name="connsiteX8731" fmla="*/ 4411524 w 11033920"/>
              <a:gd name="connsiteY8731" fmla="*/ 6881160 h 8900716"/>
              <a:gd name="connsiteX8732" fmla="*/ 4411524 w 11033920"/>
              <a:gd name="connsiteY8732" fmla="*/ 6882396 h 8900716"/>
              <a:gd name="connsiteX8733" fmla="*/ 4411524 w 11033920"/>
              <a:gd name="connsiteY8733" fmla="*/ 6891462 h 8900716"/>
              <a:gd name="connsiteX8734" fmla="*/ 4385983 w 11033920"/>
              <a:gd name="connsiteY8734" fmla="*/ 6866738 h 8900716"/>
              <a:gd name="connsiteX8735" fmla="*/ 4397221 w 11033920"/>
              <a:gd name="connsiteY8735" fmla="*/ 6866738 h 8900716"/>
              <a:gd name="connsiteX8736" fmla="*/ 4396200 w 11033920"/>
              <a:gd name="connsiteY8736" fmla="*/ 6864265 h 8900716"/>
              <a:gd name="connsiteX8737" fmla="*/ 4386494 w 11033920"/>
              <a:gd name="connsiteY8737" fmla="*/ 6843250 h 8900716"/>
              <a:gd name="connsiteX8738" fmla="*/ 4439620 w 11033920"/>
              <a:gd name="connsiteY8738" fmla="*/ 6867150 h 8900716"/>
              <a:gd name="connsiteX8739" fmla="*/ 4439620 w 11033920"/>
              <a:gd name="connsiteY8739" fmla="*/ 6843250 h 8900716"/>
              <a:gd name="connsiteX8740" fmla="*/ 4492746 w 11033920"/>
              <a:gd name="connsiteY8740" fmla="*/ 6843250 h 8900716"/>
              <a:gd name="connsiteX8741" fmla="*/ 4466183 w 11033920"/>
              <a:gd name="connsiteY8741" fmla="*/ 6819350 h 8900716"/>
              <a:gd name="connsiteX8742" fmla="*/ 4545873 w 11033920"/>
              <a:gd name="connsiteY8742" fmla="*/ 6867150 h 8900716"/>
              <a:gd name="connsiteX8743" fmla="*/ 4519309 w 11033920"/>
              <a:gd name="connsiteY8743" fmla="*/ 6843250 h 8900716"/>
              <a:gd name="connsiteX8744" fmla="*/ 4534124 w 11033920"/>
              <a:gd name="connsiteY8744" fmla="*/ 6843250 h 8900716"/>
              <a:gd name="connsiteX8745" fmla="*/ 4535656 w 11033920"/>
              <a:gd name="connsiteY8745" fmla="*/ 6843250 h 8900716"/>
              <a:gd name="connsiteX8746" fmla="*/ 4541786 w 11033920"/>
              <a:gd name="connsiteY8746" fmla="*/ 6849842 h 8900716"/>
              <a:gd name="connsiteX8747" fmla="*/ 4545873 w 11033920"/>
              <a:gd name="connsiteY8747" fmla="*/ 6843250 h 8900716"/>
              <a:gd name="connsiteX8748" fmla="*/ 4535656 w 11033920"/>
              <a:gd name="connsiteY8748" fmla="*/ 6843250 h 8900716"/>
              <a:gd name="connsiteX8749" fmla="*/ 4532591 w 11033920"/>
              <a:gd name="connsiteY8749" fmla="*/ 6840365 h 8900716"/>
              <a:gd name="connsiteX8750" fmla="*/ 4519309 w 11033920"/>
              <a:gd name="connsiteY8750" fmla="*/ 6819350 h 8900716"/>
              <a:gd name="connsiteX8751" fmla="*/ 4572436 w 11033920"/>
              <a:gd name="connsiteY8751" fmla="*/ 6843250 h 8900716"/>
              <a:gd name="connsiteX8752" fmla="*/ 4492746 w 11033920"/>
              <a:gd name="connsiteY8752" fmla="*/ 6795862 h 8900716"/>
              <a:gd name="connsiteX8753" fmla="*/ 4466183 w 11033920"/>
              <a:gd name="connsiteY8753" fmla="*/ 6771550 h 8900716"/>
              <a:gd name="connsiteX8754" fmla="*/ 4519309 w 11033920"/>
              <a:gd name="connsiteY8754" fmla="*/ 6819350 h 8900716"/>
              <a:gd name="connsiteX8755" fmla="*/ 4476911 w 11033920"/>
              <a:gd name="connsiteY8755" fmla="*/ 6802866 h 8900716"/>
              <a:gd name="connsiteX8756" fmla="*/ 4468737 w 11033920"/>
              <a:gd name="connsiteY8756" fmla="*/ 6800394 h 8900716"/>
              <a:gd name="connsiteX8757" fmla="*/ 4475889 w 11033920"/>
              <a:gd name="connsiteY8757" fmla="*/ 6811932 h 8900716"/>
              <a:gd name="connsiteX8758" fmla="*/ 4469759 w 11033920"/>
              <a:gd name="connsiteY8758" fmla="*/ 6808224 h 8900716"/>
              <a:gd name="connsiteX8759" fmla="*/ 4467205 w 11033920"/>
              <a:gd name="connsiteY8759" fmla="*/ 6799982 h 8900716"/>
              <a:gd name="connsiteX8760" fmla="*/ 4439620 w 11033920"/>
              <a:gd name="connsiteY8760" fmla="*/ 6792565 h 8900716"/>
              <a:gd name="connsiteX8761" fmla="*/ 4439620 w 11033920"/>
              <a:gd name="connsiteY8761" fmla="*/ 6819350 h 8900716"/>
              <a:gd name="connsiteX8762" fmla="*/ 4386494 w 11033920"/>
              <a:gd name="connsiteY8762" fmla="*/ 6747650 h 8900716"/>
              <a:gd name="connsiteX8763" fmla="*/ 4413057 w 11033920"/>
              <a:gd name="connsiteY8763" fmla="*/ 6747650 h 8900716"/>
              <a:gd name="connsiteX8764" fmla="*/ 4413057 w 11033920"/>
              <a:gd name="connsiteY8764" fmla="*/ 6723749 h 8900716"/>
              <a:gd name="connsiteX8765" fmla="*/ 4413057 w 11033920"/>
              <a:gd name="connsiteY8765" fmla="*/ 6771550 h 8900716"/>
              <a:gd name="connsiteX8766" fmla="*/ 4492746 w 11033920"/>
              <a:gd name="connsiteY8766" fmla="*/ 6747650 h 8900716"/>
              <a:gd name="connsiteX8767" fmla="*/ 4439620 w 11033920"/>
              <a:gd name="connsiteY8767" fmla="*/ 6699849 h 8900716"/>
              <a:gd name="connsiteX8768" fmla="*/ 4466183 w 11033920"/>
              <a:gd name="connsiteY8768" fmla="*/ 6723749 h 8900716"/>
              <a:gd name="connsiteX8769" fmla="*/ 4439620 w 11033920"/>
              <a:gd name="connsiteY8769" fmla="*/ 6723749 h 8900716"/>
              <a:gd name="connsiteX8770" fmla="*/ 4439620 w 11033920"/>
              <a:gd name="connsiteY8770" fmla="*/ 6747650 h 8900716"/>
              <a:gd name="connsiteX8771" fmla="*/ 4413057 w 11033920"/>
              <a:gd name="connsiteY8771" fmla="*/ 6699849 h 8900716"/>
              <a:gd name="connsiteX8772" fmla="*/ 4359420 w 11033920"/>
              <a:gd name="connsiteY8772" fmla="*/ 6723749 h 8900716"/>
              <a:gd name="connsiteX8773" fmla="*/ 4359420 w 11033920"/>
              <a:gd name="connsiteY8773" fmla="*/ 6747650 h 8900716"/>
              <a:gd name="connsiteX8774" fmla="*/ 4279730 w 11033920"/>
              <a:gd name="connsiteY8774" fmla="*/ 6675949 h 8900716"/>
              <a:gd name="connsiteX8775" fmla="*/ 4332857 w 11033920"/>
              <a:gd name="connsiteY8775" fmla="*/ 6699849 h 8900716"/>
              <a:gd name="connsiteX8776" fmla="*/ 4306294 w 11033920"/>
              <a:gd name="connsiteY8776" fmla="*/ 6652049 h 8900716"/>
              <a:gd name="connsiteX8777" fmla="*/ 4279730 w 11033920"/>
              <a:gd name="connsiteY8777" fmla="*/ 6652049 h 8900716"/>
              <a:gd name="connsiteX8778" fmla="*/ 4279730 w 11033920"/>
              <a:gd name="connsiteY8778" fmla="*/ 6628149 h 8900716"/>
              <a:gd name="connsiteX8779" fmla="*/ 4226604 w 11033920"/>
              <a:gd name="connsiteY8779" fmla="*/ 6628149 h 8900716"/>
              <a:gd name="connsiteX8780" fmla="*/ 4279730 w 11033920"/>
              <a:gd name="connsiteY8780" fmla="*/ 6603837 h 8900716"/>
              <a:gd name="connsiteX8781" fmla="*/ 4226604 w 11033920"/>
              <a:gd name="connsiteY8781" fmla="*/ 6580349 h 8900716"/>
              <a:gd name="connsiteX8782" fmla="*/ 4200041 w 11033920"/>
              <a:gd name="connsiteY8782" fmla="*/ 6580349 h 8900716"/>
              <a:gd name="connsiteX8783" fmla="*/ 4226604 w 11033920"/>
              <a:gd name="connsiteY8783" fmla="*/ 6603837 h 8900716"/>
              <a:gd name="connsiteX8784" fmla="*/ 4200041 w 11033920"/>
              <a:gd name="connsiteY8784" fmla="*/ 6603837 h 8900716"/>
              <a:gd name="connsiteX8785" fmla="*/ 4200041 w 11033920"/>
              <a:gd name="connsiteY8785" fmla="*/ 6556448 h 8900716"/>
              <a:gd name="connsiteX8786" fmla="*/ 4146915 w 11033920"/>
              <a:gd name="connsiteY8786" fmla="*/ 6556448 h 8900716"/>
              <a:gd name="connsiteX8787" fmla="*/ 4120352 w 11033920"/>
              <a:gd name="connsiteY8787" fmla="*/ 6556448 h 8900716"/>
              <a:gd name="connsiteX8788" fmla="*/ 4093789 w 11033920"/>
              <a:gd name="connsiteY8788" fmla="*/ 6580349 h 8900716"/>
              <a:gd name="connsiteX8789" fmla="*/ 4040662 w 11033920"/>
              <a:gd name="connsiteY8789" fmla="*/ 6532548 h 8900716"/>
              <a:gd name="connsiteX8790" fmla="*/ 4067225 w 11033920"/>
              <a:gd name="connsiteY8790" fmla="*/ 6556448 h 8900716"/>
              <a:gd name="connsiteX8791" fmla="*/ 4040662 w 11033920"/>
              <a:gd name="connsiteY8791" fmla="*/ 6603837 h 8900716"/>
              <a:gd name="connsiteX8792" fmla="*/ 4014099 w 11033920"/>
              <a:gd name="connsiteY8792" fmla="*/ 6580349 h 8900716"/>
              <a:gd name="connsiteX8793" fmla="*/ 3987536 w 11033920"/>
              <a:gd name="connsiteY8793" fmla="*/ 6556448 h 8900716"/>
              <a:gd name="connsiteX8794" fmla="*/ 3934410 w 11033920"/>
              <a:gd name="connsiteY8794" fmla="*/ 6484336 h 8900716"/>
              <a:gd name="connsiteX8795" fmla="*/ 3907847 w 11033920"/>
              <a:gd name="connsiteY8795" fmla="*/ 6484336 h 8900716"/>
              <a:gd name="connsiteX8796" fmla="*/ 3934410 w 11033920"/>
              <a:gd name="connsiteY8796" fmla="*/ 6460848 h 8900716"/>
              <a:gd name="connsiteX8797" fmla="*/ 3881283 w 11033920"/>
              <a:gd name="connsiteY8797" fmla="*/ 6412636 h 8900716"/>
              <a:gd name="connsiteX8798" fmla="*/ 3854209 w 11033920"/>
              <a:gd name="connsiteY8798" fmla="*/ 6388736 h 8900716"/>
              <a:gd name="connsiteX8799" fmla="*/ 3864937 w 11033920"/>
              <a:gd name="connsiteY8799" fmla="*/ 6373902 h 8900716"/>
              <a:gd name="connsiteX8800" fmla="*/ 3872088 w 11033920"/>
              <a:gd name="connsiteY8800" fmla="*/ 6366484 h 8900716"/>
              <a:gd name="connsiteX8801" fmla="*/ 3881283 w 11033920"/>
              <a:gd name="connsiteY8801" fmla="*/ 6388736 h 8900716"/>
              <a:gd name="connsiteX8802" fmla="*/ 3934410 w 11033920"/>
              <a:gd name="connsiteY8802" fmla="*/ 6365248 h 8900716"/>
              <a:gd name="connsiteX8803" fmla="*/ 3907847 w 11033920"/>
              <a:gd name="connsiteY8803" fmla="*/ 6340936 h 8900716"/>
              <a:gd name="connsiteX8804" fmla="*/ 3854209 w 11033920"/>
              <a:gd name="connsiteY8804" fmla="*/ 6269236 h 8900716"/>
              <a:gd name="connsiteX8805" fmla="*/ 3907847 w 11033920"/>
              <a:gd name="connsiteY8805" fmla="*/ 6293136 h 8900716"/>
              <a:gd name="connsiteX8806" fmla="*/ 3880262 w 11033920"/>
              <a:gd name="connsiteY8806" fmla="*/ 6268824 h 8900716"/>
              <a:gd name="connsiteX8807" fmla="*/ 3854209 w 11033920"/>
              <a:gd name="connsiteY8807" fmla="*/ 6245336 h 8900716"/>
              <a:gd name="connsiteX8808" fmla="*/ 3857785 w 11033920"/>
              <a:gd name="connsiteY8808" fmla="*/ 6245336 h 8900716"/>
              <a:gd name="connsiteX8809" fmla="*/ 3881283 w 11033920"/>
              <a:gd name="connsiteY8809" fmla="*/ 6245336 h 8900716"/>
              <a:gd name="connsiteX8810" fmla="*/ 3881283 w 11033920"/>
              <a:gd name="connsiteY8810" fmla="*/ 6221436 h 8900716"/>
              <a:gd name="connsiteX8811" fmla="*/ 3907847 w 11033920"/>
              <a:gd name="connsiteY8811" fmla="*/ 6245336 h 8900716"/>
              <a:gd name="connsiteX8812" fmla="*/ 3934410 w 11033920"/>
              <a:gd name="connsiteY8812" fmla="*/ 6245336 h 8900716"/>
              <a:gd name="connsiteX8813" fmla="*/ 3934410 w 11033920"/>
              <a:gd name="connsiteY8813" fmla="*/ 6197536 h 8900716"/>
              <a:gd name="connsiteX8814" fmla="*/ 4014099 w 11033920"/>
              <a:gd name="connsiteY8814" fmla="*/ 6269236 h 8900716"/>
              <a:gd name="connsiteX8815" fmla="*/ 3960973 w 11033920"/>
              <a:gd name="connsiteY8815" fmla="*/ 6269236 h 8900716"/>
              <a:gd name="connsiteX8816" fmla="*/ 3960973 w 11033920"/>
              <a:gd name="connsiteY8816" fmla="*/ 6293136 h 8900716"/>
              <a:gd name="connsiteX8817" fmla="*/ 4040662 w 11033920"/>
              <a:gd name="connsiteY8817" fmla="*/ 6365248 h 8900716"/>
              <a:gd name="connsiteX8818" fmla="*/ 4093789 w 11033920"/>
              <a:gd name="connsiteY8818" fmla="*/ 6388736 h 8900716"/>
              <a:gd name="connsiteX8819" fmla="*/ 4126992 w 11033920"/>
              <a:gd name="connsiteY8819" fmla="*/ 6371017 h 8900716"/>
              <a:gd name="connsiteX8820" fmla="*/ 4167348 w 11033920"/>
              <a:gd name="connsiteY8820" fmla="*/ 6385852 h 8900716"/>
              <a:gd name="connsiteX8821" fmla="*/ 4159175 w 11033920"/>
              <a:gd name="connsiteY8821" fmla="*/ 6378022 h 8900716"/>
              <a:gd name="connsiteX8822" fmla="*/ 4145382 w 11033920"/>
              <a:gd name="connsiteY8822" fmla="*/ 6366072 h 8900716"/>
              <a:gd name="connsiteX8823" fmla="*/ 4159175 w 11033920"/>
              <a:gd name="connsiteY8823" fmla="*/ 6368957 h 8900716"/>
              <a:gd name="connsiteX8824" fmla="*/ 4170413 w 11033920"/>
              <a:gd name="connsiteY8824" fmla="*/ 6387088 h 8900716"/>
              <a:gd name="connsiteX8825" fmla="*/ 4176543 w 11033920"/>
              <a:gd name="connsiteY8825" fmla="*/ 6388736 h 8900716"/>
              <a:gd name="connsiteX8826" fmla="*/ 4200041 w 11033920"/>
              <a:gd name="connsiteY8826" fmla="*/ 6388736 h 8900716"/>
              <a:gd name="connsiteX8827" fmla="*/ 4200041 w 11033920"/>
              <a:gd name="connsiteY8827" fmla="*/ 6340936 h 8900716"/>
              <a:gd name="connsiteX8828" fmla="*/ 4226604 w 11033920"/>
              <a:gd name="connsiteY8828" fmla="*/ 6388736 h 8900716"/>
              <a:gd name="connsiteX8829" fmla="*/ 4253167 w 11033920"/>
              <a:gd name="connsiteY8829" fmla="*/ 6388736 h 8900716"/>
              <a:gd name="connsiteX8830" fmla="*/ 4226604 w 11033920"/>
              <a:gd name="connsiteY8830" fmla="*/ 6340936 h 8900716"/>
              <a:gd name="connsiteX8831" fmla="*/ 4203617 w 11033920"/>
              <a:gd name="connsiteY8831" fmla="*/ 6326102 h 8900716"/>
              <a:gd name="connsiteX8832" fmla="*/ 4213833 w 11033920"/>
              <a:gd name="connsiteY8832" fmla="*/ 6350826 h 8900716"/>
              <a:gd name="connsiteX8833" fmla="*/ 4227626 w 11033920"/>
              <a:gd name="connsiteY8833" fmla="*/ 6366072 h 8900716"/>
              <a:gd name="connsiteX8834" fmla="*/ 4200041 w 11033920"/>
              <a:gd name="connsiteY8834" fmla="*/ 6316624 h 8900716"/>
              <a:gd name="connsiteX8835" fmla="*/ 4203617 w 11033920"/>
              <a:gd name="connsiteY8835" fmla="*/ 6325278 h 8900716"/>
              <a:gd name="connsiteX8836" fmla="*/ 4200041 w 11033920"/>
              <a:gd name="connsiteY8836" fmla="*/ 6293136 h 8900716"/>
              <a:gd name="connsiteX8837" fmla="*/ 4120352 w 11033920"/>
              <a:gd name="connsiteY8837" fmla="*/ 6269236 h 8900716"/>
              <a:gd name="connsiteX8838" fmla="*/ 4120352 w 11033920"/>
              <a:gd name="connsiteY8838" fmla="*/ 6293136 h 8900716"/>
              <a:gd name="connsiteX8839" fmla="*/ 4120352 w 11033920"/>
              <a:gd name="connsiteY8839" fmla="*/ 6317036 h 8900716"/>
              <a:gd name="connsiteX8840" fmla="*/ 4093789 w 11033920"/>
              <a:gd name="connsiteY8840" fmla="*/ 6340936 h 8900716"/>
              <a:gd name="connsiteX8841" fmla="*/ 4040662 w 11033920"/>
              <a:gd name="connsiteY8841" fmla="*/ 6317036 h 8900716"/>
              <a:gd name="connsiteX8842" fmla="*/ 4093789 w 11033920"/>
              <a:gd name="connsiteY8842" fmla="*/ 6269236 h 8900716"/>
              <a:gd name="connsiteX8843" fmla="*/ 4093789 w 11033920"/>
              <a:gd name="connsiteY8843" fmla="*/ 6245336 h 8900716"/>
              <a:gd name="connsiteX8844" fmla="*/ 4067225 w 11033920"/>
              <a:gd name="connsiteY8844" fmla="*/ 6221436 h 8900716"/>
              <a:gd name="connsiteX8845" fmla="*/ 4040662 w 11033920"/>
              <a:gd name="connsiteY8845" fmla="*/ 6221436 h 8900716"/>
              <a:gd name="connsiteX8846" fmla="*/ 3991112 w 11033920"/>
              <a:gd name="connsiteY8846" fmla="*/ 6197536 h 8900716"/>
              <a:gd name="connsiteX8847" fmla="*/ 3986003 w 11033920"/>
              <a:gd name="connsiteY8847" fmla="*/ 6193827 h 8900716"/>
              <a:gd name="connsiteX8848" fmla="*/ 3976809 w 11033920"/>
              <a:gd name="connsiteY8848" fmla="*/ 6166218 h 8900716"/>
              <a:gd name="connsiteX8849" fmla="*/ 4014099 w 11033920"/>
              <a:gd name="connsiteY8849" fmla="*/ 6125836 h 8900716"/>
              <a:gd name="connsiteX8850" fmla="*/ 4040662 w 11033920"/>
              <a:gd name="connsiteY8850" fmla="*/ 6125836 h 8900716"/>
              <a:gd name="connsiteX8851" fmla="*/ 4093789 w 11033920"/>
              <a:gd name="connsiteY8851" fmla="*/ 6173636 h 8900716"/>
              <a:gd name="connsiteX8852" fmla="*/ 4067225 w 11033920"/>
              <a:gd name="connsiteY8852" fmla="*/ 6149736 h 8900716"/>
              <a:gd name="connsiteX8853" fmla="*/ 4040662 w 11033920"/>
              <a:gd name="connsiteY8853" fmla="*/ 6125836 h 8900716"/>
              <a:gd name="connsiteX8854" fmla="*/ 4093789 w 11033920"/>
              <a:gd name="connsiteY8854" fmla="*/ 6149736 h 8900716"/>
              <a:gd name="connsiteX8855" fmla="*/ 4067225 w 11033920"/>
              <a:gd name="connsiteY8855" fmla="*/ 6125836 h 8900716"/>
              <a:gd name="connsiteX8856" fmla="*/ 4014099 w 11033920"/>
              <a:gd name="connsiteY8856" fmla="*/ 6054135 h 8900716"/>
              <a:gd name="connsiteX8857" fmla="*/ 4067225 w 11033920"/>
              <a:gd name="connsiteY8857" fmla="*/ 6101936 h 8900716"/>
              <a:gd name="connsiteX8858" fmla="*/ 4064160 w 11033920"/>
              <a:gd name="connsiteY8858" fmla="*/ 6089986 h 8900716"/>
              <a:gd name="connsiteX8859" fmla="*/ 4053433 w 11033920"/>
              <a:gd name="connsiteY8859" fmla="*/ 6084628 h 8900716"/>
              <a:gd name="connsiteX8860" fmla="*/ 4047303 w 11033920"/>
              <a:gd name="connsiteY8860" fmla="*/ 6076387 h 8900716"/>
              <a:gd name="connsiteX8861" fmla="*/ 3987536 w 11033920"/>
              <a:gd name="connsiteY8861" fmla="*/ 5982023 h 8900716"/>
              <a:gd name="connsiteX8862" fmla="*/ 3957397 w 11033920"/>
              <a:gd name="connsiteY8862" fmla="*/ 6014988 h 8900716"/>
              <a:gd name="connsiteX8863" fmla="*/ 3954332 w 11033920"/>
              <a:gd name="connsiteY8863" fmla="*/ 6017049 h 8900716"/>
              <a:gd name="connsiteX8864" fmla="*/ 3939007 w 11033920"/>
              <a:gd name="connsiteY8864" fmla="*/ 6026114 h 8900716"/>
              <a:gd name="connsiteX8865" fmla="*/ 3907847 w 11033920"/>
              <a:gd name="connsiteY8865" fmla="*/ 6030235 h 8900716"/>
              <a:gd name="connsiteX8866" fmla="*/ 3907847 w 11033920"/>
              <a:gd name="connsiteY8866" fmla="*/ 6054135 h 8900716"/>
              <a:gd name="connsiteX8867" fmla="*/ 3924193 w 11033920"/>
              <a:gd name="connsiteY8867" fmla="*/ 6068970 h 8900716"/>
              <a:gd name="connsiteX8868" fmla="*/ 3934410 w 11033920"/>
              <a:gd name="connsiteY8868" fmla="*/ 6078035 h 8900716"/>
              <a:gd name="connsiteX8869" fmla="*/ 3941050 w 11033920"/>
              <a:gd name="connsiteY8869" fmla="*/ 6075150 h 8900716"/>
              <a:gd name="connsiteX8870" fmla="*/ 3959440 w 11033920"/>
              <a:gd name="connsiteY8870" fmla="*/ 6055372 h 8900716"/>
              <a:gd name="connsiteX8871" fmla="*/ 3972722 w 11033920"/>
              <a:gd name="connsiteY8871" fmla="*/ 6087101 h 8900716"/>
              <a:gd name="connsiteX8872" fmla="*/ 3977319 w 11033920"/>
              <a:gd name="connsiteY8872" fmla="*/ 6089986 h 8900716"/>
              <a:gd name="connsiteX8873" fmla="*/ 3975787 w 11033920"/>
              <a:gd name="connsiteY8873" fmla="*/ 6088749 h 8900716"/>
              <a:gd name="connsiteX8874" fmla="*/ 3960973 w 11033920"/>
              <a:gd name="connsiteY8874" fmla="*/ 6055372 h 8900716"/>
              <a:gd name="connsiteX8875" fmla="*/ 3993666 w 11033920"/>
              <a:gd name="connsiteY8875" fmla="*/ 6075975 h 8900716"/>
              <a:gd name="connsiteX8876" fmla="*/ 3990090 w 11033920"/>
              <a:gd name="connsiteY8876" fmla="*/ 6078035 h 8900716"/>
              <a:gd name="connsiteX8877" fmla="*/ 3989579 w 11033920"/>
              <a:gd name="connsiteY8877" fmla="*/ 6078035 h 8900716"/>
              <a:gd name="connsiteX8878" fmla="*/ 3987536 w 11033920"/>
              <a:gd name="connsiteY8878" fmla="*/ 6079272 h 8900716"/>
              <a:gd name="connsiteX8879" fmla="*/ 4013588 w 11033920"/>
              <a:gd name="connsiteY8879" fmla="*/ 6102760 h 8900716"/>
              <a:gd name="connsiteX8880" fmla="*/ 4010523 w 11033920"/>
              <a:gd name="connsiteY8880" fmla="*/ 6102760 h 8900716"/>
              <a:gd name="connsiteX8881" fmla="*/ 4000307 w 11033920"/>
              <a:gd name="connsiteY8881" fmla="*/ 6102760 h 8900716"/>
              <a:gd name="connsiteX8882" fmla="*/ 3990601 w 11033920"/>
              <a:gd name="connsiteY8882" fmla="*/ 6102760 h 8900716"/>
              <a:gd name="connsiteX8883" fmla="*/ 3987536 w 11033920"/>
              <a:gd name="connsiteY8883" fmla="*/ 6102760 h 8900716"/>
              <a:gd name="connsiteX8884" fmla="*/ 3986003 w 11033920"/>
              <a:gd name="connsiteY8884" fmla="*/ 6101523 h 8900716"/>
              <a:gd name="connsiteX8885" fmla="*/ 3986003 w 11033920"/>
              <a:gd name="connsiteY8885" fmla="*/ 6101936 h 8900716"/>
              <a:gd name="connsiteX8886" fmla="*/ 3959440 w 11033920"/>
              <a:gd name="connsiteY8886" fmla="*/ 6081744 h 8900716"/>
              <a:gd name="connsiteX8887" fmla="*/ 3935942 w 11033920"/>
              <a:gd name="connsiteY8887" fmla="*/ 6078860 h 8900716"/>
              <a:gd name="connsiteX8888" fmla="*/ 3960973 w 11033920"/>
              <a:gd name="connsiteY8888" fmla="*/ 6101936 h 8900716"/>
              <a:gd name="connsiteX8889" fmla="*/ 3987536 w 11033920"/>
              <a:gd name="connsiteY8889" fmla="*/ 6125836 h 8900716"/>
              <a:gd name="connsiteX8890" fmla="*/ 3934410 w 11033920"/>
              <a:gd name="connsiteY8890" fmla="*/ 6101936 h 8900716"/>
              <a:gd name="connsiteX8891" fmla="*/ 3854209 w 11033920"/>
              <a:gd name="connsiteY8891" fmla="*/ 6054135 h 8900716"/>
              <a:gd name="connsiteX8892" fmla="*/ 3826625 w 11033920"/>
              <a:gd name="connsiteY8892" fmla="*/ 6033944 h 8900716"/>
              <a:gd name="connsiteX8893" fmla="*/ 3827646 w 11033920"/>
              <a:gd name="connsiteY8893" fmla="*/ 6030235 h 8900716"/>
              <a:gd name="connsiteX8894" fmla="*/ 3821516 w 11033920"/>
              <a:gd name="connsiteY8894" fmla="*/ 6026938 h 8900716"/>
              <a:gd name="connsiteX8895" fmla="*/ 3819984 w 11033920"/>
              <a:gd name="connsiteY8895" fmla="*/ 6026526 h 8900716"/>
              <a:gd name="connsiteX8896" fmla="*/ 3816919 w 11033920"/>
              <a:gd name="connsiteY8896" fmla="*/ 6020346 h 8900716"/>
              <a:gd name="connsiteX8897" fmla="*/ 3827646 w 11033920"/>
              <a:gd name="connsiteY8897" fmla="*/ 6006335 h 8900716"/>
              <a:gd name="connsiteX8898" fmla="*/ 3809256 w 11033920"/>
              <a:gd name="connsiteY8898" fmla="*/ 6017049 h 8900716"/>
              <a:gd name="connsiteX8899" fmla="*/ 3811811 w 11033920"/>
              <a:gd name="connsiteY8899" fmla="*/ 6022406 h 8900716"/>
              <a:gd name="connsiteX8900" fmla="*/ 3805681 w 11033920"/>
              <a:gd name="connsiteY8900" fmla="*/ 6020346 h 8900716"/>
              <a:gd name="connsiteX8901" fmla="*/ 3774520 w 11033920"/>
              <a:gd name="connsiteY8901" fmla="*/ 6006335 h 8900716"/>
              <a:gd name="connsiteX8902" fmla="*/ 3774520 w 11033920"/>
              <a:gd name="connsiteY8902" fmla="*/ 6030235 h 8900716"/>
              <a:gd name="connsiteX8903" fmla="*/ 3747957 w 11033920"/>
              <a:gd name="connsiteY8903" fmla="*/ 6006335 h 8900716"/>
              <a:gd name="connsiteX8904" fmla="*/ 3721905 w 11033920"/>
              <a:gd name="connsiteY8904" fmla="*/ 5994385 h 8900716"/>
              <a:gd name="connsiteX8905" fmla="*/ 3707601 w 11033920"/>
              <a:gd name="connsiteY8905" fmla="*/ 5987792 h 8900716"/>
              <a:gd name="connsiteX8906" fmla="*/ 3708623 w 11033920"/>
              <a:gd name="connsiteY8906" fmla="*/ 5994385 h 8900716"/>
              <a:gd name="connsiteX8907" fmla="*/ 3722415 w 11033920"/>
              <a:gd name="connsiteY8907" fmla="*/ 6006747 h 8900716"/>
              <a:gd name="connsiteX8908" fmla="*/ 3694831 w 11033920"/>
              <a:gd name="connsiteY8908" fmla="*/ 6006747 h 8900716"/>
              <a:gd name="connsiteX8909" fmla="*/ 3640683 w 11033920"/>
              <a:gd name="connsiteY8909" fmla="*/ 5982023 h 8900716"/>
              <a:gd name="connsiteX8910" fmla="*/ 3694831 w 11033920"/>
              <a:gd name="connsiteY8910" fmla="*/ 5982023 h 8900716"/>
              <a:gd name="connsiteX8911" fmla="*/ 3695852 w 11033920"/>
              <a:gd name="connsiteY8911" fmla="*/ 5982023 h 8900716"/>
              <a:gd name="connsiteX8912" fmla="*/ 3718329 w 11033920"/>
              <a:gd name="connsiteY8912" fmla="*/ 5982023 h 8900716"/>
              <a:gd name="connsiteX8913" fmla="*/ 3721905 w 11033920"/>
              <a:gd name="connsiteY8913" fmla="*/ 5982023 h 8900716"/>
              <a:gd name="connsiteX8914" fmla="*/ 3668778 w 11033920"/>
              <a:gd name="connsiteY8914" fmla="*/ 5934635 h 8900716"/>
              <a:gd name="connsiteX8915" fmla="*/ 3721905 w 11033920"/>
              <a:gd name="connsiteY8915" fmla="*/ 5958123 h 8900716"/>
              <a:gd name="connsiteX8916" fmla="*/ 3721905 w 11033920"/>
              <a:gd name="connsiteY8916" fmla="*/ 5934635 h 8900716"/>
              <a:gd name="connsiteX8917" fmla="*/ 3747957 w 11033920"/>
              <a:gd name="connsiteY8917" fmla="*/ 5958123 h 8900716"/>
              <a:gd name="connsiteX8918" fmla="*/ 3747957 w 11033920"/>
              <a:gd name="connsiteY8918" fmla="*/ 5934635 h 8900716"/>
              <a:gd name="connsiteX8919" fmla="*/ 3721905 w 11033920"/>
              <a:gd name="connsiteY8919" fmla="*/ 5910735 h 8900716"/>
              <a:gd name="connsiteX8920" fmla="*/ 3774520 w 11033920"/>
              <a:gd name="connsiteY8920" fmla="*/ 5886423 h 8900716"/>
              <a:gd name="connsiteX8921" fmla="*/ 3827646 w 11033920"/>
              <a:gd name="connsiteY8921" fmla="*/ 5910735 h 8900716"/>
              <a:gd name="connsiteX8922" fmla="*/ 3801083 w 11033920"/>
              <a:gd name="connsiteY8922" fmla="*/ 5886423 h 8900716"/>
              <a:gd name="connsiteX8923" fmla="*/ 3801083 w 11033920"/>
              <a:gd name="connsiteY8923" fmla="*/ 5862523 h 8900716"/>
              <a:gd name="connsiteX8924" fmla="*/ 3827646 w 11033920"/>
              <a:gd name="connsiteY8924" fmla="*/ 5886423 h 8900716"/>
              <a:gd name="connsiteX8925" fmla="*/ 3854209 w 11033920"/>
              <a:gd name="connsiteY8925" fmla="*/ 5862523 h 8900716"/>
              <a:gd name="connsiteX8926" fmla="*/ 3844504 w 11033920"/>
              <a:gd name="connsiteY8926" fmla="*/ 5841507 h 8900716"/>
              <a:gd name="connsiteX8927" fmla="*/ 3827646 w 11033920"/>
              <a:gd name="connsiteY8927" fmla="*/ 5825436 h 8900716"/>
              <a:gd name="connsiteX8928" fmla="*/ 3838374 w 11033920"/>
              <a:gd name="connsiteY8928" fmla="*/ 5834090 h 8900716"/>
              <a:gd name="connsiteX8929" fmla="*/ 3881283 w 11033920"/>
              <a:gd name="connsiteY8929" fmla="*/ 5862523 h 8900716"/>
              <a:gd name="connsiteX8930" fmla="*/ 3907847 w 11033920"/>
              <a:gd name="connsiteY8930" fmla="*/ 5886423 h 8900716"/>
              <a:gd name="connsiteX8931" fmla="*/ 3907847 w 11033920"/>
              <a:gd name="connsiteY8931" fmla="*/ 5838623 h 8900716"/>
              <a:gd name="connsiteX8932" fmla="*/ 3854209 w 11033920"/>
              <a:gd name="connsiteY8932" fmla="*/ 5790823 h 8900716"/>
              <a:gd name="connsiteX8933" fmla="*/ 3851144 w 11033920"/>
              <a:gd name="connsiteY8933" fmla="*/ 5766922 h 8900716"/>
              <a:gd name="connsiteX8934" fmla="*/ 3850634 w 11033920"/>
              <a:gd name="connsiteY8934" fmla="*/ 5766098 h 8900716"/>
              <a:gd name="connsiteX8935" fmla="*/ 3854209 w 11033920"/>
              <a:gd name="connsiteY8935" fmla="*/ 5766922 h 8900716"/>
              <a:gd name="connsiteX8936" fmla="*/ 3801083 w 11033920"/>
              <a:gd name="connsiteY8936" fmla="*/ 5671322 h 8900716"/>
              <a:gd name="connsiteX8937" fmla="*/ 3747957 w 11033920"/>
              <a:gd name="connsiteY8937" fmla="*/ 5551822 h 8900716"/>
              <a:gd name="connsiteX8938" fmla="*/ 3721905 w 11033920"/>
              <a:gd name="connsiteY8938" fmla="*/ 5527510 h 8900716"/>
              <a:gd name="connsiteX8939" fmla="*/ 3695341 w 11033920"/>
              <a:gd name="connsiteY8939" fmla="*/ 5551822 h 8900716"/>
              <a:gd name="connsiteX8940" fmla="*/ 3695341 w 11033920"/>
              <a:gd name="connsiteY8940" fmla="*/ 5527510 h 8900716"/>
              <a:gd name="connsiteX8941" fmla="*/ 3642215 w 11033920"/>
              <a:gd name="connsiteY8941" fmla="*/ 5504022 h 8900716"/>
              <a:gd name="connsiteX8942" fmla="*/ 3615652 w 11033920"/>
              <a:gd name="connsiteY8942" fmla="*/ 5599622 h 8900716"/>
              <a:gd name="connsiteX8943" fmla="*/ 3589089 w 11033920"/>
              <a:gd name="connsiteY8943" fmla="*/ 5575722 h 8900716"/>
              <a:gd name="connsiteX8944" fmla="*/ 3615652 w 11033920"/>
              <a:gd name="connsiteY8944" fmla="*/ 5575722 h 8900716"/>
              <a:gd name="connsiteX8945" fmla="*/ 3589089 w 11033920"/>
              <a:gd name="connsiteY8945" fmla="*/ 5545641 h 8900716"/>
              <a:gd name="connsiteX8946" fmla="*/ 3582448 w 11033920"/>
              <a:gd name="connsiteY8946" fmla="*/ 5540696 h 8900716"/>
              <a:gd name="connsiteX8947" fmla="*/ 3615652 w 11033920"/>
              <a:gd name="connsiteY8947" fmla="*/ 5551822 h 8900716"/>
              <a:gd name="connsiteX8948" fmla="*/ 3589089 w 11033920"/>
              <a:gd name="connsiteY8948" fmla="*/ 5504022 h 8900716"/>
              <a:gd name="connsiteX8949" fmla="*/ 3562526 w 11033920"/>
              <a:gd name="connsiteY8949" fmla="*/ 5431909 h 8900716"/>
              <a:gd name="connsiteX8950" fmla="*/ 3615652 w 11033920"/>
              <a:gd name="connsiteY8950" fmla="*/ 5455810 h 8900716"/>
              <a:gd name="connsiteX8951" fmla="*/ 3652943 w 11033920"/>
              <a:gd name="connsiteY8951" fmla="*/ 5451689 h 8900716"/>
              <a:gd name="connsiteX8952" fmla="*/ 3642215 w 11033920"/>
              <a:gd name="connsiteY8952" fmla="*/ 5431909 h 8900716"/>
              <a:gd name="connsiteX8953" fmla="*/ 3615652 w 11033920"/>
              <a:gd name="connsiteY8953" fmla="*/ 5360209 h 8900716"/>
              <a:gd name="connsiteX8954" fmla="*/ 3615652 w 11033920"/>
              <a:gd name="connsiteY8954" fmla="*/ 5336309 h 8900716"/>
              <a:gd name="connsiteX8955" fmla="*/ 3589089 w 11033920"/>
              <a:gd name="connsiteY8955" fmla="*/ 5336309 h 8900716"/>
              <a:gd name="connsiteX8956" fmla="*/ 3562526 w 11033920"/>
              <a:gd name="connsiteY8956" fmla="*/ 5288921 h 8900716"/>
              <a:gd name="connsiteX8957" fmla="*/ 3509399 w 11033920"/>
              <a:gd name="connsiteY8957" fmla="*/ 5264609 h 8900716"/>
              <a:gd name="connsiteX8958" fmla="*/ 3509399 w 11033920"/>
              <a:gd name="connsiteY8958" fmla="*/ 5252659 h 8900716"/>
              <a:gd name="connsiteX8959" fmla="*/ 3515019 w 11033920"/>
              <a:gd name="connsiteY8959" fmla="*/ 5251423 h 8900716"/>
              <a:gd name="connsiteX8960" fmla="*/ 3520638 w 11033920"/>
              <a:gd name="connsiteY8960" fmla="*/ 5261312 h 8900716"/>
              <a:gd name="connsiteX8961" fmla="*/ 3535963 w 11033920"/>
              <a:gd name="connsiteY8961" fmla="*/ 5264609 h 8900716"/>
              <a:gd name="connsiteX8962" fmla="*/ 3509399 w 11033920"/>
              <a:gd name="connsiteY8962" fmla="*/ 5240709 h 8900716"/>
              <a:gd name="connsiteX8963" fmla="*/ 3482325 w 11033920"/>
              <a:gd name="connsiteY8963" fmla="*/ 5192909 h 8900716"/>
              <a:gd name="connsiteX8964" fmla="*/ 3509399 w 11033920"/>
              <a:gd name="connsiteY8964" fmla="*/ 5216809 h 8900716"/>
              <a:gd name="connsiteX8965" fmla="*/ 3532387 w 11033920"/>
              <a:gd name="connsiteY8965" fmla="*/ 5228759 h 8900716"/>
              <a:gd name="connsiteX8966" fmla="*/ 3535963 w 11033920"/>
              <a:gd name="connsiteY8966" fmla="*/ 5240709 h 8900716"/>
              <a:gd name="connsiteX8967" fmla="*/ 3562526 w 11033920"/>
              <a:gd name="connsiteY8967" fmla="*/ 5240709 h 8900716"/>
              <a:gd name="connsiteX8968" fmla="*/ 3589089 w 11033920"/>
              <a:gd name="connsiteY8968" fmla="*/ 5264609 h 8900716"/>
              <a:gd name="connsiteX8969" fmla="*/ 3589089 w 11033920"/>
              <a:gd name="connsiteY8969" fmla="*/ 5240709 h 8900716"/>
              <a:gd name="connsiteX8970" fmla="*/ 3562526 w 11033920"/>
              <a:gd name="connsiteY8970" fmla="*/ 5216809 h 8900716"/>
              <a:gd name="connsiteX8971" fmla="*/ 3589089 w 11033920"/>
              <a:gd name="connsiteY8971" fmla="*/ 5216809 h 8900716"/>
              <a:gd name="connsiteX8972" fmla="*/ 3535963 w 11033920"/>
              <a:gd name="connsiteY8972" fmla="*/ 5145109 h 8900716"/>
              <a:gd name="connsiteX8973" fmla="*/ 3526257 w 11033920"/>
              <a:gd name="connsiteY8973" fmla="*/ 5133571 h 8900716"/>
              <a:gd name="connsiteX8974" fmla="*/ 3535963 w 11033920"/>
              <a:gd name="connsiteY8974" fmla="*/ 5121209 h 8900716"/>
              <a:gd name="connsiteX8975" fmla="*/ 3535963 w 11033920"/>
              <a:gd name="connsiteY8975" fmla="*/ 5096896 h 8900716"/>
              <a:gd name="connsiteX8976" fmla="*/ 3509399 w 11033920"/>
              <a:gd name="connsiteY8976" fmla="*/ 5073408 h 8900716"/>
              <a:gd name="connsiteX8977" fmla="*/ 3509399 w 11033920"/>
              <a:gd name="connsiteY8977" fmla="*/ 5049508 h 8900716"/>
              <a:gd name="connsiteX8978" fmla="*/ 3482325 w 11033920"/>
              <a:gd name="connsiteY8978" fmla="*/ 5001296 h 8900716"/>
              <a:gd name="connsiteX8979" fmla="*/ 3455762 w 11033920"/>
              <a:gd name="connsiteY8979" fmla="*/ 4929596 h 8900716"/>
              <a:gd name="connsiteX8980" fmla="*/ 3439416 w 11033920"/>
              <a:gd name="connsiteY8980" fmla="*/ 4914761 h 8900716"/>
              <a:gd name="connsiteX8981" fmla="*/ 3429199 w 11033920"/>
              <a:gd name="connsiteY8981" fmla="*/ 4905696 h 8900716"/>
              <a:gd name="connsiteX8982" fmla="*/ 3402636 w 11033920"/>
              <a:gd name="connsiteY8982" fmla="*/ 4881796 h 8900716"/>
              <a:gd name="connsiteX8983" fmla="*/ 3402636 w 11033920"/>
              <a:gd name="connsiteY8983" fmla="*/ 4905696 h 8900716"/>
              <a:gd name="connsiteX8984" fmla="*/ 3415918 w 11033920"/>
              <a:gd name="connsiteY8984" fmla="*/ 4905696 h 8900716"/>
              <a:gd name="connsiteX8985" fmla="*/ 3429199 w 11033920"/>
              <a:gd name="connsiteY8985" fmla="*/ 4905696 h 8900716"/>
              <a:gd name="connsiteX8986" fmla="*/ 3417961 w 11033920"/>
              <a:gd name="connsiteY8986" fmla="*/ 4909404 h 8900716"/>
              <a:gd name="connsiteX8987" fmla="*/ 3425623 w 11033920"/>
              <a:gd name="connsiteY8987" fmla="*/ 4915998 h 8900716"/>
              <a:gd name="connsiteX8988" fmla="*/ 3429199 w 11033920"/>
              <a:gd name="connsiteY8988" fmla="*/ 4905696 h 8900716"/>
              <a:gd name="connsiteX8989" fmla="*/ 3452187 w 11033920"/>
              <a:gd name="connsiteY8989" fmla="*/ 4929596 h 8900716"/>
              <a:gd name="connsiteX8990" fmla="*/ 3455762 w 11033920"/>
              <a:gd name="connsiteY8990" fmla="*/ 4953908 h 8900716"/>
              <a:gd name="connsiteX8991" fmla="*/ 3429199 w 11033920"/>
              <a:gd name="connsiteY8991" fmla="*/ 4929596 h 8900716"/>
              <a:gd name="connsiteX8992" fmla="*/ 3429199 w 11033920"/>
              <a:gd name="connsiteY8992" fmla="*/ 4953908 h 8900716"/>
              <a:gd name="connsiteX8993" fmla="*/ 3442481 w 11033920"/>
              <a:gd name="connsiteY8993" fmla="*/ 4968330 h 8900716"/>
              <a:gd name="connsiteX8994" fmla="*/ 3445546 w 11033920"/>
              <a:gd name="connsiteY8994" fmla="*/ 4976572 h 8900716"/>
              <a:gd name="connsiteX8995" fmla="*/ 3429199 w 11033920"/>
              <a:gd name="connsiteY8995" fmla="*/ 4974512 h 8900716"/>
              <a:gd name="connsiteX8996" fmla="*/ 3402636 w 11033920"/>
              <a:gd name="connsiteY8996" fmla="*/ 4953908 h 8900716"/>
              <a:gd name="connsiteX8997" fmla="*/ 3376073 w 11033920"/>
              <a:gd name="connsiteY8997" fmla="*/ 4929596 h 8900716"/>
              <a:gd name="connsiteX8998" fmla="*/ 3349510 w 11033920"/>
              <a:gd name="connsiteY8998" fmla="*/ 4953908 h 8900716"/>
              <a:gd name="connsiteX8999" fmla="*/ 3352575 w 11033920"/>
              <a:gd name="connsiteY8999" fmla="*/ 4968330 h 8900716"/>
              <a:gd name="connsiteX9000" fmla="*/ 3349510 w 11033920"/>
              <a:gd name="connsiteY9000" fmla="*/ 4965858 h 8900716"/>
              <a:gd name="connsiteX9001" fmla="*/ 3296383 w 11033920"/>
              <a:gd name="connsiteY9001" fmla="*/ 4929596 h 8900716"/>
              <a:gd name="connsiteX9002" fmla="*/ 3322947 w 11033920"/>
              <a:gd name="connsiteY9002" fmla="*/ 4905696 h 8900716"/>
              <a:gd name="connsiteX9003" fmla="*/ 3289743 w 11033920"/>
              <a:gd name="connsiteY9003" fmla="*/ 4899927 h 8900716"/>
              <a:gd name="connsiteX9004" fmla="*/ 3288721 w 11033920"/>
              <a:gd name="connsiteY9004" fmla="*/ 4901575 h 8900716"/>
              <a:gd name="connsiteX9005" fmla="*/ 3256539 w 11033920"/>
              <a:gd name="connsiteY9005" fmla="*/ 4881796 h 8900716"/>
              <a:gd name="connsiteX9006" fmla="*/ 3216694 w 11033920"/>
              <a:gd name="connsiteY9006" fmla="*/ 4858308 h 8900716"/>
              <a:gd name="connsiteX9007" fmla="*/ 3190131 w 11033920"/>
              <a:gd name="connsiteY9007" fmla="*/ 4881796 h 8900716"/>
              <a:gd name="connsiteX9008" fmla="*/ 3217716 w 11033920"/>
              <a:gd name="connsiteY9008" fmla="*/ 4906520 h 8900716"/>
              <a:gd name="connsiteX9009" fmla="*/ 3243257 w 11033920"/>
              <a:gd name="connsiteY9009" fmla="*/ 4929596 h 8900716"/>
              <a:gd name="connsiteX9010" fmla="*/ 3243257 w 11033920"/>
              <a:gd name="connsiteY9010" fmla="*/ 4929596 h 8900716"/>
              <a:gd name="connsiteX9011" fmla="*/ 3269820 w 11033920"/>
              <a:gd name="connsiteY9011" fmla="*/ 4977808 h 8900716"/>
              <a:gd name="connsiteX9012" fmla="*/ 3269820 w 11033920"/>
              <a:gd name="connsiteY9012" fmla="*/ 4953908 h 8900716"/>
              <a:gd name="connsiteX9013" fmla="*/ 3296383 w 11033920"/>
              <a:gd name="connsiteY9013" fmla="*/ 4953908 h 8900716"/>
              <a:gd name="connsiteX9014" fmla="*/ 3349510 w 11033920"/>
              <a:gd name="connsiteY9014" fmla="*/ 5001296 h 8900716"/>
              <a:gd name="connsiteX9015" fmla="*/ 3322947 w 11033920"/>
              <a:gd name="connsiteY9015" fmla="*/ 5001296 h 8900716"/>
              <a:gd name="connsiteX9016" fmla="*/ 3348999 w 11033920"/>
              <a:gd name="connsiteY9016" fmla="*/ 5033850 h 8900716"/>
              <a:gd name="connsiteX9017" fmla="*/ 3322947 w 11033920"/>
              <a:gd name="connsiteY9017" fmla="*/ 5049508 h 8900716"/>
              <a:gd name="connsiteX9018" fmla="*/ 3296383 w 11033920"/>
              <a:gd name="connsiteY9018" fmla="*/ 5001296 h 8900716"/>
              <a:gd name="connsiteX9019" fmla="*/ 3269820 w 11033920"/>
              <a:gd name="connsiteY9019" fmla="*/ 5001296 h 8900716"/>
              <a:gd name="connsiteX9020" fmla="*/ 3296383 w 11033920"/>
              <a:gd name="connsiteY9020" fmla="*/ 5025608 h 8900716"/>
              <a:gd name="connsiteX9021" fmla="*/ 3295873 w 11033920"/>
              <a:gd name="connsiteY9021" fmla="*/ 5027257 h 8900716"/>
              <a:gd name="connsiteX9022" fmla="*/ 3292808 w 11033920"/>
              <a:gd name="connsiteY9022" fmla="*/ 5025608 h 8900716"/>
              <a:gd name="connsiteX9023" fmla="*/ 3269820 w 11033920"/>
              <a:gd name="connsiteY9023" fmla="*/ 5025608 h 8900716"/>
              <a:gd name="connsiteX9024" fmla="*/ 3243257 w 11033920"/>
              <a:gd name="connsiteY9024" fmla="*/ 5025608 h 8900716"/>
              <a:gd name="connsiteX9025" fmla="*/ 3296383 w 11033920"/>
              <a:gd name="connsiteY9025" fmla="*/ 5096896 h 8900716"/>
              <a:gd name="connsiteX9026" fmla="*/ 3292297 w 11033920"/>
              <a:gd name="connsiteY9026" fmla="*/ 5106374 h 8900716"/>
              <a:gd name="connsiteX9027" fmla="*/ 3288721 w 11033920"/>
              <a:gd name="connsiteY9027" fmla="*/ 5106786 h 8900716"/>
              <a:gd name="connsiteX9028" fmla="*/ 3283102 w 11033920"/>
              <a:gd name="connsiteY9028" fmla="*/ 5106374 h 8900716"/>
              <a:gd name="connsiteX9029" fmla="*/ 3285145 w 11033920"/>
              <a:gd name="connsiteY9029" fmla="*/ 5107198 h 8900716"/>
              <a:gd name="connsiteX9030" fmla="*/ 3288721 w 11033920"/>
              <a:gd name="connsiteY9030" fmla="*/ 5106786 h 8900716"/>
              <a:gd name="connsiteX9031" fmla="*/ 3292297 w 11033920"/>
              <a:gd name="connsiteY9031" fmla="*/ 5107198 h 8900716"/>
              <a:gd name="connsiteX9032" fmla="*/ 3292297 w 11033920"/>
              <a:gd name="connsiteY9032" fmla="*/ 5106374 h 8900716"/>
              <a:gd name="connsiteX9033" fmla="*/ 3292808 w 11033920"/>
              <a:gd name="connsiteY9033" fmla="*/ 5106374 h 8900716"/>
              <a:gd name="connsiteX9034" fmla="*/ 3296383 w 11033920"/>
              <a:gd name="connsiteY9034" fmla="*/ 5096896 h 8900716"/>
              <a:gd name="connsiteX9035" fmla="*/ 3269820 w 11033920"/>
              <a:gd name="connsiteY9035" fmla="*/ 5121209 h 8900716"/>
              <a:gd name="connsiteX9036" fmla="*/ 3269820 w 11033920"/>
              <a:gd name="connsiteY9036" fmla="*/ 5124093 h 8900716"/>
              <a:gd name="connsiteX9037" fmla="*/ 3269820 w 11033920"/>
              <a:gd name="connsiteY9037" fmla="*/ 5131098 h 8900716"/>
              <a:gd name="connsiteX9038" fmla="*/ 3243257 w 11033920"/>
              <a:gd name="connsiteY9038" fmla="*/ 5121209 h 8900716"/>
              <a:gd name="connsiteX9039" fmla="*/ 3239681 w 11033920"/>
              <a:gd name="connsiteY9039" fmla="*/ 5121209 h 8900716"/>
              <a:gd name="connsiteX9040" fmla="*/ 3224356 w 11033920"/>
              <a:gd name="connsiteY9040" fmla="*/ 5121209 h 8900716"/>
              <a:gd name="connsiteX9041" fmla="*/ 3219759 w 11033920"/>
              <a:gd name="connsiteY9041" fmla="*/ 5115440 h 8900716"/>
              <a:gd name="connsiteX9042" fmla="*/ 3216694 w 11033920"/>
              <a:gd name="connsiteY9042" fmla="*/ 5121209 h 8900716"/>
              <a:gd name="connsiteX9043" fmla="*/ 3216694 w 11033920"/>
              <a:gd name="connsiteY9043" fmla="*/ 5145109 h 8900716"/>
              <a:gd name="connsiteX9044" fmla="*/ 3163568 w 11033920"/>
              <a:gd name="connsiteY9044" fmla="*/ 5192909 h 8900716"/>
              <a:gd name="connsiteX9045" fmla="*/ 3176339 w 11033920"/>
              <a:gd name="connsiteY9045" fmla="*/ 5219693 h 8900716"/>
              <a:gd name="connsiteX9046" fmla="*/ 3177871 w 11033920"/>
              <a:gd name="connsiteY9046" fmla="*/ 5231643 h 8900716"/>
              <a:gd name="connsiteX9047" fmla="*/ 3163568 w 11033920"/>
              <a:gd name="connsiteY9047" fmla="*/ 5216809 h 8900716"/>
              <a:gd name="connsiteX9048" fmla="*/ 3137005 w 11033920"/>
              <a:gd name="connsiteY9048" fmla="*/ 5216809 h 8900716"/>
              <a:gd name="connsiteX9049" fmla="*/ 3057315 w 11033920"/>
              <a:gd name="connsiteY9049" fmla="*/ 5145109 h 8900716"/>
              <a:gd name="connsiteX9050" fmla="*/ 3045566 w 11033920"/>
              <a:gd name="connsiteY9050" fmla="*/ 5151702 h 8900716"/>
              <a:gd name="connsiteX9051" fmla="*/ 3057315 w 11033920"/>
              <a:gd name="connsiteY9051" fmla="*/ 5169009 h 8900716"/>
              <a:gd name="connsiteX9052" fmla="*/ 3053739 w 11033920"/>
              <a:gd name="connsiteY9052" fmla="*/ 5166124 h 8900716"/>
              <a:gd name="connsiteX9053" fmla="*/ 3030752 w 11033920"/>
              <a:gd name="connsiteY9053" fmla="*/ 5145109 h 8900716"/>
              <a:gd name="connsiteX9054" fmla="*/ 3057315 w 11033920"/>
              <a:gd name="connsiteY9054" fmla="*/ 5169009 h 8900716"/>
              <a:gd name="connsiteX9055" fmla="*/ 2977115 w 11033920"/>
              <a:gd name="connsiteY9055" fmla="*/ 5145109 h 8900716"/>
              <a:gd name="connsiteX9056" fmla="*/ 3013895 w 11033920"/>
              <a:gd name="connsiteY9056" fmla="*/ 5169009 h 8900716"/>
              <a:gd name="connsiteX9057" fmla="*/ 3020025 w 11033920"/>
              <a:gd name="connsiteY9057" fmla="*/ 5177662 h 8900716"/>
              <a:gd name="connsiteX9058" fmla="*/ 3012362 w 11033920"/>
              <a:gd name="connsiteY9058" fmla="*/ 5173129 h 8900716"/>
              <a:gd name="connsiteX9059" fmla="*/ 3004189 w 11033920"/>
              <a:gd name="connsiteY9059" fmla="*/ 5169009 h 8900716"/>
              <a:gd name="connsiteX9060" fmla="*/ 3025644 w 11033920"/>
              <a:gd name="connsiteY9060" fmla="*/ 5186316 h 8900716"/>
              <a:gd name="connsiteX9061" fmla="*/ 3030752 w 11033920"/>
              <a:gd name="connsiteY9061" fmla="*/ 5192909 h 8900716"/>
              <a:gd name="connsiteX9062" fmla="*/ 2977115 w 11033920"/>
              <a:gd name="connsiteY9062" fmla="*/ 5169009 h 8900716"/>
              <a:gd name="connsiteX9063" fmla="*/ 2950552 w 11033920"/>
              <a:gd name="connsiteY9063" fmla="*/ 5192909 h 8900716"/>
              <a:gd name="connsiteX9064" fmla="*/ 2950552 w 11033920"/>
              <a:gd name="connsiteY9064" fmla="*/ 5216809 h 8900716"/>
              <a:gd name="connsiteX9065" fmla="*/ 2923989 w 11033920"/>
              <a:gd name="connsiteY9065" fmla="*/ 5240709 h 8900716"/>
              <a:gd name="connsiteX9066" fmla="*/ 2870862 w 11033920"/>
              <a:gd name="connsiteY9066" fmla="*/ 5216809 h 8900716"/>
              <a:gd name="connsiteX9067" fmla="*/ 2817736 w 11033920"/>
              <a:gd name="connsiteY9067" fmla="*/ 5192909 h 8900716"/>
              <a:gd name="connsiteX9068" fmla="*/ 2844299 w 11033920"/>
              <a:gd name="connsiteY9068" fmla="*/ 5216809 h 8900716"/>
              <a:gd name="connsiteX9069" fmla="*/ 2923989 w 11033920"/>
              <a:gd name="connsiteY9069" fmla="*/ 5264609 h 8900716"/>
              <a:gd name="connsiteX9070" fmla="*/ 2817736 w 11033920"/>
              <a:gd name="connsiteY9070" fmla="*/ 5264609 h 8900716"/>
              <a:gd name="connsiteX9071" fmla="*/ 2791173 w 11033920"/>
              <a:gd name="connsiteY9071" fmla="*/ 5240709 h 8900716"/>
              <a:gd name="connsiteX9072" fmla="*/ 2791173 w 11033920"/>
              <a:gd name="connsiteY9072" fmla="*/ 5216809 h 8900716"/>
              <a:gd name="connsiteX9073" fmla="*/ 2711484 w 11033920"/>
              <a:gd name="connsiteY9073" fmla="*/ 5192909 h 8900716"/>
              <a:gd name="connsiteX9074" fmla="*/ 2731917 w 11033920"/>
              <a:gd name="connsiteY9074" fmla="*/ 5213512 h 8900716"/>
              <a:gd name="connsiteX9075" fmla="*/ 2738047 w 11033920"/>
              <a:gd name="connsiteY9075" fmla="*/ 5213924 h 8900716"/>
              <a:gd name="connsiteX9076" fmla="*/ 2791173 w 11033920"/>
              <a:gd name="connsiteY9076" fmla="*/ 5240709 h 8900716"/>
              <a:gd name="connsiteX9077" fmla="*/ 2817225 w 11033920"/>
              <a:gd name="connsiteY9077" fmla="*/ 5284388 h 8900716"/>
              <a:gd name="connsiteX9078" fmla="*/ 2791173 w 11033920"/>
              <a:gd name="connsiteY9078" fmla="*/ 5264609 h 8900716"/>
              <a:gd name="connsiteX9079" fmla="*/ 2777891 w 11033920"/>
              <a:gd name="connsiteY9079" fmla="*/ 5244005 h 8900716"/>
              <a:gd name="connsiteX9080" fmla="*/ 2764610 w 11033920"/>
              <a:gd name="connsiteY9080" fmla="*/ 5240709 h 8900716"/>
              <a:gd name="connsiteX9081" fmla="*/ 2730895 w 11033920"/>
              <a:gd name="connsiteY9081" fmla="*/ 5214336 h 8900716"/>
              <a:gd name="connsiteX9082" fmla="*/ 2738047 w 11033920"/>
              <a:gd name="connsiteY9082" fmla="*/ 5240709 h 8900716"/>
              <a:gd name="connsiteX9083" fmla="*/ 2684920 w 11033920"/>
              <a:gd name="connsiteY9083" fmla="*/ 5169009 h 8900716"/>
              <a:gd name="connsiteX9084" fmla="*/ 2711484 w 11033920"/>
              <a:gd name="connsiteY9084" fmla="*/ 5169009 h 8900716"/>
              <a:gd name="connsiteX9085" fmla="*/ 2684920 w 11033920"/>
              <a:gd name="connsiteY9085" fmla="*/ 5121209 h 8900716"/>
              <a:gd name="connsiteX9086" fmla="*/ 2711484 w 11033920"/>
              <a:gd name="connsiteY9086" fmla="*/ 5145109 h 8900716"/>
              <a:gd name="connsiteX9087" fmla="*/ 2711484 w 11033920"/>
              <a:gd name="connsiteY9087" fmla="*/ 5121209 h 8900716"/>
              <a:gd name="connsiteX9088" fmla="*/ 2764610 w 11033920"/>
              <a:gd name="connsiteY9088" fmla="*/ 5169009 h 8900716"/>
              <a:gd name="connsiteX9089" fmla="*/ 2738047 w 11033920"/>
              <a:gd name="connsiteY9089" fmla="*/ 5169009 h 8900716"/>
              <a:gd name="connsiteX9090" fmla="*/ 2764610 w 11033920"/>
              <a:gd name="connsiteY9090" fmla="*/ 5192909 h 8900716"/>
              <a:gd name="connsiteX9091" fmla="*/ 2791173 w 11033920"/>
              <a:gd name="connsiteY9091" fmla="*/ 5169009 h 8900716"/>
              <a:gd name="connsiteX9092" fmla="*/ 2764610 w 11033920"/>
              <a:gd name="connsiteY9092" fmla="*/ 5169009 h 8900716"/>
              <a:gd name="connsiteX9093" fmla="*/ 2817736 w 11033920"/>
              <a:gd name="connsiteY9093" fmla="*/ 5169009 h 8900716"/>
              <a:gd name="connsiteX9094" fmla="*/ 2791173 w 11033920"/>
              <a:gd name="connsiteY9094" fmla="*/ 5121209 h 8900716"/>
              <a:gd name="connsiteX9095" fmla="*/ 2817736 w 11033920"/>
              <a:gd name="connsiteY9095" fmla="*/ 5145109 h 8900716"/>
              <a:gd name="connsiteX9096" fmla="*/ 2791173 w 11033920"/>
              <a:gd name="connsiteY9096" fmla="*/ 5049508 h 8900716"/>
              <a:gd name="connsiteX9097" fmla="*/ 2738047 w 11033920"/>
              <a:gd name="connsiteY9097" fmla="*/ 5025608 h 8900716"/>
              <a:gd name="connsiteX9098" fmla="*/ 2817736 w 11033920"/>
              <a:gd name="connsiteY9098" fmla="*/ 5049508 h 8900716"/>
              <a:gd name="connsiteX9099" fmla="*/ 2858602 w 11033920"/>
              <a:gd name="connsiteY9099" fmla="*/ 5035910 h 8900716"/>
              <a:gd name="connsiteX9100" fmla="*/ 2853494 w 11033920"/>
              <a:gd name="connsiteY9100" fmla="*/ 5023136 h 8900716"/>
              <a:gd name="connsiteX9101" fmla="*/ 2870862 w 11033920"/>
              <a:gd name="connsiteY9101" fmla="*/ 5025608 h 8900716"/>
              <a:gd name="connsiteX9102" fmla="*/ 2861157 w 11033920"/>
              <a:gd name="connsiteY9102" fmla="*/ 5004593 h 8900716"/>
              <a:gd name="connsiteX9103" fmla="*/ 2860135 w 11033920"/>
              <a:gd name="connsiteY9103" fmla="*/ 4999236 h 8900716"/>
              <a:gd name="connsiteX9104" fmla="*/ 2870862 w 11033920"/>
              <a:gd name="connsiteY9104" fmla="*/ 5001296 h 8900716"/>
              <a:gd name="connsiteX9105" fmla="*/ 2870862 w 11033920"/>
              <a:gd name="connsiteY9105" fmla="*/ 4953908 h 8900716"/>
              <a:gd name="connsiteX9106" fmla="*/ 2897426 w 11033920"/>
              <a:gd name="connsiteY9106" fmla="*/ 4953908 h 8900716"/>
              <a:gd name="connsiteX9107" fmla="*/ 2923989 w 11033920"/>
              <a:gd name="connsiteY9107" fmla="*/ 4953908 h 8900716"/>
              <a:gd name="connsiteX9108" fmla="*/ 2897426 w 11033920"/>
              <a:gd name="connsiteY9108" fmla="*/ 4929596 h 8900716"/>
              <a:gd name="connsiteX9109" fmla="*/ 2934205 w 11033920"/>
              <a:gd name="connsiteY9109" fmla="*/ 4920942 h 8900716"/>
              <a:gd name="connsiteX9110" fmla="*/ 2926543 w 11033920"/>
              <a:gd name="connsiteY9110" fmla="*/ 4905696 h 8900716"/>
              <a:gd name="connsiteX9111" fmla="*/ 2946976 w 11033920"/>
              <a:gd name="connsiteY9111" fmla="*/ 4905696 h 8900716"/>
              <a:gd name="connsiteX9112" fmla="*/ 2950552 w 11033920"/>
              <a:gd name="connsiteY9112" fmla="*/ 4905696 h 8900716"/>
              <a:gd name="connsiteX9113" fmla="*/ 2897426 w 11033920"/>
              <a:gd name="connsiteY9113" fmla="*/ 4858308 h 8900716"/>
              <a:gd name="connsiteX9114" fmla="*/ 2870862 w 11033920"/>
              <a:gd name="connsiteY9114" fmla="*/ 4810096 h 8900716"/>
              <a:gd name="connsiteX9115" fmla="*/ 2866776 w 11033920"/>
              <a:gd name="connsiteY9115" fmla="*/ 4809271 h 8900716"/>
              <a:gd name="connsiteX9116" fmla="*/ 2844299 w 11033920"/>
              <a:gd name="connsiteY9116" fmla="*/ 4786195 h 8900716"/>
              <a:gd name="connsiteX9117" fmla="*/ 2817736 w 11033920"/>
              <a:gd name="connsiteY9117" fmla="*/ 4762295 h 8900716"/>
              <a:gd name="connsiteX9118" fmla="*/ 2791173 w 11033920"/>
              <a:gd name="connsiteY9118" fmla="*/ 4762295 h 8900716"/>
              <a:gd name="connsiteX9119" fmla="*/ 2738047 w 11033920"/>
              <a:gd name="connsiteY9119" fmla="*/ 4738395 h 8900716"/>
              <a:gd name="connsiteX9120" fmla="*/ 2757969 w 11033920"/>
              <a:gd name="connsiteY9120" fmla="*/ 4747461 h 8900716"/>
              <a:gd name="connsiteX9121" fmla="*/ 2753372 w 11033920"/>
              <a:gd name="connsiteY9121" fmla="*/ 4748697 h 8900716"/>
              <a:gd name="connsiteX9122" fmla="*/ 2774316 w 11033920"/>
              <a:gd name="connsiteY9122" fmla="*/ 4762295 h 8900716"/>
              <a:gd name="connsiteX9123" fmla="*/ 2791173 w 11033920"/>
              <a:gd name="connsiteY9123" fmla="*/ 4786195 h 8900716"/>
              <a:gd name="connsiteX9124" fmla="*/ 2764610 w 11033920"/>
              <a:gd name="connsiteY9124" fmla="*/ 4762295 h 8900716"/>
              <a:gd name="connsiteX9125" fmla="*/ 2738047 w 11033920"/>
              <a:gd name="connsiteY9125" fmla="*/ 4786195 h 8900716"/>
              <a:gd name="connsiteX9126" fmla="*/ 2711484 w 11033920"/>
              <a:gd name="connsiteY9126" fmla="*/ 4762295 h 8900716"/>
              <a:gd name="connsiteX9127" fmla="*/ 2715059 w 11033920"/>
              <a:gd name="connsiteY9127" fmla="*/ 4785783 h 8900716"/>
              <a:gd name="connsiteX9128" fmla="*/ 2716592 w 11033920"/>
              <a:gd name="connsiteY9128" fmla="*/ 4787432 h 8900716"/>
              <a:gd name="connsiteX9129" fmla="*/ 2711484 w 11033920"/>
              <a:gd name="connsiteY9129" fmla="*/ 4786195 h 8900716"/>
              <a:gd name="connsiteX9130" fmla="*/ 2738047 w 11033920"/>
              <a:gd name="connsiteY9130" fmla="*/ 4810096 h 8900716"/>
              <a:gd name="connsiteX9131" fmla="*/ 2658357 w 11033920"/>
              <a:gd name="connsiteY9131" fmla="*/ 4762295 h 8900716"/>
              <a:gd name="connsiteX9132" fmla="*/ 2684920 w 11033920"/>
              <a:gd name="connsiteY9132" fmla="*/ 4810096 h 8900716"/>
              <a:gd name="connsiteX9133" fmla="*/ 2711484 w 11033920"/>
              <a:gd name="connsiteY9133" fmla="*/ 4858308 h 8900716"/>
              <a:gd name="connsiteX9134" fmla="*/ 2684920 w 11033920"/>
              <a:gd name="connsiteY9134" fmla="*/ 4858308 h 8900716"/>
              <a:gd name="connsiteX9135" fmla="*/ 2658357 w 11033920"/>
              <a:gd name="connsiteY9135" fmla="*/ 4810096 h 8900716"/>
              <a:gd name="connsiteX9136" fmla="*/ 2631794 w 11033920"/>
              <a:gd name="connsiteY9136" fmla="*/ 4810096 h 8900716"/>
              <a:gd name="connsiteX9137" fmla="*/ 2658357 w 11033920"/>
              <a:gd name="connsiteY9137" fmla="*/ 4858308 h 8900716"/>
              <a:gd name="connsiteX9138" fmla="*/ 2642563 w 11033920"/>
              <a:gd name="connsiteY9138" fmla="*/ 4854491 h 8900716"/>
              <a:gd name="connsiteX9139" fmla="*/ 2631794 w 11033920"/>
              <a:gd name="connsiteY9139" fmla="*/ 4846152 h 8900716"/>
              <a:gd name="connsiteX9140" fmla="*/ 2605231 w 11033920"/>
              <a:gd name="connsiteY9140" fmla="*/ 4833996 h 8900716"/>
              <a:gd name="connsiteX9141" fmla="*/ 2605231 w 11033920"/>
              <a:gd name="connsiteY9141" fmla="*/ 4858308 h 8900716"/>
              <a:gd name="connsiteX9142" fmla="*/ 2631794 w 11033920"/>
              <a:gd name="connsiteY9142" fmla="*/ 4881796 h 8900716"/>
              <a:gd name="connsiteX9143" fmla="*/ 2605231 w 11033920"/>
              <a:gd name="connsiteY9143" fmla="*/ 4881796 h 8900716"/>
              <a:gd name="connsiteX9144" fmla="*/ 2631794 w 11033920"/>
              <a:gd name="connsiteY9144" fmla="*/ 4905696 h 8900716"/>
              <a:gd name="connsiteX9145" fmla="*/ 2525542 w 11033920"/>
              <a:gd name="connsiteY9145" fmla="*/ 4953908 h 8900716"/>
              <a:gd name="connsiteX9146" fmla="*/ 2525542 w 11033920"/>
              <a:gd name="connsiteY9146" fmla="*/ 4929596 h 8900716"/>
              <a:gd name="connsiteX9147" fmla="*/ 2552105 w 11033920"/>
              <a:gd name="connsiteY9147" fmla="*/ 4905696 h 8900716"/>
              <a:gd name="connsiteX9148" fmla="*/ 2525542 w 11033920"/>
              <a:gd name="connsiteY9148" fmla="*/ 4905696 h 8900716"/>
              <a:gd name="connsiteX9149" fmla="*/ 2498978 w 11033920"/>
              <a:gd name="connsiteY9149" fmla="*/ 4858308 h 8900716"/>
              <a:gd name="connsiteX9150" fmla="*/ 2525542 w 11033920"/>
              <a:gd name="connsiteY9150" fmla="*/ 4833996 h 8900716"/>
              <a:gd name="connsiteX9151" fmla="*/ 2552105 w 11033920"/>
              <a:gd name="connsiteY9151" fmla="*/ 4858308 h 8900716"/>
              <a:gd name="connsiteX9152" fmla="*/ 2552105 w 11033920"/>
              <a:gd name="connsiteY9152" fmla="*/ 4833996 h 8900716"/>
              <a:gd name="connsiteX9153" fmla="*/ 2498978 w 11033920"/>
              <a:gd name="connsiteY9153" fmla="*/ 4810096 h 8900716"/>
              <a:gd name="connsiteX9154" fmla="*/ 2445341 w 11033920"/>
              <a:gd name="connsiteY9154" fmla="*/ 4762295 h 8900716"/>
              <a:gd name="connsiteX9155" fmla="*/ 2490294 w 11033920"/>
              <a:gd name="connsiteY9155" fmla="*/ 4772597 h 8900716"/>
              <a:gd name="connsiteX9156" fmla="*/ 2525542 w 11033920"/>
              <a:gd name="connsiteY9156" fmla="*/ 4810096 h 8900716"/>
              <a:gd name="connsiteX9157" fmla="*/ 2471904 w 11033920"/>
              <a:gd name="connsiteY9157" fmla="*/ 4738395 h 8900716"/>
              <a:gd name="connsiteX9158" fmla="*/ 2498978 w 11033920"/>
              <a:gd name="connsiteY9158" fmla="*/ 4762295 h 8900716"/>
              <a:gd name="connsiteX9159" fmla="*/ 2525542 w 11033920"/>
              <a:gd name="connsiteY9159" fmla="*/ 4738395 h 8900716"/>
              <a:gd name="connsiteX9160" fmla="*/ 2578668 w 11033920"/>
              <a:gd name="connsiteY9160" fmla="*/ 4762295 h 8900716"/>
              <a:gd name="connsiteX9161" fmla="*/ 2578668 w 11033920"/>
              <a:gd name="connsiteY9161" fmla="*/ 4786195 h 8900716"/>
              <a:gd name="connsiteX9162" fmla="*/ 2591439 w 11033920"/>
              <a:gd name="connsiteY9162" fmla="*/ 4774245 h 8900716"/>
              <a:gd name="connsiteX9163" fmla="*/ 2585819 w 11033920"/>
              <a:gd name="connsiteY9163" fmla="*/ 4760235 h 8900716"/>
              <a:gd name="connsiteX9164" fmla="*/ 2605231 w 11033920"/>
              <a:gd name="connsiteY9164" fmla="*/ 4762295 h 8900716"/>
              <a:gd name="connsiteX9165" fmla="*/ 2585819 w 11033920"/>
              <a:gd name="connsiteY9165" fmla="*/ 4759411 h 8900716"/>
              <a:gd name="connsiteX9166" fmla="*/ 2585819 w 11033920"/>
              <a:gd name="connsiteY9166" fmla="*/ 4760235 h 8900716"/>
              <a:gd name="connsiteX9167" fmla="*/ 2578668 w 11033920"/>
              <a:gd name="connsiteY9167" fmla="*/ 4759411 h 8900716"/>
              <a:gd name="connsiteX9168" fmla="*/ 2552105 w 11033920"/>
              <a:gd name="connsiteY9168" fmla="*/ 4738395 h 8900716"/>
              <a:gd name="connsiteX9169" fmla="*/ 2578668 w 11033920"/>
              <a:gd name="connsiteY9169" fmla="*/ 4714495 h 8900716"/>
              <a:gd name="connsiteX9170" fmla="*/ 2563343 w 11033920"/>
              <a:gd name="connsiteY9170" fmla="*/ 4691007 h 8900716"/>
              <a:gd name="connsiteX9171" fmla="*/ 2557724 w 11033920"/>
              <a:gd name="connsiteY9171" fmla="*/ 4679057 h 8900716"/>
              <a:gd name="connsiteX9172" fmla="*/ 2562832 w 11033920"/>
              <a:gd name="connsiteY9172" fmla="*/ 4679881 h 8900716"/>
              <a:gd name="connsiteX9173" fmla="*/ 2578668 w 11033920"/>
              <a:gd name="connsiteY9173" fmla="*/ 4690595 h 8900716"/>
              <a:gd name="connsiteX9174" fmla="*/ 2552105 w 11033920"/>
              <a:gd name="connsiteY9174" fmla="*/ 4666283 h 8900716"/>
              <a:gd name="connsiteX9175" fmla="*/ 2578668 w 11033920"/>
              <a:gd name="connsiteY9175" fmla="*/ 4666283 h 8900716"/>
              <a:gd name="connsiteX9176" fmla="*/ 2563854 w 11033920"/>
              <a:gd name="connsiteY9176" fmla="*/ 4646092 h 8900716"/>
              <a:gd name="connsiteX9177" fmla="*/ 2605231 w 11033920"/>
              <a:gd name="connsiteY9177" fmla="*/ 4657630 h 8900716"/>
              <a:gd name="connsiteX9178" fmla="*/ 2658357 w 11033920"/>
              <a:gd name="connsiteY9178" fmla="*/ 4690595 h 8900716"/>
              <a:gd name="connsiteX9179" fmla="*/ 2658357 w 11033920"/>
              <a:gd name="connsiteY9179" fmla="*/ 4666283 h 8900716"/>
              <a:gd name="connsiteX9180" fmla="*/ 2631794 w 11033920"/>
              <a:gd name="connsiteY9180" fmla="*/ 4642795 h 8900716"/>
              <a:gd name="connsiteX9181" fmla="*/ 2605231 w 11033920"/>
              <a:gd name="connsiteY9181" fmla="*/ 4618895 h 8900716"/>
              <a:gd name="connsiteX9182" fmla="*/ 2631794 w 11033920"/>
              <a:gd name="connsiteY9182" fmla="*/ 4618895 h 8900716"/>
              <a:gd name="connsiteX9183" fmla="*/ 2658357 w 11033920"/>
              <a:gd name="connsiteY9183" fmla="*/ 4594995 h 8900716"/>
              <a:gd name="connsiteX9184" fmla="*/ 2631794 w 11033920"/>
              <a:gd name="connsiteY9184" fmla="*/ 4570683 h 8900716"/>
              <a:gd name="connsiteX9185" fmla="*/ 2578668 w 11033920"/>
              <a:gd name="connsiteY9185" fmla="*/ 4523295 h 8900716"/>
              <a:gd name="connsiteX9186" fmla="*/ 2631794 w 11033920"/>
              <a:gd name="connsiteY9186" fmla="*/ 4570683 h 8900716"/>
              <a:gd name="connsiteX9187" fmla="*/ 2552105 w 11033920"/>
              <a:gd name="connsiteY9187" fmla="*/ 4523295 h 8900716"/>
              <a:gd name="connsiteX9188" fmla="*/ 2471904 w 11033920"/>
              <a:gd name="connsiteY9188" fmla="*/ 4475082 h 8900716"/>
              <a:gd name="connsiteX9189" fmla="*/ 2445341 w 11033920"/>
              <a:gd name="connsiteY9189" fmla="*/ 4451182 h 8900716"/>
              <a:gd name="connsiteX9190" fmla="*/ 2471904 w 11033920"/>
              <a:gd name="connsiteY9190" fmla="*/ 4451182 h 8900716"/>
              <a:gd name="connsiteX9191" fmla="*/ 2418778 w 11033920"/>
              <a:gd name="connsiteY9191" fmla="*/ 4427694 h 8900716"/>
              <a:gd name="connsiteX9192" fmla="*/ 2392215 w 11033920"/>
              <a:gd name="connsiteY9192" fmla="*/ 4451182 h 8900716"/>
              <a:gd name="connsiteX9193" fmla="*/ 2445341 w 11033920"/>
              <a:gd name="connsiteY9193" fmla="*/ 4475082 h 8900716"/>
              <a:gd name="connsiteX9194" fmla="*/ 2392215 w 11033920"/>
              <a:gd name="connsiteY9194" fmla="*/ 4499395 h 8900716"/>
              <a:gd name="connsiteX9195" fmla="*/ 2375868 w 11033920"/>
              <a:gd name="connsiteY9195" fmla="*/ 4475082 h 8900716"/>
              <a:gd name="connsiteX9196" fmla="*/ 2366674 w 11033920"/>
              <a:gd name="connsiteY9196" fmla="*/ 4469726 h 8900716"/>
              <a:gd name="connsiteX9197" fmla="*/ 2368717 w 11033920"/>
              <a:gd name="connsiteY9197" fmla="*/ 4457363 h 8900716"/>
              <a:gd name="connsiteX9198" fmla="*/ 2392215 w 11033920"/>
              <a:gd name="connsiteY9198" fmla="*/ 4475082 h 8900716"/>
              <a:gd name="connsiteX9199" fmla="*/ 2365652 w 11033920"/>
              <a:gd name="connsiteY9199" fmla="*/ 4451182 h 8900716"/>
              <a:gd name="connsiteX9200" fmla="*/ 2352370 w 11033920"/>
              <a:gd name="connsiteY9200" fmla="*/ 4451182 h 8900716"/>
              <a:gd name="connsiteX9201" fmla="*/ 2351859 w 11033920"/>
              <a:gd name="connsiteY9201" fmla="*/ 4454067 h 8900716"/>
              <a:gd name="connsiteX9202" fmla="*/ 2339089 w 11033920"/>
              <a:gd name="connsiteY9202" fmla="*/ 4451182 h 8900716"/>
              <a:gd name="connsiteX9203" fmla="*/ 2312526 w 11033920"/>
              <a:gd name="connsiteY9203" fmla="*/ 4403382 h 8900716"/>
              <a:gd name="connsiteX9204" fmla="*/ 2285962 w 11033920"/>
              <a:gd name="connsiteY9204" fmla="*/ 4379482 h 8900716"/>
              <a:gd name="connsiteX9205" fmla="*/ 2285962 w 11033920"/>
              <a:gd name="connsiteY9205" fmla="*/ 4427694 h 8900716"/>
              <a:gd name="connsiteX9206" fmla="*/ 2259399 w 11033920"/>
              <a:gd name="connsiteY9206" fmla="*/ 4403382 h 8900716"/>
              <a:gd name="connsiteX9207" fmla="*/ 2270638 w 11033920"/>
              <a:gd name="connsiteY9207" fmla="*/ 4409975 h 8900716"/>
              <a:gd name="connsiteX9208" fmla="*/ 2259399 w 11033920"/>
              <a:gd name="connsiteY9208" fmla="*/ 4379482 h 8900716"/>
              <a:gd name="connsiteX9209" fmla="*/ 2179710 w 11033920"/>
              <a:gd name="connsiteY9209" fmla="*/ 4307781 h 8900716"/>
              <a:gd name="connsiteX9210" fmla="*/ 2153147 w 11033920"/>
              <a:gd name="connsiteY9210" fmla="*/ 4283881 h 8900716"/>
              <a:gd name="connsiteX9211" fmla="*/ 2100020 w 11033920"/>
              <a:gd name="connsiteY9211" fmla="*/ 4307781 h 8900716"/>
              <a:gd name="connsiteX9212" fmla="*/ 2046894 w 11033920"/>
              <a:gd name="connsiteY9212" fmla="*/ 4259981 h 8900716"/>
              <a:gd name="connsiteX9213" fmla="*/ 2073457 w 11033920"/>
              <a:gd name="connsiteY9213" fmla="*/ 4236081 h 8900716"/>
              <a:gd name="connsiteX9214" fmla="*/ 1913568 w 11033920"/>
              <a:gd name="connsiteY9214" fmla="*/ 4188281 h 8900716"/>
              <a:gd name="connsiteX9215" fmla="*/ 1887004 w 11033920"/>
              <a:gd name="connsiteY9215" fmla="*/ 4212181 h 8900716"/>
              <a:gd name="connsiteX9216" fmla="*/ 1807315 w 11033920"/>
              <a:gd name="connsiteY9216" fmla="*/ 4164381 h 8900716"/>
              <a:gd name="connsiteX9217" fmla="*/ 1780752 w 11033920"/>
              <a:gd name="connsiteY9217" fmla="*/ 4212181 h 8900716"/>
              <a:gd name="connsiteX9218" fmla="*/ 1754189 w 11033920"/>
              <a:gd name="connsiteY9218" fmla="*/ 4188281 h 8900716"/>
              <a:gd name="connsiteX9219" fmla="*/ 1727626 w 11033920"/>
              <a:gd name="connsiteY9219" fmla="*/ 4140481 h 8900716"/>
              <a:gd name="connsiteX9220" fmla="*/ 1710768 w 11033920"/>
              <a:gd name="connsiteY9220" fmla="*/ 4163969 h 8900716"/>
              <a:gd name="connsiteX9221" fmla="*/ 1674499 w 11033920"/>
              <a:gd name="connsiteY9221" fmla="*/ 4140481 h 8900716"/>
              <a:gd name="connsiteX9222" fmla="*/ 1727626 w 11033920"/>
              <a:gd name="connsiteY9222" fmla="*/ 4188281 h 8900716"/>
              <a:gd name="connsiteX9223" fmla="*/ 1701063 w 11033920"/>
              <a:gd name="connsiteY9223" fmla="*/ 4188281 h 8900716"/>
              <a:gd name="connsiteX9224" fmla="*/ 1621373 w 11033920"/>
              <a:gd name="connsiteY9224" fmla="*/ 4164381 h 8900716"/>
              <a:gd name="connsiteX9225" fmla="*/ 1568247 w 11033920"/>
              <a:gd name="connsiteY9225" fmla="*/ 4116581 h 8900716"/>
              <a:gd name="connsiteX9226" fmla="*/ 1568247 w 11033920"/>
              <a:gd name="connsiteY9226" fmla="*/ 4068781 h 8900716"/>
              <a:gd name="connsiteX9227" fmla="*/ 1647937 w 11033920"/>
              <a:gd name="connsiteY9227" fmla="*/ 4068781 h 8900716"/>
              <a:gd name="connsiteX9228" fmla="*/ 1657642 w 11033920"/>
              <a:gd name="connsiteY9228" fmla="*/ 4077434 h 8900716"/>
              <a:gd name="connsiteX9229" fmla="*/ 1674499 w 11033920"/>
              <a:gd name="connsiteY9229" fmla="*/ 4092681 h 8900716"/>
              <a:gd name="connsiteX9230" fmla="*/ 1659175 w 11033920"/>
              <a:gd name="connsiteY9230" fmla="*/ 4069193 h 8900716"/>
              <a:gd name="connsiteX9231" fmla="*/ 1647937 w 11033920"/>
              <a:gd name="connsiteY9231" fmla="*/ 4068781 h 8900716"/>
              <a:gd name="connsiteX9232" fmla="*/ 1621373 w 11033920"/>
              <a:gd name="connsiteY9232" fmla="*/ 4044469 h 8900716"/>
              <a:gd name="connsiteX9233" fmla="*/ 1674499 w 11033920"/>
              <a:gd name="connsiteY9233" fmla="*/ 4068781 h 8900716"/>
              <a:gd name="connsiteX9234" fmla="*/ 1666326 w 11033920"/>
              <a:gd name="connsiteY9234" fmla="*/ 4064660 h 8900716"/>
              <a:gd name="connsiteX9235" fmla="*/ 1657131 w 11033920"/>
              <a:gd name="connsiteY9235" fmla="*/ 4060952 h 8900716"/>
              <a:gd name="connsiteX9236" fmla="*/ 1660707 w 11033920"/>
              <a:gd name="connsiteY9236" fmla="*/ 4056831 h 8900716"/>
              <a:gd name="connsiteX9237" fmla="*/ 1701063 w 11033920"/>
              <a:gd name="connsiteY9237" fmla="*/ 4068781 h 8900716"/>
              <a:gd name="connsiteX9238" fmla="*/ 1674499 w 11033920"/>
              <a:gd name="connsiteY9238" fmla="*/ 4020569 h 8900716"/>
              <a:gd name="connsiteX9239" fmla="*/ 1727626 w 11033920"/>
              <a:gd name="connsiteY9239" fmla="*/ 4044469 h 8900716"/>
              <a:gd name="connsiteX9240" fmla="*/ 1682673 w 11033920"/>
              <a:gd name="connsiteY9240" fmla="*/ 4004086 h 8900716"/>
              <a:gd name="connsiteX9241" fmla="*/ 1727626 w 11033920"/>
              <a:gd name="connsiteY9241" fmla="*/ 4020569 h 8900716"/>
              <a:gd name="connsiteX9242" fmla="*/ 1688292 w 11033920"/>
              <a:gd name="connsiteY9242" fmla="*/ 3999141 h 8900716"/>
              <a:gd name="connsiteX9243" fmla="*/ 1690846 w 11033920"/>
              <a:gd name="connsiteY9243" fmla="*/ 3999553 h 8900716"/>
              <a:gd name="connsiteX9244" fmla="*/ 1674499 w 11033920"/>
              <a:gd name="connsiteY9244" fmla="*/ 3973181 h 8900716"/>
              <a:gd name="connsiteX9245" fmla="*/ 1727626 w 11033920"/>
              <a:gd name="connsiteY9245" fmla="*/ 3997081 h 8900716"/>
              <a:gd name="connsiteX9246" fmla="*/ 1705149 w 11033920"/>
              <a:gd name="connsiteY9246" fmla="*/ 3953401 h 8900716"/>
              <a:gd name="connsiteX9247" fmla="*/ 1701063 w 11033920"/>
              <a:gd name="connsiteY9247" fmla="*/ 3948868 h 8900716"/>
              <a:gd name="connsiteX9248" fmla="*/ 1707704 w 11033920"/>
              <a:gd name="connsiteY9248" fmla="*/ 3936918 h 8900716"/>
              <a:gd name="connsiteX9249" fmla="*/ 1691868 w 11033920"/>
              <a:gd name="connsiteY9249" fmla="*/ 3931562 h 8900716"/>
              <a:gd name="connsiteX9250" fmla="*/ 1694422 w 11033920"/>
              <a:gd name="connsiteY9250" fmla="*/ 3928265 h 8900716"/>
              <a:gd name="connsiteX9251" fmla="*/ 1674499 w 11033920"/>
              <a:gd name="connsiteY9251" fmla="*/ 3877580 h 8900716"/>
              <a:gd name="connsiteX9252" fmla="*/ 1647937 w 11033920"/>
              <a:gd name="connsiteY9252" fmla="*/ 3853268 h 8900716"/>
              <a:gd name="connsiteX9253" fmla="*/ 1780752 w 11033920"/>
              <a:gd name="connsiteY9253" fmla="*/ 3948868 h 8900716"/>
              <a:gd name="connsiteX9254" fmla="*/ 1701063 w 11033920"/>
              <a:gd name="connsiteY9254" fmla="*/ 3877580 h 8900716"/>
              <a:gd name="connsiteX9255" fmla="*/ 1754189 w 11033920"/>
              <a:gd name="connsiteY9255" fmla="*/ 3901480 h 8900716"/>
              <a:gd name="connsiteX9256" fmla="*/ 1754189 w 11033920"/>
              <a:gd name="connsiteY9256" fmla="*/ 3829368 h 8900716"/>
              <a:gd name="connsiteX9257" fmla="*/ 1709747 w 11033920"/>
              <a:gd name="connsiteY9257" fmla="*/ 3798875 h 8900716"/>
              <a:gd name="connsiteX9258" fmla="*/ 1701063 w 11033920"/>
              <a:gd name="connsiteY9258" fmla="*/ 3781568 h 8900716"/>
              <a:gd name="connsiteX9259" fmla="*/ 1727626 w 11033920"/>
              <a:gd name="connsiteY9259" fmla="*/ 3805468 h 8900716"/>
              <a:gd name="connsiteX9260" fmla="*/ 1701063 w 11033920"/>
              <a:gd name="connsiteY9260" fmla="*/ 3757668 h 8900716"/>
              <a:gd name="connsiteX9261" fmla="*/ 1727626 w 11033920"/>
              <a:gd name="connsiteY9261" fmla="*/ 3781568 h 8900716"/>
              <a:gd name="connsiteX9262" fmla="*/ 1780752 w 11033920"/>
              <a:gd name="connsiteY9262" fmla="*/ 3709868 h 8900716"/>
              <a:gd name="connsiteX9263" fmla="*/ 1727626 w 11033920"/>
              <a:gd name="connsiteY9263" fmla="*/ 3685968 h 8900716"/>
              <a:gd name="connsiteX9264" fmla="*/ 1727626 w 11033920"/>
              <a:gd name="connsiteY9264" fmla="*/ 3614267 h 8900716"/>
              <a:gd name="connsiteX9265" fmla="*/ 1678586 w 11033920"/>
              <a:gd name="connsiteY9265" fmla="*/ 3603966 h 8900716"/>
              <a:gd name="connsiteX9266" fmla="*/ 1648447 w 11033920"/>
              <a:gd name="connsiteY9266" fmla="*/ 3590367 h 8900716"/>
              <a:gd name="connsiteX9267" fmla="*/ 1658153 w 11033920"/>
              <a:gd name="connsiteY9267" fmla="*/ 3601493 h 8900716"/>
              <a:gd name="connsiteX9268" fmla="*/ 1647937 w 11033920"/>
              <a:gd name="connsiteY9268" fmla="*/ 3613031 h 8900716"/>
              <a:gd name="connsiteX9269" fmla="*/ 1644871 w 11033920"/>
              <a:gd name="connsiteY9269" fmla="*/ 3592840 h 8900716"/>
              <a:gd name="connsiteX9270" fmla="*/ 1642828 w 11033920"/>
              <a:gd name="connsiteY9270" fmla="*/ 3592840 h 8900716"/>
              <a:gd name="connsiteX9271" fmla="*/ 1643850 w 11033920"/>
              <a:gd name="connsiteY9271" fmla="*/ 3589955 h 8900716"/>
              <a:gd name="connsiteX9272" fmla="*/ 1620862 w 11033920"/>
              <a:gd name="connsiteY9272" fmla="*/ 3567291 h 8900716"/>
              <a:gd name="connsiteX9273" fmla="*/ 1647937 w 11033920"/>
              <a:gd name="connsiteY9273" fmla="*/ 3589955 h 8900716"/>
              <a:gd name="connsiteX9274" fmla="*/ 1669902 w 11033920"/>
              <a:gd name="connsiteY9274" fmla="*/ 3578829 h 8900716"/>
              <a:gd name="connsiteX9275" fmla="*/ 1647937 w 11033920"/>
              <a:gd name="connsiteY9275" fmla="*/ 3518255 h 8900716"/>
              <a:gd name="connsiteX9276" fmla="*/ 1541684 w 11033920"/>
              <a:gd name="connsiteY9276" fmla="*/ 3470867 h 8900716"/>
              <a:gd name="connsiteX9277" fmla="*/ 1514610 w 11033920"/>
              <a:gd name="connsiteY9277" fmla="*/ 3447791 h 8900716"/>
              <a:gd name="connsiteX9278" fmla="*/ 1540152 w 11033920"/>
              <a:gd name="connsiteY9278" fmla="*/ 3470867 h 8900716"/>
              <a:gd name="connsiteX9279" fmla="*/ 1566715 w 11033920"/>
              <a:gd name="connsiteY9279" fmla="*/ 3495179 h 8900716"/>
              <a:gd name="connsiteX9280" fmla="*/ 1566715 w 11033920"/>
              <a:gd name="connsiteY9280" fmla="*/ 3542979 h 8900716"/>
              <a:gd name="connsiteX9281" fmla="*/ 1566715 w 11033920"/>
              <a:gd name="connsiteY9281" fmla="*/ 3542979 h 8900716"/>
              <a:gd name="connsiteX9282" fmla="*/ 1540152 w 11033920"/>
              <a:gd name="connsiteY9282" fmla="*/ 3542979 h 8900716"/>
              <a:gd name="connsiteX9283" fmla="*/ 1540152 w 11033920"/>
              <a:gd name="connsiteY9283" fmla="*/ 3495179 h 8900716"/>
              <a:gd name="connsiteX9284" fmla="*/ 1503372 w 11033920"/>
              <a:gd name="connsiteY9284" fmla="*/ 3451088 h 8900716"/>
              <a:gd name="connsiteX9285" fmla="*/ 1514099 w 11033920"/>
              <a:gd name="connsiteY9285" fmla="*/ 3447379 h 8900716"/>
              <a:gd name="connsiteX9286" fmla="*/ 1481917 w 11033920"/>
              <a:gd name="connsiteY9286" fmla="*/ 3419770 h 8900716"/>
              <a:gd name="connsiteX9287" fmla="*/ 1488047 w 11033920"/>
              <a:gd name="connsiteY9287" fmla="*/ 3422655 h 8900716"/>
              <a:gd name="connsiteX9288" fmla="*/ 1480895 w 11033920"/>
              <a:gd name="connsiteY9288" fmla="*/ 3418946 h 8900716"/>
              <a:gd name="connsiteX9289" fmla="*/ 1478341 w 11033920"/>
              <a:gd name="connsiteY9289" fmla="*/ 3416886 h 8900716"/>
              <a:gd name="connsiteX9290" fmla="*/ 1467103 w 11033920"/>
              <a:gd name="connsiteY9290" fmla="*/ 3412353 h 8900716"/>
              <a:gd name="connsiteX9291" fmla="*/ 1409379 w 11033920"/>
              <a:gd name="connsiteY9291" fmla="*/ 3383508 h 8900716"/>
              <a:gd name="connsiteX9292" fmla="*/ 1461484 w 11033920"/>
              <a:gd name="connsiteY9292" fmla="*/ 3470867 h 8900716"/>
              <a:gd name="connsiteX9293" fmla="*/ 1381794 w 11033920"/>
              <a:gd name="connsiteY9293" fmla="*/ 3398755 h 8900716"/>
              <a:gd name="connsiteX9294" fmla="*/ 1275542 w 11033920"/>
              <a:gd name="connsiteY9294" fmla="*/ 3351367 h 8900716"/>
              <a:gd name="connsiteX9295" fmla="*/ 1328668 w 11033920"/>
              <a:gd name="connsiteY9295" fmla="*/ 3398755 h 8900716"/>
              <a:gd name="connsiteX9296" fmla="*/ 1288823 w 11033920"/>
              <a:gd name="connsiteY9296" fmla="*/ 3374855 h 8900716"/>
              <a:gd name="connsiteX9297" fmla="*/ 1282693 w 11033920"/>
              <a:gd name="connsiteY9297" fmla="*/ 3371146 h 8900716"/>
              <a:gd name="connsiteX9298" fmla="*/ 1275542 w 11033920"/>
              <a:gd name="connsiteY9298" fmla="*/ 3374855 h 8900716"/>
              <a:gd name="connsiteX9299" fmla="*/ 1275542 w 11033920"/>
              <a:gd name="connsiteY9299" fmla="*/ 3398755 h 8900716"/>
              <a:gd name="connsiteX9300" fmla="*/ 1195852 w 11033920"/>
              <a:gd name="connsiteY9300" fmla="*/ 3398755 h 8900716"/>
              <a:gd name="connsiteX9301" fmla="*/ 1248979 w 11033920"/>
              <a:gd name="connsiteY9301" fmla="*/ 3446967 h 8900716"/>
              <a:gd name="connsiteX9302" fmla="*/ 1169289 w 11033920"/>
              <a:gd name="connsiteY9302" fmla="*/ 3398755 h 8900716"/>
              <a:gd name="connsiteX9303" fmla="*/ 1169289 w 11033920"/>
              <a:gd name="connsiteY9303" fmla="*/ 3470867 h 8900716"/>
              <a:gd name="connsiteX9304" fmla="*/ 1169289 w 11033920"/>
              <a:gd name="connsiteY9304" fmla="*/ 3422655 h 8900716"/>
              <a:gd name="connsiteX9305" fmla="*/ 1116163 w 11033920"/>
              <a:gd name="connsiteY9305" fmla="*/ 3410705 h 8900716"/>
              <a:gd name="connsiteX9306" fmla="*/ 1063036 w 11033920"/>
              <a:gd name="connsiteY9306" fmla="*/ 3398755 h 8900716"/>
              <a:gd name="connsiteX9307" fmla="*/ 1036473 w 11033920"/>
              <a:gd name="connsiteY9307" fmla="*/ 3374855 h 8900716"/>
              <a:gd name="connsiteX9308" fmla="*/ 1036473 w 11033920"/>
              <a:gd name="connsiteY9308" fmla="*/ 3351367 h 8900716"/>
              <a:gd name="connsiteX9309" fmla="*/ 956273 w 11033920"/>
              <a:gd name="connsiteY9309" fmla="*/ 3279254 h 8900716"/>
              <a:gd name="connsiteX9310" fmla="*/ 1009399 w 11033920"/>
              <a:gd name="connsiteY9310" fmla="*/ 3303154 h 8900716"/>
              <a:gd name="connsiteX9311" fmla="*/ 1009399 w 11033920"/>
              <a:gd name="connsiteY9311" fmla="*/ 3279254 h 8900716"/>
              <a:gd name="connsiteX9312" fmla="*/ 982836 w 11033920"/>
              <a:gd name="connsiteY9312" fmla="*/ 3255354 h 8900716"/>
              <a:gd name="connsiteX9313" fmla="*/ 929710 w 11033920"/>
              <a:gd name="connsiteY9313" fmla="*/ 3207554 h 8900716"/>
              <a:gd name="connsiteX9314" fmla="*/ 903147 w 11033920"/>
              <a:gd name="connsiteY9314" fmla="*/ 3159342 h 8900716"/>
              <a:gd name="connsiteX9315" fmla="*/ 956273 w 11033920"/>
              <a:gd name="connsiteY9315" fmla="*/ 3159342 h 8900716"/>
              <a:gd name="connsiteX9316" fmla="*/ 942991 w 11033920"/>
              <a:gd name="connsiteY9316" fmla="*/ 3085581 h 8900716"/>
              <a:gd name="connsiteX9317" fmla="*/ 982836 w 11033920"/>
              <a:gd name="connsiteY9317" fmla="*/ 3111954 h 8900716"/>
              <a:gd name="connsiteX9318" fmla="*/ 982836 w 11033920"/>
              <a:gd name="connsiteY9318" fmla="*/ 3040254 h 8900716"/>
              <a:gd name="connsiteX9319" fmla="*/ 1009399 w 11033920"/>
              <a:gd name="connsiteY9319" fmla="*/ 3016354 h 8900716"/>
              <a:gd name="connsiteX9320" fmla="*/ 982836 w 11033920"/>
              <a:gd name="connsiteY9320" fmla="*/ 2992041 h 8900716"/>
              <a:gd name="connsiteX9321" fmla="*/ 876584 w 11033920"/>
              <a:gd name="connsiteY9321" fmla="*/ 2848641 h 8900716"/>
              <a:gd name="connsiteX9322" fmla="*/ 903147 w 11033920"/>
              <a:gd name="connsiteY9322" fmla="*/ 2896441 h 8900716"/>
              <a:gd name="connsiteX9323" fmla="*/ 796894 w 11033920"/>
              <a:gd name="connsiteY9323" fmla="*/ 2728729 h 8900716"/>
              <a:gd name="connsiteX9324" fmla="*/ 796894 w 11033920"/>
              <a:gd name="connsiteY9324" fmla="*/ 2705241 h 8900716"/>
              <a:gd name="connsiteX9325" fmla="*/ 823458 w 11033920"/>
              <a:gd name="connsiteY9325" fmla="*/ 2705241 h 8900716"/>
              <a:gd name="connsiteX9326" fmla="*/ 796894 w 11033920"/>
              <a:gd name="connsiteY9326" fmla="*/ 2657440 h 8900716"/>
              <a:gd name="connsiteX9327" fmla="*/ 850021 w 11033920"/>
              <a:gd name="connsiteY9327" fmla="*/ 2681341 h 8900716"/>
              <a:gd name="connsiteX9328" fmla="*/ 823458 w 11033920"/>
              <a:gd name="connsiteY9328" fmla="*/ 2657440 h 8900716"/>
              <a:gd name="connsiteX9329" fmla="*/ 850021 w 11033920"/>
              <a:gd name="connsiteY9329" fmla="*/ 2657440 h 8900716"/>
              <a:gd name="connsiteX9330" fmla="*/ 850021 w 11033920"/>
              <a:gd name="connsiteY9330" fmla="*/ 2537528 h 8900716"/>
              <a:gd name="connsiteX9331" fmla="*/ 876584 w 11033920"/>
              <a:gd name="connsiteY9331" fmla="*/ 2418028 h 8900716"/>
              <a:gd name="connsiteX9332" fmla="*/ 850021 w 11033920"/>
              <a:gd name="connsiteY9332" fmla="*/ 2202927 h 8900716"/>
              <a:gd name="connsiteX9333" fmla="*/ 929710 w 11033920"/>
              <a:gd name="connsiteY9333" fmla="*/ 2250727 h 8900716"/>
              <a:gd name="connsiteX9334" fmla="*/ 876584 w 11033920"/>
              <a:gd name="connsiteY9334" fmla="*/ 2202927 h 8900716"/>
              <a:gd name="connsiteX9335" fmla="*/ 929710 w 11033920"/>
              <a:gd name="connsiteY9335" fmla="*/ 2226827 h 8900716"/>
              <a:gd name="connsiteX9336" fmla="*/ 929710 w 11033920"/>
              <a:gd name="connsiteY9336" fmla="*/ 2202927 h 8900716"/>
              <a:gd name="connsiteX9337" fmla="*/ 850021 w 11033920"/>
              <a:gd name="connsiteY9337" fmla="*/ 2155127 h 8900716"/>
              <a:gd name="connsiteX9338" fmla="*/ 956273 w 11033920"/>
              <a:gd name="connsiteY9338" fmla="*/ 2202927 h 8900716"/>
              <a:gd name="connsiteX9339" fmla="*/ 903147 w 11033920"/>
              <a:gd name="connsiteY9339" fmla="*/ 2131227 h 8900716"/>
              <a:gd name="connsiteX9340" fmla="*/ 956273 w 11033920"/>
              <a:gd name="connsiteY9340" fmla="*/ 2083015 h 8900716"/>
              <a:gd name="connsiteX9341" fmla="*/ 982836 w 11033920"/>
              <a:gd name="connsiteY9341" fmla="*/ 2106915 h 8900716"/>
              <a:gd name="connsiteX9342" fmla="*/ 956273 w 11033920"/>
              <a:gd name="connsiteY9342" fmla="*/ 2059527 h 8900716"/>
              <a:gd name="connsiteX9343" fmla="*/ 982836 w 11033920"/>
              <a:gd name="connsiteY9343" fmla="*/ 2059527 h 8900716"/>
              <a:gd name="connsiteX9344" fmla="*/ 929710 w 11033920"/>
              <a:gd name="connsiteY9344" fmla="*/ 1987414 h 8900716"/>
              <a:gd name="connsiteX9345" fmla="*/ 1009399 w 11033920"/>
              <a:gd name="connsiteY9345" fmla="*/ 1987414 h 8900716"/>
              <a:gd name="connsiteX9346" fmla="*/ 973130 w 11033920"/>
              <a:gd name="connsiteY9346" fmla="*/ 1963926 h 8900716"/>
              <a:gd name="connsiteX9347" fmla="*/ 972619 w 11033920"/>
              <a:gd name="connsiteY9347" fmla="*/ 1963514 h 8900716"/>
              <a:gd name="connsiteX9348" fmla="*/ 982836 w 11033920"/>
              <a:gd name="connsiteY9348" fmla="*/ 1963926 h 8900716"/>
              <a:gd name="connsiteX9349" fmla="*/ 1009399 w 11033920"/>
              <a:gd name="connsiteY9349" fmla="*/ 1891814 h 8900716"/>
              <a:gd name="connsiteX9350" fmla="*/ 1036473 w 11033920"/>
              <a:gd name="connsiteY9350" fmla="*/ 1844014 h 8900716"/>
              <a:gd name="connsiteX9351" fmla="*/ 1089600 w 11033920"/>
              <a:gd name="connsiteY9351" fmla="*/ 1867914 h 8900716"/>
              <a:gd name="connsiteX9352" fmla="*/ 1116163 w 11033920"/>
              <a:gd name="connsiteY9352" fmla="*/ 1844014 h 8900716"/>
              <a:gd name="connsiteX9353" fmla="*/ 1142726 w 11033920"/>
              <a:gd name="connsiteY9353" fmla="*/ 1724514 h 8900716"/>
              <a:gd name="connsiteX9354" fmla="*/ 1169289 w 11033920"/>
              <a:gd name="connsiteY9354" fmla="*/ 1700613 h 8900716"/>
              <a:gd name="connsiteX9355" fmla="*/ 1116163 w 11033920"/>
              <a:gd name="connsiteY9355" fmla="*/ 1652401 h 8900716"/>
              <a:gd name="connsiteX9356" fmla="*/ 1169289 w 11033920"/>
              <a:gd name="connsiteY9356" fmla="*/ 1652401 h 8900716"/>
              <a:gd name="connsiteX9357" fmla="*/ 1116163 w 11033920"/>
              <a:gd name="connsiteY9357" fmla="*/ 1580701 h 8900716"/>
              <a:gd name="connsiteX9358" fmla="*/ 1142726 w 11033920"/>
              <a:gd name="connsiteY9358" fmla="*/ 1605013 h 8900716"/>
              <a:gd name="connsiteX9359" fmla="*/ 1195852 w 11033920"/>
              <a:gd name="connsiteY9359" fmla="*/ 1533313 h 8900716"/>
              <a:gd name="connsiteX9360" fmla="*/ 1169289 w 11033920"/>
              <a:gd name="connsiteY9360" fmla="*/ 1437301 h 8900716"/>
              <a:gd name="connsiteX9361" fmla="*/ 1222415 w 11033920"/>
              <a:gd name="connsiteY9361" fmla="*/ 1461201 h 8900716"/>
              <a:gd name="connsiteX9362" fmla="*/ 1169289 w 11033920"/>
              <a:gd name="connsiteY9362" fmla="*/ 1389501 h 8900716"/>
              <a:gd name="connsiteX9363" fmla="*/ 1195852 w 11033920"/>
              <a:gd name="connsiteY9363" fmla="*/ 1365601 h 8900716"/>
              <a:gd name="connsiteX9364" fmla="*/ 1222415 w 11033920"/>
              <a:gd name="connsiteY9364" fmla="*/ 1317800 h 8900716"/>
              <a:gd name="connsiteX9365" fmla="*/ 1248979 w 11033920"/>
              <a:gd name="connsiteY9365" fmla="*/ 1270000 h 8900716"/>
              <a:gd name="connsiteX9366" fmla="*/ 1222415 w 11033920"/>
              <a:gd name="connsiteY9366" fmla="*/ 1221788 h 8900716"/>
              <a:gd name="connsiteX9367" fmla="*/ 1222415 w 11033920"/>
              <a:gd name="connsiteY9367" fmla="*/ 1126188 h 8900716"/>
              <a:gd name="connsiteX9368" fmla="*/ 1302105 w 11033920"/>
              <a:gd name="connsiteY9368" fmla="*/ 1150500 h 8900716"/>
              <a:gd name="connsiteX9369" fmla="*/ 1275542 w 11033920"/>
              <a:gd name="connsiteY9369" fmla="*/ 1102700 h 8900716"/>
              <a:gd name="connsiteX9370" fmla="*/ 1328668 w 11033920"/>
              <a:gd name="connsiteY9370" fmla="*/ 1102700 h 8900716"/>
              <a:gd name="connsiteX9371" fmla="*/ 1328668 w 11033920"/>
              <a:gd name="connsiteY9371" fmla="*/ 1054487 h 8900716"/>
              <a:gd name="connsiteX9372" fmla="*/ 1381794 w 11033920"/>
              <a:gd name="connsiteY9372" fmla="*/ 1054487 h 8900716"/>
              <a:gd name="connsiteX9373" fmla="*/ 1381794 w 11033920"/>
              <a:gd name="connsiteY9373" fmla="*/ 1030588 h 8900716"/>
              <a:gd name="connsiteX9374" fmla="*/ 1434921 w 11033920"/>
              <a:gd name="connsiteY9374" fmla="*/ 1030588 h 8900716"/>
              <a:gd name="connsiteX9375" fmla="*/ 1488047 w 11033920"/>
              <a:gd name="connsiteY9375" fmla="*/ 983200 h 8900716"/>
              <a:gd name="connsiteX9376" fmla="*/ 1568247 w 11033920"/>
              <a:gd name="connsiteY9376" fmla="*/ 1030588 h 8900716"/>
              <a:gd name="connsiteX9377" fmla="*/ 1594810 w 11033920"/>
              <a:gd name="connsiteY9377" fmla="*/ 958887 h 8900716"/>
              <a:gd name="connsiteX9378" fmla="*/ 1515121 w 11033920"/>
              <a:gd name="connsiteY9378" fmla="*/ 911087 h 8900716"/>
              <a:gd name="connsiteX9379" fmla="*/ 1621373 w 11033920"/>
              <a:gd name="connsiteY9379" fmla="*/ 887599 h 8900716"/>
              <a:gd name="connsiteX9380" fmla="*/ 1515121 w 11033920"/>
              <a:gd name="connsiteY9380" fmla="*/ 815487 h 8900716"/>
              <a:gd name="connsiteX9381" fmla="*/ 1524827 w 11033920"/>
              <a:gd name="connsiteY9381" fmla="*/ 878122 h 8900716"/>
              <a:gd name="connsiteX9382" fmla="*/ 1512567 w 11033920"/>
              <a:gd name="connsiteY9382" fmla="*/ 879358 h 8900716"/>
              <a:gd name="connsiteX9383" fmla="*/ 1492134 w 11033920"/>
              <a:gd name="connsiteY9383" fmla="*/ 810130 h 8900716"/>
              <a:gd name="connsiteX9384" fmla="*/ 1515121 w 11033920"/>
              <a:gd name="connsiteY9384" fmla="*/ 672087 h 8900716"/>
              <a:gd name="connsiteX9385" fmla="*/ 1355231 w 11033920"/>
              <a:gd name="connsiteY9385" fmla="*/ 672087 h 8900716"/>
              <a:gd name="connsiteX9386" fmla="*/ 1381794 w 11033920"/>
              <a:gd name="connsiteY9386" fmla="*/ 743787 h 8900716"/>
              <a:gd name="connsiteX9387" fmla="*/ 1302105 w 11033920"/>
              <a:gd name="connsiteY9387" fmla="*/ 672087 h 8900716"/>
              <a:gd name="connsiteX9388" fmla="*/ 1328668 w 11033920"/>
              <a:gd name="connsiteY9388" fmla="*/ 815487 h 8900716"/>
              <a:gd name="connsiteX9389" fmla="*/ 1302105 w 11033920"/>
              <a:gd name="connsiteY9389" fmla="*/ 815487 h 8900716"/>
              <a:gd name="connsiteX9390" fmla="*/ 1275542 w 11033920"/>
              <a:gd name="connsiteY9390" fmla="*/ 791175 h 8900716"/>
              <a:gd name="connsiteX9391" fmla="*/ 1275542 w 11033920"/>
              <a:gd name="connsiteY9391" fmla="*/ 839387 h 8900716"/>
              <a:gd name="connsiteX9392" fmla="*/ 1248979 w 11033920"/>
              <a:gd name="connsiteY9392" fmla="*/ 911087 h 8900716"/>
              <a:gd name="connsiteX9393" fmla="*/ 1195852 w 11033920"/>
              <a:gd name="connsiteY9393" fmla="*/ 983200 h 8900716"/>
              <a:gd name="connsiteX9394" fmla="*/ 1142726 w 11033920"/>
              <a:gd name="connsiteY9394" fmla="*/ 958887 h 8900716"/>
              <a:gd name="connsiteX9395" fmla="*/ 1063036 w 11033920"/>
              <a:gd name="connsiteY9395" fmla="*/ 1030588 h 8900716"/>
              <a:gd name="connsiteX9396" fmla="*/ 1063036 w 11033920"/>
              <a:gd name="connsiteY9396" fmla="*/ 911087 h 8900716"/>
              <a:gd name="connsiteX9397" fmla="*/ 1009399 w 11033920"/>
              <a:gd name="connsiteY9397" fmla="*/ 887599 h 8900716"/>
              <a:gd name="connsiteX9398" fmla="*/ 982836 w 11033920"/>
              <a:gd name="connsiteY9398" fmla="*/ 887599 h 8900716"/>
              <a:gd name="connsiteX9399" fmla="*/ 982836 w 11033920"/>
              <a:gd name="connsiteY9399" fmla="*/ 934987 h 8900716"/>
              <a:gd name="connsiteX9400" fmla="*/ 1063036 w 11033920"/>
              <a:gd name="connsiteY9400" fmla="*/ 1054487 h 8900716"/>
              <a:gd name="connsiteX9401" fmla="*/ 1009399 w 11033920"/>
              <a:gd name="connsiteY9401" fmla="*/ 1030588 h 8900716"/>
              <a:gd name="connsiteX9402" fmla="*/ 982836 w 11033920"/>
              <a:gd name="connsiteY9402" fmla="*/ 791175 h 8900716"/>
              <a:gd name="connsiteX9403" fmla="*/ 1009399 w 11033920"/>
              <a:gd name="connsiteY9403" fmla="*/ 791175 h 8900716"/>
              <a:gd name="connsiteX9404" fmla="*/ 1089600 w 11033920"/>
              <a:gd name="connsiteY9404" fmla="*/ 815487 h 8900716"/>
              <a:gd name="connsiteX9405" fmla="*/ 1036473 w 11033920"/>
              <a:gd name="connsiteY9405" fmla="*/ 767687 h 8900716"/>
              <a:gd name="connsiteX9406" fmla="*/ 1089600 w 11033920"/>
              <a:gd name="connsiteY9406" fmla="*/ 791175 h 8900716"/>
              <a:gd name="connsiteX9407" fmla="*/ 1036473 w 11033920"/>
              <a:gd name="connsiteY9407" fmla="*/ 719887 h 8900716"/>
              <a:gd name="connsiteX9408" fmla="*/ 1063036 w 11033920"/>
              <a:gd name="connsiteY9408" fmla="*/ 743787 h 8900716"/>
              <a:gd name="connsiteX9409" fmla="*/ 1089600 w 11033920"/>
              <a:gd name="connsiteY9409" fmla="*/ 599974 h 8900716"/>
              <a:gd name="connsiteX9410" fmla="*/ 1169289 w 11033920"/>
              <a:gd name="connsiteY9410" fmla="*/ 552586 h 8900716"/>
              <a:gd name="connsiteX9411" fmla="*/ 1195852 w 11033920"/>
              <a:gd name="connsiteY9411" fmla="*/ 504374 h 8900716"/>
              <a:gd name="connsiteX9412" fmla="*/ 1169289 w 11033920"/>
              <a:gd name="connsiteY9412" fmla="*/ 456986 h 8900716"/>
              <a:gd name="connsiteX9413" fmla="*/ 1142726 w 11033920"/>
              <a:gd name="connsiteY9413" fmla="*/ 432674 h 8900716"/>
              <a:gd name="connsiteX9414" fmla="*/ 1169289 w 11033920"/>
              <a:gd name="connsiteY9414" fmla="*/ 408773 h 8900716"/>
              <a:gd name="connsiteX9415" fmla="*/ 1302105 w 11033920"/>
              <a:gd name="connsiteY9415" fmla="*/ 337074 h 8900716"/>
              <a:gd name="connsiteX9416" fmla="*/ 1328668 w 11033920"/>
              <a:gd name="connsiteY9416" fmla="*/ 360973 h 8900716"/>
              <a:gd name="connsiteX9417" fmla="*/ 1328668 w 11033920"/>
              <a:gd name="connsiteY9417" fmla="*/ 384873 h 8900716"/>
              <a:gd name="connsiteX9418" fmla="*/ 1355231 w 11033920"/>
              <a:gd name="connsiteY9418" fmla="*/ 384873 h 8900716"/>
              <a:gd name="connsiteX9419" fmla="*/ 1408357 w 11033920"/>
              <a:gd name="connsiteY9419" fmla="*/ 432674 h 8900716"/>
              <a:gd name="connsiteX9420" fmla="*/ 1461484 w 11033920"/>
              <a:gd name="connsiteY9420" fmla="*/ 360973 h 8900716"/>
              <a:gd name="connsiteX9421" fmla="*/ 1434921 w 11033920"/>
              <a:gd name="connsiteY9421" fmla="*/ 337074 h 8900716"/>
              <a:gd name="connsiteX9422" fmla="*/ 1515121 w 11033920"/>
              <a:gd name="connsiteY9422" fmla="*/ 265373 h 8900716"/>
              <a:gd name="connsiteX9423" fmla="*/ 1488047 w 11033920"/>
              <a:gd name="connsiteY9423" fmla="*/ 193673 h 8900716"/>
              <a:gd name="connsiteX9424" fmla="*/ 1515121 w 11033920"/>
              <a:gd name="connsiteY9424" fmla="*/ 168949 h 8900716"/>
              <a:gd name="connsiteX9425" fmla="*/ 1567225 w 11033920"/>
              <a:gd name="connsiteY9425" fmla="*/ 168949 h 8900716"/>
              <a:gd name="connsiteX9426" fmla="*/ 1567225 w 11033920"/>
              <a:gd name="connsiteY9426" fmla="*/ 192437 h 8900716"/>
              <a:gd name="connsiteX9427" fmla="*/ 1586637 w 11033920"/>
              <a:gd name="connsiteY9427" fmla="*/ 213040 h 8900716"/>
              <a:gd name="connsiteX9428" fmla="*/ 1575910 w 11033920"/>
              <a:gd name="connsiteY9428" fmla="*/ 214689 h 8900716"/>
              <a:gd name="connsiteX9429" fmla="*/ 1571312 w 11033920"/>
              <a:gd name="connsiteY9429" fmla="*/ 209744 h 8900716"/>
              <a:gd name="connsiteX9430" fmla="*/ 1567225 w 11033920"/>
              <a:gd name="connsiteY9430" fmla="*/ 215925 h 8900716"/>
              <a:gd name="connsiteX9431" fmla="*/ 1564161 w 11033920"/>
              <a:gd name="connsiteY9431" fmla="*/ 213040 h 8900716"/>
              <a:gd name="connsiteX9432" fmla="*/ 1515121 w 11033920"/>
              <a:gd name="connsiteY9432" fmla="*/ 168949 h 8900716"/>
              <a:gd name="connsiteX9433" fmla="*/ 9420720 w 11033920"/>
              <a:gd name="connsiteY9433" fmla="*/ 70052 h 8900716"/>
              <a:gd name="connsiteX9434" fmla="*/ 9437067 w 11033920"/>
              <a:gd name="connsiteY9434" fmla="*/ 98485 h 8900716"/>
              <a:gd name="connsiteX9435" fmla="*/ 9420720 w 11033920"/>
              <a:gd name="connsiteY9435" fmla="*/ 70052 h 8900716"/>
              <a:gd name="connsiteX9436" fmla="*/ 9437577 w 11033920"/>
              <a:gd name="connsiteY9436" fmla="*/ 66343 h 8900716"/>
              <a:gd name="connsiteX9437" fmla="*/ 9464651 w 11033920"/>
              <a:gd name="connsiteY9437" fmla="*/ 96425 h 8900716"/>
              <a:gd name="connsiteX9438" fmla="*/ 9437067 w 11033920"/>
              <a:gd name="connsiteY9438" fmla="*/ 72524 h 8900716"/>
              <a:gd name="connsiteX9439" fmla="*/ 9437577 w 11033920"/>
              <a:gd name="connsiteY9439" fmla="*/ 66343 h 8900716"/>
              <a:gd name="connsiteX9440" fmla="*/ 9369637 w 11033920"/>
              <a:gd name="connsiteY9440" fmla="*/ 20501 h 8900716"/>
              <a:gd name="connsiteX9441" fmla="*/ 9381897 w 11033920"/>
              <a:gd name="connsiteY9441" fmla="*/ 24312 h 8900716"/>
              <a:gd name="connsiteX9442" fmla="*/ 9404884 w 11033920"/>
              <a:gd name="connsiteY9442" fmla="*/ 39971 h 8900716"/>
              <a:gd name="connsiteX9443" fmla="*/ 9414079 w 11033920"/>
              <a:gd name="connsiteY9443" fmla="*/ 41207 h 8900716"/>
              <a:gd name="connsiteX9444" fmla="*/ 9414079 w 11033920"/>
              <a:gd name="connsiteY9444" fmla="*/ 49036 h 8900716"/>
              <a:gd name="connsiteX9445" fmla="*/ 9420720 w 11033920"/>
              <a:gd name="connsiteY9445" fmla="*/ 70052 h 8900716"/>
              <a:gd name="connsiteX9446" fmla="*/ 9358910 w 11033920"/>
              <a:gd name="connsiteY9446" fmla="*/ 24724 h 8900716"/>
              <a:gd name="connsiteX9447" fmla="*/ 9369637 w 11033920"/>
              <a:gd name="connsiteY9447" fmla="*/ 20501 h 8900716"/>
              <a:gd name="connsiteX9448" fmla="*/ 9411014 w 11033920"/>
              <a:gd name="connsiteY9448" fmla="*/ 0 h 8900716"/>
              <a:gd name="connsiteX9449" fmla="*/ 9417655 w 11033920"/>
              <a:gd name="connsiteY9449" fmla="*/ 41619 h 8900716"/>
              <a:gd name="connsiteX9450" fmla="*/ 9414079 w 11033920"/>
              <a:gd name="connsiteY9450" fmla="*/ 41207 h 89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Lst>
            <a:rect l="l" t="t" r="r" b="b"/>
            <a:pathLst>
              <a:path w="11033920" h="8900716">
                <a:moveTo>
                  <a:pt x="6752146" y="8854564"/>
                </a:moveTo>
                <a:cubicBezTo>
                  <a:pt x="6779220" y="8877640"/>
                  <a:pt x="6752146" y="8900716"/>
                  <a:pt x="6752146" y="8900716"/>
                </a:cubicBezTo>
                <a:cubicBezTo>
                  <a:pt x="6724561" y="8877640"/>
                  <a:pt x="6752146" y="8877640"/>
                  <a:pt x="6752146" y="8854564"/>
                </a:cubicBezTo>
                <a:close/>
                <a:moveTo>
                  <a:pt x="6325603" y="8780804"/>
                </a:moveTo>
                <a:cubicBezTo>
                  <a:pt x="6353188" y="8780804"/>
                  <a:pt x="6380262" y="8805528"/>
                  <a:pt x="6352677" y="8780804"/>
                </a:cubicBezTo>
                <a:cubicBezTo>
                  <a:pt x="6380262" y="8780804"/>
                  <a:pt x="6380262" y="8780804"/>
                  <a:pt x="6380262" y="8780804"/>
                </a:cubicBezTo>
                <a:cubicBezTo>
                  <a:pt x="6407336" y="8780804"/>
                  <a:pt x="6380262" y="8805528"/>
                  <a:pt x="6407336" y="8805528"/>
                </a:cubicBezTo>
                <a:cubicBezTo>
                  <a:pt x="6407336" y="8829840"/>
                  <a:pt x="6380262" y="8830252"/>
                  <a:pt x="6380262" y="8830252"/>
                </a:cubicBezTo>
                <a:cubicBezTo>
                  <a:pt x="6380262" y="8830252"/>
                  <a:pt x="6380262" y="8805528"/>
                  <a:pt x="6352677" y="8830252"/>
                </a:cubicBezTo>
                <a:cubicBezTo>
                  <a:pt x="6352677" y="8830252"/>
                  <a:pt x="6353188" y="8829840"/>
                  <a:pt x="6325603" y="8780804"/>
                </a:cubicBezTo>
                <a:close/>
                <a:moveTo>
                  <a:pt x="7284431" y="8759376"/>
                </a:moveTo>
                <a:cubicBezTo>
                  <a:pt x="7284431" y="8759376"/>
                  <a:pt x="7284431" y="8782452"/>
                  <a:pt x="7284431" y="8782452"/>
                </a:cubicBezTo>
                <a:cubicBezTo>
                  <a:pt x="7284431" y="8805528"/>
                  <a:pt x="7284431" y="8782452"/>
                  <a:pt x="7257357" y="8805528"/>
                </a:cubicBezTo>
                <a:cubicBezTo>
                  <a:pt x="7257357" y="8805528"/>
                  <a:pt x="7257357" y="8782452"/>
                  <a:pt x="7257357" y="8782452"/>
                </a:cubicBezTo>
                <a:cubicBezTo>
                  <a:pt x="7284431" y="8782452"/>
                  <a:pt x="7256845" y="8759376"/>
                  <a:pt x="7284431" y="8759376"/>
                </a:cubicBezTo>
                <a:close/>
                <a:moveTo>
                  <a:pt x="7151104" y="8759376"/>
                </a:moveTo>
                <a:cubicBezTo>
                  <a:pt x="7151104" y="8782452"/>
                  <a:pt x="7178689" y="8782452"/>
                  <a:pt x="7178689" y="8782452"/>
                </a:cubicBezTo>
                <a:cubicBezTo>
                  <a:pt x="7205763" y="8805528"/>
                  <a:pt x="7151615" y="8782452"/>
                  <a:pt x="7178689" y="8805528"/>
                </a:cubicBezTo>
                <a:cubicBezTo>
                  <a:pt x="7151615" y="8805528"/>
                  <a:pt x="7151104" y="8782452"/>
                  <a:pt x="7151104" y="8782452"/>
                </a:cubicBezTo>
                <a:cubicBezTo>
                  <a:pt x="7151104" y="8759376"/>
                  <a:pt x="7151104" y="8759376"/>
                  <a:pt x="7151104" y="8759376"/>
                </a:cubicBezTo>
                <a:close/>
                <a:moveTo>
                  <a:pt x="7329383" y="8754431"/>
                </a:moveTo>
                <a:lnTo>
                  <a:pt x="7332959" y="8756491"/>
                </a:lnTo>
                <a:cubicBezTo>
                  <a:pt x="7336025" y="8761436"/>
                  <a:pt x="7338067" y="8768854"/>
                  <a:pt x="7338067" y="8780804"/>
                </a:cubicBezTo>
                <a:close/>
                <a:moveTo>
                  <a:pt x="7257357" y="8735064"/>
                </a:moveTo>
                <a:lnTo>
                  <a:pt x="7260421" y="8747014"/>
                </a:lnTo>
                <a:cubicBezTo>
                  <a:pt x="7263997" y="8753195"/>
                  <a:pt x="7270638" y="8759376"/>
                  <a:pt x="7284431" y="8759376"/>
                </a:cubicBezTo>
                <a:cubicBezTo>
                  <a:pt x="7270638" y="8759376"/>
                  <a:pt x="7263997" y="8759376"/>
                  <a:pt x="7260421" y="8756079"/>
                </a:cubicBezTo>
                <a:close/>
                <a:moveTo>
                  <a:pt x="7018289" y="8590427"/>
                </a:moveTo>
                <a:cubicBezTo>
                  <a:pt x="7018289" y="8614739"/>
                  <a:pt x="7018289" y="8615151"/>
                  <a:pt x="6990703" y="8615151"/>
                </a:cubicBezTo>
                <a:cubicBezTo>
                  <a:pt x="6990703" y="8590427"/>
                  <a:pt x="6991215" y="8590427"/>
                  <a:pt x="7018289" y="8590427"/>
                </a:cubicBezTo>
                <a:close/>
                <a:moveTo>
                  <a:pt x="6967716" y="8580125"/>
                </a:moveTo>
                <a:cubicBezTo>
                  <a:pt x="6970271" y="8578889"/>
                  <a:pt x="6973846" y="8579713"/>
                  <a:pt x="6977422" y="8581362"/>
                </a:cubicBezTo>
                <a:cubicBezTo>
                  <a:pt x="6984063" y="8584246"/>
                  <a:pt x="6990703" y="8590427"/>
                  <a:pt x="6990703" y="8590427"/>
                </a:cubicBezTo>
                <a:cubicBezTo>
                  <a:pt x="6990703" y="8590427"/>
                  <a:pt x="6990703" y="8590427"/>
                  <a:pt x="6990703" y="8615151"/>
                </a:cubicBezTo>
                <a:cubicBezTo>
                  <a:pt x="6990703" y="8615151"/>
                  <a:pt x="6963629" y="8590427"/>
                  <a:pt x="6963629" y="8590427"/>
                </a:cubicBezTo>
                <a:cubicBezTo>
                  <a:pt x="6963629" y="8584246"/>
                  <a:pt x="6965162" y="8581362"/>
                  <a:pt x="6967716" y="8580125"/>
                </a:cubicBezTo>
                <a:close/>
                <a:moveTo>
                  <a:pt x="6619331" y="8350602"/>
                </a:moveTo>
                <a:cubicBezTo>
                  <a:pt x="6619331" y="8350602"/>
                  <a:pt x="6593278" y="8375326"/>
                  <a:pt x="6567737" y="8375326"/>
                </a:cubicBezTo>
                <a:cubicBezTo>
                  <a:pt x="6593278" y="8350602"/>
                  <a:pt x="6593278" y="8350602"/>
                  <a:pt x="6619331" y="8350602"/>
                </a:cubicBezTo>
                <a:close/>
                <a:moveTo>
                  <a:pt x="7549551" y="8348130"/>
                </a:moveTo>
                <a:lnTo>
                  <a:pt x="7550573" y="8350190"/>
                </a:lnTo>
                <a:lnTo>
                  <a:pt x="7549551" y="8348954"/>
                </a:lnTo>
                <a:close/>
                <a:moveTo>
                  <a:pt x="6513078" y="8325878"/>
                </a:moveTo>
                <a:cubicBezTo>
                  <a:pt x="6513078" y="8325878"/>
                  <a:pt x="6540663" y="8325878"/>
                  <a:pt x="6540663" y="8325878"/>
                </a:cubicBezTo>
                <a:cubicBezTo>
                  <a:pt x="6567737" y="8350602"/>
                  <a:pt x="6540663" y="8350602"/>
                  <a:pt x="6513078" y="8325878"/>
                </a:cubicBezTo>
                <a:close/>
                <a:moveTo>
                  <a:pt x="7571517" y="8312280"/>
                </a:moveTo>
                <a:lnTo>
                  <a:pt x="7549551" y="8348130"/>
                </a:lnTo>
                <a:lnTo>
                  <a:pt x="7543421" y="8325878"/>
                </a:lnTo>
                <a:cubicBezTo>
                  <a:pt x="7545975" y="8315576"/>
                  <a:pt x="7562833" y="8317224"/>
                  <a:pt x="7571517" y="8312280"/>
                </a:cubicBezTo>
                <a:close/>
                <a:moveTo>
                  <a:pt x="6865039" y="8294973"/>
                </a:moveTo>
                <a:lnTo>
                  <a:pt x="6868105" y="8301978"/>
                </a:lnTo>
                <a:cubicBezTo>
                  <a:pt x="6871680" y="8304862"/>
                  <a:pt x="6871680" y="8304450"/>
                  <a:pt x="6857888" y="8304450"/>
                </a:cubicBezTo>
                <a:cubicBezTo>
                  <a:pt x="6844606" y="8304450"/>
                  <a:pt x="6851247" y="8304862"/>
                  <a:pt x="6857888" y="8301978"/>
                </a:cubicBezTo>
                <a:close/>
                <a:moveTo>
                  <a:pt x="6064059" y="8294148"/>
                </a:moveTo>
                <a:cubicBezTo>
                  <a:pt x="6066613" y="8293324"/>
                  <a:pt x="6069677" y="8294148"/>
                  <a:pt x="6072743" y="8295385"/>
                </a:cubicBezTo>
                <a:cubicBezTo>
                  <a:pt x="6079895" y="8298682"/>
                  <a:pt x="6087046" y="8304450"/>
                  <a:pt x="6087046" y="8304450"/>
                </a:cubicBezTo>
                <a:cubicBezTo>
                  <a:pt x="6087046" y="8304450"/>
                  <a:pt x="6059461" y="8304450"/>
                  <a:pt x="6059461" y="8304450"/>
                </a:cubicBezTo>
                <a:cubicBezTo>
                  <a:pt x="6059461" y="8298270"/>
                  <a:pt x="6061505" y="8295385"/>
                  <a:pt x="6064059" y="8294148"/>
                </a:cubicBezTo>
                <a:close/>
                <a:moveTo>
                  <a:pt x="6857888" y="8280138"/>
                </a:moveTo>
                <a:cubicBezTo>
                  <a:pt x="6865039" y="8286320"/>
                  <a:pt x="6866572" y="8290852"/>
                  <a:pt x="6865550" y="8294148"/>
                </a:cubicBezTo>
                <a:lnTo>
                  <a:pt x="6865039" y="8294973"/>
                </a:lnTo>
                <a:close/>
                <a:moveTo>
                  <a:pt x="6008378" y="8280138"/>
                </a:moveTo>
                <a:cubicBezTo>
                  <a:pt x="6035452" y="8303214"/>
                  <a:pt x="6035452" y="8302802"/>
                  <a:pt x="6035452" y="8325878"/>
                </a:cubicBezTo>
                <a:cubicBezTo>
                  <a:pt x="6035452" y="8325878"/>
                  <a:pt x="5980793" y="8280138"/>
                  <a:pt x="6008378" y="8280138"/>
                </a:cubicBezTo>
                <a:close/>
                <a:moveTo>
                  <a:pt x="6779731" y="8256238"/>
                </a:moveTo>
                <a:cubicBezTo>
                  <a:pt x="6779731" y="8256238"/>
                  <a:pt x="6780241" y="8256238"/>
                  <a:pt x="6806805" y="8256238"/>
                </a:cubicBezTo>
                <a:cubicBezTo>
                  <a:pt x="6780241" y="8280138"/>
                  <a:pt x="6779731" y="8280138"/>
                  <a:pt x="6779731" y="8280138"/>
                </a:cubicBezTo>
                <a:cubicBezTo>
                  <a:pt x="6779731" y="8280138"/>
                  <a:pt x="6779731" y="8256238"/>
                  <a:pt x="6779731" y="8256238"/>
                </a:cubicBezTo>
                <a:close/>
                <a:moveTo>
                  <a:pt x="6834389" y="8249233"/>
                </a:moveTo>
                <a:cubicBezTo>
                  <a:pt x="6841031" y="8252530"/>
                  <a:pt x="6851247" y="8280138"/>
                  <a:pt x="6830814" y="8280138"/>
                </a:cubicBezTo>
                <a:cubicBezTo>
                  <a:pt x="6830814" y="8280138"/>
                  <a:pt x="6830814" y="8255414"/>
                  <a:pt x="6830814" y="8255414"/>
                </a:cubicBezTo>
                <a:cubicBezTo>
                  <a:pt x="6830814" y="8249233"/>
                  <a:pt x="6832347" y="8247997"/>
                  <a:pt x="6834389" y="8249233"/>
                </a:cubicBezTo>
                <a:close/>
                <a:moveTo>
                  <a:pt x="6434921" y="8230690"/>
                </a:moveTo>
                <a:cubicBezTo>
                  <a:pt x="6460463" y="8230690"/>
                  <a:pt x="6486004" y="8255414"/>
                  <a:pt x="6486004" y="8255414"/>
                </a:cubicBezTo>
                <a:cubicBezTo>
                  <a:pt x="6486004" y="8255414"/>
                  <a:pt x="6434921" y="8230690"/>
                  <a:pt x="6434921" y="8230690"/>
                </a:cubicBezTo>
                <a:close/>
                <a:moveTo>
                  <a:pt x="6141194" y="8230690"/>
                </a:moveTo>
                <a:cubicBezTo>
                  <a:pt x="6168779" y="8255414"/>
                  <a:pt x="6141194" y="8255414"/>
                  <a:pt x="6141194" y="8255414"/>
                </a:cubicBezTo>
                <a:cubicBezTo>
                  <a:pt x="6114120" y="8255414"/>
                  <a:pt x="6141194" y="8230690"/>
                  <a:pt x="6141194" y="8230690"/>
                </a:cubicBezTo>
                <a:close/>
                <a:moveTo>
                  <a:pt x="6805783" y="8209262"/>
                </a:moveTo>
                <a:cubicBezTo>
                  <a:pt x="6818554" y="8209262"/>
                  <a:pt x="6831835" y="8209262"/>
                  <a:pt x="6831835" y="8209262"/>
                </a:cubicBezTo>
                <a:cubicBezTo>
                  <a:pt x="6857888" y="8255414"/>
                  <a:pt x="6831835" y="8232338"/>
                  <a:pt x="6805783" y="8209262"/>
                </a:cubicBezTo>
                <a:close/>
                <a:moveTo>
                  <a:pt x="6779220" y="8209262"/>
                </a:moveTo>
                <a:cubicBezTo>
                  <a:pt x="6779220" y="8209262"/>
                  <a:pt x="6792501" y="8209262"/>
                  <a:pt x="6805783" y="8209262"/>
                </a:cubicBezTo>
                <a:cubicBezTo>
                  <a:pt x="6805783" y="8255414"/>
                  <a:pt x="6779220" y="8209262"/>
                  <a:pt x="6779220" y="8209262"/>
                </a:cubicBezTo>
                <a:close/>
                <a:moveTo>
                  <a:pt x="6247447" y="8209262"/>
                </a:moveTo>
                <a:cubicBezTo>
                  <a:pt x="6274521" y="8209262"/>
                  <a:pt x="6247447" y="8232338"/>
                  <a:pt x="6247447" y="8232338"/>
                </a:cubicBezTo>
                <a:cubicBezTo>
                  <a:pt x="6192787" y="8255414"/>
                  <a:pt x="6247447" y="8232338"/>
                  <a:pt x="6247447" y="8209262"/>
                </a:cubicBezTo>
                <a:close/>
                <a:moveTo>
                  <a:pt x="6726605" y="8207614"/>
                </a:moveTo>
                <a:cubicBezTo>
                  <a:pt x="6726605" y="8231926"/>
                  <a:pt x="6753167" y="8231926"/>
                  <a:pt x="6753167" y="8231926"/>
                </a:cubicBezTo>
                <a:cubicBezTo>
                  <a:pt x="6753167" y="8208026"/>
                  <a:pt x="6779731" y="8231926"/>
                  <a:pt x="6753167" y="8207614"/>
                </a:cubicBezTo>
                <a:cubicBezTo>
                  <a:pt x="6753167" y="8207614"/>
                  <a:pt x="6779731" y="8208026"/>
                  <a:pt x="6779731" y="8231926"/>
                </a:cubicBezTo>
                <a:cubicBezTo>
                  <a:pt x="6779731" y="8256238"/>
                  <a:pt x="6780241" y="8231926"/>
                  <a:pt x="6806805" y="8231926"/>
                </a:cubicBezTo>
                <a:cubicBezTo>
                  <a:pt x="6806805" y="8256238"/>
                  <a:pt x="6806805" y="8256238"/>
                  <a:pt x="6806805" y="8256238"/>
                </a:cubicBezTo>
                <a:cubicBezTo>
                  <a:pt x="6780241" y="8231926"/>
                  <a:pt x="6753167" y="8256238"/>
                  <a:pt x="6753167" y="8256238"/>
                </a:cubicBezTo>
                <a:cubicBezTo>
                  <a:pt x="6753167" y="8280138"/>
                  <a:pt x="6726605" y="8256238"/>
                  <a:pt x="6726605" y="8256238"/>
                </a:cubicBezTo>
                <a:cubicBezTo>
                  <a:pt x="6726605" y="8231926"/>
                  <a:pt x="6726605" y="8231926"/>
                  <a:pt x="6699531" y="8231926"/>
                </a:cubicBezTo>
                <a:cubicBezTo>
                  <a:pt x="6699531" y="8208026"/>
                  <a:pt x="6700041" y="8207614"/>
                  <a:pt x="6726605" y="8207614"/>
                </a:cubicBezTo>
                <a:close/>
                <a:moveTo>
                  <a:pt x="6885473" y="8184950"/>
                </a:moveTo>
                <a:lnTo>
                  <a:pt x="6894667" y="8192780"/>
                </a:lnTo>
                <a:lnTo>
                  <a:pt x="6885473" y="8209262"/>
                </a:lnTo>
                <a:cubicBezTo>
                  <a:pt x="6885473" y="8209262"/>
                  <a:pt x="6885473" y="8184950"/>
                  <a:pt x="6885473" y="8184950"/>
                </a:cubicBezTo>
                <a:close/>
                <a:moveTo>
                  <a:pt x="6900287" y="8183302"/>
                </a:moveTo>
                <a:lnTo>
                  <a:pt x="6898754" y="8191131"/>
                </a:lnTo>
                <a:cubicBezTo>
                  <a:pt x="6898754" y="8194016"/>
                  <a:pt x="6898754" y="8195252"/>
                  <a:pt x="6897221" y="8194840"/>
                </a:cubicBezTo>
                <a:lnTo>
                  <a:pt x="6894667" y="8192780"/>
                </a:lnTo>
                <a:lnTo>
                  <a:pt x="6898754" y="8184950"/>
                </a:lnTo>
                <a:close/>
                <a:moveTo>
                  <a:pt x="6410401" y="8178769"/>
                </a:moveTo>
                <a:lnTo>
                  <a:pt x="6434921" y="8184950"/>
                </a:lnTo>
                <a:cubicBezTo>
                  <a:pt x="6421129" y="8184950"/>
                  <a:pt x="6414487" y="8184950"/>
                  <a:pt x="6410912" y="8182066"/>
                </a:cubicBezTo>
                <a:close/>
                <a:moveTo>
                  <a:pt x="6912547" y="8160226"/>
                </a:moveTo>
                <a:lnTo>
                  <a:pt x="6900287" y="8183302"/>
                </a:lnTo>
                <a:lnTo>
                  <a:pt x="6900287" y="8177945"/>
                </a:lnTo>
                <a:cubicBezTo>
                  <a:pt x="6902330" y="8172588"/>
                  <a:pt x="6905395" y="8166407"/>
                  <a:pt x="6912547" y="8160226"/>
                </a:cubicBezTo>
                <a:close/>
                <a:moveTo>
                  <a:pt x="6380262" y="8160226"/>
                </a:moveTo>
                <a:cubicBezTo>
                  <a:pt x="6380262" y="8160226"/>
                  <a:pt x="6380262" y="8160226"/>
                  <a:pt x="6407336" y="8160226"/>
                </a:cubicBezTo>
                <a:lnTo>
                  <a:pt x="6410401" y="8178769"/>
                </a:lnTo>
                <a:lnTo>
                  <a:pt x="6397119" y="8175472"/>
                </a:lnTo>
                <a:cubicBezTo>
                  <a:pt x="6386903" y="8172588"/>
                  <a:pt x="6380262" y="8172588"/>
                  <a:pt x="6380262" y="8184950"/>
                </a:cubicBezTo>
                <a:cubicBezTo>
                  <a:pt x="6380262" y="8160226"/>
                  <a:pt x="6380262" y="8160226"/>
                  <a:pt x="6380262" y="8160226"/>
                </a:cubicBezTo>
                <a:close/>
                <a:moveTo>
                  <a:pt x="6326625" y="8160226"/>
                </a:moveTo>
                <a:lnTo>
                  <a:pt x="6329179" y="8187834"/>
                </a:lnTo>
                <a:cubicBezTo>
                  <a:pt x="6318451" y="8208850"/>
                  <a:pt x="6274009" y="8212971"/>
                  <a:pt x="6274009" y="8230690"/>
                </a:cubicBezTo>
                <a:cubicBezTo>
                  <a:pt x="6274009" y="8230690"/>
                  <a:pt x="6273499" y="8207614"/>
                  <a:pt x="6247447" y="8184126"/>
                </a:cubicBezTo>
                <a:cubicBezTo>
                  <a:pt x="6260217" y="8184126"/>
                  <a:pt x="6273499" y="8183714"/>
                  <a:pt x="6286781" y="8180830"/>
                </a:cubicBezTo>
                <a:close/>
                <a:moveTo>
                  <a:pt x="6646405" y="8135502"/>
                </a:moveTo>
                <a:cubicBezTo>
                  <a:pt x="6672967" y="8183714"/>
                  <a:pt x="6672967" y="8159814"/>
                  <a:pt x="6672967" y="8159814"/>
                </a:cubicBezTo>
                <a:cubicBezTo>
                  <a:pt x="6699531" y="8183714"/>
                  <a:pt x="6726605" y="8184126"/>
                  <a:pt x="6726605" y="8184126"/>
                </a:cubicBezTo>
                <a:cubicBezTo>
                  <a:pt x="6726605" y="8184126"/>
                  <a:pt x="6726605" y="8159814"/>
                  <a:pt x="6726605" y="8159814"/>
                </a:cubicBezTo>
                <a:cubicBezTo>
                  <a:pt x="6753167" y="8183714"/>
                  <a:pt x="6726605" y="8183714"/>
                  <a:pt x="6753167" y="8207614"/>
                </a:cubicBezTo>
                <a:cubicBezTo>
                  <a:pt x="6753167" y="8207614"/>
                  <a:pt x="6753167" y="8207614"/>
                  <a:pt x="6726605" y="8207614"/>
                </a:cubicBezTo>
                <a:cubicBezTo>
                  <a:pt x="6700041" y="8183714"/>
                  <a:pt x="6699531" y="8184126"/>
                  <a:pt x="6699531" y="8184126"/>
                </a:cubicBezTo>
                <a:cubicBezTo>
                  <a:pt x="6699531" y="8184126"/>
                  <a:pt x="6699531" y="8208026"/>
                  <a:pt x="6672967" y="8184126"/>
                </a:cubicBezTo>
                <a:cubicBezTo>
                  <a:pt x="6672967" y="8184126"/>
                  <a:pt x="6646405" y="8159814"/>
                  <a:pt x="6646405" y="8159814"/>
                </a:cubicBezTo>
                <a:cubicBezTo>
                  <a:pt x="6646405" y="8135502"/>
                  <a:pt x="6646405" y="8135502"/>
                  <a:pt x="6646405" y="8135502"/>
                </a:cubicBezTo>
                <a:close/>
                <a:moveTo>
                  <a:pt x="6646405" y="8135502"/>
                </a:moveTo>
                <a:cubicBezTo>
                  <a:pt x="6672967" y="8135502"/>
                  <a:pt x="6672967" y="8135502"/>
                  <a:pt x="6672967" y="8135502"/>
                </a:cubicBezTo>
                <a:cubicBezTo>
                  <a:pt x="6699531" y="8159814"/>
                  <a:pt x="6699531" y="8159814"/>
                  <a:pt x="6672967" y="8159814"/>
                </a:cubicBezTo>
                <a:cubicBezTo>
                  <a:pt x="6672967" y="8135502"/>
                  <a:pt x="6672967" y="8159814"/>
                  <a:pt x="6646405" y="8135502"/>
                </a:cubicBezTo>
                <a:close/>
                <a:moveTo>
                  <a:pt x="7949531" y="8111190"/>
                </a:moveTo>
                <a:cubicBezTo>
                  <a:pt x="7949531" y="8111190"/>
                  <a:pt x="7949531" y="8112684"/>
                  <a:pt x="7949116" y="8114551"/>
                </a:cubicBezTo>
                <a:lnTo>
                  <a:pt x="7948900" y="8114968"/>
                </a:lnTo>
                <a:close/>
                <a:moveTo>
                  <a:pt x="6885983" y="8111190"/>
                </a:moveTo>
                <a:cubicBezTo>
                  <a:pt x="6912547" y="8111190"/>
                  <a:pt x="6912547" y="8111190"/>
                  <a:pt x="6912547" y="8135090"/>
                </a:cubicBezTo>
                <a:cubicBezTo>
                  <a:pt x="6912547" y="8135090"/>
                  <a:pt x="6912547" y="8135090"/>
                  <a:pt x="6885983" y="8111190"/>
                </a:cubicBezTo>
                <a:close/>
                <a:moveTo>
                  <a:pt x="6874235" y="8095119"/>
                </a:moveTo>
                <a:lnTo>
                  <a:pt x="6885473" y="8111190"/>
                </a:lnTo>
                <a:cubicBezTo>
                  <a:pt x="6878321" y="8105420"/>
                  <a:pt x="6875256" y="8100888"/>
                  <a:pt x="6873723" y="8098004"/>
                </a:cubicBezTo>
                <a:close/>
                <a:moveTo>
                  <a:pt x="7977115" y="8089350"/>
                </a:moveTo>
                <a:cubicBezTo>
                  <a:pt x="7977115" y="8089350"/>
                  <a:pt x="8002146" y="8089762"/>
                  <a:pt x="8028199" y="8111190"/>
                </a:cubicBezTo>
                <a:cubicBezTo>
                  <a:pt x="8002146" y="8111190"/>
                  <a:pt x="8002657" y="8089350"/>
                  <a:pt x="7977115" y="8089350"/>
                </a:cubicBezTo>
                <a:close/>
                <a:moveTo>
                  <a:pt x="6857888" y="8065038"/>
                </a:moveTo>
                <a:cubicBezTo>
                  <a:pt x="6857888" y="8088114"/>
                  <a:pt x="6885473" y="8088114"/>
                  <a:pt x="6885473" y="8088114"/>
                </a:cubicBezTo>
                <a:cubicBezTo>
                  <a:pt x="6885473" y="8088114"/>
                  <a:pt x="6878321" y="8088114"/>
                  <a:pt x="6875256" y="8090998"/>
                </a:cubicBezTo>
                <a:lnTo>
                  <a:pt x="6874235" y="8095119"/>
                </a:lnTo>
                <a:lnTo>
                  <a:pt x="6871680" y="8090998"/>
                </a:lnTo>
                <a:cubicBezTo>
                  <a:pt x="6864529" y="8082344"/>
                  <a:pt x="6857888" y="8076576"/>
                  <a:pt x="6857888" y="8088114"/>
                </a:cubicBezTo>
                <a:cubicBezTo>
                  <a:pt x="6857888" y="8088114"/>
                  <a:pt x="6857888" y="8065038"/>
                  <a:pt x="6857888" y="8065038"/>
                </a:cubicBezTo>
                <a:close/>
                <a:moveTo>
                  <a:pt x="5476094" y="8065038"/>
                </a:moveTo>
                <a:cubicBezTo>
                  <a:pt x="5502146" y="8065038"/>
                  <a:pt x="5528709" y="8065038"/>
                  <a:pt x="5528709" y="8088114"/>
                </a:cubicBezTo>
                <a:cubicBezTo>
                  <a:pt x="5554762" y="8110778"/>
                  <a:pt x="5502146" y="8088114"/>
                  <a:pt x="5476094" y="8065038"/>
                </a:cubicBezTo>
                <a:close/>
                <a:moveTo>
                  <a:pt x="6061505" y="8051852"/>
                </a:moveTo>
                <a:lnTo>
                  <a:pt x="6074786" y="8056384"/>
                </a:lnTo>
                <a:cubicBezTo>
                  <a:pt x="6087557" y="8065450"/>
                  <a:pt x="6101349" y="8077400"/>
                  <a:pt x="6114120" y="8089350"/>
                </a:cubicBezTo>
                <a:cubicBezTo>
                  <a:pt x="6114120" y="8089350"/>
                  <a:pt x="6087557" y="8065862"/>
                  <a:pt x="6061505" y="8065862"/>
                </a:cubicBezTo>
                <a:cubicBezTo>
                  <a:pt x="6061505" y="8065862"/>
                  <a:pt x="6061505" y="8065450"/>
                  <a:pt x="6061505" y="8062565"/>
                </a:cubicBezTo>
                <a:close/>
                <a:moveTo>
                  <a:pt x="8028199" y="8040314"/>
                </a:moveTo>
                <a:cubicBezTo>
                  <a:pt x="8028199" y="8040314"/>
                  <a:pt x="8028199" y="8040314"/>
                  <a:pt x="8055273" y="8065038"/>
                </a:cubicBezTo>
                <a:cubicBezTo>
                  <a:pt x="8055273" y="8065038"/>
                  <a:pt x="8055273" y="8065038"/>
                  <a:pt x="8028199" y="8089350"/>
                </a:cubicBezTo>
                <a:cubicBezTo>
                  <a:pt x="8028199" y="8065038"/>
                  <a:pt x="8028199" y="8065038"/>
                  <a:pt x="8028199" y="8040314"/>
                </a:cubicBezTo>
                <a:close/>
                <a:moveTo>
                  <a:pt x="6300573" y="8040314"/>
                </a:moveTo>
                <a:cubicBezTo>
                  <a:pt x="6327136" y="8088114"/>
                  <a:pt x="6353699" y="8135502"/>
                  <a:pt x="6380262" y="8088114"/>
                </a:cubicBezTo>
                <a:cubicBezTo>
                  <a:pt x="6380262" y="8111602"/>
                  <a:pt x="6354210" y="8111602"/>
                  <a:pt x="6354210" y="8135502"/>
                </a:cubicBezTo>
                <a:cubicBezTo>
                  <a:pt x="6327647" y="8111602"/>
                  <a:pt x="6327136" y="8064214"/>
                  <a:pt x="6300573" y="8064214"/>
                </a:cubicBezTo>
                <a:cubicBezTo>
                  <a:pt x="6300573" y="8088114"/>
                  <a:pt x="6274521" y="8088114"/>
                  <a:pt x="6274521" y="8088114"/>
                </a:cubicBezTo>
                <a:cubicBezTo>
                  <a:pt x="6274521" y="8064214"/>
                  <a:pt x="6300573" y="8064214"/>
                  <a:pt x="6300573" y="8040314"/>
                </a:cubicBezTo>
                <a:close/>
                <a:moveTo>
                  <a:pt x="5980793" y="8040314"/>
                </a:moveTo>
                <a:cubicBezTo>
                  <a:pt x="6008378" y="8040314"/>
                  <a:pt x="6035452" y="8065038"/>
                  <a:pt x="6035452" y="8065038"/>
                </a:cubicBezTo>
                <a:cubicBezTo>
                  <a:pt x="6008378" y="8065038"/>
                  <a:pt x="6008378" y="8040314"/>
                  <a:pt x="5980793" y="8040314"/>
                </a:cubicBezTo>
                <a:close/>
                <a:moveTo>
                  <a:pt x="6012975" y="8030424"/>
                </a:moveTo>
                <a:lnTo>
                  <a:pt x="6056396" y="8040314"/>
                </a:lnTo>
                <a:lnTo>
                  <a:pt x="6061505" y="8041962"/>
                </a:lnTo>
                <a:lnTo>
                  <a:pt x="6061505" y="8051852"/>
                </a:lnTo>
                <a:lnTo>
                  <a:pt x="6035452" y="8041962"/>
                </a:lnTo>
                <a:close/>
                <a:moveTo>
                  <a:pt x="6889559" y="8030012"/>
                </a:moveTo>
                <a:cubicBezTo>
                  <a:pt x="6892113" y="8028776"/>
                  <a:pt x="6895689" y="8029600"/>
                  <a:pt x="6898754" y="8031248"/>
                </a:cubicBezTo>
                <a:cubicBezTo>
                  <a:pt x="6905906" y="8034132"/>
                  <a:pt x="6912547" y="8040314"/>
                  <a:pt x="6912547" y="8040314"/>
                </a:cubicBezTo>
                <a:cubicBezTo>
                  <a:pt x="6912547" y="8040314"/>
                  <a:pt x="6912547" y="8065038"/>
                  <a:pt x="6912547" y="8065038"/>
                </a:cubicBezTo>
                <a:cubicBezTo>
                  <a:pt x="6912547" y="8065038"/>
                  <a:pt x="6885473" y="8040314"/>
                  <a:pt x="6885473" y="8040314"/>
                </a:cubicBezTo>
                <a:cubicBezTo>
                  <a:pt x="6885473" y="8034132"/>
                  <a:pt x="6887005" y="8031248"/>
                  <a:pt x="6889559" y="8030012"/>
                </a:cubicBezTo>
                <a:close/>
                <a:moveTo>
                  <a:pt x="5980793" y="7991277"/>
                </a:moveTo>
                <a:cubicBezTo>
                  <a:pt x="5980793" y="7991277"/>
                  <a:pt x="5980793" y="7991277"/>
                  <a:pt x="6008378" y="7991277"/>
                </a:cubicBezTo>
                <a:cubicBezTo>
                  <a:pt x="6008378" y="8016002"/>
                  <a:pt x="6008378" y="8016002"/>
                  <a:pt x="6008378" y="8016002"/>
                </a:cubicBezTo>
                <a:cubicBezTo>
                  <a:pt x="6008378" y="8016002"/>
                  <a:pt x="5980793" y="7991277"/>
                  <a:pt x="5980793" y="7991277"/>
                </a:cubicBezTo>
                <a:close/>
                <a:moveTo>
                  <a:pt x="6362894" y="7983448"/>
                </a:moveTo>
                <a:lnTo>
                  <a:pt x="6380262" y="7991277"/>
                </a:lnTo>
                <a:cubicBezTo>
                  <a:pt x="6380262" y="7991277"/>
                  <a:pt x="6373621" y="7991277"/>
                  <a:pt x="6366469" y="7988804"/>
                </a:cubicBezTo>
                <a:close/>
                <a:moveTo>
                  <a:pt x="6352677" y="7969850"/>
                </a:moveTo>
                <a:lnTo>
                  <a:pt x="6362894" y="7983448"/>
                </a:lnTo>
                <a:lnTo>
                  <a:pt x="6356253" y="7980564"/>
                </a:lnTo>
                <a:cubicBezTo>
                  <a:pt x="6353188" y="7975206"/>
                  <a:pt x="6352677" y="7969850"/>
                  <a:pt x="6352677" y="7969850"/>
                </a:cubicBezTo>
                <a:close/>
                <a:moveTo>
                  <a:pt x="5929711" y="7969850"/>
                </a:moveTo>
                <a:cubicBezTo>
                  <a:pt x="5929711" y="7969850"/>
                  <a:pt x="5950144" y="7969850"/>
                  <a:pt x="5953720" y="7969850"/>
                </a:cubicBezTo>
                <a:cubicBezTo>
                  <a:pt x="5954230" y="7969850"/>
                  <a:pt x="5956274" y="7969850"/>
                  <a:pt x="5956274" y="7969850"/>
                </a:cubicBezTo>
                <a:cubicBezTo>
                  <a:pt x="5956274" y="7969850"/>
                  <a:pt x="5956274" y="7975618"/>
                  <a:pt x="5956274" y="7978915"/>
                </a:cubicBezTo>
                <a:lnTo>
                  <a:pt x="5956274" y="7990865"/>
                </a:lnTo>
                <a:cubicBezTo>
                  <a:pt x="5956274" y="7993750"/>
                  <a:pt x="5956274" y="7993750"/>
                  <a:pt x="5956274" y="7993750"/>
                </a:cubicBezTo>
                <a:cubicBezTo>
                  <a:pt x="5982837" y="7993750"/>
                  <a:pt x="5982326" y="7993750"/>
                  <a:pt x="5982326" y="8017650"/>
                </a:cubicBezTo>
                <a:cubicBezTo>
                  <a:pt x="6008889" y="8017650"/>
                  <a:pt x="5982326" y="7993750"/>
                  <a:pt x="5982326" y="7993750"/>
                </a:cubicBezTo>
                <a:cubicBezTo>
                  <a:pt x="6008889" y="8017650"/>
                  <a:pt x="6008889" y="8017650"/>
                  <a:pt x="6008889" y="8017650"/>
                </a:cubicBezTo>
                <a:cubicBezTo>
                  <a:pt x="6008889" y="8017650"/>
                  <a:pt x="6008889" y="8023418"/>
                  <a:pt x="6012465" y="8029600"/>
                </a:cubicBezTo>
                <a:lnTo>
                  <a:pt x="6012975" y="8030424"/>
                </a:lnTo>
                <a:lnTo>
                  <a:pt x="5985901" y="8023418"/>
                </a:lnTo>
                <a:cubicBezTo>
                  <a:pt x="5962404" y="8011468"/>
                  <a:pt x="5942992" y="7993750"/>
                  <a:pt x="5929711" y="7969850"/>
                </a:cubicBezTo>
                <a:close/>
                <a:moveTo>
                  <a:pt x="8102779" y="7968201"/>
                </a:moveTo>
                <a:lnTo>
                  <a:pt x="8104823" y="7968201"/>
                </a:lnTo>
                <a:cubicBezTo>
                  <a:pt x="8108399" y="7973970"/>
                  <a:pt x="8108399" y="7979739"/>
                  <a:pt x="8108399" y="7991277"/>
                </a:cubicBezTo>
                <a:close/>
                <a:moveTo>
                  <a:pt x="8103801" y="7955427"/>
                </a:moveTo>
                <a:lnTo>
                  <a:pt x="8108399" y="7968201"/>
                </a:lnTo>
                <a:lnTo>
                  <a:pt x="8104823" y="7968201"/>
                </a:lnTo>
                <a:lnTo>
                  <a:pt x="8102779" y="7965316"/>
                </a:lnTo>
                <a:lnTo>
                  <a:pt x="8101247" y="7960372"/>
                </a:lnTo>
                <a:close/>
                <a:moveTo>
                  <a:pt x="5875563" y="7945125"/>
                </a:moveTo>
                <a:cubicBezTo>
                  <a:pt x="5875563" y="7968201"/>
                  <a:pt x="5875563" y="7991277"/>
                  <a:pt x="5875563" y="7991277"/>
                </a:cubicBezTo>
                <a:cubicBezTo>
                  <a:pt x="5847978" y="7968613"/>
                  <a:pt x="5875563" y="7968201"/>
                  <a:pt x="5875563" y="7945125"/>
                </a:cubicBezTo>
                <a:close/>
                <a:moveTo>
                  <a:pt x="5715162" y="7945125"/>
                </a:moveTo>
                <a:cubicBezTo>
                  <a:pt x="5742236" y="7969438"/>
                  <a:pt x="5715162" y="7969850"/>
                  <a:pt x="5715162" y="7969850"/>
                </a:cubicBezTo>
                <a:cubicBezTo>
                  <a:pt x="5687577" y="7945125"/>
                  <a:pt x="5715162" y="7945125"/>
                  <a:pt x="5715162" y="7945125"/>
                </a:cubicBezTo>
                <a:close/>
                <a:moveTo>
                  <a:pt x="8082857" y="7944713"/>
                </a:moveTo>
                <a:lnTo>
                  <a:pt x="8102779" y="7965316"/>
                </a:lnTo>
                <a:lnTo>
                  <a:pt x="8102779" y="7968201"/>
                </a:lnTo>
                <a:lnTo>
                  <a:pt x="8095628" y="7968201"/>
                </a:lnTo>
                <a:cubicBezTo>
                  <a:pt x="8088987" y="7968201"/>
                  <a:pt x="8082857" y="7968201"/>
                  <a:pt x="8082857" y="7968201"/>
                </a:cubicBezTo>
                <a:cubicBezTo>
                  <a:pt x="8082857" y="7968201"/>
                  <a:pt x="8082857" y="7962020"/>
                  <a:pt x="8082857" y="7956251"/>
                </a:cubicBezTo>
                <a:lnTo>
                  <a:pt x="8082857" y="7954603"/>
                </a:lnTo>
                <a:cubicBezTo>
                  <a:pt x="8082857" y="7955839"/>
                  <a:pt x="8082857" y="7955015"/>
                  <a:pt x="8082857" y="7953366"/>
                </a:cubicBezTo>
                <a:close/>
                <a:moveTo>
                  <a:pt x="5980793" y="7920813"/>
                </a:moveTo>
                <a:cubicBezTo>
                  <a:pt x="6008378" y="7945538"/>
                  <a:pt x="5953720" y="7920401"/>
                  <a:pt x="5953720" y="7945125"/>
                </a:cubicBezTo>
                <a:cubicBezTo>
                  <a:pt x="5953720" y="7920401"/>
                  <a:pt x="5980793" y="7920813"/>
                  <a:pt x="5980793" y="7920813"/>
                </a:cubicBezTo>
                <a:close/>
                <a:moveTo>
                  <a:pt x="5953720" y="7920813"/>
                </a:moveTo>
                <a:cubicBezTo>
                  <a:pt x="5953720" y="7945538"/>
                  <a:pt x="5930221" y="7920401"/>
                  <a:pt x="5953720" y="7969850"/>
                </a:cubicBezTo>
                <a:cubicBezTo>
                  <a:pt x="5930221" y="7969850"/>
                  <a:pt x="5929711" y="7945125"/>
                  <a:pt x="5929711" y="7945125"/>
                </a:cubicBezTo>
                <a:cubicBezTo>
                  <a:pt x="5929711" y="7920401"/>
                  <a:pt x="5930221" y="7920813"/>
                  <a:pt x="5953720" y="7920813"/>
                </a:cubicBezTo>
                <a:close/>
                <a:moveTo>
                  <a:pt x="5902637" y="7920813"/>
                </a:moveTo>
                <a:cubicBezTo>
                  <a:pt x="5902637" y="7920813"/>
                  <a:pt x="5902637" y="7920401"/>
                  <a:pt x="5902637" y="7945125"/>
                </a:cubicBezTo>
                <a:cubicBezTo>
                  <a:pt x="5902637" y="7945125"/>
                  <a:pt x="5902637" y="7945125"/>
                  <a:pt x="5902637" y="7969850"/>
                </a:cubicBezTo>
                <a:cubicBezTo>
                  <a:pt x="5875563" y="7945125"/>
                  <a:pt x="5875563" y="7920813"/>
                  <a:pt x="5902637" y="7920813"/>
                </a:cubicBezTo>
                <a:close/>
                <a:moveTo>
                  <a:pt x="8133940" y="7897325"/>
                </a:moveTo>
                <a:cubicBezTo>
                  <a:pt x="8133940" y="7897325"/>
                  <a:pt x="8161525" y="7897325"/>
                  <a:pt x="8161525" y="7897325"/>
                </a:cubicBezTo>
                <a:cubicBezTo>
                  <a:pt x="8161525" y="7920401"/>
                  <a:pt x="8161014" y="7920401"/>
                  <a:pt x="8133940" y="7897325"/>
                </a:cubicBezTo>
                <a:close/>
                <a:moveTo>
                  <a:pt x="5821926" y="7896089"/>
                </a:moveTo>
                <a:cubicBezTo>
                  <a:pt x="5821926" y="7919989"/>
                  <a:pt x="5849000" y="7943889"/>
                  <a:pt x="5849000" y="7967789"/>
                </a:cubicBezTo>
                <a:cubicBezTo>
                  <a:pt x="5849000" y="7991689"/>
                  <a:pt x="5849000" y="7991689"/>
                  <a:pt x="5849000" y="8015589"/>
                </a:cubicBezTo>
                <a:cubicBezTo>
                  <a:pt x="5849000" y="8015589"/>
                  <a:pt x="5849000" y="8039490"/>
                  <a:pt x="5849000" y="8039490"/>
                </a:cubicBezTo>
                <a:cubicBezTo>
                  <a:pt x="5875563" y="8039490"/>
                  <a:pt x="5902126" y="8015589"/>
                  <a:pt x="5928689" y="8015589"/>
                </a:cubicBezTo>
                <a:cubicBezTo>
                  <a:pt x="5928689" y="8063390"/>
                  <a:pt x="5928689" y="8087290"/>
                  <a:pt x="5981815" y="8111190"/>
                </a:cubicBezTo>
                <a:cubicBezTo>
                  <a:pt x="5981815" y="8111190"/>
                  <a:pt x="5955252" y="8135090"/>
                  <a:pt x="6008378" y="8135090"/>
                </a:cubicBezTo>
                <a:cubicBezTo>
                  <a:pt x="5981815" y="8182890"/>
                  <a:pt x="5955252" y="8159402"/>
                  <a:pt x="5955252" y="8183302"/>
                </a:cubicBezTo>
                <a:cubicBezTo>
                  <a:pt x="5928689" y="8207202"/>
                  <a:pt x="5981815" y="8206790"/>
                  <a:pt x="5981815" y="8230690"/>
                </a:cubicBezTo>
                <a:cubicBezTo>
                  <a:pt x="5901615" y="8230690"/>
                  <a:pt x="5849000" y="8231102"/>
                  <a:pt x="5795362" y="8183302"/>
                </a:cubicBezTo>
                <a:cubicBezTo>
                  <a:pt x="5795362" y="8135502"/>
                  <a:pt x="5768799" y="8135090"/>
                  <a:pt x="5742236" y="8111190"/>
                </a:cubicBezTo>
                <a:cubicBezTo>
                  <a:pt x="5768799" y="8087290"/>
                  <a:pt x="5795362" y="8087290"/>
                  <a:pt x="5821926" y="8111190"/>
                </a:cubicBezTo>
                <a:cubicBezTo>
                  <a:pt x="5821926" y="8063390"/>
                  <a:pt x="5768799" y="8063390"/>
                  <a:pt x="5768799" y="8039490"/>
                </a:cubicBezTo>
                <a:cubicBezTo>
                  <a:pt x="5795362" y="7967789"/>
                  <a:pt x="5768799" y="7943889"/>
                  <a:pt x="5821926" y="7896089"/>
                </a:cubicBezTo>
                <a:close/>
                <a:moveTo>
                  <a:pt x="6059972" y="7890732"/>
                </a:moveTo>
                <a:lnTo>
                  <a:pt x="6060483" y="7891144"/>
                </a:lnTo>
                <a:lnTo>
                  <a:pt x="6059461" y="7896913"/>
                </a:lnTo>
                <a:cubicBezTo>
                  <a:pt x="6059461" y="7891144"/>
                  <a:pt x="6059461" y="7889908"/>
                  <a:pt x="6059972" y="7890732"/>
                </a:cubicBezTo>
                <a:close/>
                <a:moveTo>
                  <a:pt x="8133940" y="7874249"/>
                </a:moveTo>
                <a:cubicBezTo>
                  <a:pt x="8161014" y="7897325"/>
                  <a:pt x="8161525" y="7874249"/>
                  <a:pt x="8161525" y="7874249"/>
                </a:cubicBezTo>
                <a:cubicBezTo>
                  <a:pt x="8188599" y="7897325"/>
                  <a:pt x="8161014" y="7897325"/>
                  <a:pt x="8133940" y="7897325"/>
                </a:cubicBezTo>
                <a:cubicBezTo>
                  <a:pt x="8133940" y="7897325"/>
                  <a:pt x="8133940" y="7874249"/>
                  <a:pt x="8133940" y="7874249"/>
                </a:cubicBezTo>
                <a:close/>
                <a:moveTo>
                  <a:pt x="8108399" y="7874249"/>
                </a:moveTo>
                <a:cubicBezTo>
                  <a:pt x="8133940" y="7897737"/>
                  <a:pt x="8133940" y="7921225"/>
                  <a:pt x="8133940" y="7921225"/>
                </a:cubicBezTo>
                <a:cubicBezTo>
                  <a:pt x="8133940" y="7921225"/>
                  <a:pt x="8121169" y="7926994"/>
                  <a:pt x="8111975" y="7938532"/>
                </a:cubicBezTo>
                <a:lnTo>
                  <a:pt x="8103801" y="7955427"/>
                </a:lnTo>
                <a:lnTo>
                  <a:pt x="8097671" y="7937296"/>
                </a:lnTo>
                <a:cubicBezTo>
                  <a:pt x="8094095" y="7909687"/>
                  <a:pt x="8108399" y="7891968"/>
                  <a:pt x="8108399" y="7874249"/>
                </a:cubicBezTo>
                <a:close/>
                <a:moveTo>
                  <a:pt x="6114120" y="7873425"/>
                </a:moveTo>
                <a:cubicBezTo>
                  <a:pt x="6141705" y="7920813"/>
                  <a:pt x="6087046" y="7873425"/>
                  <a:pt x="6114120" y="7873425"/>
                </a:cubicBezTo>
                <a:close/>
                <a:moveTo>
                  <a:pt x="6071210" y="7863948"/>
                </a:moveTo>
                <a:cubicBezTo>
                  <a:pt x="6074786" y="7864772"/>
                  <a:pt x="6079895" y="7867656"/>
                  <a:pt x="6087046" y="7873425"/>
                </a:cubicBezTo>
                <a:cubicBezTo>
                  <a:pt x="6087046" y="7873425"/>
                  <a:pt x="6087046" y="7896913"/>
                  <a:pt x="6087046" y="7896913"/>
                </a:cubicBezTo>
                <a:cubicBezTo>
                  <a:pt x="6073253" y="7908863"/>
                  <a:pt x="6066613" y="7903094"/>
                  <a:pt x="6063037" y="7896913"/>
                </a:cubicBezTo>
                <a:lnTo>
                  <a:pt x="6060483" y="7891144"/>
                </a:lnTo>
                <a:lnTo>
                  <a:pt x="6063037" y="7867656"/>
                </a:lnTo>
                <a:cubicBezTo>
                  <a:pt x="6064569" y="7864772"/>
                  <a:pt x="6067123" y="7863536"/>
                  <a:pt x="6071210" y="7863948"/>
                </a:cubicBezTo>
                <a:close/>
                <a:moveTo>
                  <a:pt x="6114120" y="7850349"/>
                </a:moveTo>
                <a:cubicBezTo>
                  <a:pt x="6114120" y="7850349"/>
                  <a:pt x="6114120" y="7849937"/>
                  <a:pt x="6114120" y="7873425"/>
                </a:cubicBezTo>
                <a:cubicBezTo>
                  <a:pt x="6087046" y="7873425"/>
                  <a:pt x="6114120" y="7873837"/>
                  <a:pt x="6114120" y="7850349"/>
                </a:cubicBezTo>
                <a:close/>
                <a:moveTo>
                  <a:pt x="5209952" y="7850349"/>
                </a:moveTo>
                <a:cubicBezTo>
                  <a:pt x="5236515" y="7873837"/>
                  <a:pt x="5290152" y="7897325"/>
                  <a:pt x="5316715" y="7921225"/>
                </a:cubicBezTo>
                <a:cubicBezTo>
                  <a:pt x="5343278" y="7945125"/>
                  <a:pt x="5263589" y="7897325"/>
                  <a:pt x="5263589" y="7897325"/>
                </a:cubicBezTo>
                <a:cubicBezTo>
                  <a:pt x="5263589" y="7897325"/>
                  <a:pt x="5236515" y="7897325"/>
                  <a:pt x="5236515" y="7897325"/>
                </a:cubicBezTo>
                <a:cubicBezTo>
                  <a:pt x="5209952" y="7873425"/>
                  <a:pt x="5209952" y="7850349"/>
                  <a:pt x="5209952" y="7850349"/>
                </a:cubicBezTo>
                <a:close/>
                <a:moveTo>
                  <a:pt x="6194320" y="7848288"/>
                </a:moveTo>
                <a:cubicBezTo>
                  <a:pt x="6194320" y="7848288"/>
                  <a:pt x="6201471" y="7848288"/>
                  <a:pt x="6208113" y="7848288"/>
                </a:cubicBezTo>
                <a:lnTo>
                  <a:pt x="6211689" y="7848288"/>
                </a:lnTo>
                <a:lnTo>
                  <a:pt x="6214753" y="7855706"/>
                </a:lnTo>
                <a:close/>
                <a:moveTo>
                  <a:pt x="6115653" y="7825625"/>
                </a:moveTo>
                <a:cubicBezTo>
                  <a:pt x="6116674" y="7825625"/>
                  <a:pt x="6117185" y="7826037"/>
                  <a:pt x="6117185" y="7826861"/>
                </a:cubicBezTo>
                <a:cubicBezTo>
                  <a:pt x="6117185" y="7827685"/>
                  <a:pt x="6116674" y="7828510"/>
                  <a:pt x="6115653" y="7828510"/>
                </a:cubicBezTo>
                <a:cubicBezTo>
                  <a:pt x="6115141" y="7828510"/>
                  <a:pt x="6114120" y="7827685"/>
                  <a:pt x="6114120" y="7826861"/>
                </a:cubicBezTo>
                <a:cubicBezTo>
                  <a:pt x="6114120" y="7826037"/>
                  <a:pt x="6115141" y="7825625"/>
                  <a:pt x="6115653" y="7825625"/>
                </a:cubicBezTo>
                <a:close/>
                <a:moveTo>
                  <a:pt x="6114120" y="7825625"/>
                </a:moveTo>
                <a:cubicBezTo>
                  <a:pt x="6114120" y="7850349"/>
                  <a:pt x="6087046" y="7825625"/>
                  <a:pt x="6114120" y="7850349"/>
                </a:cubicBezTo>
                <a:cubicBezTo>
                  <a:pt x="6087046" y="7850349"/>
                  <a:pt x="6087046" y="7825625"/>
                  <a:pt x="6114120" y="7825625"/>
                </a:cubicBezTo>
                <a:close/>
                <a:moveTo>
                  <a:pt x="6035452" y="7825625"/>
                </a:moveTo>
                <a:cubicBezTo>
                  <a:pt x="6035452" y="7825625"/>
                  <a:pt x="6042093" y="7825625"/>
                  <a:pt x="6045158" y="7825625"/>
                </a:cubicBezTo>
                <a:lnTo>
                  <a:pt x="6046179" y="7825625"/>
                </a:lnTo>
                <a:lnTo>
                  <a:pt x="6048223" y="7825625"/>
                </a:lnTo>
                <a:lnTo>
                  <a:pt x="6050266" y="7825625"/>
                </a:lnTo>
                <a:cubicBezTo>
                  <a:pt x="6046691" y="7825625"/>
                  <a:pt x="6060993" y="7825625"/>
                  <a:pt x="6060993" y="7825625"/>
                </a:cubicBezTo>
                <a:cubicBezTo>
                  <a:pt x="6060993" y="7850349"/>
                  <a:pt x="6061505" y="7825625"/>
                  <a:pt x="6087046" y="7850349"/>
                </a:cubicBezTo>
                <a:cubicBezTo>
                  <a:pt x="6061505" y="7850349"/>
                  <a:pt x="6060993" y="7850349"/>
                  <a:pt x="6060993" y="7850349"/>
                </a:cubicBezTo>
                <a:cubicBezTo>
                  <a:pt x="6060993" y="7825625"/>
                  <a:pt x="6035452" y="7825625"/>
                  <a:pt x="6035452" y="7825625"/>
                </a:cubicBezTo>
                <a:close/>
                <a:moveTo>
                  <a:pt x="4944831" y="7825625"/>
                </a:moveTo>
                <a:cubicBezTo>
                  <a:pt x="4971394" y="7850349"/>
                  <a:pt x="4944831" y="7850349"/>
                  <a:pt x="4918779" y="7850349"/>
                </a:cubicBezTo>
                <a:cubicBezTo>
                  <a:pt x="4892726" y="7825625"/>
                  <a:pt x="4944831" y="7850349"/>
                  <a:pt x="4944831" y="7825625"/>
                </a:cubicBezTo>
                <a:close/>
                <a:moveTo>
                  <a:pt x="6144769" y="7816148"/>
                </a:moveTo>
                <a:lnTo>
                  <a:pt x="6167757" y="7825213"/>
                </a:lnTo>
                <a:lnTo>
                  <a:pt x="6144259" y="7817384"/>
                </a:lnTo>
                <a:close/>
                <a:moveTo>
                  <a:pt x="5413773" y="7802961"/>
                </a:moveTo>
                <a:lnTo>
                  <a:pt x="5419903" y="7803785"/>
                </a:lnTo>
                <a:cubicBezTo>
                  <a:pt x="5423478" y="7806670"/>
                  <a:pt x="5423478" y="7813263"/>
                  <a:pt x="5423478" y="7825625"/>
                </a:cubicBezTo>
                <a:close/>
                <a:moveTo>
                  <a:pt x="6114120" y="7800900"/>
                </a:moveTo>
                <a:cubicBezTo>
                  <a:pt x="6114120" y="7800900"/>
                  <a:pt x="6121271" y="7807082"/>
                  <a:pt x="6131488" y="7813263"/>
                </a:cubicBezTo>
                <a:lnTo>
                  <a:pt x="6144259" y="7817384"/>
                </a:lnTo>
                <a:lnTo>
                  <a:pt x="6141194" y="7825625"/>
                </a:lnTo>
                <a:cubicBezTo>
                  <a:pt x="6114120" y="7800900"/>
                  <a:pt x="6114120" y="7800900"/>
                  <a:pt x="6114120" y="7800900"/>
                </a:cubicBezTo>
                <a:close/>
                <a:moveTo>
                  <a:pt x="6059461" y="7800900"/>
                </a:moveTo>
                <a:lnTo>
                  <a:pt x="6083470" y="7800900"/>
                </a:lnTo>
                <a:cubicBezTo>
                  <a:pt x="6086535" y="7800900"/>
                  <a:pt x="6087046" y="7800900"/>
                  <a:pt x="6087046" y="7800900"/>
                </a:cubicBezTo>
                <a:cubicBezTo>
                  <a:pt x="6087046" y="7825625"/>
                  <a:pt x="6087046" y="7800900"/>
                  <a:pt x="6087046" y="7825625"/>
                </a:cubicBezTo>
                <a:cubicBezTo>
                  <a:pt x="6087046" y="7825625"/>
                  <a:pt x="6059461" y="7800900"/>
                  <a:pt x="6059461" y="7800900"/>
                </a:cubicBezTo>
                <a:close/>
                <a:moveTo>
                  <a:pt x="5980793" y="7800900"/>
                </a:moveTo>
                <a:cubicBezTo>
                  <a:pt x="5980793" y="7800900"/>
                  <a:pt x="6008378" y="7825625"/>
                  <a:pt x="6008378" y="7825625"/>
                </a:cubicBezTo>
                <a:cubicBezTo>
                  <a:pt x="6008378" y="7825625"/>
                  <a:pt x="5980793" y="7800900"/>
                  <a:pt x="5980793" y="7825625"/>
                </a:cubicBezTo>
                <a:cubicBezTo>
                  <a:pt x="5980793" y="7825625"/>
                  <a:pt x="5980793" y="7800900"/>
                  <a:pt x="5980793" y="7800900"/>
                </a:cubicBezTo>
                <a:close/>
                <a:moveTo>
                  <a:pt x="5437782" y="7790599"/>
                </a:moveTo>
                <a:cubicBezTo>
                  <a:pt x="5439314" y="7791423"/>
                  <a:pt x="5442379" y="7794720"/>
                  <a:pt x="5448509" y="7800900"/>
                </a:cubicBezTo>
                <a:cubicBezTo>
                  <a:pt x="5448509" y="7800900"/>
                  <a:pt x="5448509" y="7800488"/>
                  <a:pt x="5448509" y="7803785"/>
                </a:cubicBezTo>
                <a:lnTo>
                  <a:pt x="5448509" y="7823976"/>
                </a:lnTo>
                <a:lnTo>
                  <a:pt x="5448509" y="7825625"/>
                </a:lnTo>
                <a:cubicBezTo>
                  <a:pt x="5422968" y="7800900"/>
                  <a:pt x="5449020" y="7825625"/>
                  <a:pt x="5423478" y="7825625"/>
                </a:cubicBezTo>
                <a:cubicBezTo>
                  <a:pt x="5442379" y="7807082"/>
                  <a:pt x="5432673" y="7788538"/>
                  <a:pt x="5437782" y="7790599"/>
                </a:cubicBezTo>
                <a:close/>
                <a:moveTo>
                  <a:pt x="5401513" y="7790599"/>
                </a:moveTo>
                <a:cubicBezTo>
                  <a:pt x="5404067" y="7789775"/>
                  <a:pt x="5407643" y="7791423"/>
                  <a:pt x="5410708" y="7794720"/>
                </a:cubicBezTo>
                <a:lnTo>
                  <a:pt x="5413773" y="7802961"/>
                </a:lnTo>
                <a:lnTo>
                  <a:pt x="5397426" y="7800900"/>
                </a:lnTo>
                <a:cubicBezTo>
                  <a:pt x="5397426" y="7794720"/>
                  <a:pt x="5398959" y="7791423"/>
                  <a:pt x="5401513" y="7790599"/>
                </a:cubicBezTo>
                <a:close/>
                <a:moveTo>
                  <a:pt x="5991010" y="7788538"/>
                </a:moveTo>
                <a:cubicBezTo>
                  <a:pt x="5994585" y="7794720"/>
                  <a:pt x="5994585" y="7800900"/>
                  <a:pt x="5980793" y="7800900"/>
                </a:cubicBezTo>
                <a:cubicBezTo>
                  <a:pt x="5980793" y="7788538"/>
                  <a:pt x="5987945" y="7788538"/>
                  <a:pt x="5991010" y="7788538"/>
                </a:cubicBezTo>
                <a:close/>
                <a:moveTo>
                  <a:pt x="5343278" y="7777824"/>
                </a:moveTo>
                <a:lnTo>
                  <a:pt x="5372395" y="7786890"/>
                </a:lnTo>
                <a:lnTo>
                  <a:pt x="5365755" y="7786478"/>
                </a:lnTo>
                <a:cubicBezTo>
                  <a:pt x="5356049" y="7783594"/>
                  <a:pt x="5343278" y="7777824"/>
                  <a:pt x="5343278" y="7777824"/>
                </a:cubicBezTo>
                <a:close/>
                <a:moveTo>
                  <a:pt x="6059461" y="7776176"/>
                </a:moveTo>
                <a:cubicBezTo>
                  <a:pt x="6059461" y="7776176"/>
                  <a:pt x="6087046" y="7800900"/>
                  <a:pt x="6087046" y="7776176"/>
                </a:cubicBezTo>
                <a:cubicBezTo>
                  <a:pt x="6087046" y="7776176"/>
                  <a:pt x="6087046" y="7800900"/>
                  <a:pt x="6114120" y="7800900"/>
                </a:cubicBezTo>
                <a:cubicBezTo>
                  <a:pt x="6087046" y="7800900"/>
                  <a:pt x="6086535" y="7800900"/>
                  <a:pt x="6059461" y="7776176"/>
                </a:cubicBezTo>
                <a:close/>
                <a:moveTo>
                  <a:pt x="5980793" y="7776176"/>
                </a:moveTo>
                <a:lnTo>
                  <a:pt x="5992543" y="7786890"/>
                </a:lnTo>
                <a:cubicBezTo>
                  <a:pt x="5993564" y="7788538"/>
                  <a:pt x="5993053" y="7788538"/>
                  <a:pt x="5991010" y="7788538"/>
                </a:cubicBezTo>
                <a:close/>
                <a:moveTo>
                  <a:pt x="5448509" y="7776176"/>
                </a:moveTo>
                <a:cubicBezTo>
                  <a:pt x="5528199" y="7824388"/>
                  <a:pt x="5554762" y="7824388"/>
                  <a:pt x="5634451" y="7896089"/>
                </a:cubicBezTo>
                <a:cubicBezTo>
                  <a:pt x="5687577" y="7992101"/>
                  <a:pt x="5554762" y="7920401"/>
                  <a:pt x="5634451" y="8016002"/>
                </a:cubicBezTo>
                <a:cubicBezTo>
                  <a:pt x="5607888" y="7968201"/>
                  <a:pt x="5581836" y="7992101"/>
                  <a:pt x="5555272" y="7968201"/>
                </a:cubicBezTo>
                <a:cubicBezTo>
                  <a:pt x="5528709" y="7919989"/>
                  <a:pt x="5554762" y="7944301"/>
                  <a:pt x="5528709" y="7896089"/>
                </a:cubicBezTo>
                <a:cubicBezTo>
                  <a:pt x="5508787" y="7842108"/>
                  <a:pt x="5503679" y="7855706"/>
                  <a:pt x="5491419" y="7855706"/>
                </a:cubicBezTo>
                <a:lnTo>
                  <a:pt x="5485800" y="7853234"/>
                </a:lnTo>
                <a:lnTo>
                  <a:pt x="5483245" y="7849113"/>
                </a:lnTo>
                <a:cubicBezTo>
                  <a:pt x="5478648" y="7843756"/>
                  <a:pt x="5475072" y="7842108"/>
                  <a:pt x="5475072" y="7848288"/>
                </a:cubicBezTo>
                <a:lnTo>
                  <a:pt x="5485800" y="7853234"/>
                </a:lnTo>
                <a:lnTo>
                  <a:pt x="5498570" y="7872189"/>
                </a:lnTo>
                <a:cubicBezTo>
                  <a:pt x="5508787" y="7889908"/>
                  <a:pt x="5514917" y="7908039"/>
                  <a:pt x="5501635" y="7896089"/>
                </a:cubicBezTo>
                <a:cubicBezTo>
                  <a:pt x="5475583" y="7848288"/>
                  <a:pt x="5475072" y="7847876"/>
                  <a:pt x="5448509" y="7823976"/>
                </a:cubicBezTo>
                <a:cubicBezTo>
                  <a:pt x="5475072" y="7823976"/>
                  <a:pt x="5448509" y="7776176"/>
                  <a:pt x="5448509" y="7776176"/>
                </a:cubicBezTo>
                <a:close/>
                <a:moveTo>
                  <a:pt x="5992031" y="7770408"/>
                </a:moveTo>
                <a:lnTo>
                  <a:pt x="5991010" y="7773704"/>
                </a:lnTo>
                <a:lnTo>
                  <a:pt x="5980793" y="7776176"/>
                </a:lnTo>
                <a:close/>
                <a:moveTo>
                  <a:pt x="5380058" y="7767935"/>
                </a:moveTo>
                <a:cubicBezTo>
                  <a:pt x="5383634" y="7769172"/>
                  <a:pt x="5388742" y="7772056"/>
                  <a:pt x="5395383" y="7777824"/>
                </a:cubicBezTo>
                <a:cubicBezTo>
                  <a:pt x="5415305" y="7777824"/>
                  <a:pt x="5405089" y="7764638"/>
                  <a:pt x="5410197" y="7767935"/>
                </a:cubicBezTo>
                <a:cubicBezTo>
                  <a:pt x="5411729" y="7769172"/>
                  <a:pt x="5414794" y="7772056"/>
                  <a:pt x="5421435" y="7777824"/>
                </a:cubicBezTo>
                <a:cubicBezTo>
                  <a:pt x="5408154" y="7777824"/>
                  <a:pt x="5401513" y="7783594"/>
                  <a:pt x="5391807" y="7786478"/>
                </a:cubicBezTo>
                <a:lnTo>
                  <a:pt x="5375971" y="7787302"/>
                </a:lnTo>
                <a:lnTo>
                  <a:pt x="5369330" y="7777824"/>
                </a:lnTo>
                <a:cubicBezTo>
                  <a:pt x="5369330" y="7777824"/>
                  <a:pt x="5368820" y="7764638"/>
                  <a:pt x="5380058" y="7767935"/>
                </a:cubicBezTo>
                <a:close/>
                <a:moveTo>
                  <a:pt x="5980793" y="7754749"/>
                </a:moveTo>
                <a:cubicBezTo>
                  <a:pt x="5994585" y="7754749"/>
                  <a:pt x="6001737" y="7760106"/>
                  <a:pt x="6001737" y="7765462"/>
                </a:cubicBezTo>
                <a:lnTo>
                  <a:pt x="5992031" y="7770408"/>
                </a:lnTo>
                <a:lnTo>
                  <a:pt x="5992543" y="7767111"/>
                </a:lnTo>
                <a:cubicBezTo>
                  <a:pt x="5991010" y="7764226"/>
                  <a:pt x="5987945" y="7760518"/>
                  <a:pt x="5980793" y="7754749"/>
                </a:cubicBezTo>
                <a:close/>
                <a:moveTo>
                  <a:pt x="5847978" y="7754749"/>
                </a:moveTo>
                <a:cubicBezTo>
                  <a:pt x="5875052" y="7754749"/>
                  <a:pt x="5875563" y="7777824"/>
                  <a:pt x="5902637" y="7777824"/>
                </a:cubicBezTo>
                <a:cubicBezTo>
                  <a:pt x="5875563" y="7777824"/>
                  <a:pt x="5875052" y="7777824"/>
                  <a:pt x="5847978" y="7800900"/>
                </a:cubicBezTo>
                <a:cubicBezTo>
                  <a:pt x="5847978" y="7777824"/>
                  <a:pt x="5875052" y="7777824"/>
                  <a:pt x="5847978" y="7754749"/>
                </a:cubicBezTo>
                <a:close/>
                <a:moveTo>
                  <a:pt x="5769310" y="7754749"/>
                </a:moveTo>
                <a:cubicBezTo>
                  <a:pt x="5794852" y="7754749"/>
                  <a:pt x="5794852" y="7754749"/>
                  <a:pt x="5820393" y="7776176"/>
                </a:cubicBezTo>
                <a:cubicBezTo>
                  <a:pt x="5794852" y="7776176"/>
                  <a:pt x="5794852" y="7754749"/>
                  <a:pt x="5769310" y="7754749"/>
                </a:cubicBezTo>
                <a:close/>
                <a:moveTo>
                  <a:pt x="5397426" y="7754749"/>
                </a:moveTo>
                <a:cubicBezTo>
                  <a:pt x="5416838" y="7771232"/>
                  <a:pt x="5421435" y="7762990"/>
                  <a:pt x="5433695" y="7766699"/>
                </a:cubicBezTo>
                <a:lnTo>
                  <a:pt x="5435738" y="7767935"/>
                </a:lnTo>
                <a:lnTo>
                  <a:pt x="5427054" y="7767111"/>
                </a:lnTo>
                <a:cubicBezTo>
                  <a:pt x="5425011" y="7768347"/>
                  <a:pt x="5423478" y="7770820"/>
                  <a:pt x="5423478" y="7776176"/>
                </a:cubicBezTo>
                <a:cubicBezTo>
                  <a:pt x="5397937" y="7754749"/>
                  <a:pt x="5397426" y="7754749"/>
                  <a:pt x="5397426" y="7754749"/>
                </a:cubicBezTo>
                <a:close/>
                <a:moveTo>
                  <a:pt x="4971394" y="7754749"/>
                </a:moveTo>
                <a:cubicBezTo>
                  <a:pt x="4998468" y="7776588"/>
                  <a:pt x="4971394" y="7776588"/>
                  <a:pt x="4971394" y="7754749"/>
                </a:cubicBezTo>
                <a:close/>
                <a:moveTo>
                  <a:pt x="5929711" y="7730436"/>
                </a:moveTo>
                <a:cubicBezTo>
                  <a:pt x="5953720" y="7730436"/>
                  <a:pt x="5953720" y="7754749"/>
                  <a:pt x="5929711" y="7754749"/>
                </a:cubicBezTo>
                <a:cubicBezTo>
                  <a:pt x="5929711" y="7730436"/>
                  <a:pt x="5929711" y="7730436"/>
                  <a:pt x="5929711" y="7730436"/>
                </a:cubicBezTo>
                <a:close/>
                <a:moveTo>
                  <a:pt x="5929711" y="7730436"/>
                </a:moveTo>
                <a:cubicBezTo>
                  <a:pt x="5929711" y="7730436"/>
                  <a:pt x="5953720" y="7730436"/>
                  <a:pt x="5953720" y="7730436"/>
                </a:cubicBezTo>
                <a:cubicBezTo>
                  <a:pt x="5953720" y="7754749"/>
                  <a:pt x="5953720" y="7730436"/>
                  <a:pt x="5953720" y="7754749"/>
                </a:cubicBezTo>
                <a:cubicBezTo>
                  <a:pt x="5953720" y="7730436"/>
                  <a:pt x="5953720" y="7730436"/>
                  <a:pt x="5929711" y="7730436"/>
                </a:cubicBezTo>
                <a:close/>
                <a:moveTo>
                  <a:pt x="5875563" y="7730436"/>
                </a:moveTo>
                <a:cubicBezTo>
                  <a:pt x="5875563" y="7730436"/>
                  <a:pt x="5902637" y="7754749"/>
                  <a:pt x="5902637" y="7754749"/>
                </a:cubicBezTo>
                <a:cubicBezTo>
                  <a:pt x="5902637" y="7754749"/>
                  <a:pt x="5875563" y="7754749"/>
                  <a:pt x="5875563" y="7730436"/>
                </a:cubicBezTo>
                <a:close/>
                <a:moveTo>
                  <a:pt x="5847978" y="7730436"/>
                </a:moveTo>
                <a:cubicBezTo>
                  <a:pt x="5847978" y="7730436"/>
                  <a:pt x="5847978" y="7730436"/>
                  <a:pt x="5875563" y="7730436"/>
                </a:cubicBezTo>
                <a:cubicBezTo>
                  <a:pt x="5875563" y="7754749"/>
                  <a:pt x="5875563" y="7754749"/>
                  <a:pt x="5875563" y="7754749"/>
                </a:cubicBezTo>
                <a:cubicBezTo>
                  <a:pt x="5875563" y="7754749"/>
                  <a:pt x="5847978" y="7730436"/>
                  <a:pt x="5847978" y="7730436"/>
                </a:cubicBezTo>
                <a:close/>
                <a:moveTo>
                  <a:pt x="5769310" y="7730436"/>
                </a:moveTo>
                <a:lnTo>
                  <a:pt x="5772886" y="7730436"/>
                </a:lnTo>
                <a:lnTo>
                  <a:pt x="5793830" y="7730436"/>
                </a:lnTo>
                <a:cubicBezTo>
                  <a:pt x="5796895" y="7730436"/>
                  <a:pt x="5796895" y="7730436"/>
                  <a:pt x="5796895" y="7730436"/>
                </a:cubicBezTo>
                <a:cubicBezTo>
                  <a:pt x="5796895" y="7742799"/>
                  <a:pt x="5796895" y="7742386"/>
                  <a:pt x="5793830" y="7739502"/>
                </a:cubicBezTo>
                <a:lnTo>
                  <a:pt x="5783102" y="7735382"/>
                </a:lnTo>
                <a:lnTo>
                  <a:pt x="5772886" y="7739502"/>
                </a:lnTo>
                <a:cubicBezTo>
                  <a:pt x="5769310" y="7736206"/>
                  <a:pt x="5769310" y="7730436"/>
                  <a:pt x="5769310" y="7730436"/>
                </a:cubicBezTo>
                <a:close/>
                <a:moveTo>
                  <a:pt x="5636494" y="7730436"/>
                </a:moveTo>
                <a:cubicBezTo>
                  <a:pt x="5636494" y="7730436"/>
                  <a:pt x="5636494" y="7730436"/>
                  <a:pt x="5663568" y="7730436"/>
                </a:cubicBezTo>
                <a:cubicBezTo>
                  <a:pt x="5663568" y="7754749"/>
                  <a:pt x="5636494" y="7754749"/>
                  <a:pt x="5636494" y="7754749"/>
                </a:cubicBezTo>
                <a:cubicBezTo>
                  <a:pt x="5636494" y="7730436"/>
                  <a:pt x="5636494" y="7730436"/>
                  <a:pt x="5636494" y="7730436"/>
                </a:cubicBezTo>
                <a:close/>
                <a:moveTo>
                  <a:pt x="5476094" y="7730436"/>
                </a:moveTo>
                <a:cubicBezTo>
                  <a:pt x="5503168" y="7730436"/>
                  <a:pt x="5503679" y="7730436"/>
                  <a:pt x="5503679" y="7754749"/>
                </a:cubicBezTo>
                <a:cubicBezTo>
                  <a:pt x="5476094" y="7730436"/>
                  <a:pt x="5476094" y="7730436"/>
                  <a:pt x="5476094" y="7730436"/>
                </a:cubicBezTo>
                <a:close/>
                <a:moveTo>
                  <a:pt x="6061505" y="7728376"/>
                </a:moveTo>
                <a:cubicBezTo>
                  <a:pt x="6088067" y="7752276"/>
                  <a:pt x="6088067" y="7752688"/>
                  <a:pt x="6114631" y="7752688"/>
                </a:cubicBezTo>
                <a:cubicBezTo>
                  <a:pt x="6141194" y="7776588"/>
                  <a:pt x="6167757" y="7776176"/>
                  <a:pt x="6167757" y="7800076"/>
                </a:cubicBezTo>
                <a:lnTo>
                  <a:pt x="6164692" y="7800076"/>
                </a:lnTo>
                <a:lnTo>
                  <a:pt x="6154986" y="7800076"/>
                </a:lnTo>
                <a:cubicBezTo>
                  <a:pt x="6148345" y="7800076"/>
                  <a:pt x="6141194" y="7800076"/>
                  <a:pt x="6141194" y="7800076"/>
                </a:cubicBezTo>
                <a:cubicBezTo>
                  <a:pt x="6141194" y="7800076"/>
                  <a:pt x="6141194" y="7800488"/>
                  <a:pt x="6141194" y="7776176"/>
                </a:cubicBezTo>
                <a:cubicBezTo>
                  <a:pt x="6114631" y="7776176"/>
                  <a:pt x="6114631" y="7776176"/>
                  <a:pt x="6114631" y="7776176"/>
                </a:cubicBezTo>
                <a:cubicBezTo>
                  <a:pt x="6114631" y="7776176"/>
                  <a:pt x="6088067" y="7776588"/>
                  <a:pt x="6088067" y="7752688"/>
                </a:cubicBezTo>
                <a:cubicBezTo>
                  <a:pt x="6088067" y="7752688"/>
                  <a:pt x="6061505" y="7752276"/>
                  <a:pt x="6061505" y="7728376"/>
                </a:cubicBezTo>
                <a:close/>
                <a:moveTo>
                  <a:pt x="5981815" y="7728376"/>
                </a:moveTo>
                <a:cubicBezTo>
                  <a:pt x="6008378" y="7728376"/>
                  <a:pt x="6008378" y="7728788"/>
                  <a:pt x="6008378" y="7752688"/>
                </a:cubicBezTo>
                <a:cubicBezTo>
                  <a:pt x="6008378" y="7752688"/>
                  <a:pt x="6001737" y="7746096"/>
                  <a:pt x="5995097" y="7740326"/>
                </a:cubicBezTo>
                <a:lnTo>
                  <a:pt x="5982326" y="7729200"/>
                </a:lnTo>
                <a:lnTo>
                  <a:pt x="5982326" y="7740738"/>
                </a:lnTo>
                <a:cubicBezTo>
                  <a:pt x="5982326" y="7746508"/>
                  <a:pt x="5982326" y="7752688"/>
                  <a:pt x="5982326" y="7752688"/>
                </a:cubicBezTo>
                <a:lnTo>
                  <a:pt x="5955763" y="7728788"/>
                </a:lnTo>
                <a:lnTo>
                  <a:pt x="5958828" y="7728788"/>
                </a:lnTo>
                <a:lnTo>
                  <a:pt x="5982326" y="7728788"/>
                </a:lnTo>
                <a:close/>
                <a:moveTo>
                  <a:pt x="5961893" y="7714778"/>
                </a:moveTo>
                <a:lnTo>
                  <a:pt x="5968534" y="7725492"/>
                </a:lnTo>
                <a:cubicBezTo>
                  <a:pt x="5975174" y="7728376"/>
                  <a:pt x="5981815" y="7728376"/>
                  <a:pt x="5981815" y="7728376"/>
                </a:cubicBezTo>
                <a:cubicBezTo>
                  <a:pt x="5981815" y="7728376"/>
                  <a:pt x="5981815" y="7728376"/>
                  <a:pt x="5978750" y="7728376"/>
                </a:cubicBezTo>
                <a:lnTo>
                  <a:pt x="5955252" y="7728376"/>
                </a:lnTo>
                <a:lnTo>
                  <a:pt x="5955252" y="7727964"/>
                </a:lnTo>
                <a:lnTo>
                  <a:pt x="5958317" y="7716426"/>
                </a:lnTo>
                <a:close/>
                <a:moveTo>
                  <a:pt x="5758583" y="7707773"/>
                </a:moveTo>
                <a:lnTo>
                  <a:pt x="5766245" y="7708597"/>
                </a:lnTo>
                <a:cubicBezTo>
                  <a:pt x="5769821" y="7711482"/>
                  <a:pt x="5769310" y="7718074"/>
                  <a:pt x="5769310" y="7730436"/>
                </a:cubicBezTo>
                <a:cubicBezTo>
                  <a:pt x="5769310" y="7718074"/>
                  <a:pt x="5762669" y="7711482"/>
                  <a:pt x="5759604" y="7708597"/>
                </a:cubicBezTo>
                <a:close/>
                <a:moveTo>
                  <a:pt x="5875563" y="7705712"/>
                </a:moveTo>
                <a:cubicBezTo>
                  <a:pt x="5875563" y="7705712"/>
                  <a:pt x="5882203" y="7705712"/>
                  <a:pt x="5888844" y="7705712"/>
                </a:cubicBezTo>
                <a:lnTo>
                  <a:pt x="5899061" y="7705712"/>
                </a:lnTo>
                <a:cubicBezTo>
                  <a:pt x="5902637" y="7705712"/>
                  <a:pt x="5902637" y="7705712"/>
                  <a:pt x="5902637" y="7705712"/>
                </a:cubicBezTo>
                <a:cubicBezTo>
                  <a:pt x="5902637" y="7705712"/>
                  <a:pt x="5902637" y="7705712"/>
                  <a:pt x="5929711" y="7730436"/>
                </a:cubicBezTo>
                <a:cubicBezTo>
                  <a:pt x="5902637" y="7730436"/>
                  <a:pt x="5902637" y="7705712"/>
                  <a:pt x="5902637" y="7730436"/>
                </a:cubicBezTo>
                <a:cubicBezTo>
                  <a:pt x="5875563" y="7705712"/>
                  <a:pt x="5875563" y="7705712"/>
                  <a:pt x="5875563" y="7705712"/>
                </a:cubicBezTo>
                <a:close/>
                <a:moveTo>
                  <a:pt x="5834696" y="7705712"/>
                </a:moveTo>
                <a:cubicBezTo>
                  <a:pt x="5841848" y="7705712"/>
                  <a:pt x="5847978" y="7706536"/>
                  <a:pt x="5847978" y="7707360"/>
                </a:cubicBezTo>
                <a:cubicBezTo>
                  <a:pt x="5847978" y="7708185"/>
                  <a:pt x="5841848" y="7708597"/>
                  <a:pt x="5834696" y="7708597"/>
                </a:cubicBezTo>
                <a:cubicBezTo>
                  <a:pt x="5827034" y="7708597"/>
                  <a:pt x="5820393" y="7708185"/>
                  <a:pt x="5820393" y="7707360"/>
                </a:cubicBezTo>
                <a:cubicBezTo>
                  <a:pt x="5820393" y="7706536"/>
                  <a:pt x="5827034" y="7705712"/>
                  <a:pt x="5834696" y="7705712"/>
                </a:cubicBezTo>
                <a:close/>
                <a:moveTo>
                  <a:pt x="5742236" y="7705712"/>
                </a:moveTo>
                <a:cubicBezTo>
                  <a:pt x="5742236" y="7705712"/>
                  <a:pt x="5742236" y="7705712"/>
                  <a:pt x="5769310" y="7705712"/>
                </a:cubicBezTo>
                <a:cubicBezTo>
                  <a:pt x="5762669" y="7705712"/>
                  <a:pt x="5759093" y="7705712"/>
                  <a:pt x="5758072" y="7706124"/>
                </a:cubicBezTo>
                <a:lnTo>
                  <a:pt x="5758583" y="7707773"/>
                </a:lnTo>
                <a:close/>
                <a:moveTo>
                  <a:pt x="5955252" y="7704476"/>
                </a:moveTo>
                <a:cubicBezTo>
                  <a:pt x="5955252" y="7704476"/>
                  <a:pt x="5961893" y="7704476"/>
                  <a:pt x="5968534" y="7707360"/>
                </a:cubicBezTo>
                <a:lnTo>
                  <a:pt x="5970066" y="7710658"/>
                </a:lnTo>
                <a:lnTo>
                  <a:pt x="5961893" y="7714778"/>
                </a:lnTo>
                <a:close/>
                <a:moveTo>
                  <a:pt x="5820393" y="7680988"/>
                </a:moveTo>
                <a:lnTo>
                  <a:pt x="5834696" y="7693350"/>
                </a:lnTo>
                <a:cubicBezTo>
                  <a:pt x="5841337" y="7699532"/>
                  <a:pt x="5847978" y="7705712"/>
                  <a:pt x="5847978" y="7705712"/>
                </a:cubicBezTo>
                <a:cubicBezTo>
                  <a:pt x="5847978" y="7705712"/>
                  <a:pt x="5841337" y="7705712"/>
                  <a:pt x="5834696" y="7702416"/>
                </a:cubicBezTo>
                <a:close/>
                <a:moveTo>
                  <a:pt x="5663568" y="7680988"/>
                </a:moveTo>
                <a:cubicBezTo>
                  <a:pt x="5687577" y="7680988"/>
                  <a:pt x="5687577" y="7705712"/>
                  <a:pt x="5687577" y="7705712"/>
                </a:cubicBezTo>
                <a:cubicBezTo>
                  <a:pt x="5687577" y="7705712"/>
                  <a:pt x="5663568" y="7680988"/>
                  <a:pt x="5663568" y="7680988"/>
                </a:cubicBezTo>
                <a:close/>
                <a:moveTo>
                  <a:pt x="5421435" y="7680988"/>
                </a:moveTo>
                <a:cubicBezTo>
                  <a:pt x="5474561" y="7680988"/>
                  <a:pt x="5528709" y="7730436"/>
                  <a:pt x="5581836" y="7705712"/>
                </a:cubicBezTo>
                <a:cubicBezTo>
                  <a:pt x="5528709" y="7754749"/>
                  <a:pt x="5474561" y="7705712"/>
                  <a:pt x="5421435" y="7680988"/>
                </a:cubicBezTo>
                <a:close/>
                <a:moveTo>
                  <a:pt x="5849000" y="7680576"/>
                </a:moveTo>
                <a:cubicBezTo>
                  <a:pt x="5849000" y="7680576"/>
                  <a:pt x="5875563" y="7680576"/>
                  <a:pt x="5875563" y="7704476"/>
                </a:cubicBezTo>
                <a:cubicBezTo>
                  <a:pt x="5849000" y="7704476"/>
                  <a:pt x="5849000" y="7680576"/>
                  <a:pt x="5849000" y="7680576"/>
                </a:cubicBezTo>
                <a:close/>
                <a:moveTo>
                  <a:pt x="5875052" y="7670274"/>
                </a:moveTo>
                <a:cubicBezTo>
                  <a:pt x="5875563" y="7671510"/>
                  <a:pt x="5875563" y="7674807"/>
                  <a:pt x="5875563" y="7680576"/>
                </a:cubicBezTo>
                <a:lnTo>
                  <a:pt x="5863814" y="7674807"/>
                </a:lnTo>
                <a:lnTo>
                  <a:pt x="5871987" y="7671510"/>
                </a:lnTo>
                <a:cubicBezTo>
                  <a:pt x="5874030" y="7670274"/>
                  <a:pt x="5874541" y="7669450"/>
                  <a:pt x="5875052" y="7670274"/>
                </a:cubicBezTo>
                <a:close/>
                <a:moveTo>
                  <a:pt x="8319882" y="7665742"/>
                </a:moveTo>
                <a:lnTo>
                  <a:pt x="8308644" y="7703652"/>
                </a:lnTo>
                <a:cubicBezTo>
                  <a:pt x="8302003" y="7712718"/>
                  <a:pt x="8294851" y="7718898"/>
                  <a:pt x="8294851" y="7730848"/>
                </a:cubicBezTo>
                <a:cubicBezTo>
                  <a:pt x="8268289" y="7706948"/>
                  <a:pt x="8268289" y="7730848"/>
                  <a:pt x="8268289" y="7730848"/>
                </a:cubicBezTo>
                <a:cubicBezTo>
                  <a:pt x="8268289" y="7778649"/>
                  <a:pt x="8214651" y="7802961"/>
                  <a:pt x="8188088" y="7826861"/>
                </a:cubicBezTo>
                <a:cubicBezTo>
                  <a:pt x="8214651" y="7826861"/>
                  <a:pt x="8215162" y="7826861"/>
                  <a:pt x="8215162" y="7826861"/>
                </a:cubicBezTo>
                <a:cubicBezTo>
                  <a:pt x="8215162" y="7850761"/>
                  <a:pt x="8188088" y="7850349"/>
                  <a:pt x="8161525" y="7874249"/>
                </a:cubicBezTo>
                <a:cubicBezTo>
                  <a:pt x="8161525" y="7826449"/>
                  <a:pt x="8188088" y="7874661"/>
                  <a:pt x="8161525" y="7826861"/>
                </a:cubicBezTo>
                <a:cubicBezTo>
                  <a:pt x="8188088" y="7778649"/>
                  <a:pt x="8241725" y="7754749"/>
                  <a:pt x="8268289" y="7682636"/>
                </a:cubicBezTo>
                <a:cubicBezTo>
                  <a:pt x="8295363" y="7694586"/>
                  <a:pt x="8308644" y="7683048"/>
                  <a:pt x="8318861" y="7668214"/>
                </a:cubicBezTo>
                <a:close/>
                <a:moveTo>
                  <a:pt x="6001737" y="7662445"/>
                </a:moveTo>
                <a:lnTo>
                  <a:pt x="6034941" y="7680576"/>
                </a:lnTo>
                <a:lnTo>
                  <a:pt x="6011954" y="7671922"/>
                </a:lnTo>
                <a:cubicBezTo>
                  <a:pt x="6008378" y="7669038"/>
                  <a:pt x="6008378" y="7668626"/>
                  <a:pt x="6008378" y="7680988"/>
                </a:cubicBezTo>
                <a:cubicBezTo>
                  <a:pt x="5994585" y="7668626"/>
                  <a:pt x="5994585" y="7662445"/>
                  <a:pt x="6001737" y="7662445"/>
                </a:cubicBezTo>
                <a:close/>
                <a:moveTo>
                  <a:pt x="8321925" y="7658736"/>
                </a:moveTo>
                <a:lnTo>
                  <a:pt x="8323458" y="7660384"/>
                </a:lnTo>
                <a:lnTo>
                  <a:pt x="8319882" y="7665742"/>
                </a:lnTo>
                <a:close/>
                <a:moveTo>
                  <a:pt x="5795362" y="7656676"/>
                </a:moveTo>
                <a:cubicBezTo>
                  <a:pt x="5821926" y="7656676"/>
                  <a:pt x="5821926" y="7656676"/>
                  <a:pt x="5821926" y="7656676"/>
                </a:cubicBezTo>
                <a:cubicBezTo>
                  <a:pt x="5808644" y="7656676"/>
                  <a:pt x="5802003" y="7662857"/>
                  <a:pt x="5798938" y="7665742"/>
                </a:cubicBezTo>
                <a:lnTo>
                  <a:pt x="5798427" y="7666154"/>
                </a:lnTo>
                <a:close/>
                <a:moveTo>
                  <a:pt x="5768799" y="7656676"/>
                </a:moveTo>
                <a:lnTo>
                  <a:pt x="5784635" y="7656676"/>
                </a:lnTo>
                <a:cubicBezTo>
                  <a:pt x="5783102" y="7656676"/>
                  <a:pt x="5784124" y="7656676"/>
                  <a:pt x="5785657" y="7656676"/>
                </a:cubicBezTo>
                <a:lnTo>
                  <a:pt x="5792297" y="7656676"/>
                </a:lnTo>
                <a:lnTo>
                  <a:pt x="5795362" y="7656676"/>
                </a:lnTo>
                <a:cubicBezTo>
                  <a:pt x="5795362" y="7662445"/>
                  <a:pt x="5795362" y="7665742"/>
                  <a:pt x="5795873" y="7666978"/>
                </a:cubicBezTo>
                <a:lnTo>
                  <a:pt x="5798427" y="7666154"/>
                </a:lnTo>
                <a:lnTo>
                  <a:pt x="5798938" y="7668626"/>
                </a:lnTo>
                <a:cubicBezTo>
                  <a:pt x="5802003" y="7674807"/>
                  <a:pt x="5808644" y="7680576"/>
                  <a:pt x="5821926" y="7680576"/>
                </a:cubicBezTo>
                <a:lnTo>
                  <a:pt x="5820393" y="7680988"/>
                </a:lnTo>
                <a:lnTo>
                  <a:pt x="5812220" y="7683460"/>
                </a:lnTo>
                <a:cubicBezTo>
                  <a:pt x="5809155" y="7686345"/>
                  <a:pt x="5808644" y="7692526"/>
                  <a:pt x="5821926" y="7704476"/>
                </a:cubicBezTo>
                <a:cubicBezTo>
                  <a:pt x="5795362" y="7680576"/>
                  <a:pt x="5768799" y="7680576"/>
                  <a:pt x="5768799" y="7656676"/>
                </a:cubicBezTo>
                <a:close/>
                <a:moveTo>
                  <a:pt x="5662547" y="7656676"/>
                </a:moveTo>
                <a:lnTo>
                  <a:pt x="5665612" y="7656676"/>
                </a:lnTo>
                <a:cubicBezTo>
                  <a:pt x="5686556" y="7656676"/>
                  <a:pt x="5690131" y="7656676"/>
                  <a:pt x="5690131" y="7656676"/>
                </a:cubicBezTo>
                <a:cubicBezTo>
                  <a:pt x="5716184" y="7656676"/>
                  <a:pt x="5716184" y="7680988"/>
                  <a:pt x="5742236" y="7705712"/>
                </a:cubicBezTo>
                <a:cubicBezTo>
                  <a:pt x="5716184" y="7680988"/>
                  <a:pt x="5716184" y="7680988"/>
                  <a:pt x="5716184" y="7680988"/>
                </a:cubicBezTo>
                <a:lnTo>
                  <a:pt x="5715673" y="7680576"/>
                </a:lnTo>
                <a:lnTo>
                  <a:pt x="5715673" y="7701180"/>
                </a:lnTo>
                <a:cubicBezTo>
                  <a:pt x="5715673" y="7704476"/>
                  <a:pt x="5715673" y="7704476"/>
                  <a:pt x="5715673" y="7704476"/>
                </a:cubicBezTo>
                <a:cubicBezTo>
                  <a:pt x="5715673" y="7704476"/>
                  <a:pt x="5689110" y="7680576"/>
                  <a:pt x="5689110" y="7680576"/>
                </a:cubicBezTo>
                <a:cubicBezTo>
                  <a:pt x="5702391" y="7680576"/>
                  <a:pt x="5709543" y="7680576"/>
                  <a:pt x="5712608" y="7680576"/>
                </a:cubicBezTo>
                <a:lnTo>
                  <a:pt x="5715162" y="7680576"/>
                </a:lnTo>
                <a:lnTo>
                  <a:pt x="5690131" y="7659560"/>
                </a:lnTo>
                <a:lnTo>
                  <a:pt x="5689110" y="7659148"/>
                </a:lnTo>
                <a:lnTo>
                  <a:pt x="5689110" y="7668626"/>
                </a:lnTo>
                <a:cubicBezTo>
                  <a:pt x="5689110" y="7674807"/>
                  <a:pt x="5689110" y="7680576"/>
                  <a:pt x="5689110" y="7680576"/>
                </a:cubicBezTo>
                <a:cubicBezTo>
                  <a:pt x="5689110" y="7680576"/>
                  <a:pt x="5662547" y="7656676"/>
                  <a:pt x="5662547" y="7656676"/>
                </a:cubicBezTo>
                <a:close/>
                <a:moveTo>
                  <a:pt x="8348999" y="7635248"/>
                </a:moveTo>
                <a:cubicBezTo>
                  <a:pt x="8348999" y="7635248"/>
                  <a:pt x="8334185" y="7662033"/>
                  <a:pt x="8326523" y="7665330"/>
                </a:cubicBezTo>
                <a:lnTo>
                  <a:pt x="8323458" y="7660384"/>
                </a:lnTo>
                <a:lnTo>
                  <a:pt x="8332142" y="7645962"/>
                </a:lnTo>
                <a:cubicBezTo>
                  <a:pt x="8337251" y="7639369"/>
                  <a:pt x="8342359" y="7635248"/>
                  <a:pt x="8348999" y="7635248"/>
                </a:cubicBezTo>
                <a:close/>
                <a:moveTo>
                  <a:pt x="5421946" y="7634012"/>
                </a:moveTo>
                <a:cubicBezTo>
                  <a:pt x="5448509" y="7634012"/>
                  <a:pt x="5448509" y="7657912"/>
                  <a:pt x="5421946" y="7634012"/>
                </a:cubicBezTo>
                <a:close/>
                <a:moveTo>
                  <a:pt x="5902126" y="7632776"/>
                </a:moveTo>
                <a:cubicBezTo>
                  <a:pt x="5902126" y="7632776"/>
                  <a:pt x="5908767" y="7632776"/>
                  <a:pt x="5915407" y="7632776"/>
                </a:cubicBezTo>
                <a:lnTo>
                  <a:pt x="5925113" y="7632776"/>
                </a:lnTo>
                <a:cubicBezTo>
                  <a:pt x="5928689" y="7632776"/>
                  <a:pt x="5928689" y="7632776"/>
                  <a:pt x="5928689" y="7632776"/>
                </a:cubicBezTo>
                <a:cubicBezTo>
                  <a:pt x="5928689" y="7656676"/>
                  <a:pt x="5902126" y="7632776"/>
                  <a:pt x="5902126" y="7632776"/>
                </a:cubicBezTo>
                <a:close/>
                <a:moveTo>
                  <a:pt x="5742236" y="7632776"/>
                </a:moveTo>
                <a:cubicBezTo>
                  <a:pt x="5768799" y="7632776"/>
                  <a:pt x="5768799" y="7656676"/>
                  <a:pt x="5768799" y="7656676"/>
                </a:cubicBezTo>
                <a:cubicBezTo>
                  <a:pt x="5742236" y="7656676"/>
                  <a:pt x="5742236" y="7632776"/>
                  <a:pt x="5742236" y="7632776"/>
                </a:cubicBezTo>
                <a:close/>
                <a:moveTo>
                  <a:pt x="5715673" y="7632776"/>
                </a:moveTo>
                <a:cubicBezTo>
                  <a:pt x="5742236" y="7656676"/>
                  <a:pt x="5742236" y="7656676"/>
                  <a:pt x="5768799" y="7656676"/>
                </a:cubicBezTo>
                <a:cubicBezTo>
                  <a:pt x="5742236" y="7656676"/>
                  <a:pt x="5742236" y="7656676"/>
                  <a:pt x="5742236" y="7656676"/>
                </a:cubicBezTo>
                <a:cubicBezTo>
                  <a:pt x="5742236" y="7656676"/>
                  <a:pt x="5715673" y="7656676"/>
                  <a:pt x="5715673" y="7632776"/>
                </a:cubicBezTo>
                <a:close/>
                <a:moveTo>
                  <a:pt x="5492440" y="7624534"/>
                </a:moveTo>
                <a:cubicBezTo>
                  <a:pt x="5489886" y="7620826"/>
                  <a:pt x="5510319" y="7635248"/>
                  <a:pt x="5530753" y="7635248"/>
                </a:cubicBezTo>
                <a:cubicBezTo>
                  <a:pt x="5530753" y="7635248"/>
                  <a:pt x="5503679" y="7635248"/>
                  <a:pt x="5503679" y="7635248"/>
                </a:cubicBezTo>
                <a:cubicBezTo>
                  <a:pt x="5496527" y="7629068"/>
                  <a:pt x="5492951" y="7625359"/>
                  <a:pt x="5492440" y="7624534"/>
                </a:cubicBezTo>
                <a:close/>
                <a:moveTo>
                  <a:pt x="5968534" y="7617118"/>
                </a:moveTo>
                <a:lnTo>
                  <a:pt x="5980283" y="7634424"/>
                </a:lnTo>
                <a:lnTo>
                  <a:pt x="5969044" y="7620414"/>
                </a:lnTo>
                <a:close/>
                <a:moveTo>
                  <a:pt x="5980793" y="7610524"/>
                </a:moveTo>
                <a:cubicBezTo>
                  <a:pt x="5994585" y="7622886"/>
                  <a:pt x="5994585" y="7628656"/>
                  <a:pt x="5991010" y="7631952"/>
                </a:cubicBezTo>
                <a:lnTo>
                  <a:pt x="5981815" y="7634836"/>
                </a:lnTo>
                <a:lnTo>
                  <a:pt x="5981815" y="7641842"/>
                </a:lnTo>
                <a:cubicBezTo>
                  <a:pt x="5981815" y="7643490"/>
                  <a:pt x="5981815" y="7644314"/>
                  <a:pt x="5981815" y="7643078"/>
                </a:cubicBezTo>
                <a:lnTo>
                  <a:pt x="5981815" y="7653792"/>
                </a:lnTo>
                <a:cubicBezTo>
                  <a:pt x="5981815" y="7656676"/>
                  <a:pt x="5981815" y="7656676"/>
                  <a:pt x="5981815" y="7656676"/>
                </a:cubicBezTo>
                <a:cubicBezTo>
                  <a:pt x="5981815" y="7680576"/>
                  <a:pt x="6008378" y="7680576"/>
                  <a:pt x="6008378" y="7704476"/>
                </a:cubicBezTo>
                <a:cubicBezTo>
                  <a:pt x="6028301" y="7704476"/>
                  <a:pt x="6018595" y="7690878"/>
                  <a:pt x="6023192" y="7684285"/>
                </a:cubicBezTo>
                <a:lnTo>
                  <a:pt x="6034941" y="7680576"/>
                </a:lnTo>
                <a:lnTo>
                  <a:pt x="6034941" y="7683460"/>
                </a:lnTo>
                <a:lnTo>
                  <a:pt x="6034941" y="7694586"/>
                </a:lnTo>
                <a:cubicBezTo>
                  <a:pt x="6034941" y="7691290"/>
                  <a:pt x="6034941" y="7704476"/>
                  <a:pt x="6034941" y="7704476"/>
                </a:cubicBezTo>
                <a:cubicBezTo>
                  <a:pt x="6034941" y="7704476"/>
                  <a:pt x="6034941" y="7728376"/>
                  <a:pt x="6034941" y="7728376"/>
                </a:cubicBezTo>
                <a:lnTo>
                  <a:pt x="5981815" y="7728376"/>
                </a:lnTo>
                <a:lnTo>
                  <a:pt x="5970066" y="7710658"/>
                </a:lnTo>
                <a:lnTo>
                  <a:pt x="5981815" y="7704476"/>
                </a:lnTo>
                <a:cubicBezTo>
                  <a:pt x="5955252" y="7704476"/>
                  <a:pt x="5955252" y="7704476"/>
                  <a:pt x="5955252" y="7704476"/>
                </a:cubicBezTo>
                <a:cubicBezTo>
                  <a:pt x="5955252" y="7704476"/>
                  <a:pt x="5955252" y="7704476"/>
                  <a:pt x="5955252" y="7680576"/>
                </a:cubicBezTo>
                <a:cubicBezTo>
                  <a:pt x="5955252" y="7680576"/>
                  <a:pt x="5955252" y="7680576"/>
                  <a:pt x="5928689" y="7680576"/>
                </a:cubicBezTo>
                <a:cubicBezTo>
                  <a:pt x="5928689" y="7656676"/>
                  <a:pt x="5928689" y="7656676"/>
                  <a:pt x="5928689" y="7656676"/>
                </a:cubicBezTo>
                <a:cubicBezTo>
                  <a:pt x="5928689" y="7656676"/>
                  <a:pt x="5943503" y="7656676"/>
                  <a:pt x="5939416" y="7656676"/>
                </a:cubicBezTo>
                <a:lnTo>
                  <a:pt x="5941971" y="7656676"/>
                </a:lnTo>
                <a:cubicBezTo>
                  <a:pt x="5948611" y="7656676"/>
                  <a:pt x="5955252" y="7656676"/>
                  <a:pt x="5955252" y="7656676"/>
                </a:cubicBezTo>
                <a:cubicBezTo>
                  <a:pt x="5955252" y="7668626"/>
                  <a:pt x="5954741" y="7668626"/>
                  <a:pt x="5958317" y="7662445"/>
                </a:cubicBezTo>
                <a:lnTo>
                  <a:pt x="5980283" y="7634424"/>
                </a:lnTo>
                <a:lnTo>
                  <a:pt x="5980793" y="7633600"/>
                </a:lnTo>
                <a:lnTo>
                  <a:pt x="5980793" y="7613408"/>
                </a:lnTo>
                <a:cubicBezTo>
                  <a:pt x="5980793" y="7610112"/>
                  <a:pt x="5980793" y="7610524"/>
                  <a:pt x="5980793" y="7610524"/>
                </a:cubicBezTo>
                <a:close/>
                <a:moveTo>
                  <a:pt x="5421946" y="7609700"/>
                </a:moveTo>
                <a:cubicBezTo>
                  <a:pt x="5448509" y="7609700"/>
                  <a:pt x="5448509" y="7634012"/>
                  <a:pt x="5448509" y="7634012"/>
                </a:cubicBezTo>
                <a:cubicBezTo>
                  <a:pt x="5421946" y="7634012"/>
                  <a:pt x="5448509" y="7634012"/>
                  <a:pt x="5421946" y="7609700"/>
                </a:cubicBezTo>
                <a:close/>
                <a:moveTo>
                  <a:pt x="5742236" y="7608876"/>
                </a:moveTo>
                <a:cubicBezTo>
                  <a:pt x="5742236" y="7608876"/>
                  <a:pt x="5742236" y="7608876"/>
                  <a:pt x="5768799" y="7608876"/>
                </a:cubicBezTo>
                <a:cubicBezTo>
                  <a:pt x="5768799" y="7632776"/>
                  <a:pt x="5768799" y="7632776"/>
                  <a:pt x="5795362" y="7632776"/>
                </a:cubicBezTo>
                <a:lnTo>
                  <a:pt x="5795362" y="7636072"/>
                </a:lnTo>
                <a:lnTo>
                  <a:pt x="5795362" y="7644726"/>
                </a:lnTo>
                <a:lnTo>
                  <a:pt x="5795362" y="7653792"/>
                </a:lnTo>
                <a:lnTo>
                  <a:pt x="5795362" y="7656676"/>
                </a:lnTo>
                <a:cubicBezTo>
                  <a:pt x="5795362" y="7632776"/>
                  <a:pt x="5768799" y="7632776"/>
                  <a:pt x="5768799" y="7632776"/>
                </a:cubicBezTo>
                <a:cubicBezTo>
                  <a:pt x="5768799" y="7632776"/>
                  <a:pt x="5768799" y="7632776"/>
                  <a:pt x="5742236" y="7632776"/>
                </a:cubicBezTo>
                <a:cubicBezTo>
                  <a:pt x="5742236" y="7632776"/>
                  <a:pt x="5742236" y="7632776"/>
                  <a:pt x="5742236" y="7608876"/>
                </a:cubicBezTo>
                <a:close/>
                <a:moveTo>
                  <a:pt x="5693707" y="7598574"/>
                </a:moveTo>
                <a:cubicBezTo>
                  <a:pt x="5700859" y="7595278"/>
                  <a:pt x="5715673" y="7608876"/>
                  <a:pt x="5715673" y="7608876"/>
                </a:cubicBezTo>
                <a:cubicBezTo>
                  <a:pt x="5715673" y="7608876"/>
                  <a:pt x="5715673" y="7632776"/>
                  <a:pt x="5715673" y="7632776"/>
                </a:cubicBezTo>
                <a:cubicBezTo>
                  <a:pt x="5715673" y="7632776"/>
                  <a:pt x="5715673" y="7608876"/>
                  <a:pt x="5689110" y="7608876"/>
                </a:cubicBezTo>
                <a:cubicBezTo>
                  <a:pt x="5689110" y="7603107"/>
                  <a:pt x="5691153" y="7599810"/>
                  <a:pt x="5693707" y="7598574"/>
                </a:cubicBezTo>
                <a:close/>
                <a:moveTo>
                  <a:pt x="5177769" y="7592805"/>
                </a:moveTo>
                <a:cubicBezTo>
                  <a:pt x="5182878" y="7594866"/>
                  <a:pt x="5189518" y="7595278"/>
                  <a:pt x="5194116" y="7598162"/>
                </a:cubicBezTo>
                <a:lnTo>
                  <a:pt x="5208930" y="7609700"/>
                </a:lnTo>
                <a:lnTo>
                  <a:pt x="5184410" y="7598162"/>
                </a:lnTo>
                <a:cubicBezTo>
                  <a:pt x="5182367" y="7596102"/>
                  <a:pt x="5179813" y="7594454"/>
                  <a:pt x="5177769" y="7592805"/>
                </a:cubicBezTo>
                <a:close/>
                <a:moveTo>
                  <a:pt x="5953720" y="7585800"/>
                </a:moveTo>
                <a:cubicBezTo>
                  <a:pt x="5967512" y="7598162"/>
                  <a:pt x="5967512" y="7604343"/>
                  <a:pt x="5967512" y="7610524"/>
                </a:cubicBezTo>
                <a:lnTo>
                  <a:pt x="5968534" y="7617118"/>
                </a:lnTo>
                <a:lnTo>
                  <a:pt x="5957295" y="7601046"/>
                </a:lnTo>
                <a:cubicBezTo>
                  <a:pt x="5953720" y="7591569"/>
                  <a:pt x="5953720" y="7585800"/>
                  <a:pt x="5953720" y="7585800"/>
                </a:cubicBezTo>
                <a:close/>
                <a:moveTo>
                  <a:pt x="6055375" y="7584976"/>
                </a:moveTo>
                <a:lnTo>
                  <a:pt x="6061505" y="7584976"/>
                </a:lnTo>
                <a:lnTo>
                  <a:pt x="6059461" y="7586624"/>
                </a:lnTo>
                <a:close/>
                <a:moveTo>
                  <a:pt x="6008378" y="7584976"/>
                </a:moveTo>
                <a:cubicBezTo>
                  <a:pt x="6034941" y="7608876"/>
                  <a:pt x="6034941" y="7584976"/>
                  <a:pt x="6034941" y="7608876"/>
                </a:cubicBezTo>
                <a:cubicBezTo>
                  <a:pt x="6034941" y="7608876"/>
                  <a:pt x="6034941" y="7608876"/>
                  <a:pt x="6008378" y="7632776"/>
                </a:cubicBezTo>
                <a:cubicBezTo>
                  <a:pt x="6008378" y="7608876"/>
                  <a:pt x="6008378" y="7608876"/>
                  <a:pt x="6008378" y="7608876"/>
                </a:cubicBezTo>
                <a:cubicBezTo>
                  <a:pt x="6008378" y="7584976"/>
                  <a:pt x="6008378" y="7584976"/>
                  <a:pt x="6008378" y="7584976"/>
                </a:cubicBezTo>
                <a:close/>
                <a:moveTo>
                  <a:pt x="6043115" y="7578795"/>
                </a:moveTo>
                <a:lnTo>
                  <a:pt x="6055375" y="7584976"/>
                </a:lnTo>
                <a:lnTo>
                  <a:pt x="6048223" y="7584976"/>
                </a:lnTo>
                <a:cubicBezTo>
                  <a:pt x="6041582" y="7584976"/>
                  <a:pt x="6034941" y="7584976"/>
                  <a:pt x="6034941" y="7584976"/>
                </a:cubicBezTo>
                <a:cubicBezTo>
                  <a:pt x="6034941" y="7579207"/>
                  <a:pt x="6038006" y="7577558"/>
                  <a:pt x="6043115" y="7578795"/>
                </a:cubicBezTo>
                <a:close/>
                <a:moveTo>
                  <a:pt x="5298836" y="7575498"/>
                </a:moveTo>
                <a:cubicBezTo>
                  <a:pt x="5316204" y="7573438"/>
                  <a:pt x="5356049" y="7591569"/>
                  <a:pt x="5395894" y="7609700"/>
                </a:cubicBezTo>
                <a:cubicBezTo>
                  <a:pt x="5369330" y="7585388"/>
                  <a:pt x="5395383" y="7585388"/>
                  <a:pt x="5421946" y="7609700"/>
                </a:cubicBezTo>
                <a:cubicBezTo>
                  <a:pt x="5421946" y="7609700"/>
                  <a:pt x="5421946" y="7634012"/>
                  <a:pt x="5421946" y="7634012"/>
                </a:cubicBezTo>
                <a:cubicBezTo>
                  <a:pt x="5421946" y="7634012"/>
                  <a:pt x="5421946" y="7634012"/>
                  <a:pt x="5421946" y="7657912"/>
                </a:cubicBezTo>
                <a:cubicBezTo>
                  <a:pt x="5395383" y="7634012"/>
                  <a:pt x="5422457" y="7682224"/>
                  <a:pt x="5369330" y="7657912"/>
                </a:cubicBezTo>
                <a:cubicBezTo>
                  <a:pt x="5369330" y="7657912"/>
                  <a:pt x="5369330" y="7682224"/>
                  <a:pt x="5342767" y="7657912"/>
                </a:cubicBezTo>
                <a:cubicBezTo>
                  <a:pt x="5369330" y="7706536"/>
                  <a:pt x="5289641" y="7657912"/>
                  <a:pt x="5316204" y="7682224"/>
                </a:cubicBezTo>
                <a:cubicBezTo>
                  <a:pt x="5316204" y="7682224"/>
                  <a:pt x="5316204" y="7682224"/>
                  <a:pt x="5289641" y="7682224"/>
                </a:cubicBezTo>
                <a:cubicBezTo>
                  <a:pt x="5342767" y="7754749"/>
                  <a:pt x="5157336" y="7634012"/>
                  <a:pt x="5209952" y="7706536"/>
                </a:cubicBezTo>
                <a:cubicBezTo>
                  <a:pt x="5157336" y="7706536"/>
                  <a:pt x="5183389" y="7706536"/>
                  <a:pt x="5183389" y="7682224"/>
                </a:cubicBezTo>
                <a:lnTo>
                  <a:pt x="5157336" y="7682224"/>
                </a:lnTo>
                <a:lnTo>
                  <a:pt x="5144055" y="7682224"/>
                </a:lnTo>
                <a:lnTo>
                  <a:pt x="5140479" y="7682224"/>
                </a:lnTo>
                <a:lnTo>
                  <a:pt x="5130773" y="7682224"/>
                </a:lnTo>
                <a:lnTo>
                  <a:pt x="5104210" y="7682224"/>
                </a:lnTo>
                <a:cubicBezTo>
                  <a:pt x="5104210" y="7657912"/>
                  <a:pt x="5130773" y="7682224"/>
                  <a:pt x="5104210" y="7657912"/>
                </a:cubicBezTo>
                <a:cubicBezTo>
                  <a:pt x="5144055" y="7657912"/>
                  <a:pt x="5153760" y="7630716"/>
                  <a:pt x="5178791" y="7617118"/>
                </a:cubicBezTo>
                <a:lnTo>
                  <a:pt x="5208930" y="7609700"/>
                </a:lnTo>
                <a:lnTo>
                  <a:pt x="5209441" y="7609700"/>
                </a:lnTo>
                <a:lnTo>
                  <a:pt x="5209952" y="7609700"/>
                </a:lnTo>
                <a:cubicBezTo>
                  <a:pt x="5209952" y="7609700"/>
                  <a:pt x="5210462" y="7585388"/>
                  <a:pt x="5236515" y="7609700"/>
                </a:cubicBezTo>
                <a:cubicBezTo>
                  <a:pt x="5210462" y="7561488"/>
                  <a:pt x="5263078" y="7585388"/>
                  <a:pt x="5289641" y="7585388"/>
                </a:cubicBezTo>
                <a:cubicBezTo>
                  <a:pt x="5289641" y="7579619"/>
                  <a:pt x="5292706" y="7576322"/>
                  <a:pt x="5298836" y="7575498"/>
                </a:cubicBezTo>
                <a:close/>
                <a:moveTo>
                  <a:pt x="5370352" y="7573438"/>
                </a:moveTo>
                <a:cubicBezTo>
                  <a:pt x="5376993" y="7579619"/>
                  <a:pt x="5383634" y="7585800"/>
                  <a:pt x="5370352" y="7585800"/>
                </a:cubicBezTo>
                <a:close/>
                <a:moveTo>
                  <a:pt x="4812015" y="7562724"/>
                </a:moveTo>
                <a:cubicBezTo>
                  <a:pt x="4838579" y="7587036"/>
                  <a:pt x="4865142" y="7610936"/>
                  <a:pt x="4865142" y="7635248"/>
                </a:cubicBezTo>
                <a:cubicBezTo>
                  <a:pt x="4838579" y="7610936"/>
                  <a:pt x="4785452" y="7586624"/>
                  <a:pt x="4785452" y="7586624"/>
                </a:cubicBezTo>
                <a:lnTo>
                  <a:pt x="4773192" y="7567257"/>
                </a:lnTo>
                <a:lnTo>
                  <a:pt x="4789539" y="7572614"/>
                </a:lnTo>
                <a:cubicBezTo>
                  <a:pt x="4812015" y="7576322"/>
                  <a:pt x="4812015" y="7562724"/>
                  <a:pt x="4812015" y="7562724"/>
                </a:cubicBezTo>
                <a:close/>
                <a:moveTo>
                  <a:pt x="8400082" y="7561076"/>
                </a:moveTo>
                <a:cubicBezTo>
                  <a:pt x="8400082" y="7561076"/>
                  <a:pt x="8400082" y="7561488"/>
                  <a:pt x="8400082" y="7585800"/>
                </a:cubicBezTo>
                <a:cubicBezTo>
                  <a:pt x="8400082" y="7610524"/>
                  <a:pt x="8374541" y="7635248"/>
                  <a:pt x="8348999" y="7635248"/>
                </a:cubicBezTo>
                <a:cubicBezTo>
                  <a:pt x="8348999" y="7610524"/>
                  <a:pt x="8374541" y="7610524"/>
                  <a:pt x="8400082" y="7561076"/>
                </a:cubicBezTo>
                <a:close/>
                <a:moveTo>
                  <a:pt x="5980793" y="7561076"/>
                </a:moveTo>
                <a:cubicBezTo>
                  <a:pt x="5980793" y="7585800"/>
                  <a:pt x="6008378" y="7585800"/>
                  <a:pt x="5980793" y="7585800"/>
                </a:cubicBezTo>
                <a:cubicBezTo>
                  <a:pt x="5980793" y="7585800"/>
                  <a:pt x="5980793" y="7585800"/>
                  <a:pt x="5980793" y="7561076"/>
                </a:cubicBezTo>
                <a:close/>
                <a:moveTo>
                  <a:pt x="5370352" y="7561076"/>
                </a:moveTo>
                <a:cubicBezTo>
                  <a:pt x="5370352" y="7561076"/>
                  <a:pt x="5370352" y="7561488"/>
                  <a:pt x="5370352" y="7564372"/>
                </a:cubicBezTo>
                <a:lnTo>
                  <a:pt x="5370352" y="7573438"/>
                </a:lnTo>
                <a:cubicBezTo>
                  <a:pt x="5363201" y="7567257"/>
                  <a:pt x="5356560" y="7561076"/>
                  <a:pt x="5370352" y="7561076"/>
                </a:cubicBezTo>
                <a:close/>
                <a:moveTo>
                  <a:pt x="6008378" y="7560664"/>
                </a:moveTo>
                <a:cubicBezTo>
                  <a:pt x="6008378" y="7584976"/>
                  <a:pt x="6008378" y="7584976"/>
                  <a:pt x="6034941" y="7584976"/>
                </a:cubicBezTo>
                <a:cubicBezTo>
                  <a:pt x="6008378" y="7584976"/>
                  <a:pt x="5981815" y="7584976"/>
                  <a:pt x="6008378" y="7560664"/>
                </a:cubicBezTo>
                <a:close/>
                <a:moveTo>
                  <a:pt x="4761443" y="7549538"/>
                </a:moveTo>
                <a:lnTo>
                  <a:pt x="4773192" y="7567257"/>
                </a:lnTo>
                <a:lnTo>
                  <a:pt x="4758889" y="7562724"/>
                </a:lnTo>
                <a:close/>
                <a:moveTo>
                  <a:pt x="8400082" y="7539648"/>
                </a:moveTo>
                <a:cubicBezTo>
                  <a:pt x="8400082" y="7539648"/>
                  <a:pt x="8400082" y="7539648"/>
                  <a:pt x="8427156" y="7539648"/>
                </a:cubicBezTo>
                <a:cubicBezTo>
                  <a:pt x="8427156" y="7562724"/>
                  <a:pt x="8400082" y="7562724"/>
                  <a:pt x="8427156" y="7562724"/>
                </a:cubicBezTo>
                <a:cubicBezTo>
                  <a:pt x="8427156" y="7562724"/>
                  <a:pt x="8427156" y="7562724"/>
                  <a:pt x="8427156" y="7585800"/>
                </a:cubicBezTo>
                <a:cubicBezTo>
                  <a:pt x="8427156" y="7585800"/>
                  <a:pt x="8400082" y="7562724"/>
                  <a:pt x="8400082" y="7539648"/>
                </a:cubicBezTo>
                <a:close/>
                <a:moveTo>
                  <a:pt x="5315693" y="7538412"/>
                </a:moveTo>
                <a:cubicBezTo>
                  <a:pt x="5315693" y="7538412"/>
                  <a:pt x="5315693" y="7538412"/>
                  <a:pt x="5343278" y="7561076"/>
                </a:cubicBezTo>
                <a:cubicBezTo>
                  <a:pt x="5315693" y="7538412"/>
                  <a:pt x="5315693" y="7561076"/>
                  <a:pt x="5315693" y="7561076"/>
                </a:cubicBezTo>
                <a:close/>
                <a:moveTo>
                  <a:pt x="5928689" y="7537176"/>
                </a:moveTo>
                <a:cubicBezTo>
                  <a:pt x="5955252" y="7537176"/>
                  <a:pt x="5955252" y="7537176"/>
                  <a:pt x="5955252" y="7537176"/>
                </a:cubicBezTo>
                <a:cubicBezTo>
                  <a:pt x="5955252" y="7537176"/>
                  <a:pt x="5981815" y="7560664"/>
                  <a:pt x="5981815" y="7560664"/>
                </a:cubicBezTo>
                <a:cubicBezTo>
                  <a:pt x="5981815" y="7560664"/>
                  <a:pt x="5955252" y="7560664"/>
                  <a:pt x="5955252" y="7560664"/>
                </a:cubicBezTo>
                <a:cubicBezTo>
                  <a:pt x="5955252" y="7560664"/>
                  <a:pt x="5928689" y="7537176"/>
                  <a:pt x="5928689" y="7537176"/>
                </a:cubicBezTo>
                <a:close/>
                <a:moveTo>
                  <a:pt x="5635984" y="7537176"/>
                </a:moveTo>
                <a:cubicBezTo>
                  <a:pt x="5662547" y="7537176"/>
                  <a:pt x="5662547" y="7537176"/>
                  <a:pt x="5662547" y="7537176"/>
                </a:cubicBezTo>
                <a:cubicBezTo>
                  <a:pt x="5662547" y="7542944"/>
                  <a:pt x="5662547" y="7545829"/>
                  <a:pt x="5662036" y="7547066"/>
                </a:cubicBezTo>
                <a:lnTo>
                  <a:pt x="5659993" y="7546654"/>
                </a:lnTo>
                <a:lnTo>
                  <a:pt x="5659482" y="7540060"/>
                </a:lnTo>
                <a:cubicBezTo>
                  <a:pt x="5655906" y="7537176"/>
                  <a:pt x="5649265" y="7537176"/>
                  <a:pt x="5635984" y="7537176"/>
                </a:cubicBezTo>
                <a:close/>
                <a:moveTo>
                  <a:pt x="5432673" y="7528934"/>
                </a:moveTo>
                <a:cubicBezTo>
                  <a:pt x="5436760" y="7530170"/>
                  <a:pt x="5441868" y="7533879"/>
                  <a:pt x="5448509" y="7539648"/>
                </a:cubicBezTo>
                <a:cubicBezTo>
                  <a:pt x="5448509" y="7539648"/>
                  <a:pt x="5421435" y="7539648"/>
                  <a:pt x="5421435" y="7539648"/>
                </a:cubicBezTo>
                <a:cubicBezTo>
                  <a:pt x="5421435" y="7539648"/>
                  <a:pt x="5421435" y="7533467"/>
                  <a:pt x="5425011" y="7530170"/>
                </a:cubicBezTo>
                <a:cubicBezTo>
                  <a:pt x="5426543" y="7528934"/>
                  <a:pt x="5429098" y="7528110"/>
                  <a:pt x="5432673" y="7528934"/>
                </a:cubicBezTo>
                <a:close/>
                <a:moveTo>
                  <a:pt x="5928689" y="7513276"/>
                </a:moveTo>
                <a:cubicBezTo>
                  <a:pt x="5928689" y="7513276"/>
                  <a:pt x="5955252" y="7513276"/>
                  <a:pt x="5955252" y="7537176"/>
                </a:cubicBezTo>
                <a:cubicBezTo>
                  <a:pt x="5955252" y="7537176"/>
                  <a:pt x="5928689" y="7537176"/>
                  <a:pt x="5928689" y="7513276"/>
                </a:cubicBezTo>
                <a:close/>
                <a:moveTo>
                  <a:pt x="4732326" y="7490612"/>
                </a:moveTo>
                <a:cubicBezTo>
                  <a:pt x="4758889" y="7490612"/>
                  <a:pt x="4758889" y="7514512"/>
                  <a:pt x="4812015" y="7538824"/>
                </a:cubicBezTo>
                <a:cubicBezTo>
                  <a:pt x="4792093" y="7538824"/>
                  <a:pt x="4772171" y="7525226"/>
                  <a:pt x="4763487" y="7538824"/>
                </a:cubicBezTo>
                <a:lnTo>
                  <a:pt x="4761443" y="7549538"/>
                </a:lnTo>
                <a:lnTo>
                  <a:pt x="4749183" y="7529346"/>
                </a:lnTo>
                <a:cubicBezTo>
                  <a:pt x="4738967" y="7514512"/>
                  <a:pt x="4732326" y="7502562"/>
                  <a:pt x="4732326" y="7490612"/>
                </a:cubicBezTo>
                <a:close/>
                <a:moveTo>
                  <a:pt x="5343278" y="7489376"/>
                </a:moveTo>
                <a:cubicBezTo>
                  <a:pt x="5370352" y="7489376"/>
                  <a:pt x="5370352" y="7513276"/>
                  <a:pt x="5370352" y="7513276"/>
                </a:cubicBezTo>
                <a:cubicBezTo>
                  <a:pt x="5370352" y="7513276"/>
                  <a:pt x="5370352" y="7513276"/>
                  <a:pt x="5396915" y="7513276"/>
                </a:cubicBezTo>
                <a:cubicBezTo>
                  <a:pt x="5396915" y="7537176"/>
                  <a:pt x="5396915" y="7537176"/>
                  <a:pt x="5396915" y="7537176"/>
                </a:cubicBezTo>
                <a:cubicBezTo>
                  <a:pt x="5396915" y="7537176"/>
                  <a:pt x="5370352" y="7513276"/>
                  <a:pt x="5370352" y="7537176"/>
                </a:cubicBezTo>
                <a:cubicBezTo>
                  <a:pt x="5370352" y="7513276"/>
                  <a:pt x="5343278" y="7489376"/>
                  <a:pt x="5343278" y="7489376"/>
                </a:cubicBezTo>
                <a:close/>
                <a:moveTo>
                  <a:pt x="5316715" y="7489376"/>
                </a:moveTo>
                <a:cubicBezTo>
                  <a:pt x="5316715" y="7489376"/>
                  <a:pt x="5317226" y="7489376"/>
                  <a:pt x="5320291" y="7489376"/>
                </a:cubicBezTo>
                <a:lnTo>
                  <a:pt x="5332551" y="7489376"/>
                </a:lnTo>
                <a:cubicBezTo>
                  <a:pt x="5328464" y="7489376"/>
                  <a:pt x="5343278" y="7489376"/>
                  <a:pt x="5343278" y="7489376"/>
                </a:cubicBezTo>
                <a:cubicBezTo>
                  <a:pt x="5343278" y="7513276"/>
                  <a:pt x="5343278" y="7537176"/>
                  <a:pt x="5343278" y="7537176"/>
                </a:cubicBezTo>
                <a:cubicBezTo>
                  <a:pt x="5316715" y="7513276"/>
                  <a:pt x="5316715" y="7513276"/>
                  <a:pt x="5316715" y="7489376"/>
                </a:cubicBezTo>
                <a:close/>
                <a:moveTo>
                  <a:pt x="8479261" y="7455586"/>
                </a:moveTo>
                <a:cubicBezTo>
                  <a:pt x="8479772" y="7456822"/>
                  <a:pt x="8479772" y="7459706"/>
                  <a:pt x="8479772" y="7465888"/>
                </a:cubicBezTo>
                <a:cubicBezTo>
                  <a:pt x="8479772" y="7465888"/>
                  <a:pt x="8479772" y="7465888"/>
                  <a:pt x="8505824" y="7490612"/>
                </a:cubicBezTo>
                <a:cubicBezTo>
                  <a:pt x="8479772" y="7490612"/>
                  <a:pt x="8479772" y="7490612"/>
                  <a:pt x="8453209" y="7515336"/>
                </a:cubicBezTo>
                <a:cubicBezTo>
                  <a:pt x="8427156" y="7465888"/>
                  <a:pt x="8479772" y="7515336"/>
                  <a:pt x="8453209" y="7465888"/>
                </a:cubicBezTo>
                <a:cubicBezTo>
                  <a:pt x="8466490" y="7465888"/>
                  <a:pt x="8473131" y="7460118"/>
                  <a:pt x="8476707" y="7456822"/>
                </a:cubicBezTo>
                <a:cubicBezTo>
                  <a:pt x="8478239" y="7455174"/>
                  <a:pt x="8478750" y="7454350"/>
                  <a:pt x="8479261" y="7455586"/>
                </a:cubicBezTo>
                <a:close/>
                <a:moveTo>
                  <a:pt x="8348489" y="7417676"/>
                </a:moveTo>
                <a:cubicBezTo>
                  <a:pt x="8348489" y="7417676"/>
                  <a:pt x="8375052" y="7441164"/>
                  <a:pt x="8348489" y="7465064"/>
                </a:cubicBezTo>
                <a:cubicBezTo>
                  <a:pt x="8348489" y="7441164"/>
                  <a:pt x="8348489" y="7441576"/>
                  <a:pt x="8348489" y="7417676"/>
                </a:cubicBezTo>
                <a:close/>
                <a:moveTo>
                  <a:pt x="4837046" y="7370700"/>
                </a:moveTo>
                <a:cubicBezTo>
                  <a:pt x="4837046" y="7370700"/>
                  <a:pt x="4863609" y="7395012"/>
                  <a:pt x="4863609" y="7395012"/>
                </a:cubicBezTo>
                <a:cubicBezTo>
                  <a:pt x="4863609" y="7395012"/>
                  <a:pt x="4916735" y="7370700"/>
                  <a:pt x="4943299" y="7370700"/>
                </a:cubicBezTo>
                <a:cubicBezTo>
                  <a:pt x="4969862" y="7370700"/>
                  <a:pt x="5022988" y="7370700"/>
                  <a:pt x="5049551" y="7418912"/>
                </a:cubicBezTo>
                <a:cubicBezTo>
                  <a:pt x="5076114" y="7442812"/>
                  <a:pt x="5049551" y="7418912"/>
                  <a:pt x="5049551" y="7395012"/>
                </a:cubicBezTo>
                <a:cubicBezTo>
                  <a:pt x="5076114" y="7395012"/>
                  <a:pt x="5076114" y="7418912"/>
                  <a:pt x="5076114" y="7442812"/>
                </a:cubicBezTo>
                <a:cubicBezTo>
                  <a:pt x="5102677" y="7467124"/>
                  <a:pt x="5129241" y="7467124"/>
                  <a:pt x="5155804" y="7467124"/>
                </a:cubicBezTo>
                <a:cubicBezTo>
                  <a:pt x="5182367" y="7467124"/>
                  <a:pt x="5202289" y="7467536"/>
                  <a:pt x="5215571" y="7464240"/>
                </a:cubicBezTo>
                <a:lnTo>
                  <a:pt x="5234471" y="7444048"/>
                </a:lnTo>
                <a:lnTo>
                  <a:pt x="5223744" y="7448580"/>
                </a:lnTo>
                <a:cubicBezTo>
                  <a:pt x="5216592" y="7442812"/>
                  <a:pt x="5209952" y="7431686"/>
                  <a:pt x="5209952" y="7420148"/>
                </a:cubicBezTo>
                <a:cubicBezTo>
                  <a:pt x="5209952" y="7420148"/>
                  <a:pt x="5237026" y="7442812"/>
                  <a:pt x="5237026" y="7442812"/>
                </a:cubicBezTo>
                <a:lnTo>
                  <a:pt x="5234982" y="7443636"/>
                </a:lnTo>
                <a:lnTo>
                  <a:pt x="5234982" y="7476190"/>
                </a:lnTo>
                <a:cubicBezTo>
                  <a:pt x="5234982" y="7485255"/>
                  <a:pt x="5234982" y="7491436"/>
                  <a:pt x="5234982" y="7491436"/>
                </a:cubicBezTo>
                <a:cubicBezTo>
                  <a:pt x="5208419" y="7491436"/>
                  <a:pt x="5155804" y="7491436"/>
                  <a:pt x="5155804" y="7515748"/>
                </a:cubicBezTo>
                <a:cubicBezTo>
                  <a:pt x="5129241" y="7491436"/>
                  <a:pt x="5129241" y="7491436"/>
                  <a:pt x="5102677" y="7515748"/>
                </a:cubicBezTo>
                <a:cubicBezTo>
                  <a:pt x="5102677" y="7491436"/>
                  <a:pt x="5102677" y="7491436"/>
                  <a:pt x="5102677" y="7467124"/>
                </a:cubicBezTo>
                <a:cubicBezTo>
                  <a:pt x="5049551" y="7467124"/>
                  <a:pt x="5076114" y="7515748"/>
                  <a:pt x="5049551" y="7515748"/>
                </a:cubicBezTo>
                <a:cubicBezTo>
                  <a:pt x="5022988" y="7515748"/>
                  <a:pt x="5049551" y="7491436"/>
                  <a:pt x="5023499" y="7467124"/>
                </a:cubicBezTo>
                <a:cubicBezTo>
                  <a:pt x="5023499" y="7515336"/>
                  <a:pt x="4969862" y="7467536"/>
                  <a:pt x="4969862" y="7515748"/>
                </a:cubicBezTo>
                <a:cubicBezTo>
                  <a:pt x="4943299" y="7491436"/>
                  <a:pt x="4916735" y="7539648"/>
                  <a:pt x="4863609" y="7491436"/>
                </a:cubicBezTo>
                <a:cubicBezTo>
                  <a:pt x="4863609" y="7491436"/>
                  <a:pt x="4863609" y="7491436"/>
                  <a:pt x="4863609" y="7442812"/>
                </a:cubicBezTo>
                <a:cubicBezTo>
                  <a:pt x="4837046" y="7442812"/>
                  <a:pt x="4837557" y="7442812"/>
                  <a:pt x="4810994" y="7442812"/>
                </a:cubicBezTo>
                <a:cubicBezTo>
                  <a:pt x="4810994" y="7418912"/>
                  <a:pt x="4837046" y="7395012"/>
                  <a:pt x="4837046" y="7370700"/>
                </a:cubicBezTo>
                <a:close/>
                <a:moveTo>
                  <a:pt x="5096037" y="7349272"/>
                </a:moveTo>
                <a:lnTo>
                  <a:pt x="5104210" y="7370700"/>
                </a:lnTo>
                <a:cubicBezTo>
                  <a:pt x="5090928" y="7358750"/>
                  <a:pt x="5090928" y="7352568"/>
                  <a:pt x="5094504" y="7349684"/>
                </a:cubicBezTo>
                <a:close/>
                <a:moveTo>
                  <a:pt x="4971394" y="7345975"/>
                </a:moveTo>
                <a:cubicBezTo>
                  <a:pt x="4971394" y="7345975"/>
                  <a:pt x="4998468" y="7370700"/>
                  <a:pt x="5025542" y="7370700"/>
                </a:cubicBezTo>
                <a:cubicBezTo>
                  <a:pt x="4998468" y="7370700"/>
                  <a:pt x="4998468" y="7370700"/>
                  <a:pt x="4998468" y="7370700"/>
                </a:cubicBezTo>
                <a:cubicBezTo>
                  <a:pt x="4970883" y="7346388"/>
                  <a:pt x="4971394" y="7345975"/>
                  <a:pt x="4971394" y="7345975"/>
                </a:cubicBezTo>
                <a:close/>
                <a:moveTo>
                  <a:pt x="8638129" y="7322900"/>
                </a:moveTo>
                <a:lnTo>
                  <a:pt x="8626891" y="7352156"/>
                </a:lnTo>
                <a:cubicBezTo>
                  <a:pt x="8620761" y="7358338"/>
                  <a:pt x="8615142" y="7358338"/>
                  <a:pt x="8615142" y="7345975"/>
                </a:cubicBezTo>
                <a:cubicBezTo>
                  <a:pt x="8615142" y="7345975"/>
                  <a:pt x="8620761" y="7345975"/>
                  <a:pt x="8626891" y="7343090"/>
                </a:cubicBezTo>
                <a:close/>
                <a:moveTo>
                  <a:pt x="5078158" y="7322900"/>
                </a:moveTo>
                <a:lnTo>
                  <a:pt x="5087863" y="7331965"/>
                </a:lnTo>
                <a:cubicBezTo>
                  <a:pt x="5097569" y="7341030"/>
                  <a:pt x="5104210" y="7346388"/>
                  <a:pt x="5104210" y="7346388"/>
                </a:cubicBezTo>
                <a:lnTo>
                  <a:pt x="5096037" y="7349272"/>
                </a:lnTo>
                <a:lnTo>
                  <a:pt x="5090928" y="7337734"/>
                </a:lnTo>
                <a:cubicBezTo>
                  <a:pt x="5084798" y="7328668"/>
                  <a:pt x="5078158" y="7322900"/>
                  <a:pt x="5078158" y="7322900"/>
                </a:cubicBezTo>
                <a:close/>
                <a:moveTo>
                  <a:pt x="5237026" y="7321663"/>
                </a:moveTo>
                <a:cubicBezTo>
                  <a:pt x="5264610" y="7345975"/>
                  <a:pt x="5264610" y="7345975"/>
                  <a:pt x="5264610" y="7345975"/>
                </a:cubicBezTo>
                <a:cubicBezTo>
                  <a:pt x="5237026" y="7345975"/>
                  <a:pt x="5237026" y="7321663"/>
                  <a:pt x="5237026" y="7321663"/>
                </a:cubicBezTo>
                <a:close/>
                <a:moveTo>
                  <a:pt x="4544851" y="7321663"/>
                </a:moveTo>
                <a:cubicBezTo>
                  <a:pt x="4597978" y="7345563"/>
                  <a:pt x="4624541" y="7418088"/>
                  <a:pt x="4704741" y="7466300"/>
                </a:cubicBezTo>
                <a:cubicBezTo>
                  <a:pt x="4678178" y="7466300"/>
                  <a:pt x="4678178" y="7490612"/>
                  <a:pt x="4678178" y="7490612"/>
                </a:cubicBezTo>
                <a:cubicBezTo>
                  <a:pt x="4625052" y="7442400"/>
                  <a:pt x="4571414" y="7369876"/>
                  <a:pt x="4544851" y="7321663"/>
                </a:cubicBezTo>
                <a:close/>
                <a:moveTo>
                  <a:pt x="5183899" y="7297763"/>
                </a:moveTo>
                <a:cubicBezTo>
                  <a:pt x="5210462" y="7297763"/>
                  <a:pt x="5210462" y="7297763"/>
                  <a:pt x="5210462" y="7297763"/>
                </a:cubicBezTo>
                <a:cubicBezTo>
                  <a:pt x="5210462" y="7297763"/>
                  <a:pt x="5210462" y="7322075"/>
                  <a:pt x="5210462" y="7322075"/>
                </a:cubicBezTo>
                <a:cubicBezTo>
                  <a:pt x="5183899" y="7298175"/>
                  <a:pt x="5183899" y="7297763"/>
                  <a:pt x="5183899" y="7297763"/>
                </a:cubicBezTo>
                <a:close/>
                <a:moveTo>
                  <a:pt x="5048529" y="7289934"/>
                </a:moveTo>
                <a:cubicBezTo>
                  <a:pt x="5052105" y="7292818"/>
                  <a:pt x="5051594" y="7298999"/>
                  <a:pt x="5051594" y="7298999"/>
                </a:cubicBezTo>
                <a:lnTo>
                  <a:pt x="5044954" y="7291170"/>
                </a:lnTo>
                <a:close/>
                <a:moveTo>
                  <a:pt x="8586535" y="7250787"/>
                </a:moveTo>
                <a:cubicBezTo>
                  <a:pt x="8586535" y="7286637"/>
                  <a:pt x="8616163" y="7295702"/>
                  <a:pt x="8630977" y="7308064"/>
                </a:cubicBezTo>
                <a:lnTo>
                  <a:pt x="8638640" y="7322075"/>
                </a:lnTo>
                <a:lnTo>
                  <a:pt x="8638640" y="7322900"/>
                </a:lnTo>
                <a:lnTo>
                  <a:pt x="8638129" y="7322900"/>
                </a:lnTo>
                <a:lnTo>
                  <a:pt x="8631488" y="7323312"/>
                </a:lnTo>
                <a:cubicBezTo>
                  <a:pt x="8617696" y="7325372"/>
                  <a:pt x="8593176" y="7334437"/>
                  <a:pt x="8612588" y="7370288"/>
                </a:cubicBezTo>
                <a:cubicBezTo>
                  <a:pt x="8560483" y="7370288"/>
                  <a:pt x="8560483" y="7418500"/>
                  <a:pt x="8534431" y="7442400"/>
                </a:cubicBezTo>
                <a:cubicBezTo>
                  <a:pt x="8508378" y="7418500"/>
                  <a:pt x="8508378" y="7465888"/>
                  <a:pt x="8481815" y="7465888"/>
                </a:cubicBezTo>
                <a:cubicBezTo>
                  <a:pt x="8481815" y="7418088"/>
                  <a:pt x="8534431" y="7441988"/>
                  <a:pt x="8534431" y="7394188"/>
                </a:cubicBezTo>
                <a:cubicBezTo>
                  <a:pt x="8534431" y="7370288"/>
                  <a:pt x="8560483" y="7370288"/>
                  <a:pt x="8560483" y="7346388"/>
                </a:cubicBezTo>
                <a:cubicBezTo>
                  <a:pt x="8560483" y="7298587"/>
                  <a:pt x="8586535" y="7274687"/>
                  <a:pt x="8586535" y="7250787"/>
                </a:cubicBezTo>
                <a:close/>
                <a:moveTo>
                  <a:pt x="5025542" y="7250787"/>
                </a:moveTo>
                <a:cubicBezTo>
                  <a:pt x="5025542" y="7262737"/>
                  <a:pt x="5032183" y="7274687"/>
                  <a:pt x="5038824" y="7283752"/>
                </a:cubicBezTo>
                <a:lnTo>
                  <a:pt x="5044954" y="7291170"/>
                </a:lnTo>
                <a:lnTo>
                  <a:pt x="5025542" y="7298999"/>
                </a:lnTo>
                <a:cubicBezTo>
                  <a:pt x="5025542" y="7275099"/>
                  <a:pt x="5025542" y="7274687"/>
                  <a:pt x="5025542" y="7250787"/>
                </a:cubicBezTo>
                <a:close/>
                <a:moveTo>
                  <a:pt x="4971394" y="7201750"/>
                </a:moveTo>
                <a:cubicBezTo>
                  <a:pt x="4971394" y="7201750"/>
                  <a:pt x="4998468" y="7226475"/>
                  <a:pt x="4998468" y="7226475"/>
                </a:cubicBezTo>
                <a:cubicBezTo>
                  <a:pt x="4998468" y="7226475"/>
                  <a:pt x="5025542" y="7250787"/>
                  <a:pt x="5025542" y="7250787"/>
                </a:cubicBezTo>
                <a:cubicBezTo>
                  <a:pt x="5025542" y="7250787"/>
                  <a:pt x="4998468" y="7250787"/>
                  <a:pt x="4998468" y="7250787"/>
                </a:cubicBezTo>
                <a:cubicBezTo>
                  <a:pt x="4998468" y="7226475"/>
                  <a:pt x="4971394" y="7226475"/>
                  <a:pt x="4971394" y="7201750"/>
                </a:cubicBezTo>
                <a:close/>
                <a:moveTo>
                  <a:pt x="4838068" y="7201750"/>
                </a:moveTo>
                <a:cubicBezTo>
                  <a:pt x="4865142" y="7201750"/>
                  <a:pt x="4865142" y="7226475"/>
                  <a:pt x="4865142" y="7226475"/>
                </a:cubicBezTo>
                <a:cubicBezTo>
                  <a:pt x="4865142" y="7226475"/>
                  <a:pt x="4838068" y="7201750"/>
                  <a:pt x="4838068" y="7201750"/>
                </a:cubicBezTo>
                <a:close/>
                <a:moveTo>
                  <a:pt x="8693299" y="7180323"/>
                </a:moveTo>
                <a:cubicBezTo>
                  <a:pt x="8693299" y="7204223"/>
                  <a:pt x="8693809" y="7204223"/>
                  <a:pt x="8720883" y="7204223"/>
                </a:cubicBezTo>
                <a:cubicBezTo>
                  <a:pt x="8720883" y="7227711"/>
                  <a:pt x="8666225" y="7227711"/>
                  <a:pt x="8666225" y="7275511"/>
                </a:cubicBezTo>
                <a:lnTo>
                  <a:pt x="8663671" y="7265622"/>
                </a:lnTo>
                <a:lnTo>
                  <a:pt x="8663160" y="7272214"/>
                </a:lnTo>
                <a:cubicBezTo>
                  <a:pt x="8659584" y="7275511"/>
                  <a:pt x="8652432" y="7275511"/>
                  <a:pt x="8638640" y="7275511"/>
                </a:cubicBezTo>
                <a:cubicBezTo>
                  <a:pt x="8638640" y="7275511"/>
                  <a:pt x="8639151" y="7269330"/>
                  <a:pt x="8642216" y="7263149"/>
                </a:cubicBezTo>
                <a:lnTo>
                  <a:pt x="8661116" y="7253260"/>
                </a:lnTo>
                <a:lnTo>
                  <a:pt x="8659073" y="7243782"/>
                </a:lnTo>
                <a:cubicBezTo>
                  <a:pt x="8662649" y="7215761"/>
                  <a:pt x="8693299" y="7198042"/>
                  <a:pt x="8693299" y="7180323"/>
                </a:cubicBezTo>
                <a:close/>
                <a:moveTo>
                  <a:pt x="4943809" y="7155599"/>
                </a:moveTo>
                <a:cubicBezTo>
                  <a:pt x="4943809" y="7155599"/>
                  <a:pt x="4943809" y="7180323"/>
                  <a:pt x="4971394" y="7180323"/>
                </a:cubicBezTo>
                <a:cubicBezTo>
                  <a:pt x="4943809" y="7180323"/>
                  <a:pt x="4943809" y="7180323"/>
                  <a:pt x="4943809" y="7155599"/>
                </a:cubicBezTo>
                <a:close/>
                <a:moveTo>
                  <a:pt x="4783409" y="7155599"/>
                </a:moveTo>
                <a:cubicBezTo>
                  <a:pt x="4783409" y="7179087"/>
                  <a:pt x="4810994" y="7202575"/>
                  <a:pt x="4810994" y="7226475"/>
                </a:cubicBezTo>
                <a:cubicBezTo>
                  <a:pt x="4783409" y="7202575"/>
                  <a:pt x="4783409" y="7179087"/>
                  <a:pt x="4783409" y="7155599"/>
                </a:cubicBezTo>
                <a:close/>
                <a:moveTo>
                  <a:pt x="4783409" y="7130874"/>
                </a:moveTo>
                <a:cubicBezTo>
                  <a:pt x="4783409" y="7130874"/>
                  <a:pt x="4783409" y="7130874"/>
                  <a:pt x="4810994" y="7155599"/>
                </a:cubicBezTo>
                <a:cubicBezTo>
                  <a:pt x="4810994" y="7155599"/>
                  <a:pt x="4810994" y="7180323"/>
                  <a:pt x="4810994" y="7180323"/>
                </a:cubicBezTo>
                <a:cubicBezTo>
                  <a:pt x="4810994" y="7180323"/>
                  <a:pt x="4783409" y="7130874"/>
                  <a:pt x="4783409" y="7130874"/>
                </a:cubicBezTo>
                <a:close/>
                <a:moveTo>
                  <a:pt x="4332857" y="7106562"/>
                </a:moveTo>
                <a:cubicBezTo>
                  <a:pt x="4359420" y="7106562"/>
                  <a:pt x="4386494" y="7130462"/>
                  <a:pt x="4386494" y="7130462"/>
                </a:cubicBezTo>
                <a:cubicBezTo>
                  <a:pt x="4386494" y="7130462"/>
                  <a:pt x="4439620" y="7202162"/>
                  <a:pt x="4359420" y="7154362"/>
                </a:cubicBezTo>
                <a:cubicBezTo>
                  <a:pt x="4359420" y="7130462"/>
                  <a:pt x="4332857" y="7130050"/>
                  <a:pt x="4332857" y="7130462"/>
                </a:cubicBezTo>
                <a:cubicBezTo>
                  <a:pt x="4332857" y="7130462"/>
                  <a:pt x="4359420" y="7154362"/>
                  <a:pt x="4306294" y="7130462"/>
                </a:cubicBezTo>
                <a:cubicBezTo>
                  <a:pt x="4306294" y="7106150"/>
                  <a:pt x="4386494" y="7154362"/>
                  <a:pt x="4332857" y="7106562"/>
                </a:cubicBezTo>
                <a:close/>
                <a:moveTo>
                  <a:pt x="4845219" y="7045988"/>
                </a:moveTo>
                <a:cubicBezTo>
                  <a:pt x="4845219" y="7044340"/>
                  <a:pt x="4850328" y="7047224"/>
                  <a:pt x="4863609" y="7059174"/>
                </a:cubicBezTo>
                <a:cubicBezTo>
                  <a:pt x="4863609" y="7059174"/>
                  <a:pt x="4863609" y="7083074"/>
                  <a:pt x="4889661" y="7083074"/>
                </a:cubicBezTo>
                <a:cubicBezTo>
                  <a:pt x="4889661" y="7083074"/>
                  <a:pt x="4889661" y="7083074"/>
                  <a:pt x="4889661" y="7086371"/>
                </a:cubicBezTo>
                <a:lnTo>
                  <a:pt x="4889661" y="7107386"/>
                </a:lnTo>
                <a:cubicBezTo>
                  <a:pt x="4883532" y="7101206"/>
                  <a:pt x="4876891" y="7095024"/>
                  <a:pt x="4863609" y="7083074"/>
                </a:cubicBezTo>
                <a:cubicBezTo>
                  <a:pt x="4883532" y="7101206"/>
                  <a:pt x="4843687" y="7051757"/>
                  <a:pt x="4845219" y="7045988"/>
                </a:cubicBezTo>
                <a:close/>
                <a:moveTo>
                  <a:pt x="4784941" y="6987062"/>
                </a:moveTo>
                <a:cubicBezTo>
                  <a:pt x="4811505" y="7010962"/>
                  <a:pt x="4811505" y="7010962"/>
                  <a:pt x="4811505" y="7010962"/>
                </a:cubicBezTo>
                <a:cubicBezTo>
                  <a:pt x="4784941" y="7010962"/>
                  <a:pt x="4784941" y="7010962"/>
                  <a:pt x="4784941" y="6987062"/>
                </a:cubicBezTo>
                <a:close/>
                <a:moveTo>
                  <a:pt x="4392417" y="6965557"/>
                </a:moveTo>
                <a:lnTo>
                  <a:pt x="4423146" y="6967900"/>
                </a:lnTo>
                <a:cubicBezTo>
                  <a:pt x="4432724" y="6970579"/>
                  <a:pt x="4439109" y="6975936"/>
                  <a:pt x="4439109" y="6986650"/>
                </a:cubicBezTo>
                <a:cubicBezTo>
                  <a:pt x="4426339" y="6975936"/>
                  <a:pt x="4413568" y="6970579"/>
                  <a:pt x="4403990" y="6967900"/>
                </a:cubicBezTo>
                <a:close/>
                <a:moveTo>
                  <a:pt x="4388026" y="6965222"/>
                </a:moveTo>
                <a:cubicBezTo>
                  <a:pt x="4388026" y="6965222"/>
                  <a:pt x="4389623" y="6965222"/>
                  <a:pt x="4392416" y="6965557"/>
                </a:cubicBezTo>
                <a:lnTo>
                  <a:pt x="4392417" y="6965557"/>
                </a:lnTo>
                <a:close/>
                <a:moveTo>
                  <a:pt x="4466694" y="6962750"/>
                </a:moveTo>
                <a:cubicBezTo>
                  <a:pt x="4466694" y="6962750"/>
                  <a:pt x="4466694" y="6962750"/>
                  <a:pt x="4493257" y="6986650"/>
                </a:cubicBezTo>
                <a:cubicBezTo>
                  <a:pt x="4493257" y="6986650"/>
                  <a:pt x="4440131" y="6962750"/>
                  <a:pt x="4466694" y="6962750"/>
                </a:cubicBezTo>
                <a:close/>
                <a:moveTo>
                  <a:pt x="4505517" y="6947504"/>
                </a:moveTo>
                <a:lnTo>
                  <a:pt x="4508071" y="6949564"/>
                </a:lnTo>
                <a:cubicBezTo>
                  <a:pt x="4519309" y="6954096"/>
                  <a:pt x="4519309" y="6945031"/>
                  <a:pt x="4519309" y="6963162"/>
                </a:cubicBezTo>
                <a:cubicBezTo>
                  <a:pt x="4506028" y="6963162"/>
                  <a:pt x="4506028" y="6956981"/>
                  <a:pt x="4506028" y="6950800"/>
                </a:cubicBezTo>
                <a:close/>
                <a:moveTo>
                  <a:pt x="4254700" y="6940498"/>
                </a:moveTo>
                <a:cubicBezTo>
                  <a:pt x="4280241" y="6940498"/>
                  <a:pt x="4280241" y="6963574"/>
                  <a:pt x="4305783" y="6963574"/>
                </a:cubicBezTo>
                <a:cubicBezTo>
                  <a:pt x="4305783" y="6975524"/>
                  <a:pt x="4291990" y="6969755"/>
                  <a:pt x="4278709" y="6963574"/>
                </a:cubicBezTo>
                <a:cubicBezTo>
                  <a:pt x="4273090" y="6961102"/>
                  <a:pt x="4266960" y="6957805"/>
                  <a:pt x="4262362" y="6957393"/>
                </a:cubicBezTo>
                <a:lnTo>
                  <a:pt x="4260319" y="6958629"/>
                </a:lnTo>
                <a:lnTo>
                  <a:pt x="4278709" y="6963574"/>
                </a:lnTo>
                <a:cubicBezTo>
                  <a:pt x="4278709" y="6975112"/>
                  <a:pt x="4272068" y="6969343"/>
                  <a:pt x="4265427" y="6963574"/>
                </a:cubicBezTo>
                <a:lnTo>
                  <a:pt x="4259808" y="6959042"/>
                </a:lnTo>
                <a:lnTo>
                  <a:pt x="4254700" y="6963574"/>
                </a:lnTo>
                <a:lnTo>
                  <a:pt x="4254700" y="6960690"/>
                </a:lnTo>
                <a:lnTo>
                  <a:pt x="4253167" y="6963574"/>
                </a:lnTo>
                <a:cubicBezTo>
                  <a:pt x="4239886" y="6952036"/>
                  <a:pt x="4240397" y="6952036"/>
                  <a:pt x="4246526" y="6954920"/>
                </a:cubicBezTo>
                <a:lnTo>
                  <a:pt x="4254700" y="6957393"/>
                </a:lnTo>
                <a:lnTo>
                  <a:pt x="4254700" y="6943382"/>
                </a:lnTo>
                <a:cubicBezTo>
                  <a:pt x="4254700" y="6940498"/>
                  <a:pt x="4254700" y="6940498"/>
                  <a:pt x="4254700" y="6940498"/>
                </a:cubicBezTo>
                <a:close/>
                <a:moveTo>
                  <a:pt x="4439620" y="6938438"/>
                </a:moveTo>
                <a:cubicBezTo>
                  <a:pt x="4439620" y="6938438"/>
                  <a:pt x="4466694" y="6962750"/>
                  <a:pt x="4466694" y="6962750"/>
                </a:cubicBezTo>
                <a:cubicBezTo>
                  <a:pt x="4440131" y="6938850"/>
                  <a:pt x="4466694" y="6986650"/>
                  <a:pt x="4439620" y="6938438"/>
                </a:cubicBezTo>
                <a:close/>
                <a:moveTo>
                  <a:pt x="4482019" y="6933493"/>
                </a:moveTo>
                <a:lnTo>
                  <a:pt x="4492746" y="6938850"/>
                </a:lnTo>
                <a:cubicBezTo>
                  <a:pt x="4492746" y="6950800"/>
                  <a:pt x="4486106" y="6945031"/>
                  <a:pt x="4482530" y="6938850"/>
                </a:cubicBezTo>
                <a:close/>
                <a:moveTo>
                  <a:pt x="8905293" y="6915774"/>
                </a:moveTo>
                <a:cubicBezTo>
                  <a:pt x="8932367" y="6915774"/>
                  <a:pt x="8932367" y="6915774"/>
                  <a:pt x="8932367" y="6915774"/>
                </a:cubicBezTo>
                <a:cubicBezTo>
                  <a:pt x="8932367" y="6940498"/>
                  <a:pt x="8905293" y="6965222"/>
                  <a:pt x="8905293" y="6940498"/>
                </a:cubicBezTo>
                <a:cubicBezTo>
                  <a:pt x="8905293" y="6915774"/>
                  <a:pt x="8932367" y="6915774"/>
                  <a:pt x="8905293" y="6915774"/>
                </a:cubicBezTo>
                <a:close/>
                <a:moveTo>
                  <a:pt x="4439620" y="6914950"/>
                </a:moveTo>
                <a:lnTo>
                  <a:pt x="4440642" y="6914950"/>
                </a:lnTo>
                <a:lnTo>
                  <a:pt x="4451880" y="6915362"/>
                </a:lnTo>
                <a:cubicBezTo>
                  <a:pt x="4453923" y="6915774"/>
                  <a:pt x="4454434" y="6917010"/>
                  <a:pt x="4455967" y="6918246"/>
                </a:cubicBezTo>
                <a:lnTo>
                  <a:pt x="4461075" y="6921955"/>
                </a:lnTo>
                <a:lnTo>
                  <a:pt x="4458010" y="6925252"/>
                </a:lnTo>
                <a:lnTo>
                  <a:pt x="4450858" y="6924840"/>
                </a:lnTo>
                <a:lnTo>
                  <a:pt x="4466694" y="6938438"/>
                </a:lnTo>
                <a:cubicBezTo>
                  <a:pt x="4473335" y="6944619"/>
                  <a:pt x="4479976" y="6950800"/>
                  <a:pt x="4493257" y="6962750"/>
                </a:cubicBezTo>
                <a:cubicBezTo>
                  <a:pt x="4473335" y="6962750"/>
                  <a:pt x="4468227" y="6949152"/>
                  <a:pt x="4444728" y="6932256"/>
                </a:cubicBezTo>
                <a:lnTo>
                  <a:pt x="4429914" y="6924428"/>
                </a:lnTo>
                <a:lnTo>
                  <a:pt x="4436044" y="6924840"/>
                </a:lnTo>
                <a:lnTo>
                  <a:pt x="4437577" y="6921131"/>
                </a:lnTo>
                <a:lnTo>
                  <a:pt x="4432468" y="6918246"/>
                </a:lnTo>
                <a:cubicBezTo>
                  <a:pt x="4431447" y="6916598"/>
                  <a:pt x="4432979" y="6914950"/>
                  <a:pt x="4439620" y="6914950"/>
                </a:cubicBezTo>
                <a:close/>
                <a:moveTo>
                  <a:pt x="4413057" y="6914950"/>
                </a:moveTo>
                <a:lnTo>
                  <a:pt x="4429914" y="6924428"/>
                </a:lnTo>
                <a:lnTo>
                  <a:pt x="4426849" y="6924016"/>
                </a:lnTo>
                <a:cubicBezTo>
                  <a:pt x="4420209" y="6920719"/>
                  <a:pt x="4413057" y="6914950"/>
                  <a:pt x="4413057" y="6914950"/>
                </a:cubicBezTo>
                <a:close/>
                <a:moveTo>
                  <a:pt x="4114733" y="6905472"/>
                </a:moveTo>
                <a:cubicBezTo>
                  <a:pt x="4122395" y="6906708"/>
                  <a:pt x="4132101" y="6910005"/>
                  <a:pt x="4145382" y="6915774"/>
                </a:cubicBezTo>
                <a:cubicBezTo>
                  <a:pt x="4119330" y="6915774"/>
                  <a:pt x="4119330" y="6915774"/>
                  <a:pt x="4092767" y="6915774"/>
                </a:cubicBezTo>
                <a:cubicBezTo>
                  <a:pt x="4092767" y="6915774"/>
                  <a:pt x="4092767" y="6915774"/>
                  <a:pt x="4066715" y="6915774"/>
                </a:cubicBezTo>
                <a:cubicBezTo>
                  <a:pt x="4086637" y="6915774"/>
                  <a:pt x="4091745" y="6902176"/>
                  <a:pt x="4114733" y="6905472"/>
                </a:cubicBezTo>
                <a:close/>
                <a:moveTo>
                  <a:pt x="8959441" y="6891462"/>
                </a:moveTo>
                <a:cubicBezTo>
                  <a:pt x="8959441" y="6915774"/>
                  <a:pt x="8932367" y="6915774"/>
                  <a:pt x="8932367" y="6915774"/>
                </a:cubicBezTo>
                <a:cubicBezTo>
                  <a:pt x="8932367" y="6891462"/>
                  <a:pt x="8932367" y="6915774"/>
                  <a:pt x="8959441" y="6891462"/>
                </a:cubicBezTo>
                <a:close/>
                <a:moveTo>
                  <a:pt x="4386494" y="6891050"/>
                </a:moveTo>
                <a:cubicBezTo>
                  <a:pt x="4386494" y="6891050"/>
                  <a:pt x="4386494" y="6890638"/>
                  <a:pt x="4413057" y="6914950"/>
                </a:cubicBezTo>
                <a:cubicBezTo>
                  <a:pt x="4413057" y="6938850"/>
                  <a:pt x="4439620" y="6938438"/>
                  <a:pt x="4439620" y="6938438"/>
                </a:cubicBezTo>
                <a:cubicBezTo>
                  <a:pt x="4439620" y="6962338"/>
                  <a:pt x="4439620" y="6962750"/>
                  <a:pt x="4439620" y="6962750"/>
                </a:cubicBezTo>
                <a:cubicBezTo>
                  <a:pt x="4413057" y="6962750"/>
                  <a:pt x="4386494" y="6938438"/>
                  <a:pt x="4386494" y="6938438"/>
                </a:cubicBezTo>
                <a:cubicBezTo>
                  <a:pt x="4359931" y="6926488"/>
                  <a:pt x="4353290" y="6920719"/>
                  <a:pt x="4356355" y="6917834"/>
                </a:cubicBezTo>
                <a:lnTo>
                  <a:pt x="4362996" y="6917010"/>
                </a:lnTo>
                <a:lnTo>
                  <a:pt x="4386494" y="6914950"/>
                </a:lnTo>
                <a:cubicBezTo>
                  <a:pt x="4386494" y="6926488"/>
                  <a:pt x="4379853" y="6926488"/>
                  <a:pt x="4373723" y="6924016"/>
                </a:cubicBezTo>
                <a:lnTo>
                  <a:pt x="4394156" y="6937614"/>
                </a:lnTo>
                <a:cubicBezTo>
                  <a:pt x="4421741" y="6949152"/>
                  <a:pt x="4426849" y="6926900"/>
                  <a:pt x="4386494" y="6891050"/>
                </a:cubicBezTo>
                <a:close/>
                <a:moveTo>
                  <a:pt x="8999796" y="6886517"/>
                </a:moveTo>
                <a:lnTo>
                  <a:pt x="9014100" y="6892698"/>
                </a:lnTo>
                <a:cubicBezTo>
                  <a:pt x="9000818" y="6892698"/>
                  <a:pt x="9000818" y="6892286"/>
                  <a:pt x="9000818" y="6889402"/>
                </a:cubicBezTo>
                <a:close/>
                <a:moveTo>
                  <a:pt x="4352779" y="6880748"/>
                </a:moveTo>
                <a:cubicBezTo>
                  <a:pt x="4356866" y="6877452"/>
                  <a:pt x="4386494" y="6891050"/>
                  <a:pt x="4386494" y="6891050"/>
                </a:cubicBezTo>
                <a:cubicBezTo>
                  <a:pt x="4359931" y="6891050"/>
                  <a:pt x="4386494" y="6914950"/>
                  <a:pt x="4359420" y="6891050"/>
                </a:cubicBezTo>
                <a:cubicBezTo>
                  <a:pt x="4352779" y="6884868"/>
                  <a:pt x="4351757" y="6881572"/>
                  <a:pt x="4352779" y="6880748"/>
                </a:cubicBezTo>
                <a:close/>
                <a:moveTo>
                  <a:pt x="8986515" y="6862205"/>
                </a:moveTo>
                <a:cubicBezTo>
                  <a:pt x="8987026" y="6861792"/>
                  <a:pt x="8987026" y="6863029"/>
                  <a:pt x="8987026" y="6868798"/>
                </a:cubicBezTo>
                <a:cubicBezTo>
                  <a:pt x="8993666" y="6874567"/>
                  <a:pt x="8997242" y="6879100"/>
                  <a:pt x="8998775" y="6882808"/>
                </a:cubicBezTo>
                <a:lnTo>
                  <a:pt x="8999796" y="6886517"/>
                </a:lnTo>
                <a:lnTo>
                  <a:pt x="8997753" y="6885693"/>
                </a:lnTo>
                <a:cubicBezTo>
                  <a:pt x="8991623" y="6886929"/>
                  <a:pt x="8987026" y="6893110"/>
                  <a:pt x="8981917" y="6896406"/>
                </a:cubicBezTo>
                <a:lnTo>
                  <a:pt x="8960463" y="6892698"/>
                </a:lnTo>
                <a:lnTo>
                  <a:pt x="8971190" y="6905472"/>
                </a:lnTo>
                <a:cubicBezTo>
                  <a:pt x="8974766" y="6916186"/>
                  <a:pt x="8959441" y="6915774"/>
                  <a:pt x="8959441" y="6915774"/>
                </a:cubicBezTo>
                <a:cubicBezTo>
                  <a:pt x="8959441" y="6903824"/>
                  <a:pt x="8959441" y="6897643"/>
                  <a:pt x="8959441" y="6894346"/>
                </a:cubicBezTo>
                <a:lnTo>
                  <a:pt x="8959441" y="6892698"/>
                </a:lnTo>
                <a:lnTo>
                  <a:pt x="8959441" y="6891462"/>
                </a:lnTo>
                <a:lnTo>
                  <a:pt x="8960463" y="6892286"/>
                </a:lnTo>
                <a:lnTo>
                  <a:pt x="8969657" y="6889402"/>
                </a:lnTo>
                <a:cubicBezTo>
                  <a:pt x="8973233" y="6886517"/>
                  <a:pt x="8973233" y="6880336"/>
                  <a:pt x="8959441" y="6868798"/>
                </a:cubicBezTo>
                <a:cubicBezTo>
                  <a:pt x="8979874" y="6886517"/>
                  <a:pt x="8984982" y="6864677"/>
                  <a:pt x="8986515" y="6862205"/>
                </a:cubicBezTo>
                <a:close/>
                <a:moveTo>
                  <a:pt x="4360441" y="6820586"/>
                </a:moveTo>
                <a:cubicBezTo>
                  <a:pt x="4379853" y="6820586"/>
                  <a:pt x="4384961" y="6833772"/>
                  <a:pt x="4386494" y="6830476"/>
                </a:cubicBezTo>
                <a:lnTo>
                  <a:pt x="4386494" y="6820998"/>
                </a:lnTo>
                <a:lnTo>
                  <a:pt x="4404373" y="6839953"/>
                </a:lnTo>
                <a:cubicBezTo>
                  <a:pt x="4404373" y="6846546"/>
                  <a:pt x="4360441" y="6820586"/>
                  <a:pt x="4360441" y="6820586"/>
                </a:cubicBezTo>
                <a:close/>
                <a:moveTo>
                  <a:pt x="4475889" y="6811932"/>
                </a:moveTo>
                <a:lnTo>
                  <a:pt x="4493257" y="6820586"/>
                </a:lnTo>
                <a:cubicBezTo>
                  <a:pt x="4493257" y="6820586"/>
                  <a:pt x="4486616" y="6820586"/>
                  <a:pt x="4479976" y="6817701"/>
                </a:cubicBezTo>
                <a:close/>
                <a:moveTo>
                  <a:pt x="9012567" y="6796274"/>
                </a:moveTo>
                <a:cubicBezTo>
                  <a:pt x="9012567" y="6796274"/>
                  <a:pt x="9018697" y="6808224"/>
                  <a:pt x="9025338" y="6817289"/>
                </a:cubicBezTo>
                <a:lnTo>
                  <a:pt x="9034022" y="6826354"/>
                </a:lnTo>
                <a:lnTo>
                  <a:pt x="9028403" y="6835008"/>
                </a:lnTo>
                <a:cubicBezTo>
                  <a:pt x="9025338" y="6837892"/>
                  <a:pt x="9025338" y="6843662"/>
                  <a:pt x="9038109" y="6867562"/>
                </a:cubicBezTo>
                <a:cubicBezTo>
                  <a:pt x="9038109" y="6867562"/>
                  <a:pt x="9012567" y="6843662"/>
                  <a:pt x="9012567" y="6843662"/>
                </a:cubicBezTo>
                <a:cubicBezTo>
                  <a:pt x="9012567" y="6843662"/>
                  <a:pt x="9012567" y="6843662"/>
                  <a:pt x="9012567" y="6867562"/>
                </a:cubicBezTo>
                <a:cubicBezTo>
                  <a:pt x="9012567" y="6867562"/>
                  <a:pt x="9012567" y="6867562"/>
                  <a:pt x="9012567" y="6891462"/>
                </a:cubicBezTo>
                <a:cubicBezTo>
                  <a:pt x="9012567" y="6867562"/>
                  <a:pt x="8987026" y="6867562"/>
                  <a:pt x="8987026" y="6843662"/>
                </a:cubicBezTo>
                <a:cubicBezTo>
                  <a:pt x="8987026" y="6819762"/>
                  <a:pt x="9012567" y="6843662"/>
                  <a:pt x="9012567" y="6796274"/>
                </a:cubicBezTo>
                <a:close/>
                <a:moveTo>
                  <a:pt x="4385983" y="6796274"/>
                </a:moveTo>
                <a:cubicBezTo>
                  <a:pt x="4405905" y="6796274"/>
                  <a:pt x="4425828" y="6823882"/>
                  <a:pt x="4412035" y="6827591"/>
                </a:cubicBezTo>
                <a:lnTo>
                  <a:pt x="4386494" y="6820998"/>
                </a:lnTo>
                <a:lnTo>
                  <a:pt x="4386494" y="6820586"/>
                </a:lnTo>
                <a:lnTo>
                  <a:pt x="4385983" y="6820586"/>
                </a:lnTo>
                <a:cubicBezTo>
                  <a:pt x="4412546" y="6820586"/>
                  <a:pt x="4359420" y="6796274"/>
                  <a:pt x="4385983" y="6796274"/>
                </a:cubicBezTo>
                <a:close/>
                <a:moveTo>
                  <a:pt x="4362996" y="6783912"/>
                </a:moveTo>
                <a:lnTo>
                  <a:pt x="4370658" y="6785560"/>
                </a:lnTo>
                <a:cubicBezTo>
                  <a:pt x="4374745" y="6786796"/>
                  <a:pt x="4379342" y="6790092"/>
                  <a:pt x="4385983" y="6796274"/>
                </a:cubicBezTo>
                <a:cubicBezTo>
                  <a:pt x="4385983" y="6796274"/>
                  <a:pt x="4382918" y="6794626"/>
                  <a:pt x="4378321" y="6792153"/>
                </a:cubicBezTo>
                <a:close/>
                <a:moveTo>
                  <a:pt x="4359931" y="6781439"/>
                </a:moveTo>
                <a:lnTo>
                  <a:pt x="4362996" y="6783912"/>
                </a:lnTo>
                <a:cubicBezTo>
                  <a:pt x="4360952" y="6783912"/>
                  <a:pt x="4360441" y="6783912"/>
                  <a:pt x="4359931" y="6782263"/>
                </a:cubicBezTo>
                <a:close/>
                <a:moveTo>
                  <a:pt x="4359420" y="6771550"/>
                </a:moveTo>
                <a:lnTo>
                  <a:pt x="4359931" y="6781439"/>
                </a:lnTo>
                <a:lnTo>
                  <a:pt x="4352779" y="6775258"/>
                </a:lnTo>
                <a:cubicBezTo>
                  <a:pt x="4351247" y="6773198"/>
                  <a:pt x="4353290" y="6771550"/>
                  <a:pt x="4359420" y="6771550"/>
                </a:cubicBezTo>
                <a:close/>
                <a:moveTo>
                  <a:pt x="4121373" y="6771550"/>
                </a:moveTo>
                <a:cubicBezTo>
                  <a:pt x="4121373" y="6771550"/>
                  <a:pt x="4121884" y="6771550"/>
                  <a:pt x="4147426" y="6771550"/>
                </a:cubicBezTo>
                <a:cubicBezTo>
                  <a:pt x="4172967" y="6795862"/>
                  <a:pt x="4147426" y="6796274"/>
                  <a:pt x="4147426" y="6796274"/>
                </a:cubicBezTo>
                <a:cubicBezTo>
                  <a:pt x="4147426" y="6796274"/>
                  <a:pt x="4146915" y="6795862"/>
                  <a:pt x="4121373" y="6771550"/>
                </a:cubicBezTo>
                <a:close/>
                <a:moveTo>
                  <a:pt x="4390580" y="6737760"/>
                </a:moveTo>
                <a:cubicBezTo>
                  <a:pt x="4398243" y="6734463"/>
                  <a:pt x="4413057" y="6747650"/>
                  <a:pt x="4413057" y="6747650"/>
                </a:cubicBezTo>
                <a:cubicBezTo>
                  <a:pt x="4413057" y="6747650"/>
                  <a:pt x="4409481" y="6746413"/>
                  <a:pt x="4404884" y="6744352"/>
                </a:cubicBezTo>
                <a:lnTo>
                  <a:pt x="4390070" y="6738996"/>
                </a:lnTo>
                <a:close/>
                <a:moveTo>
                  <a:pt x="4379342" y="6737760"/>
                </a:moveTo>
                <a:cubicBezTo>
                  <a:pt x="4380875" y="6736524"/>
                  <a:pt x="4384961" y="6736936"/>
                  <a:pt x="4390070" y="6738584"/>
                </a:cubicBezTo>
                <a:lnTo>
                  <a:pt x="4390070" y="6738996"/>
                </a:lnTo>
                <a:lnTo>
                  <a:pt x="4386494" y="6747650"/>
                </a:lnTo>
                <a:cubicBezTo>
                  <a:pt x="4379853" y="6741880"/>
                  <a:pt x="4378321" y="6738996"/>
                  <a:pt x="4379342" y="6737760"/>
                </a:cubicBezTo>
                <a:close/>
                <a:moveTo>
                  <a:pt x="9119841" y="6725398"/>
                </a:moveTo>
                <a:cubicBezTo>
                  <a:pt x="9119841" y="6725398"/>
                  <a:pt x="9119841" y="6748474"/>
                  <a:pt x="9119841" y="6748474"/>
                </a:cubicBezTo>
                <a:cubicBezTo>
                  <a:pt x="9092257" y="6748474"/>
                  <a:pt x="9092767" y="6748474"/>
                  <a:pt x="9092767" y="6771550"/>
                </a:cubicBezTo>
                <a:cubicBezTo>
                  <a:pt x="9065693" y="6748474"/>
                  <a:pt x="9092767" y="6771550"/>
                  <a:pt x="9092767" y="6748474"/>
                </a:cubicBezTo>
                <a:cubicBezTo>
                  <a:pt x="9092767" y="6748474"/>
                  <a:pt x="9092257" y="6725398"/>
                  <a:pt x="9119841" y="6725398"/>
                </a:cubicBezTo>
                <a:close/>
                <a:moveTo>
                  <a:pt x="4254700" y="6725398"/>
                </a:moveTo>
                <a:cubicBezTo>
                  <a:pt x="4305783" y="6750122"/>
                  <a:pt x="4254700" y="6750122"/>
                  <a:pt x="4254700" y="6750122"/>
                </a:cubicBezTo>
                <a:cubicBezTo>
                  <a:pt x="4254700" y="6750122"/>
                  <a:pt x="4254700" y="6750122"/>
                  <a:pt x="4254700" y="6725398"/>
                </a:cubicBezTo>
                <a:cubicBezTo>
                  <a:pt x="4254700" y="6750122"/>
                  <a:pt x="4280241" y="6750122"/>
                  <a:pt x="4254700" y="6725398"/>
                </a:cubicBezTo>
                <a:close/>
                <a:moveTo>
                  <a:pt x="4213833" y="6633094"/>
                </a:moveTo>
                <a:cubicBezTo>
                  <a:pt x="4220474" y="6635566"/>
                  <a:pt x="4227626" y="6640923"/>
                  <a:pt x="4227626" y="6651637"/>
                </a:cubicBezTo>
                <a:cubicBezTo>
                  <a:pt x="4213833" y="6640923"/>
                  <a:pt x="4213833" y="6635566"/>
                  <a:pt x="4213833" y="6633094"/>
                </a:cubicBezTo>
                <a:close/>
                <a:moveTo>
                  <a:pt x="9014100" y="6630210"/>
                </a:moveTo>
                <a:cubicBezTo>
                  <a:pt x="9014100" y="6630210"/>
                  <a:pt x="9014100" y="6651637"/>
                  <a:pt x="9014100" y="6651637"/>
                </a:cubicBezTo>
                <a:cubicBezTo>
                  <a:pt x="8987026" y="6651637"/>
                  <a:pt x="9014100" y="6630210"/>
                  <a:pt x="9014100" y="6630210"/>
                </a:cubicBezTo>
                <a:close/>
                <a:moveTo>
                  <a:pt x="4119841" y="6605485"/>
                </a:moveTo>
                <a:cubicBezTo>
                  <a:pt x="4145382" y="6605485"/>
                  <a:pt x="4119841" y="6605485"/>
                  <a:pt x="4145382" y="6630210"/>
                </a:cubicBezTo>
                <a:cubicBezTo>
                  <a:pt x="4119841" y="6630210"/>
                  <a:pt x="4119841" y="6630210"/>
                  <a:pt x="4119841" y="6605485"/>
                </a:cubicBezTo>
                <a:close/>
                <a:moveTo>
                  <a:pt x="8874643" y="6538318"/>
                </a:moveTo>
                <a:lnTo>
                  <a:pt x="8876686" y="6541202"/>
                </a:lnTo>
                <a:cubicBezTo>
                  <a:pt x="8879751" y="6550268"/>
                  <a:pt x="8879751" y="6556448"/>
                  <a:pt x="8879751" y="6556448"/>
                </a:cubicBezTo>
                <a:close/>
                <a:moveTo>
                  <a:pt x="3874132" y="6503292"/>
                </a:moveTo>
                <a:cubicBezTo>
                  <a:pt x="3887413" y="6503292"/>
                  <a:pt x="3907847" y="6508648"/>
                  <a:pt x="3907847" y="6508648"/>
                </a:cubicBezTo>
                <a:cubicBezTo>
                  <a:pt x="3933899" y="6531724"/>
                  <a:pt x="3907336" y="6531724"/>
                  <a:pt x="3881283" y="6531724"/>
                </a:cubicBezTo>
                <a:cubicBezTo>
                  <a:pt x="3854720" y="6508648"/>
                  <a:pt x="3860850" y="6503292"/>
                  <a:pt x="3874132" y="6503292"/>
                </a:cubicBezTo>
                <a:close/>
                <a:moveTo>
                  <a:pt x="3864937" y="6466618"/>
                </a:moveTo>
                <a:lnTo>
                  <a:pt x="3879240" y="6485572"/>
                </a:lnTo>
                <a:cubicBezTo>
                  <a:pt x="3879240" y="6485572"/>
                  <a:pt x="3872599" y="6479804"/>
                  <a:pt x="3866469" y="6470738"/>
                </a:cubicBezTo>
                <a:close/>
                <a:moveTo>
                  <a:pt x="3843482" y="6430768"/>
                </a:moveTo>
                <a:cubicBezTo>
                  <a:pt x="3843993" y="6429119"/>
                  <a:pt x="3847058" y="6430355"/>
                  <a:pt x="3853699" y="6436536"/>
                </a:cubicBezTo>
                <a:lnTo>
                  <a:pt x="3864937" y="6466618"/>
                </a:lnTo>
                <a:lnTo>
                  <a:pt x="3847058" y="6442718"/>
                </a:lnTo>
                <a:cubicBezTo>
                  <a:pt x="3843993" y="6436536"/>
                  <a:pt x="3842460" y="6432004"/>
                  <a:pt x="3843482" y="6430768"/>
                </a:cubicBezTo>
                <a:close/>
                <a:moveTo>
                  <a:pt x="3774520" y="6411812"/>
                </a:moveTo>
                <a:cubicBezTo>
                  <a:pt x="3801083" y="6436536"/>
                  <a:pt x="3748468" y="6411812"/>
                  <a:pt x="3774520" y="6436536"/>
                </a:cubicBezTo>
                <a:cubicBezTo>
                  <a:pt x="3774520" y="6436536"/>
                  <a:pt x="3748468" y="6436536"/>
                  <a:pt x="3748468" y="6436536"/>
                </a:cubicBezTo>
                <a:cubicBezTo>
                  <a:pt x="3722415" y="6411812"/>
                  <a:pt x="3774520" y="6411812"/>
                  <a:pt x="3774520" y="6411812"/>
                </a:cubicBezTo>
                <a:close/>
                <a:moveTo>
                  <a:pt x="3870045" y="6360716"/>
                </a:moveTo>
                <a:lnTo>
                  <a:pt x="3873621" y="6365660"/>
                </a:lnTo>
                <a:lnTo>
                  <a:pt x="3872088" y="6366484"/>
                </a:lnTo>
                <a:close/>
                <a:moveTo>
                  <a:pt x="3647323" y="6355358"/>
                </a:moveTo>
                <a:cubicBezTo>
                  <a:pt x="3641193" y="6352062"/>
                  <a:pt x="3675419" y="6366072"/>
                  <a:pt x="3694831" y="6366072"/>
                </a:cubicBezTo>
                <a:cubicBezTo>
                  <a:pt x="3694831" y="6366072"/>
                  <a:pt x="3682060" y="6366072"/>
                  <a:pt x="3672354" y="6366072"/>
                </a:cubicBezTo>
                <a:lnTo>
                  <a:pt x="3669289" y="6366072"/>
                </a:lnTo>
                <a:cubicBezTo>
                  <a:pt x="3656008" y="6359891"/>
                  <a:pt x="3649367" y="6356594"/>
                  <a:pt x="3647323" y="6355358"/>
                </a:cubicBezTo>
                <a:close/>
                <a:moveTo>
                  <a:pt x="8769923" y="6340936"/>
                </a:moveTo>
                <a:lnTo>
                  <a:pt x="8772988" y="6357419"/>
                </a:lnTo>
                <a:cubicBezTo>
                  <a:pt x="8773499" y="6361952"/>
                  <a:pt x="8773499" y="6365248"/>
                  <a:pt x="8773499" y="6365248"/>
                </a:cubicBezTo>
                <a:close/>
                <a:moveTo>
                  <a:pt x="3854209" y="6340936"/>
                </a:moveTo>
                <a:cubicBezTo>
                  <a:pt x="3854209" y="6340936"/>
                  <a:pt x="3861361" y="6347117"/>
                  <a:pt x="3868002" y="6355770"/>
                </a:cubicBezTo>
                <a:lnTo>
                  <a:pt x="3870045" y="6360716"/>
                </a:lnTo>
                <a:close/>
                <a:moveTo>
                  <a:pt x="8746936" y="6317036"/>
                </a:moveTo>
                <a:cubicBezTo>
                  <a:pt x="8753577" y="6317036"/>
                  <a:pt x="8758685" y="6319920"/>
                  <a:pt x="8762261" y="6324453"/>
                </a:cubicBezTo>
                <a:lnTo>
                  <a:pt x="8769923" y="6340936"/>
                </a:lnTo>
                <a:close/>
                <a:moveTo>
                  <a:pt x="4121373" y="6295196"/>
                </a:moveTo>
                <a:cubicBezTo>
                  <a:pt x="4145382" y="6341348"/>
                  <a:pt x="4145382" y="6341348"/>
                  <a:pt x="4145382" y="6341348"/>
                </a:cubicBezTo>
                <a:cubicBezTo>
                  <a:pt x="4121373" y="6318272"/>
                  <a:pt x="4121373" y="6318272"/>
                  <a:pt x="4121373" y="6295196"/>
                </a:cubicBezTo>
                <a:close/>
                <a:moveTo>
                  <a:pt x="3562015" y="6294372"/>
                </a:moveTo>
                <a:lnTo>
                  <a:pt x="3581426" y="6311267"/>
                </a:lnTo>
                <a:lnTo>
                  <a:pt x="3562015" y="6317860"/>
                </a:lnTo>
                <a:cubicBezTo>
                  <a:pt x="3534430" y="6294372"/>
                  <a:pt x="3589089" y="6317860"/>
                  <a:pt x="3562015" y="6294372"/>
                </a:cubicBezTo>
                <a:close/>
                <a:moveTo>
                  <a:pt x="3569677" y="6288191"/>
                </a:moveTo>
                <a:cubicBezTo>
                  <a:pt x="3570188" y="6286955"/>
                  <a:pt x="3575807" y="6288603"/>
                  <a:pt x="3589089" y="6294372"/>
                </a:cubicBezTo>
                <a:cubicBezTo>
                  <a:pt x="3568656" y="6294372"/>
                  <a:pt x="3594197" y="6320744"/>
                  <a:pt x="3585513" y="6314152"/>
                </a:cubicBezTo>
                <a:lnTo>
                  <a:pt x="3581426" y="6311267"/>
                </a:lnTo>
                <a:cubicBezTo>
                  <a:pt x="3582959" y="6303026"/>
                  <a:pt x="3567634" y="6290252"/>
                  <a:pt x="3569677" y="6288191"/>
                </a:cubicBezTo>
                <a:close/>
                <a:moveTo>
                  <a:pt x="8746425" y="6270472"/>
                </a:moveTo>
                <a:cubicBezTo>
                  <a:pt x="8746425" y="6270472"/>
                  <a:pt x="8771966" y="6295196"/>
                  <a:pt x="8771966" y="6295196"/>
                </a:cubicBezTo>
                <a:cubicBezTo>
                  <a:pt x="8746425" y="6295196"/>
                  <a:pt x="8746425" y="6295196"/>
                  <a:pt x="8746425" y="6295196"/>
                </a:cubicBezTo>
                <a:cubicBezTo>
                  <a:pt x="8746425" y="6295196"/>
                  <a:pt x="8746425" y="6270472"/>
                  <a:pt x="8746425" y="6270472"/>
                </a:cubicBezTo>
                <a:close/>
                <a:moveTo>
                  <a:pt x="8720883" y="6270472"/>
                </a:moveTo>
                <a:cubicBezTo>
                  <a:pt x="8746425" y="6270472"/>
                  <a:pt x="8746425" y="6295196"/>
                  <a:pt x="8746425" y="6295196"/>
                </a:cubicBezTo>
                <a:cubicBezTo>
                  <a:pt x="8720883" y="6295196"/>
                  <a:pt x="8746425" y="6295196"/>
                  <a:pt x="8720883" y="6270472"/>
                </a:cubicBezTo>
                <a:close/>
                <a:moveTo>
                  <a:pt x="4012567" y="6270472"/>
                </a:moveTo>
                <a:cubicBezTo>
                  <a:pt x="4012567" y="6270472"/>
                  <a:pt x="4039641" y="6295196"/>
                  <a:pt x="4039641" y="6295196"/>
                </a:cubicBezTo>
                <a:cubicBezTo>
                  <a:pt x="4012567" y="6270472"/>
                  <a:pt x="4012567" y="6295196"/>
                  <a:pt x="4012567" y="6270472"/>
                </a:cubicBezTo>
                <a:close/>
                <a:moveTo>
                  <a:pt x="8720373" y="6269236"/>
                </a:moveTo>
                <a:cubicBezTo>
                  <a:pt x="8727013" y="6287367"/>
                  <a:pt x="8730589" y="6302202"/>
                  <a:pt x="8731100" y="6313328"/>
                </a:cubicBezTo>
                <a:lnTo>
                  <a:pt x="8727524" y="6323217"/>
                </a:lnTo>
                <a:lnTo>
                  <a:pt x="8720373" y="6317036"/>
                </a:lnTo>
                <a:cubicBezTo>
                  <a:pt x="8720373" y="6317036"/>
                  <a:pt x="8720373" y="6293548"/>
                  <a:pt x="8720373" y="6269236"/>
                </a:cubicBezTo>
                <a:close/>
                <a:moveTo>
                  <a:pt x="8638640" y="6246160"/>
                </a:moveTo>
                <a:cubicBezTo>
                  <a:pt x="8666225" y="6270472"/>
                  <a:pt x="8666225" y="6295196"/>
                  <a:pt x="8666225" y="6295196"/>
                </a:cubicBezTo>
                <a:cubicBezTo>
                  <a:pt x="8666225" y="6270472"/>
                  <a:pt x="8638640" y="6270472"/>
                  <a:pt x="8638640" y="6246160"/>
                </a:cubicBezTo>
                <a:close/>
                <a:moveTo>
                  <a:pt x="9003883" y="6224732"/>
                </a:moveTo>
                <a:lnTo>
                  <a:pt x="9004905" y="6224732"/>
                </a:lnTo>
                <a:lnTo>
                  <a:pt x="9002861" y="6230914"/>
                </a:lnTo>
                <a:close/>
                <a:moveTo>
                  <a:pt x="8747957" y="6221848"/>
                </a:moveTo>
                <a:cubicBezTo>
                  <a:pt x="8747957" y="6246572"/>
                  <a:pt x="8747957" y="6246160"/>
                  <a:pt x="8747957" y="6246160"/>
                </a:cubicBezTo>
                <a:cubicBezTo>
                  <a:pt x="8720373" y="6221436"/>
                  <a:pt x="8747957" y="6246572"/>
                  <a:pt x="8747957" y="6221848"/>
                </a:cubicBezTo>
                <a:close/>
                <a:moveTo>
                  <a:pt x="3889457" y="6215254"/>
                </a:moveTo>
                <a:cubicBezTo>
                  <a:pt x="3889457" y="6214018"/>
                  <a:pt x="3894565" y="6215254"/>
                  <a:pt x="3907847" y="6221436"/>
                </a:cubicBezTo>
                <a:cubicBezTo>
                  <a:pt x="3934410" y="6245336"/>
                  <a:pt x="3934410" y="6245336"/>
                  <a:pt x="3934410" y="6245336"/>
                </a:cubicBezTo>
                <a:cubicBezTo>
                  <a:pt x="3934410" y="6245336"/>
                  <a:pt x="3889457" y="6218551"/>
                  <a:pt x="3889457" y="6215254"/>
                </a:cubicBezTo>
                <a:close/>
                <a:moveTo>
                  <a:pt x="3821006" y="6204953"/>
                </a:moveTo>
                <a:cubicBezTo>
                  <a:pt x="3824070" y="6204953"/>
                  <a:pt x="3841439" y="6228029"/>
                  <a:pt x="3850123" y="6239154"/>
                </a:cubicBezTo>
                <a:lnTo>
                  <a:pt x="3854209" y="6245336"/>
                </a:lnTo>
                <a:lnTo>
                  <a:pt x="3848079" y="6239154"/>
                </a:lnTo>
                <a:lnTo>
                  <a:pt x="3827646" y="6221436"/>
                </a:lnTo>
                <a:close/>
                <a:moveTo>
                  <a:pt x="9014100" y="6197124"/>
                </a:moveTo>
                <a:cubicBezTo>
                  <a:pt x="9014100" y="6221848"/>
                  <a:pt x="9014100" y="6221848"/>
                  <a:pt x="9014100" y="6221848"/>
                </a:cubicBezTo>
                <a:lnTo>
                  <a:pt x="9004905" y="6224732"/>
                </a:lnTo>
                <a:lnTo>
                  <a:pt x="9006948" y="6216903"/>
                </a:lnTo>
                <a:cubicBezTo>
                  <a:pt x="9010524" y="6211958"/>
                  <a:pt x="9014100" y="6206601"/>
                  <a:pt x="9014100" y="6197124"/>
                </a:cubicBezTo>
                <a:close/>
                <a:moveTo>
                  <a:pt x="8666225" y="6197124"/>
                </a:moveTo>
                <a:cubicBezTo>
                  <a:pt x="8693299" y="6246160"/>
                  <a:pt x="8666225" y="6246160"/>
                  <a:pt x="8638640" y="6246160"/>
                </a:cubicBezTo>
                <a:lnTo>
                  <a:pt x="8638640" y="6243276"/>
                </a:lnTo>
                <a:cubicBezTo>
                  <a:pt x="8638640" y="6234210"/>
                  <a:pt x="8638640" y="6221848"/>
                  <a:pt x="8638640" y="6221848"/>
                </a:cubicBezTo>
                <a:cubicBezTo>
                  <a:pt x="8666225" y="6246572"/>
                  <a:pt x="8666225" y="6221848"/>
                  <a:pt x="8666225" y="6197124"/>
                </a:cubicBezTo>
                <a:close/>
                <a:moveTo>
                  <a:pt x="8720883" y="6175284"/>
                </a:moveTo>
                <a:cubicBezTo>
                  <a:pt x="8748468" y="6196712"/>
                  <a:pt x="8748468" y="6197124"/>
                  <a:pt x="8720883" y="6197124"/>
                </a:cubicBezTo>
                <a:cubicBezTo>
                  <a:pt x="8720883" y="6175696"/>
                  <a:pt x="8720883" y="6175284"/>
                  <a:pt x="8720883" y="6175284"/>
                </a:cubicBezTo>
                <a:close/>
                <a:moveTo>
                  <a:pt x="3933899" y="6175284"/>
                </a:moveTo>
                <a:cubicBezTo>
                  <a:pt x="3960973" y="6198360"/>
                  <a:pt x="3988558" y="6198772"/>
                  <a:pt x="3988558" y="6221848"/>
                </a:cubicBezTo>
                <a:cubicBezTo>
                  <a:pt x="3988558" y="6221848"/>
                  <a:pt x="3960973" y="6198360"/>
                  <a:pt x="3960973" y="6198360"/>
                </a:cubicBezTo>
                <a:cubicBezTo>
                  <a:pt x="3933899" y="6198360"/>
                  <a:pt x="3960973" y="6198360"/>
                  <a:pt x="3933899" y="6175284"/>
                </a:cubicBezTo>
                <a:close/>
                <a:moveTo>
                  <a:pt x="3879240" y="6175284"/>
                </a:moveTo>
                <a:cubicBezTo>
                  <a:pt x="3879240" y="6175284"/>
                  <a:pt x="3906314" y="6175284"/>
                  <a:pt x="3933899" y="6175284"/>
                </a:cubicBezTo>
                <a:cubicBezTo>
                  <a:pt x="3906314" y="6196712"/>
                  <a:pt x="3879240" y="6175284"/>
                  <a:pt x="3879240" y="6175284"/>
                </a:cubicBezTo>
                <a:close/>
                <a:moveTo>
                  <a:pt x="9464651" y="6174048"/>
                </a:moveTo>
                <a:cubicBezTo>
                  <a:pt x="9491725" y="6197124"/>
                  <a:pt x="9464651" y="6197124"/>
                  <a:pt x="9437067" y="6197124"/>
                </a:cubicBezTo>
                <a:cubicBezTo>
                  <a:pt x="9437067" y="6150972"/>
                  <a:pt x="9464651" y="6197124"/>
                  <a:pt x="9464651" y="6174048"/>
                </a:cubicBezTo>
                <a:close/>
                <a:moveTo>
                  <a:pt x="3960973" y="6173636"/>
                </a:moveTo>
                <a:lnTo>
                  <a:pt x="3986003" y="6193827"/>
                </a:lnTo>
                <a:lnTo>
                  <a:pt x="3987536" y="6197536"/>
                </a:lnTo>
                <a:cubicBezTo>
                  <a:pt x="3960973" y="6173636"/>
                  <a:pt x="3960973" y="6173636"/>
                  <a:pt x="3960973" y="6173636"/>
                </a:cubicBezTo>
                <a:close/>
                <a:moveTo>
                  <a:pt x="8638640" y="6150972"/>
                </a:moveTo>
                <a:cubicBezTo>
                  <a:pt x="8638640" y="6150972"/>
                  <a:pt x="8638640" y="6150972"/>
                  <a:pt x="8638640" y="6174048"/>
                </a:cubicBezTo>
                <a:cubicBezTo>
                  <a:pt x="8638640" y="6174048"/>
                  <a:pt x="8615142" y="6150972"/>
                  <a:pt x="8638640" y="6197124"/>
                </a:cubicBezTo>
                <a:cubicBezTo>
                  <a:pt x="8638640" y="6197124"/>
                  <a:pt x="8615142" y="6197124"/>
                  <a:pt x="8615142" y="6174048"/>
                </a:cubicBezTo>
                <a:cubicBezTo>
                  <a:pt x="8615142" y="6174048"/>
                  <a:pt x="8615142" y="6150972"/>
                  <a:pt x="8638640" y="6150972"/>
                </a:cubicBezTo>
                <a:close/>
                <a:moveTo>
                  <a:pt x="3756641" y="6141082"/>
                </a:moveTo>
                <a:lnTo>
                  <a:pt x="3760728" y="6141494"/>
                </a:lnTo>
                <a:cubicBezTo>
                  <a:pt x="3767368" y="6144790"/>
                  <a:pt x="3773498" y="6150972"/>
                  <a:pt x="3773498" y="6150972"/>
                </a:cubicBezTo>
                <a:close/>
                <a:moveTo>
                  <a:pt x="3899673" y="6132428"/>
                </a:moveTo>
                <a:cubicBezTo>
                  <a:pt x="3906314" y="6132428"/>
                  <a:pt x="3920106" y="6138610"/>
                  <a:pt x="3933899" y="6150972"/>
                </a:cubicBezTo>
                <a:cubicBezTo>
                  <a:pt x="3933899" y="6175284"/>
                  <a:pt x="3933899" y="6150972"/>
                  <a:pt x="3906314" y="6150972"/>
                </a:cubicBezTo>
                <a:cubicBezTo>
                  <a:pt x="3893032" y="6138610"/>
                  <a:pt x="3893032" y="6132428"/>
                  <a:pt x="3899673" y="6132428"/>
                </a:cubicBezTo>
                <a:close/>
                <a:moveTo>
                  <a:pt x="3741827" y="6132428"/>
                </a:moveTo>
                <a:lnTo>
                  <a:pt x="3756641" y="6141082"/>
                </a:lnTo>
                <a:lnTo>
                  <a:pt x="3752044" y="6140258"/>
                </a:lnTo>
                <a:cubicBezTo>
                  <a:pt x="3749489" y="6141494"/>
                  <a:pt x="3747957" y="6144790"/>
                  <a:pt x="3747957" y="6150972"/>
                </a:cubicBezTo>
                <a:cubicBezTo>
                  <a:pt x="3735186" y="6138610"/>
                  <a:pt x="3735186" y="6132428"/>
                  <a:pt x="3741827" y="6132428"/>
                </a:cubicBezTo>
                <a:close/>
                <a:moveTo>
                  <a:pt x="4013588" y="6102760"/>
                </a:moveTo>
                <a:cubicBezTo>
                  <a:pt x="4013588" y="6102760"/>
                  <a:pt x="4013588" y="6103172"/>
                  <a:pt x="4039641" y="6126660"/>
                </a:cubicBezTo>
                <a:cubicBezTo>
                  <a:pt x="4039641" y="6126660"/>
                  <a:pt x="4013588" y="6126248"/>
                  <a:pt x="4013588" y="6102760"/>
                </a:cubicBezTo>
                <a:close/>
                <a:moveTo>
                  <a:pt x="8881284" y="6101936"/>
                </a:moveTo>
                <a:cubicBezTo>
                  <a:pt x="8881284" y="6126660"/>
                  <a:pt x="8881284" y="6126248"/>
                  <a:pt x="8881284" y="6150972"/>
                </a:cubicBezTo>
                <a:cubicBezTo>
                  <a:pt x="8881284" y="6150972"/>
                  <a:pt x="8854210" y="6101936"/>
                  <a:pt x="8881284" y="6101936"/>
                </a:cubicBezTo>
                <a:close/>
                <a:moveTo>
                  <a:pt x="3429199" y="6101936"/>
                </a:moveTo>
                <a:cubicBezTo>
                  <a:pt x="3429199" y="6101936"/>
                  <a:pt x="3456273" y="6101936"/>
                  <a:pt x="3456273" y="6101936"/>
                </a:cubicBezTo>
                <a:cubicBezTo>
                  <a:pt x="3483858" y="6101936"/>
                  <a:pt x="3428688" y="6101936"/>
                  <a:pt x="3483347" y="6126660"/>
                </a:cubicBezTo>
                <a:cubicBezTo>
                  <a:pt x="3483347" y="6126660"/>
                  <a:pt x="3429199" y="6101936"/>
                  <a:pt x="3456273" y="6126660"/>
                </a:cubicBezTo>
                <a:cubicBezTo>
                  <a:pt x="3456273" y="6126660"/>
                  <a:pt x="3429199" y="6101936"/>
                  <a:pt x="3429199" y="6101936"/>
                </a:cubicBezTo>
                <a:close/>
                <a:moveTo>
                  <a:pt x="3903249" y="6091222"/>
                </a:moveTo>
                <a:lnTo>
                  <a:pt x="3933899" y="6102760"/>
                </a:lnTo>
                <a:cubicBezTo>
                  <a:pt x="3933899" y="6102760"/>
                  <a:pt x="3906314" y="6103172"/>
                  <a:pt x="3906314" y="6126660"/>
                </a:cubicBezTo>
                <a:cubicBezTo>
                  <a:pt x="3906314" y="6114710"/>
                  <a:pt x="3906825" y="6103172"/>
                  <a:pt x="3903249" y="6091222"/>
                </a:cubicBezTo>
                <a:close/>
                <a:moveTo>
                  <a:pt x="3990090" y="6078035"/>
                </a:moveTo>
                <a:lnTo>
                  <a:pt x="4011034" y="6089573"/>
                </a:lnTo>
                <a:cubicBezTo>
                  <a:pt x="4014099" y="6095754"/>
                  <a:pt x="4014099" y="6101936"/>
                  <a:pt x="4014099" y="6101936"/>
                </a:cubicBezTo>
                <a:cubicBezTo>
                  <a:pt x="4014099" y="6101936"/>
                  <a:pt x="4007458" y="6095754"/>
                  <a:pt x="4001328" y="6089573"/>
                </a:cubicBezTo>
                <a:close/>
                <a:moveTo>
                  <a:pt x="4040662" y="6077623"/>
                </a:moveTo>
                <a:lnTo>
                  <a:pt x="4053433" y="6084628"/>
                </a:lnTo>
                <a:lnTo>
                  <a:pt x="4067225" y="6101936"/>
                </a:lnTo>
                <a:cubicBezTo>
                  <a:pt x="4040662" y="6078035"/>
                  <a:pt x="4040662" y="6077623"/>
                  <a:pt x="4040662" y="6077623"/>
                </a:cubicBezTo>
                <a:close/>
                <a:moveTo>
                  <a:pt x="8894055" y="6060728"/>
                </a:moveTo>
                <a:lnTo>
                  <a:pt x="8905293" y="6077211"/>
                </a:lnTo>
                <a:cubicBezTo>
                  <a:pt x="8899163" y="6071442"/>
                  <a:pt x="8896098" y="6066910"/>
                  <a:pt x="8894566" y="6063613"/>
                </a:cubicBezTo>
                <a:close/>
                <a:moveTo>
                  <a:pt x="3879240" y="6055372"/>
                </a:moveTo>
                <a:lnTo>
                  <a:pt x="3902738" y="6090810"/>
                </a:lnTo>
                <a:lnTo>
                  <a:pt x="3896608" y="6087925"/>
                </a:lnTo>
                <a:cubicBezTo>
                  <a:pt x="3886392" y="6079272"/>
                  <a:pt x="3879240" y="6067322"/>
                  <a:pt x="3879240" y="6055372"/>
                </a:cubicBezTo>
                <a:close/>
                <a:moveTo>
                  <a:pt x="3761749" y="6049190"/>
                </a:moveTo>
                <a:lnTo>
                  <a:pt x="3773498" y="6055372"/>
                </a:lnTo>
                <a:cubicBezTo>
                  <a:pt x="3766858" y="6055372"/>
                  <a:pt x="3763793" y="6054135"/>
                  <a:pt x="3762260" y="6052075"/>
                </a:cubicBezTo>
                <a:close/>
                <a:moveTo>
                  <a:pt x="3819984" y="6041773"/>
                </a:moveTo>
                <a:lnTo>
                  <a:pt x="3831733" y="6056608"/>
                </a:lnTo>
                <a:cubicBezTo>
                  <a:pt x="3834798" y="6059904"/>
                  <a:pt x="3834287" y="6059904"/>
                  <a:pt x="3827646" y="6054135"/>
                </a:cubicBezTo>
                <a:cubicBezTo>
                  <a:pt x="3814365" y="6041773"/>
                  <a:pt x="3814365" y="6042185"/>
                  <a:pt x="3817941" y="6042185"/>
                </a:cubicBezTo>
                <a:close/>
                <a:moveTo>
                  <a:pt x="3964549" y="6032296"/>
                </a:moveTo>
                <a:lnTo>
                  <a:pt x="3984982" y="6050426"/>
                </a:lnTo>
                <a:cubicBezTo>
                  <a:pt x="3988558" y="6053311"/>
                  <a:pt x="3988558" y="6053723"/>
                  <a:pt x="3988558" y="6053723"/>
                </a:cubicBezTo>
                <a:cubicBezTo>
                  <a:pt x="3988558" y="6065261"/>
                  <a:pt x="3974765" y="6047542"/>
                  <a:pt x="3964549" y="6032296"/>
                </a:cubicBezTo>
                <a:close/>
                <a:moveTo>
                  <a:pt x="9358910" y="6031472"/>
                </a:moveTo>
                <a:cubicBezTo>
                  <a:pt x="9358910" y="6031472"/>
                  <a:pt x="9358910" y="6031472"/>
                  <a:pt x="9385984" y="6031472"/>
                </a:cubicBezTo>
                <a:cubicBezTo>
                  <a:pt x="9385984" y="6031472"/>
                  <a:pt x="9358910" y="6055784"/>
                  <a:pt x="9358910" y="6031472"/>
                </a:cubicBezTo>
                <a:close/>
                <a:moveTo>
                  <a:pt x="8881284" y="6031472"/>
                </a:moveTo>
                <a:cubicBezTo>
                  <a:pt x="8893033" y="6043010"/>
                  <a:pt x="8893033" y="6048366"/>
                  <a:pt x="8893033" y="6054135"/>
                </a:cubicBezTo>
                <a:lnTo>
                  <a:pt x="8894055" y="6060728"/>
                </a:lnTo>
                <a:lnTo>
                  <a:pt x="8883838" y="6045482"/>
                </a:lnTo>
                <a:cubicBezTo>
                  <a:pt x="8881284" y="6036828"/>
                  <a:pt x="8881284" y="6031472"/>
                  <a:pt x="8881284" y="6031472"/>
                </a:cubicBezTo>
                <a:close/>
                <a:moveTo>
                  <a:pt x="3747957" y="6031472"/>
                </a:moveTo>
                <a:cubicBezTo>
                  <a:pt x="3760728" y="6031472"/>
                  <a:pt x="3760728" y="6037652"/>
                  <a:pt x="3760728" y="6043422"/>
                </a:cubicBezTo>
                <a:lnTo>
                  <a:pt x="3761749" y="6049190"/>
                </a:lnTo>
                <a:lnTo>
                  <a:pt x="3747957" y="6041773"/>
                </a:lnTo>
                <a:cubicBezTo>
                  <a:pt x="3733654" y="6031059"/>
                  <a:pt x="3747957" y="6031472"/>
                  <a:pt x="3747957" y="6031472"/>
                </a:cubicBezTo>
                <a:close/>
                <a:moveTo>
                  <a:pt x="3322436" y="6031472"/>
                </a:moveTo>
                <a:cubicBezTo>
                  <a:pt x="3322436" y="6054547"/>
                  <a:pt x="3374030" y="6054135"/>
                  <a:pt x="3374030" y="6077211"/>
                </a:cubicBezTo>
                <a:cubicBezTo>
                  <a:pt x="3347977" y="6054135"/>
                  <a:pt x="3322436" y="6054135"/>
                  <a:pt x="3322436" y="6054135"/>
                </a:cubicBezTo>
                <a:cubicBezTo>
                  <a:pt x="3295873" y="6054135"/>
                  <a:pt x="3322436" y="6054547"/>
                  <a:pt x="3322436" y="6031472"/>
                </a:cubicBezTo>
                <a:close/>
                <a:moveTo>
                  <a:pt x="8924704" y="6031059"/>
                </a:moveTo>
                <a:lnTo>
                  <a:pt x="8942583" y="6054135"/>
                </a:lnTo>
                <a:cubicBezTo>
                  <a:pt x="8952800" y="6071854"/>
                  <a:pt x="8959441" y="6089986"/>
                  <a:pt x="8959441" y="6101936"/>
                </a:cubicBezTo>
                <a:cubicBezTo>
                  <a:pt x="8959441" y="6101936"/>
                  <a:pt x="8946159" y="6071854"/>
                  <a:pt x="8932367" y="6044658"/>
                </a:cubicBezTo>
                <a:close/>
                <a:moveTo>
                  <a:pt x="3811811" y="6022406"/>
                </a:moveTo>
                <a:lnTo>
                  <a:pt x="3819984" y="6026526"/>
                </a:lnTo>
                <a:lnTo>
                  <a:pt x="3821516" y="6030235"/>
                </a:lnTo>
                <a:lnTo>
                  <a:pt x="3826625" y="6033944"/>
                </a:lnTo>
                <a:lnTo>
                  <a:pt x="3824070" y="6040537"/>
                </a:lnTo>
                <a:lnTo>
                  <a:pt x="3819984" y="6041773"/>
                </a:lnTo>
                <a:lnTo>
                  <a:pt x="3817941" y="6039300"/>
                </a:lnTo>
                <a:close/>
                <a:moveTo>
                  <a:pt x="3954332" y="6017049"/>
                </a:moveTo>
                <a:lnTo>
                  <a:pt x="3964549" y="6032296"/>
                </a:lnTo>
                <a:lnTo>
                  <a:pt x="3960973" y="6029823"/>
                </a:lnTo>
                <a:close/>
                <a:moveTo>
                  <a:pt x="9409993" y="6006747"/>
                </a:moveTo>
                <a:cubicBezTo>
                  <a:pt x="9409993" y="6006747"/>
                  <a:pt x="9437067" y="6006747"/>
                  <a:pt x="9437067" y="6006747"/>
                </a:cubicBezTo>
                <a:cubicBezTo>
                  <a:pt x="9437067" y="6031472"/>
                  <a:pt x="9409993" y="6031472"/>
                  <a:pt x="9409993" y="6006747"/>
                </a:cubicBezTo>
                <a:close/>
                <a:moveTo>
                  <a:pt x="8907336" y="6003038"/>
                </a:moveTo>
                <a:cubicBezTo>
                  <a:pt x="8908869" y="6004274"/>
                  <a:pt x="8910912" y="6006747"/>
                  <a:pt x="8913466" y="6010868"/>
                </a:cubicBezTo>
                <a:lnTo>
                  <a:pt x="8924704" y="6031059"/>
                </a:lnTo>
                <a:lnTo>
                  <a:pt x="8905293" y="6005923"/>
                </a:lnTo>
                <a:cubicBezTo>
                  <a:pt x="8905293" y="6003038"/>
                  <a:pt x="8905804" y="6002214"/>
                  <a:pt x="8907336" y="6003038"/>
                </a:cubicBezTo>
                <a:close/>
                <a:moveTo>
                  <a:pt x="8675420" y="5995209"/>
                </a:moveTo>
                <a:lnTo>
                  <a:pt x="8678485" y="5995621"/>
                </a:lnTo>
                <a:cubicBezTo>
                  <a:pt x="8682060" y="5997270"/>
                  <a:pt x="8686658" y="6000154"/>
                  <a:pt x="8693299" y="6006335"/>
                </a:cubicBezTo>
                <a:cubicBezTo>
                  <a:pt x="8693299" y="6006335"/>
                  <a:pt x="8687169" y="6005923"/>
                  <a:pt x="8680528" y="6003038"/>
                </a:cubicBezTo>
                <a:close/>
                <a:moveTo>
                  <a:pt x="9492236" y="5982023"/>
                </a:moveTo>
                <a:cubicBezTo>
                  <a:pt x="9492236" y="5994385"/>
                  <a:pt x="9485085" y="6000154"/>
                  <a:pt x="9477933" y="6000154"/>
                </a:cubicBezTo>
                <a:lnTo>
                  <a:pt x="9470781" y="5989852"/>
                </a:lnTo>
                <a:close/>
                <a:moveTo>
                  <a:pt x="9464651" y="5982023"/>
                </a:moveTo>
                <a:lnTo>
                  <a:pt x="9470781" y="5989852"/>
                </a:lnTo>
                <a:lnTo>
                  <a:pt x="9467716" y="5991088"/>
                </a:lnTo>
                <a:cubicBezTo>
                  <a:pt x="9464651" y="5988204"/>
                  <a:pt x="9464651" y="5982023"/>
                  <a:pt x="9464651" y="5982023"/>
                </a:cubicBezTo>
                <a:close/>
                <a:moveTo>
                  <a:pt x="3429199" y="5982023"/>
                </a:moveTo>
                <a:cubicBezTo>
                  <a:pt x="3456273" y="6006747"/>
                  <a:pt x="3429199" y="6006747"/>
                  <a:pt x="3429199" y="6006747"/>
                </a:cubicBezTo>
                <a:cubicBezTo>
                  <a:pt x="3401614" y="5982023"/>
                  <a:pt x="3429199" y="5982023"/>
                  <a:pt x="3429199" y="5982023"/>
                </a:cubicBezTo>
                <a:close/>
                <a:moveTo>
                  <a:pt x="3440437" y="5949882"/>
                </a:moveTo>
                <a:cubicBezTo>
                  <a:pt x="3444524" y="5951118"/>
                  <a:pt x="3449632" y="5954002"/>
                  <a:pt x="3456273" y="5960183"/>
                </a:cubicBezTo>
                <a:cubicBezTo>
                  <a:pt x="3429199" y="5960183"/>
                  <a:pt x="3456273" y="5960183"/>
                  <a:pt x="3429199" y="5960183"/>
                </a:cubicBezTo>
                <a:cubicBezTo>
                  <a:pt x="3429199" y="5960183"/>
                  <a:pt x="3429199" y="5946585"/>
                  <a:pt x="3440437" y="5949882"/>
                </a:cubicBezTo>
                <a:close/>
                <a:moveTo>
                  <a:pt x="3315284" y="5949058"/>
                </a:moveTo>
                <a:cubicBezTo>
                  <a:pt x="3318860" y="5945761"/>
                  <a:pt x="3347977" y="5958947"/>
                  <a:pt x="3347977" y="5958947"/>
                </a:cubicBezTo>
                <a:cubicBezTo>
                  <a:pt x="3374030" y="5982023"/>
                  <a:pt x="3348488" y="5982023"/>
                  <a:pt x="3322436" y="5958947"/>
                </a:cubicBezTo>
                <a:cubicBezTo>
                  <a:pt x="3315795" y="5953178"/>
                  <a:pt x="3313752" y="5950294"/>
                  <a:pt x="3315284" y="5949058"/>
                </a:cubicBezTo>
                <a:close/>
                <a:moveTo>
                  <a:pt x="3667757" y="5935871"/>
                </a:moveTo>
                <a:cubicBezTo>
                  <a:pt x="3695341" y="5982023"/>
                  <a:pt x="3667757" y="5958947"/>
                  <a:pt x="3667757" y="5958947"/>
                </a:cubicBezTo>
                <a:cubicBezTo>
                  <a:pt x="3640683" y="5958947"/>
                  <a:pt x="3667757" y="5958947"/>
                  <a:pt x="3667757" y="5935871"/>
                </a:cubicBezTo>
                <a:close/>
                <a:moveTo>
                  <a:pt x="9048325" y="5908263"/>
                </a:moveTo>
                <a:cubicBezTo>
                  <a:pt x="9051901" y="5911147"/>
                  <a:pt x="9051901" y="5923921"/>
                  <a:pt x="9038109" y="5935871"/>
                </a:cubicBezTo>
                <a:cubicBezTo>
                  <a:pt x="9038109" y="5911559"/>
                  <a:pt x="9044749" y="5905378"/>
                  <a:pt x="9048325" y="5908263"/>
                </a:cubicBezTo>
                <a:close/>
                <a:moveTo>
                  <a:pt x="3801083" y="5886423"/>
                </a:moveTo>
                <a:cubicBezTo>
                  <a:pt x="3827646" y="5910323"/>
                  <a:pt x="3774520" y="5886423"/>
                  <a:pt x="3801083" y="5886423"/>
                </a:cubicBezTo>
                <a:close/>
                <a:moveTo>
                  <a:pt x="8814876" y="5876533"/>
                </a:moveTo>
                <a:cubicBezTo>
                  <a:pt x="8811300" y="5873237"/>
                  <a:pt x="8826625" y="5886835"/>
                  <a:pt x="8826625" y="5886835"/>
                </a:cubicBezTo>
                <a:cubicBezTo>
                  <a:pt x="8819474" y="5880654"/>
                  <a:pt x="8816409" y="5877769"/>
                  <a:pt x="8814876" y="5876533"/>
                </a:cubicBezTo>
                <a:close/>
                <a:moveTo>
                  <a:pt x="3162546" y="5862111"/>
                </a:moveTo>
                <a:lnTo>
                  <a:pt x="3190131" y="5886835"/>
                </a:lnTo>
                <a:lnTo>
                  <a:pt x="3213118" y="5907438"/>
                </a:lnTo>
                <a:lnTo>
                  <a:pt x="3204945" y="5897137"/>
                </a:lnTo>
                <a:cubicBezTo>
                  <a:pt x="3202391" y="5891780"/>
                  <a:pt x="3203923" y="5889307"/>
                  <a:pt x="3203412" y="5888071"/>
                </a:cubicBezTo>
                <a:lnTo>
                  <a:pt x="3190131" y="5886835"/>
                </a:lnTo>
                <a:lnTo>
                  <a:pt x="3194218" y="5876533"/>
                </a:lnTo>
                <a:cubicBezTo>
                  <a:pt x="3201369" y="5873237"/>
                  <a:pt x="3216183" y="5886835"/>
                  <a:pt x="3216183" y="5886835"/>
                </a:cubicBezTo>
                <a:cubicBezTo>
                  <a:pt x="3216183" y="5886835"/>
                  <a:pt x="3242236" y="5935871"/>
                  <a:pt x="3242236" y="5935871"/>
                </a:cubicBezTo>
                <a:cubicBezTo>
                  <a:pt x="3216183" y="5911559"/>
                  <a:pt x="3216183" y="5911559"/>
                  <a:pt x="3216183" y="5911559"/>
                </a:cubicBezTo>
                <a:lnTo>
                  <a:pt x="3215672" y="5910735"/>
                </a:lnTo>
                <a:lnTo>
                  <a:pt x="3208521" y="5907438"/>
                </a:lnTo>
                <a:cubicBezTo>
                  <a:pt x="3193196" y="5900433"/>
                  <a:pt x="3162546" y="5886835"/>
                  <a:pt x="3162546" y="5886835"/>
                </a:cubicBezTo>
                <a:cubicBezTo>
                  <a:pt x="3135472" y="5862111"/>
                  <a:pt x="3162546" y="5886835"/>
                  <a:pt x="3162546" y="5862111"/>
                </a:cubicBezTo>
                <a:close/>
                <a:moveTo>
                  <a:pt x="9805375" y="5854281"/>
                </a:moveTo>
                <a:cubicBezTo>
                  <a:pt x="9807929" y="5855106"/>
                  <a:pt x="9808951" y="5857990"/>
                  <a:pt x="9808951" y="5863759"/>
                </a:cubicBezTo>
                <a:cubicBezTo>
                  <a:pt x="9808951" y="5863759"/>
                  <a:pt x="9809461" y="5886835"/>
                  <a:pt x="9785452" y="5886835"/>
                </a:cubicBezTo>
                <a:cubicBezTo>
                  <a:pt x="9785452" y="5875297"/>
                  <a:pt x="9791072" y="5863759"/>
                  <a:pt x="9797201" y="5857990"/>
                </a:cubicBezTo>
                <a:cubicBezTo>
                  <a:pt x="9800266" y="5855106"/>
                  <a:pt x="9803331" y="5853457"/>
                  <a:pt x="9805375" y="5854281"/>
                </a:cubicBezTo>
                <a:close/>
                <a:moveTo>
                  <a:pt x="8785248" y="5841095"/>
                </a:moveTo>
                <a:lnTo>
                  <a:pt x="8788313" y="5845216"/>
                </a:lnTo>
                <a:lnTo>
                  <a:pt x="8786780" y="5844804"/>
                </a:lnTo>
                <a:close/>
                <a:moveTo>
                  <a:pt x="8826625" y="5840683"/>
                </a:moveTo>
                <a:cubicBezTo>
                  <a:pt x="8826625" y="5863759"/>
                  <a:pt x="8853699" y="5863759"/>
                  <a:pt x="8853699" y="5863759"/>
                </a:cubicBezTo>
                <a:cubicBezTo>
                  <a:pt x="8853699" y="5886835"/>
                  <a:pt x="8826625" y="5863759"/>
                  <a:pt x="8826625" y="5863759"/>
                </a:cubicBezTo>
                <a:cubicBezTo>
                  <a:pt x="8826625" y="5840683"/>
                  <a:pt x="8826625" y="5863759"/>
                  <a:pt x="8826625" y="5840683"/>
                </a:cubicBezTo>
                <a:close/>
                <a:moveTo>
                  <a:pt x="8800062" y="5838623"/>
                </a:moveTo>
                <a:cubicBezTo>
                  <a:pt x="8826625" y="5862935"/>
                  <a:pt x="8800062" y="5862523"/>
                  <a:pt x="8800062" y="5862523"/>
                </a:cubicBezTo>
                <a:cubicBezTo>
                  <a:pt x="8800062" y="5862523"/>
                  <a:pt x="8798530" y="5859638"/>
                  <a:pt x="8795465" y="5855106"/>
                </a:cubicBezTo>
                <a:lnTo>
                  <a:pt x="8788313" y="5845216"/>
                </a:lnTo>
                <a:lnTo>
                  <a:pt x="8795975" y="5848512"/>
                </a:lnTo>
                <a:cubicBezTo>
                  <a:pt x="8798530" y="5847688"/>
                  <a:pt x="8800062" y="5844804"/>
                  <a:pt x="8800062" y="5838623"/>
                </a:cubicBezTo>
                <a:close/>
                <a:moveTo>
                  <a:pt x="8746936" y="5838623"/>
                </a:moveTo>
                <a:cubicBezTo>
                  <a:pt x="8746936" y="5850985"/>
                  <a:pt x="8746936" y="5856754"/>
                  <a:pt x="8750512" y="5862523"/>
                </a:cubicBezTo>
                <a:lnTo>
                  <a:pt x="8769923" y="5882714"/>
                </a:lnTo>
                <a:lnTo>
                  <a:pt x="8762261" y="5866643"/>
                </a:lnTo>
                <a:cubicBezTo>
                  <a:pt x="8758685" y="5859638"/>
                  <a:pt x="8753577" y="5850985"/>
                  <a:pt x="8746936" y="5838623"/>
                </a:cubicBezTo>
                <a:close/>
                <a:moveTo>
                  <a:pt x="3881283" y="5838623"/>
                </a:moveTo>
                <a:cubicBezTo>
                  <a:pt x="3881283" y="5838623"/>
                  <a:pt x="3907847" y="5862523"/>
                  <a:pt x="3881283" y="5862523"/>
                </a:cubicBezTo>
                <a:cubicBezTo>
                  <a:pt x="3881283" y="5862523"/>
                  <a:pt x="3881283" y="5862935"/>
                  <a:pt x="3881283" y="5838623"/>
                </a:cubicBezTo>
                <a:close/>
                <a:moveTo>
                  <a:pt x="3173276" y="5825828"/>
                </a:moveTo>
                <a:lnTo>
                  <a:pt x="3174183" y="5826628"/>
                </a:lnTo>
                <a:cubicBezTo>
                  <a:pt x="3178062" y="5830047"/>
                  <a:pt x="3183235" y="5834605"/>
                  <a:pt x="3190131" y="5840683"/>
                </a:cubicBezTo>
                <a:cubicBezTo>
                  <a:pt x="3190131" y="5840683"/>
                  <a:pt x="3183235" y="5834605"/>
                  <a:pt x="3176338" y="5828527"/>
                </a:cubicBezTo>
                <a:close/>
                <a:moveTo>
                  <a:pt x="3801083" y="5816371"/>
                </a:moveTo>
                <a:cubicBezTo>
                  <a:pt x="3801083" y="5816371"/>
                  <a:pt x="3828157" y="5840683"/>
                  <a:pt x="3828157" y="5840683"/>
                </a:cubicBezTo>
                <a:cubicBezTo>
                  <a:pt x="3828157" y="5840683"/>
                  <a:pt x="3828157" y="5840683"/>
                  <a:pt x="3801083" y="5840683"/>
                </a:cubicBezTo>
                <a:cubicBezTo>
                  <a:pt x="3801083" y="5840683"/>
                  <a:pt x="3801083" y="5840683"/>
                  <a:pt x="3801083" y="5816371"/>
                </a:cubicBezTo>
                <a:close/>
                <a:moveTo>
                  <a:pt x="3162546" y="5816371"/>
                </a:moveTo>
                <a:cubicBezTo>
                  <a:pt x="3162546" y="5816371"/>
                  <a:pt x="3164270" y="5817890"/>
                  <a:pt x="3166856" y="5820170"/>
                </a:cubicBezTo>
                <a:lnTo>
                  <a:pt x="3173276" y="5825828"/>
                </a:lnTo>
                <a:lnTo>
                  <a:pt x="3165994" y="5819410"/>
                </a:lnTo>
                <a:cubicBezTo>
                  <a:pt x="3162546" y="5816371"/>
                  <a:pt x="3162546" y="5816371"/>
                  <a:pt x="3162546" y="5816371"/>
                </a:cubicBezTo>
                <a:close/>
                <a:moveTo>
                  <a:pt x="3854209" y="5815135"/>
                </a:moveTo>
                <a:cubicBezTo>
                  <a:pt x="3854209" y="5815135"/>
                  <a:pt x="3881283" y="5838623"/>
                  <a:pt x="3881283" y="5838623"/>
                </a:cubicBezTo>
                <a:cubicBezTo>
                  <a:pt x="3854209" y="5838623"/>
                  <a:pt x="3854209" y="5839035"/>
                  <a:pt x="3854209" y="5815135"/>
                </a:cubicBezTo>
                <a:close/>
                <a:moveTo>
                  <a:pt x="3728035" y="5804421"/>
                </a:moveTo>
                <a:lnTo>
                  <a:pt x="3734164" y="5806481"/>
                </a:lnTo>
                <a:cubicBezTo>
                  <a:pt x="3747446" y="5815959"/>
                  <a:pt x="3760217" y="5828321"/>
                  <a:pt x="3773498" y="5840683"/>
                </a:cubicBezTo>
                <a:cubicBezTo>
                  <a:pt x="3773498" y="5840683"/>
                  <a:pt x="3720883" y="5816371"/>
                  <a:pt x="3720883" y="5816371"/>
                </a:cubicBezTo>
                <a:cubicBezTo>
                  <a:pt x="3727524" y="5816371"/>
                  <a:pt x="3731099" y="5814723"/>
                  <a:pt x="3731610" y="5812250"/>
                </a:cubicBezTo>
                <a:close/>
                <a:moveTo>
                  <a:pt x="3773498" y="5791647"/>
                </a:moveTo>
                <a:cubicBezTo>
                  <a:pt x="3773498" y="5791647"/>
                  <a:pt x="3801083" y="5816371"/>
                  <a:pt x="3801083" y="5816371"/>
                </a:cubicBezTo>
                <a:cubicBezTo>
                  <a:pt x="3773498" y="5816371"/>
                  <a:pt x="3800572" y="5816371"/>
                  <a:pt x="3773498" y="5791647"/>
                </a:cubicBezTo>
                <a:close/>
                <a:moveTo>
                  <a:pt x="3694831" y="5791647"/>
                </a:moveTo>
                <a:cubicBezTo>
                  <a:pt x="3708112" y="5791647"/>
                  <a:pt x="3721394" y="5797828"/>
                  <a:pt x="3728035" y="5804009"/>
                </a:cubicBezTo>
                <a:close/>
                <a:moveTo>
                  <a:pt x="3667757" y="5791647"/>
                </a:moveTo>
                <a:cubicBezTo>
                  <a:pt x="3694320" y="5791647"/>
                  <a:pt x="3746935" y="5838623"/>
                  <a:pt x="3773498" y="5862111"/>
                </a:cubicBezTo>
                <a:cubicBezTo>
                  <a:pt x="3746935" y="5862111"/>
                  <a:pt x="3694320" y="5791647"/>
                  <a:pt x="3667757" y="5791647"/>
                </a:cubicBezTo>
                <a:close/>
                <a:moveTo>
                  <a:pt x="3344912" y="5770219"/>
                </a:moveTo>
                <a:lnTo>
                  <a:pt x="3375051" y="5790410"/>
                </a:lnTo>
                <a:lnTo>
                  <a:pt x="3355640" y="5796179"/>
                </a:lnTo>
                <a:cubicBezTo>
                  <a:pt x="3355640" y="5802361"/>
                  <a:pt x="3362280" y="5814311"/>
                  <a:pt x="3375562" y="5838623"/>
                </a:cubicBezTo>
                <a:cubicBezTo>
                  <a:pt x="3401614" y="5862523"/>
                  <a:pt x="3348999" y="5814723"/>
                  <a:pt x="3375562" y="5814723"/>
                </a:cubicBezTo>
                <a:cubicBezTo>
                  <a:pt x="3401614" y="5838623"/>
                  <a:pt x="3375051" y="5838623"/>
                  <a:pt x="3401614" y="5862523"/>
                </a:cubicBezTo>
                <a:cubicBezTo>
                  <a:pt x="3375051" y="5862523"/>
                  <a:pt x="3375051" y="5838623"/>
                  <a:pt x="3348999" y="5838623"/>
                </a:cubicBezTo>
                <a:cubicBezTo>
                  <a:pt x="3348999" y="5814311"/>
                  <a:pt x="3348999" y="5862935"/>
                  <a:pt x="3322436" y="5814723"/>
                </a:cubicBezTo>
                <a:cubicBezTo>
                  <a:pt x="3322436" y="5838623"/>
                  <a:pt x="3322947" y="5862935"/>
                  <a:pt x="3375562" y="5886835"/>
                </a:cubicBezTo>
                <a:cubicBezTo>
                  <a:pt x="3355640" y="5886835"/>
                  <a:pt x="3351042" y="5873237"/>
                  <a:pt x="3327544" y="5856342"/>
                </a:cubicBezTo>
                <a:lnTo>
                  <a:pt x="3306600" y="5844392"/>
                </a:lnTo>
                <a:lnTo>
                  <a:pt x="3304557" y="5842743"/>
                </a:lnTo>
                <a:cubicBezTo>
                  <a:pt x="3299959" y="5840271"/>
                  <a:pt x="3296383" y="5838623"/>
                  <a:pt x="3296383" y="5838623"/>
                </a:cubicBezTo>
                <a:lnTo>
                  <a:pt x="3306600" y="5844392"/>
                </a:lnTo>
                <a:lnTo>
                  <a:pt x="3319371" y="5853457"/>
                </a:lnTo>
                <a:cubicBezTo>
                  <a:pt x="3324479" y="5857990"/>
                  <a:pt x="3328566" y="5863347"/>
                  <a:pt x="3329587" y="5869116"/>
                </a:cubicBezTo>
                <a:lnTo>
                  <a:pt x="3328566" y="5872000"/>
                </a:lnTo>
                <a:lnTo>
                  <a:pt x="3350531" y="5887659"/>
                </a:lnTo>
                <a:cubicBezTo>
                  <a:pt x="3323968" y="5887659"/>
                  <a:pt x="3350531" y="5887659"/>
                  <a:pt x="3350531" y="5911559"/>
                </a:cubicBezTo>
                <a:cubicBezTo>
                  <a:pt x="3337250" y="5899609"/>
                  <a:pt x="3330609" y="5893428"/>
                  <a:pt x="3323968" y="5887659"/>
                </a:cubicBezTo>
                <a:lnTo>
                  <a:pt x="3322436" y="5886835"/>
                </a:lnTo>
                <a:lnTo>
                  <a:pt x="3322436" y="5886423"/>
                </a:lnTo>
                <a:lnTo>
                  <a:pt x="3322436" y="5886011"/>
                </a:lnTo>
                <a:lnTo>
                  <a:pt x="3297405" y="5863759"/>
                </a:lnTo>
                <a:cubicBezTo>
                  <a:pt x="3323968" y="5887659"/>
                  <a:pt x="3297405" y="5887659"/>
                  <a:pt x="3297405" y="5911559"/>
                </a:cubicBezTo>
                <a:cubicBezTo>
                  <a:pt x="3270842" y="5887659"/>
                  <a:pt x="3297405" y="5911559"/>
                  <a:pt x="3270842" y="5887659"/>
                </a:cubicBezTo>
                <a:cubicBezTo>
                  <a:pt x="3244279" y="5863759"/>
                  <a:pt x="3244279" y="5887659"/>
                  <a:pt x="3217716" y="5863759"/>
                </a:cubicBezTo>
                <a:cubicBezTo>
                  <a:pt x="3217716" y="5863759"/>
                  <a:pt x="3262669" y="5877357"/>
                  <a:pt x="3251430" y="5863759"/>
                </a:cubicBezTo>
                <a:lnTo>
                  <a:pt x="3218737" y="5840683"/>
                </a:lnTo>
                <a:lnTo>
                  <a:pt x="3215672" y="5840683"/>
                </a:lnTo>
                <a:cubicBezTo>
                  <a:pt x="3202902" y="5828321"/>
                  <a:pt x="3202902" y="5822140"/>
                  <a:pt x="3209032" y="5822140"/>
                </a:cubicBezTo>
                <a:lnTo>
                  <a:pt x="3235595" y="5837799"/>
                </a:lnTo>
                <a:lnTo>
                  <a:pt x="3240703" y="5836974"/>
                </a:lnTo>
                <a:cubicBezTo>
                  <a:pt x="3244279" y="5833678"/>
                  <a:pt x="3244279" y="5827909"/>
                  <a:pt x="3244279" y="5816371"/>
                </a:cubicBezTo>
                <a:cubicBezTo>
                  <a:pt x="3257560" y="5839859"/>
                  <a:pt x="3270842" y="5846040"/>
                  <a:pt x="3287189" y="5851809"/>
                </a:cubicBezTo>
                <a:lnTo>
                  <a:pt x="3308133" y="5860050"/>
                </a:lnTo>
                <a:lnTo>
                  <a:pt x="3307111" y="5858814"/>
                </a:lnTo>
                <a:cubicBezTo>
                  <a:pt x="3294851" y="5837386"/>
                  <a:pt x="3289743" y="5832854"/>
                  <a:pt x="3270331" y="5814723"/>
                </a:cubicBezTo>
                <a:cubicBezTo>
                  <a:pt x="3270331" y="5790410"/>
                  <a:pt x="3269820" y="5790410"/>
                  <a:pt x="3243768" y="5790410"/>
                </a:cubicBezTo>
                <a:cubicBezTo>
                  <a:pt x="3250409" y="5790410"/>
                  <a:pt x="3253474" y="5790410"/>
                  <a:pt x="3255006" y="5789998"/>
                </a:cubicBezTo>
                <a:lnTo>
                  <a:pt x="3253474" y="5787526"/>
                </a:lnTo>
                <a:lnTo>
                  <a:pt x="3255517" y="5787114"/>
                </a:lnTo>
                <a:cubicBezTo>
                  <a:pt x="3261647" y="5781757"/>
                  <a:pt x="3257050" y="5772279"/>
                  <a:pt x="3296383" y="5790410"/>
                </a:cubicBezTo>
                <a:cubicBezTo>
                  <a:pt x="3296383" y="5790410"/>
                  <a:pt x="3296383" y="5790410"/>
                  <a:pt x="3322436" y="5790410"/>
                </a:cubicBezTo>
                <a:cubicBezTo>
                  <a:pt x="3322436" y="5790410"/>
                  <a:pt x="3322436" y="5763214"/>
                  <a:pt x="3344912" y="5770219"/>
                </a:cubicBezTo>
                <a:close/>
                <a:moveTo>
                  <a:pt x="3747957" y="5766922"/>
                </a:moveTo>
                <a:lnTo>
                  <a:pt x="3761749" y="5766922"/>
                </a:lnTo>
                <a:cubicBezTo>
                  <a:pt x="3768390" y="5766922"/>
                  <a:pt x="3774520" y="5766922"/>
                  <a:pt x="3774520" y="5766922"/>
                </a:cubicBezTo>
                <a:cubicBezTo>
                  <a:pt x="3787802" y="5785054"/>
                  <a:pt x="3801594" y="5799888"/>
                  <a:pt x="3813343" y="5812250"/>
                </a:cubicBezTo>
                <a:lnTo>
                  <a:pt x="3827646" y="5825436"/>
                </a:lnTo>
                <a:lnTo>
                  <a:pt x="3814876" y="5815135"/>
                </a:lnTo>
                <a:cubicBezTo>
                  <a:pt x="3808235" y="5808954"/>
                  <a:pt x="3801083" y="5803185"/>
                  <a:pt x="3791377" y="5795767"/>
                </a:cubicBezTo>
                <a:close/>
                <a:moveTo>
                  <a:pt x="3243768" y="5766098"/>
                </a:moveTo>
                <a:cubicBezTo>
                  <a:pt x="3243768" y="5778048"/>
                  <a:pt x="3250409" y="5784642"/>
                  <a:pt x="3253474" y="5787526"/>
                </a:cubicBezTo>
                <a:lnTo>
                  <a:pt x="3243768" y="5790410"/>
                </a:lnTo>
                <a:cubicBezTo>
                  <a:pt x="3269820" y="5790410"/>
                  <a:pt x="3270331" y="5814723"/>
                  <a:pt x="3270331" y="5814723"/>
                </a:cubicBezTo>
                <a:cubicBezTo>
                  <a:pt x="3217716" y="5766510"/>
                  <a:pt x="3243768" y="5814311"/>
                  <a:pt x="3217716" y="5790410"/>
                </a:cubicBezTo>
                <a:cubicBezTo>
                  <a:pt x="3217716" y="5790410"/>
                  <a:pt x="3223846" y="5790823"/>
                  <a:pt x="3227421" y="5787526"/>
                </a:cubicBezTo>
                <a:lnTo>
                  <a:pt x="3227932" y="5781345"/>
                </a:lnTo>
                <a:lnTo>
                  <a:pt x="3230486" y="5784642"/>
                </a:lnTo>
                <a:cubicBezTo>
                  <a:pt x="3237127" y="5784642"/>
                  <a:pt x="3243768" y="5778048"/>
                  <a:pt x="3243768" y="5766098"/>
                </a:cubicBezTo>
                <a:close/>
                <a:moveTo>
                  <a:pt x="3217716" y="5766098"/>
                </a:moveTo>
                <a:cubicBezTo>
                  <a:pt x="3223846" y="5772279"/>
                  <a:pt x="3227421" y="5777224"/>
                  <a:pt x="3228443" y="5780521"/>
                </a:cubicBezTo>
                <a:lnTo>
                  <a:pt x="3227932" y="5781345"/>
                </a:lnTo>
                <a:close/>
                <a:moveTo>
                  <a:pt x="3541582" y="5762390"/>
                </a:moveTo>
                <a:lnTo>
                  <a:pt x="3552820" y="5766510"/>
                </a:lnTo>
                <a:cubicBezTo>
                  <a:pt x="3565080" y="5773104"/>
                  <a:pt x="3578872" y="5782581"/>
                  <a:pt x="3589089" y="5791647"/>
                </a:cubicBezTo>
                <a:cubicBezTo>
                  <a:pt x="3575807" y="5791647"/>
                  <a:pt x="3562015" y="5779285"/>
                  <a:pt x="3551798" y="5770219"/>
                </a:cubicBezTo>
                <a:close/>
                <a:moveTo>
                  <a:pt x="3539538" y="5760329"/>
                </a:moveTo>
                <a:lnTo>
                  <a:pt x="3541582" y="5762390"/>
                </a:lnTo>
                <a:lnTo>
                  <a:pt x="3539028" y="5761154"/>
                </a:lnTo>
                <a:close/>
                <a:moveTo>
                  <a:pt x="3527789" y="5757033"/>
                </a:moveTo>
                <a:lnTo>
                  <a:pt x="3539028" y="5761154"/>
                </a:lnTo>
                <a:lnTo>
                  <a:pt x="3534430" y="5766922"/>
                </a:lnTo>
                <a:cubicBezTo>
                  <a:pt x="3527789" y="5760741"/>
                  <a:pt x="3526257" y="5757857"/>
                  <a:pt x="3527789" y="5757033"/>
                </a:cubicBezTo>
                <a:close/>
                <a:moveTo>
                  <a:pt x="3295873" y="5756209"/>
                </a:moveTo>
                <a:cubicBezTo>
                  <a:pt x="3301492" y="5757445"/>
                  <a:pt x="3309665" y="5760329"/>
                  <a:pt x="3322436" y="5766098"/>
                </a:cubicBezTo>
                <a:cubicBezTo>
                  <a:pt x="3322436" y="5766098"/>
                  <a:pt x="3296383" y="5766098"/>
                  <a:pt x="3296383" y="5766098"/>
                </a:cubicBezTo>
                <a:cubicBezTo>
                  <a:pt x="3296383" y="5766098"/>
                  <a:pt x="3322947" y="5790410"/>
                  <a:pt x="3296383" y="5790410"/>
                </a:cubicBezTo>
                <a:cubicBezTo>
                  <a:pt x="3296383" y="5790410"/>
                  <a:pt x="3270331" y="5766098"/>
                  <a:pt x="3270331" y="5766098"/>
                </a:cubicBezTo>
                <a:cubicBezTo>
                  <a:pt x="3289743" y="5766098"/>
                  <a:pt x="3280037" y="5752912"/>
                  <a:pt x="3295873" y="5756209"/>
                </a:cubicBezTo>
                <a:close/>
                <a:moveTo>
                  <a:pt x="3496629" y="5750440"/>
                </a:moveTo>
                <a:lnTo>
                  <a:pt x="3505824" y="5754972"/>
                </a:lnTo>
                <a:cubicBezTo>
                  <a:pt x="3508889" y="5761154"/>
                  <a:pt x="3509399" y="5766922"/>
                  <a:pt x="3509399" y="5766922"/>
                </a:cubicBezTo>
                <a:cubicBezTo>
                  <a:pt x="3502759" y="5761154"/>
                  <a:pt x="3498672" y="5756621"/>
                  <a:pt x="3497140" y="5752912"/>
                </a:cubicBezTo>
                <a:close/>
                <a:moveTo>
                  <a:pt x="3621782" y="5748379"/>
                </a:moveTo>
                <a:cubicBezTo>
                  <a:pt x="3628423" y="5748379"/>
                  <a:pt x="3641704" y="5754560"/>
                  <a:pt x="3641704" y="5766922"/>
                </a:cubicBezTo>
                <a:cubicBezTo>
                  <a:pt x="3615652" y="5754560"/>
                  <a:pt x="3615141" y="5748379"/>
                  <a:pt x="3621782" y="5748379"/>
                </a:cubicBezTo>
                <a:close/>
                <a:moveTo>
                  <a:pt x="3827646" y="5743022"/>
                </a:moveTo>
                <a:lnTo>
                  <a:pt x="3850634" y="5766098"/>
                </a:lnTo>
                <a:lnTo>
                  <a:pt x="3841439" y="5763626"/>
                </a:lnTo>
                <a:cubicBezTo>
                  <a:pt x="3834798" y="5760741"/>
                  <a:pt x="3827646" y="5754972"/>
                  <a:pt x="3827646" y="5743022"/>
                </a:cubicBezTo>
                <a:close/>
                <a:moveTo>
                  <a:pt x="3482325" y="5743022"/>
                </a:moveTo>
                <a:cubicBezTo>
                  <a:pt x="3496118" y="5743022"/>
                  <a:pt x="3495607" y="5743022"/>
                  <a:pt x="3495607" y="5745907"/>
                </a:cubicBezTo>
                <a:lnTo>
                  <a:pt x="3496629" y="5750440"/>
                </a:lnTo>
                <a:close/>
                <a:moveTo>
                  <a:pt x="8932367" y="5742198"/>
                </a:moveTo>
                <a:cubicBezTo>
                  <a:pt x="8932367" y="5766922"/>
                  <a:pt x="8932367" y="5766922"/>
                  <a:pt x="8932367" y="5791647"/>
                </a:cubicBezTo>
                <a:cubicBezTo>
                  <a:pt x="8905293" y="5742610"/>
                  <a:pt x="8932367" y="5766922"/>
                  <a:pt x="8932367" y="5742198"/>
                </a:cubicBezTo>
                <a:close/>
                <a:moveTo>
                  <a:pt x="3553842" y="5726128"/>
                </a:moveTo>
                <a:cubicBezTo>
                  <a:pt x="3560227" y="5728394"/>
                  <a:pt x="3566357" y="5730248"/>
                  <a:pt x="3568911" y="5729733"/>
                </a:cubicBezTo>
                <a:lnTo>
                  <a:pt x="3569455" y="5727665"/>
                </a:lnTo>
                <a:lnTo>
                  <a:pt x="3573732" y="5732939"/>
                </a:lnTo>
                <a:cubicBezTo>
                  <a:pt x="3577468" y="5743022"/>
                  <a:pt x="3562526" y="5743022"/>
                  <a:pt x="3562526" y="5743022"/>
                </a:cubicBezTo>
                <a:cubicBezTo>
                  <a:pt x="3562526" y="5743022"/>
                  <a:pt x="3561504" y="5733133"/>
                  <a:pt x="3553842" y="5726128"/>
                </a:cubicBezTo>
                <a:close/>
                <a:moveTo>
                  <a:pt x="3694320" y="5720771"/>
                </a:moveTo>
                <a:cubicBezTo>
                  <a:pt x="3707090" y="5744671"/>
                  <a:pt x="3713220" y="5756209"/>
                  <a:pt x="3719861" y="5764862"/>
                </a:cubicBezTo>
                <a:lnTo>
                  <a:pt x="3721905" y="5766510"/>
                </a:lnTo>
                <a:lnTo>
                  <a:pt x="3721905" y="5745907"/>
                </a:lnTo>
                <a:cubicBezTo>
                  <a:pt x="3721905" y="5743022"/>
                  <a:pt x="3721905" y="5743022"/>
                  <a:pt x="3721905" y="5743022"/>
                </a:cubicBezTo>
                <a:cubicBezTo>
                  <a:pt x="3721905" y="5743022"/>
                  <a:pt x="3721905" y="5737253"/>
                  <a:pt x="3721905" y="5731072"/>
                </a:cubicBezTo>
                <a:lnTo>
                  <a:pt x="3721905" y="5729012"/>
                </a:lnTo>
                <a:lnTo>
                  <a:pt x="3728035" y="5735193"/>
                </a:lnTo>
                <a:cubicBezTo>
                  <a:pt x="3739784" y="5744671"/>
                  <a:pt x="3754598" y="5754972"/>
                  <a:pt x="3774520" y="5766922"/>
                </a:cubicBezTo>
                <a:cubicBezTo>
                  <a:pt x="3761238" y="5761154"/>
                  <a:pt x="3755108" y="5759505"/>
                  <a:pt x="3751533" y="5760329"/>
                </a:cubicBezTo>
                <a:lnTo>
                  <a:pt x="3747957" y="5766922"/>
                </a:lnTo>
                <a:lnTo>
                  <a:pt x="3744892" y="5773928"/>
                </a:lnTo>
                <a:lnTo>
                  <a:pt x="3722415" y="5766922"/>
                </a:lnTo>
                <a:lnTo>
                  <a:pt x="3745914" y="5791647"/>
                </a:lnTo>
                <a:cubicBezTo>
                  <a:pt x="3719861" y="5768159"/>
                  <a:pt x="3720372" y="5767747"/>
                  <a:pt x="3694320" y="5767747"/>
                </a:cubicBezTo>
                <a:cubicBezTo>
                  <a:pt x="3694320" y="5744259"/>
                  <a:pt x="3667757" y="5744671"/>
                  <a:pt x="3694320" y="5720771"/>
                </a:cubicBezTo>
                <a:close/>
                <a:moveTo>
                  <a:pt x="3589089" y="5720771"/>
                </a:moveTo>
                <a:cubicBezTo>
                  <a:pt x="3616674" y="5742610"/>
                  <a:pt x="3589089" y="5742610"/>
                  <a:pt x="3589089" y="5720771"/>
                </a:cubicBezTo>
                <a:close/>
                <a:moveTo>
                  <a:pt x="3711177" y="5719122"/>
                </a:moveTo>
                <a:lnTo>
                  <a:pt x="3721905" y="5719122"/>
                </a:lnTo>
                <a:lnTo>
                  <a:pt x="3721905" y="5729012"/>
                </a:lnTo>
                <a:close/>
                <a:moveTo>
                  <a:pt x="3562526" y="5719122"/>
                </a:moveTo>
                <a:cubicBezTo>
                  <a:pt x="3566485" y="5722728"/>
                  <a:pt x="3568720" y="5725252"/>
                  <a:pt x="3569645" y="5726939"/>
                </a:cubicBezTo>
                <a:lnTo>
                  <a:pt x="3569455" y="5727665"/>
                </a:lnTo>
                <a:close/>
                <a:moveTo>
                  <a:pt x="3535963" y="5719122"/>
                </a:moveTo>
                <a:cubicBezTo>
                  <a:pt x="3545158" y="5719122"/>
                  <a:pt x="3550266" y="5722419"/>
                  <a:pt x="3553842" y="5726128"/>
                </a:cubicBezTo>
                <a:cubicBezTo>
                  <a:pt x="3545668" y="5723243"/>
                  <a:pt x="3535963" y="5719122"/>
                  <a:pt x="3535963" y="5719122"/>
                </a:cubicBezTo>
                <a:close/>
                <a:moveTo>
                  <a:pt x="3303535" y="5709645"/>
                </a:moveTo>
                <a:cubicBezTo>
                  <a:pt x="3309665" y="5710469"/>
                  <a:pt x="3316306" y="5713765"/>
                  <a:pt x="3322947" y="5719534"/>
                </a:cubicBezTo>
                <a:cubicBezTo>
                  <a:pt x="3295873" y="5719534"/>
                  <a:pt x="3323457" y="5742198"/>
                  <a:pt x="3295873" y="5742198"/>
                </a:cubicBezTo>
                <a:cubicBezTo>
                  <a:pt x="3275439" y="5725303"/>
                  <a:pt x="3285656" y="5707584"/>
                  <a:pt x="3303535" y="5709645"/>
                </a:cubicBezTo>
                <a:close/>
                <a:moveTo>
                  <a:pt x="3640683" y="5696458"/>
                </a:moveTo>
                <a:cubicBezTo>
                  <a:pt x="3667757" y="5696458"/>
                  <a:pt x="3667757" y="5696458"/>
                  <a:pt x="3694831" y="5720771"/>
                </a:cubicBezTo>
                <a:lnTo>
                  <a:pt x="3694320" y="5720771"/>
                </a:lnTo>
                <a:lnTo>
                  <a:pt x="3681549" y="5720771"/>
                </a:lnTo>
                <a:cubicBezTo>
                  <a:pt x="3674397" y="5720771"/>
                  <a:pt x="3667757" y="5720771"/>
                  <a:pt x="3667757" y="5720771"/>
                </a:cubicBezTo>
                <a:lnTo>
                  <a:pt x="3667757" y="5720359"/>
                </a:lnTo>
                <a:lnTo>
                  <a:pt x="3663159" y="5728600"/>
                </a:lnTo>
                <a:cubicBezTo>
                  <a:pt x="3660094" y="5729012"/>
                  <a:pt x="3656008" y="5727776"/>
                  <a:pt x="3651410" y="5724891"/>
                </a:cubicBezTo>
                <a:lnTo>
                  <a:pt x="3617695" y="5698519"/>
                </a:lnTo>
                <a:lnTo>
                  <a:pt x="3628423" y="5698931"/>
                </a:lnTo>
                <a:lnTo>
                  <a:pt x="3665713" y="5718298"/>
                </a:lnTo>
                <a:lnTo>
                  <a:pt x="3659583" y="5710057"/>
                </a:lnTo>
                <a:cubicBezTo>
                  <a:pt x="3661116" y="5705524"/>
                  <a:pt x="3681549" y="5714590"/>
                  <a:pt x="3640683" y="5696458"/>
                </a:cubicBezTo>
                <a:close/>
                <a:moveTo>
                  <a:pt x="3615652" y="5696458"/>
                </a:moveTo>
                <a:lnTo>
                  <a:pt x="3617695" y="5698519"/>
                </a:lnTo>
                <a:lnTo>
                  <a:pt x="3616674" y="5698519"/>
                </a:lnTo>
                <a:close/>
                <a:moveTo>
                  <a:pt x="3589089" y="5696458"/>
                </a:moveTo>
                <a:lnTo>
                  <a:pt x="3616674" y="5698519"/>
                </a:lnTo>
                <a:lnTo>
                  <a:pt x="3628423" y="5716650"/>
                </a:lnTo>
                <a:cubicBezTo>
                  <a:pt x="3635064" y="5719534"/>
                  <a:pt x="3641704" y="5719534"/>
                  <a:pt x="3641704" y="5719534"/>
                </a:cubicBezTo>
                <a:cubicBezTo>
                  <a:pt x="3615652" y="5719534"/>
                  <a:pt x="3615652" y="5719534"/>
                  <a:pt x="3589089" y="5696458"/>
                </a:cubicBezTo>
                <a:close/>
                <a:moveTo>
                  <a:pt x="3562015" y="5696458"/>
                </a:moveTo>
                <a:cubicBezTo>
                  <a:pt x="3562015" y="5696458"/>
                  <a:pt x="3588067" y="5696458"/>
                  <a:pt x="3588067" y="5696458"/>
                </a:cubicBezTo>
                <a:cubicBezTo>
                  <a:pt x="3588067" y="5696458"/>
                  <a:pt x="3588067" y="5696046"/>
                  <a:pt x="3591132" y="5698931"/>
                </a:cubicBezTo>
                <a:lnTo>
                  <a:pt x="3603392" y="5709645"/>
                </a:lnTo>
                <a:lnTo>
                  <a:pt x="3603903" y="5710057"/>
                </a:lnTo>
                <a:lnTo>
                  <a:pt x="3604414" y="5710469"/>
                </a:lnTo>
                <a:lnTo>
                  <a:pt x="3614120" y="5719534"/>
                </a:lnTo>
                <a:cubicBezTo>
                  <a:pt x="3640683" y="5742610"/>
                  <a:pt x="3588067" y="5719534"/>
                  <a:pt x="3562015" y="5696458"/>
                </a:cubicBezTo>
                <a:close/>
                <a:moveTo>
                  <a:pt x="3688701" y="5695222"/>
                </a:moveTo>
                <a:lnTo>
                  <a:pt x="3695341" y="5695222"/>
                </a:lnTo>
                <a:cubicBezTo>
                  <a:pt x="3701982" y="5700991"/>
                  <a:pt x="3701982" y="5702640"/>
                  <a:pt x="3698406" y="5701403"/>
                </a:cubicBezTo>
                <a:lnTo>
                  <a:pt x="3690744" y="5697283"/>
                </a:lnTo>
                <a:close/>
                <a:moveTo>
                  <a:pt x="3668778" y="5695222"/>
                </a:moveTo>
                <a:cubicBezTo>
                  <a:pt x="3668778" y="5695222"/>
                  <a:pt x="3668778" y="5695222"/>
                  <a:pt x="3671843" y="5695222"/>
                </a:cubicBezTo>
                <a:lnTo>
                  <a:pt x="3687168" y="5695222"/>
                </a:lnTo>
                <a:lnTo>
                  <a:pt x="3690744" y="5697283"/>
                </a:lnTo>
                <a:lnTo>
                  <a:pt x="3701471" y="5710057"/>
                </a:lnTo>
                <a:lnTo>
                  <a:pt x="3711177" y="5719122"/>
                </a:lnTo>
                <a:lnTo>
                  <a:pt x="3698406" y="5719122"/>
                </a:lnTo>
                <a:cubicBezTo>
                  <a:pt x="3695341" y="5719122"/>
                  <a:pt x="3695341" y="5719122"/>
                  <a:pt x="3695341" y="5719122"/>
                </a:cubicBezTo>
                <a:cubicBezTo>
                  <a:pt x="3668778" y="5695222"/>
                  <a:pt x="3695341" y="5695222"/>
                  <a:pt x="3668778" y="5695222"/>
                </a:cubicBezTo>
                <a:close/>
                <a:moveTo>
                  <a:pt x="8959441" y="5671734"/>
                </a:moveTo>
                <a:cubicBezTo>
                  <a:pt x="8986515" y="5696458"/>
                  <a:pt x="8959441" y="5696458"/>
                  <a:pt x="8959441" y="5720771"/>
                </a:cubicBezTo>
                <a:cubicBezTo>
                  <a:pt x="8932367" y="5671734"/>
                  <a:pt x="8959441" y="5720771"/>
                  <a:pt x="8959441" y="5671734"/>
                </a:cubicBezTo>
                <a:close/>
                <a:moveTo>
                  <a:pt x="3720883" y="5671734"/>
                </a:moveTo>
                <a:cubicBezTo>
                  <a:pt x="3747446" y="5696458"/>
                  <a:pt x="3747446" y="5696046"/>
                  <a:pt x="3737740" y="5689865"/>
                </a:cubicBezTo>
                <a:lnTo>
                  <a:pt x="3720883" y="5680388"/>
                </a:lnTo>
                <a:close/>
                <a:moveTo>
                  <a:pt x="3694831" y="5671734"/>
                </a:moveTo>
                <a:cubicBezTo>
                  <a:pt x="3701471" y="5671734"/>
                  <a:pt x="3709645" y="5674619"/>
                  <a:pt x="3717307" y="5678327"/>
                </a:cubicBezTo>
                <a:lnTo>
                  <a:pt x="3720883" y="5680388"/>
                </a:lnTo>
                <a:lnTo>
                  <a:pt x="3720883" y="5682036"/>
                </a:lnTo>
                <a:cubicBezTo>
                  <a:pt x="3719350" y="5685333"/>
                  <a:pt x="3714753" y="5671734"/>
                  <a:pt x="3694831" y="5671734"/>
                </a:cubicBezTo>
                <a:close/>
                <a:moveTo>
                  <a:pt x="3668778" y="5671322"/>
                </a:moveTo>
                <a:lnTo>
                  <a:pt x="3688701" y="5695222"/>
                </a:lnTo>
                <a:lnTo>
                  <a:pt x="3687168" y="5695222"/>
                </a:lnTo>
                <a:lnTo>
                  <a:pt x="3682060" y="5692338"/>
                </a:lnTo>
                <a:cubicBezTo>
                  <a:pt x="3668267" y="5683272"/>
                  <a:pt x="3655497" y="5671322"/>
                  <a:pt x="3668778" y="5671322"/>
                </a:cubicBezTo>
                <a:close/>
                <a:moveTo>
                  <a:pt x="3402636" y="5671322"/>
                </a:moveTo>
                <a:lnTo>
                  <a:pt x="3406212" y="5679152"/>
                </a:lnTo>
                <a:lnTo>
                  <a:pt x="3406212" y="5682860"/>
                </a:lnTo>
                <a:close/>
                <a:moveTo>
                  <a:pt x="8946670" y="5652367"/>
                </a:moveTo>
                <a:lnTo>
                  <a:pt x="8959441" y="5671734"/>
                </a:lnTo>
                <a:cubicBezTo>
                  <a:pt x="8952800" y="5665965"/>
                  <a:pt x="8949224" y="5661433"/>
                  <a:pt x="8947692" y="5657724"/>
                </a:cubicBezTo>
                <a:close/>
                <a:moveTo>
                  <a:pt x="3628423" y="5648658"/>
                </a:moveTo>
                <a:lnTo>
                  <a:pt x="3639150" y="5650307"/>
                </a:lnTo>
                <a:cubicBezTo>
                  <a:pt x="3642215" y="5653191"/>
                  <a:pt x="3642215" y="5659372"/>
                  <a:pt x="3642215" y="5671734"/>
                </a:cubicBezTo>
                <a:cubicBezTo>
                  <a:pt x="3629444" y="5659372"/>
                  <a:pt x="3629444" y="5653191"/>
                  <a:pt x="3629444" y="5650307"/>
                </a:cubicBezTo>
                <a:close/>
                <a:moveTo>
                  <a:pt x="3535963" y="5647422"/>
                </a:moveTo>
                <a:lnTo>
                  <a:pt x="3541582" y="5650307"/>
                </a:lnTo>
                <a:cubicBezTo>
                  <a:pt x="3548733" y="5653191"/>
                  <a:pt x="3562015" y="5659372"/>
                  <a:pt x="3589089" y="5671734"/>
                </a:cubicBezTo>
                <a:cubicBezTo>
                  <a:pt x="3589089" y="5696458"/>
                  <a:pt x="3589089" y="5671734"/>
                  <a:pt x="3562015" y="5671734"/>
                </a:cubicBezTo>
                <a:cubicBezTo>
                  <a:pt x="3541582" y="5653191"/>
                  <a:pt x="3551798" y="5662257"/>
                  <a:pt x="3546690" y="5657724"/>
                </a:cubicBezTo>
                <a:close/>
                <a:moveTo>
                  <a:pt x="3402636" y="5647422"/>
                </a:moveTo>
                <a:cubicBezTo>
                  <a:pt x="3402636" y="5647422"/>
                  <a:pt x="3409277" y="5647422"/>
                  <a:pt x="3415918" y="5650307"/>
                </a:cubicBezTo>
                <a:lnTo>
                  <a:pt x="3418472" y="5654839"/>
                </a:lnTo>
                <a:close/>
                <a:moveTo>
                  <a:pt x="3616674" y="5647010"/>
                </a:moveTo>
                <a:cubicBezTo>
                  <a:pt x="3616674" y="5647010"/>
                  <a:pt x="3616674" y="5671734"/>
                  <a:pt x="3640683" y="5671734"/>
                </a:cubicBezTo>
                <a:cubicBezTo>
                  <a:pt x="3616674" y="5671734"/>
                  <a:pt x="3640683" y="5671734"/>
                  <a:pt x="3616674" y="5671734"/>
                </a:cubicBezTo>
                <a:cubicBezTo>
                  <a:pt x="3616674" y="5671734"/>
                  <a:pt x="3616674" y="5647010"/>
                  <a:pt x="3616674" y="5647010"/>
                </a:cubicBezTo>
                <a:close/>
                <a:moveTo>
                  <a:pt x="3616674" y="5647010"/>
                </a:moveTo>
                <a:cubicBezTo>
                  <a:pt x="3623314" y="5647010"/>
                  <a:pt x="3626379" y="5647010"/>
                  <a:pt x="3627912" y="5647422"/>
                </a:cubicBezTo>
                <a:lnTo>
                  <a:pt x="3628423" y="5648658"/>
                </a:lnTo>
                <a:close/>
                <a:moveTo>
                  <a:pt x="8932367" y="5624346"/>
                </a:moveTo>
                <a:cubicBezTo>
                  <a:pt x="8946159" y="5636296"/>
                  <a:pt x="8946159" y="5642065"/>
                  <a:pt x="8946159" y="5647834"/>
                </a:cubicBezTo>
                <a:lnTo>
                  <a:pt x="8946670" y="5652367"/>
                </a:lnTo>
                <a:lnTo>
                  <a:pt x="8946159" y="5651131"/>
                </a:lnTo>
                <a:cubicBezTo>
                  <a:pt x="8939008" y="5648246"/>
                  <a:pt x="8932367" y="5647834"/>
                  <a:pt x="8932367" y="5647834"/>
                </a:cubicBezTo>
                <a:lnTo>
                  <a:pt x="8932367" y="5631351"/>
                </a:lnTo>
                <a:lnTo>
                  <a:pt x="8932367" y="5627643"/>
                </a:lnTo>
                <a:cubicBezTo>
                  <a:pt x="8932367" y="5624758"/>
                  <a:pt x="8932367" y="5624346"/>
                  <a:pt x="8932367" y="5624346"/>
                </a:cubicBezTo>
                <a:close/>
                <a:moveTo>
                  <a:pt x="3535963" y="5623522"/>
                </a:moveTo>
                <a:lnTo>
                  <a:pt x="3548222" y="5629703"/>
                </a:lnTo>
                <a:lnTo>
                  <a:pt x="3547712" y="5630115"/>
                </a:lnTo>
                <a:cubicBezTo>
                  <a:pt x="3545668" y="5630939"/>
                  <a:pt x="3542603" y="5629291"/>
                  <a:pt x="3535963" y="5623522"/>
                </a:cubicBezTo>
                <a:close/>
                <a:moveTo>
                  <a:pt x="8987026" y="5622698"/>
                </a:moveTo>
                <a:cubicBezTo>
                  <a:pt x="8987026" y="5622698"/>
                  <a:pt x="8987026" y="5622698"/>
                  <a:pt x="8987026" y="5647010"/>
                </a:cubicBezTo>
                <a:cubicBezTo>
                  <a:pt x="8987026" y="5647010"/>
                  <a:pt x="8986515" y="5647010"/>
                  <a:pt x="8959441" y="5671734"/>
                </a:cubicBezTo>
                <a:cubicBezTo>
                  <a:pt x="8959441" y="5622698"/>
                  <a:pt x="8987026" y="5622698"/>
                  <a:pt x="8987026" y="5622698"/>
                </a:cubicBezTo>
                <a:close/>
                <a:moveTo>
                  <a:pt x="3559461" y="5618165"/>
                </a:moveTo>
                <a:lnTo>
                  <a:pt x="3562526" y="5620638"/>
                </a:lnTo>
                <a:cubicBezTo>
                  <a:pt x="3569166" y="5623522"/>
                  <a:pt x="3575807" y="5623522"/>
                  <a:pt x="3589089" y="5623522"/>
                </a:cubicBezTo>
                <a:cubicBezTo>
                  <a:pt x="3589089" y="5635472"/>
                  <a:pt x="3582448" y="5641653"/>
                  <a:pt x="3572231" y="5641653"/>
                </a:cubicBezTo>
                <a:lnTo>
                  <a:pt x="3548222" y="5629703"/>
                </a:lnTo>
                <a:lnTo>
                  <a:pt x="3551798" y="5623522"/>
                </a:lnTo>
                <a:close/>
                <a:moveTo>
                  <a:pt x="8837353" y="5616929"/>
                </a:moveTo>
                <a:lnTo>
                  <a:pt x="8837863" y="5618989"/>
                </a:lnTo>
                <a:cubicBezTo>
                  <a:pt x="8836331" y="5621050"/>
                  <a:pt x="8833266" y="5622698"/>
                  <a:pt x="8826625" y="5622698"/>
                </a:cubicBezTo>
                <a:close/>
                <a:moveTo>
                  <a:pt x="3699428" y="5593853"/>
                </a:moveTo>
                <a:cubicBezTo>
                  <a:pt x="3702493" y="5599210"/>
                  <a:pt x="3706580" y="5604155"/>
                  <a:pt x="3711177" y="5608688"/>
                </a:cubicBezTo>
                <a:lnTo>
                  <a:pt x="3735186" y="5618989"/>
                </a:lnTo>
                <a:lnTo>
                  <a:pt x="3722415" y="5601270"/>
                </a:lnTo>
                <a:cubicBezTo>
                  <a:pt x="3728545" y="5601270"/>
                  <a:pt x="3733143" y="5603743"/>
                  <a:pt x="3737229" y="5608688"/>
                </a:cubicBezTo>
                <a:lnTo>
                  <a:pt x="3745914" y="5623522"/>
                </a:lnTo>
                <a:lnTo>
                  <a:pt x="3745914" y="5624346"/>
                </a:lnTo>
                <a:lnTo>
                  <a:pt x="3747957" y="5627643"/>
                </a:lnTo>
                <a:cubicBezTo>
                  <a:pt x="3751533" y="5635060"/>
                  <a:pt x="3754598" y="5642889"/>
                  <a:pt x="3758173" y="5650719"/>
                </a:cubicBezTo>
                <a:cubicBezTo>
                  <a:pt x="3755619" y="5645774"/>
                  <a:pt x="3750511" y="5641241"/>
                  <a:pt x="3747957" y="5636296"/>
                </a:cubicBezTo>
                <a:lnTo>
                  <a:pt x="3745914" y="5634236"/>
                </a:lnTo>
                <a:lnTo>
                  <a:pt x="3745914" y="5647010"/>
                </a:lnTo>
                <a:cubicBezTo>
                  <a:pt x="3727013" y="5629291"/>
                  <a:pt x="3708112" y="5611572"/>
                  <a:pt x="3699428" y="5593853"/>
                </a:cubicBezTo>
                <a:close/>
                <a:moveTo>
                  <a:pt x="9038109" y="5576546"/>
                </a:moveTo>
                <a:cubicBezTo>
                  <a:pt x="9038109" y="5576546"/>
                  <a:pt x="9038109" y="5576546"/>
                  <a:pt x="9038109" y="5599622"/>
                </a:cubicBezTo>
                <a:cubicBezTo>
                  <a:pt x="9038109" y="5599622"/>
                  <a:pt x="9038109" y="5599622"/>
                  <a:pt x="9038109" y="5622698"/>
                </a:cubicBezTo>
                <a:cubicBezTo>
                  <a:pt x="9014100" y="5576546"/>
                  <a:pt x="9038109" y="5599622"/>
                  <a:pt x="9038109" y="5576546"/>
                </a:cubicBezTo>
                <a:close/>
                <a:moveTo>
                  <a:pt x="9014100" y="5576546"/>
                </a:moveTo>
                <a:cubicBezTo>
                  <a:pt x="9014100" y="5576546"/>
                  <a:pt x="9038109" y="5623522"/>
                  <a:pt x="9038109" y="5623522"/>
                </a:cubicBezTo>
                <a:cubicBezTo>
                  <a:pt x="9014100" y="5623522"/>
                  <a:pt x="9038109" y="5600034"/>
                  <a:pt x="9014100" y="5600034"/>
                </a:cubicBezTo>
                <a:cubicBezTo>
                  <a:pt x="9014100" y="5593853"/>
                  <a:pt x="9014100" y="5588084"/>
                  <a:pt x="9014100" y="5576546"/>
                </a:cubicBezTo>
                <a:close/>
                <a:moveTo>
                  <a:pt x="8932367" y="5576546"/>
                </a:moveTo>
                <a:cubicBezTo>
                  <a:pt x="8959952" y="5622698"/>
                  <a:pt x="8932367" y="5599622"/>
                  <a:pt x="8932367" y="5622698"/>
                </a:cubicBezTo>
                <a:lnTo>
                  <a:pt x="8932367" y="5617753"/>
                </a:lnTo>
                <a:lnTo>
                  <a:pt x="8932367" y="5599622"/>
                </a:lnTo>
                <a:cubicBezTo>
                  <a:pt x="8932367" y="5593853"/>
                  <a:pt x="8932367" y="5588084"/>
                  <a:pt x="8932367" y="5576546"/>
                </a:cubicBezTo>
                <a:close/>
                <a:moveTo>
                  <a:pt x="3722415" y="5576546"/>
                </a:moveTo>
                <a:cubicBezTo>
                  <a:pt x="3722415" y="5601270"/>
                  <a:pt x="3722415" y="5601270"/>
                  <a:pt x="3722415" y="5601270"/>
                </a:cubicBezTo>
                <a:cubicBezTo>
                  <a:pt x="3708623" y="5601270"/>
                  <a:pt x="3708623" y="5594677"/>
                  <a:pt x="3705047" y="5585612"/>
                </a:cubicBezTo>
                <a:lnTo>
                  <a:pt x="3701471" y="5579431"/>
                </a:lnTo>
                <a:lnTo>
                  <a:pt x="3705047" y="5582315"/>
                </a:lnTo>
                <a:cubicBezTo>
                  <a:pt x="3715264" y="5588496"/>
                  <a:pt x="3722415" y="5588908"/>
                  <a:pt x="3722415" y="5576546"/>
                </a:cubicBezTo>
                <a:close/>
                <a:moveTo>
                  <a:pt x="3401614" y="5576546"/>
                </a:moveTo>
                <a:cubicBezTo>
                  <a:pt x="3401614" y="5599622"/>
                  <a:pt x="3428688" y="5599622"/>
                  <a:pt x="3401614" y="5622698"/>
                </a:cubicBezTo>
                <a:cubicBezTo>
                  <a:pt x="3401614" y="5599622"/>
                  <a:pt x="3374540" y="5576546"/>
                  <a:pt x="3401614" y="5576546"/>
                </a:cubicBezTo>
                <a:close/>
                <a:moveTo>
                  <a:pt x="8905293" y="5575722"/>
                </a:moveTo>
                <a:lnTo>
                  <a:pt x="8905293" y="5578606"/>
                </a:lnTo>
                <a:cubicBezTo>
                  <a:pt x="8905293" y="5587260"/>
                  <a:pt x="8905293" y="5599622"/>
                  <a:pt x="8905293" y="5599622"/>
                </a:cubicBezTo>
                <a:cubicBezTo>
                  <a:pt x="8905293" y="5611572"/>
                  <a:pt x="8905293" y="5617341"/>
                  <a:pt x="8905293" y="5623522"/>
                </a:cubicBezTo>
                <a:cubicBezTo>
                  <a:pt x="8881284" y="5599622"/>
                  <a:pt x="8905293" y="5599622"/>
                  <a:pt x="8905293" y="5575722"/>
                </a:cubicBezTo>
                <a:close/>
                <a:moveTo>
                  <a:pt x="9053944" y="5566656"/>
                </a:moveTo>
                <a:cubicBezTo>
                  <a:pt x="9054966" y="5567481"/>
                  <a:pt x="9058542" y="5570365"/>
                  <a:pt x="9065183" y="5576546"/>
                </a:cubicBezTo>
                <a:cubicBezTo>
                  <a:pt x="9065183" y="5576546"/>
                  <a:pt x="9065183" y="5601270"/>
                  <a:pt x="9065183" y="5601270"/>
                </a:cubicBezTo>
                <a:cubicBezTo>
                  <a:pt x="9065183" y="5582727"/>
                  <a:pt x="9049858" y="5564184"/>
                  <a:pt x="9053944" y="5566656"/>
                </a:cubicBezTo>
                <a:close/>
                <a:moveTo>
                  <a:pt x="3463425" y="5563772"/>
                </a:moveTo>
                <a:lnTo>
                  <a:pt x="3478239" y="5565008"/>
                </a:lnTo>
                <a:lnTo>
                  <a:pt x="3482325" y="5566656"/>
                </a:lnTo>
                <a:lnTo>
                  <a:pt x="3482325" y="5575722"/>
                </a:lnTo>
                <a:close/>
                <a:moveTo>
                  <a:pt x="3456273" y="5559239"/>
                </a:moveTo>
                <a:lnTo>
                  <a:pt x="3463425" y="5563772"/>
                </a:lnTo>
                <a:lnTo>
                  <a:pt x="3462403" y="5563772"/>
                </a:lnTo>
                <a:cubicBezTo>
                  <a:pt x="3458827" y="5563772"/>
                  <a:pt x="3457806" y="5563772"/>
                  <a:pt x="3456784" y="5562124"/>
                </a:cubicBezTo>
                <a:close/>
                <a:moveTo>
                  <a:pt x="8932367" y="5551822"/>
                </a:moveTo>
                <a:cubicBezTo>
                  <a:pt x="8959952" y="5576546"/>
                  <a:pt x="8932367" y="5576546"/>
                  <a:pt x="8959441" y="5601270"/>
                </a:cubicBezTo>
                <a:cubicBezTo>
                  <a:pt x="8932367" y="5601270"/>
                  <a:pt x="8932367" y="5551822"/>
                  <a:pt x="8932367" y="5551822"/>
                </a:cubicBezTo>
                <a:close/>
                <a:moveTo>
                  <a:pt x="8878730" y="5551822"/>
                </a:moveTo>
                <a:cubicBezTo>
                  <a:pt x="8905293" y="5575310"/>
                  <a:pt x="8878730" y="5575722"/>
                  <a:pt x="8878730" y="5599210"/>
                </a:cubicBezTo>
                <a:cubicBezTo>
                  <a:pt x="8878730" y="5599210"/>
                  <a:pt x="8852677" y="5599210"/>
                  <a:pt x="8852677" y="5599210"/>
                </a:cubicBezTo>
                <a:cubicBezTo>
                  <a:pt x="8852677" y="5599210"/>
                  <a:pt x="8852677" y="5604567"/>
                  <a:pt x="8849613" y="5610748"/>
                </a:cubicBezTo>
                <a:lnTo>
                  <a:pt x="8837353" y="5616929"/>
                </a:lnTo>
                <a:lnTo>
                  <a:pt x="8836331" y="5610748"/>
                </a:lnTo>
                <a:cubicBezTo>
                  <a:pt x="8833266" y="5604567"/>
                  <a:pt x="8826625" y="5599210"/>
                  <a:pt x="8826625" y="5599210"/>
                </a:cubicBezTo>
                <a:cubicBezTo>
                  <a:pt x="8852677" y="5575722"/>
                  <a:pt x="8852677" y="5575310"/>
                  <a:pt x="8878730" y="5551822"/>
                </a:cubicBezTo>
                <a:close/>
                <a:moveTo>
                  <a:pt x="8720883" y="5551822"/>
                </a:moveTo>
                <a:cubicBezTo>
                  <a:pt x="8720883" y="5551822"/>
                  <a:pt x="8720373" y="5575722"/>
                  <a:pt x="8747957" y="5599210"/>
                </a:cubicBezTo>
                <a:cubicBezTo>
                  <a:pt x="8747957" y="5622698"/>
                  <a:pt x="8720883" y="5575310"/>
                  <a:pt x="8720883" y="5575310"/>
                </a:cubicBezTo>
                <a:cubicBezTo>
                  <a:pt x="8693809" y="5551822"/>
                  <a:pt x="8720883" y="5551822"/>
                  <a:pt x="8720883" y="5551822"/>
                </a:cubicBezTo>
                <a:close/>
                <a:moveTo>
                  <a:pt x="3667757" y="5551822"/>
                </a:moveTo>
                <a:cubicBezTo>
                  <a:pt x="3681549" y="5558003"/>
                  <a:pt x="3690233" y="5564184"/>
                  <a:pt x="3695852" y="5569541"/>
                </a:cubicBezTo>
                <a:lnTo>
                  <a:pt x="3701471" y="5579431"/>
                </a:lnTo>
                <a:close/>
                <a:moveTo>
                  <a:pt x="3455762" y="5551822"/>
                </a:moveTo>
                <a:lnTo>
                  <a:pt x="3456273" y="5559239"/>
                </a:lnTo>
                <a:lnTo>
                  <a:pt x="3449122" y="5554706"/>
                </a:lnTo>
                <a:cubicBezTo>
                  <a:pt x="3442481" y="5551822"/>
                  <a:pt x="3442481" y="5551822"/>
                  <a:pt x="3455762" y="5551822"/>
                </a:cubicBezTo>
                <a:close/>
                <a:moveTo>
                  <a:pt x="3572742" y="5542756"/>
                </a:moveTo>
                <a:lnTo>
                  <a:pt x="3585513" y="5560475"/>
                </a:lnTo>
                <a:cubicBezTo>
                  <a:pt x="3588578" y="5569541"/>
                  <a:pt x="3589089" y="5575722"/>
                  <a:pt x="3589089" y="5575722"/>
                </a:cubicBezTo>
                <a:cubicBezTo>
                  <a:pt x="3615652" y="5599622"/>
                  <a:pt x="3589089" y="5599210"/>
                  <a:pt x="3589089" y="5623522"/>
                </a:cubicBezTo>
                <a:cubicBezTo>
                  <a:pt x="3575807" y="5617341"/>
                  <a:pt x="3567123" y="5615693"/>
                  <a:pt x="3561504" y="5616517"/>
                </a:cubicBezTo>
                <a:lnTo>
                  <a:pt x="3559461" y="5618165"/>
                </a:lnTo>
                <a:lnTo>
                  <a:pt x="3535963" y="5599622"/>
                </a:lnTo>
                <a:cubicBezTo>
                  <a:pt x="3562526" y="5623522"/>
                  <a:pt x="3535963" y="5599210"/>
                  <a:pt x="3535963" y="5623522"/>
                </a:cubicBezTo>
                <a:cubicBezTo>
                  <a:pt x="3535963" y="5623522"/>
                  <a:pt x="3562526" y="5647422"/>
                  <a:pt x="3535963" y="5647422"/>
                </a:cubicBezTo>
                <a:lnTo>
                  <a:pt x="3534941" y="5647422"/>
                </a:lnTo>
                <a:lnTo>
                  <a:pt x="3528811" y="5647834"/>
                </a:lnTo>
                <a:cubicBezTo>
                  <a:pt x="3517573" y="5650307"/>
                  <a:pt x="3502759" y="5659372"/>
                  <a:pt x="3562526" y="5695222"/>
                </a:cubicBezTo>
                <a:cubicBezTo>
                  <a:pt x="3562526" y="5695222"/>
                  <a:pt x="3535963" y="5695222"/>
                  <a:pt x="3562526" y="5719122"/>
                </a:cubicBezTo>
                <a:cubicBezTo>
                  <a:pt x="3509399" y="5695222"/>
                  <a:pt x="3455762" y="5695222"/>
                  <a:pt x="3455762" y="5719122"/>
                </a:cubicBezTo>
                <a:cubicBezTo>
                  <a:pt x="3482325" y="5743022"/>
                  <a:pt x="3482325" y="5743022"/>
                  <a:pt x="3482325" y="5743022"/>
                </a:cubicBezTo>
                <a:cubicBezTo>
                  <a:pt x="3489477" y="5749203"/>
                  <a:pt x="3488966" y="5750852"/>
                  <a:pt x="3486412" y="5750440"/>
                </a:cubicBezTo>
                <a:lnTo>
                  <a:pt x="3482325" y="5748379"/>
                </a:lnTo>
                <a:lnTo>
                  <a:pt x="3482325" y="5751264"/>
                </a:lnTo>
                <a:lnTo>
                  <a:pt x="3509399" y="5766922"/>
                </a:lnTo>
                <a:lnTo>
                  <a:pt x="3483347" y="5757445"/>
                </a:lnTo>
                <a:lnTo>
                  <a:pt x="3484369" y="5763626"/>
                </a:lnTo>
                <a:cubicBezTo>
                  <a:pt x="3487945" y="5766922"/>
                  <a:pt x="3494585" y="5766922"/>
                  <a:pt x="3507356" y="5766922"/>
                </a:cubicBezTo>
                <a:cubicBezTo>
                  <a:pt x="3507356" y="5791647"/>
                  <a:pt x="3481304" y="5791647"/>
                  <a:pt x="3429199" y="5766922"/>
                </a:cubicBezTo>
                <a:cubicBezTo>
                  <a:pt x="3455251" y="5766922"/>
                  <a:pt x="3455251" y="5766922"/>
                  <a:pt x="3481304" y="5766922"/>
                </a:cubicBezTo>
                <a:cubicBezTo>
                  <a:pt x="3481304" y="5766922"/>
                  <a:pt x="3455251" y="5742198"/>
                  <a:pt x="3455251" y="5742198"/>
                </a:cubicBezTo>
                <a:lnTo>
                  <a:pt x="3457295" y="5742198"/>
                </a:lnTo>
                <a:lnTo>
                  <a:pt x="3429199" y="5719122"/>
                </a:lnTo>
                <a:cubicBezTo>
                  <a:pt x="3415918" y="5707172"/>
                  <a:pt x="3415918" y="5713353"/>
                  <a:pt x="3412853" y="5716238"/>
                </a:cubicBezTo>
                <a:lnTo>
                  <a:pt x="3411320" y="5716238"/>
                </a:lnTo>
                <a:lnTo>
                  <a:pt x="3425623" y="5719122"/>
                </a:lnTo>
                <a:lnTo>
                  <a:pt x="3429710" y="5720359"/>
                </a:lnTo>
                <a:cubicBezTo>
                  <a:pt x="3456273" y="5743847"/>
                  <a:pt x="3429199" y="5767747"/>
                  <a:pt x="3376073" y="5743847"/>
                </a:cubicBezTo>
                <a:cubicBezTo>
                  <a:pt x="3402636" y="5767335"/>
                  <a:pt x="3403658" y="5744671"/>
                  <a:pt x="3429199" y="5766922"/>
                </a:cubicBezTo>
                <a:cubicBezTo>
                  <a:pt x="3429199" y="5767335"/>
                  <a:pt x="3429199" y="5767335"/>
                  <a:pt x="3429710" y="5767747"/>
                </a:cubicBezTo>
                <a:cubicBezTo>
                  <a:pt x="3403147" y="5767747"/>
                  <a:pt x="3429710" y="5791647"/>
                  <a:pt x="3429710" y="5791647"/>
                </a:cubicBezTo>
                <a:cubicBezTo>
                  <a:pt x="3403147" y="5767747"/>
                  <a:pt x="3403147" y="5767747"/>
                  <a:pt x="3403147" y="5767747"/>
                </a:cubicBezTo>
                <a:cubicBezTo>
                  <a:pt x="3376584" y="5767747"/>
                  <a:pt x="3350021" y="5767747"/>
                  <a:pt x="3403147" y="5791647"/>
                </a:cubicBezTo>
                <a:cubicBezTo>
                  <a:pt x="3403147" y="5791647"/>
                  <a:pt x="3402636" y="5791647"/>
                  <a:pt x="3376073" y="5791647"/>
                </a:cubicBezTo>
                <a:lnTo>
                  <a:pt x="3375562" y="5790410"/>
                </a:lnTo>
                <a:lnTo>
                  <a:pt x="3375051" y="5790410"/>
                </a:lnTo>
                <a:lnTo>
                  <a:pt x="3373008" y="5788350"/>
                </a:lnTo>
                <a:cubicBezTo>
                  <a:pt x="3369943" y="5785466"/>
                  <a:pt x="3362791" y="5779697"/>
                  <a:pt x="3349510" y="5767747"/>
                </a:cubicBezTo>
                <a:cubicBezTo>
                  <a:pt x="3322947" y="5743847"/>
                  <a:pt x="3376073" y="5767747"/>
                  <a:pt x="3322947" y="5720359"/>
                </a:cubicBezTo>
                <a:cubicBezTo>
                  <a:pt x="3342869" y="5738078"/>
                  <a:pt x="3333163" y="5715826"/>
                  <a:pt x="3338272" y="5713353"/>
                </a:cubicBezTo>
                <a:cubicBezTo>
                  <a:pt x="3339804" y="5712529"/>
                  <a:pt x="3342869" y="5714178"/>
                  <a:pt x="3349510" y="5720359"/>
                </a:cubicBezTo>
                <a:cubicBezTo>
                  <a:pt x="3369432" y="5738078"/>
                  <a:pt x="3374540" y="5715826"/>
                  <a:pt x="3398549" y="5713353"/>
                </a:cubicBezTo>
                <a:lnTo>
                  <a:pt x="3400593" y="5713765"/>
                </a:lnTo>
                <a:lnTo>
                  <a:pt x="3376073" y="5695222"/>
                </a:lnTo>
                <a:cubicBezTo>
                  <a:pt x="3376073" y="5695222"/>
                  <a:pt x="3405701" y="5708409"/>
                  <a:pt x="3409788" y="5695222"/>
                </a:cubicBezTo>
                <a:lnTo>
                  <a:pt x="3406212" y="5683684"/>
                </a:lnTo>
                <a:lnTo>
                  <a:pt x="3410298" y="5688217"/>
                </a:lnTo>
                <a:lnTo>
                  <a:pt x="3406212" y="5679152"/>
                </a:lnTo>
                <a:lnTo>
                  <a:pt x="3406212" y="5677915"/>
                </a:lnTo>
                <a:cubicBezTo>
                  <a:pt x="3409277" y="5678739"/>
                  <a:pt x="3415918" y="5683272"/>
                  <a:pt x="3429199" y="5695222"/>
                </a:cubicBezTo>
                <a:cubicBezTo>
                  <a:pt x="3455762" y="5695222"/>
                  <a:pt x="3402636" y="5647422"/>
                  <a:pt x="3402636" y="5647422"/>
                </a:cubicBezTo>
                <a:cubicBezTo>
                  <a:pt x="3429199" y="5671322"/>
                  <a:pt x="3429199" y="5671322"/>
                  <a:pt x="3429199" y="5671322"/>
                </a:cubicBezTo>
                <a:lnTo>
                  <a:pt x="3418472" y="5654839"/>
                </a:lnTo>
                <a:lnTo>
                  <a:pt x="3429199" y="5659372"/>
                </a:lnTo>
                <a:cubicBezTo>
                  <a:pt x="3435840" y="5665553"/>
                  <a:pt x="3442481" y="5671322"/>
                  <a:pt x="3455762" y="5671322"/>
                </a:cubicBezTo>
                <a:cubicBezTo>
                  <a:pt x="3376073" y="5623522"/>
                  <a:pt x="3482325" y="5647422"/>
                  <a:pt x="3402636" y="5575722"/>
                </a:cubicBezTo>
                <a:cubicBezTo>
                  <a:pt x="3402636" y="5575722"/>
                  <a:pt x="3402636" y="5575722"/>
                  <a:pt x="3429199" y="5599622"/>
                </a:cubicBezTo>
                <a:cubicBezTo>
                  <a:pt x="3429199" y="5599622"/>
                  <a:pt x="3429199" y="5599622"/>
                  <a:pt x="3429199" y="5575722"/>
                </a:cubicBezTo>
                <a:cubicBezTo>
                  <a:pt x="3402636" y="5551822"/>
                  <a:pt x="3429199" y="5575722"/>
                  <a:pt x="3402636" y="5551822"/>
                </a:cubicBezTo>
                <a:cubicBezTo>
                  <a:pt x="3402636" y="5551822"/>
                  <a:pt x="3429199" y="5575722"/>
                  <a:pt x="3455762" y="5575722"/>
                </a:cubicBezTo>
                <a:cubicBezTo>
                  <a:pt x="3482325" y="5599622"/>
                  <a:pt x="3455762" y="5551822"/>
                  <a:pt x="3509399" y="5599622"/>
                </a:cubicBezTo>
                <a:cubicBezTo>
                  <a:pt x="3509399" y="5599622"/>
                  <a:pt x="3509399" y="5599622"/>
                  <a:pt x="3509399" y="5575722"/>
                </a:cubicBezTo>
                <a:lnTo>
                  <a:pt x="3482325" y="5566656"/>
                </a:lnTo>
                <a:lnTo>
                  <a:pt x="3482325" y="5563772"/>
                </a:lnTo>
                <a:cubicBezTo>
                  <a:pt x="3482325" y="5558003"/>
                  <a:pt x="3482325" y="5551822"/>
                  <a:pt x="3482325" y="5551822"/>
                </a:cubicBezTo>
                <a:cubicBezTo>
                  <a:pt x="3509399" y="5575722"/>
                  <a:pt x="3509399" y="5551822"/>
                  <a:pt x="3535963" y="5575722"/>
                </a:cubicBezTo>
                <a:cubicBezTo>
                  <a:pt x="3549244" y="5563772"/>
                  <a:pt x="3562015" y="5558003"/>
                  <a:pt x="3568656" y="5551822"/>
                </a:cubicBezTo>
                <a:close/>
                <a:moveTo>
                  <a:pt x="3519105" y="5539460"/>
                </a:moveTo>
                <a:lnTo>
                  <a:pt x="3522170" y="5542756"/>
                </a:lnTo>
                <a:cubicBezTo>
                  <a:pt x="3528811" y="5551822"/>
                  <a:pt x="3535963" y="5563772"/>
                  <a:pt x="3535963" y="5575722"/>
                </a:cubicBezTo>
                <a:cubicBezTo>
                  <a:pt x="3535963" y="5575722"/>
                  <a:pt x="3535963" y="5575722"/>
                  <a:pt x="3509399" y="5551822"/>
                </a:cubicBezTo>
                <a:cubicBezTo>
                  <a:pt x="3509399" y="5539872"/>
                  <a:pt x="3515529" y="5539460"/>
                  <a:pt x="3519105" y="5539460"/>
                </a:cubicBezTo>
                <a:close/>
                <a:moveTo>
                  <a:pt x="3562526" y="5527510"/>
                </a:moveTo>
                <a:cubicBezTo>
                  <a:pt x="3569166" y="5533691"/>
                  <a:pt x="3572231" y="5538224"/>
                  <a:pt x="3573253" y="5541932"/>
                </a:cubicBezTo>
                <a:lnTo>
                  <a:pt x="3572742" y="5542756"/>
                </a:lnTo>
                <a:close/>
                <a:moveTo>
                  <a:pt x="3562526" y="5527510"/>
                </a:moveTo>
                <a:lnTo>
                  <a:pt x="3582448" y="5540696"/>
                </a:lnTo>
                <a:lnTo>
                  <a:pt x="3578872" y="5539460"/>
                </a:lnTo>
                <a:cubicBezTo>
                  <a:pt x="3568656" y="5533691"/>
                  <a:pt x="3562526" y="5527510"/>
                  <a:pt x="3562526" y="5527510"/>
                </a:cubicBezTo>
                <a:close/>
                <a:moveTo>
                  <a:pt x="3509399" y="5527510"/>
                </a:moveTo>
                <a:cubicBezTo>
                  <a:pt x="3516040" y="5533691"/>
                  <a:pt x="3519105" y="5536987"/>
                  <a:pt x="3520127" y="5538224"/>
                </a:cubicBezTo>
                <a:lnTo>
                  <a:pt x="3519105" y="5539048"/>
                </a:lnTo>
                <a:close/>
                <a:moveTo>
                  <a:pt x="8932367" y="5527098"/>
                </a:moveTo>
                <a:cubicBezTo>
                  <a:pt x="8932367" y="5551822"/>
                  <a:pt x="8932367" y="5551822"/>
                  <a:pt x="8905293" y="5551822"/>
                </a:cubicBezTo>
                <a:cubicBezTo>
                  <a:pt x="8905293" y="5551822"/>
                  <a:pt x="8932367" y="5527098"/>
                  <a:pt x="8932367" y="5527098"/>
                </a:cubicBezTo>
                <a:close/>
                <a:moveTo>
                  <a:pt x="3002146" y="5527098"/>
                </a:moveTo>
                <a:cubicBezTo>
                  <a:pt x="3002146" y="5527098"/>
                  <a:pt x="3029730" y="5551822"/>
                  <a:pt x="3057315" y="5576546"/>
                </a:cubicBezTo>
                <a:cubicBezTo>
                  <a:pt x="3029730" y="5576546"/>
                  <a:pt x="3029730" y="5576546"/>
                  <a:pt x="3029730" y="5576546"/>
                </a:cubicBezTo>
                <a:cubicBezTo>
                  <a:pt x="3002656" y="5551822"/>
                  <a:pt x="3056804" y="5576546"/>
                  <a:pt x="3002146" y="5527098"/>
                </a:cubicBezTo>
                <a:close/>
                <a:moveTo>
                  <a:pt x="3145456" y="5514104"/>
                </a:moveTo>
                <a:lnTo>
                  <a:pt x="3151691" y="5519371"/>
                </a:lnTo>
                <a:cubicBezTo>
                  <a:pt x="3155905" y="5522977"/>
                  <a:pt x="3159226" y="5525861"/>
                  <a:pt x="3162546" y="5528746"/>
                </a:cubicBezTo>
                <a:close/>
                <a:moveTo>
                  <a:pt x="8720883" y="5505670"/>
                </a:moveTo>
                <a:cubicBezTo>
                  <a:pt x="8748468" y="5527510"/>
                  <a:pt x="8720883" y="5527098"/>
                  <a:pt x="8720883" y="5527098"/>
                </a:cubicBezTo>
                <a:cubicBezTo>
                  <a:pt x="8720883" y="5527098"/>
                  <a:pt x="8720883" y="5505670"/>
                  <a:pt x="8720883" y="5505670"/>
                </a:cubicBezTo>
                <a:close/>
                <a:moveTo>
                  <a:pt x="3135472" y="5505670"/>
                </a:moveTo>
                <a:cubicBezTo>
                  <a:pt x="3135472" y="5505670"/>
                  <a:pt x="3138920" y="5508554"/>
                  <a:pt x="3144029" y="5512881"/>
                </a:cubicBezTo>
                <a:lnTo>
                  <a:pt x="3145456" y="5514104"/>
                </a:lnTo>
                <a:close/>
                <a:moveTo>
                  <a:pt x="8579384" y="5482594"/>
                </a:moveTo>
                <a:lnTo>
                  <a:pt x="8583981" y="5488775"/>
                </a:lnTo>
                <a:cubicBezTo>
                  <a:pt x="8587557" y="5497841"/>
                  <a:pt x="8587557" y="5504022"/>
                  <a:pt x="8587557" y="5504022"/>
                </a:cubicBezTo>
                <a:close/>
                <a:moveTo>
                  <a:pt x="8651411" y="5481770"/>
                </a:moveTo>
                <a:lnTo>
                  <a:pt x="8663160" y="5483418"/>
                </a:lnTo>
                <a:cubicBezTo>
                  <a:pt x="8666225" y="5486303"/>
                  <a:pt x="8666225" y="5492072"/>
                  <a:pt x="8666225" y="5504022"/>
                </a:cubicBezTo>
                <a:close/>
                <a:moveTo>
                  <a:pt x="8615142" y="5481358"/>
                </a:moveTo>
                <a:cubicBezTo>
                  <a:pt x="8615142" y="5481358"/>
                  <a:pt x="8638640" y="5505670"/>
                  <a:pt x="8638640" y="5481358"/>
                </a:cubicBezTo>
                <a:cubicBezTo>
                  <a:pt x="8638640" y="5505670"/>
                  <a:pt x="8638640" y="5505670"/>
                  <a:pt x="8638640" y="5505670"/>
                </a:cubicBezTo>
                <a:cubicBezTo>
                  <a:pt x="8638640" y="5505670"/>
                  <a:pt x="8615142" y="5505670"/>
                  <a:pt x="8615142" y="5481358"/>
                </a:cubicBezTo>
                <a:close/>
                <a:moveTo>
                  <a:pt x="8638640" y="5480122"/>
                </a:moveTo>
                <a:cubicBezTo>
                  <a:pt x="8666225" y="5527098"/>
                  <a:pt x="8638640" y="5480122"/>
                  <a:pt x="8666225" y="5527098"/>
                </a:cubicBezTo>
                <a:cubicBezTo>
                  <a:pt x="8639662" y="5504434"/>
                  <a:pt x="8638640" y="5503198"/>
                  <a:pt x="8638640" y="5481358"/>
                </a:cubicBezTo>
                <a:cubicBezTo>
                  <a:pt x="8638640" y="5480534"/>
                  <a:pt x="8638640" y="5480534"/>
                  <a:pt x="8638640" y="5480122"/>
                </a:cubicBezTo>
                <a:close/>
                <a:moveTo>
                  <a:pt x="8560994" y="5480122"/>
                </a:moveTo>
                <a:cubicBezTo>
                  <a:pt x="8560994" y="5480122"/>
                  <a:pt x="8587557" y="5504022"/>
                  <a:pt x="8587557" y="5504022"/>
                </a:cubicBezTo>
                <a:cubicBezTo>
                  <a:pt x="8587557" y="5527922"/>
                  <a:pt x="8560994" y="5480122"/>
                  <a:pt x="8560994" y="5480122"/>
                </a:cubicBezTo>
                <a:close/>
                <a:moveTo>
                  <a:pt x="3182468" y="5450041"/>
                </a:moveTo>
                <a:cubicBezTo>
                  <a:pt x="3187577" y="5453337"/>
                  <a:pt x="3221802" y="5481358"/>
                  <a:pt x="3241214" y="5481358"/>
                </a:cubicBezTo>
                <a:cubicBezTo>
                  <a:pt x="3215162" y="5481358"/>
                  <a:pt x="3241214" y="5505670"/>
                  <a:pt x="3215162" y="5505670"/>
                </a:cubicBezTo>
                <a:cubicBezTo>
                  <a:pt x="3215162" y="5481358"/>
                  <a:pt x="3215162" y="5481358"/>
                  <a:pt x="3189109" y="5456634"/>
                </a:cubicBezTo>
                <a:cubicBezTo>
                  <a:pt x="3182468" y="5450453"/>
                  <a:pt x="3180936" y="5448804"/>
                  <a:pt x="3182468" y="5450041"/>
                </a:cubicBezTo>
                <a:close/>
                <a:moveTo>
                  <a:pt x="8621782" y="5446332"/>
                </a:moveTo>
                <a:lnTo>
                  <a:pt x="8626380" y="5454161"/>
                </a:lnTo>
                <a:lnTo>
                  <a:pt x="8614120" y="5455810"/>
                </a:lnTo>
                <a:close/>
                <a:moveTo>
                  <a:pt x="8560994" y="5431909"/>
                </a:moveTo>
                <a:cubicBezTo>
                  <a:pt x="8560994" y="5443859"/>
                  <a:pt x="8567635" y="5456222"/>
                  <a:pt x="8574275" y="5468172"/>
                </a:cubicBezTo>
                <a:lnTo>
                  <a:pt x="8579384" y="5482594"/>
                </a:lnTo>
                <a:lnTo>
                  <a:pt x="8560994" y="5455810"/>
                </a:lnTo>
                <a:lnTo>
                  <a:pt x="8560994" y="5459106"/>
                </a:lnTo>
                <a:cubicBezTo>
                  <a:pt x="8560994" y="5468172"/>
                  <a:pt x="8560994" y="5480122"/>
                  <a:pt x="8560994" y="5480122"/>
                </a:cubicBezTo>
                <a:cubicBezTo>
                  <a:pt x="8534431" y="5456222"/>
                  <a:pt x="8534431" y="5431909"/>
                  <a:pt x="8560994" y="5431909"/>
                </a:cubicBezTo>
                <a:close/>
                <a:moveTo>
                  <a:pt x="3507356" y="5431909"/>
                </a:moveTo>
                <a:cubicBezTo>
                  <a:pt x="3534941" y="5456634"/>
                  <a:pt x="3534430" y="5456634"/>
                  <a:pt x="3534430" y="5456634"/>
                </a:cubicBezTo>
                <a:cubicBezTo>
                  <a:pt x="3507356" y="5456634"/>
                  <a:pt x="3507356" y="5456634"/>
                  <a:pt x="3507356" y="5431909"/>
                </a:cubicBezTo>
                <a:close/>
                <a:moveTo>
                  <a:pt x="8602371" y="5425316"/>
                </a:moveTo>
                <a:cubicBezTo>
                  <a:pt x="8603903" y="5424492"/>
                  <a:pt x="8607479" y="5426140"/>
                  <a:pt x="8614120" y="5431909"/>
                </a:cubicBezTo>
                <a:cubicBezTo>
                  <a:pt x="8607479" y="5431909"/>
                  <a:pt x="8603903" y="5435206"/>
                  <a:pt x="8602882" y="5439739"/>
                </a:cubicBezTo>
                <a:lnTo>
                  <a:pt x="8603903" y="5454985"/>
                </a:lnTo>
                <a:lnTo>
                  <a:pt x="8600838" y="5447156"/>
                </a:lnTo>
                <a:lnTo>
                  <a:pt x="8588579" y="5433558"/>
                </a:lnTo>
                <a:lnTo>
                  <a:pt x="8606968" y="5463639"/>
                </a:lnTo>
                <a:lnTo>
                  <a:pt x="8603903" y="5455810"/>
                </a:lnTo>
                <a:lnTo>
                  <a:pt x="8603903" y="5454985"/>
                </a:lnTo>
                <a:lnTo>
                  <a:pt x="8614120" y="5480122"/>
                </a:lnTo>
                <a:cubicBezTo>
                  <a:pt x="8614120" y="5480122"/>
                  <a:pt x="8612077" y="5476825"/>
                  <a:pt x="8610033" y="5472704"/>
                </a:cubicBezTo>
                <a:lnTo>
                  <a:pt x="8607990" y="5466111"/>
                </a:lnTo>
                <a:lnTo>
                  <a:pt x="8587557" y="5481358"/>
                </a:lnTo>
                <a:cubicBezTo>
                  <a:pt x="8587557" y="5481358"/>
                  <a:pt x="8587557" y="5453337"/>
                  <a:pt x="8587557" y="5439739"/>
                </a:cubicBezTo>
                <a:lnTo>
                  <a:pt x="8587557" y="5432322"/>
                </a:lnTo>
                <a:lnTo>
                  <a:pt x="8588068" y="5432322"/>
                </a:lnTo>
                <a:lnTo>
                  <a:pt x="8599306" y="5438915"/>
                </a:lnTo>
                <a:cubicBezTo>
                  <a:pt x="8602371" y="5437266"/>
                  <a:pt x="8598795" y="5426965"/>
                  <a:pt x="8602371" y="5425316"/>
                </a:cubicBezTo>
                <a:close/>
                <a:moveTo>
                  <a:pt x="8693299" y="5408421"/>
                </a:moveTo>
                <a:cubicBezTo>
                  <a:pt x="8720373" y="5432322"/>
                  <a:pt x="8720373" y="5432322"/>
                  <a:pt x="8720373" y="5408421"/>
                </a:cubicBezTo>
                <a:cubicBezTo>
                  <a:pt x="8720373" y="5432322"/>
                  <a:pt x="8720373" y="5431909"/>
                  <a:pt x="8720373" y="5455810"/>
                </a:cubicBezTo>
                <a:cubicBezTo>
                  <a:pt x="8693299" y="5455810"/>
                  <a:pt x="8720373" y="5432322"/>
                  <a:pt x="8693299" y="5408421"/>
                </a:cubicBezTo>
                <a:close/>
                <a:moveTo>
                  <a:pt x="2896915" y="5407597"/>
                </a:moveTo>
                <a:cubicBezTo>
                  <a:pt x="2951573" y="5431909"/>
                  <a:pt x="2896915" y="5407597"/>
                  <a:pt x="2923989" y="5456634"/>
                </a:cubicBezTo>
                <a:cubicBezTo>
                  <a:pt x="2923989" y="5456634"/>
                  <a:pt x="2896915" y="5407597"/>
                  <a:pt x="2896915" y="5407597"/>
                </a:cubicBezTo>
                <a:close/>
                <a:moveTo>
                  <a:pt x="3493053" y="5402652"/>
                </a:moveTo>
                <a:lnTo>
                  <a:pt x="3507356" y="5407597"/>
                </a:lnTo>
                <a:cubicBezTo>
                  <a:pt x="3507356" y="5407597"/>
                  <a:pt x="3500715" y="5407597"/>
                  <a:pt x="3494075" y="5404713"/>
                </a:cubicBezTo>
                <a:close/>
                <a:moveTo>
                  <a:pt x="8799040" y="5386170"/>
                </a:moveTo>
                <a:cubicBezTo>
                  <a:pt x="8799040" y="5397708"/>
                  <a:pt x="8799551" y="5408834"/>
                  <a:pt x="8795975" y="5414602"/>
                </a:cubicBezTo>
                <a:lnTo>
                  <a:pt x="8774010" y="5409246"/>
                </a:lnTo>
                <a:lnTo>
                  <a:pt x="8775542" y="5410482"/>
                </a:lnTo>
                <a:cubicBezTo>
                  <a:pt x="8778607" y="5413778"/>
                  <a:pt x="8785248" y="5419547"/>
                  <a:pt x="8799040" y="5431909"/>
                </a:cubicBezTo>
                <a:cubicBezTo>
                  <a:pt x="8785248" y="5431909"/>
                  <a:pt x="8778607" y="5431909"/>
                  <a:pt x="8775542" y="5429025"/>
                </a:cubicBezTo>
                <a:lnTo>
                  <a:pt x="8771966" y="5408834"/>
                </a:lnTo>
                <a:lnTo>
                  <a:pt x="8771966" y="5408421"/>
                </a:lnTo>
                <a:lnTo>
                  <a:pt x="8771966" y="5407597"/>
                </a:lnTo>
                <a:lnTo>
                  <a:pt x="8772477" y="5408009"/>
                </a:lnTo>
                <a:lnTo>
                  <a:pt x="8776053" y="5402240"/>
                </a:lnTo>
                <a:cubicBezTo>
                  <a:pt x="8783715" y="5403477"/>
                  <a:pt x="8799040" y="5420371"/>
                  <a:pt x="8799040" y="5386170"/>
                </a:cubicBezTo>
                <a:close/>
                <a:moveTo>
                  <a:pt x="3588067" y="5386170"/>
                </a:moveTo>
                <a:cubicBezTo>
                  <a:pt x="3588067" y="5408834"/>
                  <a:pt x="3614120" y="5408834"/>
                  <a:pt x="3588067" y="5431909"/>
                </a:cubicBezTo>
                <a:cubicBezTo>
                  <a:pt x="3568656" y="5397296"/>
                  <a:pt x="3607990" y="5415015"/>
                  <a:pt x="3595730" y="5406361"/>
                </a:cubicBezTo>
                <a:lnTo>
                  <a:pt x="3577851" y="5395647"/>
                </a:lnTo>
                <a:lnTo>
                  <a:pt x="3585002" y="5394823"/>
                </a:lnTo>
                <a:cubicBezTo>
                  <a:pt x="3588067" y="5391939"/>
                  <a:pt x="3588067" y="5386170"/>
                  <a:pt x="3588067" y="5386170"/>
                </a:cubicBezTo>
                <a:close/>
                <a:moveTo>
                  <a:pt x="3562015" y="5386170"/>
                </a:moveTo>
                <a:lnTo>
                  <a:pt x="3577851" y="5395647"/>
                </a:lnTo>
                <a:lnTo>
                  <a:pt x="3576829" y="5395647"/>
                </a:lnTo>
                <a:cubicBezTo>
                  <a:pt x="3573253" y="5394411"/>
                  <a:pt x="3568656" y="5391939"/>
                  <a:pt x="3562015" y="5386170"/>
                </a:cubicBezTo>
                <a:close/>
                <a:moveTo>
                  <a:pt x="3295873" y="5386170"/>
                </a:moveTo>
                <a:cubicBezTo>
                  <a:pt x="3322436" y="5409658"/>
                  <a:pt x="3347977" y="5409658"/>
                  <a:pt x="3374030" y="5433146"/>
                </a:cubicBezTo>
                <a:cubicBezTo>
                  <a:pt x="3374030" y="5456634"/>
                  <a:pt x="3348488" y="5433146"/>
                  <a:pt x="3322436" y="5409246"/>
                </a:cubicBezTo>
                <a:cubicBezTo>
                  <a:pt x="3322436" y="5409246"/>
                  <a:pt x="3347977" y="5433146"/>
                  <a:pt x="3347977" y="5433146"/>
                </a:cubicBezTo>
                <a:cubicBezTo>
                  <a:pt x="3321925" y="5409658"/>
                  <a:pt x="3295873" y="5409658"/>
                  <a:pt x="3295873" y="5386170"/>
                </a:cubicBezTo>
                <a:close/>
                <a:moveTo>
                  <a:pt x="3109931" y="5386170"/>
                </a:moveTo>
                <a:cubicBezTo>
                  <a:pt x="3135472" y="5431909"/>
                  <a:pt x="3084389" y="5385758"/>
                  <a:pt x="3109931" y="5431909"/>
                </a:cubicBezTo>
                <a:cubicBezTo>
                  <a:pt x="3109931" y="5431909"/>
                  <a:pt x="3084389" y="5408834"/>
                  <a:pt x="3084389" y="5408834"/>
                </a:cubicBezTo>
                <a:cubicBezTo>
                  <a:pt x="3084389" y="5408834"/>
                  <a:pt x="3084389" y="5386170"/>
                  <a:pt x="3109931" y="5386170"/>
                </a:cubicBezTo>
                <a:close/>
                <a:moveTo>
                  <a:pt x="3512975" y="5377928"/>
                </a:moveTo>
                <a:lnTo>
                  <a:pt x="3535963" y="5384109"/>
                </a:lnTo>
                <a:lnTo>
                  <a:pt x="3562015" y="5408421"/>
                </a:lnTo>
                <a:cubicBezTo>
                  <a:pt x="3508889" y="5360209"/>
                  <a:pt x="3535963" y="5408009"/>
                  <a:pt x="3535963" y="5431909"/>
                </a:cubicBezTo>
                <a:cubicBezTo>
                  <a:pt x="3535963" y="5414190"/>
                  <a:pt x="3505824" y="5382461"/>
                  <a:pt x="3512975" y="5377928"/>
                </a:cubicBezTo>
                <a:close/>
                <a:moveTo>
                  <a:pt x="8465469" y="5365154"/>
                </a:moveTo>
                <a:lnTo>
                  <a:pt x="8474664" y="5390290"/>
                </a:lnTo>
                <a:cubicBezTo>
                  <a:pt x="8474664" y="5402240"/>
                  <a:pt x="8468023" y="5408421"/>
                  <a:pt x="8454741" y="5408421"/>
                </a:cubicBezTo>
                <a:cubicBezTo>
                  <a:pt x="8454741" y="5384109"/>
                  <a:pt x="8461382" y="5377928"/>
                  <a:pt x="8464447" y="5372159"/>
                </a:cubicBezTo>
                <a:close/>
                <a:moveTo>
                  <a:pt x="3431242" y="5361445"/>
                </a:moveTo>
                <a:lnTo>
                  <a:pt x="3447589" y="5367214"/>
                </a:lnTo>
                <a:cubicBezTo>
                  <a:pt x="3466490" y="5379577"/>
                  <a:pt x="3480793" y="5401828"/>
                  <a:pt x="3480793" y="5384109"/>
                </a:cubicBezTo>
                <a:lnTo>
                  <a:pt x="3493053" y="5402652"/>
                </a:lnTo>
                <a:lnTo>
                  <a:pt x="3483347" y="5399768"/>
                </a:lnTo>
                <a:cubicBezTo>
                  <a:pt x="3474152" y="5395235"/>
                  <a:pt x="3464446" y="5388230"/>
                  <a:pt x="3454230" y="5380813"/>
                </a:cubicBezTo>
                <a:close/>
                <a:moveTo>
                  <a:pt x="2818247" y="5361445"/>
                </a:moveTo>
                <a:cubicBezTo>
                  <a:pt x="2844299" y="5361445"/>
                  <a:pt x="2870352" y="5407597"/>
                  <a:pt x="2870352" y="5384521"/>
                </a:cubicBezTo>
                <a:cubicBezTo>
                  <a:pt x="2896915" y="5407597"/>
                  <a:pt x="2870352" y="5384521"/>
                  <a:pt x="2870352" y="5407597"/>
                </a:cubicBezTo>
                <a:cubicBezTo>
                  <a:pt x="2844299" y="5384521"/>
                  <a:pt x="2844299" y="5384521"/>
                  <a:pt x="2818247" y="5361445"/>
                </a:cubicBezTo>
                <a:close/>
                <a:moveTo>
                  <a:pt x="3187577" y="5358973"/>
                </a:moveTo>
                <a:lnTo>
                  <a:pt x="3190131" y="5361445"/>
                </a:lnTo>
                <a:cubicBezTo>
                  <a:pt x="3183490" y="5361445"/>
                  <a:pt x="3181447" y="5361445"/>
                  <a:pt x="3182468" y="5361033"/>
                </a:cubicBezTo>
                <a:close/>
                <a:moveTo>
                  <a:pt x="2997468" y="5355702"/>
                </a:moveTo>
                <a:lnTo>
                  <a:pt x="3002146" y="5361445"/>
                </a:lnTo>
                <a:cubicBezTo>
                  <a:pt x="3002146" y="5361445"/>
                  <a:pt x="3000454" y="5359900"/>
                  <a:pt x="2998770" y="5357968"/>
                </a:cubicBezTo>
                <a:close/>
                <a:moveTo>
                  <a:pt x="2987842" y="5338369"/>
                </a:moveTo>
                <a:lnTo>
                  <a:pt x="3002146" y="5340018"/>
                </a:lnTo>
                <a:cubicBezTo>
                  <a:pt x="3009297" y="5342902"/>
                  <a:pt x="3015938" y="5349083"/>
                  <a:pt x="3029730" y="5361445"/>
                </a:cubicBezTo>
                <a:cubicBezTo>
                  <a:pt x="3002401" y="5349083"/>
                  <a:pt x="2995505" y="5349083"/>
                  <a:pt x="2995441" y="5352174"/>
                </a:cubicBezTo>
                <a:lnTo>
                  <a:pt x="2997468" y="5355702"/>
                </a:lnTo>
                <a:lnTo>
                  <a:pt x="2990524" y="5347177"/>
                </a:lnTo>
                <a:cubicBezTo>
                  <a:pt x="2988864" y="5343726"/>
                  <a:pt x="2988864" y="5341460"/>
                  <a:pt x="2988864" y="5340018"/>
                </a:cubicBezTo>
                <a:close/>
                <a:moveTo>
                  <a:pt x="8826625" y="5336721"/>
                </a:moveTo>
                <a:cubicBezTo>
                  <a:pt x="8853699" y="5361445"/>
                  <a:pt x="8826625" y="5336721"/>
                  <a:pt x="8826625" y="5361445"/>
                </a:cubicBezTo>
                <a:cubicBezTo>
                  <a:pt x="8826625" y="5336721"/>
                  <a:pt x="8826625" y="5336721"/>
                  <a:pt x="8826625" y="5336721"/>
                </a:cubicBezTo>
                <a:close/>
                <a:moveTo>
                  <a:pt x="8771966" y="5336721"/>
                </a:moveTo>
                <a:cubicBezTo>
                  <a:pt x="8771966" y="5336721"/>
                  <a:pt x="8799551" y="5386170"/>
                  <a:pt x="8771966" y="5386170"/>
                </a:cubicBezTo>
                <a:lnTo>
                  <a:pt x="8771966" y="5386582"/>
                </a:lnTo>
                <a:lnTo>
                  <a:pt x="8771966" y="5407597"/>
                </a:lnTo>
                <a:cubicBezTo>
                  <a:pt x="8771966" y="5383285"/>
                  <a:pt x="8771966" y="5383285"/>
                  <a:pt x="8745914" y="5359385"/>
                </a:cubicBezTo>
                <a:cubicBezTo>
                  <a:pt x="8771966" y="5383285"/>
                  <a:pt x="8771966" y="5359797"/>
                  <a:pt x="8771966" y="5383697"/>
                </a:cubicBezTo>
                <a:lnTo>
                  <a:pt x="8771966" y="5352380"/>
                </a:lnTo>
                <a:cubicBezTo>
                  <a:pt x="8771966" y="5342902"/>
                  <a:pt x="8771966" y="5336721"/>
                  <a:pt x="8771966" y="5336721"/>
                </a:cubicBezTo>
                <a:close/>
                <a:moveTo>
                  <a:pt x="3401614" y="5336721"/>
                </a:moveTo>
                <a:lnTo>
                  <a:pt x="3431242" y="5361445"/>
                </a:lnTo>
                <a:lnTo>
                  <a:pt x="3428178" y="5360209"/>
                </a:lnTo>
                <a:cubicBezTo>
                  <a:pt x="3428178" y="5360209"/>
                  <a:pt x="3401614" y="5336721"/>
                  <a:pt x="3401614" y="5336721"/>
                </a:cubicBezTo>
                <a:close/>
                <a:moveTo>
                  <a:pt x="3190131" y="5336721"/>
                </a:moveTo>
                <a:cubicBezTo>
                  <a:pt x="3203923" y="5349083"/>
                  <a:pt x="3196772" y="5355264"/>
                  <a:pt x="3190131" y="5358149"/>
                </a:cubicBezTo>
                <a:lnTo>
                  <a:pt x="3187577" y="5358973"/>
                </a:lnTo>
                <a:lnTo>
                  <a:pt x="3167144" y="5340430"/>
                </a:lnTo>
                <a:cubicBezTo>
                  <a:pt x="3159481" y="5332188"/>
                  <a:pt x="3190131" y="5355264"/>
                  <a:pt x="3190131" y="5336721"/>
                </a:cubicBezTo>
                <a:close/>
                <a:moveTo>
                  <a:pt x="2975072" y="5336721"/>
                </a:moveTo>
                <a:cubicBezTo>
                  <a:pt x="2981712" y="5336721"/>
                  <a:pt x="2985799" y="5336721"/>
                  <a:pt x="2987332" y="5337133"/>
                </a:cubicBezTo>
                <a:lnTo>
                  <a:pt x="2987842" y="5338369"/>
                </a:lnTo>
                <a:close/>
                <a:moveTo>
                  <a:pt x="8454741" y="5336309"/>
                </a:moveTo>
                <a:cubicBezTo>
                  <a:pt x="8461382" y="5348259"/>
                  <a:pt x="8464447" y="5355676"/>
                  <a:pt x="8465979" y="5361033"/>
                </a:cubicBezTo>
                <a:lnTo>
                  <a:pt x="8465469" y="5365154"/>
                </a:lnTo>
                <a:close/>
                <a:moveTo>
                  <a:pt x="8521660" y="5330540"/>
                </a:moveTo>
                <a:cubicBezTo>
                  <a:pt x="8523192" y="5328892"/>
                  <a:pt x="8526257" y="5330540"/>
                  <a:pt x="8533409" y="5336721"/>
                </a:cubicBezTo>
                <a:cubicBezTo>
                  <a:pt x="8533409" y="5336721"/>
                  <a:pt x="8533409" y="5336721"/>
                  <a:pt x="8533409" y="5361445"/>
                </a:cubicBezTo>
                <a:cubicBezTo>
                  <a:pt x="8533409" y="5361445"/>
                  <a:pt x="8533409" y="5361445"/>
                  <a:pt x="8533409" y="5386170"/>
                </a:cubicBezTo>
                <a:cubicBezTo>
                  <a:pt x="8533409" y="5367626"/>
                  <a:pt x="8518084" y="5335073"/>
                  <a:pt x="8521660" y="5330540"/>
                </a:cubicBezTo>
                <a:close/>
                <a:moveTo>
                  <a:pt x="8814876" y="5330128"/>
                </a:moveTo>
                <a:cubicBezTo>
                  <a:pt x="8816409" y="5329304"/>
                  <a:pt x="8819474" y="5330540"/>
                  <a:pt x="8826625" y="5336721"/>
                </a:cubicBezTo>
                <a:cubicBezTo>
                  <a:pt x="8826625" y="5355264"/>
                  <a:pt x="8811300" y="5332188"/>
                  <a:pt x="8814876" y="5330128"/>
                </a:cubicBezTo>
                <a:close/>
                <a:moveTo>
                  <a:pt x="3539028" y="5326419"/>
                </a:moveTo>
                <a:cubicBezTo>
                  <a:pt x="3546690" y="5336721"/>
                  <a:pt x="3562015" y="5336721"/>
                  <a:pt x="3562015" y="5336721"/>
                </a:cubicBezTo>
                <a:cubicBezTo>
                  <a:pt x="3562015" y="5336721"/>
                  <a:pt x="3562015" y="5336721"/>
                  <a:pt x="3562015" y="5361445"/>
                </a:cubicBezTo>
                <a:cubicBezTo>
                  <a:pt x="3562015" y="5342902"/>
                  <a:pt x="3546690" y="5338369"/>
                  <a:pt x="3539028" y="5326419"/>
                </a:cubicBezTo>
                <a:close/>
                <a:moveTo>
                  <a:pt x="2783000" y="5322299"/>
                </a:moveTo>
                <a:lnTo>
                  <a:pt x="2787597" y="5324359"/>
                </a:lnTo>
                <a:cubicBezTo>
                  <a:pt x="2791173" y="5330540"/>
                  <a:pt x="2790662" y="5336721"/>
                  <a:pt x="2790662" y="5336721"/>
                </a:cubicBezTo>
                <a:close/>
                <a:moveTo>
                  <a:pt x="3036371" y="5318590"/>
                </a:moveTo>
                <a:cubicBezTo>
                  <a:pt x="3043523" y="5318590"/>
                  <a:pt x="3057315" y="5324359"/>
                  <a:pt x="3084389" y="5336721"/>
                </a:cubicBezTo>
                <a:cubicBezTo>
                  <a:pt x="3057315" y="5336721"/>
                  <a:pt x="3057315" y="5336721"/>
                  <a:pt x="3057315" y="5361445"/>
                </a:cubicBezTo>
                <a:cubicBezTo>
                  <a:pt x="3029730" y="5336721"/>
                  <a:pt x="3029730" y="5336721"/>
                  <a:pt x="3029730" y="5336721"/>
                </a:cubicBezTo>
                <a:cubicBezTo>
                  <a:pt x="3029730" y="5324359"/>
                  <a:pt x="3029730" y="5318590"/>
                  <a:pt x="3036371" y="5318590"/>
                </a:cubicBezTo>
                <a:close/>
                <a:moveTo>
                  <a:pt x="8881284" y="5311997"/>
                </a:moveTo>
                <a:cubicBezTo>
                  <a:pt x="8881284" y="5311997"/>
                  <a:pt x="8905293" y="5336721"/>
                  <a:pt x="8905293" y="5336721"/>
                </a:cubicBezTo>
                <a:cubicBezTo>
                  <a:pt x="8905293" y="5361445"/>
                  <a:pt x="8881284" y="5311997"/>
                  <a:pt x="8881284" y="5311997"/>
                </a:cubicBezTo>
                <a:close/>
                <a:moveTo>
                  <a:pt x="3456273" y="5311997"/>
                </a:moveTo>
                <a:cubicBezTo>
                  <a:pt x="3469555" y="5324359"/>
                  <a:pt x="3489477" y="5342078"/>
                  <a:pt x="3509399" y="5360209"/>
                </a:cubicBezTo>
                <a:lnTo>
                  <a:pt x="3535963" y="5384109"/>
                </a:lnTo>
                <a:lnTo>
                  <a:pt x="3496118" y="5360209"/>
                </a:lnTo>
                <a:cubicBezTo>
                  <a:pt x="3482836" y="5354028"/>
                  <a:pt x="3469555" y="5347847"/>
                  <a:pt x="3456273" y="5335897"/>
                </a:cubicBezTo>
                <a:close/>
                <a:moveTo>
                  <a:pt x="3044544" y="5306228"/>
                </a:moveTo>
                <a:lnTo>
                  <a:pt x="3057315" y="5311997"/>
                </a:lnTo>
                <a:cubicBezTo>
                  <a:pt x="3057315" y="5324359"/>
                  <a:pt x="3056804" y="5324771"/>
                  <a:pt x="3053739" y="5318590"/>
                </a:cubicBezTo>
                <a:close/>
                <a:moveTo>
                  <a:pt x="3509399" y="5288921"/>
                </a:moveTo>
                <a:lnTo>
                  <a:pt x="3548222" y="5311997"/>
                </a:lnTo>
                <a:cubicBezTo>
                  <a:pt x="3562015" y="5318178"/>
                  <a:pt x="3575296" y="5324359"/>
                  <a:pt x="3589089" y="5336309"/>
                </a:cubicBezTo>
                <a:cubicBezTo>
                  <a:pt x="3589089" y="5336721"/>
                  <a:pt x="3589089" y="5336721"/>
                  <a:pt x="3589089" y="5336721"/>
                </a:cubicBezTo>
                <a:cubicBezTo>
                  <a:pt x="3589089" y="5336721"/>
                  <a:pt x="3562015" y="5336721"/>
                  <a:pt x="3534430" y="5311997"/>
                </a:cubicBezTo>
                <a:cubicBezTo>
                  <a:pt x="3534430" y="5311997"/>
                  <a:pt x="3532387" y="5309525"/>
                  <a:pt x="3509399" y="5288921"/>
                </a:cubicBezTo>
                <a:close/>
                <a:moveTo>
                  <a:pt x="8719862" y="5287685"/>
                </a:moveTo>
                <a:cubicBezTo>
                  <a:pt x="8719862" y="5311585"/>
                  <a:pt x="8719862" y="5311585"/>
                  <a:pt x="8745914" y="5335485"/>
                </a:cubicBezTo>
                <a:cubicBezTo>
                  <a:pt x="8771966" y="5335485"/>
                  <a:pt x="8745914" y="5335485"/>
                  <a:pt x="8745914" y="5359385"/>
                </a:cubicBezTo>
                <a:cubicBezTo>
                  <a:pt x="8745914" y="5383285"/>
                  <a:pt x="8719862" y="5359385"/>
                  <a:pt x="8719862" y="5335485"/>
                </a:cubicBezTo>
                <a:cubicBezTo>
                  <a:pt x="8719862" y="5311585"/>
                  <a:pt x="8719862" y="5311585"/>
                  <a:pt x="8693299" y="5311173"/>
                </a:cubicBezTo>
                <a:cubicBezTo>
                  <a:pt x="8693299" y="5311173"/>
                  <a:pt x="8719862" y="5311585"/>
                  <a:pt x="8719862" y="5287685"/>
                </a:cubicBezTo>
                <a:close/>
                <a:moveTo>
                  <a:pt x="2763588" y="5287685"/>
                </a:moveTo>
                <a:cubicBezTo>
                  <a:pt x="2763588" y="5300047"/>
                  <a:pt x="2770740" y="5306228"/>
                  <a:pt x="2777381" y="5311997"/>
                </a:cubicBezTo>
                <a:lnTo>
                  <a:pt x="2783000" y="5322299"/>
                </a:lnTo>
                <a:lnTo>
                  <a:pt x="2763588" y="5311997"/>
                </a:lnTo>
                <a:cubicBezTo>
                  <a:pt x="2763588" y="5311997"/>
                  <a:pt x="2736003" y="5287685"/>
                  <a:pt x="2763588" y="5287685"/>
                </a:cubicBezTo>
                <a:close/>
                <a:moveTo>
                  <a:pt x="8747957" y="5266257"/>
                </a:moveTo>
                <a:cubicBezTo>
                  <a:pt x="8754087" y="5272026"/>
                  <a:pt x="8757152" y="5276147"/>
                  <a:pt x="8758174" y="5279443"/>
                </a:cubicBezTo>
                <a:cubicBezTo>
                  <a:pt x="8761750" y="5290569"/>
                  <a:pt x="8747957" y="5294690"/>
                  <a:pt x="8747957" y="5311997"/>
                </a:cubicBezTo>
                <a:cubicBezTo>
                  <a:pt x="8747957" y="5300459"/>
                  <a:pt x="8747957" y="5295102"/>
                  <a:pt x="8747957" y="5289333"/>
                </a:cubicBezTo>
                <a:lnTo>
                  <a:pt x="8747957" y="5274911"/>
                </a:lnTo>
                <a:cubicBezTo>
                  <a:pt x="8747957" y="5272026"/>
                  <a:pt x="8747957" y="5266257"/>
                  <a:pt x="8747957" y="5266257"/>
                </a:cubicBezTo>
                <a:close/>
                <a:moveTo>
                  <a:pt x="3084389" y="5266257"/>
                </a:moveTo>
                <a:cubicBezTo>
                  <a:pt x="3109931" y="5266257"/>
                  <a:pt x="3109931" y="5266257"/>
                  <a:pt x="3109931" y="5266257"/>
                </a:cubicBezTo>
                <a:cubicBezTo>
                  <a:pt x="3135472" y="5287685"/>
                  <a:pt x="3135472" y="5287685"/>
                  <a:pt x="3135472" y="5287685"/>
                </a:cubicBezTo>
                <a:cubicBezTo>
                  <a:pt x="3109931" y="5266257"/>
                  <a:pt x="3109931" y="5287685"/>
                  <a:pt x="3109931" y="5287685"/>
                </a:cubicBezTo>
                <a:cubicBezTo>
                  <a:pt x="3109931" y="5266257"/>
                  <a:pt x="3109931" y="5266257"/>
                  <a:pt x="3084389" y="5266257"/>
                </a:cubicBezTo>
                <a:close/>
                <a:moveTo>
                  <a:pt x="3082346" y="5266257"/>
                </a:moveTo>
                <a:cubicBezTo>
                  <a:pt x="3082346" y="5266257"/>
                  <a:pt x="3108398" y="5289333"/>
                  <a:pt x="3108398" y="5289333"/>
                </a:cubicBezTo>
                <a:cubicBezTo>
                  <a:pt x="3108398" y="5311997"/>
                  <a:pt x="3082346" y="5266257"/>
                  <a:pt x="3082346" y="5289333"/>
                </a:cubicBezTo>
                <a:cubicBezTo>
                  <a:pt x="3082346" y="5289333"/>
                  <a:pt x="3082857" y="5289333"/>
                  <a:pt x="3108398" y="5311997"/>
                </a:cubicBezTo>
                <a:cubicBezTo>
                  <a:pt x="3082857" y="5311997"/>
                  <a:pt x="3057315" y="5289333"/>
                  <a:pt x="3057315" y="5289333"/>
                </a:cubicBezTo>
                <a:cubicBezTo>
                  <a:pt x="3057315" y="5289333"/>
                  <a:pt x="3082346" y="5289333"/>
                  <a:pt x="3082346" y="5266257"/>
                </a:cubicBezTo>
                <a:close/>
                <a:moveTo>
                  <a:pt x="2951063" y="5266257"/>
                </a:moveTo>
                <a:cubicBezTo>
                  <a:pt x="2977115" y="5289745"/>
                  <a:pt x="2977626" y="5289745"/>
                  <a:pt x="3003678" y="5289745"/>
                </a:cubicBezTo>
                <a:cubicBezTo>
                  <a:pt x="3003678" y="5313645"/>
                  <a:pt x="3003678" y="5313645"/>
                  <a:pt x="3029730" y="5337545"/>
                </a:cubicBezTo>
                <a:cubicBezTo>
                  <a:pt x="3029730" y="5361445"/>
                  <a:pt x="3003678" y="5313645"/>
                  <a:pt x="3003678" y="5313645"/>
                </a:cubicBezTo>
                <a:cubicBezTo>
                  <a:pt x="2977626" y="5313645"/>
                  <a:pt x="3003678" y="5313645"/>
                  <a:pt x="2951063" y="5266257"/>
                </a:cubicBezTo>
                <a:close/>
                <a:moveTo>
                  <a:pt x="8826625" y="5264609"/>
                </a:moveTo>
                <a:cubicBezTo>
                  <a:pt x="8853699" y="5264609"/>
                  <a:pt x="8853699" y="5287685"/>
                  <a:pt x="8826625" y="5287685"/>
                </a:cubicBezTo>
                <a:lnTo>
                  <a:pt x="8826625" y="5267493"/>
                </a:lnTo>
                <a:cubicBezTo>
                  <a:pt x="8826625" y="5264609"/>
                  <a:pt x="8826625" y="5264609"/>
                  <a:pt x="8826625" y="5264609"/>
                </a:cubicBezTo>
                <a:close/>
                <a:moveTo>
                  <a:pt x="3509399" y="5264609"/>
                </a:moveTo>
                <a:cubicBezTo>
                  <a:pt x="3509399" y="5264609"/>
                  <a:pt x="3509399" y="5265021"/>
                  <a:pt x="3535963" y="5288921"/>
                </a:cubicBezTo>
                <a:cubicBezTo>
                  <a:pt x="3535963" y="5288921"/>
                  <a:pt x="3528811" y="5288921"/>
                  <a:pt x="3522170" y="5288921"/>
                </a:cubicBezTo>
                <a:lnTo>
                  <a:pt x="3509399" y="5288921"/>
                </a:lnTo>
                <a:cubicBezTo>
                  <a:pt x="3507867" y="5287685"/>
                  <a:pt x="3508889" y="5288921"/>
                  <a:pt x="3507356" y="5287685"/>
                </a:cubicBezTo>
                <a:lnTo>
                  <a:pt x="3509399" y="5288509"/>
                </a:lnTo>
                <a:lnTo>
                  <a:pt x="3509399" y="5267905"/>
                </a:lnTo>
                <a:cubicBezTo>
                  <a:pt x="3509399" y="5264609"/>
                  <a:pt x="3509399" y="5264609"/>
                  <a:pt x="3509399" y="5264609"/>
                </a:cubicBezTo>
                <a:close/>
                <a:moveTo>
                  <a:pt x="2630772" y="5247302"/>
                </a:moveTo>
                <a:lnTo>
                  <a:pt x="2658868" y="5264197"/>
                </a:lnTo>
                <a:cubicBezTo>
                  <a:pt x="2645587" y="5264197"/>
                  <a:pt x="2638435" y="5258428"/>
                  <a:pt x="2632305" y="5249362"/>
                </a:cubicBezTo>
                <a:close/>
                <a:moveTo>
                  <a:pt x="3376073" y="5241533"/>
                </a:moveTo>
                <a:cubicBezTo>
                  <a:pt x="3401614" y="5266257"/>
                  <a:pt x="3376073" y="5241533"/>
                  <a:pt x="3401614" y="5266257"/>
                </a:cubicBezTo>
                <a:cubicBezTo>
                  <a:pt x="3350531" y="5241533"/>
                  <a:pt x="3376073" y="5241533"/>
                  <a:pt x="3376073" y="5241533"/>
                </a:cubicBezTo>
                <a:close/>
                <a:moveTo>
                  <a:pt x="3509399" y="5240709"/>
                </a:moveTo>
                <a:cubicBezTo>
                  <a:pt x="3516040" y="5246890"/>
                  <a:pt x="3517062" y="5249362"/>
                  <a:pt x="3516551" y="5251011"/>
                </a:cubicBezTo>
                <a:lnTo>
                  <a:pt x="3515019" y="5251423"/>
                </a:lnTo>
                <a:close/>
                <a:moveTo>
                  <a:pt x="2977115" y="5240709"/>
                </a:moveTo>
                <a:cubicBezTo>
                  <a:pt x="3004189" y="5240709"/>
                  <a:pt x="2977115" y="5240709"/>
                  <a:pt x="3004189" y="5264609"/>
                </a:cubicBezTo>
                <a:cubicBezTo>
                  <a:pt x="2997548" y="5258428"/>
                  <a:pt x="2990397" y="5252659"/>
                  <a:pt x="2977115" y="5240709"/>
                </a:cubicBezTo>
                <a:close/>
                <a:moveTo>
                  <a:pt x="8416980" y="5231848"/>
                </a:moveTo>
                <a:lnTo>
                  <a:pt x="8424091" y="5238236"/>
                </a:lnTo>
                <a:cubicBezTo>
                  <a:pt x="8427667" y="5241533"/>
                  <a:pt x="8427156" y="5241533"/>
                  <a:pt x="8427156" y="5241533"/>
                </a:cubicBezTo>
                <a:close/>
                <a:moveTo>
                  <a:pt x="3177871" y="5231643"/>
                </a:moveTo>
                <a:lnTo>
                  <a:pt x="3186555" y="5240709"/>
                </a:lnTo>
                <a:cubicBezTo>
                  <a:pt x="3189620" y="5246890"/>
                  <a:pt x="3190131" y="5252659"/>
                  <a:pt x="3190131" y="5264609"/>
                </a:cubicBezTo>
                <a:cubicBezTo>
                  <a:pt x="3183490" y="5252659"/>
                  <a:pt x="3179914" y="5244005"/>
                  <a:pt x="3178382" y="5236588"/>
                </a:cubicBezTo>
                <a:close/>
                <a:moveTo>
                  <a:pt x="3090519" y="5218045"/>
                </a:moveTo>
                <a:cubicBezTo>
                  <a:pt x="3095117" y="5218869"/>
                  <a:pt x="3097671" y="5219693"/>
                  <a:pt x="3098692" y="5220929"/>
                </a:cubicBezTo>
                <a:cubicBezTo>
                  <a:pt x="3097160" y="5219693"/>
                  <a:pt x="3094606" y="5220105"/>
                  <a:pt x="3092562" y="5219281"/>
                </a:cubicBezTo>
                <a:close/>
                <a:moveTo>
                  <a:pt x="9014100" y="5216809"/>
                </a:moveTo>
                <a:cubicBezTo>
                  <a:pt x="9014100" y="5216809"/>
                  <a:pt x="9014100" y="5229171"/>
                  <a:pt x="9014100" y="5238236"/>
                </a:cubicBezTo>
                <a:lnTo>
                  <a:pt x="9014100" y="5241533"/>
                </a:lnTo>
                <a:cubicBezTo>
                  <a:pt x="8987026" y="5216809"/>
                  <a:pt x="9014100" y="5241533"/>
                  <a:pt x="9014100" y="5216809"/>
                </a:cubicBezTo>
                <a:close/>
                <a:moveTo>
                  <a:pt x="8826625" y="5216809"/>
                </a:moveTo>
                <a:cubicBezTo>
                  <a:pt x="8826625" y="5222990"/>
                  <a:pt x="8824582" y="5224638"/>
                  <a:pt x="8822028" y="5223814"/>
                </a:cubicBezTo>
                <a:lnTo>
                  <a:pt x="8819474" y="5221754"/>
                </a:lnTo>
                <a:close/>
                <a:moveTo>
                  <a:pt x="3456273" y="5216809"/>
                </a:moveTo>
                <a:cubicBezTo>
                  <a:pt x="3483858" y="5241533"/>
                  <a:pt x="3456273" y="5241533"/>
                  <a:pt x="3483347" y="5266257"/>
                </a:cubicBezTo>
                <a:cubicBezTo>
                  <a:pt x="3483347" y="5266257"/>
                  <a:pt x="3429199" y="5216809"/>
                  <a:pt x="3456273" y="5216809"/>
                </a:cubicBezTo>
                <a:close/>
                <a:moveTo>
                  <a:pt x="3374030" y="5216809"/>
                </a:moveTo>
                <a:cubicBezTo>
                  <a:pt x="3374030" y="5216809"/>
                  <a:pt x="3401614" y="5216809"/>
                  <a:pt x="3401614" y="5216809"/>
                </a:cubicBezTo>
                <a:cubicBezTo>
                  <a:pt x="3428688" y="5241533"/>
                  <a:pt x="3401614" y="5216809"/>
                  <a:pt x="3401614" y="5241533"/>
                </a:cubicBezTo>
                <a:cubicBezTo>
                  <a:pt x="3401614" y="5216809"/>
                  <a:pt x="3374030" y="5216809"/>
                  <a:pt x="3374030" y="5216809"/>
                </a:cubicBezTo>
                <a:close/>
                <a:moveTo>
                  <a:pt x="2605742" y="5216809"/>
                </a:moveTo>
                <a:lnTo>
                  <a:pt x="2630772" y="5247302"/>
                </a:lnTo>
                <a:lnTo>
                  <a:pt x="2619023" y="5240297"/>
                </a:lnTo>
                <a:lnTo>
                  <a:pt x="2595014" y="5225874"/>
                </a:lnTo>
                <a:lnTo>
                  <a:pt x="2596036" y="5219693"/>
                </a:lnTo>
                <a:cubicBezTo>
                  <a:pt x="2599101" y="5216809"/>
                  <a:pt x="2605742" y="5216809"/>
                  <a:pt x="2605742" y="5216809"/>
                </a:cubicBezTo>
                <a:close/>
                <a:moveTo>
                  <a:pt x="2579179" y="5216809"/>
                </a:moveTo>
                <a:lnTo>
                  <a:pt x="2595014" y="5225874"/>
                </a:lnTo>
                <a:lnTo>
                  <a:pt x="2595014" y="5226698"/>
                </a:lnTo>
                <a:cubicBezTo>
                  <a:pt x="2596036" y="5229995"/>
                  <a:pt x="2599101" y="5234528"/>
                  <a:pt x="2605742" y="5240297"/>
                </a:cubicBezTo>
                <a:cubicBezTo>
                  <a:pt x="2605742" y="5240297"/>
                  <a:pt x="2605742" y="5240297"/>
                  <a:pt x="2579179" y="5216809"/>
                </a:cubicBezTo>
                <a:close/>
                <a:moveTo>
                  <a:pt x="8618207" y="5213924"/>
                </a:moveTo>
                <a:cubicBezTo>
                  <a:pt x="8621272" y="5210628"/>
                  <a:pt x="8626891" y="5216809"/>
                  <a:pt x="8638640" y="5241533"/>
                </a:cubicBezTo>
                <a:cubicBezTo>
                  <a:pt x="8638640" y="5241533"/>
                  <a:pt x="8638640" y="5241533"/>
                  <a:pt x="8615142" y="5241533"/>
                </a:cubicBezTo>
                <a:cubicBezTo>
                  <a:pt x="8615142" y="5229171"/>
                  <a:pt x="8615142" y="5216809"/>
                  <a:pt x="8618207" y="5213924"/>
                </a:cubicBezTo>
                <a:close/>
                <a:moveTo>
                  <a:pt x="8803638" y="5210216"/>
                </a:moveTo>
                <a:cubicBezTo>
                  <a:pt x="8806192" y="5211040"/>
                  <a:pt x="8809768" y="5213924"/>
                  <a:pt x="8812833" y="5216809"/>
                </a:cubicBezTo>
                <a:lnTo>
                  <a:pt x="8819474" y="5221754"/>
                </a:lnTo>
                <a:lnTo>
                  <a:pt x="8812833" y="5225874"/>
                </a:lnTo>
                <a:cubicBezTo>
                  <a:pt x="8806192" y="5222990"/>
                  <a:pt x="8799040" y="5216809"/>
                  <a:pt x="8799040" y="5216809"/>
                </a:cubicBezTo>
                <a:cubicBezTo>
                  <a:pt x="8799040" y="5210628"/>
                  <a:pt x="8801084" y="5209392"/>
                  <a:pt x="8803638" y="5210216"/>
                </a:cubicBezTo>
                <a:close/>
                <a:moveTo>
                  <a:pt x="3272885" y="5206507"/>
                </a:moveTo>
                <a:cubicBezTo>
                  <a:pt x="3280548" y="5203210"/>
                  <a:pt x="3295873" y="5216809"/>
                  <a:pt x="3295873" y="5216809"/>
                </a:cubicBezTo>
                <a:cubicBezTo>
                  <a:pt x="3323457" y="5216809"/>
                  <a:pt x="3295873" y="5241533"/>
                  <a:pt x="3268799" y="5216809"/>
                </a:cubicBezTo>
                <a:cubicBezTo>
                  <a:pt x="3268799" y="5210628"/>
                  <a:pt x="3270331" y="5207743"/>
                  <a:pt x="3272885" y="5206507"/>
                </a:cubicBezTo>
                <a:close/>
                <a:moveTo>
                  <a:pt x="8471088" y="5201562"/>
                </a:moveTo>
                <a:lnTo>
                  <a:pt x="8477729" y="5204859"/>
                </a:lnTo>
                <a:cubicBezTo>
                  <a:pt x="8480794" y="5211040"/>
                  <a:pt x="8481304" y="5216809"/>
                  <a:pt x="8481304" y="5216809"/>
                </a:cubicBezTo>
                <a:close/>
                <a:moveTo>
                  <a:pt x="8693299" y="5192909"/>
                </a:moveTo>
                <a:cubicBezTo>
                  <a:pt x="8693299" y="5192909"/>
                  <a:pt x="8693299" y="5205683"/>
                  <a:pt x="8693299" y="5214336"/>
                </a:cubicBezTo>
                <a:lnTo>
                  <a:pt x="8693299" y="5217221"/>
                </a:lnTo>
                <a:cubicBezTo>
                  <a:pt x="8720883" y="5241533"/>
                  <a:pt x="8693299" y="5241533"/>
                  <a:pt x="8693299" y="5241533"/>
                </a:cubicBezTo>
                <a:cubicBezTo>
                  <a:pt x="8693299" y="5229583"/>
                  <a:pt x="8686658" y="5217221"/>
                  <a:pt x="8683082" y="5208155"/>
                </a:cubicBezTo>
                <a:lnTo>
                  <a:pt x="8682060" y="5199502"/>
                </a:lnTo>
                <a:lnTo>
                  <a:pt x="8689723" y="5202386"/>
                </a:lnTo>
                <a:cubicBezTo>
                  <a:pt x="8693299" y="5205271"/>
                  <a:pt x="8693299" y="5205271"/>
                  <a:pt x="8693299" y="5192909"/>
                </a:cubicBezTo>
                <a:close/>
                <a:moveTo>
                  <a:pt x="3004189" y="5192909"/>
                </a:moveTo>
                <a:cubicBezTo>
                  <a:pt x="3004189" y="5192909"/>
                  <a:pt x="3004189" y="5192909"/>
                  <a:pt x="3030752" y="5216809"/>
                </a:cubicBezTo>
                <a:cubicBezTo>
                  <a:pt x="3030752" y="5192909"/>
                  <a:pt x="3057315" y="5216809"/>
                  <a:pt x="3057315" y="5216809"/>
                </a:cubicBezTo>
                <a:cubicBezTo>
                  <a:pt x="3077238" y="5252659"/>
                  <a:pt x="3036882" y="5248126"/>
                  <a:pt x="3027176" y="5263785"/>
                </a:cubicBezTo>
                <a:lnTo>
                  <a:pt x="3030752" y="5288509"/>
                </a:lnTo>
                <a:lnTo>
                  <a:pt x="3044544" y="5306228"/>
                </a:lnTo>
                <a:lnTo>
                  <a:pt x="3033817" y="5301283"/>
                </a:lnTo>
                <a:cubicBezTo>
                  <a:pt x="3029220" y="5299223"/>
                  <a:pt x="3033306" y="5300459"/>
                  <a:pt x="3035860" y="5300047"/>
                </a:cubicBezTo>
                <a:lnTo>
                  <a:pt x="3030241" y="5288509"/>
                </a:lnTo>
                <a:lnTo>
                  <a:pt x="3004189" y="5264609"/>
                </a:lnTo>
                <a:cubicBezTo>
                  <a:pt x="3030752" y="5264609"/>
                  <a:pt x="3004189" y="5240709"/>
                  <a:pt x="3030752" y="5240709"/>
                </a:cubicBezTo>
                <a:cubicBezTo>
                  <a:pt x="3004189" y="5192909"/>
                  <a:pt x="3030752" y="5216809"/>
                  <a:pt x="3004189" y="5192909"/>
                </a:cubicBezTo>
                <a:close/>
                <a:moveTo>
                  <a:pt x="2986821" y="5192909"/>
                </a:moveTo>
                <a:lnTo>
                  <a:pt x="3004189" y="5216809"/>
                </a:lnTo>
                <a:cubicBezTo>
                  <a:pt x="3004189" y="5216809"/>
                  <a:pt x="2997037" y="5210628"/>
                  <a:pt x="2990397" y="5201974"/>
                </a:cubicBezTo>
                <a:close/>
                <a:moveTo>
                  <a:pt x="2950552" y="5192909"/>
                </a:moveTo>
                <a:cubicBezTo>
                  <a:pt x="2977115" y="5192909"/>
                  <a:pt x="3030752" y="5240709"/>
                  <a:pt x="3030752" y="5240709"/>
                </a:cubicBezTo>
                <a:cubicBezTo>
                  <a:pt x="3030752" y="5240709"/>
                  <a:pt x="2977115" y="5216809"/>
                  <a:pt x="2950552" y="5192909"/>
                </a:cubicBezTo>
                <a:close/>
                <a:moveTo>
                  <a:pt x="8747957" y="5192497"/>
                </a:moveTo>
                <a:cubicBezTo>
                  <a:pt x="8747957" y="5216397"/>
                  <a:pt x="8774010" y="5240709"/>
                  <a:pt x="8774010" y="5265021"/>
                </a:cubicBezTo>
                <a:cubicBezTo>
                  <a:pt x="8774010" y="5240709"/>
                  <a:pt x="8800062" y="5265021"/>
                  <a:pt x="8800062" y="5265021"/>
                </a:cubicBezTo>
                <a:cubicBezTo>
                  <a:pt x="8800062" y="5265021"/>
                  <a:pt x="8826625" y="5288921"/>
                  <a:pt x="8826625" y="5288921"/>
                </a:cubicBezTo>
                <a:cubicBezTo>
                  <a:pt x="8826625" y="5312821"/>
                  <a:pt x="8800062" y="5313233"/>
                  <a:pt x="8800062" y="5361445"/>
                </a:cubicBezTo>
                <a:cubicBezTo>
                  <a:pt x="8774010" y="5313233"/>
                  <a:pt x="8800062" y="5337133"/>
                  <a:pt x="8800062" y="5312821"/>
                </a:cubicBezTo>
                <a:cubicBezTo>
                  <a:pt x="8774010" y="5288921"/>
                  <a:pt x="8774010" y="5312821"/>
                  <a:pt x="8774010" y="5312821"/>
                </a:cubicBezTo>
                <a:cubicBezTo>
                  <a:pt x="8764815" y="5296338"/>
                  <a:pt x="8762261" y="5288921"/>
                  <a:pt x="8758174" y="5279443"/>
                </a:cubicBezTo>
                <a:cubicBezTo>
                  <a:pt x="8751022" y="5262549"/>
                  <a:pt x="8747957" y="5248126"/>
                  <a:pt x="8747957" y="5216397"/>
                </a:cubicBezTo>
                <a:lnTo>
                  <a:pt x="8747957" y="5213512"/>
                </a:lnTo>
                <a:lnTo>
                  <a:pt x="8747957" y="5204447"/>
                </a:lnTo>
                <a:lnTo>
                  <a:pt x="8747957" y="5195381"/>
                </a:lnTo>
                <a:cubicBezTo>
                  <a:pt x="8747957" y="5192497"/>
                  <a:pt x="8747957" y="5192497"/>
                  <a:pt x="8747957" y="5192497"/>
                </a:cubicBezTo>
                <a:close/>
                <a:moveTo>
                  <a:pt x="3038415" y="5190848"/>
                </a:moveTo>
                <a:lnTo>
                  <a:pt x="3057315" y="5192909"/>
                </a:lnTo>
                <a:cubicBezTo>
                  <a:pt x="3057315" y="5204859"/>
                  <a:pt x="3063445" y="5210628"/>
                  <a:pt x="3070086" y="5213924"/>
                </a:cubicBezTo>
                <a:lnTo>
                  <a:pt x="3083878" y="5216809"/>
                </a:lnTo>
                <a:cubicBezTo>
                  <a:pt x="3087454" y="5216809"/>
                  <a:pt x="3089497" y="5218457"/>
                  <a:pt x="3092562" y="5219281"/>
                </a:cubicBezTo>
                <a:lnTo>
                  <a:pt x="3100225" y="5222990"/>
                </a:lnTo>
                <a:cubicBezTo>
                  <a:pt x="3109420" y="5231231"/>
                  <a:pt x="3110441" y="5247714"/>
                  <a:pt x="3110441" y="5264609"/>
                </a:cubicBezTo>
                <a:cubicBezTo>
                  <a:pt x="3083878" y="5240709"/>
                  <a:pt x="3057315" y="5216809"/>
                  <a:pt x="3057315" y="5216809"/>
                </a:cubicBezTo>
                <a:cubicBezTo>
                  <a:pt x="3057315" y="5211040"/>
                  <a:pt x="3053739" y="5204859"/>
                  <a:pt x="3048631" y="5199090"/>
                </a:cubicBezTo>
                <a:close/>
                <a:moveTo>
                  <a:pt x="8681039" y="5188376"/>
                </a:moveTo>
                <a:lnTo>
                  <a:pt x="8693299" y="5192909"/>
                </a:lnTo>
                <a:cubicBezTo>
                  <a:pt x="8686658" y="5192909"/>
                  <a:pt x="8683082" y="5194969"/>
                  <a:pt x="8682060" y="5197441"/>
                </a:cubicBezTo>
                <a:lnTo>
                  <a:pt x="8682060" y="5199502"/>
                </a:lnTo>
                <a:lnTo>
                  <a:pt x="8666225" y="5192909"/>
                </a:lnTo>
                <a:close/>
                <a:moveTo>
                  <a:pt x="3020025" y="5177662"/>
                </a:moveTo>
                <a:lnTo>
                  <a:pt x="3030752" y="5183843"/>
                </a:lnTo>
                <a:lnTo>
                  <a:pt x="3038415" y="5190848"/>
                </a:lnTo>
                <a:lnTo>
                  <a:pt x="3030752" y="5190024"/>
                </a:lnTo>
                <a:lnTo>
                  <a:pt x="3025644" y="5186316"/>
                </a:lnTo>
                <a:close/>
                <a:moveTo>
                  <a:pt x="8881284" y="5171069"/>
                </a:moveTo>
                <a:cubicBezTo>
                  <a:pt x="8881284" y="5194557"/>
                  <a:pt x="8881284" y="5212276"/>
                  <a:pt x="8881284" y="5227111"/>
                </a:cubicBezTo>
                <a:lnTo>
                  <a:pt x="8881284" y="5264609"/>
                </a:lnTo>
                <a:lnTo>
                  <a:pt x="8881284" y="5266257"/>
                </a:lnTo>
                <a:lnTo>
                  <a:pt x="8880262" y="5264609"/>
                </a:lnTo>
                <a:lnTo>
                  <a:pt x="8857275" y="5267493"/>
                </a:lnTo>
                <a:cubicBezTo>
                  <a:pt x="8854210" y="5270378"/>
                  <a:pt x="8853699" y="5276147"/>
                  <a:pt x="8853699" y="5287685"/>
                </a:cubicBezTo>
                <a:cubicBezTo>
                  <a:pt x="8853699" y="5264609"/>
                  <a:pt x="8853699" y="5241533"/>
                  <a:pt x="8853699" y="5241533"/>
                </a:cubicBezTo>
                <a:cubicBezTo>
                  <a:pt x="8853699" y="5241533"/>
                  <a:pt x="8854210" y="5247302"/>
                  <a:pt x="8857275" y="5253071"/>
                </a:cubicBezTo>
                <a:lnTo>
                  <a:pt x="8880262" y="5264197"/>
                </a:lnTo>
                <a:lnTo>
                  <a:pt x="8869535" y="5237824"/>
                </a:lnTo>
                <a:cubicBezTo>
                  <a:pt x="8865959" y="5215573"/>
                  <a:pt x="8881284" y="5206507"/>
                  <a:pt x="8881284" y="5171069"/>
                </a:cubicBezTo>
                <a:close/>
                <a:moveTo>
                  <a:pt x="3401614" y="5171069"/>
                </a:moveTo>
                <a:cubicBezTo>
                  <a:pt x="3401614" y="5171069"/>
                  <a:pt x="3456273" y="5193733"/>
                  <a:pt x="3483347" y="5216809"/>
                </a:cubicBezTo>
                <a:cubicBezTo>
                  <a:pt x="3456273" y="5216809"/>
                  <a:pt x="3428688" y="5193733"/>
                  <a:pt x="3401614" y="5171069"/>
                </a:cubicBezTo>
                <a:close/>
                <a:moveTo>
                  <a:pt x="3322436" y="5171069"/>
                </a:moveTo>
                <a:cubicBezTo>
                  <a:pt x="3374540" y="5216809"/>
                  <a:pt x="3322436" y="5193733"/>
                  <a:pt x="3322436" y="5216809"/>
                </a:cubicBezTo>
                <a:cubicBezTo>
                  <a:pt x="3295873" y="5170657"/>
                  <a:pt x="3348488" y="5193733"/>
                  <a:pt x="3322436" y="5171069"/>
                </a:cubicBezTo>
                <a:close/>
                <a:moveTo>
                  <a:pt x="2605231" y="5169833"/>
                </a:moveTo>
                <a:cubicBezTo>
                  <a:pt x="2657846" y="5193321"/>
                  <a:pt x="2631794" y="5193321"/>
                  <a:pt x="2631794" y="5193321"/>
                </a:cubicBezTo>
                <a:cubicBezTo>
                  <a:pt x="2657846" y="5217221"/>
                  <a:pt x="2657846" y="5216809"/>
                  <a:pt x="2657846" y="5216809"/>
                </a:cubicBezTo>
                <a:cubicBezTo>
                  <a:pt x="2657846" y="5193321"/>
                  <a:pt x="2631794" y="5169833"/>
                  <a:pt x="2657846" y="5193321"/>
                </a:cubicBezTo>
                <a:cubicBezTo>
                  <a:pt x="2657846" y="5193321"/>
                  <a:pt x="2683899" y="5216809"/>
                  <a:pt x="2683899" y="5216809"/>
                </a:cubicBezTo>
                <a:cubicBezTo>
                  <a:pt x="2683899" y="5216809"/>
                  <a:pt x="2683899" y="5240709"/>
                  <a:pt x="2710462" y="5264197"/>
                </a:cubicBezTo>
                <a:cubicBezTo>
                  <a:pt x="2736514" y="5287685"/>
                  <a:pt x="2657846" y="5240709"/>
                  <a:pt x="2683899" y="5264197"/>
                </a:cubicBezTo>
                <a:cubicBezTo>
                  <a:pt x="2631794" y="5240709"/>
                  <a:pt x="2631794" y="5217221"/>
                  <a:pt x="2579179" y="5193321"/>
                </a:cubicBezTo>
                <a:cubicBezTo>
                  <a:pt x="2605231" y="5193321"/>
                  <a:pt x="2631794" y="5193321"/>
                  <a:pt x="2605231" y="5169833"/>
                </a:cubicBezTo>
                <a:close/>
                <a:moveTo>
                  <a:pt x="3057315" y="5169009"/>
                </a:moveTo>
                <a:lnTo>
                  <a:pt x="3062934" y="5174366"/>
                </a:lnTo>
                <a:cubicBezTo>
                  <a:pt x="3062934" y="5174366"/>
                  <a:pt x="3063956" y="5175190"/>
                  <a:pt x="3063956" y="5175190"/>
                </a:cubicBezTo>
                <a:lnTo>
                  <a:pt x="3083878" y="5192909"/>
                </a:lnTo>
                <a:cubicBezTo>
                  <a:pt x="3090519" y="5198678"/>
                  <a:pt x="3097160" y="5204859"/>
                  <a:pt x="3110441" y="5216809"/>
                </a:cubicBezTo>
                <a:cubicBezTo>
                  <a:pt x="3110441" y="5216809"/>
                  <a:pt x="3110441" y="5216809"/>
                  <a:pt x="3137005" y="5216809"/>
                </a:cubicBezTo>
                <a:cubicBezTo>
                  <a:pt x="3137005" y="5216809"/>
                  <a:pt x="3163568" y="5264609"/>
                  <a:pt x="3137005" y="5264609"/>
                </a:cubicBezTo>
                <a:cubicBezTo>
                  <a:pt x="3117082" y="5246478"/>
                  <a:pt x="3126788" y="5228759"/>
                  <a:pt x="3110952" y="5220929"/>
                </a:cubicBezTo>
                <a:lnTo>
                  <a:pt x="3090519" y="5218045"/>
                </a:lnTo>
                <a:cubicBezTo>
                  <a:pt x="3090008" y="5218045"/>
                  <a:pt x="3089497" y="5217633"/>
                  <a:pt x="3089497" y="5217633"/>
                </a:cubicBezTo>
                <a:lnTo>
                  <a:pt x="3087454" y="5216809"/>
                </a:lnTo>
                <a:cubicBezTo>
                  <a:pt x="3080303" y="5212276"/>
                  <a:pt x="3070597" y="5204859"/>
                  <a:pt x="3057315" y="5192909"/>
                </a:cubicBezTo>
                <a:cubicBezTo>
                  <a:pt x="3030752" y="5168597"/>
                  <a:pt x="3057315" y="5192909"/>
                  <a:pt x="3057315" y="5169009"/>
                </a:cubicBezTo>
                <a:close/>
                <a:moveTo>
                  <a:pt x="2977115" y="5169009"/>
                </a:moveTo>
                <a:lnTo>
                  <a:pt x="2986821" y="5192909"/>
                </a:lnTo>
                <a:lnTo>
                  <a:pt x="2980691" y="5183843"/>
                </a:lnTo>
                <a:cubicBezTo>
                  <a:pt x="2977115" y="5175190"/>
                  <a:pt x="2977115" y="5169009"/>
                  <a:pt x="2977115" y="5169009"/>
                </a:cubicBezTo>
                <a:close/>
                <a:moveTo>
                  <a:pt x="3469555" y="5151702"/>
                </a:moveTo>
                <a:lnTo>
                  <a:pt x="3474663" y="5155410"/>
                </a:lnTo>
                <a:cubicBezTo>
                  <a:pt x="3487945" y="5164476"/>
                  <a:pt x="3494585" y="5171069"/>
                  <a:pt x="3481304" y="5171069"/>
                </a:cubicBezTo>
                <a:close/>
                <a:moveTo>
                  <a:pt x="3465468" y="5148817"/>
                </a:moveTo>
                <a:lnTo>
                  <a:pt x="3468533" y="5149641"/>
                </a:lnTo>
                <a:lnTo>
                  <a:pt x="3469555" y="5151702"/>
                </a:lnTo>
                <a:close/>
                <a:moveTo>
                  <a:pt x="8826625" y="5146345"/>
                </a:moveTo>
                <a:cubicBezTo>
                  <a:pt x="8826625" y="5146345"/>
                  <a:pt x="8826625" y="5146345"/>
                  <a:pt x="8853699" y="5146345"/>
                </a:cubicBezTo>
                <a:cubicBezTo>
                  <a:pt x="8853699" y="5170657"/>
                  <a:pt x="8853699" y="5171069"/>
                  <a:pt x="8853699" y="5171069"/>
                </a:cubicBezTo>
                <a:cubicBezTo>
                  <a:pt x="8826625" y="5146345"/>
                  <a:pt x="8853699" y="5146345"/>
                  <a:pt x="8826625" y="5146345"/>
                </a:cubicBezTo>
                <a:close/>
                <a:moveTo>
                  <a:pt x="3268799" y="5146345"/>
                </a:moveTo>
                <a:cubicBezTo>
                  <a:pt x="3268799" y="5146345"/>
                  <a:pt x="3295873" y="5169421"/>
                  <a:pt x="3295873" y="5169421"/>
                </a:cubicBezTo>
                <a:cubicBezTo>
                  <a:pt x="3295873" y="5192497"/>
                  <a:pt x="3295873" y="5192497"/>
                  <a:pt x="3295873" y="5192497"/>
                </a:cubicBezTo>
                <a:cubicBezTo>
                  <a:pt x="3295873" y="5192497"/>
                  <a:pt x="3268799" y="5169421"/>
                  <a:pt x="3268799" y="5146345"/>
                </a:cubicBezTo>
                <a:close/>
                <a:moveTo>
                  <a:pt x="2631794" y="5146345"/>
                </a:moveTo>
                <a:cubicBezTo>
                  <a:pt x="2657846" y="5169833"/>
                  <a:pt x="2683899" y="5193321"/>
                  <a:pt x="2710462" y="5216809"/>
                </a:cubicBezTo>
                <a:cubicBezTo>
                  <a:pt x="2683899" y="5193321"/>
                  <a:pt x="2657846" y="5169833"/>
                  <a:pt x="2657846" y="5193321"/>
                </a:cubicBezTo>
                <a:cubicBezTo>
                  <a:pt x="2657846" y="5169833"/>
                  <a:pt x="2605742" y="5146345"/>
                  <a:pt x="2631794" y="5146345"/>
                </a:cubicBezTo>
                <a:close/>
                <a:moveTo>
                  <a:pt x="8614120" y="5145109"/>
                </a:moveTo>
                <a:cubicBezTo>
                  <a:pt x="8614120" y="5169009"/>
                  <a:pt x="8614120" y="5168597"/>
                  <a:pt x="8614120" y="5192909"/>
                </a:cubicBezTo>
                <a:cubicBezTo>
                  <a:pt x="8614120" y="5192909"/>
                  <a:pt x="8614120" y="5192909"/>
                  <a:pt x="8587557" y="5169009"/>
                </a:cubicBezTo>
                <a:cubicBezTo>
                  <a:pt x="8587557" y="5192909"/>
                  <a:pt x="8560994" y="5192909"/>
                  <a:pt x="8587557" y="5240709"/>
                </a:cubicBezTo>
                <a:cubicBezTo>
                  <a:pt x="8587557" y="5240709"/>
                  <a:pt x="8587557" y="5240709"/>
                  <a:pt x="8614120" y="5216809"/>
                </a:cubicBezTo>
                <a:cubicBezTo>
                  <a:pt x="8614120" y="5240709"/>
                  <a:pt x="8587557" y="5240709"/>
                  <a:pt x="8614120" y="5264609"/>
                </a:cubicBezTo>
                <a:cubicBezTo>
                  <a:pt x="8614120" y="5264609"/>
                  <a:pt x="8614120" y="5265021"/>
                  <a:pt x="8614120" y="5288921"/>
                </a:cubicBezTo>
                <a:cubicBezTo>
                  <a:pt x="8640683" y="5288921"/>
                  <a:pt x="8613609" y="5265021"/>
                  <a:pt x="8640172" y="5288921"/>
                </a:cubicBezTo>
                <a:cubicBezTo>
                  <a:pt x="8613609" y="5288921"/>
                  <a:pt x="8640172" y="5360209"/>
                  <a:pt x="8666735" y="5360209"/>
                </a:cubicBezTo>
                <a:cubicBezTo>
                  <a:pt x="8666735" y="5336309"/>
                  <a:pt x="8666735" y="5336309"/>
                  <a:pt x="8640172" y="5312409"/>
                </a:cubicBezTo>
                <a:cubicBezTo>
                  <a:pt x="8666735" y="5312409"/>
                  <a:pt x="8666735" y="5312409"/>
                  <a:pt x="8666735" y="5336309"/>
                </a:cubicBezTo>
                <a:cubicBezTo>
                  <a:pt x="8666735" y="5312409"/>
                  <a:pt x="8693299" y="5336309"/>
                  <a:pt x="8666735" y="5312409"/>
                </a:cubicBezTo>
                <a:cubicBezTo>
                  <a:pt x="8693299" y="5312409"/>
                  <a:pt x="8693299" y="5336309"/>
                  <a:pt x="8693299" y="5360209"/>
                </a:cubicBezTo>
                <a:cubicBezTo>
                  <a:pt x="8693299" y="5360209"/>
                  <a:pt x="8693299" y="5360621"/>
                  <a:pt x="8693299" y="5384521"/>
                </a:cubicBezTo>
                <a:cubicBezTo>
                  <a:pt x="8693299" y="5384521"/>
                  <a:pt x="8693299" y="5360621"/>
                  <a:pt x="8720373" y="5384521"/>
                </a:cubicBezTo>
                <a:cubicBezTo>
                  <a:pt x="8720373" y="5408421"/>
                  <a:pt x="8693299" y="5384109"/>
                  <a:pt x="8693299" y="5408421"/>
                </a:cubicBezTo>
                <a:cubicBezTo>
                  <a:pt x="8693299" y="5432322"/>
                  <a:pt x="8693299" y="5432322"/>
                  <a:pt x="8666735" y="5408421"/>
                </a:cubicBezTo>
                <a:cubicBezTo>
                  <a:pt x="8666735" y="5432322"/>
                  <a:pt x="8666735" y="5431909"/>
                  <a:pt x="8693299" y="5455810"/>
                </a:cubicBezTo>
                <a:cubicBezTo>
                  <a:pt x="8666735" y="5431909"/>
                  <a:pt x="8666735" y="5479710"/>
                  <a:pt x="8666735" y="5455810"/>
                </a:cubicBezTo>
                <a:cubicBezTo>
                  <a:pt x="8640172" y="5431909"/>
                  <a:pt x="8666735" y="5431909"/>
                  <a:pt x="8666735" y="5431909"/>
                </a:cubicBezTo>
                <a:cubicBezTo>
                  <a:pt x="8640172" y="5384109"/>
                  <a:pt x="8666735" y="5479710"/>
                  <a:pt x="8640172" y="5455810"/>
                </a:cubicBezTo>
                <a:lnTo>
                  <a:pt x="8640172" y="5477237"/>
                </a:lnTo>
                <a:lnTo>
                  <a:pt x="8642216" y="5473941"/>
                </a:lnTo>
                <a:cubicBezTo>
                  <a:pt x="8644259" y="5473941"/>
                  <a:pt x="8646302" y="5475589"/>
                  <a:pt x="8650389" y="5480122"/>
                </a:cubicBezTo>
                <a:lnTo>
                  <a:pt x="8651411" y="5481770"/>
                </a:lnTo>
                <a:lnTo>
                  <a:pt x="8638640" y="5480122"/>
                </a:lnTo>
                <a:lnTo>
                  <a:pt x="8640172" y="5478473"/>
                </a:lnTo>
                <a:lnTo>
                  <a:pt x="8636597" y="5472704"/>
                </a:lnTo>
                <a:cubicBezTo>
                  <a:pt x="8634042" y="5468172"/>
                  <a:pt x="8630467" y="5461991"/>
                  <a:pt x="8627402" y="5455810"/>
                </a:cubicBezTo>
                <a:lnTo>
                  <a:pt x="8626380" y="5454161"/>
                </a:lnTo>
                <a:lnTo>
                  <a:pt x="8637107" y="5452925"/>
                </a:lnTo>
                <a:cubicBezTo>
                  <a:pt x="8640683" y="5450041"/>
                  <a:pt x="8640172" y="5443859"/>
                  <a:pt x="8640172" y="5431909"/>
                </a:cubicBezTo>
                <a:cubicBezTo>
                  <a:pt x="8640172" y="5419959"/>
                  <a:pt x="8634042" y="5419959"/>
                  <a:pt x="8627402" y="5419959"/>
                </a:cubicBezTo>
                <a:lnTo>
                  <a:pt x="8618718" y="5418723"/>
                </a:lnTo>
                <a:lnTo>
                  <a:pt x="8614120" y="5408421"/>
                </a:lnTo>
                <a:cubicBezTo>
                  <a:pt x="8614120" y="5414190"/>
                  <a:pt x="8615653" y="5417075"/>
                  <a:pt x="8618207" y="5418723"/>
                </a:cubicBezTo>
                <a:lnTo>
                  <a:pt x="8618718" y="5418723"/>
                </a:lnTo>
                <a:lnTo>
                  <a:pt x="8624337" y="5431909"/>
                </a:lnTo>
                <a:cubicBezTo>
                  <a:pt x="8625869" y="5435206"/>
                  <a:pt x="8626380" y="5438090"/>
                  <a:pt x="8625358" y="5441799"/>
                </a:cubicBezTo>
                <a:lnTo>
                  <a:pt x="8621782" y="5446332"/>
                </a:lnTo>
                <a:lnTo>
                  <a:pt x="8618207" y="5439739"/>
                </a:lnTo>
                <a:cubicBezTo>
                  <a:pt x="8615653" y="5435206"/>
                  <a:pt x="8614120" y="5431909"/>
                  <a:pt x="8614120" y="5431909"/>
                </a:cubicBezTo>
                <a:cubicBezTo>
                  <a:pt x="8614120" y="5408009"/>
                  <a:pt x="8614120" y="5408421"/>
                  <a:pt x="8587557" y="5408421"/>
                </a:cubicBezTo>
                <a:cubicBezTo>
                  <a:pt x="8587557" y="5408421"/>
                  <a:pt x="8587557" y="5408009"/>
                  <a:pt x="8587557" y="5431909"/>
                </a:cubicBezTo>
                <a:cubicBezTo>
                  <a:pt x="8587557" y="5408009"/>
                  <a:pt x="8560994" y="5431909"/>
                  <a:pt x="8560994" y="5431909"/>
                </a:cubicBezTo>
                <a:cubicBezTo>
                  <a:pt x="8534431" y="5431909"/>
                  <a:pt x="8534431" y="5408421"/>
                  <a:pt x="8534431" y="5384521"/>
                </a:cubicBezTo>
                <a:cubicBezTo>
                  <a:pt x="8560994" y="5456222"/>
                  <a:pt x="8587557" y="5408009"/>
                  <a:pt x="8560994" y="5360209"/>
                </a:cubicBezTo>
                <a:cubicBezTo>
                  <a:pt x="8560994" y="5336309"/>
                  <a:pt x="8587557" y="5360209"/>
                  <a:pt x="8587557" y="5360209"/>
                </a:cubicBezTo>
                <a:cubicBezTo>
                  <a:pt x="8587557" y="5384109"/>
                  <a:pt x="8587557" y="5384521"/>
                  <a:pt x="8587557" y="5384521"/>
                </a:cubicBezTo>
                <a:cubicBezTo>
                  <a:pt x="8614120" y="5408421"/>
                  <a:pt x="8587557" y="5384521"/>
                  <a:pt x="8614120" y="5384521"/>
                </a:cubicBezTo>
                <a:cubicBezTo>
                  <a:pt x="8614120" y="5384521"/>
                  <a:pt x="8587557" y="5360209"/>
                  <a:pt x="8587557" y="5360209"/>
                </a:cubicBezTo>
                <a:cubicBezTo>
                  <a:pt x="8587557" y="5360209"/>
                  <a:pt x="8587557" y="5336309"/>
                  <a:pt x="8560994" y="5336309"/>
                </a:cubicBezTo>
                <a:cubicBezTo>
                  <a:pt x="8560994" y="5336309"/>
                  <a:pt x="8560994" y="5330128"/>
                  <a:pt x="8557418" y="5321475"/>
                </a:cubicBezTo>
                <a:lnTo>
                  <a:pt x="8541582" y="5299223"/>
                </a:lnTo>
                <a:lnTo>
                  <a:pt x="8534431" y="5300459"/>
                </a:lnTo>
                <a:cubicBezTo>
                  <a:pt x="8527790" y="5300459"/>
                  <a:pt x="8521149" y="5300459"/>
                  <a:pt x="8534431" y="5312409"/>
                </a:cubicBezTo>
                <a:cubicBezTo>
                  <a:pt x="8507867" y="5288509"/>
                  <a:pt x="8507867" y="5312409"/>
                  <a:pt x="8507867" y="5312409"/>
                </a:cubicBezTo>
                <a:cubicBezTo>
                  <a:pt x="8507867" y="5336309"/>
                  <a:pt x="8507867" y="5336309"/>
                  <a:pt x="8507867" y="5336309"/>
                </a:cubicBezTo>
                <a:cubicBezTo>
                  <a:pt x="8507867" y="5336309"/>
                  <a:pt x="8507867" y="5312409"/>
                  <a:pt x="8481304" y="5312409"/>
                </a:cubicBezTo>
                <a:cubicBezTo>
                  <a:pt x="8481304" y="5312409"/>
                  <a:pt x="8481304" y="5312821"/>
                  <a:pt x="8507867" y="5288921"/>
                </a:cubicBezTo>
                <a:cubicBezTo>
                  <a:pt x="8481304" y="5265021"/>
                  <a:pt x="8481304" y="5264609"/>
                  <a:pt x="8481304" y="5264609"/>
                </a:cubicBezTo>
                <a:cubicBezTo>
                  <a:pt x="8507867" y="5264609"/>
                  <a:pt x="8481304" y="5264609"/>
                  <a:pt x="8481304" y="5240709"/>
                </a:cubicBezTo>
                <a:cubicBezTo>
                  <a:pt x="8507867" y="5216809"/>
                  <a:pt x="8507867" y="5240709"/>
                  <a:pt x="8507867" y="5264609"/>
                </a:cubicBezTo>
                <a:cubicBezTo>
                  <a:pt x="8534431" y="5240709"/>
                  <a:pt x="8507867" y="5216809"/>
                  <a:pt x="8534431" y="5240709"/>
                </a:cubicBezTo>
                <a:cubicBezTo>
                  <a:pt x="8534431" y="5240709"/>
                  <a:pt x="8534431" y="5240709"/>
                  <a:pt x="8534431" y="5216809"/>
                </a:cubicBezTo>
                <a:cubicBezTo>
                  <a:pt x="8534431" y="5240709"/>
                  <a:pt x="8560994" y="5216809"/>
                  <a:pt x="8560994" y="5169009"/>
                </a:cubicBezTo>
                <a:cubicBezTo>
                  <a:pt x="8587557" y="5169009"/>
                  <a:pt x="8587557" y="5145109"/>
                  <a:pt x="8614120" y="5145109"/>
                </a:cubicBezTo>
                <a:close/>
                <a:moveTo>
                  <a:pt x="2658357" y="5145109"/>
                </a:moveTo>
                <a:cubicBezTo>
                  <a:pt x="2696159" y="5178898"/>
                  <a:pt x="2679812" y="5164888"/>
                  <a:pt x="2676747" y="5162003"/>
                </a:cubicBezTo>
                <a:cubicBezTo>
                  <a:pt x="2678280" y="5164476"/>
                  <a:pt x="2698202" y="5186728"/>
                  <a:pt x="2658357" y="5169009"/>
                </a:cubicBezTo>
                <a:cubicBezTo>
                  <a:pt x="2658357" y="5145109"/>
                  <a:pt x="2658357" y="5145109"/>
                  <a:pt x="2658357" y="5145109"/>
                </a:cubicBezTo>
                <a:close/>
                <a:moveTo>
                  <a:pt x="3454230" y="5140164"/>
                </a:moveTo>
                <a:lnTo>
                  <a:pt x="3465468" y="5148817"/>
                </a:lnTo>
                <a:lnTo>
                  <a:pt x="3455251" y="5146345"/>
                </a:lnTo>
                <a:close/>
                <a:moveTo>
                  <a:pt x="3269820" y="5131098"/>
                </a:moveTo>
                <a:lnTo>
                  <a:pt x="3282591" y="5136043"/>
                </a:lnTo>
                <a:lnTo>
                  <a:pt x="3281569" y="5140988"/>
                </a:lnTo>
                <a:cubicBezTo>
                  <a:pt x="3279526" y="5143460"/>
                  <a:pt x="3276461" y="5145109"/>
                  <a:pt x="3269820" y="5145109"/>
                </a:cubicBezTo>
                <a:close/>
                <a:moveTo>
                  <a:pt x="8745914" y="5122857"/>
                </a:moveTo>
                <a:cubicBezTo>
                  <a:pt x="8745914" y="5146757"/>
                  <a:pt x="8771966" y="5170657"/>
                  <a:pt x="8745914" y="5146757"/>
                </a:cubicBezTo>
                <a:cubicBezTo>
                  <a:pt x="8745914" y="5122445"/>
                  <a:pt x="8745914" y="5122857"/>
                  <a:pt x="8745914" y="5122857"/>
                </a:cubicBezTo>
                <a:close/>
                <a:moveTo>
                  <a:pt x="8932367" y="5121621"/>
                </a:moveTo>
                <a:cubicBezTo>
                  <a:pt x="8959952" y="5145521"/>
                  <a:pt x="8959441" y="5169421"/>
                  <a:pt x="8987026" y="5145521"/>
                </a:cubicBezTo>
                <a:cubicBezTo>
                  <a:pt x="8987026" y="5169421"/>
                  <a:pt x="8987026" y="5192909"/>
                  <a:pt x="8987026" y="5216809"/>
                </a:cubicBezTo>
                <a:cubicBezTo>
                  <a:pt x="8987026" y="5216809"/>
                  <a:pt x="8959952" y="5145521"/>
                  <a:pt x="8932367" y="5121621"/>
                </a:cubicBezTo>
                <a:close/>
                <a:moveTo>
                  <a:pt x="3429199" y="5121621"/>
                </a:moveTo>
                <a:cubicBezTo>
                  <a:pt x="3441970" y="5121621"/>
                  <a:pt x="3448611" y="5121621"/>
                  <a:pt x="3452187" y="5124917"/>
                </a:cubicBezTo>
                <a:lnTo>
                  <a:pt x="3454230" y="5140164"/>
                </a:lnTo>
                <a:close/>
                <a:moveTo>
                  <a:pt x="8587557" y="5121209"/>
                </a:moveTo>
                <a:cubicBezTo>
                  <a:pt x="8614120" y="5145109"/>
                  <a:pt x="8614120" y="5121209"/>
                  <a:pt x="8614120" y="5145109"/>
                </a:cubicBezTo>
                <a:cubicBezTo>
                  <a:pt x="8614120" y="5145109"/>
                  <a:pt x="8587557" y="5145109"/>
                  <a:pt x="8587557" y="5121209"/>
                </a:cubicBezTo>
                <a:close/>
                <a:moveTo>
                  <a:pt x="3509399" y="5121209"/>
                </a:moveTo>
                <a:cubicBezTo>
                  <a:pt x="3509399" y="5121209"/>
                  <a:pt x="3508889" y="5121209"/>
                  <a:pt x="3512464" y="5121209"/>
                </a:cubicBezTo>
                <a:lnTo>
                  <a:pt x="3522170" y="5121209"/>
                </a:lnTo>
                <a:cubicBezTo>
                  <a:pt x="3522170" y="5124093"/>
                  <a:pt x="3522170" y="5126977"/>
                  <a:pt x="3523703" y="5130686"/>
                </a:cubicBezTo>
                <a:lnTo>
                  <a:pt x="3526257" y="5133571"/>
                </a:lnTo>
                <a:lnTo>
                  <a:pt x="3522170" y="5139340"/>
                </a:lnTo>
                <a:cubicBezTo>
                  <a:pt x="3515529" y="5139340"/>
                  <a:pt x="3509399" y="5133159"/>
                  <a:pt x="3509399" y="5121209"/>
                </a:cubicBezTo>
                <a:close/>
                <a:moveTo>
                  <a:pt x="3296383" y="5121209"/>
                </a:moveTo>
                <a:cubicBezTo>
                  <a:pt x="3376073" y="5169009"/>
                  <a:pt x="3296383" y="5121209"/>
                  <a:pt x="3349510" y="5169009"/>
                </a:cubicBezTo>
                <a:cubicBezTo>
                  <a:pt x="3336228" y="5157059"/>
                  <a:pt x="3322947" y="5150878"/>
                  <a:pt x="3306600" y="5145109"/>
                </a:cubicBezTo>
                <a:lnTo>
                  <a:pt x="3282591" y="5136043"/>
                </a:lnTo>
                <a:lnTo>
                  <a:pt x="3283102" y="5133159"/>
                </a:lnTo>
                <a:cubicBezTo>
                  <a:pt x="3283102" y="5127390"/>
                  <a:pt x="3283102" y="5121209"/>
                  <a:pt x="3296383" y="5121209"/>
                </a:cubicBezTo>
                <a:close/>
                <a:moveTo>
                  <a:pt x="3216694" y="5121209"/>
                </a:moveTo>
                <a:cubicBezTo>
                  <a:pt x="3243257" y="5145109"/>
                  <a:pt x="3243257" y="5169009"/>
                  <a:pt x="3243257" y="5169009"/>
                </a:cubicBezTo>
                <a:cubicBezTo>
                  <a:pt x="3190131" y="5145109"/>
                  <a:pt x="3243257" y="5145109"/>
                  <a:pt x="3216694" y="5121209"/>
                </a:cubicBezTo>
                <a:close/>
                <a:moveTo>
                  <a:pt x="3216694" y="5121209"/>
                </a:moveTo>
                <a:lnTo>
                  <a:pt x="3224356" y="5121209"/>
                </a:lnTo>
                <a:lnTo>
                  <a:pt x="3243257" y="5145109"/>
                </a:lnTo>
                <a:cubicBezTo>
                  <a:pt x="3243257" y="5145109"/>
                  <a:pt x="3216694" y="5121209"/>
                  <a:pt x="3216694" y="5121209"/>
                </a:cubicBezTo>
                <a:close/>
                <a:moveTo>
                  <a:pt x="3519105" y="5109258"/>
                </a:moveTo>
                <a:cubicBezTo>
                  <a:pt x="3528811" y="5115440"/>
                  <a:pt x="3535963" y="5121209"/>
                  <a:pt x="3535963" y="5121209"/>
                </a:cubicBezTo>
                <a:lnTo>
                  <a:pt x="3522170" y="5121209"/>
                </a:lnTo>
                <a:cubicBezTo>
                  <a:pt x="3522170" y="5118324"/>
                  <a:pt x="3522170" y="5115027"/>
                  <a:pt x="3520638" y="5111319"/>
                </a:cubicBezTo>
                <a:close/>
                <a:moveTo>
                  <a:pt x="8881284" y="5096896"/>
                </a:moveTo>
                <a:cubicBezTo>
                  <a:pt x="8905293" y="5096896"/>
                  <a:pt x="8905293" y="5121621"/>
                  <a:pt x="8905293" y="5121621"/>
                </a:cubicBezTo>
                <a:cubicBezTo>
                  <a:pt x="8905293" y="5121621"/>
                  <a:pt x="8905293" y="5121621"/>
                  <a:pt x="8881284" y="5096896"/>
                </a:cubicBezTo>
                <a:close/>
                <a:moveTo>
                  <a:pt x="8638640" y="5096896"/>
                </a:moveTo>
                <a:cubicBezTo>
                  <a:pt x="8652432" y="5109258"/>
                  <a:pt x="8652432" y="5115440"/>
                  <a:pt x="8648856" y="5121621"/>
                </a:cubicBezTo>
                <a:lnTo>
                  <a:pt x="8640172" y="5143460"/>
                </a:lnTo>
                <a:lnTo>
                  <a:pt x="8640172" y="5145109"/>
                </a:lnTo>
                <a:cubicBezTo>
                  <a:pt x="8640172" y="5145109"/>
                  <a:pt x="8640683" y="5169009"/>
                  <a:pt x="8614120" y="5145109"/>
                </a:cubicBezTo>
                <a:cubicBezTo>
                  <a:pt x="8640683" y="5121209"/>
                  <a:pt x="8614120" y="5097308"/>
                  <a:pt x="8614120" y="5121209"/>
                </a:cubicBezTo>
                <a:cubicBezTo>
                  <a:pt x="8614120" y="5085358"/>
                  <a:pt x="8628934" y="5116676"/>
                  <a:pt x="8636597" y="5134807"/>
                </a:cubicBezTo>
                <a:lnTo>
                  <a:pt x="8638640" y="5140576"/>
                </a:lnTo>
                <a:lnTo>
                  <a:pt x="8638640" y="5121209"/>
                </a:lnTo>
                <a:cubicBezTo>
                  <a:pt x="8638640" y="5106374"/>
                  <a:pt x="8638640" y="5115440"/>
                  <a:pt x="8638640" y="5096896"/>
                </a:cubicBezTo>
                <a:close/>
                <a:moveTo>
                  <a:pt x="3509399" y="5096896"/>
                </a:moveTo>
                <a:lnTo>
                  <a:pt x="3518594" y="5108846"/>
                </a:lnTo>
                <a:lnTo>
                  <a:pt x="3509399" y="5105962"/>
                </a:lnTo>
                <a:close/>
                <a:moveTo>
                  <a:pt x="3482325" y="5096896"/>
                </a:moveTo>
                <a:cubicBezTo>
                  <a:pt x="3482325" y="5120796"/>
                  <a:pt x="3509399" y="5121209"/>
                  <a:pt x="3509399" y="5121209"/>
                </a:cubicBezTo>
                <a:cubicBezTo>
                  <a:pt x="3482836" y="5121209"/>
                  <a:pt x="3482325" y="5120796"/>
                  <a:pt x="3482325" y="5096896"/>
                </a:cubicBezTo>
                <a:close/>
                <a:moveTo>
                  <a:pt x="3482325" y="5096896"/>
                </a:moveTo>
                <a:lnTo>
                  <a:pt x="3509399" y="5105962"/>
                </a:lnTo>
                <a:lnTo>
                  <a:pt x="3509399" y="5109258"/>
                </a:lnTo>
                <a:cubicBezTo>
                  <a:pt x="3509399" y="5115440"/>
                  <a:pt x="3509399" y="5121209"/>
                  <a:pt x="3509399" y="5121209"/>
                </a:cubicBezTo>
                <a:cubicBezTo>
                  <a:pt x="3509399" y="5121209"/>
                  <a:pt x="3482325" y="5096896"/>
                  <a:pt x="3482325" y="5096896"/>
                </a:cubicBezTo>
                <a:close/>
                <a:moveTo>
                  <a:pt x="2712505" y="5096896"/>
                </a:moveTo>
                <a:cubicBezTo>
                  <a:pt x="2712505" y="5096896"/>
                  <a:pt x="2736514" y="5096896"/>
                  <a:pt x="2736514" y="5121621"/>
                </a:cubicBezTo>
                <a:cubicBezTo>
                  <a:pt x="2736514" y="5121621"/>
                  <a:pt x="2712505" y="5096896"/>
                  <a:pt x="2712505" y="5121621"/>
                </a:cubicBezTo>
                <a:cubicBezTo>
                  <a:pt x="2712505" y="5109258"/>
                  <a:pt x="2712505" y="5103077"/>
                  <a:pt x="2712505" y="5096896"/>
                </a:cubicBezTo>
                <a:close/>
                <a:moveTo>
                  <a:pt x="2726298" y="5079177"/>
                </a:moveTo>
                <a:lnTo>
                  <a:pt x="2738047" y="5084946"/>
                </a:lnTo>
                <a:cubicBezTo>
                  <a:pt x="2750817" y="5090715"/>
                  <a:pt x="2763588" y="5096896"/>
                  <a:pt x="2763588" y="5096896"/>
                </a:cubicBezTo>
                <a:cubicBezTo>
                  <a:pt x="2763588" y="5121621"/>
                  <a:pt x="2763588" y="5096896"/>
                  <a:pt x="2738047" y="5096896"/>
                </a:cubicBezTo>
                <a:cubicBezTo>
                  <a:pt x="2731406" y="5091127"/>
                  <a:pt x="2728341" y="5086183"/>
                  <a:pt x="2726808" y="5082886"/>
                </a:cubicBezTo>
                <a:close/>
                <a:moveTo>
                  <a:pt x="8959441" y="5074645"/>
                </a:moveTo>
                <a:cubicBezTo>
                  <a:pt x="8986515" y="5098133"/>
                  <a:pt x="8959441" y="5098133"/>
                  <a:pt x="8959441" y="5121621"/>
                </a:cubicBezTo>
                <a:cubicBezTo>
                  <a:pt x="8959441" y="5098133"/>
                  <a:pt x="8959441" y="5098133"/>
                  <a:pt x="8959441" y="5074645"/>
                </a:cubicBezTo>
                <a:close/>
                <a:moveTo>
                  <a:pt x="8905293" y="5072584"/>
                </a:moveTo>
                <a:cubicBezTo>
                  <a:pt x="8932367" y="5072584"/>
                  <a:pt x="8932367" y="5096896"/>
                  <a:pt x="8932367" y="5096896"/>
                </a:cubicBezTo>
                <a:cubicBezTo>
                  <a:pt x="8932367" y="5096896"/>
                  <a:pt x="8932367" y="5096896"/>
                  <a:pt x="8905293" y="5072584"/>
                </a:cubicBezTo>
                <a:close/>
                <a:moveTo>
                  <a:pt x="2712505" y="5072584"/>
                </a:moveTo>
                <a:cubicBezTo>
                  <a:pt x="2712505" y="5072584"/>
                  <a:pt x="2712505" y="5072584"/>
                  <a:pt x="2736514" y="5096896"/>
                </a:cubicBezTo>
                <a:cubicBezTo>
                  <a:pt x="2736514" y="5096896"/>
                  <a:pt x="2736514" y="5096896"/>
                  <a:pt x="2712505" y="5096896"/>
                </a:cubicBezTo>
                <a:cubicBezTo>
                  <a:pt x="2712505" y="5091127"/>
                  <a:pt x="2712505" y="5084946"/>
                  <a:pt x="2712505" y="5072584"/>
                </a:cubicBezTo>
                <a:close/>
                <a:moveTo>
                  <a:pt x="2712505" y="5072584"/>
                </a:moveTo>
                <a:cubicBezTo>
                  <a:pt x="2725276" y="5072584"/>
                  <a:pt x="2725276" y="5072584"/>
                  <a:pt x="2725276" y="5075469"/>
                </a:cubicBezTo>
                <a:lnTo>
                  <a:pt x="2726298" y="5079177"/>
                </a:lnTo>
                <a:lnTo>
                  <a:pt x="2720678" y="5076293"/>
                </a:lnTo>
                <a:cubicBezTo>
                  <a:pt x="2715570" y="5074233"/>
                  <a:pt x="2712505" y="5072584"/>
                  <a:pt x="2712505" y="5072584"/>
                </a:cubicBezTo>
                <a:close/>
                <a:moveTo>
                  <a:pt x="2486719" y="5058162"/>
                </a:moveTo>
                <a:lnTo>
                  <a:pt x="2497446" y="5072584"/>
                </a:lnTo>
                <a:cubicBezTo>
                  <a:pt x="2491316" y="5066403"/>
                  <a:pt x="2488251" y="5062282"/>
                  <a:pt x="2486719" y="5058986"/>
                </a:cubicBezTo>
                <a:close/>
                <a:moveTo>
                  <a:pt x="9014036" y="5045233"/>
                </a:moveTo>
                <a:cubicBezTo>
                  <a:pt x="9014100" y="5045594"/>
                  <a:pt x="9014100" y="5047036"/>
                  <a:pt x="9014100" y="5049920"/>
                </a:cubicBezTo>
                <a:cubicBezTo>
                  <a:pt x="9014100" y="5073408"/>
                  <a:pt x="9014100" y="5049920"/>
                  <a:pt x="9014100" y="5096896"/>
                </a:cubicBezTo>
                <a:cubicBezTo>
                  <a:pt x="9014100" y="5049920"/>
                  <a:pt x="9014100" y="5097308"/>
                  <a:pt x="8987026" y="5073820"/>
                </a:cubicBezTo>
                <a:cubicBezTo>
                  <a:pt x="9007459" y="5091127"/>
                  <a:pt x="9012567" y="5055689"/>
                  <a:pt x="9013589" y="5047036"/>
                </a:cubicBezTo>
                <a:cubicBezTo>
                  <a:pt x="9013845" y="5045594"/>
                  <a:pt x="9013972" y="5044872"/>
                  <a:pt x="9014036" y="5045233"/>
                </a:cubicBezTo>
                <a:close/>
                <a:moveTo>
                  <a:pt x="2468329" y="5029729"/>
                </a:moveTo>
                <a:cubicBezTo>
                  <a:pt x="2468839" y="5028905"/>
                  <a:pt x="2469861" y="5028493"/>
                  <a:pt x="2471904" y="5029729"/>
                </a:cubicBezTo>
                <a:cubicBezTo>
                  <a:pt x="2476502" y="5031377"/>
                  <a:pt x="2484675" y="5037146"/>
                  <a:pt x="2497446" y="5049096"/>
                </a:cubicBezTo>
                <a:cubicBezTo>
                  <a:pt x="2497446" y="5049096"/>
                  <a:pt x="2491316" y="5048684"/>
                  <a:pt x="2488251" y="5051981"/>
                </a:cubicBezTo>
                <a:lnTo>
                  <a:pt x="2486719" y="5058162"/>
                </a:lnTo>
                <a:lnTo>
                  <a:pt x="2468329" y="5034262"/>
                </a:lnTo>
                <a:cubicBezTo>
                  <a:pt x="2467818" y="5032201"/>
                  <a:pt x="2467818" y="5030553"/>
                  <a:pt x="2468329" y="5029729"/>
                </a:cubicBezTo>
                <a:close/>
                <a:moveTo>
                  <a:pt x="8987026" y="5026432"/>
                </a:moveTo>
                <a:cubicBezTo>
                  <a:pt x="8987026" y="5038382"/>
                  <a:pt x="8987026" y="5044151"/>
                  <a:pt x="8987026" y="5049920"/>
                </a:cubicBezTo>
                <a:cubicBezTo>
                  <a:pt x="8987026" y="5055689"/>
                  <a:pt x="8987026" y="5061870"/>
                  <a:pt x="8987026" y="5073820"/>
                </a:cubicBezTo>
                <a:cubicBezTo>
                  <a:pt x="8987026" y="5073820"/>
                  <a:pt x="8959441" y="5049920"/>
                  <a:pt x="8959441" y="5073820"/>
                </a:cubicBezTo>
                <a:cubicBezTo>
                  <a:pt x="8959441" y="5052393"/>
                  <a:pt x="8965571" y="5046624"/>
                  <a:pt x="8971190" y="5045388"/>
                </a:cubicBezTo>
                <a:cubicBezTo>
                  <a:pt x="8962506" y="5038794"/>
                  <a:pt x="8967103" y="5026432"/>
                  <a:pt x="8987026" y="5026432"/>
                </a:cubicBezTo>
                <a:close/>
                <a:moveTo>
                  <a:pt x="8853699" y="5026432"/>
                </a:moveTo>
                <a:cubicBezTo>
                  <a:pt x="8853699" y="5043739"/>
                  <a:pt x="8869535" y="5048272"/>
                  <a:pt x="8876686" y="5059398"/>
                </a:cubicBezTo>
                <a:cubicBezTo>
                  <a:pt x="8869024" y="5049508"/>
                  <a:pt x="8853699" y="5049508"/>
                  <a:pt x="8853699" y="5049508"/>
                </a:cubicBezTo>
                <a:cubicBezTo>
                  <a:pt x="8853699" y="5026432"/>
                  <a:pt x="8853699" y="5026432"/>
                  <a:pt x="8853699" y="5026432"/>
                </a:cubicBezTo>
                <a:close/>
                <a:moveTo>
                  <a:pt x="8321925" y="5026432"/>
                </a:moveTo>
                <a:cubicBezTo>
                  <a:pt x="8321925" y="5049920"/>
                  <a:pt x="8348999" y="5049920"/>
                  <a:pt x="8348999" y="5049920"/>
                </a:cubicBezTo>
                <a:cubicBezTo>
                  <a:pt x="8348999" y="5096896"/>
                  <a:pt x="8321925" y="5026432"/>
                  <a:pt x="8321925" y="5049920"/>
                </a:cubicBezTo>
                <a:cubicBezTo>
                  <a:pt x="8321925" y="5049920"/>
                  <a:pt x="8321925" y="5026432"/>
                  <a:pt x="8321925" y="5026432"/>
                </a:cubicBezTo>
                <a:close/>
                <a:moveTo>
                  <a:pt x="3296383" y="5025608"/>
                </a:moveTo>
                <a:cubicBezTo>
                  <a:pt x="3303024" y="5031789"/>
                  <a:pt x="3304557" y="5033025"/>
                  <a:pt x="3303024" y="5032201"/>
                </a:cubicBezTo>
                <a:lnTo>
                  <a:pt x="3299959" y="5030141"/>
                </a:lnTo>
                <a:close/>
                <a:moveTo>
                  <a:pt x="3269820" y="5025608"/>
                </a:moveTo>
                <a:cubicBezTo>
                  <a:pt x="3269820" y="5025608"/>
                  <a:pt x="3284634" y="5038794"/>
                  <a:pt x="3292297" y="5035498"/>
                </a:cubicBezTo>
                <a:lnTo>
                  <a:pt x="3295873" y="5027257"/>
                </a:lnTo>
                <a:lnTo>
                  <a:pt x="3299959" y="5030141"/>
                </a:lnTo>
                <a:lnTo>
                  <a:pt x="3308133" y="5039619"/>
                </a:lnTo>
                <a:cubicBezTo>
                  <a:pt x="3312730" y="5050745"/>
                  <a:pt x="3303024" y="5055277"/>
                  <a:pt x="3322947" y="5073408"/>
                </a:cubicBezTo>
                <a:cubicBezTo>
                  <a:pt x="3296383" y="5073408"/>
                  <a:pt x="3296383" y="5049508"/>
                  <a:pt x="3269820" y="5025608"/>
                </a:cubicBezTo>
                <a:close/>
                <a:moveTo>
                  <a:pt x="3354618" y="5019015"/>
                </a:moveTo>
                <a:cubicBezTo>
                  <a:pt x="3362280" y="5021075"/>
                  <a:pt x="3377095" y="5043327"/>
                  <a:pt x="3377095" y="5025608"/>
                </a:cubicBezTo>
                <a:lnTo>
                  <a:pt x="3445546" y="5087419"/>
                </a:lnTo>
                <a:lnTo>
                  <a:pt x="3449122" y="5090715"/>
                </a:lnTo>
                <a:cubicBezTo>
                  <a:pt x="3452697" y="5093600"/>
                  <a:pt x="3456273" y="5096896"/>
                  <a:pt x="3456273" y="5096896"/>
                </a:cubicBezTo>
                <a:cubicBezTo>
                  <a:pt x="3429710" y="5073408"/>
                  <a:pt x="3377095" y="5049508"/>
                  <a:pt x="3350531" y="5025608"/>
                </a:cubicBezTo>
                <a:cubicBezTo>
                  <a:pt x="3350531" y="5019839"/>
                  <a:pt x="3352064" y="5018191"/>
                  <a:pt x="3354618" y="5019015"/>
                </a:cubicBezTo>
                <a:close/>
                <a:moveTo>
                  <a:pt x="8830712" y="5009537"/>
                </a:moveTo>
                <a:cubicBezTo>
                  <a:pt x="8838374" y="5009537"/>
                  <a:pt x="8853699" y="5051157"/>
                  <a:pt x="8853699" y="5051157"/>
                </a:cubicBezTo>
                <a:cubicBezTo>
                  <a:pt x="8853699" y="5051157"/>
                  <a:pt x="8826625" y="5026432"/>
                  <a:pt x="8826625" y="5026432"/>
                </a:cubicBezTo>
                <a:cubicBezTo>
                  <a:pt x="8826625" y="5014070"/>
                  <a:pt x="8828158" y="5009537"/>
                  <a:pt x="8830712" y="5009537"/>
                </a:cubicBezTo>
                <a:close/>
                <a:moveTo>
                  <a:pt x="9147426" y="5001708"/>
                </a:moveTo>
                <a:cubicBezTo>
                  <a:pt x="9147426" y="5026432"/>
                  <a:pt x="9146915" y="5026432"/>
                  <a:pt x="9119841" y="5051157"/>
                </a:cubicBezTo>
                <a:cubicBezTo>
                  <a:pt x="9119841" y="5026432"/>
                  <a:pt x="9119841" y="5026432"/>
                  <a:pt x="9119841" y="5026432"/>
                </a:cubicBezTo>
                <a:cubicBezTo>
                  <a:pt x="9119841" y="5001708"/>
                  <a:pt x="9147426" y="5026432"/>
                  <a:pt x="9147426" y="5001708"/>
                </a:cubicBezTo>
                <a:close/>
                <a:moveTo>
                  <a:pt x="8879241" y="5001708"/>
                </a:moveTo>
                <a:cubicBezTo>
                  <a:pt x="8904782" y="5026432"/>
                  <a:pt x="8905293" y="5026432"/>
                  <a:pt x="8905293" y="5051157"/>
                </a:cubicBezTo>
                <a:cubicBezTo>
                  <a:pt x="8879241" y="5026432"/>
                  <a:pt x="8904782" y="5051157"/>
                  <a:pt x="8879241" y="5051157"/>
                </a:cubicBezTo>
                <a:cubicBezTo>
                  <a:pt x="8879241" y="5051157"/>
                  <a:pt x="8879241" y="5026432"/>
                  <a:pt x="8879241" y="5026432"/>
                </a:cubicBezTo>
                <a:cubicBezTo>
                  <a:pt x="8879241" y="5026432"/>
                  <a:pt x="8879241" y="5026432"/>
                  <a:pt x="8879241" y="5001708"/>
                </a:cubicBezTo>
                <a:close/>
                <a:moveTo>
                  <a:pt x="8799040" y="5001708"/>
                </a:moveTo>
                <a:cubicBezTo>
                  <a:pt x="8799040" y="5049508"/>
                  <a:pt x="8799040" y="5025608"/>
                  <a:pt x="8826625" y="5073408"/>
                </a:cubicBezTo>
                <a:cubicBezTo>
                  <a:pt x="8799040" y="5096896"/>
                  <a:pt x="8799040" y="5096896"/>
                  <a:pt x="8799040" y="5096896"/>
                </a:cubicBezTo>
                <a:cubicBezTo>
                  <a:pt x="8771966" y="5049508"/>
                  <a:pt x="8799040" y="5073408"/>
                  <a:pt x="8799040" y="5049508"/>
                </a:cubicBezTo>
                <a:cubicBezTo>
                  <a:pt x="8771966" y="5025608"/>
                  <a:pt x="8799551" y="5049508"/>
                  <a:pt x="8771966" y="5049508"/>
                </a:cubicBezTo>
                <a:lnTo>
                  <a:pt x="8771966" y="5059398"/>
                </a:lnTo>
                <a:cubicBezTo>
                  <a:pt x="8771966" y="5068464"/>
                  <a:pt x="8771966" y="5074645"/>
                  <a:pt x="8771966" y="5074645"/>
                </a:cubicBezTo>
                <a:cubicBezTo>
                  <a:pt x="8771966" y="5122445"/>
                  <a:pt x="8771966" y="5098957"/>
                  <a:pt x="8745914" y="5122857"/>
                </a:cubicBezTo>
                <a:cubicBezTo>
                  <a:pt x="8745914" y="5146757"/>
                  <a:pt x="8719862" y="5122445"/>
                  <a:pt x="8745914" y="5146757"/>
                </a:cubicBezTo>
                <a:cubicBezTo>
                  <a:pt x="8745914" y="5146757"/>
                  <a:pt x="8739273" y="5140988"/>
                  <a:pt x="8732633" y="5138103"/>
                </a:cubicBezTo>
                <a:lnTo>
                  <a:pt x="8720883" y="5145933"/>
                </a:lnTo>
                <a:lnTo>
                  <a:pt x="8720883" y="5169009"/>
                </a:lnTo>
                <a:cubicBezTo>
                  <a:pt x="8720883" y="5144697"/>
                  <a:pt x="8693809" y="5169009"/>
                  <a:pt x="8720883" y="5192909"/>
                </a:cubicBezTo>
                <a:cubicBezTo>
                  <a:pt x="8707091" y="5192909"/>
                  <a:pt x="8700450" y="5187552"/>
                  <a:pt x="8693299" y="5184255"/>
                </a:cubicBezTo>
                <a:lnTo>
                  <a:pt x="8681039" y="5188376"/>
                </a:lnTo>
                <a:lnTo>
                  <a:pt x="8669800" y="5184255"/>
                </a:lnTo>
                <a:cubicBezTo>
                  <a:pt x="8666225" y="5187552"/>
                  <a:pt x="8666225" y="5192909"/>
                  <a:pt x="8666225" y="5192909"/>
                </a:cubicBezTo>
                <a:cubicBezTo>
                  <a:pt x="8666225" y="5192909"/>
                  <a:pt x="8666225" y="5192909"/>
                  <a:pt x="8638640" y="5192909"/>
                </a:cubicBezTo>
                <a:cubicBezTo>
                  <a:pt x="8638640" y="5169009"/>
                  <a:pt x="8638640" y="5169009"/>
                  <a:pt x="8638640" y="5169009"/>
                </a:cubicBezTo>
                <a:cubicBezTo>
                  <a:pt x="8666225" y="5169009"/>
                  <a:pt x="8638640" y="5144697"/>
                  <a:pt x="8666225" y="5169009"/>
                </a:cubicBezTo>
                <a:cubicBezTo>
                  <a:pt x="8666225" y="5144697"/>
                  <a:pt x="8666225" y="5096896"/>
                  <a:pt x="8693299" y="5120796"/>
                </a:cubicBezTo>
                <a:cubicBezTo>
                  <a:pt x="8693299" y="5120796"/>
                  <a:pt x="8666225" y="5096484"/>
                  <a:pt x="8666225" y="5072584"/>
                </a:cubicBezTo>
                <a:cubicBezTo>
                  <a:pt x="8666225" y="5072584"/>
                  <a:pt x="8672865" y="5090715"/>
                  <a:pt x="8683082" y="5105962"/>
                </a:cubicBezTo>
                <a:lnTo>
                  <a:pt x="8693299" y="5116264"/>
                </a:lnTo>
                <a:lnTo>
                  <a:pt x="8693299" y="5087831"/>
                </a:lnTo>
                <a:cubicBezTo>
                  <a:pt x="8693299" y="5078765"/>
                  <a:pt x="8693299" y="5072584"/>
                  <a:pt x="8693299" y="5072584"/>
                </a:cubicBezTo>
                <a:cubicBezTo>
                  <a:pt x="8707091" y="5084946"/>
                  <a:pt x="8713732" y="5096896"/>
                  <a:pt x="8713732" y="5106374"/>
                </a:cubicBezTo>
                <a:lnTo>
                  <a:pt x="8696874" y="5119148"/>
                </a:lnTo>
                <a:lnTo>
                  <a:pt x="8700450" y="5123681"/>
                </a:lnTo>
                <a:lnTo>
                  <a:pt x="8719862" y="5120796"/>
                </a:lnTo>
                <a:lnTo>
                  <a:pt x="8719862" y="5098545"/>
                </a:lnTo>
                <a:cubicBezTo>
                  <a:pt x="8719862" y="5098545"/>
                  <a:pt x="8693809" y="5050332"/>
                  <a:pt x="8719862" y="5074645"/>
                </a:cubicBezTo>
                <a:cubicBezTo>
                  <a:pt x="8719862" y="5074645"/>
                  <a:pt x="8745914" y="5074645"/>
                  <a:pt x="8745914" y="5074645"/>
                </a:cubicBezTo>
                <a:cubicBezTo>
                  <a:pt x="8771966" y="5098545"/>
                  <a:pt x="8745914" y="5050332"/>
                  <a:pt x="8771966" y="5026432"/>
                </a:cubicBezTo>
                <a:lnTo>
                  <a:pt x="8771966" y="5025608"/>
                </a:lnTo>
                <a:cubicBezTo>
                  <a:pt x="8799551" y="5025608"/>
                  <a:pt x="8799040" y="5025608"/>
                  <a:pt x="8799040" y="5001708"/>
                </a:cubicBezTo>
                <a:close/>
                <a:moveTo>
                  <a:pt x="8799040" y="5001708"/>
                </a:moveTo>
                <a:cubicBezTo>
                  <a:pt x="8799040" y="5001708"/>
                  <a:pt x="8826625" y="5001708"/>
                  <a:pt x="8826625" y="5001708"/>
                </a:cubicBezTo>
                <a:cubicBezTo>
                  <a:pt x="8826625" y="5014070"/>
                  <a:pt x="8826625" y="5020251"/>
                  <a:pt x="8826625" y="5026432"/>
                </a:cubicBezTo>
                <a:lnTo>
                  <a:pt x="8826625" y="5051157"/>
                </a:lnTo>
                <a:cubicBezTo>
                  <a:pt x="8826625" y="5026432"/>
                  <a:pt x="8826625" y="5026432"/>
                  <a:pt x="8799040" y="5001708"/>
                </a:cubicBezTo>
                <a:close/>
                <a:moveTo>
                  <a:pt x="8400082" y="5001708"/>
                </a:moveTo>
                <a:cubicBezTo>
                  <a:pt x="8427667" y="5001708"/>
                  <a:pt x="8400082" y="5026432"/>
                  <a:pt x="8400082" y="5026432"/>
                </a:cubicBezTo>
                <a:cubicBezTo>
                  <a:pt x="8400082" y="5014070"/>
                  <a:pt x="8400082" y="5007889"/>
                  <a:pt x="8400082" y="5001708"/>
                </a:cubicBezTo>
                <a:close/>
                <a:moveTo>
                  <a:pt x="2470883" y="5001708"/>
                </a:moveTo>
                <a:cubicBezTo>
                  <a:pt x="2470883" y="5026432"/>
                  <a:pt x="2497446" y="5026432"/>
                  <a:pt x="2470883" y="5026432"/>
                </a:cubicBezTo>
                <a:lnTo>
                  <a:pt x="2468329" y="5021488"/>
                </a:lnTo>
                <a:close/>
                <a:moveTo>
                  <a:pt x="8507867" y="5001296"/>
                </a:moveTo>
                <a:cubicBezTo>
                  <a:pt x="8534431" y="5049096"/>
                  <a:pt x="8507867" y="5001708"/>
                  <a:pt x="8507867" y="5025608"/>
                </a:cubicBezTo>
                <a:cubicBezTo>
                  <a:pt x="8507867" y="5001708"/>
                  <a:pt x="8507867" y="5001296"/>
                  <a:pt x="8507867" y="5001296"/>
                </a:cubicBezTo>
                <a:close/>
                <a:moveTo>
                  <a:pt x="2844299" y="5001296"/>
                </a:moveTo>
                <a:lnTo>
                  <a:pt x="2853494" y="5023136"/>
                </a:lnTo>
                <a:lnTo>
                  <a:pt x="2847364" y="5022312"/>
                </a:lnTo>
                <a:cubicBezTo>
                  <a:pt x="2844299" y="5019427"/>
                  <a:pt x="2844299" y="5013246"/>
                  <a:pt x="2844299" y="5001296"/>
                </a:cubicBezTo>
                <a:close/>
                <a:moveTo>
                  <a:pt x="3398549" y="4998000"/>
                </a:moveTo>
                <a:lnTo>
                  <a:pt x="3402636" y="5001296"/>
                </a:lnTo>
                <a:lnTo>
                  <a:pt x="3396506" y="4998412"/>
                </a:lnTo>
                <a:close/>
                <a:moveTo>
                  <a:pt x="8868513" y="4995115"/>
                </a:moveTo>
                <a:cubicBezTo>
                  <a:pt x="8869535" y="4994291"/>
                  <a:pt x="8873111" y="4995527"/>
                  <a:pt x="8879241" y="5001708"/>
                </a:cubicBezTo>
                <a:cubicBezTo>
                  <a:pt x="8879241" y="5020251"/>
                  <a:pt x="8864937" y="4997175"/>
                  <a:pt x="8868513" y="4995115"/>
                </a:cubicBezTo>
                <a:close/>
                <a:moveTo>
                  <a:pt x="2859624" y="4995115"/>
                </a:moveTo>
                <a:cubicBezTo>
                  <a:pt x="2860646" y="4993879"/>
                  <a:pt x="2864222" y="4995527"/>
                  <a:pt x="2870862" y="5001296"/>
                </a:cubicBezTo>
                <a:cubicBezTo>
                  <a:pt x="2870862" y="5001296"/>
                  <a:pt x="2867797" y="5000060"/>
                  <a:pt x="2862689" y="4998000"/>
                </a:cubicBezTo>
                <a:lnTo>
                  <a:pt x="2860135" y="4996763"/>
                </a:lnTo>
                <a:close/>
                <a:moveTo>
                  <a:pt x="7709951" y="4977808"/>
                </a:moveTo>
                <a:cubicBezTo>
                  <a:pt x="7716593" y="4989758"/>
                  <a:pt x="7720168" y="4996763"/>
                  <a:pt x="7721190" y="5001708"/>
                </a:cubicBezTo>
                <a:lnTo>
                  <a:pt x="7720168" y="5007065"/>
                </a:lnTo>
                <a:lnTo>
                  <a:pt x="7713017" y="4998824"/>
                </a:lnTo>
                <a:cubicBezTo>
                  <a:pt x="7709951" y="4989758"/>
                  <a:pt x="7709951" y="4977808"/>
                  <a:pt x="7709951" y="4977808"/>
                </a:cubicBezTo>
                <a:close/>
                <a:moveTo>
                  <a:pt x="7683389" y="4977808"/>
                </a:moveTo>
                <a:cubicBezTo>
                  <a:pt x="7690029" y="4977808"/>
                  <a:pt x="7693605" y="4979044"/>
                  <a:pt x="7694627" y="4980693"/>
                </a:cubicBezTo>
                <a:lnTo>
                  <a:pt x="7693605" y="4986874"/>
                </a:lnTo>
                <a:close/>
                <a:moveTo>
                  <a:pt x="3376073" y="4977808"/>
                </a:moveTo>
                <a:cubicBezTo>
                  <a:pt x="3376073" y="4977808"/>
                  <a:pt x="3389354" y="4983577"/>
                  <a:pt x="3395995" y="4989346"/>
                </a:cubicBezTo>
                <a:lnTo>
                  <a:pt x="3398549" y="4998000"/>
                </a:lnTo>
                <a:lnTo>
                  <a:pt x="3389354" y="4989346"/>
                </a:lnTo>
                <a:cubicBezTo>
                  <a:pt x="3382714" y="4983577"/>
                  <a:pt x="3376073" y="4977808"/>
                  <a:pt x="3376073" y="4977808"/>
                </a:cubicBezTo>
                <a:close/>
                <a:moveTo>
                  <a:pt x="2817736" y="4977808"/>
                </a:moveTo>
                <a:cubicBezTo>
                  <a:pt x="2817736" y="4977808"/>
                  <a:pt x="2831018" y="4983577"/>
                  <a:pt x="2844299" y="4989346"/>
                </a:cubicBezTo>
                <a:lnTo>
                  <a:pt x="2860135" y="4996763"/>
                </a:lnTo>
                <a:lnTo>
                  <a:pt x="2860135" y="4999236"/>
                </a:lnTo>
                <a:lnTo>
                  <a:pt x="2854516" y="4998824"/>
                </a:lnTo>
                <a:cubicBezTo>
                  <a:pt x="2844299" y="4995527"/>
                  <a:pt x="2831018" y="4989758"/>
                  <a:pt x="2817736" y="4977808"/>
                </a:cubicBezTo>
                <a:close/>
                <a:moveTo>
                  <a:pt x="8826625" y="4977396"/>
                </a:moveTo>
                <a:cubicBezTo>
                  <a:pt x="8853699" y="5001708"/>
                  <a:pt x="8826625" y="4977396"/>
                  <a:pt x="8853699" y="5001708"/>
                </a:cubicBezTo>
                <a:cubicBezTo>
                  <a:pt x="8826625" y="5026432"/>
                  <a:pt x="8826625" y="4977396"/>
                  <a:pt x="8826625" y="4977396"/>
                </a:cubicBezTo>
                <a:close/>
                <a:moveTo>
                  <a:pt x="8348999" y="4977396"/>
                </a:moveTo>
                <a:cubicBezTo>
                  <a:pt x="8376585" y="4977396"/>
                  <a:pt x="8376073" y="5026432"/>
                  <a:pt x="8376073" y="5026432"/>
                </a:cubicBezTo>
                <a:cubicBezTo>
                  <a:pt x="8348999" y="5001708"/>
                  <a:pt x="8376585" y="5001708"/>
                  <a:pt x="8348999" y="4977396"/>
                </a:cubicBezTo>
                <a:close/>
                <a:moveTo>
                  <a:pt x="3445546" y="4976572"/>
                </a:moveTo>
                <a:lnTo>
                  <a:pt x="3455762" y="4977808"/>
                </a:lnTo>
                <a:cubicBezTo>
                  <a:pt x="3455762" y="5001708"/>
                  <a:pt x="3482325" y="5049508"/>
                  <a:pt x="3482325" y="5073408"/>
                </a:cubicBezTo>
                <a:cubicBezTo>
                  <a:pt x="3482325" y="5073408"/>
                  <a:pt x="3455762" y="5025608"/>
                  <a:pt x="3455762" y="5025608"/>
                </a:cubicBezTo>
                <a:cubicBezTo>
                  <a:pt x="3455762" y="5025608"/>
                  <a:pt x="3455762" y="5019427"/>
                  <a:pt x="3455762" y="5010362"/>
                </a:cubicBezTo>
                <a:lnTo>
                  <a:pt x="3455762" y="5001296"/>
                </a:lnTo>
                <a:close/>
                <a:moveTo>
                  <a:pt x="8842461" y="4970391"/>
                </a:moveTo>
                <a:cubicBezTo>
                  <a:pt x="8843483" y="4969567"/>
                  <a:pt x="8847058" y="4971215"/>
                  <a:pt x="8853699" y="4977396"/>
                </a:cubicBezTo>
                <a:cubicBezTo>
                  <a:pt x="8853699" y="4995527"/>
                  <a:pt x="8838374" y="4972863"/>
                  <a:pt x="8842461" y="4970391"/>
                </a:cubicBezTo>
                <a:close/>
                <a:moveTo>
                  <a:pt x="3413363" y="4969155"/>
                </a:moveTo>
                <a:lnTo>
                  <a:pt x="3422558" y="4983577"/>
                </a:lnTo>
                <a:cubicBezTo>
                  <a:pt x="3429199" y="4995527"/>
                  <a:pt x="3429199" y="5001708"/>
                  <a:pt x="3402636" y="4977808"/>
                </a:cubicBezTo>
                <a:cubicBezTo>
                  <a:pt x="3402636" y="4977808"/>
                  <a:pt x="3409277" y="4977396"/>
                  <a:pt x="3412853" y="4974512"/>
                </a:cubicBezTo>
                <a:close/>
                <a:moveTo>
                  <a:pt x="3352575" y="4968330"/>
                </a:moveTo>
                <a:lnTo>
                  <a:pt x="3370965" y="4983577"/>
                </a:lnTo>
                <a:lnTo>
                  <a:pt x="3396506" y="4998412"/>
                </a:lnTo>
                <a:lnTo>
                  <a:pt x="3376073" y="5001296"/>
                </a:lnTo>
                <a:cubicBezTo>
                  <a:pt x="3362791" y="4989346"/>
                  <a:pt x="3356151" y="4977396"/>
                  <a:pt x="3352575" y="4968330"/>
                </a:cubicBezTo>
                <a:close/>
                <a:moveTo>
                  <a:pt x="8002657" y="4954320"/>
                </a:moveTo>
                <a:lnTo>
                  <a:pt x="8013895" y="4980693"/>
                </a:lnTo>
                <a:lnTo>
                  <a:pt x="8010319" y="4991406"/>
                </a:lnTo>
                <a:lnTo>
                  <a:pt x="8002657" y="4977808"/>
                </a:lnTo>
                <a:lnTo>
                  <a:pt x="8000103" y="4972863"/>
                </a:lnTo>
                <a:close/>
                <a:moveTo>
                  <a:pt x="7843789" y="4954320"/>
                </a:moveTo>
                <a:lnTo>
                  <a:pt x="7834083" y="4957617"/>
                </a:lnTo>
                <a:lnTo>
                  <a:pt x="7833573" y="4957205"/>
                </a:lnTo>
                <a:cubicBezTo>
                  <a:pt x="7829997" y="4954320"/>
                  <a:pt x="7829997" y="4954320"/>
                  <a:pt x="7843789" y="4954320"/>
                </a:cubicBezTo>
                <a:close/>
                <a:moveTo>
                  <a:pt x="7720168" y="4954320"/>
                </a:moveTo>
                <a:lnTo>
                  <a:pt x="7736515" y="4977808"/>
                </a:lnTo>
                <a:cubicBezTo>
                  <a:pt x="7736515" y="4977808"/>
                  <a:pt x="7743155" y="4977808"/>
                  <a:pt x="7749797" y="4977808"/>
                </a:cubicBezTo>
                <a:cubicBezTo>
                  <a:pt x="7756437" y="4983577"/>
                  <a:pt x="7763078" y="4989758"/>
                  <a:pt x="7763078" y="4977808"/>
                </a:cubicBezTo>
                <a:cubicBezTo>
                  <a:pt x="7763078" y="5001708"/>
                  <a:pt x="7736515" y="4977396"/>
                  <a:pt x="7736515" y="5001296"/>
                </a:cubicBezTo>
                <a:lnTo>
                  <a:pt x="7734471" y="5002120"/>
                </a:lnTo>
                <a:lnTo>
                  <a:pt x="7732939" y="4986874"/>
                </a:lnTo>
                <a:close/>
                <a:moveTo>
                  <a:pt x="3402636" y="4953908"/>
                </a:moveTo>
                <a:cubicBezTo>
                  <a:pt x="3409277" y="4959677"/>
                  <a:pt x="3412853" y="4964210"/>
                  <a:pt x="3413874" y="4967506"/>
                </a:cubicBezTo>
                <a:lnTo>
                  <a:pt x="3413363" y="4969155"/>
                </a:lnTo>
                <a:lnTo>
                  <a:pt x="3409788" y="4964210"/>
                </a:lnTo>
                <a:cubicBezTo>
                  <a:pt x="3405701" y="4958029"/>
                  <a:pt x="3402636" y="4953908"/>
                  <a:pt x="3402636" y="4953908"/>
                </a:cubicBezTo>
                <a:close/>
                <a:moveTo>
                  <a:pt x="8400082" y="4952672"/>
                </a:moveTo>
                <a:cubicBezTo>
                  <a:pt x="8427667" y="4976984"/>
                  <a:pt x="8400082" y="4977396"/>
                  <a:pt x="8400082" y="4977396"/>
                </a:cubicBezTo>
                <a:cubicBezTo>
                  <a:pt x="8400082" y="4952672"/>
                  <a:pt x="8400082" y="4976984"/>
                  <a:pt x="8400082" y="4952672"/>
                </a:cubicBezTo>
                <a:close/>
                <a:moveTo>
                  <a:pt x="8001125" y="4952672"/>
                </a:moveTo>
                <a:cubicBezTo>
                  <a:pt x="8028199" y="4952672"/>
                  <a:pt x="8028199" y="4952672"/>
                  <a:pt x="8055273" y="4977396"/>
                </a:cubicBezTo>
                <a:cubicBezTo>
                  <a:pt x="8041480" y="4977396"/>
                  <a:pt x="8034839" y="4976984"/>
                  <a:pt x="8028199" y="4974099"/>
                </a:cubicBezTo>
                <a:lnTo>
                  <a:pt x="8002657" y="4954320"/>
                </a:lnTo>
                <a:lnTo>
                  <a:pt x="8002657" y="4953908"/>
                </a:lnTo>
                <a:close/>
                <a:moveTo>
                  <a:pt x="2391704" y="4952672"/>
                </a:moveTo>
                <a:cubicBezTo>
                  <a:pt x="2417757" y="4976984"/>
                  <a:pt x="2418267" y="4977396"/>
                  <a:pt x="2418267" y="4977396"/>
                </a:cubicBezTo>
                <a:cubicBezTo>
                  <a:pt x="2438190" y="4995527"/>
                  <a:pt x="2443298" y="4986462"/>
                  <a:pt x="2455558" y="5001296"/>
                </a:cubicBezTo>
                <a:lnTo>
                  <a:pt x="2468329" y="5021488"/>
                </a:lnTo>
                <a:lnTo>
                  <a:pt x="2467818" y="5023136"/>
                </a:lnTo>
                <a:cubicBezTo>
                  <a:pt x="2464242" y="5026432"/>
                  <a:pt x="2458112" y="5026432"/>
                  <a:pt x="2444830" y="5026432"/>
                </a:cubicBezTo>
                <a:cubicBezTo>
                  <a:pt x="2418267" y="5001708"/>
                  <a:pt x="2417757" y="4976984"/>
                  <a:pt x="2391704" y="4952672"/>
                </a:cubicBezTo>
                <a:close/>
                <a:moveTo>
                  <a:pt x="8876176" y="4945255"/>
                </a:moveTo>
                <a:lnTo>
                  <a:pt x="8882816" y="4959265"/>
                </a:lnTo>
                <a:lnTo>
                  <a:pt x="8881284" y="4952672"/>
                </a:lnTo>
                <a:cubicBezTo>
                  <a:pt x="8905293" y="4952672"/>
                  <a:pt x="8905293" y="5001708"/>
                  <a:pt x="8905293" y="4977396"/>
                </a:cubicBezTo>
                <a:cubicBezTo>
                  <a:pt x="8905293" y="5001708"/>
                  <a:pt x="8905293" y="5001708"/>
                  <a:pt x="8905293" y="5026432"/>
                </a:cubicBezTo>
                <a:cubicBezTo>
                  <a:pt x="8905293" y="5001708"/>
                  <a:pt x="8905293" y="5026432"/>
                  <a:pt x="8881284" y="5001708"/>
                </a:cubicBezTo>
                <a:cubicBezTo>
                  <a:pt x="8893033" y="5001708"/>
                  <a:pt x="8893033" y="4995527"/>
                  <a:pt x="8889968" y="4986462"/>
                </a:cubicBezTo>
                <a:lnTo>
                  <a:pt x="8885371" y="4967918"/>
                </a:lnTo>
                <a:lnTo>
                  <a:pt x="8879241" y="4977396"/>
                </a:lnTo>
                <a:cubicBezTo>
                  <a:pt x="8879241" y="4965446"/>
                  <a:pt x="8879241" y="4953908"/>
                  <a:pt x="8876176" y="4945255"/>
                </a:cubicBezTo>
                <a:close/>
                <a:moveTo>
                  <a:pt x="9542808" y="4931244"/>
                </a:moveTo>
                <a:cubicBezTo>
                  <a:pt x="9542808" y="4931244"/>
                  <a:pt x="9542808" y="4931244"/>
                  <a:pt x="9570393" y="4931244"/>
                </a:cubicBezTo>
                <a:cubicBezTo>
                  <a:pt x="9570393" y="4931244"/>
                  <a:pt x="9542808" y="4952672"/>
                  <a:pt x="9542808" y="4931244"/>
                </a:cubicBezTo>
                <a:close/>
                <a:moveTo>
                  <a:pt x="8932367" y="4931244"/>
                </a:moveTo>
                <a:cubicBezTo>
                  <a:pt x="8932367" y="4978220"/>
                  <a:pt x="8932367" y="4978220"/>
                  <a:pt x="8932367" y="5001708"/>
                </a:cubicBezTo>
                <a:cubicBezTo>
                  <a:pt x="8905293" y="4978220"/>
                  <a:pt x="8932367" y="4978220"/>
                  <a:pt x="8905293" y="4954732"/>
                </a:cubicBezTo>
                <a:cubicBezTo>
                  <a:pt x="8932367" y="4978220"/>
                  <a:pt x="8905293" y="4931244"/>
                  <a:pt x="8932367" y="4931244"/>
                </a:cubicBezTo>
                <a:close/>
                <a:moveTo>
                  <a:pt x="7683389" y="4931244"/>
                </a:moveTo>
                <a:cubicBezTo>
                  <a:pt x="7683389" y="4954320"/>
                  <a:pt x="7734983" y="4977396"/>
                  <a:pt x="7709441" y="4977396"/>
                </a:cubicBezTo>
                <a:cubicBezTo>
                  <a:pt x="7709441" y="4954320"/>
                  <a:pt x="7683389" y="4977396"/>
                  <a:pt x="7683389" y="4931244"/>
                </a:cubicBezTo>
                <a:close/>
                <a:moveTo>
                  <a:pt x="9000818" y="4929596"/>
                </a:moveTo>
                <a:lnTo>
                  <a:pt x="9014100" y="4952672"/>
                </a:lnTo>
                <a:lnTo>
                  <a:pt x="9002351" y="4939073"/>
                </a:lnTo>
                <a:cubicBezTo>
                  <a:pt x="9000818" y="4935365"/>
                  <a:pt x="9000818" y="4932480"/>
                  <a:pt x="9000818" y="4929596"/>
                </a:cubicBezTo>
                <a:close/>
                <a:moveTo>
                  <a:pt x="7869841" y="4929596"/>
                </a:moveTo>
                <a:cubicBezTo>
                  <a:pt x="7869841" y="4953496"/>
                  <a:pt x="7896405" y="4953496"/>
                  <a:pt x="7896405" y="4977808"/>
                </a:cubicBezTo>
                <a:cubicBezTo>
                  <a:pt x="7869841" y="4977808"/>
                  <a:pt x="7896405" y="5001708"/>
                  <a:pt x="7869841" y="4977808"/>
                </a:cubicBezTo>
                <a:lnTo>
                  <a:pt x="7866265" y="4973687"/>
                </a:lnTo>
                <a:lnTo>
                  <a:pt x="7866265" y="4971627"/>
                </a:lnTo>
                <a:lnTo>
                  <a:pt x="7864222" y="4970391"/>
                </a:lnTo>
                <a:lnTo>
                  <a:pt x="7858092" y="4963386"/>
                </a:lnTo>
                <a:cubicBezTo>
                  <a:pt x="7854517" y="4952260"/>
                  <a:pt x="7869841" y="4947727"/>
                  <a:pt x="7869841" y="4929596"/>
                </a:cubicBezTo>
                <a:close/>
                <a:moveTo>
                  <a:pt x="7709951" y="4929596"/>
                </a:moveTo>
                <a:lnTo>
                  <a:pt x="7720168" y="4954320"/>
                </a:lnTo>
                <a:lnTo>
                  <a:pt x="7713017" y="4944842"/>
                </a:lnTo>
                <a:cubicBezTo>
                  <a:pt x="7709951" y="4935777"/>
                  <a:pt x="7709951" y="4929596"/>
                  <a:pt x="7709951" y="4929596"/>
                </a:cubicBezTo>
                <a:close/>
                <a:moveTo>
                  <a:pt x="7656825" y="4929596"/>
                </a:moveTo>
                <a:cubicBezTo>
                  <a:pt x="7656825" y="4929596"/>
                  <a:pt x="7683389" y="4977808"/>
                  <a:pt x="7683389" y="4977808"/>
                </a:cubicBezTo>
                <a:cubicBezTo>
                  <a:pt x="7656825" y="4953496"/>
                  <a:pt x="7656825" y="4953496"/>
                  <a:pt x="7656825" y="4929596"/>
                </a:cubicBezTo>
                <a:close/>
                <a:moveTo>
                  <a:pt x="7828975" y="4928360"/>
                </a:moveTo>
                <a:lnTo>
                  <a:pt x="7830507" y="4930420"/>
                </a:lnTo>
                <a:cubicBezTo>
                  <a:pt x="7837148" y="4936189"/>
                  <a:pt x="7843789" y="4942370"/>
                  <a:pt x="7843789" y="4954320"/>
                </a:cubicBezTo>
                <a:cubicBezTo>
                  <a:pt x="7829997" y="4954320"/>
                  <a:pt x="7830507" y="4948551"/>
                  <a:pt x="7830507" y="4939486"/>
                </a:cubicBezTo>
                <a:close/>
                <a:moveTo>
                  <a:pt x="8855742" y="4925475"/>
                </a:moveTo>
                <a:cubicBezTo>
                  <a:pt x="8857275" y="4925475"/>
                  <a:pt x="8859318" y="4925887"/>
                  <a:pt x="8861362" y="4927536"/>
                </a:cubicBezTo>
                <a:cubicBezTo>
                  <a:pt x="8862894" y="4928772"/>
                  <a:pt x="8864937" y="4932068"/>
                  <a:pt x="8866470" y="4934129"/>
                </a:cubicBezTo>
                <a:cubicBezTo>
                  <a:pt x="8863405" y="4932068"/>
                  <a:pt x="8859318" y="4930420"/>
                  <a:pt x="8853699" y="4930420"/>
                </a:cubicBezTo>
                <a:cubicBezTo>
                  <a:pt x="8853699" y="4927536"/>
                  <a:pt x="8854721" y="4925887"/>
                  <a:pt x="8855742" y="4925475"/>
                </a:cubicBezTo>
                <a:close/>
                <a:moveTo>
                  <a:pt x="8987026" y="4906520"/>
                </a:moveTo>
                <a:cubicBezTo>
                  <a:pt x="9000307" y="4918058"/>
                  <a:pt x="9000818" y="4923827"/>
                  <a:pt x="9000818" y="4929596"/>
                </a:cubicBezTo>
                <a:cubicBezTo>
                  <a:pt x="8993666" y="4918058"/>
                  <a:pt x="8987026" y="4906520"/>
                  <a:pt x="8987026" y="4906520"/>
                </a:cubicBezTo>
                <a:close/>
                <a:moveTo>
                  <a:pt x="7816204" y="4906520"/>
                </a:moveTo>
                <a:cubicBezTo>
                  <a:pt x="7823356" y="4912701"/>
                  <a:pt x="7826931" y="4918470"/>
                  <a:pt x="7828975" y="4923827"/>
                </a:cubicBezTo>
                <a:lnTo>
                  <a:pt x="7828975" y="4928360"/>
                </a:lnTo>
                <a:close/>
                <a:moveTo>
                  <a:pt x="3287189" y="4906520"/>
                </a:moveTo>
                <a:lnTo>
                  <a:pt x="3285145" y="4912701"/>
                </a:lnTo>
                <a:cubicBezTo>
                  <a:pt x="3286167" y="4917646"/>
                  <a:pt x="3289743" y="4923415"/>
                  <a:pt x="3296383" y="4929596"/>
                </a:cubicBezTo>
                <a:cubicBezTo>
                  <a:pt x="3269820" y="4917646"/>
                  <a:pt x="3263180" y="4911877"/>
                  <a:pt x="3266245" y="4908992"/>
                </a:cubicBezTo>
                <a:close/>
                <a:moveTo>
                  <a:pt x="3217716" y="4906520"/>
                </a:moveTo>
                <a:cubicBezTo>
                  <a:pt x="3243768" y="4906520"/>
                  <a:pt x="3243768" y="4906520"/>
                  <a:pt x="3295873" y="4931244"/>
                </a:cubicBezTo>
                <a:cubicBezTo>
                  <a:pt x="3269820" y="4931244"/>
                  <a:pt x="3269820" y="4931244"/>
                  <a:pt x="3217716" y="4906520"/>
                </a:cubicBezTo>
                <a:close/>
                <a:moveTo>
                  <a:pt x="2472926" y="4906520"/>
                </a:moveTo>
                <a:cubicBezTo>
                  <a:pt x="2472926" y="4906520"/>
                  <a:pt x="2525542" y="4954732"/>
                  <a:pt x="2525542" y="4954732"/>
                </a:cubicBezTo>
                <a:cubicBezTo>
                  <a:pt x="2525542" y="4954732"/>
                  <a:pt x="2525542" y="4954732"/>
                  <a:pt x="2498978" y="4954732"/>
                </a:cubicBezTo>
                <a:cubicBezTo>
                  <a:pt x="2552105" y="5002532"/>
                  <a:pt x="2472926" y="4978632"/>
                  <a:pt x="2498978" y="5026432"/>
                </a:cubicBezTo>
                <a:cubicBezTo>
                  <a:pt x="2446363" y="4978632"/>
                  <a:pt x="2498978" y="5002532"/>
                  <a:pt x="2446363" y="4930832"/>
                </a:cubicBezTo>
                <a:cubicBezTo>
                  <a:pt x="2472926" y="4954732"/>
                  <a:pt x="2472926" y="4978220"/>
                  <a:pt x="2498978" y="4978220"/>
                </a:cubicBezTo>
                <a:cubicBezTo>
                  <a:pt x="2446363" y="4930420"/>
                  <a:pt x="2499489" y="4930420"/>
                  <a:pt x="2472926" y="4906520"/>
                </a:cubicBezTo>
                <a:close/>
                <a:moveTo>
                  <a:pt x="3288721" y="4901575"/>
                </a:moveTo>
                <a:lnTo>
                  <a:pt x="3296383" y="4905696"/>
                </a:lnTo>
                <a:lnTo>
                  <a:pt x="3287189" y="4906520"/>
                </a:lnTo>
                <a:close/>
                <a:moveTo>
                  <a:pt x="2787597" y="4896630"/>
                </a:moveTo>
                <a:cubicBezTo>
                  <a:pt x="2789130" y="4897454"/>
                  <a:pt x="2790662" y="4900339"/>
                  <a:pt x="2790662" y="4906520"/>
                </a:cubicBezTo>
                <a:cubicBezTo>
                  <a:pt x="2818247" y="4931244"/>
                  <a:pt x="2790662" y="4906520"/>
                  <a:pt x="2818247" y="4931244"/>
                </a:cubicBezTo>
                <a:cubicBezTo>
                  <a:pt x="2777381" y="4912701"/>
                  <a:pt x="2782489" y="4894158"/>
                  <a:pt x="2787597" y="4896630"/>
                </a:cubicBezTo>
                <a:close/>
                <a:moveTo>
                  <a:pt x="7911219" y="4889625"/>
                </a:moveTo>
                <a:cubicBezTo>
                  <a:pt x="7912751" y="4889625"/>
                  <a:pt x="7916327" y="4893746"/>
                  <a:pt x="7922967" y="4905696"/>
                </a:cubicBezTo>
                <a:cubicBezTo>
                  <a:pt x="7922967" y="4905696"/>
                  <a:pt x="7922967" y="4905696"/>
                  <a:pt x="7922967" y="4929596"/>
                </a:cubicBezTo>
                <a:cubicBezTo>
                  <a:pt x="7922967" y="4923621"/>
                  <a:pt x="7921307" y="4919140"/>
                  <a:pt x="7918817" y="4915779"/>
                </a:cubicBezTo>
                <a:lnTo>
                  <a:pt x="7917608" y="4914839"/>
                </a:lnTo>
                <a:lnTo>
                  <a:pt x="7915752" y="4909611"/>
                </a:lnTo>
                <a:cubicBezTo>
                  <a:pt x="7912368" y="4899618"/>
                  <a:pt x="7909431" y="4889625"/>
                  <a:pt x="7911219" y="4889625"/>
                </a:cubicBezTo>
                <a:close/>
                <a:moveTo>
                  <a:pt x="2910707" y="4889625"/>
                </a:moveTo>
                <a:lnTo>
                  <a:pt x="2923989" y="4899515"/>
                </a:lnTo>
                <a:lnTo>
                  <a:pt x="2926543" y="4905696"/>
                </a:lnTo>
                <a:lnTo>
                  <a:pt x="2923989" y="4905696"/>
                </a:lnTo>
                <a:close/>
                <a:moveTo>
                  <a:pt x="7736515" y="4881796"/>
                </a:moveTo>
                <a:cubicBezTo>
                  <a:pt x="7736515" y="4905696"/>
                  <a:pt x="7736515" y="4905696"/>
                  <a:pt x="7709951" y="4905696"/>
                </a:cubicBezTo>
                <a:cubicBezTo>
                  <a:pt x="7709951" y="4881796"/>
                  <a:pt x="7709951" y="4905696"/>
                  <a:pt x="7736515" y="4881796"/>
                </a:cubicBezTo>
                <a:close/>
                <a:moveTo>
                  <a:pt x="7736515" y="4881796"/>
                </a:moveTo>
                <a:cubicBezTo>
                  <a:pt x="7736515" y="4881796"/>
                  <a:pt x="7763078" y="4905696"/>
                  <a:pt x="7763078" y="4881796"/>
                </a:cubicBezTo>
                <a:cubicBezTo>
                  <a:pt x="7763078" y="4881796"/>
                  <a:pt x="7763078" y="4905696"/>
                  <a:pt x="7789641" y="4905696"/>
                </a:cubicBezTo>
                <a:cubicBezTo>
                  <a:pt x="7763078" y="4905696"/>
                  <a:pt x="7763078" y="4929596"/>
                  <a:pt x="7763078" y="4905696"/>
                </a:cubicBezTo>
                <a:cubicBezTo>
                  <a:pt x="7763078" y="4929596"/>
                  <a:pt x="7736515" y="4953496"/>
                  <a:pt x="7763078" y="4977808"/>
                </a:cubicBezTo>
                <a:cubicBezTo>
                  <a:pt x="7763078" y="4977808"/>
                  <a:pt x="7756437" y="4977808"/>
                  <a:pt x="7749797" y="4977808"/>
                </a:cubicBezTo>
                <a:cubicBezTo>
                  <a:pt x="7743155" y="4971627"/>
                  <a:pt x="7736515" y="4965446"/>
                  <a:pt x="7736515" y="4977808"/>
                </a:cubicBezTo>
                <a:cubicBezTo>
                  <a:pt x="7736515" y="4953496"/>
                  <a:pt x="7736515" y="4953496"/>
                  <a:pt x="7709951" y="4929596"/>
                </a:cubicBezTo>
                <a:cubicBezTo>
                  <a:pt x="7709951" y="4929596"/>
                  <a:pt x="7709951" y="4929596"/>
                  <a:pt x="7709951" y="4926711"/>
                </a:cubicBezTo>
                <a:lnTo>
                  <a:pt x="7709951" y="4918882"/>
                </a:lnTo>
                <a:lnTo>
                  <a:pt x="7709441" y="4918882"/>
                </a:lnTo>
                <a:cubicBezTo>
                  <a:pt x="7702800" y="4918882"/>
                  <a:pt x="7696670" y="4918882"/>
                  <a:pt x="7709441" y="4931244"/>
                </a:cubicBezTo>
                <a:cubicBezTo>
                  <a:pt x="7683899" y="4906520"/>
                  <a:pt x="7709441" y="4906520"/>
                  <a:pt x="7709441" y="4906520"/>
                </a:cubicBezTo>
                <a:lnTo>
                  <a:pt x="7709951" y="4907756"/>
                </a:lnTo>
                <a:lnTo>
                  <a:pt x="7709951" y="4905696"/>
                </a:lnTo>
                <a:cubicBezTo>
                  <a:pt x="7709951" y="4905696"/>
                  <a:pt x="7736515" y="4929596"/>
                  <a:pt x="7736515" y="4929596"/>
                </a:cubicBezTo>
                <a:cubicBezTo>
                  <a:pt x="7736515" y="4905696"/>
                  <a:pt x="7763078" y="4930008"/>
                  <a:pt x="7736515" y="4881796"/>
                </a:cubicBezTo>
                <a:close/>
                <a:moveTo>
                  <a:pt x="2736514" y="4881796"/>
                </a:moveTo>
                <a:cubicBezTo>
                  <a:pt x="2763588" y="4906520"/>
                  <a:pt x="2763588" y="4931244"/>
                  <a:pt x="2763588" y="4931244"/>
                </a:cubicBezTo>
                <a:cubicBezTo>
                  <a:pt x="2736003" y="4906520"/>
                  <a:pt x="2736514" y="4906520"/>
                  <a:pt x="2736514" y="4881796"/>
                </a:cubicBezTo>
                <a:close/>
                <a:moveTo>
                  <a:pt x="2471904" y="4881796"/>
                </a:moveTo>
                <a:cubicBezTo>
                  <a:pt x="2471904" y="4881796"/>
                  <a:pt x="2498978" y="4905696"/>
                  <a:pt x="2525542" y="4929596"/>
                </a:cubicBezTo>
                <a:cubicBezTo>
                  <a:pt x="2471904" y="4905696"/>
                  <a:pt x="2525542" y="4930008"/>
                  <a:pt x="2471904" y="4881796"/>
                </a:cubicBezTo>
                <a:close/>
                <a:moveTo>
                  <a:pt x="7831529" y="4878499"/>
                </a:moveTo>
                <a:lnTo>
                  <a:pt x="7840724" y="4891273"/>
                </a:lnTo>
                <a:cubicBezTo>
                  <a:pt x="7844300" y="4900339"/>
                  <a:pt x="7843789" y="4906520"/>
                  <a:pt x="7843789" y="4906520"/>
                </a:cubicBezTo>
                <a:cubicBezTo>
                  <a:pt x="7837148" y="4894158"/>
                  <a:pt x="7833573" y="4886741"/>
                  <a:pt x="7832040" y="4881384"/>
                </a:cubicBezTo>
                <a:close/>
                <a:moveTo>
                  <a:pt x="7736515" y="4872730"/>
                </a:moveTo>
                <a:cubicBezTo>
                  <a:pt x="7743155" y="4876027"/>
                  <a:pt x="7749797" y="4881796"/>
                  <a:pt x="7736515" y="4881796"/>
                </a:cubicBezTo>
                <a:cubicBezTo>
                  <a:pt x="7736515" y="4881796"/>
                  <a:pt x="7736515" y="4881796"/>
                  <a:pt x="7736515" y="4878911"/>
                </a:cubicBezTo>
                <a:close/>
                <a:moveTo>
                  <a:pt x="8766858" y="4871082"/>
                </a:moveTo>
                <a:lnTo>
                  <a:pt x="8770945" y="4873554"/>
                </a:lnTo>
                <a:lnTo>
                  <a:pt x="8774010" y="4882620"/>
                </a:lnTo>
                <a:close/>
                <a:moveTo>
                  <a:pt x="9284329" y="4870670"/>
                </a:moveTo>
                <a:lnTo>
                  <a:pt x="9277177" y="4881796"/>
                </a:lnTo>
                <a:cubicBezTo>
                  <a:pt x="9277177" y="4875615"/>
                  <a:pt x="9278709" y="4872730"/>
                  <a:pt x="9281264" y="4871082"/>
                </a:cubicBezTo>
                <a:close/>
                <a:moveTo>
                  <a:pt x="8748468" y="4859132"/>
                </a:moveTo>
                <a:lnTo>
                  <a:pt x="8761239" y="4861604"/>
                </a:lnTo>
                <a:lnTo>
                  <a:pt x="8766858" y="4871082"/>
                </a:lnTo>
                <a:close/>
                <a:moveTo>
                  <a:pt x="8401615" y="4858308"/>
                </a:moveTo>
                <a:cubicBezTo>
                  <a:pt x="8401615" y="4858308"/>
                  <a:pt x="8428178" y="4881796"/>
                  <a:pt x="8428178" y="4881796"/>
                </a:cubicBezTo>
                <a:cubicBezTo>
                  <a:pt x="8428178" y="4905696"/>
                  <a:pt x="8401615" y="4858308"/>
                  <a:pt x="8401615" y="4858308"/>
                </a:cubicBezTo>
                <a:close/>
                <a:moveTo>
                  <a:pt x="8002657" y="4858308"/>
                </a:moveTo>
                <a:cubicBezTo>
                  <a:pt x="8002657" y="4864077"/>
                  <a:pt x="8002657" y="4866961"/>
                  <a:pt x="8003168" y="4868609"/>
                </a:cubicBezTo>
                <a:lnTo>
                  <a:pt x="8003168" y="4869022"/>
                </a:lnTo>
                <a:close/>
                <a:moveTo>
                  <a:pt x="2870862" y="4858308"/>
                </a:moveTo>
                <a:cubicBezTo>
                  <a:pt x="2884144" y="4858308"/>
                  <a:pt x="2890785" y="4863665"/>
                  <a:pt x="2897426" y="4872730"/>
                </a:cubicBezTo>
                <a:lnTo>
                  <a:pt x="2910707" y="4889625"/>
                </a:lnTo>
                <a:close/>
                <a:moveTo>
                  <a:pt x="9304251" y="4857484"/>
                </a:moveTo>
                <a:cubicBezTo>
                  <a:pt x="9304251" y="4869846"/>
                  <a:pt x="9297099" y="4869846"/>
                  <a:pt x="9290458" y="4869846"/>
                </a:cubicBezTo>
                <a:lnTo>
                  <a:pt x="9284329" y="4870670"/>
                </a:lnTo>
                <a:lnTo>
                  <a:pt x="9290458" y="4860368"/>
                </a:lnTo>
                <a:cubicBezTo>
                  <a:pt x="9297099" y="4857484"/>
                  <a:pt x="9304251" y="4857484"/>
                  <a:pt x="9304251" y="4857484"/>
                </a:cubicBezTo>
                <a:close/>
                <a:moveTo>
                  <a:pt x="9014100" y="4857484"/>
                </a:moveTo>
                <a:cubicBezTo>
                  <a:pt x="9014100" y="4881796"/>
                  <a:pt x="9014100" y="4881796"/>
                  <a:pt x="9014100" y="4881796"/>
                </a:cubicBezTo>
                <a:cubicBezTo>
                  <a:pt x="8987026" y="4857484"/>
                  <a:pt x="9014100" y="4857484"/>
                  <a:pt x="9014100" y="4857484"/>
                </a:cubicBezTo>
                <a:close/>
                <a:moveTo>
                  <a:pt x="7816204" y="4857484"/>
                </a:moveTo>
                <a:cubicBezTo>
                  <a:pt x="7829997" y="4869846"/>
                  <a:pt x="7830507" y="4869846"/>
                  <a:pt x="7830507" y="4872730"/>
                </a:cubicBezTo>
                <a:lnTo>
                  <a:pt x="7831529" y="4878499"/>
                </a:lnTo>
                <a:close/>
                <a:moveTo>
                  <a:pt x="2818247" y="4857484"/>
                </a:moveTo>
                <a:cubicBezTo>
                  <a:pt x="2818247" y="4857484"/>
                  <a:pt x="2842256" y="4881796"/>
                  <a:pt x="2842256" y="4906520"/>
                </a:cubicBezTo>
                <a:cubicBezTo>
                  <a:pt x="2818247" y="4881796"/>
                  <a:pt x="2842256" y="4881796"/>
                  <a:pt x="2818247" y="4857484"/>
                </a:cubicBezTo>
                <a:close/>
                <a:moveTo>
                  <a:pt x="7750307" y="4851715"/>
                </a:moveTo>
                <a:cubicBezTo>
                  <a:pt x="7751839" y="4850890"/>
                  <a:pt x="7755415" y="4852539"/>
                  <a:pt x="7762056" y="4858720"/>
                </a:cubicBezTo>
                <a:cubicBezTo>
                  <a:pt x="7762056" y="4882208"/>
                  <a:pt x="7762056" y="4881796"/>
                  <a:pt x="7762056" y="4881796"/>
                </a:cubicBezTo>
                <a:cubicBezTo>
                  <a:pt x="7762056" y="4881796"/>
                  <a:pt x="7760523" y="4877675"/>
                  <a:pt x="7757969" y="4871082"/>
                </a:cubicBezTo>
                <a:lnTo>
                  <a:pt x="7749797" y="4852951"/>
                </a:lnTo>
                <a:close/>
                <a:moveTo>
                  <a:pt x="2621067" y="4848006"/>
                </a:moveTo>
                <a:cubicBezTo>
                  <a:pt x="2619790" y="4846152"/>
                  <a:pt x="2624132" y="4848727"/>
                  <a:pt x="2631284" y="4851766"/>
                </a:cubicBezTo>
                <a:lnTo>
                  <a:pt x="2642563" y="4854491"/>
                </a:lnTo>
                <a:lnTo>
                  <a:pt x="2642585" y="4854509"/>
                </a:lnTo>
                <a:cubicBezTo>
                  <a:pt x="2646736" y="4856788"/>
                  <a:pt x="2651717" y="4858308"/>
                  <a:pt x="2658357" y="4858308"/>
                </a:cubicBezTo>
                <a:cubicBezTo>
                  <a:pt x="2658357" y="4882208"/>
                  <a:pt x="2631794" y="4858308"/>
                  <a:pt x="2631794" y="4858308"/>
                </a:cubicBezTo>
                <a:cubicBezTo>
                  <a:pt x="2625153" y="4852127"/>
                  <a:pt x="2621578" y="4848830"/>
                  <a:pt x="2621067" y="4848006"/>
                </a:cubicBezTo>
                <a:close/>
                <a:moveTo>
                  <a:pt x="8029220" y="4833996"/>
                </a:moveTo>
                <a:cubicBezTo>
                  <a:pt x="8029220" y="4857896"/>
                  <a:pt x="8029220" y="4881796"/>
                  <a:pt x="8029220" y="4881796"/>
                </a:cubicBezTo>
                <a:cubicBezTo>
                  <a:pt x="8029220" y="4863665"/>
                  <a:pt x="8013895" y="4859132"/>
                  <a:pt x="8006743" y="4847594"/>
                </a:cubicBezTo>
                <a:cubicBezTo>
                  <a:pt x="8013895" y="4856247"/>
                  <a:pt x="8029220" y="4851715"/>
                  <a:pt x="8029220" y="4833996"/>
                </a:cubicBezTo>
                <a:close/>
                <a:moveTo>
                  <a:pt x="2843278" y="4833996"/>
                </a:moveTo>
                <a:lnTo>
                  <a:pt x="2846343" y="4836880"/>
                </a:lnTo>
                <a:cubicBezTo>
                  <a:pt x="2849408" y="4839765"/>
                  <a:pt x="2856559" y="4845534"/>
                  <a:pt x="2869330" y="4857484"/>
                </a:cubicBezTo>
                <a:cubicBezTo>
                  <a:pt x="2856559" y="4857484"/>
                  <a:pt x="2849408" y="4851715"/>
                  <a:pt x="2846343" y="4845946"/>
                </a:cubicBezTo>
                <a:close/>
                <a:moveTo>
                  <a:pt x="9409993" y="4832759"/>
                </a:moveTo>
                <a:cubicBezTo>
                  <a:pt x="9437067" y="4832759"/>
                  <a:pt x="9437577" y="4832759"/>
                  <a:pt x="9464651" y="4832759"/>
                </a:cubicBezTo>
                <a:cubicBezTo>
                  <a:pt x="9464651" y="4832759"/>
                  <a:pt x="9437067" y="4857484"/>
                  <a:pt x="9409993" y="4832759"/>
                </a:cubicBezTo>
                <a:close/>
                <a:moveTo>
                  <a:pt x="9092767" y="4832759"/>
                </a:moveTo>
                <a:cubicBezTo>
                  <a:pt x="9120352" y="4881796"/>
                  <a:pt x="9092767" y="4881796"/>
                  <a:pt x="9092767" y="4906520"/>
                </a:cubicBezTo>
                <a:cubicBezTo>
                  <a:pt x="9078975" y="4894158"/>
                  <a:pt x="9072334" y="4894570"/>
                  <a:pt x="9065183" y="4900751"/>
                </a:cubicBezTo>
                <a:lnTo>
                  <a:pt x="9044239" y="4923827"/>
                </a:lnTo>
                <a:lnTo>
                  <a:pt x="9065183" y="4929596"/>
                </a:lnTo>
                <a:cubicBezTo>
                  <a:pt x="9039641" y="4977396"/>
                  <a:pt x="9039641" y="4953496"/>
                  <a:pt x="9014100" y="4977396"/>
                </a:cubicBezTo>
                <a:lnTo>
                  <a:pt x="9014100" y="4952672"/>
                </a:lnTo>
                <a:lnTo>
                  <a:pt x="9014100" y="4935365"/>
                </a:lnTo>
                <a:cubicBezTo>
                  <a:pt x="9014100" y="4929596"/>
                  <a:pt x="9014100" y="4929596"/>
                  <a:pt x="9014100" y="4929596"/>
                </a:cubicBezTo>
                <a:cubicBezTo>
                  <a:pt x="9039641" y="4929596"/>
                  <a:pt x="9039641" y="4953496"/>
                  <a:pt x="9039641" y="4953496"/>
                </a:cubicBezTo>
                <a:cubicBezTo>
                  <a:pt x="9039641" y="4929596"/>
                  <a:pt x="9039641" y="4929596"/>
                  <a:pt x="9014100" y="4905696"/>
                </a:cubicBezTo>
                <a:cubicBezTo>
                  <a:pt x="9014100" y="4905696"/>
                  <a:pt x="9014100" y="4906108"/>
                  <a:pt x="9017165" y="4902811"/>
                </a:cubicBezTo>
                <a:lnTo>
                  <a:pt x="9038109" y="4883444"/>
                </a:lnTo>
                <a:lnTo>
                  <a:pt x="9038109" y="4881796"/>
                </a:lnTo>
                <a:lnTo>
                  <a:pt x="9038619" y="4883032"/>
                </a:lnTo>
                <a:lnTo>
                  <a:pt x="9039641" y="4881796"/>
                </a:lnTo>
                <a:lnTo>
                  <a:pt x="9040152" y="4884680"/>
                </a:lnTo>
                <a:lnTo>
                  <a:pt x="9049858" y="4899515"/>
                </a:lnTo>
                <a:cubicBezTo>
                  <a:pt x="9052412" y="4899927"/>
                  <a:pt x="9051390" y="4891273"/>
                  <a:pt x="9051901" y="4884268"/>
                </a:cubicBezTo>
                <a:lnTo>
                  <a:pt x="9054455" y="4877675"/>
                </a:lnTo>
                <a:lnTo>
                  <a:pt x="9053434" y="4878499"/>
                </a:lnTo>
                <a:cubicBezTo>
                  <a:pt x="9049858" y="4876027"/>
                  <a:pt x="9044749" y="4869846"/>
                  <a:pt x="9038109" y="4857484"/>
                </a:cubicBezTo>
                <a:cubicBezTo>
                  <a:pt x="9044749" y="4851303"/>
                  <a:pt x="9049858" y="4849654"/>
                  <a:pt x="9053944" y="4850890"/>
                </a:cubicBezTo>
                <a:cubicBezTo>
                  <a:pt x="9065183" y="4854599"/>
                  <a:pt x="9065183" y="4881796"/>
                  <a:pt x="9065183" y="4881796"/>
                </a:cubicBezTo>
                <a:lnTo>
                  <a:pt x="9058542" y="4876027"/>
                </a:lnTo>
                <a:lnTo>
                  <a:pt x="9055477" y="4877263"/>
                </a:lnTo>
                <a:lnTo>
                  <a:pt x="9065183" y="4881796"/>
                </a:lnTo>
                <a:cubicBezTo>
                  <a:pt x="9065183" y="4857484"/>
                  <a:pt x="9092767" y="4857484"/>
                  <a:pt x="9092767" y="4832759"/>
                </a:cubicBezTo>
                <a:close/>
                <a:moveTo>
                  <a:pt x="8720883" y="4832759"/>
                </a:moveTo>
                <a:cubicBezTo>
                  <a:pt x="8720883" y="4880560"/>
                  <a:pt x="8693299" y="4857072"/>
                  <a:pt x="8693299" y="4928772"/>
                </a:cubicBezTo>
                <a:cubicBezTo>
                  <a:pt x="8693299" y="4904872"/>
                  <a:pt x="8693299" y="4880972"/>
                  <a:pt x="8693299" y="4880972"/>
                </a:cubicBezTo>
                <a:cubicBezTo>
                  <a:pt x="8693299" y="4928772"/>
                  <a:pt x="8666225" y="4928772"/>
                  <a:pt x="8666225" y="4952672"/>
                </a:cubicBezTo>
                <a:cubicBezTo>
                  <a:pt x="8666225" y="4952672"/>
                  <a:pt x="8665714" y="4908168"/>
                  <a:pt x="8640172" y="4905696"/>
                </a:cubicBezTo>
                <a:cubicBezTo>
                  <a:pt x="8639662" y="4905696"/>
                  <a:pt x="8639662" y="4904872"/>
                  <a:pt x="8638640" y="4904872"/>
                </a:cubicBezTo>
                <a:cubicBezTo>
                  <a:pt x="8666225" y="4904872"/>
                  <a:pt x="8666225" y="4904872"/>
                  <a:pt x="8666225" y="4904872"/>
                </a:cubicBezTo>
                <a:cubicBezTo>
                  <a:pt x="8666225" y="4857072"/>
                  <a:pt x="8720883" y="4880560"/>
                  <a:pt x="8720883" y="4832759"/>
                </a:cubicBezTo>
                <a:close/>
                <a:moveTo>
                  <a:pt x="8720883" y="4832759"/>
                </a:moveTo>
                <a:cubicBezTo>
                  <a:pt x="8720883" y="4832759"/>
                  <a:pt x="8720883" y="4832759"/>
                  <a:pt x="8746425" y="4857484"/>
                </a:cubicBezTo>
                <a:cubicBezTo>
                  <a:pt x="8720883" y="4832759"/>
                  <a:pt x="8746425" y="4832759"/>
                  <a:pt x="8746425" y="4832759"/>
                </a:cubicBezTo>
                <a:lnTo>
                  <a:pt x="8748468" y="4859132"/>
                </a:lnTo>
                <a:lnTo>
                  <a:pt x="8749490" y="4869846"/>
                </a:lnTo>
                <a:cubicBezTo>
                  <a:pt x="8752555" y="4881796"/>
                  <a:pt x="8759196" y="4894158"/>
                  <a:pt x="8771966" y="4906520"/>
                </a:cubicBezTo>
                <a:cubicBezTo>
                  <a:pt x="8746425" y="4881796"/>
                  <a:pt x="8746425" y="4881796"/>
                  <a:pt x="8746425" y="4881796"/>
                </a:cubicBezTo>
                <a:cubicBezTo>
                  <a:pt x="8746425" y="4857484"/>
                  <a:pt x="8746425" y="4857484"/>
                  <a:pt x="8720883" y="4832759"/>
                </a:cubicBezTo>
                <a:close/>
                <a:moveTo>
                  <a:pt x="2763588" y="4832759"/>
                </a:moveTo>
                <a:cubicBezTo>
                  <a:pt x="2790662" y="4857484"/>
                  <a:pt x="2790662" y="4881796"/>
                  <a:pt x="2818247" y="4906520"/>
                </a:cubicBezTo>
                <a:cubicBezTo>
                  <a:pt x="2818247" y="4906520"/>
                  <a:pt x="2790662" y="4881796"/>
                  <a:pt x="2790662" y="4881796"/>
                </a:cubicBezTo>
                <a:cubicBezTo>
                  <a:pt x="2763588" y="4857484"/>
                  <a:pt x="2763588" y="4832759"/>
                  <a:pt x="2763588" y="4832759"/>
                </a:cubicBezTo>
                <a:close/>
                <a:moveTo>
                  <a:pt x="2291582" y="4830287"/>
                </a:moveTo>
                <a:lnTo>
                  <a:pt x="2313547" y="4832759"/>
                </a:lnTo>
                <a:cubicBezTo>
                  <a:pt x="2313547" y="4832759"/>
                  <a:pt x="2285962" y="4832759"/>
                  <a:pt x="2285962" y="4832759"/>
                </a:cubicBezTo>
                <a:close/>
                <a:moveTo>
                  <a:pt x="2288517" y="4824518"/>
                </a:moveTo>
                <a:lnTo>
                  <a:pt x="2293625" y="4829463"/>
                </a:lnTo>
                <a:lnTo>
                  <a:pt x="2291582" y="4830287"/>
                </a:lnTo>
                <a:lnTo>
                  <a:pt x="2289538" y="4830287"/>
                </a:lnTo>
                <a:close/>
                <a:moveTo>
                  <a:pt x="8487945" y="4821221"/>
                </a:moveTo>
                <a:lnTo>
                  <a:pt x="8494075" y="4822046"/>
                </a:lnTo>
                <a:cubicBezTo>
                  <a:pt x="8500716" y="4822046"/>
                  <a:pt x="8507867" y="4822046"/>
                  <a:pt x="8507867" y="4833996"/>
                </a:cubicBezTo>
                <a:cubicBezTo>
                  <a:pt x="8507867" y="4833996"/>
                  <a:pt x="8500716" y="4833996"/>
                  <a:pt x="8494075" y="4831111"/>
                </a:cubicBezTo>
                <a:close/>
                <a:moveTo>
                  <a:pt x="9331325" y="4811332"/>
                </a:moveTo>
                <a:cubicBezTo>
                  <a:pt x="9358399" y="4811332"/>
                  <a:pt x="9358910" y="4834408"/>
                  <a:pt x="9358910" y="4834408"/>
                </a:cubicBezTo>
                <a:cubicBezTo>
                  <a:pt x="9385984" y="4857484"/>
                  <a:pt x="9331325" y="4811332"/>
                  <a:pt x="9331325" y="4834408"/>
                </a:cubicBezTo>
                <a:cubicBezTo>
                  <a:pt x="9331325" y="4834408"/>
                  <a:pt x="9331325" y="4811332"/>
                  <a:pt x="9331325" y="4811332"/>
                </a:cubicBezTo>
                <a:close/>
                <a:moveTo>
                  <a:pt x="7789641" y="4811332"/>
                </a:moveTo>
                <a:cubicBezTo>
                  <a:pt x="7816715" y="4834820"/>
                  <a:pt x="7789130" y="4834820"/>
                  <a:pt x="7816204" y="4858720"/>
                </a:cubicBezTo>
                <a:cubicBezTo>
                  <a:pt x="7789130" y="4858720"/>
                  <a:pt x="7816715" y="4881796"/>
                  <a:pt x="7789641" y="4881796"/>
                </a:cubicBezTo>
                <a:cubicBezTo>
                  <a:pt x="7789641" y="4858308"/>
                  <a:pt x="7789641" y="4858720"/>
                  <a:pt x="7789641" y="4858720"/>
                </a:cubicBezTo>
                <a:cubicBezTo>
                  <a:pt x="7816715" y="4858720"/>
                  <a:pt x="7789641" y="4834820"/>
                  <a:pt x="7789641" y="4811332"/>
                </a:cubicBezTo>
                <a:close/>
                <a:moveTo>
                  <a:pt x="2817225" y="4810508"/>
                </a:moveTo>
                <a:lnTo>
                  <a:pt x="2829996" y="4822046"/>
                </a:lnTo>
                <a:lnTo>
                  <a:pt x="2843278" y="4833996"/>
                </a:lnTo>
                <a:lnTo>
                  <a:pt x="2820290" y="4822046"/>
                </a:lnTo>
                <a:close/>
                <a:moveTo>
                  <a:pt x="8481304" y="4810096"/>
                </a:moveTo>
                <a:lnTo>
                  <a:pt x="8487945" y="4821221"/>
                </a:lnTo>
                <a:lnTo>
                  <a:pt x="8485391" y="4820397"/>
                </a:lnTo>
                <a:cubicBezTo>
                  <a:pt x="8482837" y="4818749"/>
                  <a:pt x="8481304" y="4816277"/>
                  <a:pt x="8481304" y="4810096"/>
                </a:cubicBezTo>
                <a:close/>
                <a:moveTo>
                  <a:pt x="8055783" y="4810096"/>
                </a:moveTo>
                <a:cubicBezTo>
                  <a:pt x="8082347" y="4810096"/>
                  <a:pt x="8055783" y="4834408"/>
                  <a:pt x="8082347" y="4858308"/>
                </a:cubicBezTo>
                <a:cubicBezTo>
                  <a:pt x="8082347" y="4858308"/>
                  <a:pt x="8055783" y="4833996"/>
                  <a:pt x="8055783" y="4833996"/>
                </a:cubicBezTo>
                <a:cubicBezTo>
                  <a:pt x="8055783" y="4810096"/>
                  <a:pt x="8055783" y="4833996"/>
                  <a:pt x="8055783" y="4810096"/>
                </a:cubicBezTo>
                <a:close/>
                <a:moveTo>
                  <a:pt x="7603699" y="4810096"/>
                </a:moveTo>
                <a:cubicBezTo>
                  <a:pt x="7630262" y="4810096"/>
                  <a:pt x="7630262" y="4810096"/>
                  <a:pt x="7630262" y="4810096"/>
                </a:cubicBezTo>
                <a:cubicBezTo>
                  <a:pt x="7630262" y="4833996"/>
                  <a:pt x="7630262" y="4833996"/>
                  <a:pt x="7630262" y="4833996"/>
                </a:cubicBezTo>
                <a:cubicBezTo>
                  <a:pt x="7630262" y="4827815"/>
                  <a:pt x="7628219" y="4826578"/>
                  <a:pt x="7625665" y="4826990"/>
                </a:cubicBezTo>
                <a:lnTo>
                  <a:pt x="7618513" y="4829463"/>
                </a:lnTo>
                <a:close/>
                <a:moveTo>
                  <a:pt x="2837148" y="4797321"/>
                </a:moveTo>
                <a:lnTo>
                  <a:pt x="2844299" y="4810096"/>
                </a:lnTo>
                <a:cubicBezTo>
                  <a:pt x="2831018" y="4798145"/>
                  <a:pt x="2831018" y="4798145"/>
                  <a:pt x="2834593" y="4798145"/>
                </a:cubicBezTo>
                <a:close/>
                <a:moveTo>
                  <a:pt x="2716592" y="4787432"/>
                </a:moveTo>
                <a:lnTo>
                  <a:pt x="2724765" y="4789080"/>
                </a:lnTo>
                <a:cubicBezTo>
                  <a:pt x="2731406" y="4791964"/>
                  <a:pt x="2738047" y="4798145"/>
                  <a:pt x="2738047" y="4810096"/>
                </a:cubicBezTo>
                <a:close/>
                <a:moveTo>
                  <a:pt x="8826625" y="4786608"/>
                </a:moveTo>
                <a:cubicBezTo>
                  <a:pt x="8826625" y="4786608"/>
                  <a:pt x="8826625" y="4858720"/>
                  <a:pt x="8800062" y="4834820"/>
                </a:cubicBezTo>
                <a:cubicBezTo>
                  <a:pt x="8800062" y="4786608"/>
                  <a:pt x="8826625" y="4786608"/>
                  <a:pt x="8826625" y="4786608"/>
                </a:cubicBezTo>
                <a:close/>
                <a:moveTo>
                  <a:pt x="8774010" y="4786608"/>
                </a:moveTo>
                <a:cubicBezTo>
                  <a:pt x="8774010" y="4810508"/>
                  <a:pt x="8774010" y="4810920"/>
                  <a:pt x="8774010" y="4834820"/>
                </a:cubicBezTo>
                <a:cubicBezTo>
                  <a:pt x="8774010" y="4810920"/>
                  <a:pt x="8774010" y="4810920"/>
                  <a:pt x="8800062" y="4834820"/>
                </a:cubicBezTo>
                <a:cubicBezTo>
                  <a:pt x="8800062" y="4834820"/>
                  <a:pt x="8800573" y="4858720"/>
                  <a:pt x="8826625" y="4858720"/>
                </a:cubicBezTo>
                <a:cubicBezTo>
                  <a:pt x="8806703" y="4858720"/>
                  <a:pt x="8802105" y="4885504"/>
                  <a:pt x="8779118" y="4878911"/>
                </a:cubicBezTo>
                <a:lnTo>
                  <a:pt x="8770945" y="4873554"/>
                </a:lnTo>
                <a:lnTo>
                  <a:pt x="8763282" y="4854187"/>
                </a:lnTo>
                <a:cubicBezTo>
                  <a:pt x="8759706" y="4831523"/>
                  <a:pt x="8774010" y="4822458"/>
                  <a:pt x="8774010" y="4786608"/>
                </a:cubicBezTo>
                <a:close/>
                <a:moveTo>
                  <a:pt x="8747957" y="4786608"/>
                </a:moveTo>
                <a:cubicBezTo>
                  <a:pt x="8747957" y="4809683"/>
                  <a:pt x="8748468" y="4832759"/>
                  <a:pt x="8720883" y="4809683"/>
                </a:cubicBezTo>
                <a:cubicBezTo>
                  <a:pt x="8720883" y="4809683"/>
                  <a:pt x="8747957" y="4809683"/>
                  <a:pt x="8747957" y="4786608"/>
                </a:cubicBezTo>
                <a:close/>
                <a:moveTo>
                  <a:pt x="7699224" y="4786195"/>
                </a:moveTo>
                <a:lnTo>
                  <a:pt x="7709951" y="4786195"/>
                </a:lnTo>
                <a:lnTo>
                  <a:pt x="7713017" y="4808035"/>
                </a:lnTo>
                <a:lnTo>
                  <a:pt x="7709951" y="4810096"/>
                </a:lnTo>
                <a:close/>
                <a:moveTo>
                  <a:pt x="7683389" y="4786195"/>
                </a:moveTo>
                <a:cubicBezTo>
                  <a:pt x="7703311" y="4822046"/>
                  <a:pt x="7708419" y="4817513"/>
                  <a:pt x="7720679" y="4823282"/>
                </a:cubicBezTo>
                <a:lnTo>
                  <a:pt x="7736515" y="4833996"/>
                </a:lnTo>
                <a:lnTo>
                  <a:pt x="7739069" y="4832347"/>
                </a:lnTo>
                <a:lnTo>
                  <a:pt x="7745199" y="4843885"/>
                </a:lnTo>
                <a:lnTo>
                  <a:pt x="7745199" y="4844297"/>
                </a:lnTo>
                <a:lnTo>
                  <a:pt x="7748775" y="4849654"/>
                </a:lnTo>
                <a:lnTo>
                  <a:pt x="7749797" y="4852951"/>
                </a:lnTo>
                <a:lnTo>
                  <a:pt x="7748775" y="4858720"/>
                </a:lnTo>
                <a:cubicBezTo>
                  <a:pt x="7748775" y="4861604"/>
                  <a:pt x="7748264" y="4864489"/>
                  <a:pt x="7746731" y="4865313"/>
                </a:cubicBezTo>
                <a:lnTo>
                  <a:pt x="7736515" y="4859544"/>
                </a:lnTo>
                <a:lnTo>
                  <a:pt x="7736515" y="4872730"/>
                </a:lnTo>
                <a:cubicBezTo>
                  <a:pt x="7729874" y="4869846"/>
                  <a:pt x="7723233" y="4869846"/>
                  <a:pt x="7736515" y="4881796"/>
                </a:cubicBezTo>
                <a:cubicBezTo>
                  <a:pt x="7736515" y="4881796"/>
                  <a:pt x="7709951" y="4882208"/>
                  <a:pt x="7709951" y="4858308"/>
                </a:cubicBezTo>
                <a:cubicBezTo>
                  <a:pt x="7709951" y="4858308"/>
                  <a:pt x="7709951" y="4882208"/>
                  <a:pt x="7683389" y="4858308"/>
                </a:cubicBezTo>
                <a:cubicBezTo>
                  <a:pt x="7683389" y="4858308"/>
                  <a:pt x="7709951" y="4881796"/>
                  <a:pt x="7709951" y="4905696"/>
                </a:cubicBezTo>
                <a:cubicBezTo>
                  <a:pt x="7683389" y="4857896"/>
                  <a:pt x="7683389" y="4906108"/>
                  <a:pt x="7656825" y="4858308"/>
                </a:cubicBezTo>
                <a:cubicBezTo>
                  <a:pt x="7683389" y="4834408"/>
                  <a:pt x="7656825" y="4833996"/>
                  <a:pt x="7656825" y="4833996"/>
                </a:cubicBezTo>
                <a:cubicBezTo>
                  <a:pt x="7656825" y="4833996"/>
                  <a:pt x="7630262" y="4810096"/>
                  <a:pt x="7656825" y="4810096"/>
                </a:cubicBezTo>
                <a:cubicBezTo>
                  <a:pt x="7683389" y="4857896"/>
                  <a:pt x="7709951" y="4833996"/>
                  <a:pt x="7709951" y="4833996"/>
                </a:cubicBezTo>
                <a:cubicBezTo>
                  <a:pt x="7683389" y="4810096"/>
                  <a:pt x="7683389" y="4833996"/>
                  <a:pt x="7656825" y="4810096"/>
                </a:cubicBezTo>
                <a:cubicBezTo>
                  <a:pt x="7656825" y="4810096"/>
                  <a:pt x="7656825" y="4786195"/>
                  <a:pt x="7683389" y="4810096"/>
                </a:cubicBezTo>
                <a:cubicBezTo>
                  <a:pt x="7683389" y="4786195"/>
                  <a:pt x="7683389" y="4786195"/>
                  <a:pt x="7683389" y="4786195"/>
                </a:cubicBezTo>
                <a:close/>
                <a:moveTo>
                  <a:pt x="2844299" y="4786195"/>
                </a:moveTo>
                <a:cubicBezTo>
                  <a:pt x="2844299" y="4798145"/>
                  <a:pt x="2850940" y="4804327"/>
                  <a:pt x="2857581" y="4807211"/>
                </a:cubicBezTo>
                <a:lnTo>
                  <a:pt x="2866776" y="4809271"/>
                </a:lnTo>
                <a:lnTo>
                  <a:pt x="2874949" y="4817513"/>
                </a:lnTo>
                <a:cubicBezTo>
                  <a:pt x="2897426" y="4844709"/>
                  <a:pt x="2897426" y="4858308"/>
                  <a:pt x="2897426" y="4858308"/>
                </a:cubicBezTo>
                <a:cubicBezTo>
                  <a:pt x="2870862" y="4834408"/>
                  <a:pt x="2870862" y="4833996"/>
                  <a:pt x="2844299" y="4810096"/>
                </a:cubicBezTo>
                <a:lnTo>
                  <a:pt x="2838680" y="4796909"/>
                </a:lnTo>
                <a:lnTo>
                  <a:pt x="2840213" y="4796497"/>
                </a:lnTo>
                <a:cubicBezTo>
                  <a:pt x="2842256" y="4795261"/>
                  <a:pt x="2844299" y="4792377"/>
                  <a:pt x="2844299" y="4786195"/>
                </a:cubicBezTo>
                <a:close/>
                <a:moveTo>
                  <a:pt x="2791173" y="4786195"/>
                </a:moveTo>
                <a:cubicBezTo>
                  <a:pt x="2817736" y="4786195"/>
                  <a:pt x="2817736" y="4786195"/>
                  <a:pt x="2817736" y="4810096"/>
                </a:cubicBezTo>
                <a:cubicBezTo>
                  <a:pt x="2791173" y="4786195"/>
                  <a:pt x="2791173" y="4786195"/>
                  <a:pt x="2791173" y="4786195"/>
                </a:cubicBezTo>
                <a:close/>
                <a:moveTo>
                  <a:pt x="9358910" y="4785783"/>
                </a:moveTo>
                <a:cubicBezTo>
                  <a:pt x="9365550" y="4797733"/>
                  <a:pt x="9369126" y="4801854"/>
                  <a:pt x="9370148" y="4802266"/>
                </a:cubicBezTo>
                <a:lnTo>
                  <a:pt x="9369126" y="4794849"/>
                </a:lnTo>
                <a:lnTo>
                  <a:pt x="9385984" y="4809271"/>
                </a:lnTo>
                <a:cubicBezTo>
                  <a:pt x="9358910" y="4809271"/>
                  <a:pt x="9358910" y="4809271"/>
                  <a:pt x="9358910" y="4832759"/>
                </a:cubicBezTo>
                <a:cubicBezTo>
                  <a:pt x="9358910" y="4832759"/>
                  <a:pt x="9358910" y="4809271"/>
                  <a:pt x="9358910" y="4785783"/>
                </a:cubicBezTo>
                <a:close/>
                <a:moveTo>
                  <a:pt x="2310993" y="4785783"/>
                </a:moveTo>
                <a:cubicBezTo>
                  <a:pt x="2310993" y="4809271"/>
                  <a:pt x="2337556" y="4809271"/>
                  <a:pt x="2337556" y="4832759"/>
                </a:cubicBezTo>
                <a:cubicBezTo>
                  <a:pt x="2337556" y="4832759"/>
                  <a:pt x="2310993" y="4809271"/>
                  <a:pt x="2310993" y="4785783"/>
                </a:cubicBezTo>
                <a:close/>
                <a:moveTo>
                  <a:pt x="9359931" y="4780839"/>
                </a:moveTo>
                <a:cubicBezTo>
                  <a:pt x="9360442" y="4780426"/>
                  <a:pt x="9361464" y="4781251"/>
                  <a:pt x="9362485" y="4782487"/>
                </a:cubicBezTo>
                <a:cubicBezTo>
                  <a:pt x="9365040" y="4784959"/>
                  <a:pt x="9367083" y="4790316"/>
                  <a:pt x="9369126" y="4794849"/>
                </a:cubicBezTo>
                <a:lnTo>
                  <a:pt x="9362485" y="4788668"/>
                </a:lnTo>
                <a:cubicBezTo>
                  <a:pt x="9358910" y="4785783"/>
                  <a:pt x="9358910" y="4785783"/>
                  <a:pt x="9358910" y="4785783"/>
                </a:cubicBezTo>
                <a:cubicBezTo>
                  <a:pt x="9358910" y="4782899"/>
                  <a:pt x="9359420" y="4781251"/>
                  <a:pt x="9359931" y="4780839"/>
                </a:cubicBezTo>
                <a:close/>
                <a:moveTo>
                  <a:pt x="7957193" y="4776718"/>
                </a:moveTo>
                <a:lnTo>
                  <a:pt x="7975072" y="4810096"/>
                </a:lnTo>
                <a:cubicBezTo>
                  <a:pt x="7981713" y="4828227"/>
                  <a:pt x="7988353" y="4846358"/>
                  <a:pt x="8001125" y="4858308"/>
                </a:cubicBezTo>
                <a:cubicBezTo>
                  <a:pt x="8001125" y="4882208"/>
                  <a:pt x="7975072" y="4833996"/>
                  <a:pt x="7975072" y="4833996"/>
                </a:cubicBezTo>
                <a:cubicBezTo>
                  <a:pt x="7975072" y="4810096"/>
                  <a:pt x="7950041" y="4810096"/>
                  <a:pt x="7950041" y="4786195"/>
                </a:cubicBezTo>
                <a:close/>
                <a:moveTo>
                  <a:pt x="8843483" y="4771773"/>
                </a:moveTo>
                <a:cubicBezTo>
                  <a:pt x="8847058" y="4768476"/>
                  <a:pt x="8853699" y="4774245"/>
                  <a:pt x="8853699" y="4786608"/>
                </a:cubicBezTo>
                <a:cubicBezTo>
                  <a:pt x="8853699" y="4786608"/>
                  <a:pt x="8853699" y="4786608"/>
                  <a:pt x="8853699" y="4811332"/>
                </a:cubicBezTo>
                <a:cubicBezTo>
                  <a:pt x="8840418" y="4786608"/>
                  <a:pt x="8839907" y="4774657"/>
                  <a:pt x="8843483" y="4771773"/>
                </a:cubicBezTo>
                <a:close/>
                <a:moveTo>
                  <a:pt x="8881284" y="4763120"/>
                </a:moveTo>
                <a:lnTo>
                  <a:pt x="8883838" y="4786608"/>
                </a:lnTo>
                <a:cubicBezTo>
                  <a:pt x="8886903" y="4792789"/>
                  <a:pt x="8893033" y="4798970"/>
                  <a:pt x="8905293" y="4811332"/>
                </a:cubicBezTo>
                <a:cubicBezTo>
                  <a:pt x="8881284" y="4811332"/>
                  <a:pt x="8881284" y="4811332"/>
                  <a:pt x="8881284" y="4811332"/>
                </a:cubicBezTo>
                <a:cubicBezTo>
                  <a:pt x="8881284" y="4798970"/>
                  <a:pt x="8881284" y="4792789"/>
                  <a:pt x="8881284" y="4786608"/>
                </a:cubicBezTo>
                <a:close/>
                <a:moveTo>
                  <a:pt x="7950041" y="4762295"/>
                </a:moveTo>
                <a:cubicBezTo>
                  <a:pt x="7962813" y="4774245"/>
                  <a:pt x="7962301" y="4773833"/>
                  <a:pt x="7959237" y="4773833"/>
                </a:cubicBezTo>
                <a:lnTo>
                  <a:pt x="7957193" y="4776718"/>
                </a:lnTo>
                <a:close/>
                <a:moveTo>
                  <a:pt x="2817736" y="4762295"/>
                </a:moveTo>
                <a:cubicBezTo>
                  <a:pt x="2817736" y="4762295"/>
                  <a:pt x="2824377" y="4768064"/>
                  <a:pt x="2831018" y="4777130"/>
                </a:cubicBezTo>
                <a:lnTo>
                  <a:pt x="2838680" y="4796909"/>
                </a:lnTo>
                <a:lnTo>
                  <a:pt x="2837148" y="4797321"/>
                </a:lnTo>
                <a:lnTo>
                  <a:pt x="2831018" y="4786195"/>
                </a:lnTo>
                <a:cubicBezTo>
                  <a:pt x="2824377" y="4780426"/>
                  <a:pt x="2817736" y="4774657"/>
                  <a:pt x="2817736" y="4762295"/>
                </a:cubicBezTo>
                <a:close/>
                <a:moveTo>
                  <a:pt x="8533409" y="4751582"/>
                </a:moveTo>
                <a:cubicBezTo>
                  <a:pt x="8533920" y="4750757"/>
                  <a:pt x="8534431" y="4751582"/>
                  <a:pt x="8536474" y="4752818"/>
                </a:cubicBezTo>
                <a:cubicBezTo>
                  <a:pt x="8540050" y="4756114"/>
                  <a:pt x="8547201" y="4762295"/>
                  <a:pt x="8560483" y="4762295"/>
                </a:cubicBezTo>
                <a:lnTo>
                  <a:pt x="8560483" y="4771773"/>
                </a:lnTo>
                <a:cubicBezTo>
                  <a:pt x="8560483" y="4773009"/>
                  <a:pt x="8560483" y="4773421"/>
                  <a:pt x="8560483" y="4772597"/>
                </a:cubicBezTo>
                <a:lnTo>
                  <a:pt x="8560483" y="4783723"/>
                </a:lnTo>
                <a:cubicBezTo>
                  <a:pt x="8560483" y="4786608"/>
                  <a:pt x="8560483" y="4786608"/>
                  <a:pt x="8560483" y="4786608"/>
                </a:cubicBezTo>
                <a:cubicBezTo>
                  <a:pt x="8560483" y="4786608"/>
                  <a:pt x="8533409" y="4762295"/>
                  <a:pt x="8533409" y="4762295"/>
                </a:cubicBezTo>
                <a:cubicBezTo>
                  <a:pt x="8533409" y="4756114"/>
                  <a:pt x="8533409" y="4752818"/>
                  <a:pt x="8533409" y="4751582"/>
                </a:cubicBezTo>
                <a:close/>
                <a:moveTo>
                  <a:pt x="7686453" y="4742516"/>
                </a:moveTo>
                <a:lnTo>
                  <a:pt x="7697181" y="4754466"/>
                </a:lnTo>
                <a:cubicBezTo>
                  <a:pt x="7704333" y="4763532"/>
                  <a:pt x="7710973" y="4775070"/>
                  <a:pt x="7710973" y="4786608"/>
                </a:cubicBezTo>
                <a:cubicBezTo>
                  <a:pt x="7697181" y="4775070"/>
                  <a:pt x="7690540" y="4757351"/>
                  <a:pt x="7686965" y="4745401"/>
                </a:cubicBezTo>
                <a:close/>
                <a:moveTo>
                  <a:pt x="7470373" y="4740044"/>
                </a:moveTo>
                <a:cubicBezTo>
                  <a:pt x="7470373" y="4763532"/>
                  <a:pt x="7495914" y="4763120"/>
                  <a:pt x="7495914" y="4786608"/>
                </a:cubicBezTo>
                <a:cubicBezTo>
                  <a:pt x="7470373" y="4763120"/>
                  <a:pt x="7470373" y="4763120"/>
                  <a:pt x="7444831" y="4763120"/>
                </a:cubicBezTo>
                <a:cubicBezTo>
                  <a:pt x="7444831" y="4716144"/>
                  <a:pt x="7470373" y="4763532"/>
                  <a:pt x="7470373" y="4740044"/>
                </a:cubicBezTo>
                <a:close/>
                <a:moveTo>
                  <a:pt x="7630262" y="4738395"/>
                </a:moveTo>
                <a:cubicBezTo>
                  <a:pt x="7670107" y="4774245"/>
                  <a:pt x="7680323" y="4756526"/>
                  <a:pt x="7693605" y="4775482"/>
                </a:cubicBezTo>
                <a:lnTo>
                  <a:pt x="7699224" y="4786195"/>
                </a:lnTo>
                <a:lnTo>
                  <a:pt x="7696670" y="4786195"/>
                </a:lnTo>
                <a:cubicBezTo>
                  <a:pt x="7690029" y="4786195"/>
                  <a:pt x="7683389" y="4786195"/>
                  <a:pt x="7683389" y="4786195"/>
                </a:cubicBezTo>
                <a:cubicBezTo>
                  <a:pt x="7683389" y="4762295"/>
                  <a:pt x="7656825" y="4762295"/>
                  <a:pt x="7656825" y="4762295"/>
                </a:cubicBezTo>
                <a:cubicBezTo>
                  <a:pt x="7656825" y="4762295"/>
                  <a:pt x="7656825" y="4786195"/>
                  <a:pt x="7656825" y="4786195"/>
                </a:cubicBezTo>
                <a:cubicBezTo>
                  <a:pt x="7656825" y="4786195"/>
                  <a:pt x="7656825" y="4786608"/>
                  <a:pt x="7630262" y="4762295"/>
                </a:cubicBezTo>
                <a:cubicBezTo>
                  <a:pt x="7656825" y="4786608"/>
                  <a:pt x="7630262" y="4762295"/>
                  <a:pt x="7630262" y="4738395"/>
                </a:cubicBezTo>
                <a:close/>
                <a:moveTo>
                  <a:pt x="8560483" y="4737571"/>
                </a:moveTo>
                <a:cubicBezTo>
                  <a:pt x="8560483" y="4761883"/>
                  <a:pt x="8588068" y="4762295"/>
                  <a:pt x="8560483" y="4762295"/>
                </a:cubicBezTo>
                <a:cubicBezTo>
                  <a:pt x="8560483" y="4762295"/>
                  <a:pt x="8560483" y="4737571"/>
                  <a:pt x="8560483" y="4737571"/>
                </a:cubicBezTo>
                <a:close/>
                <a:moveTo>
                  <a:pt x="7762056" y="4737571"/>
                </a:moveTo>
                <a:cubicBezTo>
                  <a:pt x="7789130" y="4761883"/>
                  <a:pt x="7762056" y="4762295"/>
                  <a:pt x="7762056" y="4786608"/>
                </a:cubicBezTo>
                <a:lnTo>
                  <a:pt x="7761545" y="4766828"/>
                </a:lnTo>
                <a:lnTo>
                  <a:pt x="7758481" y="4800618"/>
                </a:lnTo>
                <a:cubicBezTo>
                  <a:pt x="7756948" y="4805151"/>
                  <a:pt x="7754394" y="4807211"/>
                  <a:pt x="7750818" y="4805563"/>
                </a:cubicBezTo>
                <a:lnTo>
                  <a:pt x="7736515" y="4787844"/>
                </a:lnTo>
                <a:lnTo>
                  <a:pt x="7736515" y="4810096"/>
                </a:lnTo>
                <a:lnTo>
                  <a:pt x="7736515" y="4833996"/>
                </a:lnTo>
                <a:lnTo>
                  <a:pt x="7713017" y="4810096"/>
                </a:lnTo>
                <a:lnTo>
                  <a:pt x="7713017" y="4808035"/>
                </a:lnTo>
                <a:lnTo>
                  <a:pt x="7721701" y="4803090"/>
                </a:lnTo>
                <a:cubicBezTo>
                  <a:pt x="7724765" y="4794849"/>
                  <a:pt x="7721701" y="4782075"/>
                  <a:pt x="7724765" y="4780014"/>
                </a:cubicBezTo>
                <a:lnTo>
                  <a:pt x="7735493" y="4785371"/>
                </a:lnTo>
                <a:lnTo>
                  <a:pt x="7758481" y="4782899"/>
                </a:lnTo>
                <a:lnTo>
                  <a:pt x="7761035" y="4765592"/>
                </a:lnTo>
                <a:lnTo>
                  <a:pt x="7758481" y="4765180"/>
                </a:lnTo>
                <a:cubicBezTo>
                  <a:pt x="7754905" y="4768476"/>
                  <a:pt x="7748264" y="4774245"/>
                  <a:pt x="7734471" y="4762295"/>
                </a:cubicBezTo>
                <a:cubicBezTo>
                  <a:pt x="7734471" y="4737571"/>
                  <a:pt x="7762056" y="4737571"/>
                  <a:pt x="7762056" y="4737571"/>
                </a:cubicBezTo>
                <a:close/>
                <a:moveTo>
                  <a:pt x="8905293" y="4716144"/>
                </a:moveTo>
                <a:cubicBezTo>
                  <a:pt x="8905293" y="4739632"/>
                  <a:pt x="8904782" y="4757351"/>
                  <a:pt x="8901717" y="4766004"/>
                </a:cubicBezTo>
                <a:lnTo>
                  <a:pt x="8881284" y="4763120"/>
                </a:lnTo>
                <a:lnTo>
                  <a:pt x="8889968" y="4751582"/>
                </a:lnTo>
                <a:cubicBezTo>
                  <a:pt x="8893033" y="4751582"/>
                  <a:pt x="8893033" y="4751582"/>
                  <a:pt x="8881284" y="4740044"/>
                </a:cubicBezTo>
                <a:cubicBezTo>
                  <a:pt x="8881284" y="4716144"/>
                  <a:pt x="8905293" y="4739632"/>
                  <a:pt x="8905293" y="4716144"/>
                </a:cubicBezTo>
                <a:close/>
                <a:moveTo>
                  <a:pt x="2364630" y="4716144"/>
                </a:moveTo>
                <a:cubicBezTo>
                  <a:pt x="2419289" y="4762295"/>
                  <a:pt x="2391704" y="4739219"/>
                  <a:pt x="2391704" y="4762295"/>
                </a:cubicBezTo>
                <a:cubicBezTo>
                  <a:pt x="2364119" y="4739219"/>
                  <a:pt x="2391704" y="4739219"/>
                  <a:pt x="2364630" y="4716144"/>
                </a:cubicBezTo>
                <a:close/>
                <a:moveTo>
                  <a:pt x="2230793" y="4715319"/>
                </a:moveTo>
                <a:lnTo>
                  <a:pt x="2267573" y="4723973"/>
                </a:lnTo>
                <a:cubicBezTo>
                  <a:pt x="2277789" y="4726857"/>
                  <a:pt x="2284430" y="4726857"/>
                  <a:pt x="2284430" y="4715319"/>
                </a:cubicBezTo>
                <a:cubicBezTo>
                  <a:pt x="2297712" y="4726857"/>
                  <a:pt x="2304352" y="4738807"/>
                  <a:pt x="2310993" y="4750757"/>
                </a:cubicBezTo>
                <a:lnTo>
                  <a:pt x="2320699" y="4763120"/>
                </a:lnTo>
                <a:lnTo>
                  <a:pt x="2338578" y="4766004"/>
                </a:lnTo>
                <a:cubicBezTo>
                  <a:pt x="2343686" y="4768476"/>
                  <a:pt x="2345219" y="4771361"/>
                  <a:pt x="2345219" y="4774245"/>
                </a:cubicBezTo>
                <a:lnTo>
                  <a:pt x="2338578" y="4786608"/>
                </a:lnTo>
                <a:lnTo>
                  <a:pt x="2326318" y="4765180"/>
                </a:lnTo>
                <a:lnTo>
                  <a:pt x="2321210" y="4763944"/>
                </a:lnTo>
                <a:lnTo>
                  <a:pt x="2337556" y="4785783"/>
                </a:lnTo>
                <a:lnTo>
                  <a:pt x="2334491" y="4782899"/>
                </a:lnTo>
                <a:cubicBezTo>
                  <a:pt x="2324275" y="4773833"/>
                  <a:pt x="2310993" y="4762295"/>
                  <a:pt x="2310993" y="4762295"/>
                </a:cubicBezTo>
                <a:cubicBezTo>
                  <a:pt x="2310993" y="4762295"/>
                  <a:pt x="2310993" y="4768064"/>
                  <a:pt x="2314058" y="4773833"/>
                </a:cubicBezTo>
                <a:lnTo>
                  <a:pt x="2337556" y="4785783"/>
                </a:lnTo>
                <a:lnTo>
                  <a:pt x="2314058" y="4785783"/>
                </a:lnTo>
                <a:cubicBezTo>
                  <a:pt x="2310993" y="4785783"/>
                  <a:pt x="2310993" y="4785783"/>
                  <a:pt x="2310993" y="4785783"/>
                </a:cubicBezTo>
                <a:cubicBezTo>
                  <a:pt x="2250715" y="4768064"/>
                  <a:pt x="2280854" y="4789904"/>
                  <a:pt x="2288517" y="4812156"/>
                </a:cubicBezTo>
                <a:lnTo>
                  <a:pt x="2286984" y="4818337"/>
                </a:lnTo>
                <a:lnTo>
                  <a:pt x="2288517" y="4824518"/>
                </a:lnTo>
                <a:lnTo>
                  <a:pt x="2286473" y="4822458"/>
                </a:lnTo>
                <a:lnTo>
                  <a:pt x="2284941" y="4829875"/>
                </a:lnTo>
                <a:lnTo>
                  <a:pt x="2285962" y="4832759"/>
                </a:lnTo>
                <a:lnTo>
                  <a:pt x="2285962" y="4833584"/>
                </a:lnTo>
                <a:cubicBezTo>
                  <a:pt x="2285962" y="4833584"/>
                  <a:pt x="2259399" y="4833584"/>
                  <a:pt x="2285962" y="4857484"/>
                </a:cubicBezTo>
                <a:cubicBezTo>
                  <a:pt x="2246118" y="4821633"/>
                  <a:pt x="2251226" y="4826166"/>
                  <a:pt x="2233858" y="4810508"/>
                </a:cubicBezTo>
                <a:lnTo>
                  <a:pt x="2233347" y="4809683"/>
                </a:lnTo>
                <a:lnTo>
                  <a:pt x="2255824" y="4819985"/>
                </a:lnTo>
                <a:cubicBezTo>
                  <a:pt x="2264508" y="4823282"/>
                  <a:pt x="2239477" y="4809683"/>
                  <a:pt x="2259399" y="4809683"/>
                </a:cubicBezTo>
                <a:lnTo>
                  <a:pt x="2276768" y="4818749"/>
                </a:lnTo>
                <a:lnTo>
                  <a:pt x="2267573" y="4800618"/>
                </a:lnTo>
                <a:lnTo>
                  <a:pt x="2238966" y="4789080"/>
                </a:lnTo>
                <a:lnTo>
                  <a:pt x="2237434" y="4791964"/>
                </a:lnTo>
                <a:cubicBezTo>
                  <a:pt x="2233347" y="4796085"/>
                  <a:pt x="2226706" y="4796085"/>
                  <a:pt x="2225685" y="4798970"/>
                </a:cubicBezTo>
                <a:lnTo>
                  <a:pt x="2233347" y="4809683"/>
                </a:lnTo>
                <a:lnTo>
                  <a:pt x="2206784" y="4785783"/>
                </a:lnTo>
                <a:cubicBezTo>
                  <a:pt x="2206784" y="4768064"/>
                  <a:pt x="2191970" y="4763532"/>
                  <a:pt x="2206784" y="4762295"/>
                </a:cubicBezTo>
                <a:lnTo>
                  <a:pt x="2223641" y="4762295"/>
                </a:lnTo>
                <a:lnTo>
                  <a:pt x="2223641" y="4761883"/>
                </a:lnTo>
                <a:cubicBezTo>
                  <a:pt x="2227217" y="4747461"/>
                  <a:pt x="2257356" y="4756526"/>
                  <a:pt x="2257356" y="4738807"/>
                </a:cubicBezTo>
                <a:cubicBezTo>
                  <a:pt x="2237434" y="4721088"/>
                  <a:pt x="2262464" y="4730154"/>
                  <a:pt x="2253780" y="4725621"/>
                </a:cubicBezTo>
                <a:close/>
                <a:moveTo>
                  <a:pt x="8587557" y="4714495"/>
                </a:moveTo>
                <a:cubicBezTo>
                  <a:pt x="8587557" y="4714495"/>
                  <a:pt x="8602371" y="4728094"/>
                  <a:pt x="8598795" y="4734687"/>
                </a:cubicBezTo>
                <a:lnTo>
                  <a:pt x="8587557" y="4738395"/>
                </a:lnTo>
                <a:lnTo>
                  <a:pt x="8587557" y="4759411"/>
                </a:lnTo>
                <a:cubicBezTo>
                  <a:pt x="8587557" y="4762295"/>
                  <a:pt x="8587557" y="4762295"/>
                  <a:pt x="8587557" y="4762295"/>
                </a:cubicBezTo>
                <a:cubicBezTo>
                  <a:pt x="8587557" y="4762295"/>
                  <a:pt x="8588068" y="4761883"/>
                  <a:pt x="8560483" y="4737571"/>
                </a:cubicBezTo>
                <a:cubicBezTo>
                  <a:pt x="8560483" y="4737571"/>
                  <a:pt x="8567124" y="4737571"/>
                  <a:pt x="8574275" y="4737571"/>
                </a:cubicBezTo>
                <a:lnTo>
                  <a:pt x="8587557" y="4737571"/>
                </a:lnTo>
                <a:close/>
                <a:moveTo>
                  <a:pt x="8082347" y="4714495"/>
                </a:moveTo>
                <a:cubicBezTo>
                  <a:pt x="8108909" y="4714495"/>
                  <a:pt x="8135473" y="4714495"/>
                  <a:pt x="8135473" y="4738395"/>
                </a:cubicBezTo>
                <a:cubicBezTo>
                  <a:pt x="8135473" y="4738395"/>
                  <a:pt x="8135473" y="4738395"/>
                  <a:pt x="8108909" y="4738395"/>
                </a:cubicBezTo>
                <a:cubicBezTo>
                  <a:pt x="8082347" y="4714495"/>
                  <a:pt x="8108909" y="4738395"/>
                  <a:pt x="8082347" y="4738395"/>
                </a:cubicBezTo>
                <a:cubicBezTo>
                  <a:pt x="8055783" y="4714495"/>
                  <a:pt x="8108909" y="4738395"/>
                  <a:pt x="8082347" y="4714495"/>
                </a:cubicBezTo>
                <a:close/>
                <a:moveTo>
                  <a:pt x="2392215" y="4714495"/>
                </a:moveTo>
                <a:lnTo>
                  <a:pt x="2417246" y="4733450"/>
                </a:lnTo>
                <a:lnTo>
                  <a:pt x="2418778" y="4738395"/>
                </a:lnTo>
                <a:cubicBezTo>
                  <a:pt x="2418778" y="4738395"/>
                  <a:pt x="2445341" y="4762295"/>
                  <a:pt x="2445341" y="4762295"/>
                </a:cubicBezTo>
                <a:cubicBezTo>
                  <a:pt x="2471904" y="4786608"/>
                  <a:pt x="2392215" y="4738395"/>
                  <a:pt x="2392215" y="4714495"/>
                </a:cubicBezTo>
                <a:close/>
                <a:moveTo>
                  <a:pt x="2443809" y="4710787"/>
                </a:moveTo>
                <a:lnTo>
                  <a:pt x="2445341" y="4714495"/>
                </a:lnTo>
                <a:lnTo>
                  <a:pt x="2441766" y="4711199"/>
                </a:lnTo>
                <a:close/>
                <a:moveTo>
                  <a:pt x="2220065" y="4705430"/>
                </a:moveTo>
                <a:cubicBezTo>
                  <a:pt x="2219044" y="4704193"/>
                  <a:pt x="2223130" y="4708314"/>
                  <a:pt x="2230282" y="4714495"/>
                </a:cubicBezTo>
                <a:lnTo>
                  <a:pt x="2230793" y="4715319"/>
                </a:lnTo>
                <a:cubicBezTo>
                  <a:pt x="2224152" y="4709550"/>
                  <a:pt x="2221087" y="4706254"/>
                  <a:pt x="2220065" y="4705430"/>
                </a:cubicBezTo>
                <a:close/>
                <a:moveTo>
                  <a:pt x="2392215" y="4704606"/>
                </a:moveTo>
                <a:lnTo>
                  <a:pt x="2407029" y="4709962"/>
                </a:lnTo>
                <a:lnTo>
                  <a:pt x="2407029" y="4710375"/>
                </a:lnTo>
                <a:cubicBezTo>
                  <a:pt x="2408562" y="4713259"/>
                  <a:pt x="2412137" y="4714495"/>
                  <a:pt x="2418778" y="4714495"/>
                </a:cubicBezTo>
                <a:cubicBezTo>
                  <a:pt x="2445341" y="4738395"/>
                  <a:pt x="2445341" y="4714495"/>
                  <a:pt x="2471904" y="4738395"/>
                </a:cubicBezTo>
                <a:cubicBezTo>
                  <a:pt x="2432060" y="4720264"/>
                  <a:pt x="2437168" y="4742928"/>
                  <a:pt x="2419800" y="4735099"/>
                </a:cubicBezTo>
                <a:lnTo>
                  <a:pt x="2417246" y="4733450"/>
                </a:lnTo>
                <a:lnTo>
                  <a:pt x="2415202" y="4726445"/>
                </a:lnTo>
                <a:cubicBezTo>
                  <a:pt x="2412137" y="4720264"/>
                  <a:pt x="2405497" y="4714495"/>
                  <a:pt x="2392215" y="4714495"/>
                </a:cubicBezTo>
                <a:cubicBezTo>
                  <a:pt x="2392215" y="4714495"/>
                  <a:pt x="2377401" y="4701309"/>
                  <a:pt x="2392215" y="4704606"/>
                </a:cubicBezTo>
                <a:close/>
                <a:moveTo>
                  <a:pt x="9343585" y="4700485"/>
                </a:moveTo>
                <a:lnTo>
                  <a:pt x="9358910" y="4716144"/>
                </a:lnTo>
                <a:cubicBezTo>
                  <a:pt x="9345117" y="4716144"/>
                  <a:pt x="9338476" y="4709962"/>
                  <a:pt x="9338476" y="4703781"/>
                </a:cubicBezTo>
                <a:close/>
                <a:moveTo>
                  <a:pt x="7432061" y="4694304"/>
                </a:moveTo>
                <a:cubicBezTo>
                  <a:pt x="7434103" y="4696364"/>
                  <a:pt x="7437679" y="4702545"/>
                  <a:pt x="7444320" y="4714495"/>
                </a:cubicBezTo>
                <a:cubicBezTo>
                  <a:pt x="7444320" y="4714495"/>
                  <a:pt x="7444320" y="4714495"/>
                  <a:pt x="7417757" y="4714495"/>
                </a:cubicBezTo>
                <a:cubicBezTo>
                  <a:pt x="7437679" y="4714495"/>
                  <a:pt x="7427463" y="4687711"/>
                  <a:pt x="7432061" y="4694304"/>
                </a:cubicBezTo>
                <a:close/>
                <a:moveTo>
                  <a:pt x="8959441" y="4691419"/>
                </a:moveTo>
                <a:cubicBezTo>
                  <a:pt x="8959441" y="4714907"/>
                  <a:pt x="8932367" y="4715319"/>
                  <a:pt x="8959441" y="4738807"/>
                </a:cubicBezTo>
                <a:cubicBezTo>
                  <a:pt x="8959441" y="4738807"/>
                  <a:pt x="8959952" y="4738807"/>
                  <a:pt x="8932367" y="4715319"/>
                </a:cubicBezTo>
                <a:cubicBezTo>
                  <a:pt x="8932367" y="4715319"/>
                  <a:pt x="8932367" y="4762295"/>
                  <a:pt x="8932367" y="4762295"/>
                </a:cubicBezTo>
                <a:cubicBezTo>
                  <a:pt x="8905293" y="4714907"/>
                  <a:pt x="8932367" y="4691419"/>
                  <a:pt x="8959441" y="4691419"/>
                </a:cubicBezTo>
                <a:close/>
                <a:moveTo>
                  <a:pt x="7950041" y="4691419"/>
                </a:moveTo>
                <a:cubicBezTo>
                  <a:pt x="7950041" y="4691419"/>
                  <a:pt x="7977115" y="4715319"/>
                  <a:pt x="7977115" y="4738807"/>
                </a:cubicBezTo>
                <a:cubicBezTo>
                  <a:pt x="7977115" y="4715319"/>
                  <a:pt x="7950041" y="4714907"/>
                  <a:pt x="7950041" y="4691419"/>
                </a:cubicBezTo>
                <a:close/>
                <a:moveTo>
                  <a:pt x="7734471" y="4691419"/>
                </a:moveTo>
                <a:cubicBezTo>
                  <a:pt x="7762056" y="4691419"/>
                  <a:pt x="7762056" y="4716144"/>
                  <a:pt x="7762056" y="4716144"/>
                </a:cubicBezTo>
                <a:cubicBezTo>
                  <a:pt x="7734983" y="4691419"/>
                  <a:pt x="7734471" y="4691419"/>
                  <a:pt x="7734471" y="4691419"/>
                </a:cubicBezTo>
                <a:close/>
                <a:moveTo>
                  <a:pt x="7470373" y="4690595"/>
                </a:moveTo>
                <a:cubicBezTo>
                  <a:pt x="7492849" y="4731802"/>
                  <a:pt x="7456580" y="4682766"/>
                  <a:pt x="7446875" y="4701309"/>
                </a:cubicBezTo>
                <a:cubicBezTo>
                  <a:pt x="7452493" y="4683178"/>
                  <a:pt x="7470373" y="4710375"/>
                  <a:pt x="7470373" y="4690595"/>
                </a:cubicBezTo>
                <a:close/>
                <a:moveTo>
                  <a:pt x="9331325" y="4666695"/>
                </a:moveTo>
                <a:cubicBezTo>
                  <a:pt x="9331325" y="4666695"/>
                  <a:pt x="9331325" y="4666695"/>
                  <a:pt x="9358910" y="4691419"/>
                </a:cubicBezTo>
                <a:lnTo>
                  <a:pt x="9343585" y="4700485"/>
                </a:lnTo>
                <a:lnTo>
                  <a:pt x="9334901" y="4691419"/>
                </a:lnTo>
                <a:cubicBezTo>
                  <a:pt x="9331325" y="4679057"/>
                  <a:pt x="9331325" y="4666695"/>
                  <a:pt x="9331325" y="4666695"/>
                </a:cubicBezTo>
                <a:close/>
                <a:moveTo>
                  <a:pt x="8987026" y="4666695"/>
                </a:moveTo>
                <a:lnTo>
                  <a:pt x="8987026" y="4691419"/>
                </a:lnTo>
                <a:cubicBezTo>
                  <a:pt x="8987026" y="4697600"/>
                  <a:pt x="8987026" y="4703781"/>
                  <a:pt x="8987026" y="4716144"/>
                </a:cubicBezTo>
                <a:cubicBezTo>
                  <a:pt x="8973233" y="4691419"/>
                  <a:pt x="8973233" y="4685238"/>
                  <a:pt x="8976298" y="4682354"/>
                </a:cubicBezTo>
                <a:close/>
                <a:moveTo>
                  <a:pt x="7495914" y="4666695"/>
                </a:moveTo>
                <a:cubicBezTo>
                  <a:pt x="7522988" y="4690595"/>
                  <a:pt x="7523499" y="4738395"/>
                  <a:pt x="7550573" y="4738395"/>
                </a:cubicBezTo>
                <a:cubicBezTo>
                  <a:pt x="7550573" y="4750345"/>
                  <a:pt x="7536781" y="4738395"/>
                  <a:pt x="7522988" y="4720264"/>
                </a:cubicBezTo>
                <a:lnTo>
                  <a:pt x="7522988" y="4739219"/>
                </a:lnTo>
                <a:cubicBezTo>
                  <a:pt x="7509707" y="4739219"/>
                  <a:pt x="7509195" y="4739219"/>
                  <a:pt x="7512771" y="4736335"/>
                </a:cubicBezTo>
                <a:lnTo>
                  <a:pt x="7521967" y="4718616"/>
                </a:lnTo>
                <a:lnTo>
                  <a:pt x="7504598" y="4691419"/>
                </a:lnTo>
                <a:cubicBezTo>
                  <a:pt x="7499490" y="4681942"/>
                  <a:pt x="7495914" y="4672876"/>
                  <a:pt x="7495914" y="4666695"/>
                </a:cubicBezTo>
                <a:close/>
                <a:moveTo>
                  <a:pt x="8640172" y="4666283"/>
                </a:moveTo>
                <a:cubicBezTo>
                  <a:pt x="8660095" y="4684414"/>
                  <a:pt x="8650389" y="4662162"/>
                  <a:pt x="8655497" y="4669992"/>
                </a:cubicBezTo>
                <a:lnTo>
                  <a:pt x="8666225" y="4688947"/>
                </a:lnTo>
                <a:lnTo>
                  <a:pt x="8666225" y="4667931"/>
                </a:lnTo>
                <a:cubicBezTo>
                  <a:pt x="8666225" y="4667931"/>
                  <a:pt x="8693299" y="4691831"/>
                  <a:pt x="8666225" y="4716144"/>
                </a:cubicBezTo>
                <a:lnTo>
                  <a:pt x="8666225" y="4691419"/>
                </a:lnTo>
                <a:lnTo>
                  <a:pt x="8653965" y="4702545"/>
                </a:lnTo>
                <a:cubicBezTo>
                  <a:pt x="8647324" y="4708726"/>
                  <a:pt x="8640172" y="4714495"/>
                  <a:pt x="8640172" y="4714495"/>
                </a:cubicBezTo>
                <a:cubicBezTo>
                  <a:pt x="8613609" y="4666695"/>
                  <a:pt x="8666735" y="4690183"/>
                  <a:pt x="8640172" y="4666283"/>
                </a:cubicBezTo>
                <a:close/>
                <a:moveTo>
                  <a:pt x="7577136" y="4666283"/>
                </a:moveTo>
                <a:cubicBezTo>
                  <a:pt x="7603699" y="4666283"/>
                  <a:pt x="7603699" y="4714495"/>
                  <a:pt x="7630262" y="4690595"/>
                </a:cubicBezTo>
                <a:cubicBezTo>
                  <a:pt x="7630262" y="4690595"/>
                  <a:pt x="7630262" y="4714495"/>
                  <a:pt x="7630262" y="4714495"/>
                </a:cubicBezTo>
                <a:cubicBezTo>
                  <a:pt x="7630262" y="4738395"/>
                  <a:pt x="7630262" y="4738395"/>
                  <a:pt x="7603699" y="4762295"/>
                </a:cubicBezTo>
                <a:cubicBezTo>
                  <a:pt x="7577136" y="4714495"/>
                  <a:pt x="7550573" y="4786195"/>
                  <a:pt x="7550573" y="4833996"/>
                </a:cubicBezTo>
                <a:cubicBezTo>
                  <a:pt x="7524009" y="4810096"/>
                  <a:pt x="7524009" y="4833996"/>
                  <a:pt x="7497447" y="4786195"/>
                </a:cubicBezTo>
                <a:cubicBezTo>
                  <a:pt x="7497447" y="4762295"/>
                  <a:pt x="7497447" y="4762295"/>
                  <a:pt x="7497447" y="4762295"/>
                </a:cubicBezTo>
                <a:cubicBezTo>
                  <a:pt x="7470883" y="4738395"/>
                  <a:pt x="7470883" y="4738395"/>
                  <a:pt x="7470883" y="4738395"/>
                </a:cubicBezTo>
                <a:cubicBezTo>
                  <a:pt x="7444320" y="4690595"/>
                  <a:pt x="7497447" y="4762295"/>
                  <a:pt x="7497447" y="4738395"/>
                </a:cubicBezTo>
                <a:cubicBezTo>
                  <a:pt x="7550573" y="4810096"/>
                  <a:pt x="7550573" y="4738395"/>
                  <a:pt x="7577136" y="4714495"/>
                </a:cubicBezTo>
                <a:cubicBezTo>
                  <a:pt x="7577136" y="4690595"/>
                  <a:pt x="7577136" y="4690595"/>
                  <a:pt x="7550573" y="4690595"/>
                </a:cubicBezTo>
                <a:cubicBezTo>
                  <a:pt x="7550573" y="4666695"/>
                  <a:pt x="7577136" y="4690595"/>
                  <a:pt x="7603699" y="4714495"/>
                </a:cubicBezTo>
                <a:cubicBezTo>
                  <a:pt x="7603699" y="4714495"/>
                  <a:pt x="7603699" y="4714495"/>
                  <a:pt x="7603699" y="4738395"/>
                </a:cubicBezTo>
                <a:cubicBezTo>
                  <a:pt x="7630262" y="4762295"/>
                  <a:pt x="7603699" y="4714495"/>
                  <a:pt x="7603699" y="4714495"/>
                </a:cubicBezTo>
                <a:cubicBezTo>
                  <a:pt x="7603699" y="4714495"/>
                  <a:pt x="7603699" y="4690183"/>
                  <a:pt x="7577136" y="4666283"/>
                </a:cubicBezTo>
                <a:close/>
                <a:moveTo>
                  <a:pt x="2552105" y="4666283"/>
                </a:moveTo>
                <a:lnTo>
                  <a:pt x="2557724" y="4679057"/>
                </a:lnTo>
                <a:lnTo>
                  <a:pt x="2555170" y="4678645"/>
                </a:lnTo>
                <a:cubicBezTo>
                  <a:pt x="2551594" y="4678645"/>
                  <a:pt x="2552105" y="4678233"/>
                  <a:pt x="2552105" y="4666283"/>
                </a:cubicBezTo>
                <a:close/>
                <a:moveTo>
                  <a:pt x="2392215" y="4666283"/>
                </a:moveTo>
                <a:cubicBezTo>
                  <a:pt x="2392215" y="4666283"/>
                  <a:pt x="2398856" y="4672464"/>
                  <a:pt x="2409072" y="4681530"/>
                </a:cubicBezTo>
                <a:lnTo>
                  <a:pt x="2441766" y="4711199"/>
                </a:lnTo>
                <a:lnTo>
                  <a:pt x="2418778" y="4714495"/>
                </a:lnTo>
                <a:lnTo>
                  <a:pt x="2407029" y="4709962"/>
                </a:lnTo>
                <a:lnTo>
                  <a:pt x="2405497" y="4699249"/>
                </a:lnTo>
                <a:cubicBezTo>
                  <a:pt x="2405497" y="4690595"/>
                  <a:pt x="2405497" y="4678233"/>
                  <a:pt x="2392215" y="4666283"/>
                </a:cubicBezTo>
                <a:close/>
                <a:moveTo>
                  <a:pt x="7842767" y="4665871"/>
                </a:moveTo>
                <a:cubicBezTo>
                  <a:pt x="7842767" y="4677821"/>
                  <a:pt x="7842767" y="4684002"/>
                  <a:pt x="7842767" y="4689771"/>
                </a:cubicBezTo>
                <a:cubicBezTo>
                  <a:pt x="7842767" y="4689771"/>
                  <a:pt x="7842767" y="4713671"/>
                  <a:pt x="7868819" y="4713671"/>
                </a:cubicBezTo>
                <a:cubicBezTo>
                  <a:pt x="7842767" y="4713671"/>
                  <a:pt x="7842767" y="4713671"/>
                  <a:pt x="7842767" y="4713671"/>
                </a:cubicBezTo>
                <a:cubicBezTo>
                  <a:pt x="7842767" y="4713671"/>
                  <a:pt x="7842767" y="4737983"/>
                  <a:pt x="7842767" y="4737983"/>
                </a:cubicBezTo>
                <a:cubicBezTo>
                  <a:pt x="7856049" y="4737983"/>
                  <a:pt x="7862179" y="4743752"/>
                  <a:pt x="7868819" y="4755702"/>
                </a:cubicBezTo>
                <a:lnTo>
                  <a:pt x="7869331" y="4756114"/>
                </a:lnTo>
                <a:lnTo>
                  <a:pt x="7871885" y="4739632"/>
                </a:lnTo>
                <a:cubicBezTo>
                  <a:pt x="7879547" y="4725209"/>
                  <a:pt x="7894872" y="4733863"/>
                  <a:pt x="7894872" y="4716144"/>
                </a:cubicBezTo>
                <a:cubicBezTo>
                  <a:pt x="7902023" y="4721913"/>
                  <a:pt x="7905089" y="4726445"/>
                  <a:pt x="7907132" y="4730154"/>
                </a:cubicBezTo>
                <a:lnTo>
                  <a:pt x="7908153" y="4738807"/>
                </a:lnTo>
                <a:lnTo>
                  <a:pt x="7909175" y="4739219"/>
                </a:lnTo>
                <a:cubicBezTo>
                  <a:pt x="7915816" y="4744988"/>
                  <a:pt x="7922457" y="4750757"/>
                  <a:pt x="7922457" y="4739219"/>
                </a:cubicBezTo>
                <a:cubicBezTo>
                  <a:pt x="7922457" y="4739219"/>
                  <a:pt x="7922457" y="4762295"/>
                  <a:pt x="7950041" y="4762295"/>
                </a:cubicBezTo>
                <a:cubicBezTo>
                  <a:pt x="7936249" y="4762295"/>
                  <a:pt x="7929097" y="4762295"/>
                  <a:pt x="7922457" y="4759411"/>
                </a:cubicBezTo>
                <a:lnTo>
                  <a:pt x="7909175" y="4749933"/>
                </a:lnTo>
                <a:lnTo>
                  <a:pt x="7910707" y="4759411"/>
                </a:lnTo>
                <a:cubicBezTo>
                  <a:pt x="7912240" y="4766416"/>
                  <a:pt x="7915816" y="4775070"/>
                  <a:pt x="7922457" y="4786608"/>
                </a:cubicBezTo>
                <a:cubicBezTo>
                  <a:pt x="7922457" y="4786608"/>
                  <a:pt x="7894872" y="4763532"/>
                  <a:pt x="7894872" y="4740044"/>
                </a:cubicBezTo>
                <a:cubicBezTo>
                  <a:pt x="7894872" y="4751582"/>
                  <a:pt x="7888231" y="4751582"/>
                  <a:pt x="7881591" y="4751582"/>
                </a:cubicBezTo>
                <a:lnTo>
                  <a:pt x="7871374" y="4760647"/>
                </a:lnTo>
                <a:lnTo>
                  <a:pt x="7894872" y="4809683"/>
                </a:lnTo>
                <a:cubicBezTo>
                  <a:pt x="7842257" y="4761883"/>
                  <a:pt x="7842767" y="4809683"/>
                  <a:pt x="7842767" y="4809683"/>
                </a:cubicBezTo>
                <a:cubicBezTo>
                  <a:pt x="7816204" y="4785783"/>
                  <a:pt x="7816204" y="4785371"/>
                  <a:pt x="7816204" y="4785371"/>
                </a:cubicBezTo>
                <a:cubicBezTo>
                  <a:pt x="7789641" y="4737571"/>
                  <a:pt x="7842257" y="4857484"/>
                  <a:pt x="7789641" y="4809683"/>
                </a:cubicBezTo>
                <a:cubicBezTo>
                  <a:pt x="7789641" y="4791964"/>
                  <a:pt x="7804455" y="4787020"/>
                  <a:pt x="7800879" y="4765592"/>
                </a:cubicBezTo>
                <a:lnTo>
                  <a:pt x="7791685" y="4742516"/>
                </a:lnTo>
                <a:lnTo>
                  <a:pt x="7792195" y="4738395"/>
                </a:lnTo>
                <a:lnTo>
                  <a:pt x="7812629" y="4743752"/>
                </a:lnTo>
                <a:cubicBezTo>
                  <a:pt x="7816204" y="4737983"/>
                  <a:pt x="7816204" y="4725621"/>
                  <a:pt x="7816204" y="4713671"/>
                </a:cubicBezTo>
                <a:cubicBezTo>
                  <a:pt x="7842257" y="4713671"/>
                  <a:pt x="7816204" y="4690183"/>
                  <a:pt x="7842767" y="4665871"/>
                </a:cubicBezTo>
                <a:close/>
                <a:moveTo>
                  <a:pt x="2258378" y="4665871"/>
                </a:moveTo>
                <a:cubicBezTo>
                  <a:pt x="2258378" y="4665871"/>
                  <a:pt x="2312015" y="4690183"/>
                  <a:pt x="2312015" y="4690183"/>
                </a:cubicBezTo>
                <a:lnTo>
                  <a:pt x="2284941" y="4665871"/>
                </a:lnTo>
                <a:lnTo>
                  <a:pt x="2312015" y="4676173"/>
                </a:lnTo>
                <a:cubicBezTo>
                  <a:pt x="2326829" y="4679881"/>
                  <a:pt x="2312015" y="4665871"/>
                  <a:pt x="2312015" y="4665871"/>
                </a:cubicBezTo>
                <a:cubicBezTo>
                  <a:pt x="2338578" y="4665871"/>
                  <a:pt x="2338578" y="4665871"/>
                  <a:pt x="2338578" y="4665871"/>
                </a:cubicBezTo>
                <a:cubicBezTo>
                  <a:pt x="2338578" y="4690183"/>
                  <a:pt x="2338578" y="4690183"/>
                  <a:pt x="2365141" y="4714495"/>
                </a:cubicBezTo>
                <a:cubicBezTo>
                  <a:pt x="2338578" y="4690183"/>
                  <a:pt x="2365652" y="4714495"/>
                  <a:pt x="2338578" y="4690183"/>
                </a:cubicBezTo>
                <a:cubicBezTo>
                  <a:pt x="2338578" y="4714495"/>
                  <a:pt x="2392215" y="4762707"/>
                  <a:pt x="2338578" y="4738807"/>
                </a:cubicBezTo>
                <a:cubicBezTo>
                  <a:pt x="2338578" y="4738807"/>
                  <a:pt x="2392215" y="4762707"/>
                  <a:pt x="2418778" y="4786608"/>
                </a:cubicBezTo>
                <a:cubicBezTo>
                  <a:pt x="2392215" y="4786608"/>
                  <a:pt x="2312015" y="4714495"/>
                  <a:pt x="2312015" y="4738807"/>
                </a:cubicBezTo>
                <a:cubicBezTo>
                  <a:pt x="2284941" y="4714495"/>
                  <a:pt x="2284941" y="4714495"/>
                  <a:pt x="2258378" y="4690183"/>
                </a:cubicBezTo>
                <a:cubicBezTo>
                  <a:pt x="2284941" y="4714495"/>
                  <a:pt x="2312015" y="4714495"/>
                  <a:pt x="2258378" y="4665871"/>
                </a:cubicBezTo>
                <a:close/>
                <a:moveTo>
                  <a:pt x="8717308" y="4661750"/>
                </a:moveTo>
                <a:cubicBezTo>
                  <a:pt x="8720883" y="4661750"/>
                  <a:pt x="8720883" y="4667931"/>
                  <a:pt x="8720883" y="4667931"/>
                </a:cubicBezTo>
                <a:lnTo>
                  <a:pt x="8716797" y="4662162"/>
                </a:lnTo>
                <a:close/>
                <a:moveTo>
                  <a:pt x="8427156" y="4660102"/>
                </a:moveTo>
                <a:cubicBezTo>
                  <a:pt x="8427667" y="4659278"/>
                  <a:pt x="8428178" y="4660514"/>
                  <a:pt x="8428178" y="4666283"/>
                </a:cubicBezTo>
                <a:lnTo>
                  <a:pt x="8426135" y="4662574"/>
                </a:lnTo>
                <a:close/>
                <a:moveTo>
                  <a:pt x="2196056" y="4653509"/>
                </a:moveTo>
                <a:lnTo>
                  <a:pt x="2199121" y="4654745"/>
                </a:lnTo>
                <a:lnTo>
                  <a:pt x="2205251" y="4666695"/>
                </a:lnTo>
                <a:close/>
                <a:moveTo>
                  <a:pt x="9123417" y="4648564"/>
                </a:moveTo>
                <a:cubicBezTo>
                  <a:pt x="9126993" y="4648564"/>
                  <a:pt x="9133634" y="4654745"/>
                  <a:pt x="9147426" y="4666695"/>
                </a:cubicBezTo>
                <a:cubicBezTo>
                  <a:pt x="9147426" y="4666695"/>
                  <a:pt x="9119841" y="4691419"/>
                  <a:pt x="9119841" y="4666695"/>
                </a:cubicBezTo>
                <a:cubicBezTo>
                  <a:pt x="9119841" y="4654745"/>
                  <a:pt x="9119841" y="4648564"/>
                  <a:pt x="9123417" y="4648564"/>
                </a:cubicBezTo>
                <a:close/>
                <a:moveTo>
                  <a:pt x="7474970" y="4648564"/>
                </a:moveTo>
                <a:cubicBezTo>
                  <a:pt x="7478035" y="4648564"/>
                  <a:pt x="7483654" y="4654745"/>
                  <a:pt x="7495914" y="4666695"/>
                </a:cubicBezTo>
                <a:cubicBezTo>
                  <a:pt x="7471905" y="4666695"/>
                  <a:pt x="7471905" y="4691419"/>
                  <a:pt x="7471905" y="4666695"/>
                </a:cubicBezTo>
                <a:cubicBezTo>
                  <a:pt x="7471905" y="4654745"/>
                  <a:pt x="7471905" y="4648564"/>
                  <a:pt x="7474970" y="4648564"/>
                </a:cubicBezTo>
                <a:close/>
                <a:moveTo>
                  <a:pt x="2178688" y="4642795"/>
                </a:moveTo>
                <a:cubicBezTo>
                  <a:pt x="2178688" y="4642795"/>
                  <a:pt x="2184818" y="4642795"/>
                  <a:pt x="2191459" y="4645680"/>
                </a:cubicBezTo>
                <a:lnTo>
                  <a:pt x="2196056" y="4653509"/>
                </a:lnTo>
                <a:close/>
                <a:moveTo>
                  <a:pt x="9014100" y="4642383"/>
                </a:moveTo>
                <a:cubicBezTo>
                  <a:pt x="9014100" y="4642383"/>
                  <a:pt x="9014100" y="4642383"/>
                  <a:pt x="9014100" y="4666695"/>
                </a:cubicBezTo>
                <a:cubicBezTo>
                  <a:pt x="9014100" y="4691419"/>
                  <a:pt x="9014100" y="4691419"/>
                  <a:pt x="9014100" y="4691419"/>
                </a:cubicBezTo>
                <a:cubicBezTo>
                  <a:pt x="9014100" y="4697600"/>
                  <a:pt x="9014100" y="4699249"/>
                  <a:pt x="9013589" y="4698012"/>
                </a:cubicBezTo>
                <a:lnTo>
                  <a:pt x="9015632" y="4708726"/>
                </a:lnTo>
                <a:cubicBezTo>
                  <a:pt x="9019208" y="4708726"/>
                  <a:pt x="9025338" y="4702957"/>
                  <a:pt x="9038109" y="4691419"/>
                </a:cubicBezTo>
                <a:cubicBezTo>
                  <a:pt x="9038109" y="4737571"/>
                  <a:pt x="8987026" y="4691419"/>
                  <a:pt x="9012567" y="4737571"/>
                </a:cubicBezTo>
                <a:cubicBezTo>
                  <a:pt x="8993666" y="4702957"/>
                  <a:pt x="9002861" y="4720264"/>
                  <a:pt x="9008991" y="4711611"/>
                </a:cubicBezTo>
                <a:lnTo>
                  <a:pt x="9012056" y="4693068"/>
                </a:lnTo>
                <a:lnTo>
                  <a:pt x="9010524" y="4688535"/>
                </a:lnTo>
                <a:lnTo>
                  <a:pt x="8987026" y="4666695"/>
                </a:lnTo>
                <a:cubicBezTo>
                  <a:pt x="8987026" y="4642383"/>
                  <a:pt x="8987026" y="4642383"/>
                  <a:pt x="9014100" y="4642383"/>
                </a:cubicBezTo>
                <a:close/>
                <a:moveTo>
                  <a:pt x="8108399" y="4642383"/>
                </a:moveTo>
                <a:cubicBezTo>
                  <a:pt x="8133940" y="4691419"/>
                  <a:pt x="8082857" y="4666695"/>
                  <a:pt x="8082857" y="4691419"/>
                </a:cubicBezTo>
                <a:cubicBezTo>
                  <a:pt x="8082857" y="4642383"/>
                  <a:pt x="8108399" y="4666695"/>
                  <a:pt x="8108399" y="4642383"/>
                </a:cubicBezTo>
                <a:close/>
                <a:moveTo>
                  <a:pt x="8001125" y="4642383"/>
                </a:moveTo>
                <a:cubicBezTo>
                  <a:pt x="8001125" y="4642383"/>
                  <a:pt x="8028199" y="4666695"/>
                  <a:pt x="8028199" y="4691419"/>
                </a:cubicBezTo>
                <a:cubicBezTo>
                  <a:pt x="8028199" y="4691419"/>
                  <a:pt x="8001125" y="4666695"/>
                  <a:pt x="8001125" y="4642383"/>
                </a:cubicBezTo>
                <a:close/>
                <a:moveTo>
                  <a:pt x="7867798" y="4642383"/>
                </a:moveTo>
                <a:cubicBezTo>
                  <a:pt x="7867798" y="4666695"/>
                  <a:pt x="7867798" y="4666695"/>
                  <a:pt x="7843789" y="4666695"/>
                </a:cubicBezTo>
                <a:cubicBezTo>
                  <a:pt x="7843789" y="4642383"/>
                  <a:pt x="7867798" y="4666695"/>
                  <a:pt x="7867798" y="4642383"/>
                </a:cubicBezTo>
                <a:close/>
                <a:moveTo>
                  <a:pt x="2603188" y="4642383"/>
                </a:moveTo>
                <a:cubicBezTo>
                  <a:pt x="2603188" y="4642383"/>
                  <a:pt x="2603188" y="4642383"/>
                  <a:pt x="2630262" y="4642383"/>
                </a:cubicBezTo>
                <a:cubicBezTo>
                  <a:pt x="2630262" y="4666695"/>
                  <a:pt x="2603188" y="4642383"/>
                  <a:pt x="2657846" y="4666695"/>
                </a:cubicBezTo>
                <a:cubicBezTo>
                  <a:pt x="2630772" y="4666695"/>
                  <a:pt x="2630262" y="4666695"/>
                  <a:pt x="2603188" y="4642383"/>
                </a:cubicBezTo>
                <a:close/>
                <a:moveTo>
                  <a:pt x="7698713" y="4639911"/>
                </a:moveTo>
                <a:lnTo>
                  <a:pt x="7707909" y="4652273"/>
                </a:lnTo>
                <a:cubicBezTo>
                  <a:pt x="7710973" y="4660926"/>
                  <a:pt x="7710973" y="4666695"/>
                  <a:pt x="7710973" y="4666695"/>
                </a:cubicBezTo>
                <a:cubicBezTo>
                  <a:pt x="7704333" y="4655157"/>
                  <a:pt x="7701267" y="4647740"/>
                  <a:pt x="7699224" y="4643207"/>
                </a:cubicBezTo>
                <a:close/>
                <a:moveTo>
                  <a:pt x="2094912" y="4636614"/>
                </a:moveTo>
                <a:lnTo>
                  <a:pt x="2095934" y="4637026"/>
                </a:lnTo>
                <a:lnTo>
                  <a:pt x="2098488" y="4643619"/>
                </a:lnTo>
                <a:cubicBezTo>
                  <a:pt x="2091336" y="4637438"/>
                  <a:pt x="2091336" y="4635790"/>
                  <a:pt x="2094912" y="4636614"/>
                </a:cubicBezTo>
                <a:close/>
                <a:moveTo>
                  <a:pt x="2537291" y="4634554"/>
                </a:moveTo>
                <a:lnTo>
                  <a:pt x="2552105" y="4642795"/>
                </a:lnTo>
                <a:cubicBezTo>
                  <a:pt x="2538823" y="4642795"/>
                  <a:pt x="2538312" y="4642795"/>
                  <a:pt x="2538312" y="4639911"/>
                </a:cubicBezTo>
                <a:close/>
                <a:moveTo>
                  <a:pt x="2550572" y="4632081"/>
                </a:moveTo>
                <a:lnTo>
                  <a:pt x="2558235" y="4638674"/>
                </a:lnTo>
                <a:lnTo>
                  <a:pt x="2563854" y="4646092"/>
                </a:lnTo>
                <a:lnTo>
                  <a:pt x="2552105" y="4642795"/>
                </a:lnTo>
                <a:close/>
                <a:moveTo>
                  <a:pt x="8324991" y="4624664"/>
                </a:moveTo>
                <a:cubicBezTo>
                  <a:pt x="8328055" y="4624664"/>
                  <a:pt x="8335207" y="4630845"/>
                  <a:pt x="8348489" y="4642795"/>
                </a:cubicBezTo>
                <a:cubicBezTo>
                  <a:pt x="8348489" y="4642795"/>
                  <a:pt x="8375052" y="4690595"/>
                  <a:pt x="8375052" y="4690595"/>
                </a:cubicBezTo>
                <a:cubicBezTo>
                  <a:pt x="8348489" y="4666695"/>
                  <a:pt x="8348489" y="4666283"/>
                  <a:pt x="8348489" y="4666283"/>
                </a:cubicBezTo>
                <a:cubicBezTo>
                  <a:pt x="8348489" y="4690183"/>
                  <a:pt x="8348489" y="4666283"/>
                  <a:pt x="8321925" y="4666283"/>
                </a:cubicBezTo>
                <a:cubicBezTo>
                  <a:pt x="8321925" y="4666283"/>
                  <a:pt x="8321925" y="4666695"/>
                  <a:pt x="8321925" y="4663811"/>
                </a:cubicBezTo>
                <a:lnTo>
                  <a:pt x="8321925" y="4649388"/>
                </a:lnTo>
                <a:cubicBezTo>
                  <a:pt x="8321925" y="4650212"/>
                  <a:pt x="8321925" y="4648564"/>
                  <a:pt x="8321925" y="4642795"/>
                </a:cubicBezTo>
                <a:cubicBezTo>
                  <a:pt x="8321925" y="4630845"/>
                  <a:pt x="8321415" y="4624664"/>
                  <a:pt x="8324991" y="4624664"/>
                </a:cubicBezTo>
                <a:close/>
                <a:moveTo>
                  <a:pt x="8150797" y="4623840"/>
                </a:moveTo>
                <a:cubicBezTo>
                  <a:pt x="8154373" y="4623840"/>
                  <a:pt x="8161525" y="4630021"/>
                  <a:pt x="8161525" y="4642383"/>
                </a:cubicBezTo>
                <a:cubicBezTo>
                  <a:pt x="8147733" y="4630021"/>
                  <a:pt x="8147733" y="4623840"/>
                  <a:pt x="8150797" y="4623840"/>
                </a:cubicBezTo>
                <a:close/>
                <a:moveTo>
                  <a:pt x="8377095" y="4623428"/>
                </a:moveTo>
                <a:lnTo>
                  <a:pt x="8385779" y="4639911"/>
                </a:lnTo>
                <a:cubicBezTo>
                  <a:pt x="8389866" y="4648976"/>
                  <a:pt x="8375052" y="4630433"/>
                  <a:pt x="8375052" y="4666283"/>
                </a:cubicBezTo>
                <a:cubicBezTo>
                  <a:pt x="8375052" y="4666283"/>
                  <a:pt x="8375052" y="4666695"/>
                  <a:pt x="8375052" y="4642795"/>
                </a:cubicBezTo>
                <a:close/>
                <a:moveTo>
                  <a:pt x="2091336" y="4623428"/>
                </a:moveTo>
                <a:cubicBezTo>
                  <a:pt x="2094912" y="4616835"/>
                  <a:pt x="2125562" y="4643619"/>
                  <a:pt x="2125562" y="4643619"/>
                </a:cubicBezTo>
                <a:cubicBezTo>
                  <a:pt x="2139354" y="4655157"/>
                  <a:pt x="2125562" y="4649388"/>
                  <a:pt x="2111770" y="4643619"/>
                </a:cubicBezTo>
                <a:lnTo>
                  <a:pt x="2095934" y="4637026"/>
                </a:lnTo>
                <a:close/>
                <a:moveTo>
                  <a:pt x="7684410" y="4620131"/>
                </a:moveTo>
                <a:lnTo>
                  <a:pt x="7684410" y="4625488"/>
                </a:lnTo>
                <a:lnTo>
                  <a:pt x="7684410" y="4643619"/>
                </a:lnTo>
                <a:lnTo>
                  <a:pt x="7679302" y="4636202"/>
                </a:lnTo>
                <a:close/>
                <a:moveTo>
                  <a:pt x="7684410" y="4620131"/>
                </a:moveTo>
                <a:cubicBezTo>
                  <a:pt x="7697691" y="4631669"/>
                  <a:pt x="7697181" y="4631669"/>
                  <a:pt x="7697181" y="4634554"/>
                </a:cubicBezTo>
                <a:lnTo>
                  <a:pt x="7698713" y="4639911"/>
                </a:lnTo>
                <a:close/>
                <a:moveTo>
                  <a:pt x="8640172" y="4618895"/>
                </a:moveTo>
                <a:cubicBezTo>
                  <a:pt x="8666735" y="4618895"/>
                  <a:pt x="8640172" y="4642383"/>
                  <a:pt x="8640172" y="4666283"/>
                </a:cubicBezTo>
                <a:cubicBezTo>
                  <a:pt x="8613609" y="4642383"/>
                  <a:pt x="8640683" y="4714495"/>
                  <a:pt x="8614120" y="4690595"/>
                </a:cubicBezTo>
                <a:cubicBezTo>
                  <a:pt x="8614120" y="4690595"/>
                  <a:pt x="8614120" y="4714495"/>
                  <a:pt x="8614120" y="4738395"/>
                </a:cubicBezTo>
                <a:cubicBezTo>
                  <a:pt x="8614120" y="4714495"/>
                  <a:pt x="8614120" y="4738395"/>
                  <a:pt x="8587557" y="4714495"/>
                </a:cubicBezTo>
                <a:cubicBezTo>
                  <a:pt x="8587557" y="4708314"/>
                  <a:pt x="8587557" y="4702545"/>
                  <a:pt x="8587557" y="4690595"/>
                </a:cubicBezTo>
                <a:cubicBezTo>
                  <a:pt x="8614120" y="4690595"/>
                  <a:pt x="8587557" y="4666695"/>
                  <a:pt x="8587557" y="4642795"/>
                </a:cubicBezTo>
                <a:cubicBezTo>
                  <a:pt x="8587557" y="4666695"/>
                  <a:pt x="8614120" y="4642383"/>
                  <a:pt x="8614120" y="4666283"/>
                </a:cubicBezTo>
                <a:cubicBezTo>
                  <a:pt x="8614120" y="4642383"/>
                  <a:pt x="8640172" y="4642795"/>
                  <a:pt x="8640172" y="4618895"/>
                </a:cubicBezTo>
                <a:close/>
                <a:moveTo>
                  <a:pt x="8375052" y="4618895"/>
                </a:moveTo>
                <a:lnTo>
                  <a:pt x="8377606" y="4620543"/>
                </a:lnTo>
                <a:lnTo>
                  <a:pt x="8377095" y="4623428"/>
                </a:lnTo>
                <a:close/>
                <a:moveTo>
                  <a:pt x="8294851" y="4618895"/>
                </a:moveTo>
                <a:lnTo>
                  <a:pt x="8296895" y="4621779"/>
                </a:lnTo>
                <a:lnTo>
                  <a:pt x="8296384" y="4623840"/>
                </a:lnTo>
                <a:close/>
                <a:moveTo>
                  <a:pt x="2525542" y="4618895"/>
                </a:moveTo>
                <a:cubicBezTo>
                  <a:pt x="2532182" y="4624664"/>
                  <a:pt x="2535247" y="4629197"/>
                  <a:pt x="2536780" y="4632905"/>
                </a:cubicBezTo>
                <a:lnTo>
                  <a:pt x="2537291" y="4634554"/>
                </a:lnTo>
                <a:lnTo>
                  <a:pt x="2525542" y="4627960"/>
                </a:lnTo>
                <a:lnTo>
                  <a:pt x="2518390" y="4619719"/>
                </a:lnTo>
                <a:close/>
                <a:moveTo>
                  <a:pt x="8082857" y="4617659"/>
                </a:moveTo>
                <a:cubicBezTo>
                  <a:pt x="8082857" y="4617659"/>
                  <a:pt x="8082857" y="4642383"/>
                  <a:pt x="8082857" y="4642383"/>
                </a:cubicBezTo>
                <a:cubicBezTo>
                  <a:pt x="8082857" y="4642383"/>
                  <a:pt x="8076217" y="4642383"/>
                  <a:pt x="8069065" y="4639498"/>
                </a:cubicBezTo>
                <a:lnTo>
                  <a:pt x="8060891" y="4626312"/>
                </a:lnTo>
                <a:close/>
                <a:moveTo>
                  <a:pt x="8055273" y="4617659"/>
                </a:moveTo>
                <a:lnTo>
                  <a:pt x="8060891" y="4626312"/>
                </a:lnTo>
                <a:lnTo>
                  <a:pt x="8058848" y="4627136"/>
                </a:lnTo>
                <a:cubicBezTo>
                  <a:pt x="8055783" y="4624252"/>
                  <a:pt x="8055273" y="4617659"/>
                  <a:pt x="8055273" y="4617659"/>
                </a:cubicBezTo>
                <a:close/>
                <a:moveTo>
                  <a:pt x="2603188" y="4617659"/>
                </a:moveTo>
                <a:cubicBezTo>
                  <a:pt x="2630262" y="4642383"/>
                  <a:pt x="2603188" y="4642383"/>
                  <a:pt x="2603188" y="4642383"/>
                </a:cubicBezTo>
                <a:cubicBezTo>
                  <a:pt x="2603188" y="4642383"/>
                  <a:pt x="2603188" y="4617659"/>
                  <a:pt x="2603188" y="4617659"/>
                </a:cubicBezTo>
                <a:close/>
                <a:moveTo>
                  <a:pt x="2313547" y="4617659"/>
                </a:moveTo>
                <a:cubicBezTo>
                  <a:pt x="2313547" y="4617659"/>
                  <a:pt x="2338578" y="4617659"/>
                  <a:pt x="2338578" y="4617659"/>
                </a:cubicBezTo>
                <a:cubicBezTo>
                  <a:pt x="2364630" y="4642383"/>
                  <a:pt x="2364630" y="4666695"/>
                  <a:pt x="2313547" y="4617659"/>
                </a:cubicBezTo>
                <a:close/>
                <a:moveTo>
                  <a:pt x="2231304" y="4617659"/>
                </a:moveTo>
                <a:cubicBezTo>
                  <a:pt x="2271659" y="4635790"/>
                  <a:pt x="2296690" y="4654333"/>
                  <a:pt x="2295668" y="4662162"/>
                </a:cubicBezTo>
                <a:lnTo>
                  <a:pt x="2284941" y="4665871"/>
                </a:lnTo>
                <a:cubicBezTo>
                  <a:pt x="2257867" y="4665871"/>
                  <a:pt x="2258378" y="4617659"/>
                  <a:pt x="2258378" y="4641971"/>
                </a:cubicBezTo>
                <a:cubicBezTo>
                  <a:pt x="2231304" y="4617659"/>
                  <a:pt x="2231304" y="4617659"/>
                  <a:pt x="2231304" y="4617659"/>
                </a:cubicBezTo>
                <a:close/>
                <a:moveTo>
                  <a:pt x="7898447" y="4616835"/>
                </a:moveTo>
                <a:cubicBezTo>
                  <a:pt x="7902023" y="4613950"/>
                  <a:pt x="7908665" y="4619719"/>
                  <a:pt x="7922457" y="4643619"/>
                </a:cubicBezTo>
                <a:cubicBezTo>
                  <a:pt x="7894872" y="4619719"/>
                  <a:pt x="7922457" y="4667107"/>
                  <a:pt x="7894872" y="4643619"/>
                </a:cubicBezTo>
                <a:cubicBezTo>
                  <a:pt x="7894872" y="4631669"/>
                  <a:pt x="7895383" y="4619719"/>
                  <a:pt x="7898447" y="4616835"/>
                </a:cubicBezTo>
                <a:close/>
                <a:moveTo>
                  <a:pt x="2513792" y="4613538"/>
                </a:moveTo>
                <a:lnTo>
                  <a:pt x="2525542" y="4618895"/>
                </a:lnTo>
                <a:lnTo>
                  <a:pt x="2516857" y="4617659"/>
                </a:lnTo>
                <a:close/>
                <a:moveTo>
                  <a:pt x="7561811" y="4613126"/>
                </a:moveTo>
                <a:cubicBezTo>
                  <a:pt x="7565897" y="4612302"/>
                  <a:pt x="7571006" y="4613538"/>
                  <a:pt x="7578157" y="4619307"/>
                </a:cubicBezTo>
                <a:cubicBezTo>
                  <a:pt x="7578157" y="4642383"/>
                  <a:pt x="7577647" y="4642383"/>
                  <a:pt x="7550573" y="4642383"/>
                </a:cubicBezTo>
                <a:cubicBezTo>
                  <a:pt x="7550573" y="4642383"/>
                  <a:pt x="7550573" y="4616423"/>
                  <a:pt x="7561811" y="4613126"/>
                </a:cubicBezTo>
                <a:close/>
                <a:moveTo>
                  <a:pt x="7804455" y="4597879"/>
                </a:moveTo>
                <a:cubicBezTo>
                  <a:pt x="7805987" y="4599940"/>
                  <a:pt x="7809563" y="4606121"/>
                  <a:pt x="7816204" y="4618071"/>
                </a:cubicBezTo>
                <a:cubicBezTo>
                  <a:pt x="7789641" y="4594171"/>
                  <a:pt x="7842257" y="4665871"/>
                  <a:pt x="7816204" y="4665871"/>
                </a:cubicBezTo>
                <a:cubicBezTo>
                  <a:pt x="7816204" y="4653921"/>
                  <a:pt x="7809563" y="4641971"/>
                  <a:pt x="7802923" y="4633317"/>
                </a:cubicBezTo>
                <a:lnTo>
                  <a:pt x="7792195" y="4620955"/>
                </a:lnTo>
                <a:lnTo>
                  <a:pt x="7791685" y="4616835"/>
                </a:lnTo>
                <a:lnTo>
                  <a:pt x="7801390" y="4611478"/>
                </a:lnTo>
                <a:cubicBezTo>
                  <a:pt x="7804455" y="4603648"/>
                  <a:pt x="7801390" y="4593347"/>
                  <a:pt x="7804455" y="4597879"/>
                </a:cubicBezTo>
                <a:close/>
                <a:moveTo>
                  <a:pt x="8082857" y="4596231"/>
                </a:moveTo>
                <a:cubicBezTo>
                  <a:pt x="8109931" y="4596231"/>
                  <a:pt x="8082857" y="4596231"/>
                  <a:pt x="8109931" y="4617659"/>
                </a:cubicBezTo>
                <a:cubicBezTo>
                  <a:pt x="8109931" y="4617659"/>
                  <a:pt x="8109931" y="4617659"/>
                  <a:pt x="8082857" y="4596231"/>
                </a:cubicBezTo>
                <a:close/>
                <a:moveTo>
                  <a:pt x="8001125" y="4596231"/>
                </a:moveTo>
                <a:cubicBezTo>
                  <a:pt x="8028199" y="4596231"/>
                  <a:pt x="8028199" y="4642383"/>
                  <a:pt x="8028199" y="4642383"/>
                </a:cubicBezTo>
                <a:cubicBezTo>
                  <a:pt x="8000613" y="4619307"/>
                  <a:pt x="8028199" y="4619307"/>
                  <a:pt x="8001125" y="4596231"/>
                </a:cubicBezTo>
                <a:close/>
                <a:moveTo>
                  <a:pt x="7631284" y="4596231"/>
                </a:moveTo>
                <a:cubicBezTo>
                  <a:pt x="7631284" y="4596231"/>
                  <a:pt x="7657847" y="4619719"/>
                  <a:pt x="7657847" y="4596231"/>
                </a:cubicBezTo>
                <a:cubicBezTo>
                  <a:pt x="7657847" y="4596231"/>
                  <a:pt x="7657336" y="4602000"/>
                  <a:pt x="7660912" y="4611066"/>
                </a:cubicBezTo>
                <a:lnTo>
                  <a:pt x="7679302" y="4636202"/>
                </a:lnTo>
                <a:lnTo>
                  <a:pt x="7670617" y="4660926"/>
                </a:lnTo>
                <a:cubicBezTo>
                  <a:pt x="7663977" y="4666695"/>
                  <a:pt x="7657847" y="4666695"/>
                  <a:pt x="7657847" y="4666695"/>
                </a:cubicBezTo>
                <a:cubicBezTo>
                  <a:pt x="7657847" y="4690595"/>
                  <a:pt x="7657847" y="4714083"/>
                  <a:pt x="7657847" y="4714083"/>
                </a:cubicBezTo>
                <a:cubicBezTo>
                  <a:pt x="7657847" y="4714083"/>
                  <a:pt x="7657336" y="4714083"/>
                  <a:pt x="7660912" y="4716968"/>
                </a:cubicBezTo>
                <a:lnTo>
                  <a:pt x="7673683" y="4728506"/>
                </a:lnTo>
                <a:lnTo>
                  <a:pt x="7672150" y="4726445"/>
                </a:lnTo>
                <a:cubicBezTo>
                  <a:pt x="7670617" y="4723561"/>
                  <a:pt x="7671639" y="4721913"/>
                  <a:pt x="7673172" y="4721913"/>
                </a:cubicBezTo>
                <a:lnTo>
                  <a:pt x="7680323" y="4734275"/>
                </a:lnTo>
                <a:lnTo>
                  <a:pt x="7683899" y="4737159"/>
                </a:lnTo>
                <a:lnTo>
                  <a:pt x="7683899" y="4733863"/>
                </a:lnTo>
                <a:lnTo>
                  <a:pt x="7686453" y="4742516"/>
                </a:lnTo>
                <a:lnTo>
                  <a:pt x="7683389" y="4740044"/>
                </a:lnTo>
                <a:lnTo>
                  <a:pt x="7683899" y="4737571"/>
                </a:lnTo>
                <a:lnTo>
                  <a:pt x="7681345" y="4735511"/>
                </a:lnTo>
                <a:lnTo>
                  <a:pt x="7683389" y="4740044"/>
                </a:lnTo>
                <a:lnTo>
                  <a:pt x="7678280" y="4733450"/>
                </a:lnTo>
                <a:lnTo>
                  <a:pt x="7652739" y="4716968"/>
                </a:lnTo>
                <a:cubicBezTo>
                  <a:pt x="7629241" y="4693480"/>
                  <a:pt x="7624643" y="4666695"/>
                  <a:pt x="7604721" y="4666695"/>
                </a:cubicBezTo>
                <a:cubicBezTo>
                  <a:pt x="7578157" y="4619719"/>
                  <a:pt x="7604721" y="4667107"/>
                  <a:pt x="7604721" y="4643619"/>
                </a:cubicBezTo>
                <a:cubicBezTo>
                  <a:pt x="7604721" y="4667107"/>
                  <a:pt x="7604721" y="4643619"/>
                  <a:pt x="7631284" y="4643619"/>
                </a:cubicBezTo>
                <a:cubicBezTo>
                  <a:pt x="7657847" y="4643619"/>
                  <a:pt x="7631284" y="4643619"/>
                  <a:pt x="7631284" y="4620131"/>
                </a:cubicBezTo>
                <a:cubicBezTo>
                  <a:pt x="7631284" y="4620131"/>
                  <a:pt x="7657847" y="4643619"/>
                  <a:pt x="7657847" y="4643619"/>
                </a:cubicBezTo>
                <a:cubicBezTo>
                  <a:pt x="7657847" y="4619719"/>
                  <a:pt x="7657847" y="4619719"/>
                  <a:pt x="7631284" y="4596231"/>
                </a:cubicBezTo>
                <a:close/>
                <a:moveTo>
                  <a:pt x="8587557" y="4594995"/>
                </a:moveTo>
                <a:cubicBezTo>
                  <a:pt x="8614120" y="4594995"/>
                  <a:pt x="8614120" y="4618895"/>
                  <a:pt x="8614120" y="4594995"/>
                </a:cubicBezTo>
                <a:cubicBezTo>
                  <a:pt x="8640683" y="4666695"/>
                  <a:pt x="8614120" y="4618895"/>
                  <a:pt x="8587557" y="4594995"/>
                </a:cubicBezTo>
                <a:close/>
                <a:moveTo>
                  <a:pt x="8348489" y="4594995"/>
                </a:moveTo>
                <a:cubicBezTo>
                  <a:pt x="8348489" y="4618895"/>
                  <a:pt x="8348489" y="4618895"/>
                  <a:pt x="8375052" y="4642795"/>
                </a:cubicBezTo>
                <a:cubicBezTo>
                  <a:pt x="8375052" y="4642795"/>
                  <a:pt x="8348489" y="4642795"/>
                  <a:pt x="8348489" y="4642795"/>
                </a:cubicBezTo>
                <a:cubicBezTo>
                  <a:pt x="8348489" y="4642795"/>
                  <a:pt x="8348489" y="4642795"/>
                  <a:pt x="8348489" y="4618895"/>
                </a:cubicBezTo>
                <a:cubicBezTo>
                  <a:pt x="8321925" y="4618895"/>
                  <a:pt x="8321925" y="4618895"/>
                  <a:pt x="8348489" y="4594995"/>
                </a:cubicBezTo>
                <a:close/>
                <a:moveTo>
                  <a:pt x="2498978" y="4594995"/>
                </a:moveTo>
                <a:lnTo>
                  <a:pt x="2513792" y="4613538"/>
                </a:lnTo>
                <a:lnTo>
                  <a:pt x="2500511" y="4607769"/>
                </a:lnTo>
                <a:close/>
                <a:moveTo>
                  <a:pt x="8404169" y="4593759"/>
                </a:moveTo>
                <a:lnTo>
                  <a:pt x="8401615" y="4618895"/>
                </a:lnTo>
                <a:cubicBezTo>
                  <a:pt x="8401615" y="4618895"/>
                  <a:pt x="8407745" y="4625076"/>
                  <a:pt x="8414386" y="4633729"/>
                </a:cubicBezTo>
                <a:lnTo>
                  <a:pt x="8426135" y="4662574"/>
                </a:lnTo>
                <a:lnTo>
                  <a:pt x="8425624" y="4664223"/>
                </a:lnTo>
                <a:lnTo>
                  <a:pt x="8401615" y="4633729"/>
                </a:lnTo>
                <a:lnTo>
                  <a:pt x="8377606" y="4620543"/>
                </a:lnTo>
                <a:lnTo>
                  <a:pt x="8379139" y="4608181"/>
                </a:lnTo>
                <a:cubicBezTo>
                  <a:pt x="8382203" y="4601588"/>
                  <a:pt x="8386290" y="4599116"/>
                  <a:pt x="8390887" y="4597879"/>
                </a:cubicBezTo>
                <a:close/>
                <a:moveTo>
                  <a:pt x="8306090" y="4589226"/>
                </a:moveTo>
                <a:cubicBezTo>
                  <a:pt x="8310177" y="4587578"/>
                  <a:pt x="8315285" y="4589226"/>
                  <a:pt x="8321925" y="4594995"/>
                </a:cubicBezTo>
                <a:cubicBezTo>
                  <a:pt x="8321925" y="4618895"/>
                  <a:pt x="8294851" y="4618895"/>
                  <a:pt x="8321925" y="4642795"/>
                </a:cubicBezTo>
                <a:cubicBezTo>
                  <a:pt x="8321925" y="4642795"/>
                  <a:pt x="8314774" y="4642795"/>
                  <a:pt x="8308133" y="4639911"/>
                </a:cubicBezTo>
                <a:lnTo>
                  <a:pt x="8296895" y="4621779"/>
                </a:lnTo>
                <a:lnTo>
                  <a:pt x="8298427" y="4601176"/>
                </a:lnTo>
                <a:cubicBezTo>
                  <a:pt x="8299960" y="4594995"/>
                  <a:pt x="8302514" y="4590462"/>
                  <a:pt x="8306090" y="4589226"/>
                </a:cubicBezTo>
                <a:close/>
                <a:moveTo>
                  <a:pt x="8412342" y="4585105"/>
                </a:moveTo>
                <a:lnTo>
                  <a:pt x="8414386" y="4586341"/>
                </a:lnTo>
                <a:lnTo>
                  <a:pt x="8408256" y="4592110"/>
                </a:lnTo>
                <a:lnTo>
                  <a:pt x="8404169" y="4593759"/>
                </a:lnTo>
                <a:lnTo>
                  <a:pt x="8404680" y="4589226"/>
                </a:lnTo>
                <a:cubicBezTo>
                  <a:pt x="8406212" y="4585929"/>
                  <a:pt x="8408767" y="4584281"/>
                  <a:pt x="8412342" y="4585105"/>
                </a:cubicBezTo>
                <a:close/>
                <a:moveTo>
                  <a:pt x="2046894" y="4580984"/>
                </a:moveTo>
                <a:lnTo>
                  <a:pt x="2055067" y="4583869"/>
                </a:lnTo>
                <a:cubicBezTo>
                  <a:pt x="2064773" y="4590050"/>
                  <a:pt x="2070903" y="4596231"/>
                  <a:pt x="2070903" y="4596231"/>
                </a:cubicBezTo>
                <a:cubicBezTo>
                  <a:pt x="2058132" y="4596231"/>
                  <a:pt x="2052002" y="4596643"/>
                  <a:pt x="2048427" y="4593347"/>
                </a:cubicBezTo>
                <a:close/>
                <a:moveTo>
                  <a:pt x="8670311" y="4578512"/>
                </a:moveTo>
                <a:cubicBezTo>
                  <a:pt x="8677974" y="4577276"/>
                  <a:pt x="8693299" y="4613538"/>
                  <a:pt x="8693299" y="4595407"/>
                </a:cubicBezTo>
                <a:cubicBezTo>
                  <a:pt x="8714243" y="4613538"/>
                  <a:pt x="8704026" y="4631669"/>
                  <a:pt x="8709134" y="4649800"/>
                </a:cubicBezTo>
                <a:lnTo>
                  <a:pt x="8716797" y="4662162"/>
                </a:lnTo>
                <a:lnTo>
                  <a:pt x="8709645" y="4667931"/>
                </a:lnTo>
                <a:cubicBezTo>
                  <a:pt x="8705559" y="4672464"/>
                  <a:pt x="8700450" y="4679881"/>
                  <a:pt x="8693299" y="4691831"/>
                </a:cubicBezTo>
                <a:cubicBezTo>
                  <a:pt x="8693299" y="4667519"/>
                  <a:pt x="8693299" y="4667931"/>
                  <a:pt x="8693299" y="4644031"/>
                </a:cubicBezTo>
                <a:cubicBezTo>
                  <a:pt x="8693299" y="4644031"/>
                  <a:pt x="8693299" y="4692243"/>
                  <a:pt x="8666225" y="4667931"/>
                </a:cubicBezTo>
                <a:lnTo>
                  <a:pt x="8666225" y="4658866"/>
                </a:lnTo>
                <a:lnTo>
                  <a:pt x="8666225" y="4653509"/>
                </a:lnTo>
                <a:lnTo>
                  <a:pt x="8666225" y="4649800"/>
                </a:lnTo>
                <a:lnTo>
                  <a:pt x="8666225" y="4644031"/>
                </a:lnTo>
                <a:cubicBezTo>
                  <a:pt x="8693299" y="4644031"/>
                  <a:pt x="8666225" y="4643619"/>
                  <a:pt x="8666225" y="4619719"/>
                </a:cubicBezTo>
                <a:cubicBezTo>
                  <a:pt x="8666225" y="4619719"/>
                  <a:pt x="8693299" y="4595407"/>
                  <a:pt x="8666225" y="4595407"/>
                </a:cubicBezTo>
                <a:cubicBezTo>
                  <a:pt x="8666225" y="4583457"/>
                  <a:pt x="8667757" y="4578924"/>
                  <a:pt x="8670311" y="4578512"/>
                </a:cubicBezTo>
                <a:close/>
                <a:moveTo>
                  <a:pt x="8720883" y="4571507"/>
                </a:moveTo>
                <a:cubicBezTo>
                  <a:pt x="8720883" y="4594995"/>
                  <a:pt x="8747957" y="4618895"/>
                  <a:pt x="8747957" y="4618895"/>
                </a:cubicBezTo>
                <a:cubicBezTo>
                  <a:pt x="8747957" y="4642383"/>
                  <a:pt x="8748468" y="4642383"/>
                  <a:pt x="8720883" y="4642383"/>
                </a:cubicBezTo>
                <a:cubicBezTo>
                  <a:pt x="8720883" y="4618895"/>
                  <a:pt x="8720883" y="4595407"/>
                  <a:pt x="8693299" y="4595407"/>
                </a:cubicBezTo>
                <a:cubicBezTo>
                  <a:pt x="8693299" y="4571919"/>
                  <a:pt x="8720883" y="4594995"/>
                  <a:pt x="8720883" y="4571507"/>
                </a:cubicBezTo>
                <a:close/>
                <a:moveTo>
                  <a:pt x="7867798" y="4571507"/>
                </a:moveTo>
                <a:cubicBezTo>
                  <a:pt x="7867798" y="4594583"/>
                  <a:pt x="7867798" y="4594583"/>
                  <a:pt x="7867798" y="4594583"/>
                </a:cubicBezTo>
                <a:cubicBezTo>
                  <a:pt x="7867798" y="4594583"/>
                  <a:pt x="7867798" y="4594995"/>
                  <a:pt x="7867798" y="4597879"/>
                </a:cubicBezTo>
                <a:lnTo>
                  <a:pt x="7867798" y="4609417"/>
                </a:lnTo>
                <a:lnTo>
                  <a:pt x="7867798" y="4617659"/>
                </a:lnTo>
                <a:cubicBezTo>
                  <a:pt x="7843789" y="4594583"/>
                  <a:pt x="7843789" y="4594583"/>
                  <a:pt x="7867798" y="4571507"/>
                </a:cubicBezTo>
                <a:close/>
                <a:moveTo>
                  <a:pt x="7604721" y="4571507"/>
                </a:moveTo>
                <a:cubicBezTo>
                  <a:pt x="7628729" y="4596231"/>
                  <a:pt x="7604721" y="4596231"/>
                  <a:pt x="7604721" y="4596231"/>
                </a:cubicBezTo>
                <a:cubicBezTo>
                  <a:pt x="7604721" y="4596231"/>
                  <a:pt x="7604721" y="4571507"/>
                  <a:pt x="7604721" y="4571507"/>
                </a:cubicBezTo>
                <a:close/>
                <a:moveTo>
                  <a:pt x="7495914" y="4571507"/>
                </a:moveTo>
                <a:cubicBezTo>
                  <a:pt x="7522988" y="4571507"/>
                  <a:pt x="7495914" y="4596231"/>
                  <a:pt x="7495914" y="4596231"/>
                </a:cubicBezTo>
                <a:cubicBezTo>
                  <a:pt x="7495914" y="4571507"/>
                  <a:pt x="7495914" y="4571507"/>
                  <a:pt x="7495914" y="4571507"/>
                </a:cubicBezTo>
                <a:close/>
                <a:moveTo>
                  <a:pt x="2180221" y="4571507"/>
                </a:moveTo>
                <a:cubicBezTo>
                  <a:pt x="2205762" y="4594995"/>
                  <a:pt x="2180221" y="4594995"/>
                  <a:pt x="2231304" y="4642383"/>
                </a:cubicBezTo>
                <a:cubicBezTo>
                  <a:pt x="2231304" y="4642383"/>
                  <a:pt x="2180221" y="4594995"/>
                  <a:pt x="2180221" y="4571507"/>
                </a:cubicBezTo>
                <a:close/>
                <a:moveTo>
                  <a:pt x="2045362" y="4571507"/>
                </a:moveTo>
                <a:lnTo>
                  <a:pt x="2046894" y="4580984"/>
                </a:lnTo>
                <a:lnTo>
                  <a:pt x="2034634" y="4577276"/>
                </a:lnTo>
                <a:lnTo>
                  <a:pt x="2034634" y="4575628"/>
                </a:lnTo>
                <a:cubicBezTo>
                  <a:pt x="2036167" y="4573155"/>
                  <a:pt x="2039232" y="4571507"/>
                  <a:pt x="2045362" y="4571507"/>
                </a:cubicBezTo>
                <a:close/>
                <a:moveTo>
                  <a:pt x="2019820" y="4571507"/>
                </a:moveTo>
                <a:lnTo>
                  <a:pt x="2034634" y="4577276"/>
                </a:lnTo>
                <a:lnTo>
                  <a:pt x="2036167" y="4583869"/>
                </a:lnTo>
                <a:cubicBezTo>
                  <a:pt x="2039232" y="4590050"/>
                  <a:pt x="2045362" y="4596231"/>
                  <a:pt x="2045362" y="4596231"/>
                </a:cubicBezTo>
                <a:cubicBezTo>
                  <a:pt x="2045362" y="4596231"/>
                  <a:pt x="2019820" y="4571507"/>
                  <a:pt x="2019820" y="4571507"/>
                </a:cubicBezTo>
                <a:close/>
                <a:moveTo>
                  <a:pt x="7945444" y="4571095"/>
                </a:moveTo>
                <a:lnTo>
                  <a:pt x="7947998" y="4571507"/>
                </a:lnTo>
                <a:lnTo>
                  <a:pt x="7945444" y="4571507"/>
                </a:lnTo>
                <a:close/>
                <a:moveTo>
                  <a:pt x="8428178" y="4570683"/>
                </a:moveTo>
                <a:cubicBezTo>
                  <a:pt x="8428178" y="4570683"/>
                  <a:pt x="8428178" y="4571095"/>
                  <a:pt x="8428178" y="4594995"/>
                </a:cubicBezTo>
                <a:lnTo>
                  <a:pt x="8414386" y="4586341"/>
                </a:lnTo>
                <a:close/>
                <a:moveTo>
                  <a:pt x="2206273" y="4570683"/>
                </a:moveTo>
                <a:lnTo>
                  <a:pt x="2225174" y="4577688"/>
                </a:lnTo>
                <a:cubicBezTo>
                  <a:pt x="2242542" y="4589638"/>
                  <a:pt x="2252248" y="4611890"/>
                  <a:pt x="2232325" y="4594171"/>
                </a:cubicBezTo>
                <a:cubicBezTo>
                  <a:pt x="2232325" y="4594171"/>
                  <a:pt x="2219555" y="4582221"/>
                  <a:pt x="2209849" y="4573567"/>
                </a:cubicBezTo>
                <a:close/>
                <a:moveTo>
                  <a:pt x="7944933" y="4569859"/>
                </a:moveTo>
                <a:lnTo>
                  <a:pt x="7947998" y="4571507"/>
                </a:lnTo>
                <a:lnTo>
                  <a:pt x="7944933" y="4570271"/>
                </a:lnTo>
                <a:close/>
                <a:moveTo>
                  <a:pt x="7937271" y="4566150"/>
                </a:moveTo>
                <a:lnTo>
                  <a:pt x="7944933" y="4570271"/>
                </a:lnTo>
                <a:lnTo>
                  <a:pt x="7945444" y="4571095"/>
                </a:lnTo>
                <a:lnTo>
                  <a:pt x="7937271" y="4569034"/>
                </a:lnTo>
                <a:close/>
                <a:moveTo>
                  <a:pt x="7459135" y="4564090"/>
                </a:moveTo>
                <a:cubicBezTo>
                  <a:pt x="7470373" y="4566150"/>
                  <a:pt x="7470883" y="4588814"/>
                  <a:pt x="7470883" y="4570683"/>
                </a:cubicBezTo>
                <a:cubicBezTo>
                  <a:pt x="7470883" y="4570683"/>
                  <a:pt x="7497447" y="4618895"/>
                  <a:pt x="7470883" y="4618895"/>
                </a:cubicBezTo>
                <a:cubicBezTo>
                  <a:pt x="7470883" y="4594995"/>
                  <a:pt x="7470883" y="4594583"/>
                  <a:pt x="7444320" y="4570683"/>
                </a:cubicBezTo>
                <a:cubicBezTo>
                  <a:pt x="7450961" y="4564914"/>
                  <a:pt x="7455559" y="4563265"/>
                  <a:pt x="7459135" y="4564090"/>
                </a:cubicBezTo>
                <a:close/>
                <a:moveTo>
                  <a:pt x="8724970" y="4560793"/>
                </a:moveTo>
                <a:lnTo>
                  <a:pt x="8725481" y="4560793"/>
                </a:lnTo>
                <a:lnTo>
                  <a:pt x="8720883" y="4571507"/>
                </a:lnTo>
                <a:cubicBezTo>
                  <a:pt x="8720883" y="4565326"/>
                  <a:pt x="8722416" y="4562441"/>
                  <a:pt x="8724970" y="4560793"/>
                </a:cubicBezTo>
                <a:close/>
                <a:moveTo>
                  <a:pt x="8811300" y="4553788"/>
                </a:moveTo>
                <a:cubicBezTo>
                  <a:pt x="8815387" y="4554200"/>
                  <a:pt x="8820495" y="4558733"/>
                  <a:pt x="8827136" y="4570271"/>
                </a:cubicBezTo>
                <a:cubicBezTo>
                  <a:pt x="8801084" y="4570271"/>
                  <a:pt x="8801084" y="4617659"/>
                  <a:pt x="8774521" y="4617659"/>
                </a:cubicBezTo>
                <a:cubicBezTo>
                  <a:pt x="8747957" y="4594171"/>
                  <a:pt x="8774521" y="4570683"/>
                  <a:pt x="8774521" y="4594171"/>
                </a:cubicBezTo>
                <a:cubicBezTo>
                  <a:pt x="8774521" y="4594171"/>
                  <a:pt x="8774521" y="4570271"/>
                  <a:pt x="8774521" y="4570271"/>
                </a:cubicBezTo>
                <a:cubicBezTo>
                  <a:pt x="8794443" y="4587990"/>
                  <a:pt x="8799040" y="4552552"/>
                  <a:pt x="8811300" y="4553788"/>
                </a:cubicBezTo>
                <a:close/>
                <a:moveTo>
                  <a:pt x="8598795" y="4550903"/>
                </a:moveTo>
                <a:cubicBezTo>
                  <a:pt x="8602371" y="4552964"/>
                  <a:pt x="8607479" y="4558733"/>
                  <a:pt x="8614120" y="4570683"/>
                </a:cubicBezTo>
                <a:cubicBezTo>
                  <a:pt x="8587557" y="4546783"/>
                  <a:pt x="8614120" y="4594995"/>
                  <a:pt x="8587557" y="4594995"/>
                </a:cubicBezTo>
                <a:cubicBezTo>
                  <a:pt x="8587557" y="4577276"/>
                  <a:pt x="8587557" y="4545546"/>
                  <a:pt x="8598795" y="4550903"/>
                </a:cubicBezTo>
                <a:close/>
                <a:moveTo>
                  <a:pt x="7921435" y="4547607"/>
                </a:moveTo>
                <a:cubicBezTo>
                  <a:pt x="7921435" y="4547607"/>
                  <a:pt x="7921435" y="4553788"/>
                  <a:pt x="7925011" y="4559557"/>
                </a:cubicBezTo>
                <a:lnTo>
                  <a:pt x="7931141" y="4563265"/>
                </a:lnTo>
                <a:lnTo>
                  <a:pt x="7934717" y="4568622"/>
                </a:lnTo>
                <a:lnTo>
                  <a:pt x="7937271" y="4569034"/>
                </a:lnTo>
                <a:lnTo>
                  <a:pt x="7937271" y="4571507"/>
                </a:lnTo>
                <a:lnTo>
                  <a:pt x="7925011" y="4571507"/>
                </a:lnTo>
                <a:cubicBezTo>
                  <a:pt x="7921435" y="4571507"/>
                  <a:pt x="7921435" y="4571507"/>
                  <a:pt x="7921435" y="4571507"/>
                </a:cubicBezTo>
                <a:cubicBezTo>
                  <a:pt x="7921435" y="4571507"/>
                  <a:pt x="7947998" y="4595407"/>
                  <a:pt x="7947998" y="4595407"/>
                </a:cubicBezTo>
                <a:cubicBezTo>
                  <a:pt x="7947998" y="4595407"/>
                  <a:pt x="7947998" y="4619307"/>
                  <a:pt x="7947998" y="4619307"/>
                </a:cubicBezTo>
                <a:cubicBezTo>
                  <a:pt x="7947998" y="4643207"/>
                  <a:pt x="7947998" y="4643207"/>
                  <a:pt x="7921435" y="4619307"/>
                </a:cubicBezTo>
                <a:cubicBezTo>
                  <a:pt x="7947998" y="4619307"/>
                  <a:pt x="7947998" y="4619307"/>
                  <a:pt x="7921435" y="4595407"/>
                </a:cubicBezTo>
                <a:cubicBezTo>
                  <a:pt x="7921435" y="4595407"/>
                  <a:pt x="7921435" y="4619307"/>
                  <a:pt x="7921435" y="4619307"/>
                </a:cubicBezTo>
                <a:cubicBezTo>
                  <a:pt x="7895383" y="4571507"/>
                  <a:pt x="7921435" y="4547607"/>
                  <a:pt x="7921435" y="4547607"/>
                </a:cubicBezTo>
                <a:close/>
                <a:moveTo>
                  <a:pt x="7921435" y="4547607"/>
                </a:moveTo>
                <a:cubicBezTo>
                  <a:pt x="7934717" y="4547607"/>
                  <a:pt x="7941357" y="4559969"/>
                  <a:pt x="7944423" y="4568622"/>
                </a:cubicBezTo>
                <a:lnTo>
                  <a:pt x="7944933" y="4569859"/>
                </a:lnTo>
                <a:lnTo>
                  <a:pt x="7936760" y="4565326"/>
                </a:lnTo>
                <a:lnTo>
                  <a:pt x="7937271" y="4566150"/>
                </a:lnTo>
                <a:lnTo>
                  <a:pt x="7931141" y="4563265"/>
                </a:lnTo>
                <a:close/>
                <a:moveTo>
                  <a:pt x="8880262" y="4547195"/>
                </a:moveTo>
                <a:cubicBezTo>
                  <a:pt x="8906315" y="4547195"/>
                  <a:pt x="8906315" y="4547195"/>
                  <a:pt x="8906315" y="4547195"/>
                </a:cubicBezTo>
                <a:cubicBezTo>
                  <a:pt x="8906315" y="4569034"/>
                  <a:pt x="8905804" y="4547195"/>
                  <a:pt x="8880262" y="4570271"/>
                </a:cubicBezTo>
                <a:cubicBezTo>
                  <a:pt x="8880262" y="4570271"/>
                  <a:pt x="8880262" y="4570683"/>
                  <a:pt x="8880262" y="4567798"/>
                </a:cubicBezTo>
                <a:lnTo>
                  <a:pt x="8880262" y="4558321"/>
                </a:lnTo>
                <a:lnTo>
                  <a:pt x="8880262" y="4549667"/>
                </a:lnTo>
                <a:cubicBezTo>
                  <a:pt x="8880262" y="4546783"/>
                  <a:pt x="8880262" y="4547195"/>
                  <a:pt x="8880262" y="4547195"/>
                </a:cubicBezTo>
                <a:close/>
                <a:moveTo>
                  <a:pt x="8321925" y="4547195"/>
                </a:moveTo>
                <a:cubicBezTo>
                  <a:pt x="8348999" y="4571507"/>
                  <a:pt x="8348999" y="4571507"/>
                  <a:pt x="8348999" y="4571507"/>
                </a:cubicBezTo>
                <a:lnTo>
                  <a:pt x="8348999" y="4574803"/>
                </a:lnTo>
                <a:cubicBezTo>
                  <a:pt x="8348999" y="4577688"/>
                  <a:pt x="8348999" y="4583869"/>
                  <a:pt x="8348999" y="4596231"/>
                </a:cubicBezTo>
                <a:cubicBezTo>
                  <a:pt x="8348999" y="4596231"/>
                  <a:pt x="8348999" y="4571507"/>
                  <a:pt x="8321925" y="4571507"/>
                </a:cubicBezTo>
                <a:cubicBezTo>
                  <a:pt x="8321925" y="4571507"/>
                  <a:pt x="8321925" y="4571507"/>
                  <a:pt x="8321925" y="4547195"/>
                </a:cubicBezTo>
                <a:close/>
                <a:moveTo>
                  <a:pt x="7683389" y="4547195"/>
                </a:moveTo>
                <a:cubicBezTo>
                  <a:pt x="7683389" y="4547195"/>
                  <a:pt x="7710973" y="4547195"/>
                  <a:pt x="7710973" y="4547195"/>
                </a:cubicBezTo>
                <a:cubicBezTo>
                  <a:pt x="7710973" y="4571507"/>
                  <a:pt x="7710973" y="4571507"/>
                  <a:pt x="7683389" y="4547195"/>
                </a:cubicBezTo>
                <a:close/>
                <a:moveTo>
                  <a:pt x="7656315" y="4547195"/>
                </a:moveTo>
                <a:lnTo>
                  <a:pt x="7734471" y="4617659"/>
                </a:lnTo>
                <a:cubicBezTo>
                  <a:pt x="7708419" y="4617659"/>
                  <a:pt x="7682367" y="4570683"/>
                  <a:pt x="7682367" y="4594171"/>
                </a:cubicBezTo>
                <a:cubicBezTo>
                  <a:pt x="7682367" y="4582633"/>
                  <a:pt x="7682367" y="4576864"/>
                  <a:pt x="7679302" y="4570683"/>
                </a:cubicBezTo>
                <a:close/>
                <a:moveTo>
                  <a:pt x="2498978" y="4547195"/>
                </a:moveTo>
                <a:cubicBezTo>
                  <a:pt x="2525542" y="4547195"/>
                  <a:pt x="2552105" y="4547195"/>
                  <a:pt x="2605231" y="4594995"/>
                </a:cubicBezTo>
                <a:cubicBezTo>
                  <a:pt x="2605231" y="4594995"/>
                  <a:pt x="2525542" y="4546783"/>
                  <a:pt x="2525542" y="4570683"/>
                </a:cubicBezTo>
                <a:cubicBezTo>
                  <a:pt x="2552105" y="4594583"/>
                  <a:pt x="2552105" y="4571095"/>
                  <a:pt x="2578668" y="4594995"/>
                </a:cubicBezTo>
                <a:cubicBezTo>
                  <a:pt x="2598590" y="4613126"/>
                  <a:pt x="2558235" y="4604060"/>
                  <a:pt x="2548529" y="4618483"/>
                </a:cubicBezTo>
                <a:lnTo>
                  <a:pt x="2550572" y="4632081"/>
                </a:lnTo>
                <a:lnTo>
                  <a:pt x="2538312" y="4621779"/>
                </a:lnTo>
                <a:cubicBezTo>
                  <a:pt x="2525031" y="4612714"/>
                  <a:pt x="2512260" y="4606945"/>
                  <a:pt x="2498978" y="4594995"/>
                </a:cubicBezTo>
                <a:cubicBezTo>
                  <a:pt x="2498978" y="4594995"/>
                  <a:pt x="2498978" y="4594995"/>
                  <a:pt x="2525542" y="4594995"/>
                </a:cubicBezTo>
                <a:cubicBezTo>
                  <a:pt x="2498978" y="4571095"/>
                  <a:pt x="2498978" y="4571095"/>
                  <a:pt x="2498978" y="4547195"/>
                </a:cubicBezTo>
                <a:close/>
                <a:moveTo>
                  <a:pt x="8743871" y="4536893"/>
                </a:moveTo>
                <a:cubicBezTo>
                  <a:pt x="8746425" y="4537717"/>
                  <a:pt x="8747957" y="4541014"/>
                  <a:pt x="8747957" y="4547195"/>
                </a:cubicBezTo>
                <a:cubicBezTo>
                  <a:pt x="8747957" y="4559145"/>
                  <a:pt x="8741317" y="4559145"/>
                  <a:pt x="8734676" y="4559145"/>
                </a:cubicBezTo>
                <a:lnTo>
                  <a:pt x="8725481" y="4560793"/>
                </a:lnTo>
                <a:lnTo>
                  <a:pt x="8734676" y="4541014"/>
                </a:lnTo>
                <a:cubicBezTo>
                  <a:pt x="8737741" y="4538129"/>
                  <a:pt x="8741317" y="4536481"/>
                  <a:pt x="8743871" y="4536893"/>
                </a:cubicBezTo>
                <a:close/>
                <a:moveTo>
                  <a:pt x="8419494" y="4536481"/>
                </a:moveTo>
                <a:lnTo>
                  <a:pt x="8420005" y="4536481"/>
                </a:lnTo>
                <a:lnTo>
                  <a:pt x="8427156" y="4547195"/>
                </a:lnTo>
                <a:cubicBezTo>
                  <a:pt x="8420516" y="4541014"/>
                  <a:pt x="8418983" y="4537717"/>
                  <a:pt x="8419494" y="4536481"/>
                </a:cubicBezTo>
                <a:close/>
                <a:moveTo>
                  <a:pt x="2483413" y="4531142"/>
                </a:moveTo>
                <a:lnTo>
                  <a:pt x="2498978" y="4547195"/>
                </a:lnTo>
                <a:cubicBezTo>
                  <a:pt x="2492274" y="4541168"/>
                  <a:pt x="2487237" y="4535901"/>
                  <a:pt x="2483453" y="4531205"/>
                </a:cubicBezTo>
                <a:close/>
                <a:moveTo>
                  <a:pt x="7634859" y="4529888"/>
                </a:moveTo>
                <a:lnTo>
                  <a:pt x="7656315" y="4547195"/>
                </a:lnTo>
                <a:lnTo>
                  <a:pt x="7643543" y="4544310"/>
                </a:lnTo>
                <a:close/>
                <a:moveTo>
                  <a:pt x="7944933" y="4526591"/>
                </a:moveTo>
                <a:lnTo>
                  <a:pt x="7974561" y="4547607"/>
                </a:lnTo>
                <a:cubicBezTo>
                  <a:pt x="7974561" y="4547607"/>
                  <a:pt x="7974561" y="4547607"/>
                  <a:pt x="7974561" y="4571507"/>
                </a:cubicBezTo>
                <a:cubicBezTo>
                  <a:pt x="7974561" y="4571507"/>
                  <a:pt x="7981202" y="4571507"/>
                  <a:pt x="7984267" y="4571507"/>
                </a:cubicBezTo>
                <a:lnTo>
                  <a:pt x="7985289" y="4571507"/>
                </a:lnTo>
                <a:lnTo>
                  <a:pt x="7987332" y="4571507"/>
                </a:lnTo>
                <a:cubicBezTo>
                  <a:pt x="7993973" y="4571507"/>
                  <a:pt x="8001125" y="4571507"/>
                  <a:pt x="8001125" y="4571507"/>
                </a:cubicBezTo>
                <a:cubicBezTo>
                  <a:pt x="8001125" y="4595407"/>
                  <a:pt x="7974561" y="4571507"/>
                  <a:pt x="7974561" y="4619307"/>
                </a:cubicBezTo>
                <a:cubicBezTo>
                  <a:pt x="7947998" y="4595407"/>
                  <a:pt x="7947998" y="4595407"/>
                  <a:pt x="7947998" y="4595407"/>
                </a:cubicBezTo>
                <a:cubicBezTo>
                  <a:pt x="7947998" y="4595407"/>
                  <a:pt x="7941357" y="4583869"/>
                  <a:pt x="7937781" y="4574803"/>
                </a:cubicBezTo>
                <a:lnTo>
                  <a:pt x="7937271" y="4571507"/>
                </a:lnTo>
                <a:lnTo>
                  <a:pt x="7945444" y="4571507"/>
                </a:lnTo>
                <a:lnTo>
                  <a:pt x="7947487" y="4578100"/>
                </a:lnTo>
                <a:cubicBezTo>
                  <a:pt x="7947998" y="4578924"/>
                  <a:pt x="7947998" y="4577688"/>
                  <a:pt x="7947998" y="4571507"/>
                </a:cubicBezTo>
                <a:cubicBezTo>
                  <a:pt x="7967409" y="4571507"/>
                  <a:pt x="7943401" y="4544722"/>
                  <a:pt x="7940847" y="4531536"/>
                </a:cubicBezTo>
                <a:close/>
                <a:moveTo>
                  <a:pt x="7630773" y="4526179"/>
                </a:moveTo>
                <a:lnTo>
                  <a:pt x="7634349" y="4529064"/>
                </a:lnTo>
                <a:lnTo>
                  <a:pt x="7643543" y="4547195"/>
                </a:lnTo>
                <a:cubicBezTo>
                  <a:pt x="7649673" y="4552964"/>
                  <a:pt x="7656315" y="4559145"/>
                  <a:pt x="7656315" y="4571507"/>
                </a:cubicBezTo>
                <a:cubicBezTo>
                  <a:pt x="7630773" y="4571507"/>
                  <a:pt x="7630773" y="4571507"/>
                  <a:pt x="7630773" y="4547195"/>
                </a:cubicBezTo>
                <a:cubicBezTo>
                  <a:pt x="7630773" y="4547195"/>
                  <a:pt x="7616470" y="4519586"/>
                  <a:pt x="7630773" y="4526179"/>
                </a:cubicBezTo>
                <a:close/>
                <a:moveTo>
                  <a:pt x="2125051" y="4524119"/>
                </a:moveTo>
                <a:cubicBezTo>
                  <a:pt x="2177667" y="4548019"/>
                  <a:pt x="2177667" y="4523707"/>
                  <a:pt x="2177667" y="4547607"/>
                </a:cubicBezTo>
                <a:cubicBezTo>
                  <a:pt x="2204230" y="4547607"/>
                  <a:pt x="2177667" y="4547607"/>
                  <a:pt x="2177667" y="4571507"/>
                </a:cubicBezTo>
                <a:cubicBezTo>
                  <a:pt x="2151103" y="4547607"/>
                  <a:pt x="2151614" y="4548019"/>
                  <a:pt x="2125051" y="4524119"/>
                </a:cubicBezTo>
                <a:close/>
                <a:moveTo>
                  <a:pt x="7979159" y="4523707"/>
                </a:moveTo>
                <a:lnTo>
                  <a:pt x="7980181" y="4523707"/>
                </a:lnTo>
                <a:cubicBezTo>
                  <a:pt x="7982735" y="4523707"/>
                  <a:pt x="7988865" y="4523707"/>
                  <a:pt x="8001125" y="4523707"/>
                </a:cubicBezTo>
                <a:cubicBezTo>
                  <a:pt x="8001125" y="4523707"/>
                  <a:pt x="8001125" y="4547195"/>
                  <a:pt x="8001125" y="4547195"/>
                </a:cubicBezTo>
                <a:cubicBezTo>
                  <a:pt x="7988865" y="4547195"/>
                  <a:pt x="7982735" y="4541014"/>
                  <a:pt x="7980181" y="4532360"/>
                </a:cubicBezTo>
                <a:close/>
                <a:moveTo>
                  <a:pt x="2418778" y="4523295"/>
                </a:moveTo>
                <a:cubicBezTo>
                  <a:pt x="2418778" y="4523295"/>
                  <a:pt x="2445341" y="4546783"/>
                  <a:pt x="2471904" y="4570683"/>
                </a:cubicBezTo>
                <a:cubicBezTo>
                  <a:pt x="2418778" y="4546783"/>
                  <a:pt x="2445341" y="4547195"/>
                  <a:pt x="2418778" y="4523295"/>
                </a:cubicBezTo>
                <a:close/>
                <a:moveTo>
                  <a:pt x="2098999" y="4523295"/>
                </a:moveTo>
                <a:lnTo>
                  <a:pt x="2126584" y="4541014"/>
                </a:lnTo>
                <a:cubicBezTo>
                  <a:pt x="2144463" y="4559557"/>
                  <a:pt x="2138844" y="4577688"/>
                  <a:pt x="2180221" y="4596231"/>
                </a:cubicBezTo>
                <a:cubicBezTo>
                  <a:pt x="2166428" y="4596231"/>
                  <a:pt x="2152636" y="4590050"/>
                  <a:pt x="2145995" y="4587166"/>
                </a:cubicBezTo>
                <a:lnTo>
                  <a:pt x="2144973" y="4586753"/>
                </a:lnTo>
                <a:lnTo>
                  <a:pt x="2140376" y="4581397"/>
                </a:lnTo>
                <a:cubicBezTo>
                  <a:pt x="2137311" y="4575216"/>
                  <a:pt x="2136800" y="4569447"/>
                  <a:pt x="2132203" y="4560793"/>
                </a:cubicBezTo>
                <a:close/>
                <a:moveTo>
                  <a:pt x="8638640" y="4522471"/>
                </a:moveTo>
                <a:cubicBezTo>
                  <a:pt x="8638640" y="4522471"/>
                  <a:pt x="8666225" y="4522471"/>
                  <a:pt x="8666225" y="4547195"/>
                </a:cubicBezTo>
                <a:cubicBezTo>
                  <a:pt x="8666225" y="4547195"/>
                  <a:pt x="8638640" y="4522471"/>
                  <a:pt x="8638640" y="4522471"/>
                </a:cubicBezTo>
                <a:close/>
                <a:moveTo>
                  <a:pt x="8374541" y="4522471"/>
                </a:moveTo>
                <a:cubicBezTo>
                  <a:pt x="8374541" y="4522471"/>
                  <a:pt x="8400082" y="4547195"/>
                  <a:pt x="8400082" y="4547195"/>
                </a:cubicBezTo>
                <a:cubicBezTo>
                  <a:pt x="8400082" y="4571507"/>
                  <a:pt x="8374541" y="4571507"/>
                  <a:pt x="8374541" y="4571507"/>
                </a:cubicBezTo>
                <a:cubicBezTo>
                  <a:pt x="8374541" y="4571507"/>
                  <a:pt x="8348999" y="4571507"/>
                  <a:pt x="8348999" y="4571507"/>
                </a:cubicBezTo>
                <a:cubicBezTo>
                  <a:pt x="8348999" y="4547195"/>
                  <a:pt x="8374541" y="4571507"/>
                  <a:pt x="8374541" y="4547195"/>
                </a:cubicBezTo>
                <a:cubicBezTo>
                  <a:pt x="8374541" y="4547195"/>
                  <a:pt x="8374541" y="4546783"/>
                  <a:pt x="8374541" y="4522471"/>
                </a:cubicBezTo>
                <a:close/>
                <a:moveTo>
                  <a:pt x="7630773" y="4522471"/>
                </a:moveTo>
                <a:lnTo>
                  <a:pt x="7634859" y="4529888"/>
                </a:lnTo>
                <a:lnTo>
                  <a:pt x="7634349" y="4529064"/>
                </a:lnTo>
                <a:close/>
                <a:moveTo>
                  <a:pt x="7522988" y="4522471"/>
                </a:moveTo>
                <a:cubicBezTo>
                  <a:pt x="7522988" y="4522471"/>
                  <a:pt x="7550573" y="4546783"/>
                  <a:pt x="7550573" y="4522471"/>
                </a:cubicBezTo>
                <a:lnTo>
                  <a:pt x="7550573" y="4556672"/>
                </a:lnTo>
                <a:cubicBezTo>
                  <a:pt x="7550573" y="4565738"/>
                  <a:pt x="7550573" y="4571507"/>
                  <a:pt x="7550573" y="4571507"/>
                </a:cubicBezTo>
                <a:cubicBezTo>
                  <a:pt x="7550573" y="4547195"/>
                  <a:pt x="7550573" y="4546783"/>
                  <a:pt x="7522988" y="4522471"/>
                </a:cubicBezTo>
                <a:close/>
                <a:moveTo>
                  <a:pt x="7495914" y="4522471"/>
                </a:moveTo>
                <a:cubicBezTo>
                  <a:pt x="7495914" y="4522471"/>
                  <a:pt x="7522988" y="4571507"/>
                  <a:pt x="7522988" y="4571507"/>
                </a:cubicBezTo>
                <a:cubicBezTo>
                  <a:pt x="7522988" y="4571507"/>
                  <a:pt x="7495914" y="4546783"/>
                  <a:pt x="7495914" y="4522471"/>
                </a:cubicBezTo>
                <a:close/>
                <a:moveTo>
                  <a:pt x="2448917" y="4517114"/>
                </a:moveTo>
                <a:cubicBezTo>
                  <a:pt x="2458623" y="4517114"/>
                  <a:pt x="2471904" y="4522883"/>
                  <a:pt x="2498978" y="4547195"/>
                </a:cubicBezTo>
                <a:cubicBezTo>
                  <a:pt x="2471904" y="4547195"/>
                  <a:pt x="2498468" y="4570683"/>
                  <a:pt x="2471904" y="4570683"/>
                </a:cubicBezTo>
                <a:cubicBezTo>
                  <a:pt x="2418778" y="4522883"/>
                  <a:pt x="2471904" y="4547195"/>
                  <a:pt x="2418778" y="4523295"/>
                </a:cubicBezTo>
                <a:cubicBezTo>
                  <a:pt x="2432060" y="4523295"/>
                  <a:pt x="2438701" y="4517114"/>
                  <a:pt x="2448917" y="4517114"/>
                </a:cubicBezTo>
                <a:close/>
                <a:moveTo>
                  <a:pt x="7747753" y="4515877"/>
                </a:moveTo>
                <a:cubicBezTo>
                  <a:pt x="7751839" y="4515053"/>
                  <a:pt x="7756948" y="4516289"/>
                  <a:pt x="7763589" y="4522471"/>
                </a:cubicBezTo>
                <a:cubicBezTo>
                  <a:pt x="7763589" y="4546371"/>
                  <a:pt x="7763589" y="4546371"/>
                  <a:pt x="7789641" y="4570271"/>
                </a:cubicBezTo>
                <a:cubicBezTo>
                  <a:pt x="7763589" y="4546371"/>
                  <a:pt x="7763589" y="4546371"/>
                  <a:pt x="7737025" y="4570271"/>
                </a:cubicBezTo>
                <a:cubicBezTo>
                  <a:pt x="7737025" y="4570271"/>
                  <a:pt x="7763589" y="4594171"/>
                  <a:pt x="7763589" y="4618071"/>
                </a:cubicBezTo>
                <a:cubicBezTo>
                  <a:pt x="7763589" y="4641971"/>
                  <a:pt x="7763589" y="4642383"/>
                  <a:pt x="7789641" y="4642383"/>
                </a:cubicBezTo>
                <a:cubicBezTo>
                  <a:pt x="7789641" y="4642383"/>
                  <a:pt x="7763589" y="4594171"/>
                  <a:pt x="7789641" y="4594171"/>
                </a:cubicBezTo>
                <a:lnTo>
                  <a:pt x="7791685" y="4616835"/>
                </a:lnTo>
                <a:lnTo>
                  <a:pt x="7789641" y="4618071"/>
                </a:lnTo>
                <a:lnTo>
                  <a:pt x="7792195" y="4620955"/>
                </a:lnTo>
                <a:lnTo>
                  <a:pt x="7793217" y="4630021"/>
                </a:lnTo>
                <a:cubicBezTo>
                  <a:pt x="7796282" y="4641971"/>
                  <a:pt x="7802923" y="4653921"/>
                  <a:pt x="7816204" y="4665871"/>
                </a:cubicBezTo>
                <a:cubicBezTo>
                  <a:pt x="7816204" y="4690183"/>
                  <a:pt x="7816204" y="4689771"/>
                  <a:pt x="7816204" y="4713671"/>
                </a:cubicBezTo>
                <a:cubicBezTo>
                  <a:pt x="7802923" y="4713671"/>
                  <a:pt x="7796282" y="4719852"/>
                  <a:pt x="7793217" y="4728918"/>
                </a:cubicBezTo>
                <a:lnTo>
                  <a:pt x="7792195" y="4738395"/>
                </a:lnTo>
                <a:lnTo>
                  <a:pt x="7789641" y="4737983"/>
                </a:lnTo>
                <a:lnTo>
                  <a:pt x="7791685" y="4742516"/>
                </a:lnTo>
                <a:lnTo>
                  <a:pt x="7789641" y="4761883"/>
                </a:lnTo>
                <a:cubicBezTo>
                  <a:pt x="7763589" y="4713671"/>
                  <a:pt x="7763589" y="4666283"/>
                  <a:pt x="7763589" y="4642383"/>
                </a:cubicBezTo>
                <a:cubicBezTo>
                  <a:pt x="7737537" y="4618483"/>
                  <a:pt x="7737025" y="4594171"/>
                  <a:pt x="7737025" y="4618071"/>
                </a:cubicBezTo>
                <a:cubicBezTo>
                  <a:pt x="7737025" y="4594171"/>
                  <a:pt x="7710973" y="4618483"/>
                  <a:pt x="7710973" y="4570271"/>
                </a:cubicBezTo>
                <a:cubicBezTo>
                  <a:pt x="7710973" y="4570271"/>
                  <a:pt x="7737025" y="4594171"/>
                  <a:pt x="7710973" y="4546371"/>
                </a:cubicBezTo>
                <a:cubicBezTo>
                  <a:pt x="7730385" y="4546371"/>
                  <a:pt x="7735493" y="4519586"/>
                  <a:pt x="7747753" y="4515877"/>
                </a:cubicBezTo>
                <a:close/>
                <a:moveTo>
                  <a:pt x="7577647" y="4515465"/>
                </a:moveTo>
                <a:cubicBezTo>
                  <a:pt x="7578157" y="4515053"/>
                  <a:pt x="7578157" y="4516289"/>
                  <a:pt x="7578157" y="4522471"/>
                </a:cubicBezTo>
                <a:cubicBezTo>
                  <a:pt x="7605231" y="4522471"/>
                  <a:pt x="7604721" y="4547195"/>
                  <a:pt x="7604721" y="4547195"/>
                </a:cubicBezTo>
                <a:cubicBezTo>
                  <a:pt x="7577647" y="4547195"/>
                  <a:pt x="7577647" y="4546783"/>
                  <a:pt x="7550573" y="4522471"/>
                </a:cubicBezTo>
                <a:cubicBezTo>
                  <a:pt x="7571006" y="4541014"/>
                  <a:pt x="7576114" y="4517938"/>
                  <a:pt x="7577647" y="4515465"/>
                </a:cubicBezTo>
                <a:close/>
                <a:moveTo>
                  <a:pt x="8412342" y="4512581"/>
                </a:moveTo>
                <a:cubicBezTo>
                  <a:pt x="8415407" y="4513405"/>
                  <a:pt x="8420516" y="4516289"/>
                  <a:pt x="8427156" y="4522471"/>
                </a:cubicBezTo>
                <a:cubicBezTo>
                  <a:pt x="8440949" y="4534833"/>
                  <a:pt x="8434308" y="4534833"/>
                  <a:pt x="8427156" y="4534833"/>
                </a:cubicBezTo>
                <a:lnTo>
                  <a:pt x="8420005" y="4536481"/>
                </a:lnTo>
                <a:lnTo>
                  <a:pt x="8407234" y="4516289"/>
                </a:lnTo>
                <a:cubicBezTo>
                  <a:pt x="8407234" y="4513405"/>
                  <a:pt x="8408767" y="4511757"/>
                  <a:pt x="8412342" y="4512581"/>
                </a:cubicBezTo>
                <a:close/>
                <a:moveTo>
                  <a:pt x="7937271" y="4507636"/>
                </a:moveTo>
                <a:lnTo>
                  <a:pt x="7947998" y="4524119"/>
                </a:lnTo>
                <a:lnTo>
                  <a:pt x="7944933" y="4526591"/>
                </a:lnTo>
                <a:lnTo>
                  <a:pt x="7941357" y="4524119"/>
                </a:lnTo>
                <a:cubicBezTo>
                  <a:pt x="7938293" y="4517938"/>
                  <a:pt x="7936249" y="4512169"/>
                  <a:pt x="7937271" y="4507636"/>
                </a:cubicBezTo>
                <a:close/>
                <a:moveTo>
                  <a:pt x="7986821" y="4502691"/>
                </a:moveTo>
                <a:lnTo>
                  <a:pt x="7988865" y="4503103"/>
                </a:lnTo>
                <a:cubicBezTo>
                  <a:pt x="7994995" y="4505988"/>
                  <a:pt x="8001125" y="4511757"/>
                  <a:pt x="8001125" y="4523707"/>
                </a:cubicBezTo>
                <a:cubicBezTo>
                  <a:pt x="8001125" y="4523707"/>
                  <a:pt x="7994995" y="4517526"/>
                  <a:pt x="7988865" y="4508872"/>
                </a:cubicBezTo>
                <a:close/>
                <a:moveTo>
                  <a:pt x="2378423" y="4502691"/>
                </a:moveTo>
                <a:lnTo>
                  <a:pt x="2388128" y="4505576"/>
                </a:lnTo>
                <a:cubicBezTo>
                  <a:pt x="2412137" y="4519586"/>
                  <a:pt x="2432571" y="4547195"/>
                  <a:pt x="2391704" y="4547195"/>
                </a:cubicBezTo>
                <a:cubicBezTo>
                  <a:pt x="2391704" y="4522471"/>
                  <a:pt x="2391704" y="4522471"/>
                  <a:pt x="2391704" y="4522471"/>
                </a:cubicBezTo>
                <a:cubicBezTo>
                  <a:pt x="2384553" y="4516289"/>
                  <a:pt x="2381488" y="4511757"/>
                  <a:pt x="2379444" y="4508460"/>
                </a:cubicBezTo>
                <a:close/>
                <a:moveTo>
                  <a:pt x="7977115" y="4500219"/>
                </a:moveTo>
                <a:lnTo>
                  <a:pt x="7979159" y="4523707"/>
                </a:lnTo>
                <a:lnTo>
                  <a:pt x="7977115" y="4523707"/>
                </a:lnTo>
                <a:cubicBezTo>
                  <a:pt x="7977115" y="4500219"/>
                  <a:pt x="7977115" y="4500219"/>
                  <a:pt x="7977115" y="4500219"/>
                </a:cubicBezTo>
                <a:close/>
                <a:moveTo>
                  <a:pt x="2498978" y="4499395"/>
                </a:moveTo>
                <a:cubicBezTo>
                  <a:pt x="2498978" y="4499395"/>
                  <a:pt x="2525542" y="4523295"/>
                  <a:pt x="2552105" y="4523295"/>
                </a:cubicBezTo>
                <a:cubicBezTo>
                  <a:pt x="2552105" y="4547195"/>
                  <a:pt x="2605231" y="4570683"/>
                  <a:pt x="2605231" y="4570683"/>
                </a:cubicBezTo>
                <a:cubicBezTo>
                  <a:pt x="2578668" y="4570683"/>
                  <a:pt x="2498978" y="4499395"/>
                  <a:pt x="2525542" y="4523295"/>
                </a:cubicBezTo>
                <a:cubicBezTo>
                  <a:pt x="2471904" y="4499395"/>
                  <a:pt x="2498978" y="4499395"/>
                  <a:pt x="2498978" y="4499395"/>
                </a:cubicBezTo>
                <a:close/>
                <a:moveTo>
                  <a:pt x="8638640" y="4498158"/>
                </a:moveTo>
                <a:cubicBezTo>
                  <a:pt x="8666225" y="4498158"/>
                  <a:pt x="8638640" y="4497746"/>
                  <a:pt x="8638640" y="4522471"/>
                </a:cubicBezTo>
                <a:cubicBezTo>
                  <a:pt x="8638640" y="4522471"/>
                  <a:pt x="8638640" y="4498158"/>
                  <a:pt x="8638640" y="4498158"/>
                </a:cubicBezTo>
                <a:close/>
                <a:moveTo>
                  <a:pt x="2364630" y="4498158"/>
                </a:moveTo>
                <a:cubicBezTo>
                  <a:pt x="2378423" y="4498158"/>
                  <a:pt x="2377912" y="4497746"/>
                  <a:pt x="2377912" y="4501043"/>
                </a:cubicBezTo>
                <a:lnTo>
                  <a:pt x="2378423" y="4502691"/>
                </a:lnTo>
                <a:close/>
                <a:moveTo>
                  <a:pt x="1992746" y="4498158"/>
                </a:moveTo>
                <a:cubicBezTo>
                  <a:pt x="1992746" y="4498158"/>
                  <a:pt x="2019820" y="4522883"/>
                  <a:pt x="2019820" y="4498158"/>
                </a:cubicBezTo>
                <a:cubicBezTo>
                  <a:pt x="2046894" y="4547195"/>
                  <a:pt x="1992746" y="4497746"/>
                  <a:pt x="1992746" y="4522471"/>
                </a:cubicBezTo>
                <a:cubicBezTo>
                  <a:pt x="1965161" y="4497746"/>
                  <a:pt x="1992746" y="4498158"/>
                  <a:pt x="1992746" y="4498158"/>
                </a:cubicBezTo>
                <a:close/>
                <a:moveTo>
                  <a:pt x="8455252" y="4493626"/>
                </a:moveTo>
                <a:cubicBezTo>
                  <a:pt x="8456274" y="4497334"/>
                  <a:pt x="8461382" y="4524119"/>
                  <a:pt x="8481815" y="4524119"/>
                </a:cubicBezTo>
                <a:cubicBezTo>
                  <a:pt x="8481815" y="4547607"/>
                  <a:pt x="8454741" y="4524119"/>
                  <a:pt x="8481815" y="4571507"/>
                </a:cubicBezTo>
                <a:cubicBezTo>
                  <a:pt x="8454741" y="4547607"/>
                  <a:pt x="8454741" y="4571507"/>
                  <a:pt x="8454741" y="4547607"/>
                </a:cubicBezTo>
                <a:cubicBezTo>
                  <a:pt x="8454741" y="4524119"/>
                  <a:pt x="8454741" y="4524119"/>
                  <a:pt x="8454741" y="4500219"/>
                </a:cubicBezTo>
                <a:cubicBezTo>
                  <a:pt x="8454741" y="4499395"/>
                  <a:pt x="8454741" y="4499807"/>
                  <a:pt x="8454741" y="4499395"/>
                </a:cubicBezTo>
                <a:cubicBezTo>
                  <a:pt x="8454741" y="4495274"/>
                  <a:pt x="8454741" y="4492801"/>
                  <a:pt x="8455252" y="4493626"/>
                </a:cubicBezTo>
                <a:close/>
                <a:moveTo>
                  <a:pt x="9014100" y="4485384"/>
                </a:moveTo>
                <a:lnTo>
                  <a:pt x="9015121" y="4487857"/>
                </a:lnTo>
                <a:lnTo>
                  <a:pt x="9037598" y="4499395"/>
                </a:lnTo>
                <a:lnTo>
                  <a:pt x="9038109" y="4523295"/>
                </a:lnTo>
                <a:cubicBezTo>
                  <a:pt x="9038109" y="4523295"/>
                  <a:pt x="9012056" y="4475907"/>
                  <a:pt x="9012056" y="4499395"/>
                </a:cubicBezTo>
                <a:close/>
                <a:moveTo>
                  <a:pt x="8720883" y="4476319"/>
                </a:moveTo>
                <a:cubicBezTo>
                  <a:pt x="8746425" y="4476319"/>
                  <a:pt x="8746425" y="4499395"/>
                  <a:pt x="8771966" y="4499395"/>
                </a:cubicBezTo>
                <a:cubicBezTo>
                  <a:pt x="8771966" y="4522471"/>
                  <a:pt x="8771966" y="4522471"/>
                  <a:pt x="8771966" y="4522471"/>
                </a:cubicBezTo>
                <a:cubicBezTo>
                  <a:pt x="8771966" y="4522471"/>
                  <a:pt x="8771966" y="4522471"/>
                  <a:pt x="8746425" y="4522471"/>
                </a:cubicBezTo>
                <a:cubicBezTo>
                  <a:pt x="8746425" y="4522471"/>
                  <a:pt x="8746425" y="4522471"/>
                  <a:pt x="8720883" y="4476319"/>
                </a:cubicBezTo>
                <a:close/>
                <a:moveTo>
                  <a:pt x="8454741" y="4476319"/>
                </a:moveTo>
                <a:cubicBezTo>
                  <a:pt x="8481815" y="4497746"/>
                  <a:pt x="8481815" y="4476319"/>
                  <a:pt x="8481815" y="4476319"/>
                </a:cubicBezTo>
                <a:cubicBezTo>
                  <a:pt x="8481815" y="4497746"/>
                  <a:pt x="8481815" y="4498158"/>
                  <a:pt x="8481815" y="4498158"/>
                </a:cubicBezTo>
                <a:cubicBezTo>
                  <a:pt x="8481815" y="4498158"/>
                  <a:pt x="8454741" y="4497746"/>
                  <a:pt x="8454741" y="4476319"/>
                </a:cubicBezTo>
                <a:close/>
                <a:moveTo>
                  <a:pt x="8427156" y="4476319"/>
                </a:moveTo>
                <a:cubicBezTo>
                  <a:pt x="8427156" y="4499395"/>
                  <a:pt x="8427156" y="4499395"/>
                  <a:pt x="8454741" y="4499395"/>
                </a:cubicBezTo>
                <a:cubicBezTo>
                  <a:pt x="8427156" y="4522471"/>
                  <a:pt x="8427667" y="4522471"/>
                  <a:pt x="8400082" y="4499395"/>
                </a:cubicBezTo>
                <a:cubicBezTo>
                  <a:pt x="8427667" y="4499395"/>
                  <a:pt x="8427156" y="4499395"/>
                  <a:pt x="8427156" y="4476319"/>
                </a:cubicBezTo>
                <a:close/>
                <a:moveTo>
                  <a:pt x="7977115" y="4476319"/>
                </a:moveTo>
                <a:lnTo>
                  <a:pt x="7986821" y="4502691"/>
                </a:lnTo>
                <a:lnTo>
                  <a:pt x="7977115" y="4500219"/>
                </a:lnTo>
                <a:cubicBezTo>
                  <a:pt x="7977115" y="4500219"/>
                  <a:pt x="7977115" y="4499807"/>
                  <a:pt x="7977115" y="4476319"/>
                </a:cubicBezTo>
                <a:close/>
                <a:moveTo>
                  <a:pt x="7894872" y="4476319"/>
                </a:moveTo>
                <a:cubicBezTo>
                  <a:pt x="7921435" y="4476319"/>
                  <a:pt x="7921435" y="4476319"/>
                  <a:pt x="7947998" y="4500219"/>
                </a:cubicBezTo>
                <a:lnTo>
                  <a:pt x="7937271" y="4507636"/>
                </a:lnTo>
                <a:lnTo>
                  <a:pt x="7932163" y="4499807"/>
                </a:lnTo>
                <a:cubicBezTo>
                  <a:pt x="7919903" y="4485384"/>
                  <a:pt x="7914795" y="4494038"/>
                  <a:pt x="7894872" y="4476319"/>
                </a:cubicBezTo>
                <a:close/>
                <a:moveTo>
                  <a:pt x="2019820" y="4476319"/>
                </a:moveTo>
                <a:cubicBezTo>
                  <a:pt x="2019820" y="4476319"/>
                  <a:pt x="2070903" y="4499395"/>
                  <a:pt x="2070903" y="4522471"/>
                </a:cubicBezTo>
                <a:lnTo>
                  <a:pt x="2059154" y="4512169"/>
                </a:lnTo>
                <a:lnTo>
                  <a:pt x="2068860" y="4522471"/>
                </a:lnTo>
                <a:cubicBezTo>
                  <a:pt x="2077544" y="4537305"/>
                  <a:pt x="2053024" y="4528240"/>
                  <a:pt x="2072946" y="4546371"/>
                </a:cubicBezTo>
                <a:cubicBezTo>
                  <a:pt x="2099510" y="4546371"/>
                  <a:pt x="2072436" y="4546371"/>
                  <a:pt x="2098999" y="4546371"/>
                </a:cubicBezTo>
                <a:cubicBezTo>
                  <a:pt x="2112280" y="4558321"/>
                  <a:pt x="2121986" y="4567386"/>
                  <a:pt x="2130670" y="4574803"/>
                </a:cubicBezTo>
                <a:lnTo>
                  <a:pt x="2142930" y="4586341"/>
                </a:lnTo>
                <a:lnTo>
                  <a:pt x="2144973" y="4586753"/>
                </a:lnTo>
                <a:lnTo>
                  <a:pt x="2149571" y="4592110"/>
                </a:lnTo>
                <a:lnTo>
                  <a:pt x="2151614" y="4594583"/>
                </a:lnTo>
                <a:cubicBezTo>
                  <a:pt x="2164896" y="4606533"/>
                  <a:pt x="2178688" y="4618483"/>
                  <a:pt x="2205251" y="4642795"/>
                </a:cubicBezTo>
                <a:cubicBezTo>
                  <a:pt x="2205251" y="4642795"/>
                  <a:pt x="2204741" y="4666695"/>
                  <a:pt x="2231304" y="4666695"/>
                </a:cubicBezTo>
                <a:cubicBezTo>
                  <a:pt x="2231304" y="4666695"/>
                  <a:pt x="2224663" y="4667107"/>
                  <a:pt x="2214957" y="4664223"/>
                </a:cubicBezTo>
                <a:lnTo>
                  <a:pt x="2199121" y="4654745"/>
                </a:lnTo>
                <a:lnTo>
                  <a:pt x="2196056" y="4648976"/>
                </a:lnTo>
                <a:cubicBezTo>
                  <a:pt x="2180221" y="4630845"/>
                  <a:pt x="2145484" y="4612714"/>
                  <a:pt x="2125562" y="4594583"/>
                </a:cubicBezTo>
                <a:cubicBezTo>
                  <a:pt x="2152125" y="4618895"/>
                  <a:pt x="2098999" y="4594583"/>
                  <a:pt x="2098999" y="4594583"/>
                </a:cubicBezTo>
                <a:cubicBezTo>
                  <a:pt x="2072436" y="4594583"/>
                  <a:pt x="2046383" y="4546371"/>
                  <a:pt x="2046383" y="4570271"/>
                </a:cubicBezTo>
                <a:cubicBezTo>
                  <a:pt x="2026461" y="4534008"/>
                  <a:pt x="2051492" y="4538541"/>
                  <a:pt x="2054046" y="4522883"/>
                </a:cubicBezTo>
                <a:lnTo>
                  <a:pt x="2046894" y="4501043"/>
                </a:lnTo>
                <a:close/>
                <a:moveTo>
                  <a:pt x="8321925" y="4475495"/>
                </a:moveTo>
                <a:cubicBezTo>
                  <a:pt x="8348999" y="4522471"/>
                  <a:pt x="8321925" y="4475495"/>
                  <a:pt x="8321925" y="4498983"/>
                </a:cubicBezTo>
                <a:cubicBezTo>
                  <a:pt x="8321925" y="4487032"/>
                  <a:pt x="8321925" y="4480027"/>
                  <a:pt x="8321925" y="4475495"/>
                </a:cubicBezTo>
                <a:close/>
                <a:moveTo>
                  <a:pt x="9864120" y="4474670"/>
                </a:moveTo>
                <a:cubicBezTo>
                  <a:pt x="9864120" y="4474670"/>
                  <a:pt x="9890683" y="4474670"/>
                  <a:pt x="9890683" y="4474670"/>
                </a:cubicBezTo>
                <a:cubicBezTo>
                  <a:pt x="9890683" y="4474670"/>
                  <a:pt x="9891194" y="4497746"/>
                  <a:pt x="9864120" y="4474670"/>
                </a:cubicBezTo>
                <a:close/>
                <a:moveTo>
                  <a:pt x="8827136" y="4465193"/>
                </a:moveTo>
                <a:cubicBezTo>
                  <a:pt x="8827136" y="4463957"/>
                  <a:pt x="8828158" y="4465193"/>
                  <a:pt x="8830201" y="4466429"/>
                </a:cubicBezTo>
                <a:cubicBezTo>
                  <a:pt x="8833266" y="4469313"/>
                  <a:pt x="8840418" y="4474670"/>
                  <a:pt x="8853699" y="4474670"/>
                </a:cubicBezTo>
                <a:cubicBezTo>
                  <a:pt x="8853699" y="4497746"/>
                  <a:pt x="8826625" y="4474670"/>
                  <a:pt x="8826625" y="4474670"/>
                </a:cubicBezTo>
                <a:cubicBezTo>
                  <a:pt x="8826625" y="4468901"/>
                  <a:pt x="8826625" y="4466429"/>
                  <a:pt x="8827136" y="4465193"/>
                </a:cubicBezTo>
                <a:close/>
                <a:moveTo>
                  <a:pt x="2358500" y="4463957"/>
                </a:moveTo>
                <a:lnTo>
                  <a:pt x="2366674" y="4469726"/>
                </a:lnTo>
                <a:lnTo>
                  <a:pt x="2365652" y="4475082"/>
                </a:lnTo>
                <a:close/>
                <a:moveTo>
                  <a:pt x="7517049" y="4452161"/>
                </a:moveTo>
                <a:cubicBezTo>
                  <a:pt x="7520306" y="4451594"/>
                  <a:pt x="7526563" y="4455509"/>
                  <a:pt x="7529118" y="4456951"/>
                </a:cubicBezTo>
                <a:cubicBezTo>
                  <a:pt x="7539335" y="4466017"/>
                  <a:pt x="7574581" y="4498158"/>
                  <a:pt x="7550573" y="4498158"/>
                </a:cubicBezTo>
                <a:cubicBezTo>
                  <a:pt x="7550573" y="4474670"/>
                  <a:pt x="7522988" y="4451182"/>
                  <a:pt x="7522988" y="4498158"/>
                </a:cubicBezTo>
                <a:cubicBezTo>
                  <a:pt x="7522988" y="4474670"/>
                  <a:pt x="7522988" y="4474258"/>
                  <a:pt x="7522988" y="4474258"/>
                </a:cubicBezTo>
                <a:cubicBezTo>
                  <a:pt x="7513538" y="4457776"/>
                  <a:pt x="7513793" y="4452728"/>
                  <a:pt x="7517049" y="4452161"/>
                </a:cubicBezTo>
                <a:close/>
                <a:moveTo>
                  <a:pt x="2070903" y="4451594"/>
                </a:moveTo>
                <a:cubicBezTo>
                  <a:pt x="2097977" y="4451594"/>
                  <a:pt x="2098488" y="4475495"/>
                  <a:pt x="2125562" y="4475495"/>
                </a:cubicBezTo>
                <a:cubicBezTo>
                  <a:pt x="2153147" y="4498983"/>
                  <a:pt x="2153147" y="4522471"/>
                  <a:pt x="2125562" y="4498983"/>
                </a:cubicBezTo>
                <a:cubicBezTo>
                  <a:pt x="2125562" y="4498983"/>
                  <a:pt x="2125562" y="4475495"/>
                  <a:pt x="2070903" y="4451594"/>
                </a:cubicBezTo>
                <a:close/>
                <a:moveTo>
                  <a:pt x="2019820" y="4451594"/>
                </a:moveTo>
                <a:cubicBezTo>
                  <a:pt x="2019820" y="4451594"/>
                  <a:pt x="2019820" y="4451594"/>
                  <a:pt x="2046383" y="4451594"/>
                </a:cubicBezTo>
                <a:cubicBezTo>
                  <a:pt x="2046383" y="4475907"/>
                  <a:pt x="2046383" y="4475907"/>
                  <a:pt x="2072436" y="4475907"/>
                </a:cubicBezTo>
                <a:cubicBezTo>
                  <a:pt x="2046383" y="4452007"/>
                  <a:pt x="2098999" y="4500219"/>
                  <a:pt x="2151614" y="4524119"/>
                </a:cubicBezTo>
                <a:cubicBezTo>
                  <a:pt x="2151614" y="4524119"/>
                  <a:pt x="2151614" y="4524119"/>
                  <a:pt x="2125051" y="4524119"/>
                </a:cubicBezTo>
                <a:cubicBezTo>
                  <a:pt x="2125051" y="4524119"/>
                  <a:pt x="2110237" y="4510108"/>
                  <a:pt x="2103085" y="4513817"/>
                </a:cubicBezTo>
                <a:lnTo>
                  <a:pt x="2098999" y="4523295"/>
                </a:lnTo>
                <a:lnTo>
                  <a:pt x="2098488" y="4524119"/>
                </a:lnTo>
                <a:cubicBezTo>
                  <a:pt x="2072436" y="4500219"/>
                  <a:pt x="2098999" y="4499807"/>
                  <a:pt x="2072436" y="4499807"/>
                </a:cubicBezTo>
                <a:cubicBezTo>
                  <a:pt x="2046383" y="4475907"/>
                  <a:pt x="2072436" y="4499807"/>
                  <a:pt x="2046383" y="4475907"/>
                </a:cubicBezTo>
                <a:cubicBezTo>
                  <a:pt x="2046383" y="4475907"/>
                  <a:pt x="2045872" y="4451594"/>
                  <a:pt x="2019820" y="4451594"/>
                </a:cubicBezTo>
                <a:close/>
                <a:moveTo>
                  <a:pt x="2445341" y="4451182"/>
                </a:moveTo>
                <a:cubicBezTo>
                  <a:pt x="2485186" y="4487342"/>
                  <a:pt x="2465264" y="4496150"/>
                  <a:pt x="2475441" y="4518633"/>
                </a:cubicBezTo>
                <a:lnTo>
                  <a:pt x="2483413" y="4531142"/>
                </a:lnTo>
                <a:lnTo>
                  <a:pt x="2467970" y="4515214"/>
                </a:lnTo>
                <a:cubicBezTo>
                  <a:pt x="2445341" y="4487033"/>
                  <a:pt x="2445341" y="4469107"/>
                  <a:pt x="2445341" y="4451182"/>
                </a:cubicBezTo>
                <a:close/>
                <a:moveTo>
                  <a:pt x="2339089" y="4451182"/>
                </a:moveTo>
                <a:cubicBezTo>
                  <a:pt x="2345730" y="4457363"/>
                  <a:pt x="2348795" y="4459012"/>
                  <a:pt x="2350838" y="4458188"/>
                </a:cubicBezTo>
                <a:lnTo>
                  <a:pt x="2351859" y="4454067"/>
                </a:lnTo>
                <a:lnTo>
                  <a:pt x="2352370" y="4454479"/>
                </a:lnTo>
                <a:lnTo>
                  <a:pt x="2358500" y="4463957"/>
                </a:lnTo>
                <a:close/>
                <a:moveTo>
                  <a:pt x="7522988" y="4450770"/>
                </a:moveTo>
                <a:cubicBezTo>
                  <a:pt x="7531161" y="4458188"/>
                  <a:pt x="7531161" y="4458188"/>
                  <a:pt x="7529118" y="4456951"/>
                </a:cubicBezTo>
                <a:cubicBezTo>
                  <a:pt x="7527585" y="4455715"/>
                  <a:pt x="7522988" y="4450770"/>
                  <a:pt x="7522988" y="4450770"/>
                </a:cubicBezTo>
                <a:close/>
                <a:moveTo>
                  <a:pt x="9042195" y="4445825"/>
                </a:moveTo>
                <a:cubicBezTo>
                  <a:pt x="9049858" y="4447885"/>
                  <a:pt x="9065183" y="4470550"/>
                  <a:pt x="9065183" y="4452419"/>
                </a:cubicBezTo>
                <a:cubicBezTo>
                  <a:pt x="9065183" y="4452419"/>
                  <a:pt x="9065183" y="4458600"/>
                  <a:pt x="9065183" y="4461484"/>
                </a:cubicBezTo>
                <a:lnTo>
                  <a:pt x="9065183" y="4464369"/>
                </a:lnTo>
                <a:cubicBezTo>
                  <a:pt x="9065183" y="4470550"/>
                  <a:pt x="9065183" y="4476319"/>
                  <a:pt x="9065183" y="4476319"/>
                </a:cubicBezTo>
                <a:cubicBezTo>
                  <a:pt x="9065183" y="4476319"/>
                  <a:pt x="9065183" y="4452419"/>
                  <a:pt x="9038109" y="4476319"/>
                </a:cubicBezTo>
                <a:cubicBezTo>
                  <a:pt x="9038109" y="4452419"/>
                  <a:pt x="9038109" y="4452419"/>
                  <a:pt x="9038109" y="4452419"/>
                </a:cubicBezTo>
                <a:cubicBezTo>
                  <a:pt x="9038109" y="4446649"/>
                  <a:pt x="9039641" y="4445001"/>
                  <a:pt x="9042195" y="4445825"/>
                </a:cubicBezTo>
                <a:close/>
                <a:moveTo>
                  <a:pt x="7718635" y="4440880"/>
                </a:moveTo>
                <a:lnTo>
                  <a:pt x="7720679" y="4445001"/>
                </a:lnTo>
                <a:cubicBezTo>
                  <a:pt x="7724255" y="4461072"/>
                  <a:pt x="7710973" y="4470138"/>
                  <a:pt x="7710973" y="4451594"/>
                </a:cubicBezTo>
                <a:close/>
                <a:moveTo>
                  <a:pt x="7530139" y="4440468"/>
                </a:moveTo>
                <a:lnTo>
                  <a:pt x="7550573" y="4451182"/>
                </a:lnTo>
                <a:cubicBezTo>
                  <a:pt x="7550573" y="4463132"/>
                  <a:pt x="7543932" y="4463132"/>
                  <a:pt x="7537291" y="4457363"/>
                </a:cubicBezTo>
                <a:close/>
                <a:moveTo>
                  <a:pt x="2246118" y="4430166"/>
                </a:moveTo>
                <a:cubicBezTo>
                  <a:pt x="2246118" y="4428930"/>
                  <a:pt x="2246118" y="4428106"/>
                  <a:pt x="2247650" y="4430578"/>
                </a:cubicBezTo>
                <a:lnTo>
                  <a:pt x="2248672" y="4432639"/>
                </a:lnTo>
                <a:lnTo>
                  <a:pt x="2245607" y="4431403"/>
                </a:lnTo>
                <a:close/>
                <a:moveTo>
                  <a:pt x="8932367" y="4428930"/>
                </a:moveTo>
                <a:cubicBezTo>
                  <a:pt x="8932367" y="4428930"/>
                  <a:pt x="8932367" y="4452007"/>
                  <a:pt x="8932367" y="4452007"/>
                </a:cubicBezTo>
                <a:cubicBezTo>
                  <a:pt x="8932367" y="4475907"/>
                  <a:pt x="8932367" y="4475907"/>
                  <a:pt x="8932367" y="4475907"/>
                </a:cubicBezTo>
                <a:cubicBezTo>
                  <a:pt x="8906315" y="4452419"/>
                  <a:pt x="8932367" y="4452419"/>
                  <a:pt x="8932367" y="4428930"/>
                </a:cubicBezTo>
                <a:close/>
                <a:moveTo>
                  <a:pt x="7524009" y="4427694"/>
                </a:moveTo>
                <a:lnTo>
                  <a:pt x="7530139" y="4440468"/>
                </a:lnTo>
                <a:lnTo>
                  <a:pt x="7527075" y="4439644"/>
                </a:lnTo>
                <a:cubicBezTo>
                  <a:pt x="7524009" y="4433463"/>
                  <a:pt x="7524009" y="4427694"/>
                  <a:pt x="7524009" y="4427694"/>
                </a:cubicBezTo>
                <a:close/>
                <a:moveTo>
                  <a:pt x="2232836" y="4427694"/>
                </a:moveTo>
                <a:lnTo>
                  <a:pt x="2245607" y="4431403"/>
                </a:lnTo>
                <a:lnTo>
                  <a:pt x="2244074" y="4434699"/>
                </a:lnTo>
                <a:cubicBezTo>
                  <a:pt x="2242542" y="4435111"/>
                  <a:pt x="2239477" y="4433463"/>
                  <a:pt x="2232836" y="4427694"/>
                </a:cubicBezTo>
                <a:close/>
                <a:moveTo>
                  <a:pt x="8613609" y="4427282"/>
                </a:moveTo>
                <a:cubicBezTo>
                  <a:pt x="8613609" y="4451594"/>
                  <a:pt x="8613098" y="4427282"/>
                  <a:pt x="8638640" y="4451594"/>
                </a:cubicBezTo>
                <a:cubicBezTo>
                  <a:pt x="8638640" y="4476319"/>
                  <a:pt x="8613609" y="4427282"/>
                  <a:pt x="8613609" y="4451594"/>
                </a:cubicBezTo>
                <a:cubicBezTo>
                  <a:pt x="8587557" y="4427282"/>
                  <a:pt x="8613609" y="4427282"/>
                  <a:pt x="8613609" y="4427282"/>
                </a:cubicBezTo>
                <a:close/>
                <a:moveTo>
                  <a:pt x="7710973" y="4427282"/>
                </a:moveTo>
                <a:cubicBezTo>
                  <a:pt x="7722723" y="4439232"/>
                  <a:pt x="7723233" y="4439644"/>
                  <a:pt x="7720168" y="4439644"/>
                </a:cubicBezTo>
                <a:lnTo>
                  <a:pt x="7718635" y="4440880"/>
                </a:lnTo>
                <a:close/>
                <a:moveTo>
                  <a:pt x="1992746" y="4427282"/>
                </a:moveTo>
                <a:cubicBezTo>
                  <a:pt x="2047405" y="4476319"/>
                  <a:pt x="1992746" y="4427282"/>
                  <a:pt x="1992746" y="4451594"/>
                </a:cubicBezTo>
                <a:cubicBezTo>
                  <a:pt x="1992746" y="4451594"/>
                  <a:pt x="1965161" y="4427282"/>
                  <a:pt x="1992746" y="4427282"/>
                </a:cubicBezTo>
                <a:close/>
                <a:moveTo>
                  <a:pt x="7789641" y="4426870"/>
                </a:moveTo>
                <a:lnTo>
                  <a:pt x="7798836" y="4456539"/>
                </a:lnTo>
                <a:lnTo>
                  <a:pt x="7793217" y="4450358"/>
                </a:lnTo>
                <a:cubicBezTo>
                  <a:pt x="7789641" y="4444589"/>
                  <a:pt x="7789641" y="4438820"/>
                  <a:pt x="7789641" y="4426870"/>
                </a:cubicBezTo>
                <a:close/>
                <a:moveTo>
                  <a:pt x="7996016" y="4409151"/>
                </a:moveTo>
                <a:lnTo>
                  <a:pt x="8002657" y="4428518"/>
                </a:lnTo>
                <a:cubicBezTo>
                  <a:pt x="8002657" y="4428518"/>
                  <a:pt x="8002657" y="4428106"/>
                  <a:pt x="7977115" y="4451594"/>
                </a:cubicBezTo>
                <a:cubicBezTo>
                  <a:pt x="7977115" y="4440056"/>
                  <a:pt x="7977115" y="4428518"/>
                  <a:pt x="7980181" y="4419452"/>
                </a:cubicBezTo>
                <a:close/>
                <a:moveTo>
                  <a:pt x="7995505" y="4407915"/>
                </a:moveTo>
                <a:lnTo>
                  <a:pt x="7998059" y="4407915"/>
                </a:lnTo>
                <a:lnTo>
                  <a:pt x="7996016" y="4409151"/>
                </a:lnTo>
                <a:close/>
                <a:moveTo>
                  <a:pt x="8243257" y="4405030"/>
                </a:moveTo>
                <a:cubicBezTo>
                  <a:pt x="8243257" y="4405030"/>
                  <a:pt x="8243257" y="4410799"/>
                  <a:pt x="8243257" y="4419452"/>
                </a:cubicBezTo>
                <a:lnTo>
                  <a:pt x="8243257" y="4428518"/>
                </a:lnTo>
                <a:cubicBezTo>
                  <a:pt x="8243257" y="4404618"/>
                  <a:pt x="8215673" y="4405030"/>
                  <a:pt x="8243257" y="4405030"/>
                </a:cubicBezTo>
                <a:close/>
                <a:moveTo>
                  <a:pt x="8002657" y="4405030"/>
                </a:moveTo>
                <a:cubicBezTo>
                  <a:pt x="8015427" y="4416568"/>
                  <a:pt x="8008787" y="4410799"/>
                  <a:pt x="8002657" y="4407502"/>
                </a:cubicBezTo>
                <a:lnTo>
                  <a:pt x="7998059" y="4407915"/>
                </a:lnTo>
                <a:close/>
                <a:moveTo>
                  <a:pt x="8985493" y="4404206"/>
                </a:moveTo>
                <a:lnTo>
                  <a:pt x="8985493" y="4405030"/>
                </a:lnTo>
                <a:cubicBezTo>
                  <a:pt x="9011545" y="4405030"/>
                  <a:pt x="8985493" y="4405030"/>
                  <a:pt x="9012056" y="4428930"/>
                </a:cubicBezTo>
                <a:cubicBezTo>
                  <a:pt x="8985493" y="4428930"/>
                  <a:pt x="8985493" y="4428930"/>
                  <a:pt x="8985493" y="4428930"/>
                </a:cubicBezTo>
                <a:cubicBezTo>
                  <a:pt x="8985493" y="4428930"/>
                  <a:pt x="8985493" y="4440468"/>
                  <a:pt x="8985493" y="4449534"/>
                </a:cubicBezTo>
                <a:lnTo>
                  <a:pt x="8985493" y="4452007"/>
                </a:lnTo>
                <a:cubicBezTo>
                  <a:pt x="8985493" y="4475907"/>
                  <a:pt x="9012056" y="4452007"/>
                  <a:pt x="9012056" y="4452007"/>
                </a:cubicBezTo>
                <a:cubicBezTo>
                  <a:pt x="9031468" y="4487445"/>
                  <a:pt x="9036576" y="4483324"/>
                  <a:pt x="9037598" y="4498983"/>
                </a:cubicBezTo>
                <a:lnTo>
                  <a:pt x="9037598" y="4499395"/>
                </a:lnTo>
                <a:lnTo>
                  <a:pt x="9015121" y="4482088"/>
                </a:lnTo>
                <a:lnTo>
                  <a:pt x="9014100" y="4485384"/>
                </a:lnTo>
                <a:lnTo>
                  <a:pt x="9012056" y="4475907"/>
                </a:lnTo>
                <a:cubicBezTo>
                  <a:pt x="9012056" y="4475907"/>
                  <a:pt x="8985493" y="4475907"/>
                  <a:pt x="9012056" y="4499395"/>
                </a:cubicBezTo>
                <a:cubicBezTo>
                  <a:pt x="8985493" y="4499395"/>
                  <a:pt x="8958930" y="4499395"/>
                  <a:pt x="8958930" y="4523295"/>
                </a:cubicBezTo>
                <a:cubicBezTo>
                  <a:pt x="8958930" y="4523295"/>
                  <a:pt x="8958930" y="4499395"/>
                  <a:pt x="8958930" y="4499395"/>
                </a:cubicBezTo>
                <a:cubicBezTo>
                  <a:pt x="8958930" y="4522883"/>
                  <a:pt x="8932367" y="4546783"/>
                  <a:pt x="8932367" y="4499395"/>
                </a:cubicBezTo>
                <a:cubicBezTo>
                  <a:pt x="8932367" y="4499395"/>
                  <a:pt x="8932367" y="4523295"/>
                  <a:pt x="8932367" y="4523295"/>
                </a:cubicBezTo>
                <a:cubicBezTo>
                  <a:pt x="8906315" y="4523295"/>
                  <a:pt x="8906315" y="4546783"/>
                  <a:pt x="8906315" y="4570271"/>
                </a:cubicBezTo>
                <a:cubicBezTo>
                  <a:pt x="8906315" y="4552552"/>
                  <a:pt x="8906315" y="4561617"/>
                  <a:pt x="8906315" y="4547195"/>
                </a:cubicBezTo>
                <a:lnTo>
                  <a:pt x="8906315" y="4523295"/>
                </a:lnTo>
                <a:cubicBezTo>
                  <a:pt x="8879751" y="4523295"/>
                  <a:pt x="8906315" y="4547195"/>
                  <a:pt x="8880262" y="4547195"/>
                </a:cubicBezTo>
                <a:cubicBezTo>
                  <a:pt x="8880262" y="4547195"/>
                  <a:pt x="8853699" y="4546783"/>
                  <a:pt x="8880262" y="4570271"/>
                </a:cubicBezTo>
                <a:cubicBezTo>
                  <a:pt x="8853699" y="4570271"/>
                  <a:pt x="8853699" y="4594171"/>
                  <a:pt x="8853699" y="4617659"/>
                </a:cubicBezTo>
                <a:cubicBezTo>
                  <a:pt x="8853699" y="4594171"/>
                  <a:pt x="8853699" y="4594171"/>
                  <a:pt x="8827136" y="4570271"/>
                </a:cubicBezTo>
                <a:cubicBezTo>
                  <a:pt x="8827136" y="4546783"/>
                  <a:pt x="8827136" y="4523295"/>
                  <a:pt x="8827136" y="4523295"/>
                </a:cubicBezTo>
                <a:cubicBezTo>
                  <a:pt x="8880262" y="4570683"/>
                  <a:pt x="8853699" y="4475907"/>
                  <a:pt x="8906315" y="4499395"/>
                </a:cubicBezTo>
                <a:lnTo>
                  <a:pt x="8906315" y="4475907"/>
                </a:lnTo>
                <a:cubicBezTo>
                  <a:pt x="8906315" y="4475907"/>
                  <a:pt x="8906315" y="4452419"/>
                  <a:pt x="8932367" y="4475907"/>
                </a:cubicBezTo>
                <a:cubicBezTo>
                  <a:pt x="8958930" y="4499807"/>
                  <a:pt x="8985493" y="4475907"/>
                  <a:pt x="8958930" y="4428930"/>
                </a:cubicBezTo>
                <a:cubicBezTo>
                  <a:pt x="8958930" y="4405030"/>
                  <a:pt x="8972212" y="4405030"/>
                  <a:pt x="8981917" y="4405030"/>
                </a:cubicBezTo>
                <a:close/>
                <a:moveTo>
                  <a:pt x="2206273" y="4403382"/>
                </a:moveTo>
                <a:cubicBezTo>
                  <a:pt x="2206273" y="4415332"/>
                  <a:pt x="2212914" y="4421513"/>
                  <a:pt x="2219555" y="4427694"/>
                </a:cubicBezTo>
                <a:lnTo>
                  <a:pt x="2232836" y="4451182"/>
                </a:lnTo>
                <a:lnTo>
                  <a:pt x="2206273" y="4427694"/>
                </a:lnTo>
                <a:cubicBezTo>
                  <a:pt x="2206273" y="4427694"/>
                  <a:pt x="2204230" y="4424397"/>
                  <a:pt x="2201676" y="4419865"/>
                </a:cubicBezTo>
                <a:lnTo>
                  <a:pt x="2190948" y="4405854"/>
                </a:lnTo>
                <a:close/>
                <a:moveTo>
                  <a:pt x="8427156" y="4402970"/>
                </a:moveTo>
                <a:cubicBezTo>
                  <a:pt x="8427156" y="4402970"/>
                  <a:pt x="8427156" y="4402558"/>
                  <a:pt x="8454741" y="4427282"/>
                </a:cubicBezTo>
                <a:cubicBezTo>
                  <a:pt x="8427156" y="4427282"/>
                  <a:pt x="8427667" y="4427282"/>
                  <a:pt x="8400082" y="4427282"/>
                </a:cubicBezTo>
                <a:cubicBezTo>
                  <a:pt x="8400082" y="4402558"/>
                  <a:pt x="8427156" y="4427694"/>
                  <a:pt x="8427156" y="4402970"/>
                </a:cubicBezTo>
                <a:close/>
                <a:moveTo>
                  <a:pt x="8082857" y="4402970"/>
                </a:moveTo>
                <a:cubicBezTo>
                  <a:pt x="8082857" y="4402970"/>
                  <a:pt x="8108399" y="4474258"/>
                  <a:pt x="8133940" y="4498158"/>
                </a:cubicBezTo>
                <a:cubicBezTo>
                  <a:pt x="8133940" y="4498158"/>
                  <a:pt x="8108399" y="4474258"/>
                  <a:pt x="8108399" y="4474258"/>
                </a:cubicBezTo>
                <a:cubicBezTo>
                  <a:pt x="8108399" y="4474258"/>
                  <a:pt x="8082857" y="4426870"/>
                  <a:pt x="8082857" y="4450358"/>
                </a:cubicBezTo>
                <a:cubicBezTo>
                  <a:pt x="8082857" y="4426870"/>
                  <a:pt x="8082857" y="4426870"/>
                  <a:pt x="8082857" y="4402970"/>
                </a:cubicBezTo>
                <a:close/>
                <a:moveTo>
                  <a:pt x="8028199" y="4402970"/>
                </a:moveTo>
                <a:cubicBezTo>
                  <a:pt x="8055273" y="4426870"/>
                  <a:pt x="8055273" y="4474670"/>
                  <a:pt x="8055273" y="4450358"/>
                </a:cubicBezTo>
                <a:cubicBezTo>
                  <a:pt x="8055273" y="4474670"/>
                  <a:pt x="8055273" y="4498570"/>
                  <a:pt x="8055273" y="4522471"/>
                </a:cubicBezTo>
                <a:cubicBezTo>
                  <a:pt x="8055273" y="4498570"/>
                  <a:pt x="8028199" y="4450770"/>
                  <a:pt x="8028199" y="4426870"/>
                </a:cubicBezTo>
                <a:cubicBezTo>
                  <a:pt x="8055273" y="4474670"/>
                  <a:pt x="8028199" y="4426870"/>
                  <a:pt x="8028199" y="4402970"/>
                </a:cubicBezTo>
                <a:close/>
                <a:moveTo>
                  <a:pt x="7842767" y="4402970"/>
                </a:moveTo>
                <a:cubicBezTo>
                  <a:pt x="7868819" y="4426870"/>
                  <a:pt x="7868819" y="4450358"/>
                  <a:pt x="7894872" y="4474258"/>
                </a:cubicBezTo>
                <a:cubicBezTo>
                  <a:pt x="7868819" y="4474258"/>
                  <a:pt x="7868819" y="4426458"/>
                  <a:pt x="7868819" y="4450358"/>
                </a:cubicBezTo>
                <a:cubicBezTo>
                  <a:pt x="7868819" y="4471374"/>
                  <a:pt x="7886699" y="4508872"/>
                  <a:pt x="7891807" y="4534421"/>
                </a:cubicBezTo>
                <a:cubicBezTo>
                  <a:pt x="7888742" y="4528240"/>
                  <a:pt x="7882101" y="4522471"/>
                  <a:pt x="7868819" y="4522471"/>
                </a:cubicBezTo>
                <a:cubicBezTo>
                  <a:pt x="7868819" y="4522471"/>
                  <a:pt x="7868819" y="4522471"/>
                  <a:pt x="7868819" y="4498570"/>
                </a:cubicBezTo>
                <a:cubicBezTo>
                  <a:pt x="7816204" y="4474670"/>
                  <a:pt x="7816204" y="4546371"/>
                  <a:pt x="7763589" y="4522471"/>
                </a:cubicBezTo>
                <a:cubicBezTo>
                  <a:pt x="7763589" y="4522471"/>
                  <a:pt x="7737025" y="4498570"/>
                  <a:pt x="7737025" y="4498570"/>
                </a:cubicBezTo>
                <a:cubicBezTo>
                  <a:pt x="7763589" y="4498570"/>
                  <a:pt x="7789641" y="4522471"/>
                  <a:pt x="7789641" y="4498570"/>
                </a:cubicBezTo>
                <a:cubicBezTo>
                  <a:pt x="7763589" y="4474670"/>
                  <a:pt x="7763589" y="4498570"/>
                  <a:pt x="7763589" y="4498570"/>
                </a:cubicBezTo>
                <a:cubicBezTo>
                  <a:pt x="7737537" y="4450770"/>
                  <a:pt x="7816204" y="4522471"/>
                  <a:pt x="7763589" y="4450358"/>
                </a:cubicBezTo>
                <a:cubicBezTo>
                  <a:pt x="7790152" y="4450358"/>
                  <a:pt x="7789641" y="4474258"/>
                  <a:pt x="7789641" y="4474258"/>
                </a:cubicBezTo>
                <a:cubicBezTo>
                  <a:pt x="7802923" y="4474258"/>
                  <a:pt x="7802923" y="4468489"/>
                  <a:pt x="7799857" y="4459836"/>
                </a:cubicBezTo>
                <a:lnTo>
                  <a:pt x="7798836" y="4456539"/>
                </a:lnTo>
                <a:lnTo>
                  <a:pt x="7816204" y="4474258"/>
                </a:lnTo>
                <a:cubicBezTo>
                  <a:pt x="7816204" y="4474258"/>
                  <a:pt x="7816204" y="4450358"/>
                  <a:pt x="7816204" y="4450358"/>
                </a:cubicBezTo>
                <a:cubicBezTo>
                  <a:pt x="7842257" y="4474670"/>
                  <a:pt x="7842767" y="4474258"/>
                  <a:pt x="7868819" y="4474258"/>
                </a:cubicBezTo>
                <a:cubicBezTo>
                  <a:pt x="7842767" y="4450358"/>
                  <a:pt x="7842767" y="4474670"/>
                  <a:pt x="7842767" y="4450358"/>
                </a:cubicBezTo>
                <a:cubicBezTo>
                  <a:pt x="7842767" y="4426458"/>
                  <a:pt x="7868819" y="4450770"/>
                  <a:pt x="7842767" y="4402970"/>
                </a:cubicBezTo>
                <a:close/>
                <a:moveTo>
                  <a:pt x="1992746" y="4402970"/>
                </a:moveTo>
                <a:cubicBezTo>
                  <a:pt x="2019820" y="4427694"/>
                  <a:pt x="2046894" y="4451594"/>
                  <a:pt x="2046894" y="4451594"/>
                </a:cubicBezTo>
                <a:cubicBezTo>
                  <a:pt x="1992235" y="4427282"/>
                  <a:pt x="1992746" y="4427694"/>
                  <a:pt x="1992746" y="4402970"/>
                </a:cubicBezTo>
                <a:close/>
                <a:moveTo>
                  <a:pt x="7563855" y="4400497"/>
                </a:moveTo>
                <a:lnTo>
                  <a:pt x="7577136" y="4403382"/>
                </a:lnTo>
                <a:cubicBezTo>
                  <a:pt x="7550573" y="4403382"/>
                  <a:pt x="7603699" y="4427694"/>
                  <a:pt x="7577136" y="4427694"/>
                </a:cubicBezTo>
                <a:close/>
                <a:moveTo>
                  <a:pt x="2166584" y="4399525"/>
                </a:moveTo>
                <a:cubicBezTo>
                  <a:pt x="2168919" y="4399281"/>
                  <a:pt x="2173069" y="4400394"/>
                  <a:pt x="2179710" y="4403382"/>
                </a:cubicBezTo>
                <a:cubicBezTo>
                  <a:pt x="2179710" y="4427282"/>
                  <a:pt x="2179710" y="4403794"/>
                  <a:pt x="2179710" y="4427694"/>
                </a:cubicBezTo>
                <a:cubicBezTo>
                  <a:pt x="2206273" y="4451594"/>
                  <a:pt x="2206273" y="4427282"/>
                  <a:pt x="2232836" y="4451182"/>
                </a:cubicBezTo>
                <a:cubicBezTo>
                  <a:pt x="2239477" y="4457363"/>
                  <a:pt x="2246118" y="4463132"/>
                  <a:pt x="2259399" y="4475082"/>
                </a:cubicBezTo>
                <a:cubicBezTo>
                  <a:pt x="2285962" y="4451182"/>
                  <a:pt x="2259399" y="4451182"/>
                  <a:pt x="2259399" y="4451182"/>
                </a:cubicBezTo>
                <a:lnTo>
                  <a:pt x="2248672" y="4432639"/>
                </a:lnTo>
                <a:lnTo>
                  <a:pt x="2263486" y="4437584"/>
                </a:lnTo>
                <a:cubicBezTo>
                  <a:pt x="2285962" y="4440880"/>
                  <a:pt x="2285962" y="4427694"/>
                  <a:pt x="2285962" y="4427694"/>
                </a:cubicBezTo>
                <a:cubicBezTo>
                  <a:pt x="2339089" y="4451594"/>
                  <a:pt x="2339089" y="4451182"/>
                  <a:pt x="2339089" y="4475082"/>
                </a:cubicBezTo>
                <a:cubicBezTo>
                  <a:pt x="2285962" y="4403382"/>
                  <a:pt x="2285962" y="4451594"/>
                  <a:pt x="2339089" y="4499395"/>
                </a:cubicBezTo>
                <a:cubicBezTo>
                  <a:pt x="2339089" y="4523295"/>
                  <a:pt x="2312526" y="4499395"/>
                  <a:pt x="2312526" y="4499395"/>
                </a:cubicBezTo>
                <a:cubicBezTo>
                  <a:pt x="2285962" y="4475495"/>
                  <a:pt x="2312526" y="4498983"/>
                  <a:pt x="2285962" y="4475082"/>
                </a:cubicBezTo>
                <a:cubicBezTo>
                  <a:pt x="2259399" y="4451182"/>
                  <a:pt x="2285962" y="4498983"/>
                  <a:pt x="2285962" y="4475082"/>
                </a:cubicBezTo>
                <a:cubicBezTo>
                  <a:pt x="2285962" y="4498983"/>
                  <a:pt x="2312526" y="4499395"/>
                  <a:pt x="2312526" y="4523295"/>
                </a:cubicBezTo>
                <a:cubicBezTo>
                  <a:pt x="2312526" y="4523295"/>
                  <a:pt x="2339089" y="4523295"/>
                  <a:pt x="2339089" y="4523295"/>
                </a:cubicBezTo>
                <a:cubicBezTo>
                  <a:pt x="2352370" y="4535245"/>
                  <a:pt x="2365652" y="4541014"/>
                  <a:pt x="2378933" y="4547195"/>
                </a:cubicBezTo>
                <a:lnTo>
                  <a:pt x="2411627" y="4566974"/>
                </a:lnTo>
                <a:lnTo>
                  <a:pt x="2411627" y="4570271"/>
                </a:lnTo>
                <a:lnTo>
                  <a:pt x="2424397" y="4579748"/>
                </a:lnTo>
                <a:lnTo>
                  <a:pt x="2432060" y="4591698"/>
                </a:lnTo>
                <a:cubicBezTo>
                  <a:pt x="2438701" y="4594995"/>
                  <a:pt x="2445341" y="4594995"/>
                  <a:pt x="2445341" y="4594995"/>
                </a:cubicBezTo>
                <a:lnTo>
                  <a:pt x="2424397" y="4579748"/>
                </a:lnTo>
                <a:lnTo>
                  <a:pt x="2418778" y="4570683"/>
                </a:lnTo>
                <a:lnTo>
                  <a:pt x="2411627" y="4566974"/>
                </a:lnTo>
                <a:lnTo>
                  <a:pt x="2412137" y="4562029"/>
                </a:lnTo>
                <a:cubicBezTo>
                  <a:pt x="2418778" y="4559145"/>
                  <a:pt x="2432060" y="4559145"/>
                  <a:pt x="2418778" y="4547195"/>
                </a:cubicBezTo>
                <a:cubicBezTo>
                  <a:pt x="2445341" y="4571095"/>
                  <a:pt x="2445341" y="4570683"/>
                  <a:pt x="2471904" y="4570683"/>
                </a:cubicBezTo>
                <a:cubicBezTo>
                  <a:pt x="2471904" y="4570683"/>
                  <a:pt x="2471904" y="4571095"/>
                  <a:pt x="2471904" y="4594995"/>
                </a:cubicBezTo>
                <a:cubicBezTo>
                  <a:pt x="2485186" y="4594995"/>
                  <a:pt x="2491827" y="4600764"/>
                  <a:pt x="2498978" y="4606945"/>
                </a:cubicBezTo>
                <a:lnTo>
                  <a:pt x="2500511" y="4607769"/>
                </a:lnTo>
                <a:lnTo>
                  <a:pt x="2502043" y="4615598"/>
                </a:lnTo>
                <a:lnTo>
                  <a:pt x="2516857" y="4617659"/>
                </a:lnTo>
                <a:lnTo>
                  <a:pt x="2518390" y="4619719"/>
                </a:lnTo>
                <a:lnTo>
                  <a:pt x="2495403" y="4621779"/>
                </a:lnTo>
                <a:cubicBezTo>
                  <a:pt x="2491827" y="4624664"/>
                  <a:pt x="2498978" y="4630845"/>
                  <a:pt x="2525542" y="4642795"/>
                </a:cubicBezTo>
                <a:cubicBezTo>
                  <a:pt x="2525542" y="4642795"/>
                  <a:pt x="2498468" y="4642795"/>
                  <a:pt x="2471904" y="4618895"/>
                </a:cubicBezTo>
                <a:cubicBezTo>
                  <a:pt x="2471904" y="4642795"/>
                  <a:pt x="2471904" y="4642795"/>
                  <a:pt x="2498978" y="4642795"/>
                </a:cubicBezTo>
                <a:cubicBezTo>
                  <a:pt x="2445341" y="4642795"/>
                  <a:pt x="2445341" y="4666695"/>
                  <a:pt x="2471904" y="4690595"/>
                </a:cubicBezTo>
                <a:cubicBezTo>
                  <a:pt x="2451982" y="4690595"/>
                  <a:pt x="2462199" y="4704193"/>
                  <a:pt x="2445852" y="4710787"/>
                </a:cubicBezTo>
                <a:lnTo>
                  <a:pt x="2443809" y="4710787"/>
                </a:lnTo>
                <a:lnTo>
                  <a:pt x="2433081" y="4686062"/>
                </a:lnTo>
                <a:cubicBezTo>
                  <a:pt x="2426951" y="4663399"/>
                  <a:pt x="2432060" y="4654745"/>
                  <a:pt x="2392215" y="4618895"/>
                </a:cubicBezTo>
                <a:cubicBezTo>
                  <a:pt x="2392215" y="4618895"/>
                  <a:pt x="2392215" y="4642795"/>
                  <a:pt x="2365652" y="4642795"/>
                </a:cubicBezTo>
                <a:cubicBezTo>
                  <a:pt x="2339089" y="4618895"/>
                  <a:pt x="2365652" y="4618895"/>
                  <a:pt x="2365652" y="4594995"/>
                </a:cubicBezTo>
                <a:cubicBezTo>
                  <a:pt x="2339089" y="4594995"/>
                  <a:pt x="2339089" y="4618483"/>
                  <a:pt x="2312526" y="4570683"/>
                </a:cubicBezTo>
                <a:cubicBezTo>
                  <a:pt x="2312526" y="4594583"/>
                  <a:pt x="2312526" y="4594583"/>
                  <a:pt x="2285962" y="4570683"/>
                </a:cubicBezTo>
                <a:cubicBezTo>
                  <a:pt x="2312526" y="4570683"/>
                  <a:pt x="2232836" y="4499395"/>
                  <a:pt x="2206273" y="4499395"/>
                </a:cubicBezTo>
                <a:cubicBezTo>
                  <a:pt x="2206273" y="4523295"/>
                  <a:pt x="2232836" y="4522883"/>
                  <a:pt x="2259399" y="4547195"/>
                </a:cubicBezTo>
                <a:cubicBezTo>
                  <a:pt x="2259399" y="4547195"/>
                  <a:pt x="2252759" y="4547195"/>
                  <a:pt x="2242542" y="4544310"/>
                </a:cubicBezTo>
                <a:lnTo>
                  <a:pt x="2224663" y="4534008"/>
                </a:lnTo>
                <a:lnTo>
                  <a:pt x="2225174" y="4533596"/>
                </a:lnTo>
                <a:cubicBezTo>
                  <a:pt x="2224663" y="4531948"/>
                  <a:pt x="2219555" y="4529064"/>
                  <a:pt x="2206273" y="4523295"/>
                </a:cubicBezTo>
                <a:lnTo>
                  <a:pt x="2224663" y="4534008"/>
                </a:lnTo>
                <a:lnTo>
                  <a:pt x="2219555" y="4535245"/>
                </a:lnTo>
                <a:cubicBezTo>
                  <a:pt x="2212914" y="4535245"/>
                  <a:pt x="2206273" y="4534833"/>
                  <a:pt x="2232836" y="4547195"/>
                </a:cubicBezTo>
                <a:cubicBezTo>
                  <a:pt x="2206273" y="4547195"/>
                  <a:pt x="2179710" y="4523295"/>
                  <a:pt x="2153147" y="4499395"/>
                </a:cubicBezTo>
                <a:cubicBezTo>
                  <a:pt x="2179710" y="4499395"/>
                  <a:pt x="2232836" y="4547195"/>
                  <a:pt x="2179710" y="4499395"/>
                </a:cubicBezTo>
                <a:cubicBezTo>
                  <a:pt x="2179710" y="4499395"/>
                  <a:pt x="2153147" y="4475082"/>
                  <a:pt x="2153147" y="4475082"/>
                </a:cubicBezTo>
                <a:cubicBezTo>
                  <a:pt x="2126584" y="4475082"/>
                  <a:pt x="2153147" y="4499395"/>
                  <a:pt x="2100020" y="4451182"/>
                </a:cubicBezTo>
                <a:cubicBezTo>
                  <a:pt x="2100020" y="4451182"/>
                  <a:pt x="2126584" y="4475082"/>
                  <a:pt x="2126584" y="4451182"/>
                </a:cubicBezTo>
                <a:cubicBezTo>
                  <a:pt x="2100020" y="4427282"/>
                  <a:pt x="2100020" y="4427694"/>
                  <a:pt x="2100020" y="4427694"/>
                </a:cubicBezTo>
                <a:cubicBezTo>
                  <a:pt x="2073457" y="4427694"/>
                  <a:pt x="2100020" y="4427282"/>
                  <a:pt x="2073457" y="4403382"/>
                </a:cubicBezTo>
                <a:cubicBezTo>
                  <a:pt x="2100020" y="4403382"/>
                  <a:pt x="2100020" y="4427694"/>
                  <a:pt x="2126584" y="4427694"/>
                </a:cubicBezTo>
                <a:cubicBezTo>
                  <a:pt x="2119943" y="4421513"/>
                  <a:pt x="2116367" y="4416980"/>
                  <a:pt x="2115856" y="4414096"/>
                </a:cubicBezTo>
                <a:lnTo>
                  <a:pt x="2116367" y="4413271"/>
                </a:lnTo>
                <a:lnTo>
                  <a:pt x="2136289" y="4424397"/>
                </a:lnTo>
                <a:cubicBezTo>
                  <a:pt x="2146506" y="4427282"/>
                  <a:pt x="2153147" y="4427694"/>
                  <a:pt x="2153147" y="4427694"/>
                </a:cubicBezTo>
                <a:cubicBezTo>
                  <a:pt x="2222875" y="4469520"/>
                  <a:pt x="2150242" y="4401238"/>
                  <a:pt x="2166584" y="4399525"/>
                </a:cubicBezTo>
                <a:close/>
                <a:moveTo>
                  <a:pt x="8193197" y="4395552"/>
                </a:moveTo>
                <a:cubicBezTo>
                  <a:pt x="8196261" y="4394728"/>
                  <a:pt x="8200859" y="4395964"/>
                  <a:pt x="8205967" y="4398849"/>
                </a:cubicBezTo>
                <a:cubicBezTo>
                  <a:pt x="8216184" y="4405030"/>
                  <a:pt x="8229465" y="4416568"/>
                  <a:pt x="8243257" y="4428518"/>
                </a:cubicBezTo>
                <a:lnTo>
                  <a:pt x="8243257" y="4451594"/>
                </a:lnTo>
                <a:cubicBezTo>
                  <a:pt x="8243257" y="4428106"/>
                  <a:pt x="8216184" y="4405030"/>
                  <a:pt x="8188599" y="4405030"/>
                </a:cubicBezTo>
                <a:cubicBezTo>
                  <a:pt x="8188599" y="4398849"/>
                  <a:pt x="8190131" y="4395964"/>
                  <a:pt x="8193197" y="4395552"/>
                </a:cubicBezTo>
                <a:close/>
                <a:moveTo>
                  <a:pt x="8597773" y="4395140"/>
                </a:moveTo>
                <a:cubicBezTo>
                  <a:pt x="8601349" y="4409563"/>
                  <a:pt x="8601349" y="4427282"/>
                  <a:pt x="8587557" y="4427282"/>
                </a:cubicBezTo>
                <a:cubicBezTo>
                  <a:pt x="8587557" y="4403382"/>
                  <a:pt x="8594709" y="4398025"/>
                  <a:pt x="8597773" y="4395140"/>
                </a:cubicBezTo>
                <a:close/>
                <a:moveTo>
                  <a:pt x="2126073" y="4393492"/>
                </a:moveTo>
                <a:cubicBezTo>
                  <a:pt x="2131692" y="4394728"/>
                  <a:pt x="2139865" y="4397201"/>
                  <a:pt x="2153147" y="4403382"/>
                </a:cubicBezTo>
                <a:cubicBezTo>
                  <a:pt x="2179710" y="4427282"/>
                  <a:pt x="2153147" y="4403794"/>
                  <a:pt x="2153147" y="4427694"/>
                </a:cubicBezTo>
                <a:cubicBezTo>
                  <a:pt x="2139865" y="4415744"/>
                  <a:pt x="2126584" y="4409563"/>
                  <a:pt x="2119943" y="4409563"/>
                </a:cubicBezTo>
                <a:lnTo>
                  <a:pt x="2116367" y="4413271"/>
                </a:lnTo>
                <a:lnTo>
                  <a:pt x="2100020" y="4403382"/>
                </a:lnTo>
                <a:cubicBezTo>
                  <a:pt x="2119943" y="4403382"/>
                  <a:pt x="2109726" y="4390196"/>
                  <a:pt x="2126073" y="4393492"/>
                </a:cubicBezTo>
                <a:close/>
                <a:moveTo>
                  <a:pt x="8595219" y="4386899"/>
                </a:moveTo>
                <a:lnTo>
                  <a:pt x="8599306" y="4391020"/>
                </a:lnTo>
                <a:cubicBezTo>
                  <a:pt x="8600328" y="4392668"/>
                  <a:pt x="8599817" y="4393492"/>
                  <a:pt x="8597773" y="4395140"/>
                </a:cubicBezTo>
                <a:close/>
                <a:moveTo>
                  <a:pt x="8985493" y="4381130"/>
                </a:moveTo>
                <a:cubicBezTo>
                  <a:pt x="8991623" y="4393080"/>
                  <a:pt x="8993666" y="4399261"/>
                  <a:pt x="8992645" y="4402146"/>
                </a:cubicBezTo>
                <a:lnTo>
                  <a:pt x="8985493" y="4404206"/>
                </a:lnTo>
                <a:lnTo>
                  <a:pt x="8985493" y="4393080"/>
                </a:lnTo>
                <a:cubicBezTo>
                  <a:pt x="8985493" y="4386899"/>
                  <a:pt x="8985493" y="4381130"/>
                  <a:pt x="8985493" y="4381130"/>
                </a:cubicBezTo>
                <a:close/>
                <a:moveTo>
                  <a:pt x="7554149" y="4379894"/>
                </a:moveTo>
                <a:lnTo>
                  <a:pt x="7577136" y="4403382"/>
                </a:lnTo>
                <a:lnTo>
                  <a:pt x="7562322" y="4398025"/>
                </a:lnTo>
                <a:lnTo>
                  <a:pt x="7554659" y="4384014"/>
                </a:lnTo>
                <a:close/>
                <a:moveTo>
                  <a:pt x="2153658" y="4379894"/>
                </a:moveTo>
                <a:lnTo>
                  <a:pt x="2172558" y="4386899"/>
                </a:lnTo>
                <a:cubicBezTo>
                  <a:pt x="2178688" y="4391432"/>
                  <a:pt x="2184818" y="4397201"/>
                  <a:pt x="2189416" y="4403382"/>
                </a:cubicBezTo>
                <a:lnTo>
                  <a:pt x="2190948" y="4405854"/>
                </a:lnTo>
                <a:lnTo>
                  <a:pt x="2186351" y="4406678"/>
                </a:lnTo>
                <a:cubicBezTo>
                  <a:pt x="2186351" y="4409563"/>
                  <a:pt x="2192991" y="4415744"/>
                  <a:pt x="2206273" y="4427694"/>
                </a:cubicBezTo>
                <a:cubicBezTo>
                  <a:pt x="2192991" y="4415744"/>
                  <a:pt x="2186351" y="4409151"/>
                  <a:pt x="2179710" y="4403382"/>
                </a:cubicBezTo>
                <a:close/>
                <a:moveTo>
                  <a:pt x="2206273" y="4379482"/>
                </a:moveTo>
                <a:lnTo>
                  <a:pt x="2208827" y="4382778"/>
                </a:lnTo>
                <a:lnTo>
                  <a:pt x="2224152" y="4388547"/>
                </a:lnTo>
                <a:cubicBezTo>
                  <a:pt x="2243053" y="4401733"/>
                  <a:pt x="2258378" y="4427282"/>
                  <a:pt x="2258378" y="4427282"/>
                </a:cubicBezTo>
                <a:lnTo>
                  <a:pt x="2228239" y="4411211"/>
                </a:lnTo>
                <a:lnTo>
                  <a:pt x="2229260" y="4412447"/>
                </a:lnTo>
                <a:cubicBezTo>
                  <a:pt x="2232325" y="4421513"/>
                  <a:pt x="2232836" y="4427694"/>
                  <a:pt x="2232836" y="4427694"/>
                </a:cubicBezTo>
                <a:cubicBezTo>
                  <a:pt x="2232836" y="4427694"/>
                  <a:pt x="2202697" y="4400497"/>
                  <a:pt x="2199121" y="4386899"/>
                </a:cubicBezTo>
                <a:lnTo>
                  <a:pt x="2204230" y="4381542"/>
                </a:lnTo>
                <a:lnTo>
                  <a:pt x="2204741" y="4381542"/>
                </a:lnTo>
                <a:close/>
                <a:moveTo>
                  <a:pt x="7843789" y="4379070"/>
                </a:moveTo>
                <a:cubicBezTo>
                  <a:pt x="7843789" y="4402558"/>
                  <a:pt x="7843789" y="4402970"/>
                  <a:pt x="7843789" y="4402970"/>
                </a:cubicBezTo>
                <a:lnTo>
                  <a:pt x="7824889" y="4384014"/>
                </a:lnTo>
                <a:close/>
                <a:moveTo>
                  <a:pt x="8588579" y="4375361"/>
                </a:moveTo>
                <a:cubicBezTo>
                  <a:pt x="8589600" y="4375361"/>
                  <a:pt x="8590622" y="4375773"/>
                  <a:pt x="8591644" y="4377421"/>
                </a:cubicBezTo>
                <a:lnTo>
                  <a:pt x="8595219" y="4386899"/>
                </a:lnTo>
                <a:lnTo>
                  <a:pt x="8587557" y="4380306"/>
                </a:lnTo>
                <a:cubicBezTo>
                  <a:pt x="8587557" y="4377421"/>
                  <a:pt x="8588068" y="4375773"/>
                  <a:pt x="8588579" y="4375361"/>
                </a:cubicBezTo>
                <a:close/>
                <a:moveTo>
                  <a:pt x="9065183" y="4356406"/>
                </a:moveTo>
                <a:cubicBezTo>
                  <a:pt x="9065183" y="4380306"/>
                  <a:pt x="9065183" y="4380718"/>
                  <a:pt x="9065183" y="4404618"/>
                </a:cubicBezTo>
                <a:cubicBezTo>
                  <a:pt x="9065183" y="4404618"/>
                  <a:pt x="9065183" y="4428930"/>
                  <a:pt x="9065183" y="4428930"/>
                </a:cubicBezTo>
                <a:cubicBezTo>
                  <a:pt x="9065183" y="4452831"/>
                  <a:pt x="9065183" y="4452419"/>
                  <a:pt x="9065183" y="4452419"/>
                </a:cubicBezTo>
                <a:cubicBezTo>
                  <a:pt x="9038109" y="4380718"/>
                  <a:pt x="9065183" y="4404618"/>
                  <a:pt x="9065183" y="4356406"/>
                </a:cubicBezTo>
                <a:close/>
                <a:moveTo>
                  <a:pt x="8082857" y="4356406"/>
                </a:moveTo>
                <a:cubicBezTo>
                  <a:pt x="8082857" y="4356406"/>
                  <a:pt x="8082857" y="4381130"/>
                  <a:pt x="8082857" y="4381130"/>
                </a:cubicBezTo>
                <a:cubicBezTo>
                  <a:pt x="8055273" y="4356406"/>
                  <a:pt x="8082857" y="4356406"/>
                  <a:pt x="8082857" y="4356406"/>
                </a:cubicBezTo>
                <a:close/>
                <a:moveTo>
                  <a:pt x="7947998" y="4355994"/>
                </a:moveTo>
                <a:cubicBezTo>
                  <a:pt x="7954639" y="4367944"/>
                  <a:pt x="7959747" y="4372889"/>
                  <a:pt x="7963834" y="4373301"/>
                </a:cubicBezTo>
                <a:lnTo>
                  <a:pt x="7964345" y="4372889"/>
                </a:lnTo>
                <a:lnTo>
                  <a:pt x="7970985" y="4380306"/>
                </a:lnTo>
                <a:cubicBezTo>
                  <a:pt x="7974561" y="4386487"/>
                  <a:pt x="7974561" y="4392256"/>
                  <a:pt x="7974561" y="4404206"/>
                </a:cubicBezTo>
                <a:cubicBezTo>
                  <a:pt x="7947998" y="4380306"/>
                  <a:pt x="7947998" y="4379894"/>
                  <a:pt x="7947998" y="4355994"/>
                </a:cubicBezTo>
                <a:close/>
                <a:moveTo>
                  <a:pt x="7816204" y="4355582"/>
                </a:moveTo>
                <a:cubicBezTo>
                  <a:pt x="7816204" y="4367532"/>
                  <a:pt x="7816715" y="4373301"/>
                  <a:pt x="7819780" y="4379070"/>
                </a:cubicBezTo>
                <a:lnTo>
                  <a:pt x="7824889" y="4384014"/>
                </a:lnTo>
                <a:lnTo>
                  <a:pt x="7819780" y="4385251"/>
                </a:lnTo>
                <a:cubicBezTo>
                  <a:pt x="7816715" y="4385251"/>
                  <a:pt x="7816204" y="4379070"/>
                  <a:pt x="7816204" y="4355582"/>
                </a:cubicBezTo>
                <a:close/>
                <a:moveTo>
                  <a:pt x="7550573" y="4355582"/>
                </a:moveTo>
                <a:lnTo>
                  <a:pt x="7554149" y="4379894"/>
                </a:lnTo>
                <a:lnTo>
                  <a:pt x="7553637" y="4379482"/>
                </a:lnTo>
                <a:cubicBezTo>
                  <a:pt x="7550573" y="4373713"/>
                  <a:pt x="7550573" y="4367532"/>
                  <a:pt x="7550573" y="4355582"/>
                </a:cubicBezTo>
                <a:close/>
                <a:moveTo>
                  <a:pt x="2214446" y="4349401"/>
                </a:moveTo>
                <a:cubicBezTo>
                  <a:pt x="2229771" y="4352697"/>
                  <a:pt x="2259399" y="4379482"/>
                  <a:pt x="2259399" y="4379482"/>
                </a:cubicBezTo>
                <a:cubicBezTo>
                  <a:pt x="2259399" y="4379482"/>
                  <a:pt x="2232836" y="4355582"/>
                  <a:pt x="2206273" y="4355582"/>
                </a:cubicBezTo>
                <a:cubicBezTo>
                  <a:pt x="2206273" y="4349813"/>
                  <a:pt x="2209338" y="4348164"/>
                  <a:pt x="2214446" y="4349401"/>
                </a:cubicBezTo>
                <a:close/>
                <a:moveTo>
                  <a:pt x="2111770" y="4343632"/>
                </a:moveTo>
                <a:lnTo>
                  <a:pt x="2125562" y="4355582"/>
                </a:lnTo>
                <a:cubicBezTo>
                  <a:pt x="2098488" y="4344044"/>
                  <a:pt x="2105129" y="4343632"/>
                  <a:pt x="2111770" y="4343632"/>
                </a:cubicBezTo>
                <a:close/>
                <a:moveTo>
                  <a:pt x="8799040" y="4332094"/>
                </a:moveTo>
                <a:cubicBezTo>
                  <a:pt x="8799040" y="4332094"/>
                  <a:pt x="8826625" y="4356406"/>
                  <a:pt x="8826625" y="4332094"/>
                </a:cubicBezTo>
                <a:cubicBezTo>
                  <a:pt x="8826625" y="4381130"/>
                  <a:pt x="8799040" y="4332094"/>
                  <a:pt x="8799040" y="4356406"/>
                </a:cubicBezTo>
                <a:cubicBezTo>
                  <a:pt x="8799040" y="4356406"/>
                  <a:pt x="8799040" y="4332094"/>
                  <a:pt x="8799040" y="4332094"/>
                </a:cubicBezTo>
                <a:close/>
                <a:moveTo>
                  <a:pt x="7816204" y="4332094"/>
                </a:moveTo>
                <a:cubicBezTo>
                  <a:pt x="7816204" y="4332094"/>
                  <a:pt x="7816204" y="4355582"/>
                  <a:pt x="7816204" y="4355582"/>
                </a:cubicBezTo>
                <a:cubicBezTo>
                  <a:pt x="7816204" y="4355582"/>
                  <a:pt x="7789130" y="4332094"/>
                  <a:pt x="7816204" y="4332094"/>
                </a:cubicBezTo>
                <a:close/>
                <a:moveTo>
                  <a:pt x="7816204" y="4332094"/>
                </a:moveTo>
                <a:cubicBezTo>
                  <a:pt x="7843789" y="4356406"/>
                  <a:pt x="7843789" y="4332094"/>
                  <a:pt x="7843789" y="4356406"/>
                </a:cubicBezTo>
                <a:lnTo>
                  <a:pt x="7833573" y="4347340"/>
                </a:lnTo>
                <a:lnTo>
                  <a:pt x="7832551" y="4346516"/>
                </a:lnTo>
                <a:lnTo>
                  <a:pt x="7830507" y="4344044"/>
                </a:lnTo>
                <a:cubicBezTo>
                  <a:pt x="7823356" y="4337863"/>
                  <a:pt x="7816204" y="4332094"/>
                  <a:pt x="7816204" y="4332094"/>
                </a:cubicBezTo>
                <a:close/>
                <a:moveTo>
                  <a:pt x="2153147" y="4332094"/>
                </a:moveTo>
                <a:cubicBezTo>
                  <a:pt x="2153147" y="4356406"/>
                  <a:pt x="2152636" y="4356406"/>
                  <a:pt x="2180221" y="4381130"/>
                </a:cubicBezTo>
                <a:cubicBezTo>
                  <a:pt x="2180221" y="4381130"/>
                  <a:pt x="2164896" y="4367532"/>
                  <a:pt x="2157233" y="4370828"/>
                </a:cubicBezTo>
                <a:lnTo>
                  <a:pt x="2153658" y="4379894"/>
                </a:lnTo>
                <a:lnTo>
                  <a:pt x="2153147" y="4381130"/>
                </a:lnTo>
                <a:lnTo>
                  <a:pt x="2151614" y="4379894"/>
                </a:lnTo>
                <a:lnTo>
                  <a:pt x="2142930" y="4385251"/>
                </a:lnTo>
                <a:cubicBezTo>
                  <a:pt x="2132714" y="4385251"/>
                  <a:pt x="2111770" y="4379070"/>
                  <a:pt x="2070903" y="4355582"/>
                </a:cubicBezTo>
                <a:cubicBezTo>
                  <a:pt x="2097977" y="4355582"/>
                  <a:pt x="2125562" y="4379070"/>
                  <a:pt x="2125562" y="4355582"/>
                </a:cubicBezTo>
                <a:lnTo>
                  <a:pt x="2146506" y="4374125"/>
                </a:lnTo>
                <a:lnTo>
                  <a:pt x="2132203" y="4356406"/>
                </a:lnTo>
                <a:cubicBezTo>
                  <a:pt x="2132203" y="4350225"/>
                  <a:pt x="2139354" y="4344044"/>
                  <a:pt x="2153147" y="4332094"/>
                </a:cubicBezTo>
                <a:close/>
                <a:moveTo>
                  <a:pt x="2098488" y="4332094"/>
                </a:moveTo>
                <a:cubicBezTo>
                  <a:pt x="2125562" y="4343632"/>
                  <a:pt x="2118410" y="4343632"/>
                  <a:pt x="2111770" y="4343632"/>
                </a:cubicBezTo>
                <a:close/>
                <a:moveTo>
                  <a:pt x="7750818" y="4321792"/>
                </a:moveTo>
                <a:cubicBezTo>
                  <a:pt x="7751839" y="4322616"/>
                  <a:pt x="7755415" y="4325913"/>
                  <a:pt x="7762056" y="4332094"/>
                </a:cubicBezTo>
                <a:cubicBezTo>
                  <a:pt x="7762056" y="4356406"/>
                  <a:pt x="7762056" y="4356406"/>
                  <a:pt x="7762056" y="4356406"/>
                </a:cubicBezTo>
                <a:cubicBezTo>
                  <a:pt x="7762056" y="4337863"/>
                  <a:pt x="7746731" y="4319732"/>
                  <a:pt x="7750818" y="4321792"/>
                </a:cubicBezTo>
                <a:close/>
                <a:moveTo>
                  <a:pt x="7921435" y="4308606"/>
                </a:moveTo>
                <a:cubicBezTo>
                  <a:pt x="7947998" y="4332506"/>
                  <a:pt x="7920924" y="4332094"/>
                  <a:pt x="7947998" y="4332094"/>
                </a:cubicBezTo>
                <a:cubicBezTo>
                  <a:pt x="7920924" y="4332094"/>
                  <a:pt x="7921435" y="4332094"/>
                  <a:pt x="7921435" y="4332094"/>
                </a:cubicBezTo>
                <a:cubicBezTo>
                  <a:pt x="7921435" y="4308194"/>
                  <a:pt x="7921435" y="4308606"/>
                  <a:pt x="7921435" y="4308606"/>
                </a:cubicBezTo>
                <a:close/>
                <a:moveTo>
                  <a:pt x="8376073" y="4307781"/>
                </a:moveTo>
                <a:cubicBezTo>
                  <a:pt x="8376073" y="4331682"/>
                  <a:pt x="8376073" y="4355170"/>
                  <a:pt x="8376073" y="4355170"/>
                </a:cubicBezTo>
                <a:cubicBezTo>
                  <a:pt x="8376073" y="4402970"/>
                  <a:pt x="8348999" y="4331682"/>
                  <a:pt x="8348999" y="4331682"/>
                </a:cubicBezTo>
                <a:cubicBezTo>
                  <a:pt x="8348999" y="4331682"/>
                  <a:pt x="8348999" y="4307781"/>
                  <a:pt x="8376073" y="4307781"/>
                </a:cubicBezTo>
                <a:close/>
                <a:moveTo>
                  <a:pt x="1992746" y="4307781"/>
                </a:moveTo>
                <a:cubicBezTo>
                  <a:pt x="2019820" y="4332094"/>
                  <a:pt x="2019820" y="4332094"/>
                  <a:pt x="2019820" y="4356406"/>
                </a:cubicBezTo>
                <a:cubicBezTo>
                  <a:pt x="1992235" y="4332094"/>
                  <a:pt x="1992746" y="4307781"/>
                  <a:pt x="1992746" y="4307781"/>
                </a:cubicBezTo>
                <a:close/>
                <a:moveTo>
                  <a:pt x="1966694" y="4307781"/>
                </a:moveTo>
                <a:cubicBezTo>
                  <a:pt x="1992746" y="4356818"/>
                  <a:pt x="1966694" y="4332094"/>
                  <a:pt x="1966694" y="4332094"/>
                </a:cubicBezTo>
                <a:cubicBezTo>
                  <a:pt x="1941152" y="4307369"/>
                  <a:pt x="1966694" y="4332094"/>
                  <a:pt x="1966694" y="4307781"/>
                </a:cubicBezTo>
                <a:close/>
                <a:moveTo>
                  <a:pt x="1832346" y="4307781"/>
                </a:moveTo>
                <a:cubicBezTo>
                  <a:pt x="1846138" y="4320144"/>
                  <a:pt x="1859420" y="4332094"/>
                  <a:pt x="1869636" y="4344044"/>
                </a:cubicBezTo>
                <a:lnTo>
                  <a:pt x="1878320" y="4362999"/>
                </a:lnTo>
                <a:lnTo>
                  <a:pt x="1859420" y="4344044"/>
                </a:lnTo>
                <a:cubicBezTo>
                  <a:pt x="1845627" y="4332094"/>
                  <a:pt x="1832346" y="4320144"/>
                  <a:pt x="1832346" y="4307781"/>
                </a:cubicBezTo>
                <a:close/>
                <a:moveTo>
                  <a:pt x="2163874" y="4300364"/>
                </a:moveTo>
                <a:lnTo>
                  <a:pt x="2179710" y="4307781"/>
                </a:lnTo>
                <a:cubicBezTo>
                  <a:pt x="2179710" y="4307781"/>
                  <a:pt x="2172558" y="4307781"/>
                  <a:pt x="2165918" y="4304897"/>
                </a:cubicBezTo>
                <a:close/>
                <a:moveTo>
                  <a:pt x="2161320" y="4298716"/>
                </a:moveTo>
                <a:lnTo>
                  <a:pt x="2162342" y="4299128"/>
                </a:lnTo>
                <a:lnTo>
                  <a:pt x="2163874" y="4300364"/>
                </a:lnTo>
                <a:lnTo>
                  <a:pt x="2159788" y="4299128"/>
                </a:lnTo>
                <a:close/>
                <a:moveTo>
                  <a:pt x="2164385" y="4297892"/>
                </a:moveTo>
                <a:cubicBezTo>
                  <a:pt x="2167961" y="4298716"/>
                  <a:pt x="2173069" y="4301600"/>
                  <a:pt x="2179710" y="4307781"/>
                </a:cubicBezTo>
                <a:lnTo>
                  <a:pt x="2162342" y="4299128"/>
                </a:lnTo>
                <a:lnTo>
                  <a:pt x="2162342" y="4298304"/>
                </a:lnTo>
                <a:close/>
                <a:moveTo>
                  <a:pt x="7603699" y="4286354"/>
                </a:moveTo>
                <a:lnTo>
                  <a:pt x="7604721" y="4288002"/>
                </a:lnTo>
                <a:lnTo>
                  <a:pt x="7603699" y="4290475"/>
                </a:lnTo>
                <a:close/>
                <a:moveTo>
                  <a:pt x="7577136" y="4283881"/>
                </a:moveTo>
                <a:cubicBezTo>
                  <a:pt x="7603699" y="4307781"/>
                  <a:pt x="7603699" y="4307781"/>
                  <a:pt x="7603699" y="4307781"/>
                </a:cubicBezTo>
                <a:cubicBezTo>
                  <a:pt x="7603699" y="4331682"/>
                  <a:pt x="7577136" y="4307781"/>
                  <a:pt x="7577136" y="4283881"/>
                </a:cubicBezTo>
                <a:close/>
                <a:moveTo>
                  <a:pt x="2153147" y="4283881"/>
                </a:moveTo>
                <a:lnTo>
                  <a:pt x="2162342" y="4298304"/>
                </a:lnTo>
                <a:lnTo>
                  <a:pt x="2161320" y="4298716"/>
                </a:lnTo>
                <a:lnTo>
                  <a:pt x="2156212" y="4295831"/>
                </a:lnTo>
                <a:cubicBezTo>
                  <a:pt x="2153147" y="4289650"/>
                  <a:pt x="2153147" y="4283881"/>
                  <a:pt x="2153147" y="4283881"/>
                </a:cubicBezTo>
                <a:close/>
                <a:moveTo>
                  <a:pt x="7816204" y="4283057"/>
                </a:moveTo>
                <a:cubicBezTo>
                  <a:pt x="7816204" y="4332094"/>
                  <a:pt x="7762056" y="4307369"/>
                  <a:pt x="7789641" y="4332094"/>
                </a:cubicBezTo>
                <a:cubicBezTo>
                  <a:pt x="7762056" y="4307369"/>
                  <a:pt x="7762056" y="4307781"/>
                  <a:pt x="7762056" y="4307781"/>
                </a:cubicBezTo>
                <a:cubicBezTo>
                  <a:pt x="7789130" y="4332094"/>
                  <a:pt x="7789130" y="4283057"/>
                  <a:pt x="7816204" y="4283057"/>
                </a:cubicBezTo>
                <a:close/>
                <a:moveTo>
                  <a:pt x="7816204" y="4283057"/>
                </a:moveTo>
                <a:cubicBezTo>
                  <a:pt x="7816204" y="4283057"/>
                  <a:pt x="7816715" y="4283057"/>
                  <a:pt x="7842257" y="4283057"/>
                </a:cubicBezTo>
                <a:cubicBezTo>
                  <a:pt x="7867798" y="4332094"/>
                  <a:pt x="7816715" y="4283057"/>
                  <a:pt x="7842257" y="4307781"/>
                </a:cubicBezTo>
                <a:cubicBezTo>
                  <a:pt x="7816715" y="4307781"/>
                  <a:pt x="7842257" y="4307781"/>
                  <a:pt x="7816204" y="4283057"/>
                </a:cubicBezTo>
                <a:close/>
                <a:moveTo>
                  <a:pt x="7734471" y="4283057"/>
                </a:moveTo>
                <a:cubicBezTo>
                  <a:pt x="7734471" y="4283057"/>
                  <a:pt x="7734471" y="4283057"/>
                  <a:pt x="7734471" y="4307781"/>
                </a:cubicBezTo>
                <a:cubicBezTo>
                  <a:pt x="7734471" y="4332094"/>
                  <a:pt x="7734983" y="4332094"/>
                  <a:pt x="7710973" y="4307781"/>
                </a:cubicBezTo>
                <a:cubicBezTo>
                  <a:pt x="7710973" y="4307781"/>
                  <a:pt x="7710973" y="4307781"/>
                  <a:pt x="7734471" y="4283057"/>
                </a:cubicBezTo>
                <a:close/>
                <a:moveTo>
                  <a:pt x="8761750" y="4278112"/>
                </a:moveTo>
                <a:cubicBezTo>
                  <a:pt x="8762771" y="4277700"/>
                  <a:pt x="8766347" y="4279349"/>
                  <a:pt x="8771966" y="4285118"/>
                </a:cubicBezTo>
                <a:cubicBezTo>
                  <a:pt x="8771966" y="4302837"/>
                  <a:pt x="8758685" y="4280585"/>
                  <a:pt x="8761750" y="4278112"/>
                </a:cubicBezTo>
                <a:close/>
                <a:moveTo>
                  <a:pt x="7613915" y="4277700"/>
                </a:moveTo>
                <a:cubicBezTo>
                  <a:pt x="7617491" y="4276876"/>
                  <a:pt x="7622599" y="4278112"/>
                  <a:pt x="7629241" y="4283881"/>
                </a:cubicBezTo>
                <a:cubicBezTo>
                  <a:pt x="7603699" y="4283881"/>
                  <a:pt x="7629241" y="4307781"/>
                  <a:pt x="7629241" y="4307781"/>
                </a:cubicBezTo>
                <a:lnTo>
                  <a:pt x="7604721" y="4288002"/>
                </a:lnTo>
                <a:lnTo>
                  <a:pt x="7606253" y="4283881"/>
                </a:lnTo>
                <a:cubicBezTo>
                  <a:pt x="7608297" y="4280997"/>
                  <a:pt x="7610340" y="4278112"/>
                  <a:pt x="7613915" y="4277700"/>
                </a:cubicBezTo>
                <a:close/>
                <a:moveTo>
                  <a:pt x="7596037" y="4273992"/>
                </a:moveTo>
                <a:lnTo>
                  <a:pt x="7603188" y="4283881"/>
                </a:lnTo>
                <a:lnTo>
                  <a:pt x="7603699" y="4286354"/>
                </a:lnTo>
                <a:lnTo>
                  <a:pt x="7597059" y="4280997"/>
                </a:lnTo>
                <a:close/>
                <a:moveTo>
                  <a:pt x="7593993" y="4261630"/>
                </a:moveTo>
                <a:lnTo>
                  <a:pt x="7596037" y="4273992"/>
                </a:lnTo>
                <a:lnTo>
                  <a:pt x="7592461" y="4269871"/>
                </a:lnTo>
                <a:close/>
                <a:moveTo>
                  <a:pt x="8427156" y="4261218"/>
                </a:moveTo>
                <a:cubicBezTo>
                  <a:pt x="8427156" y="4261218"/>
                  <a:pt x="8454741" y="4307781"/>
                  <a:pt x="8454741" y="4307781"/>
                </a:cubicBezTo>
                <a:cubicBezTo>
                  <a:pt x="8427156" y="4284706"/>
                  <a:pt x="8427156" y="4261218"/>
                  <a:pt x="8427156" y="4261218"/>
                </a:cubicBezTo>
                <a:close/>
                <a:moveTo>
                  <a:pt x="7922457" y="4259157"/>
                </a:moveTo>
                <a:cubicBezTo>
                  <a:pt x="7922457" y="4259157"/>
                  <a:pt x="7922457" y="4259569"/>
                  <a:pt x="7922457" y="4283057"/>
                </a:cubicBezTo>
                <a:cubicBezTo>
                  <a:pt x="7894872" y="4259569"/>
                  <a:pt x="7922457" y="4259157"/>
                  <a:pt x="7922457" y="4259157"/>
                </a:cubicBezTo>
                <a:close/>
                <a:moveTo>
                  <a:pt x="7632817" y="4241026"/>
                </a:moveTo>
                <a:lnTo>
                  <a:pt x="7638435" y="4250092"/>
                </a:lnTo>
                <a:cubicBezTo>
                  <a:pt x="7651717" y="4261218"/>
                  <a:pt x="7676747" y="4265750"/>
                  <a:pt x="7656825" y="4283881"/>
                </a:cubicBezTo>
                <a:cubicBezTo>
                  <a:pt x="7643543" y="4271931"/>
                  <a:pt x="7636903" y="4259981"/>
                  <a:pt x="7633327" y="4248031"/>
                </a:cubicBezTo>
                <a:close/>
                <a:moveTo>
                  <a:pt x="7732847" y="4240179"/>
                </a:moveTo>
                <a:lnTo>
                  <a:pt x="7734176" y="4245276"/>
                </a:lnTo>
                <a:cubicBezTo>
                  <a:pt x="7734503" y="4248907"/>
                  <a:pt x="7734471" y="4253285"/>
                  <a:pt x="7734471" y="4259157"/>
                </a:cubicBezTo>
                <a:close/>
                <a:moveTo>
                  <a:pt x="7950041" y="4236905"/>
                </a:moveTo>
                <a:cubicBezTo>
                  <a:pt x="7950041" y="4259981"/>
                  <a:pt x="7949531" y="4283057"/>
                  <a:pt x="7922457" y="4283057"/>
                </a:cubicBezTo>
                <a:cubicBezTo>
                  <a:pt x="7922457" y="4236905"/>
                  <a:pt x="7922457" y="4236905"/>
                  <a:pt x="7950041" y="4236905"/>
                </a:cubicBezTo>
                <a:close/>
                <a:moveTo>
                  <a:pt x="8188599" y="4236493"/>
                </a:moveTo>
                <a:cubicBezTo>
                  <a:pt x="8195239" y="4242674"/>
                  <a:pt x="8201881" y="4248443"/>
                  <a:pt x="8215162" y="4260393"/>
                </a:cubicBezTo>
                <a:cubicBezTo>
                  <a:pt x="8215162" y="4260393"/>
                  <a:pt x="8188599" y="4260393"/>
                  <a:pt x="8188599" y="4236493"/>
                </a:cubicBezTo>
                <a:close/>
                <a:moveTo>
                  <a:pt x="8134962" y="4236493"/>
                </a:moveTo>
                <a:cubicBezTo>
                  <a:pt x="8134962" y="4236493"/>
                  <a:pt x="8134962" y="4236493"/>
                  <a:pt x="8161525" y="4260393"/>
                </a:cubicBezTo>
                <a:cubicBezTo>
                  <a:pt x="8161525" y="4260393"/>
                  <a:pt x="8134962" y="4260393"/>
                  <a:pt x="8134962" y="4284293"/>
                </a:cubicBezTo>
                <a:cubicBezTo>
                  <a:pt x="8134962" y="4260393"/>
                  <a:pt x="8134962" y="4236493"/>
                  <a:pt x="8134962" y="4236493"/>
                </a:cubicBezTo>
                <a:close/>
                <a:moveTo>
                  <a:pt x="7630262" y="4236081"/>
                </a:moveTo>
                <a:lnTo>
                  <a:pt x="7632305" y="4236081"/>
                </a:lnTo>
                <a:lnTo>
                  <a:pt x="7632817" y="4241026"/>
                </a:lnTo>
                <a:close/>
                <a:moveTo>
                  <a:pt x="7894872" y="4235669"/>
                </a:moveTo>
                <a:cubicBezTo>
                  <a:pt x="7922457" y="4235669"/>
                  <a:pt x="7922457" y="4259157"/>
                  <a:pt x="7922457" y="4259157"/>
                </a:cubicBezTo>
                <a:cubicBezTo>
                  <a:pt x="7894872" y="4235669"/>
                  <a:pt x="7894872" y="4259569"/>
                  <a:pt x="7894872" y="4235669"/>
                </a:cubicBezTo>
                <a:close/>
                <a:moveTo>
                  <a:pt x="7659891" y="4232785"/>
                </a:moveTo>
                <a:lnTo>
                  <a:pt x="7683389" y="4259981"/>
                </a:lnTo>
                <a:cubicBezTo>
                  <a:pt x="7696670" y="4271931"/>
                  <a:pt x="7696670" y="4278112"/>
                  <a:pt x="7693605" y="4280997"/>
                </a:cubicBezTo>
                <a:lnTo>
                  <a:pt x="7684410" y="4283469"/>
                </a:lnTo>
                <a:lnTo>
                  <a:pt x="7683389" y="4283881"/>
                </a:lnTo>
                <a:cubicBezTo>
                  <a:pt x="7683389" y="4259981"/>
                  <a:pt x="7656825" y="4259981"/>
                  <a:pt x="7656825" y="4236081"/>
                </a:cubicBezTo>
                <a:close/>
                <a:moveTo>
                  <a:pt x="1922763" y="4229900"/>
                </a:moveTo>
                <a:cubicBezTo>
                  <a:pt x="1939109" y="4234433"/>
                  <a:pt x="1973846" y="4265338"/>
                  <a:pt x="1993257" y="4283057"/>
                </a:cubicBezTo>
                <a:cubicBezTo>
                  <a:pt x="1993257" y="4283057"/>
                  <a:pt x="1967205" y="4259569"/>
                  <a:pt x="1914078" y="4235669"/>
                </a:cubicBezTo>
                <a:cubicBezTo>
                  <a:pt x="1914078" y="4229900"/>
                  <a:pt x="1917654" y="4228252"/>
                  <a:pt x="1922763" y="4229900"/>
                </a:cubicBezTo>
                <a:close/>
                <a:moveTo>
                  <a:pt x="10046486" y="4224955"/>
                </a:moveTo>
                <a:cubicBezTo>
                  <a:pt x="10049040" y="4225779"/>
                  <a:pt x="10051084" y="4229076"/>
                  <a:pt x="10051084" y="4235257"/>
                </a:cubicBezTo>
                <a:cubicBezTo>
                  <a:pt x="10051084" y="4259157"/>
                  <a:pt x="10050573" y="4258745"/>
                  <a:pt x="10024521" y="4258745"/>
                </a:cubicBezTo>
                <a:cubicBezTo>
                  <a:pt x="10024521" y="4246795"/>
                  <a:pt x="10030651" y="4235257"/>
                  <a:pt x="10037291" y="4229076"/>
                </a:cubicBezTo>
                <a:cubicBezTo>
                  <a:pt x="10040867" y="4226192"/>
                  <a:pt x="10043932" y="4224543"/>
                  <a:pt x="10046486" y="4224955"/>
                </a:cubicBezTo>
                <a:close/>
                <a:moveTo>
                  <a:pt x="8560483" y="4212593"/>
                </a:moveTo>
                <a:cubicBezTo>
                  <a:pt x="8588068" y="4236081"/>
                  <a:pt x="8560483" y="4236081"/>
                  <a:pt x="8587557" y="4283057"/>
                </a:cubicBezTo>
                <a:cubicBezTo>
                  <a:pt x="8587557" y="4283057"/>
                  <a:pt x="8560483" y="4235669"/>
                  <a:pt x="8560483" y="4235669"/>
                </a:cubicBezTo>
                <a:cubicBezTo>
                  <a:pt x="8560483" y="4235669"/>
                  <a:pt x="8560483" y="4236081"/>
                  <a:pt x="8560483" y="4212593"/>
                </a:cubicBezTo>
                <a:close/>
                <a:moveTo>
                  <a:pt x="8161525" y="4212593"/>
                </a:moveTo>
                <a:cubicBezTo>
                  <a:pt x="8175317" y="4224543"/>
                  <a:pt x="8181958" y="4230724"/>
                  <a:pt x="8188599" y="4236493"/>
                </a:cubicBezTo>
                <a:cubicBezTo>
                  <a:pt x="8162036" y="4236493"/>
                  <a:pt x="8188599" y="4236493"/>
                  <a:pt x="8161525" y="4260393"/>
                </a:cubicBezTo>
                <a:cubicBezTo>
                  <a:pt x="8161525" y="4236493"/>
                  <a:pt x="8161525" y="4236493"/>
                  <a:pt x="8161525" y="4212593"/>
                </a:cubicBezTo>
                <a:close/>
                <a:moveTo>
                  <a:pt x="7894872" y="4212593"/>
                </a:moveTo>
                <a:cubicBezTo>
                  <a:pt x="7894872" y="4212593"/>
                  <a:pt x="7922457" y="4212593"/>
                  <a:pt x="7922457" y="4236905"/>
                </a:cubicBezTo>
                <a:cubicBezTo>
                  <a:pt x="7894872" y="4236905"/>
                  <a:pt x="7894872" y="4212593"/>
                  <a:pt x="7894872" y="4212593"/>
                </a:cubicBezTo>
                <a:close/>
                <a:moveTo>
                  <a:pt x="7816204" y="4212593"/>
                </a:moveTo>
                <a:cubicBezTo>
                  <a:pt x="7843789" y="4236905"/>
                  <a:pt x="7843789" y="4236493"/>
                  <a:pt x="7843789" y="4261218"/>
                </a:cubicBezTo>
                <a:cubicBezTo>
                  <a:pt x="7843789" y="4261218"/>
                  <a:pt x="7816204" y="4261630"/>
                  <a:pt x="7816204" y="4236905"/>
                </a:cubicBezTo>
                <a:cubicBezTo>
                  <a:pt x="7816204" y="4236905"/>
                  <a:pt x="7816204" y="4236905"/>
                  <a:pt x="7816204" y="4212593"/>
                </a:cubicBezTo>
                <a:close/>
                <a:moveTo>
                  <a:pt x="7710973" y="4212593"/>
                </a:moveTo>
                <a:cubicBezTo>
                  <a:pt x="7722978" y="4212593"/>
                  <a:pt x="7728852" y="4218362"/>
                  <a:pt x="7731726" y="4227067"/>
                </a:cubicBezTo>
                <a:lnTo>
                  <a:pt x="7732847" y="4240179"/>
                </a:lnTo>
                <a:lnTo>
                  <a:pt x="7731726" y="4235875"/>
                </a:lnTo>
                <a:cubicBezTo>
                  <a:pt x="7728852" y="4230106"/>
                  <a:pt x="7722978" y="4224337"/>
                  <a:pt x="7710973" y="4212593"/>
                </a:cubicBezTo>
                <a:close/>
                <a:moveTo>
                  <a:pt x="7683389" y="4212593"/>
                </a:moveTo>
                <a:cubicBezTo>
                  <a:pt x="7683389" y="4212593"/>
                  <a:pt x="7710973" y="4261630"/>
                  <a:pt x="7710973" y="4212593"/>
                </a:cubicBezTo>
                <a:cubicBezTo>
                  <a:pt x="7710973" y="4212593"/>
                  <a:pt x="7710973" y="4236493"/>
                  <a:pt x="7710973" y="4261218"/>
                </a:cubicBezTo>
                <a:cubicBezTo>
                  <a:pt x="7710973" y="4261218"/>
                  <a:pt x="7683389" y="4236905"/>
                  <a:pt x="7683389" y="4212593"/>
                </a:cubicBezTo>
                <a:close/>
                <a:moveTo>
                  <a:pt x="7603188" y="4212593"/>
                </a:moveTo>
                <a:cubicBezTo>
                  <a:pt x="7603188" y="4224131"/>
                  <a:pt x="7603188" y="4230312"/>
                  <a:pt x="7606253" y="4233197"/>
                </a:cubicBezTo>
                <a:lnTo>
                  <a:pt x="7625154" y="4235257"/>
                </a:lnTo>
                <a:lnTo>
                  <a:pt x="7626175" y="4235669"/>
                </a:lnTo>
                <a:cubicBezTo>
                  <a:pt x="7629241" y="4241850"/>
                  <a:pt x="7629241" y="4247619"/>
                  <a:pt x="7629241" y="4259157"/>
                </a:cubicBezTo>
                <a:cubicBezTo>
                  <a:pt x="7603699" y="4235669"/>
                  <a:pt x="7603188" y="4235669"/>
                  <a:pt x="7603188" y="4259157"/>
                </a:cubicBezTo>
                <a:lnTo>
                  <a:pt x="7597569" y="4251740"/>
                </a:lnTo>
                <a:lnTo>
                  <a:pt x="7593993" y="4260393"/>
                </a:lnTo>
                <a:lnTo>
                  <a:pt x="7592971" y="4257509"/>
                </a:lnTo>
                <a:lnTo>
                  <a:pt x="7596547" y="4250504"/>
                </a:lnTo>
                <a:lnTo>
                  <a:pt x="7592461" y="4245559"/>
                </a:lnTo>
                <a:cubicBezTo>
                  <a:pt x="7588885" y="4234433"/>
                  <a:pt x="7603188" y="4229900"/>
                  <a:pt x="7603188" y="4212593"/>
                </a:cubicBezTo>
                <a:close/>
                <a:moveTo>
                  <a:pt x="7603188" y="4212593"/>
                </a:moveTo>
                <a:cubicBezTo>
                  <a:pt x="7603188" y="4212593"/>
                  <a:pt x="7629241" y="4235669"/>
                  <a:pt x="7629241" y="4235669"/>
                </a:cubicBezTo>
                <a:lnTo>
                  <a:pt x="7625154" y="4235257"/>
                </a:lnTo>
                <a:close/>
                <a:moveTo>
                  <a:pt x="1726604" y="4212593"/>
                </a:moveTo>
                <a:cubicBezTo>
                  <a:pt x="1726604" y="4236905"/>
                  <a:pt x="1753678" y="4236905"/>
                  <a:pt x="1781263" y="4236905"/>
                </a:cubicBezTo>
                <a:cubicBezTo>
                  <a:pt x="1753678" y="4236905"/>
                  <a:pt x="1753678" y="4212593"/>
                  <a:pt x="1753678" y="4212593"/>
                </a:cubicBezTo>
                <a:cubicBezTo>
                  <a:pt x="1753678" y="4212593"/>
                  <a:pt x="1753678" y="4212593"/>
                  <a:pt x="1781263" y="4212593"/>
                </a:cubicBezTo>
                <a:cubicBezTo>
                  <a:pt x="1781263" y="4212593"/>
                  <a:pt x="1780752" y="4212593"/>
                  <a:pt x="1808337" y="4236905"/>
                </a:cubicBezTo>
                <a:cubicBezTo>
                  <a:pt x="1808337" y="4261630"/>
                  <a:pt x="1781263" y="4261218"/>
                  <a:pt x="1753678" y="4261218"/>
                </a:cubicBezTo>
                <a:cubicBezTo>
                  <a:pt x="1726604" y="4236493"/>
                  <a:pt x="1726604" y="4236905"/>
                  <a:pt x="1726604" y="4212593"/>
                </a:cubicBezTo>
                <a:close/>
                <a:moveTo>
                  <a:pt x="7630262" y="4212181"/>
                </a:moveTo>
                <a:cubicBezTo>
                  <a:pt x="7630262" y="4212181"/>
                  <a:pt x="7630262" y="4212181"/>
                  <a:pt x="7633327" y="4212181"/>
                </a:cubicBezTo>
                <a:lnTo>
                  <a:pt x="7656315" y="4212181"/>
                </a:lnTo>
                <a:lnTo>
                  <a:pt x="7664488" y="4228664"/>
                </a:lnTo>
                <a:lnTo>
                  <a:pt x="7659891" y="4232785"/>
                </a:lnTo>
                <a:lnTo>
                  <a:pt x="7650185" y="4221247"/>
                </a:lnTo>
                <a:cubicBezTo>
                  <a:pt x="7643543" y="4212181"/>
                  <a:pt x="7643543" y="4212181"/>
                  <a:pt x="7656825" y="4236081"/>
                </a:cubicBezTo>
                <a:cubicBezTo>
                  <a:pt x="7656825" y="4236081"/>
                  <a:pt x="7656825" y="4236081"/>
                  <a:pt x="7653249" y="4236081"/>
                </a:cubicBezTo>
                <a:lnTo>
                  <a:pt x="7632305" y="4236081"/>
                </a:lnTo>
                <a:close/>
                <a:moveTo>
                  <a:pt x="7980181" y="4206000"/>
                </a:moveTo>
                <a:cubicBezTo>
                  <a:pt x="7982735" y="4212181"/>
                  <a:pt x="7988865" y="4224543"/>
                  <a:pt x="8001125" y="4236905"/>
                </a:cubicBezTo>
                <a:cubicBezTo>
                  <a:pt x="7988865" y="4224543"/>
                  <a:pt x="7982735" y="4218774"/>
                  <a:pt x="7980181" y="4212593"/>
                </a:cubicBezTo>
                <a:lnTo>
                  <a:pt x="7979669" y="4207236"/>
                </a:lnTo>
                <a:close/>
                <a:moveTo>
                  <a:pt x="7791173" y="4191578"/>
                </a:moveTo>
                <a:lnTo>
                  <a:pt x="7816204" y="4212593"/>
                </a:lnTo>
                <a:cubicBezTo>
                  <a:pt x="7816204" y="4224543"/>
                  <a:pt x="7809563" y="4224543"/>
                  <a:pt x="7802923" y="4218362"/>
                </a:cubicBezTo>
                <a:close/>
                <a:moveTo>
                  <a:pt x="8081325" y="4188693"/>
                </a:moveTo>
                <a:cubicBezTo>
                  <a:pt x="8081325" y="4212593"/>
                  <a:pt x="8081325" y="4212593"/>
                  <a:pt x="8081325" y="4212593"/>
                </a:cubicBezTo>
                <a:cubicBezTo>
                  <a:pt x="8081325" y="4236493"/>
                  <a:pt x="8054761" y="4260393"/>
                  <a:pt x="8081325" y="4284293"/>
                </a:cubicBezTo>
                <a:cubicBezTo>
                  <a:pt x="8081325" y="4284293"/>
                  <a:pt x="8054761" y="4260393"/>
                  <a:pt x="8054761" y="4260393"/>
                </a:cubicBezTo>
                <a:cubicBezTo>
                  <a:pt x="8054761" y="4284293"/>
                  <a:pt x="8028199" y="4284706"/>
                  <a:pt x="8054761" y="4308606"/>
                </a:cubicBezTo>
                <a:cubicBezTo>
                  <a:pt x="8028199" y="4308606"/>
                  <a:pt x="8001125" y="4356406"/>
                  <a:pt x="8028199" y="4404206"/>
                </a:cubicBezTo>
                <a:cubicBezTo>
                  <a:pt x="8028199" y="4428106"/>
                  <a:pt x="8001635" y="4355994"/>
                  <a:pt x="8001635" y="4355994"/>
                </a:cubicBezTo>
                <a:cubicBezTo>
                  <a:pt x="7987843" y="4344044"/>
                  <a:pt x="7981713" y="4356406"/>
                  <a:pt x="7974561" y="4365059"/>
                </a:cubicBezTo>
                <a:lnTo>
                  <a:pt x="7964345" y="4372889"/>
                </a:lnTo>
                <a:lnTo>
                  <a:pt x="7947998" y="4355994"/>
                </a:lnTo>
                <a:cubicBezTo>
                  <a:pt x="7947998" y="4379894"/>
                  <a:pt x="7921435" y="4428106"/>
                  <a:pt x="7894872" y="4428106"/>
                </a:cubicBezTo>
                <a:cubicBezTo>
                  <a:pt x="7894872" y="4428106"/>
                  <a:pt x="7894872" y="4451594"/>
                  <a:pt x="7894872" y="4451594"/>
                </a:cubicBezTo>
                <a:cubicBezTo>
                  <a:pt x="7894872" y="4427694"/>
                  <a:pt x="7894361" y="4452007"/>
                  <a:pt x="7867798" y="4428106"/>
                </a:cubicBezTo>
                <a:cubicBezTo>
                  <a:pt x="7894361" y="4404206"/>
                  <a:pt x="7867798" y="4356406"/>
                  <a:pt x="7867798" y="4308606"/>
                </a:cubicBezTo>
                <a:cubicBezTo>
                  <a:pt x="7894361" y="4332506"/>
                  <a:pt x="7894872" y="4332094"/>
                  <a:pt x="7894872" y="4332094"/>
                </a:cubicBezTo>
                <a:cubicBezTo>
                  <a:pt x="7894872" y="4332094"/>
                  <a:pt x="7894872" y="4332094"/>
                  <a:pt x="7894872" y="4355994"/>
                </a:cubicBezTo>
                <a:cubicBezTo>
                  <a:pt x="7894872" y="4355994"/>
                  <a:pt x="7920924" y="4356406"/>
                  <a:pt x="7947998" y="4332094"/>
                </a:cubicBezTo>
                <a:cubicBezTo>
                  <a:pt x="7947998" y="4284293"/>
                  <a:pt x="7974561" y="4332094"/>
                  <a:pt x="7974561" y="4260393"/>
                </a:cubicBezTo>
                <a:cubicBezTo>
                  <a:pt x="7974561" y="4308194"/>
                  <a:pt x="7974561" y="4260805"/>
                  <a:pt x="8001635" y="4308606"/>
                </a:cubicBezTo>
                <a:cubicBezTo>
                  <a:pt x="8001635" y="4236493"/>
                  <a:pt x="8054761" y="4236493"/>
                  <a:pt x="8081325" y="4188693"/>
                </a:cubicBezTo>
                <a:close/>
                <a:moveTo>
                  <a:pt x="1913568" y="4188281"/>
                </a:moveTo>
                <a:cubicBezTo>
                  <a:pt x="1940131" y="4212181"/>
                  <a:pt x="1940131" y="4212181"/>
                  <a:pt x="1966694" y="4236081"/>
                </a:cubicBezTo>
                <a:cubicBezTo>
                  <a:pt x="1966694" y="4236081"/>
                  <a:pt x="1940131" y="4236081"/>
                  <a:pt x="1940131" y="4236081"/>
                </a:cubicBezTo>
                <a:cubicBezTo>
                  <a:pt x="1913568" y="4212181"/>
                  <a:pt x="1940131" y="4236081"/>
                  <a:pt x="1913568" y="4212181"/>
                </a:cubicBezTo>
                <a:cubicBezTo>
                  <a:pt x="1887004" y="4212181"/>
                  <a:pt x="1913568" y="4212181"/>
                  <a:pt x="1913568" y="4188281"/>
                </a:cubicBezTo>
                <a:close/>
                <a:moveTo>
                  <a:pt x="8266756" y="4187869"/>
                </a:moveTo>
                <a:cubicBezTo>
                  <a:pt x="8266756" y="4187869"/>
                  <a:pt x="8266756" y="4200231"/>
                  <a:pt x="8266756" y="4209297"/>
                </a:cubicBezTo>
                <a:lnTo>
                  <a:pt x="8266756" y="4212593"/>
                </a:lnTo>
                <a:cubicBezTo>
                  <a:pt x="8266756" y="4212593"/>
                  <a:pt x="8243257" y="4187869"/>
                  <a:pt x="8266756" y="4187869"/>
                </a:cubicBezTo>
                <a:close/>
                <a:moveTo>
                  <a:pt x="7977115" y="4187869"/>
                </a:moveTo>
                <a:lnTo>
                  <a:pt x="7979669" y="4207236"/>
                </a:lnTo>
                <a:lnTo>
                  <a:pt x="7977115" y="4212593"/>
                </a:lnTo>
                <a:cubicBezTo>
                  <a:pt x="7977115" y="4212593"/>
                  <a:pt x="7977115" y="4187869"/>
                  <a:pt x="7977115" y="4187869"/>
                </a:cubicBezTo>
                <a:close/>
                <a:moveTo>
                  <a:pt x="7789641" y="4187869"/>
                </a:moveTo>
                <a:lnTo>
                  <a:pt x="7791173" y="4191578"/>
                </a:lnTo>
                <a:lnTo>
                  <a:pt x="7789641" y="4190342"/>
                </a:lnTo>
                <a:close/>
                <a:moveTo>
                  <a:pt x="7734471" y="4187869"/>
                </a:moveTo>
                <a:cubicBezTo>
                  <a:pt x="7734471" y="4187869"/>
                  <a:pt x="7762056" y="4212593"/>
                  <a:pt x="7762056" y="4187869"/>
                </a:cubicBezTo>
                <a:cubicBezTo>
                  <a:pt x="7762056" y="4187869"/>
                  <a:pt x="7762056" y="4187869"/>
                  <a:pt x="7762056" y="4212593"/>
                </a:cubicBezTo>
                <a:cubicBezTo>
                  <a:pt x="7762056" y="4236905"/>
                  <a:pt x="7762056" y="4212593"/>
                  <a:pt x="7734471" y="4187869"/>
                </a:cubicBezTo>
                <a:close/>
                <a:moveTo>
                  <a:pt x="10183389" y="4187045"/>
                </a:moveTo>
                <a:lnTo>
                  <a:pt x="10189008" y="4195698"/>
                </a:lnTo>
                <a:lnTo>
                  <a:pt x="10168575" y="4205588"/>
                </a:lnTo>
                <a:close/>
                <a:moveTo>
                  <a:pt x="7782489" y="4184573"/>
                </a:moveTo>
                <a:lnTo>
                  <a:pt x="7789641" y="4190342"/>
                </a:lnTo>
                <a:lnTo>
                  <a:pt x="7789641" y="4190754"/>
                </a:lnTo>
                <a:cubicBezTo>
                  <a:pt x="7789641" y="4193638"/>
                  <a:pt x="7789641" y="4200231"/>
                  <a:pt x="7789641" y="4212593"/>
                </a:cubicBezTo>
                <a:cubicBezTo>
                  <a:pt x="7775849" y="4187869"/>
                  <a:pt x="7775849" y="4181688"/>
                  <a:pt x="7782489" y="4184573"/>
                </a:cubicBezTo>
                <a:close/>
                <a:moveTo>
                  <a:pt x="7763078" y="4182512"/>
                </a:moveTo>
                <a:cubicBezTo>
                  <a:pt x="7764099" y="4182512"/>
                  <a:pt x="7765121" y="4183336"/>
                  <a:pt x="7766653" y="4184985"/>
                </a:cubicBezTo>
                <a:cubicBezTo>
                  <a:pt x="7774316" y="4195286"/>
                  <a:pt x="7789641" y="4236905"/>
                  <a:pt x="7789641" y="4236905"/>
                </a:cubicBezTo>
                <a:cubicBezTo>
                  <a:pt x="7762056" y="4212593"/>
                  <a:pt x="7762056" y="4212593"/>
                  <a:pt x="7762056" y="4187869"/>
                </a:cubicBezTo>
                <a:cubicBezTo>
                  <a:pt x="7762056" y="4184573"/>
                  <a:pt x="7762567" y="4182924"/>
                  <a:pt x="7763078" y="4182512"/>
                </a:cubicBezTo>
                <a:close/>
                <a:moveTo>
                  <a:pt x="10114937" y="4177155"/>
                </a:moveTo>
                <a:cubicBezTo>
                  <a:pt x="10118513" y="4178392"/>
                  <a:pt x="10123622" y="4180864"/>
                  <a:pt x="10130262" y="4187045"/>
                </a:cubicBezTo>
                <a:cubicBezTo>
                  <a:pt x="10103699" y="4187045"/>
                  <a:pt x="10103699" y="4210945"/>
                  <a:pt x="10103699" y="4210945"/>
                </a:cubicBezTo>
                <a:cubicBezTo>
                  <a:pt x="10130262" y="4234845"/>
                  <a:pt x="10130262" y="4162733"/>
                  <a:pt x="10130262" y="4210945"/>
                </a:cubicBezTo>
                <a:cubicBezTo>
                  <a:pt x="10156826" y="4234845"/>
                  <a:pt x="10156826" y="4210945"/>
                  <a:pt x="10156826" y="4210945"/>
                </a:cubicBezTo>
                <a:lnTo>
                  <a:pt x="10168575" y="4205588"/>
                </a:lnTo>
                <a:lnTo>
                  <a:pt x="10127197" y="4256273"/>
                </a:lnTo>
                <a:cubicBezTo>
                  <a:pt x="10103699" y="4264926"/>
                  <a:pt x="10077647" y="4259157"/>
                  <a:pt x="10051084" y="4235257"/>
                </a:cubicBezTo>
                <a:cubicBezTo>
                  <a:pt x="10077647" y="4235257"/>
                  <a:pt x="10051084" y="4210945"/>
                  <a:pt x="10051084" y="4210945"/>
                </a:cubicBezTo>
                <a:cubicBezTo>
                  <a:pt x="10077647" y="4187045"/>
                  <a:pt x="10077136" y="4235257"/>
                  <a:pt x="10077136" y="4235257"/>
                </a:cubicBezTo>
                <a:cubicBezTo>
                  <a:pt x="10090418" y="4247207"/>
                  <a:pt x="10097058" y="4241026"/>
                  <a:pt x="10100634" y="4235257"/>
                </a:cubicBezTo>
                <a:lnTo>
                  <a:pt x="10101145" y="4232785"/>
                </a:lnTo>
                <a:lnTo>
                  <a:pt x="10103699" y="4235257"/>
                </a:lnTo>
                <a:cubicBezTo>
                  <a:pt x="10103699" y="4229076"/>
                  <a:pt x="10103699" y="4227428"/>
                  <a:pt x="10103188" y="4228252"/>
                </a:cubicBezTo>
                <a:lnTo>
                  <a:pt x="10101145" y="4232785"/>
                </a:lnTo>
                <a:lnTo>
                  <a:pt x="10080712" y="4210945"/>
                </a:lnTo>
                <a:cubicBezTo>
                  <a:pt x="10077136" y="4204764"/>
                  <a:pt x="10077136" y="4198995"/>
                  <a:pt x="10077136" y="4187045"/>
                </a:cubicBezTo>
                <a:cubicBezTo>
                  <a:pt x="10103699" y="4210945"/>
                  <a:pt x="10103699" y="4187045"/>
                  <a:pt x="10103699" y="4187045"/>
                </a:cubicBezTo>
                <a:cubicBezTo>
                  <a:pt x="10103699" y="4187045"/>
                  <a:pt x="10103699" y="4180864"/>
                  <a:pt x="10107275" y="4177979"/>
                </a:cubicBezTo>
                <a:cubicBezTo>
                  <a:pt x="10108808" y="4176331"/>
                  <a:pt x="10110851" y="4175919"/>
                  <a:pt x="10114937" y="4177155"/>
                </a:cubicBezTo>
                <a:close/>
                <a:moveTo>
                  <a:pt x="1710768" y="4163969"/>
                </a:moveTo>
                <a:cubicBezTo>
                  <a:pt x="1720474" y="4170150"/>
                  <a:pt x="1727626" y="4175919"/>
                  <a:pt x="1727626" y="4188281"/>
                </a:cubicBezTo>
                <a:cubicBezTo>
                  <a:pt x="1717920" y="4179628"/>
                  <a:pt x="1713323" y="4171386"/>
                  <a:pt x="1710768" y="4163969"/>
                </a:cubicBezTo>
                <a:close/>
                <a:moveTo>
                  <a:pt x="8747957" y="4163145"/>
                </a:moveTo>
                <a:cubicBezTo>
                  <a:pt x="8771966" y="4187869"/>
                  <a:pt x="8748468" y="4187869"/>
                  <a:pt x="8771966" y="4212593"/>
                </a:cubicBezTo>
                <a:cubicBezTo>
                  <a:pt x="8748468" y="4212593"/>
                  <a:pt x="8747957" y="4163145"/>
                  <a:pt x="8747957" y="4187869"/>
                </a:cubicBezTo>
                <a:cubicBezTo>
                  <a:pt x="8747957" y="4163145"/>
                  <a:pt x="8747957" y="4163145"/>
                  <a:pt x="8747957" y="4163145"/>
                </a:cubicBezTo>
                <a:close/>
                <a:moveTo>
                  <a:pt x="10236004" y="4141717"/>
                </a:moveTo>
                <a:cubicBezTo>
                  <a:pt x="10263078" y="4141717"/>
                  <a:pt x="10262567" y="4141717"/>
                  <a:pt x="10262567" y="4164793"/>
                </a:cubicBezTo>
                <a:cubicBezTo>
                  <a:pt x="10262567" y="4164793"/>
                  <a:pt x="10263078" y="4170150"/>
                  <a:pt x="10259502" y="4173035"/>
                </a:cubicBezTo>
                <a:lnTo>
                  <a:pt x="10237026" y="4165205"/>
                </a:lnTo>
                <a:lnTo>
                  <a:pt x="10243156" y="4187457"/>
                </a:lnTo>
                <a:cubicBezTo>
                  <a:pt x="10239580" y="4201879"/>
                  <a:pt x="10209952" y="4192814"/>
                  <a:pt x="10209952" y="4210945"/>
                </a:cubicBezTo>
                <a:cubicBezTo>
                  <a:pt x="10209952" y="4210945"/>
                  <a:pt x="10203311" y="4210945"/>
                  <a:pt x="10196670" y="4208060"/>
                </a:cubicBezTo>
                <a:lnTo>
                  <a:pt x="10189008" y="4195698"/>
                </a:lnTo>
                <a:lnTo>
                  <a:pt x="10206376" y="4187045"/>
                </a:lnTo>
                <a:cubicBezTo>
                  <a:pt x="10214549" y="4184161"/>
                  <a:pt x="10222723" y="4181276"/>
                  <a:pt x="10227831" y="4177567"/>
                </a:cubicBezTo>
                <a:lnTo>
                  <a:pt x="10236004" y="4164381"/>
                </a:lnTo>
                <a:lnTo>
                  <a:pt x="10236004" y="4144602"/>
                </a:lnTo>
                <a:cubicBezTo>
                  <a:pt x="10236004" y="4141717"/>
                  <a:pt x="10236004" y="4141717"/>
                  <a:pt x="10236004" y="4141717"/>
                </a:cubicBezTo>
                <a:close/>
                <a:moveTo>
                  <a:pt x="7977115" y="4141717"/>
                </a:moveTo>
                <a:cubicBezTo>
                  <a:pt x="7977115" y="4165205"/>
                  <a:pt x="8001125" y="4188693"/>
                  <a:pt x="8001125" y="4212593"/>
                </a:cubicBezTo>
                <a:cubicBezTo>
                  <a:pt x="8001125" y="4188693"/>
                  <a:pt x="7977115" y="4165205"/>
                  <a:pt x="7977115" y="4165205"/>
                </a:cubicBezTo>
                <a:cubicBezTo>
                  <a:pt x="7977115" y="4165205"/>
                  <a:pt x="7977115" y="4165205"/>
                  <a:pt x="7977115" y="4141717"/>
                </a:cubicBezTo>
                <a:close/>
                <a:moveTo>
                  <a:pt x="8082857" y="4116993"/>
                </a:moveTo>
                <a:cubicBezTo>
                  <a:pt x="8109931" y="4141717"/>
                  <a:pt x="8082857" y="4117405"/>
                  <a:pt x="8109931" y="4141717"/>
                </a:cubicBezTo>
                <a:cubicBezTo>
                  <a:pt x="8082857" y="4141717"/>
                  <a:pt x="8082857" y="4116993"/>
                  <a:pt x="8082857" y="4116993"/>
                </a:cubicBezTo>
                <a:close/>
                <a:moveTo>
                  <a:pt x="10314161" y="4092681"/>
                </a:moveTo>
                <a:cubicBezTo>
                  <a:pt x="10341235" y="4092681"/>
                  <a:pt x="10341235" y="4092681"/>
                  <a:pt x="10341235" y="4092681"/>
                </a:cubicBezTo>
                <a:cubicBezTo>
                  <a:pt x="10341235" y="4116993"/>
                  <a:pt x="10341235" y="4116993"/>
                  <a:pt x="10314161" y="4092681"/>
                </a:cubicBezTo>
                <a:close/>
                <a:moveTo>
                  <a:pt x="8161525" y="4092681"/>
                </a:moveTo>
                <a:cubicBezTo>
                  <a:pt x="8188088" y="4140481"/>
                  <a:pt x="8163057" y="4119053"/>
                  <a:pt x="8161525" y="4140481"/>
                </a:cubicBezTo>
                <a:lnTo>
                  <a:pt x="8161525" y="4135536"/>
                </a:lnTo>
                <a:lnTo>
                  <a:pt x="8161525" y="4116993"/>
                </a:lnTo>
                <a:cubicBezTo>
                  <a:pt x="8161525" y="4098862"/>
                  <a:pt x="8146200" y="4093917"/>
                  <a:pt x="8149776" y="4093093"/>
                </a:cubicBezTo>
                <a:close/>
                <a:moveTo>
                  <a:pt x="8109931" y="4092681"/>
                </a:moveTo>
                <a:cubicBezTo>
                  <a:pt x="8133940" y="4116993"/>
                  <a:pt x="8109931" y="4117405"/>
                  <a:pt x="8109931" y="4141717"/>
                </a:cubicBezTo>
                <a:cubicBezTo>
                  <a:pt x="8109931" y="4129355"/>
                  <a:pt x="8109931" y="4123174"/>
                  <a:pt x="8109931" y="4116993"/>
                </a:cubicBezTo>
                <a:close/>
                <a:moveTo>
                  <a:pt x="8028199" y="4092681"/>
                </a:moveTo>
                <a:cubicBezTo>
                  <a:pt x="8055273" y="4116993"/>
                  <a:pt x="8028199" y="4116993"/>
                  <a:pt x="8028199" y="4116993"/>
                </a:cubicBezTo>
                <a:cubicBezTo>
                  <a:pt x="8028199" y="4092681"/>
                  <a:pt x="8028199" y="4092681"/>
                  <a:pt x="8028199" y="4092681"/>
                </a:cubicBezTo>
                <a:close/>
                <a:moveTo>
                  <a:pt x="8082347" y="4068781"/>
                </a:moveTo>
                <a:cubicBezTo>
                  <a:pt x="8082347" y="4068781"/>
                  <a:pt x="8082347" y="4092681"/>
                  <a:pt x="8082347" y="4092681"/>
                </a:cubicBezTo>
                <a:cubicBezTo>
                  <a:pt x="8075705" y="4086500"/>
                  <a:pt x="8072130" y="4081967"/>
                  <a:pt x="8070597" y="4078258"/>
                </a:cubicBezTo>
                <a:lnTo>
                  <a:pt x="8071108" y="4074962"/>
                </a:lnTo>
                <a:close/>
                <a:moveTo>
                  <a:pt x="8082857" y="4046529"/>
                </a:moveTo>
                <a:cubicBezTo>
                  <a:pt x="8082857" y="4046529"/>
                  <a:pt x="8109931" y="4069605"/>
                  <a:pt x="8109931" y="4046529"/>
                </a:cubicBezTo>
                <a:cubicBezTo>
                  <a:pt x="8109931" y="4092681"/>
                  <a:pt x="8082857" y="4046529"/>
                  <a:pt x="8109931" y="4092681"/>
                </a:cubicBezTo>
                <a:cubicBezTo>
                  <a:pt x="8082857" y="4069605"/>
                  <a:pt x="8109931" y="4069605"/>
                  <a:pt x="8082857" y="4046529"/>
                </a:cubicBezTo>
                <a:close/>
                <a:moveTo>
                  <a:pt x="1621373" y="4044469"/>
                </a:moveTo>
                <a:cubicBezTo>
                  <a:pt x="1621373" y="4044469"/>
                  <a:pt x="1634655" y="4051062"/>
                  <a:pt x="1647937" y="4056831"/>
                </a:cubicBezTo>
                <a:lnTo>
                  <a:pt x="1657131" y="4060952"/>
                </a:lnTo>
                <a:lnTo>
                  <a:pt x="1656109" y="4062188"/>
                </a:lnTo>
                <a:cubicBezTo>
                  <a:pt x="1651001" y="4061364"/>
                  <a:pt x="1641296" y="4056419"/>
                  <a:pt x="1621373" y="4044469"/>
                </a:cubicBezTo>
                <a:close/>
                <a:moveTo>
                  <a:pt x="8110442" y="4035815"/>
                </a:moveTo>
                <a:cubicBezTo>
                  <a:pt x="8110953" y="4034991"/>
                  <a:pt x="8111463" y="4036639"/>
                  <a:pt x="8112996" y="4039524"/>
                </a:cubicBezTo>
                <a:cubicBezTo>
                  <a:pt x="8116061" y="4045293"/>
                  <a:pt x="8122191" y="4056831"/>
                  <a:pt x="8133940" y="4068781"/>
                </a:cubicBezTo>
                <a:lnTo>
                  <a:pt x="8133940" y="4092681"/>
                </a:lnTo>
                <a:cubicBezTo>
                  <a:pt x="8133940" y="4069193"/>
                  <a:pt x="8109931" y="4068781"/>
                  <a:pt x="8109931" y="4045293"/>
                </a:cubicBezTo>
                <a:cubicBezTo>
                  <a:pt x="8109931" y="4039524"/>
                  <a:pt x="8109931" y="4036639"/>
                  <a:pt x="8110442" y="4035815"/>
                </a:cubicBezTo>
                <a:close/>
                <a:moveTo>
                  <a:pt x="8164590" y="4027574"/>
                </a:moveTo>
                <a:lnTo>
                  <a:pt x="8188599" y="4044881"/>
                </a:lnTo>
                <a:lnTo>
                  <a:pt x="8174807" y="4053122"/>
                </a:lnTo>
                <a:cubicBezTo>
                  <a:pt x="8168166" y="4050238"/>
                  <a:pt x="8161525" y="4044881"/>
                  <a:pt x="8161525" y="4044881"/>
                </a:cubicBezTo>
                <a:cubicBezTo>
                  <a:pt x="8161525" y="4033343"/>
                  <a:pt x="8161014" y="4027574"/>
                  <a:pt x="8164590" y="4027574"/>
                </a:cubicBezTo>
                <a:close/>
                <a:moveTo>
                  <a:pt x="8138537" y="4025101"/>
                </a:moveTo>
                <a:cubicBezTo>
                  <a:pt x="8146200" y="4019332"/>
                  <a:pt x="8161525" y="4051062"/>
                  <a:pt x="8161525" y="4068781"/>
                </a:cubicBezTo>
                <a:cubicBezTo>
                  <a:pt x="8161525" y="4068781"/>
                  <a:pt x="8161525" y="4068369"/>
                  <a:pt x="8161525" y="4071665"/>
                </a:cubicBezTo>
                <a:lnTo>
                  <a:pt x="8161525" y="4092681"/>
                </a:lnTo>
                <a:lnTo>
                  <a:pt x="8157949" y="4080731"/>
                </a:lnTo>
                <a:lnTo>
                  <a:pt x="8133940" y="4068781"/>
                </a:lnTo>
                <a:lnTo>
                  <a:pt x="8154373" y="4056831"/>
                </a:lnTo>
                <a:cubicBezTo>
                  <a:pt x="8154373" y="4051062"/>
                  <a:pt x="8147733" y="4044881"/>
                  <a:pt x="8133940" y="4044881"/>
                </a:cubicBezTo>
                <a:cubicBezTo>
                  <a:pt x="8133940" y="4032931"/>
                  <a:pt x="8135983" y="4027162"/>
                  <a:pt x="8138537" y="4025101"/>
                </a:cubicBezTo>
                <a:close/>
                <a:moveTo>
                  <a:pt x="8427156" y="4021805"/>
                </a:moveTo>
                <a:cubicBezTo>
                  <a:pt x="8454741" y="4044881"/>
                  <a:pt x="8427156" y="4067957"/>
                  <a:pt x="8427156" y="4044881"/>
                </a:cubicBezTo>
                <a:lnTo>
                  <a:pt x="8427156" y="4044057"/>
                </a:lnTo>
                <a:lnTo>
                  <a:pt x="8427156" y="4033343"/>
                </a:lnTo>
                <a:cubicBezTo>
                  <a:pt x="8427156" y="4027574"/>
                  <a:pt x="8427156" y="4021805"/>
                  <a:pt x="8427156" y="4021805"/>
                </a:cubicBezTo>
                <a:close/>
                <a:moveTo>
                  <a:pt x="8188599" y="4020981"/>
                </a:moveTo>
                <a:cubicBezTo>
                  <a:pt x="8215673" y="4020981"/>
                  <a:pt x="8215162" y="4044881"/>
                  <a:pt x="8215162" y="4044881"/>
                </a:cubicBezTo>
                <a:cubicBezTo>
                  <a:pt x="8215162" y="4044881"/>
                  <a:pt x="8188599" y="4021393"/>
                  <a:pt x="8188599" y="4069193"/>
                </a:cubicBezTo>
                <a:cubicBezTo>
                  <a:pt x="8188599" y="4045293"/>
                  <a:pt x="8188599" y="4044881"/>
                  <a:pt x="8188599" y="4044881"/>
                </a:cubicBezTo>
                <a:lnTo>
                  <a:pt x="8188599" y="4024277"/>
                </a:lnTo>
                <a:cubicBezTo>
                  <a:pt x="8188599" y="4021393"/>
                  <a:pt x="8188599" y="4020981"/>
                  <a:pt x="8188599" y="4020981"/>
                </a:cubicBezTo>
                <a:close/>
                <a:moveTo>
                  <a:pt x="1653982" y="3977893"/>
                </a:moveTo>
                <a:lnTo>
                  <a:pt x="1667859" y="3987603"/>
                </a:lnTo>
                <a:lnTo>
                  <a:pt x="1688292" y="3999141"/>
                </a:lnTo>
                <a:lnTo>
                  <a:pt x="1678076" y="3996669"/>
                </a:lnTo>
                <a:close/>
                <a:moveTo>
                  <a:pt x="8029220" y="3973181"/>
                </a:moveTo>
                <a:cubicBezTo>
                  <a:pt x="8055783" y="4020981"/>
                  <a:pt x="8055783" y="3973181"/>
                  <a:pt x="8055783" y="3997081"/>
                </a:cubicBezTo>
                <a:cubicBezTo>
                  <a:pt x="8055783" y="3997081"/>
                  <a:pt x="8055783" y="4020569"/>
                  <a:pt x="8082347" y="4020569"/>
                </a:cubicBezTo>
                <a:cubicBezTo>
                  <a:pt x="8055783" y="4020569"/>
                  <a:pt x="8055783" y="3996669"/>
                  <a:pt x="8055783" y="4020569"/>
                </a:cubicBezTo>
                <a:cubicBezTo>
                  <a:pt x="8055783" y="4020569"/>
                  <a:pt x="8055783" y="4044469"/>
                  <a:pt x="8055783" y="4044469"/>
                </a:cubicBezTo>
                <a:cubicBezTo>
                  <a:pt x="8055783" y="4044469"/>
                  <a:pt x="8082347" y="4044469"/>
                  <a:pt x="8082347" y="4044469"/>
                </a:cubicBezTo>
                <a:cubicBezTo>
                  <a:pt x="8082347" y="4056419"/>
                  <a:pt x="8075195" y="4062600"/>
                  <a:pt x="8072130" y="4068781"/>
                </a:cubicBezTo>
                <a:lnTo>
                  <a:pt x="8071108" y="4074962"/>
                </a:lnTo>
                <a:lnTo>
                  <a:pt x="8070597" y="4075786"/>
                </a:lnTo>
                <a:cubicBezTo>
                  <a:pt x="8065489" y="4088148"/>
                  <a:pt x="8075705" y="4110400"/>
                  <a:pt x="8055783" y="4092681"/>
                </a:cubicBezTo>
                <a:cubicBezTo>
                  <a:pt x="8055783" y="4068781"/>
                  <a:pt x="8055783" y="4044881"/>
                  <a:pt x="8029220" y="3973181"/>
                </a:cubicBezTo>
                <a:close/>
                <a:moveTo>
                  <a:pt x="7922457" y="3973181"/>
                </a:moveTo>
                <a:lnTo>
                  <a:pt x="7932673" y="4006558"/>
                </a:lnTo>
                <a:cubicBezTo>
                  <a:pt x="7936249" y="4015624"/>
                  <a:pt x="7936249" y="4021805"/>
                  <a:pt x="7922457" y="4021805"/>
                </a:cubicBezTo>
                <a:cubicBezTo>
                  <a:pt x="7922457" y="4021805"/>
                  <a:pt x="7922457" y="4015624"/>
                  <a:pt x="7922457" y="4006558"/>
                </a:cubicBezTo>
                <a:lnTo>
                  <a:pt x="7922457" y="3990900"/>
                </a:lnTo>
                <a:close/>
                <a:moveTo>
                  <a:pt x="1647937" y="3973181"/>
                </a:moveTo>
                <a:lnTo>
                  <a:pt x="1653982" y="3977893"/>
                </a:lnTo>
                <a:lnTo>
                  <a:pt x="1652917" y="3977147"/>
                </a:lnTo>
                <a:cubicBezTo>
                  <a:pt x="1649597" y="3974623"/>
                  <a:pt x="1647937" y="3973181"/>
                  <a:pt x="1647937" y="3973181"/>
                </a:cubicBezTo>
                <a:close/>
                <a:moveTo>
                  <a:pt x="8294341" y="3972769"/>
                </a:moveTo>
                <a:cubicBezTo>
                  <a:pt x="8294341" y="3972769"/>
                  <a:pt x="8321925" y="3972769"/>
                  <a:pt x="8321925" y="3997493"/>
                </a:cubicBezTo>
                <a:cubicBezTo>
                  <a:pt x="8321925" y="3997493"/>
                  <a:pt x="8321415" y="3997493"/>
                  <a:pt x="8294341" y="3972769"/>
                </a:cubicBezTo>
                <a:close/>
                <a:moveTo>
                  <a:pt x="8215673" y="3972769"/>
                </a:moveTo>
                <a:cubicBezTo>
                  <a:pt x="8215673" y="3972769"/>
                  <a:pt x="8241725" y="4021805"/>
                  <a:pt x="8241725" y="3997493"/>
                </a:cubicBezTo>
                <a:cubicBezTo>
                  <a:pt x="8267267" y="4046529"/>
                  <a:pt x="8215673" y="3997493"/>
                  <a:pt x="8215673" y="3972769"/>
                </a:cubicBezTo>
                <a:close/>
                <a:moveTo>
                  <a:pt x="8161525" y="3972769"/>
                </a:moveTo>
                <a:cubicBezTo>
                  <a:pt x="8188599" y="4021805"/>
                  <a:pt x="8133940" y="3997493"/>
                  <a:pt x="8133940" y="3997493"/>
                </a:cubicBezTo>
                <a:cubicBezTo>
                  <a:pt x="8161014" y="3997493"/>
                  <a:pt x="8133940" y="3972769"/>
                  <a:pt x="8161525" y="3972769"/>
                </a:cubicBezTo>
                <a:close/>
                <a:moveTo>
                  <a:pt x="8055273" y="3972769"/>
                </a:moveTo>
                <a:cubicBezTo>
                  <a:pt x="8082857" y="3997493"/>
                  <a:pt x="8082857" y="3997493"/>
                  <a:pt x="8082857" y="3997493"/>
                </a:cubicBezTo>
                <a:cubicBezTo>
                  <a:pt x="8082857" y="4021805"/>
                  <a:pt x="8082857" y="4021805"/>
                  <a:pt x="8082857" y="4021805"/>
                </a:cubicBezTo>
                <a:cubicBezTo>
                  <a:pt x="8082857" y="4021393"/>
                  <a:pt x="8082347" y="4021393"/>
                  <a:pt x="8082347" y="4020569"/>
                </a:cubicBezTo>
                <a:cubicBezTo>
                  <a:pt x="8082347" y="3997905"/>
                  <a:pt x="8081835" y="3996669"/>
                  <a:pt x="8055273" y="3972769"/>
                </a:cubicBezTo>
                <a:close/>
                <a:moveTo>
                  <a:pt x="1673478" y="3957522"/>
                </a:moveTo>
                <a:lnTo>
                  <a:pt x="1689314" y="3966175"/>
                </a:lnTo>
                <a:cubicBezTo>
                  <a:pt x="1701063" y="3974417"/>
                  <a:pt x="1714344" y="3985131"/>
                  <a:pt x="1727626" y="3997081"/>
                </a:cubicBezTo>
                <a:cubicBezTo>
                  <a:pt x="1727626" y="3997081"/>
                  <a:pt x="1707704" y="3984719"/>
                  <a:pt x="1687270" y="3969884"/>
                </a:cubicBezTo>
                <a:close/>
                <a:moveTo>
                  <a:pt x="7896405" y="3948868"/>
                </a:moveTo>
                <a:lnTo>
                  <a:pt x="7897426" y="3949693"/>
                </a:lnTo>
                <a:lnTo>
                  <a:pt x="7896915" y="3950517"/>
                </a:lnTo>
                <a:close/>
                <a:moveTo>
                  <a:pt x="8089498" y="3944336"/>
                </a:moveTo>
                <a:cubicBezTo>
                  <a:pt x="8093585" y="3953813"/>
                  <a:pt x="8099204" y="3963291"/>
                  <a:pt x="8109931" y="3972769"/>
                </a:cubicBezTo>
                <a:cubicBezTo>
                  <a:pt x="8098182" y="3962467"/>
                  <a:pt x="8093074" y="3952989"/>
                  <a:pt x="8089498" y="3944336"/>
                </a:cubicBezTo>
                <a:close/>
                <a:moveTo>
                  <a:pt x="8086257" y="3935984"/>
                </a:moveTo>
                <a:lnTo>
                  <a:pt x="8089498" y="3944336"/>
                </a:lnTo>
                <a:cubicBezTo>
                  <a:pt x="8088477" y="3942275"/>
                  <a:pt x="8086944" y="3939803"/>
                  <a:pt x="8086433" y="3937330"/>
                </a:cubicBezTo>
                <a:close/>
                <a:moveTo>
                  <a:pt x="1582040" y="3927441"/>
                </a:moveTo>
                <a:lnTo>
                  <a:pt x="1584594" y="3927853"/>
                </a:lnTo>
                <a:lnTo>
                  <a:pt x="1587148" y="3929089"/>
                </a:lnTo>
                <a:lnTo>
                  <a:pt x="1585615" y="3929089"/>
                </a:lnTo>
                <a:close/>
                <a:moveTo>
                  <a:pt x="9464651" y="3926617"/>
                </a:moveTo>
                <a:lnTo>
                  <a:pt x="9476400" y="3940215"/>
                </a:lnTo>
                <a:lnTo>
                  <a:pt x="9477933" y="3949693"/>
                </a:lnTo>
                <a:cubicBezTo>
                  <a:pt x="9477933" y="3955462"/>
                  <a:pt x="9478444" y="3961231"/>
                  <a:pt x="9492236" y="3972769"/>
                </a:cubicBezTo>
                <a:cubicBezTo>
                  <a:pt x="9464651" y="3949693"/>
                  <a:pt x="9464651" y="3972769"/>
                  <a:pt x="9437067" y="3972769"/>
                </a:cubicBezTo>
                <a:cubicBezTo>
                  <a:pt x="9437067" y="3926617"/>
                  <a:pt x="9464651" y="3949693"/>
                  <a:pt x="9464651" y="3926617"/>
                </a:cubicBezTo>
                <a:close/>
                <a:moveTo>
                  <a:pt x="8082857" y="3925380"/>
                </a:moveTo>
                <a:lnTo>
                  <a:pt x="8085411" y="3929501"/>
                </a:lnTo>
                <a:lnTo>
                  <a:pt x="8086257" y="3935984"/>
                </a:lnTo>
                <a:lnTo>
                  <a:pt x="8084262" y="3930840"/>
                </a:lnTo>
                <a:cubicBezTo>
                  <a:pt x="8083240" y="3927441"/>
                  <a:pt x="8082857" y="3925380"/>
                  <a:pt x="8082857" y="3925380"/>
                </a:cubicBezTo>
                <a:close/>
                <a:moveTo>
                  <a:pt x="1674499" y="3924968"/>
                </a:moveTo>
                <a:lnTo>
                  <a:pt x="1700041" y="3948456"/>
                </a:lnTo>
                <a:lnTo>
                  <a:pt x="1678586" y="3936506"/>
                </a:lnTo>
                <a:close/>
                <a:moveTo>
                  <a:pt x="1674499" y="3924968"/>
                </a:moveTo>
                <a:lnTo>
                  <a:pt x="1691868" y="3931562"/>
                </a:lnTo>
                <a:lnTo>
                  <a:pt x="1689314" y="3934446"/>
                </a:lnTo>
                <a:cubicBezTo>
                  <a:pt x="1686248" y="3934446"/>
                  <a:pt x="1681140" y="3931149"/>
                  <a:pt x="1674499" y="3924968"/>
                </a:cubicBezTo>
                <a:close/>
                <a:moveTo>
                  <a:pt x="1647937" y="3924968"/>
                </a:moveTo>
                <a:cubicBezTo>
                  <a:pt x="1647937" y="3924968"/>
                  <a:pt x="1647937" y="3931149"/>
                  <a:pt x="1654577" y="3940215"/>
                </a:cubicBezTo>
                <a:lnTo>
                  <a:pt x="1659175" y="3944748"/>
                </a:lnTo>
                <a:lnTo>
                  <a:pt x="1660196" y="3946396"/>
                </a:lnTo>
                <a:lnTo>
                  <a:pt x="1666326" y="3951753"/>
                </a:lnTo>
                <a:lnTo>
                  <a:pt x="1669902" y="3955462"/>
                </a:lnTo>
                <a:lnTo>
                  <a:pt x="1671435" y="3955874"/>
                </a:lnTo>
                <a:lnTo>
                  <a:pt x="1673478" y="3957522"/>
                </a:lnTo>
                <a:lnTo>
                  <a:pt x="1657642" y="3948868"/>
                </a:lnTo>
                <a:cubicBezTo>
                  <a:pt x="1641296" y="3943099"/>
                  <a:pt x="1634655" y="3949281"/>
                  <a:pt x="1647937" y="3973181"/>
                </a:cubicBezTo>
                <a:cubicBezTo>
                  <a:pt x="1594810" y="3925380"/>
                  <a:pt x="1647937" y="3948868"/>
                  <a:pt x="1647937" y="3924968"/>
                </a:cubicBezTo>
                <a:close/>
                <a:moveTo>
                  <a:pt x="1620862" y="3924968"/>
                </a:moveTo>
                <a:cubicBezTo>
                  <a:pt x="1620862" y="3948044"/>
                  <a:pt x="1594810" y="3924968"/>
                  <a:pt x="1620862" y="3948044"/>
                </a:cubicBezTo>
                <a:lnTo>
                  <a:pt x="1587148" y="3929089"/>
                </a:lnTo>
                <a:lnTo>
                  <a:pt x="1604005" y="3931562"/>
                </a:lnTo>
                <a:cubicBezTo>
                  <a:pt x="1609624" y="3931149"/>
                  <a:pt x="1615754" y="3929501"/>
                  <a:pt x="1620862" y="3924968"/>
                </a:cubicBezTo>
                <a:close/>
                <a:moveTo>
                  <a:pt x="8592154" y="3918375"/>
                </a:moveTo>
                <a:cubicBezTo>
                  <a:pt x="8599817" y="3920436"/>
                  <a:pt x="8615142" y="3942275"/>
                  <a:pt x="8615142" y="3924968"/>
                </a:cubicBezTo>
                <a:cubicBezTo>
                  <a:pt x="8615142" y="3948044"/>
                  <a:pt x="8615142" y="3948044"/>
                  <a:pt x="8615142" y="3948044"/>
                </a:cubicBezTo>
                <a:cubicBezTo>
                  <a:pt x="8587557" y="3948044"/>
                  <a:pt x="8614631" y="3948044"/>
                  <a:pt x="8587557" y="3924968"/>
                </a:cubicBezTo>
                <a:cubicBezTo>
                  <a:pt x="8587557" y="3919199"/>
                  <a:pt x="8589600" y="3917551"/>
                  <a:pt x="8592154" y="3918375"/>
                </a:cubicBezTo>
                <a:close/>
                <a:moveTo>
                  <a:pt x="1561606" y="3918375"/>
                </a:moveTo>
                <a:lnTo>
                  <a:pt x="1582040" y="3927441"/>
                </a:lnTo>
                <a:lnTo>
                  <a:pt x="1568247" y="3924968"/>
                </a:lnTo>
                <a:cubicBezTo>
                  <a:pt x="1562117" y="3919199"/>
                  <a:pt x="1560074" y="3917551"/>
                  <a:pt x="1561606" y="3918375"/>
                </a:cubicBezTo>
                <a:close/>
                <a:moveTo>
                  <a:pt x="9492236" y="3901892"/>
                </a:moveTo>
                <a:cubicBezTo>
                  <a:pt x="9492236" y="3925793"/>
                  <a:pt x="9492236" y="3948868"/>
                  <a:pt x="9492236" y="3948868"/>
                </a:cubicBezTo>
                <a:cubicBezTo>
                  <a:pt x="9492236" y="3960818"/>
                  <a:pt x="9491725" y="3960818"/>
                  <a:pt x="9488660" y="3955050"/>
                </a:cubicBezTo>
                <a:lnTo>
                  <a:pt x="9476400" y="3940215"/>
                </a:lnTo>
                <a:lnTo>
                  <a:pt x="9464651" y="3925380"/>
                </a:lnTo>
                <a:cubicBezTo>
                  <a:pt x="9491725" y="3901892"/>
                  <a:pt x="9492236" y="3925793"/>
                  <a:pt x="9492236" y="3901892"/>
                </a:cubicBezTo>
                <a:close/>
                <a:moveTo>
                  <a:pt x="8587557" y="3901892"/>
                </a:moveTo>
                <a:cubicBezTo>
                  <a:pt x="8587557" y="3908074"/>
                  <a:pt x="8586024" y="3911370"/>
                  <a:pt x="8583470" y="3912194"/>
                </a:cubicBezTo>
                <a:lnTo>
                  <a:pt x="8580405" y="3912194"/>
                </a:lnTo>
                <a:close/>
                <a:moveTo>
                  <a:pt x="8560483" y="3901892"/>
                </a:moveTo>
                <a:cubicBezTo>
                  <a:pt x="8560483" y="3901892"/>
                  <a:pt x="8567124" y="3908074"/>
                  <a:pt x="8574275" y="3911370"/>
                </a:cubicBezTo>
                <a:lnTo>
                  <a:pt x="8580405" y="3912194"/>
                </a:lnTo>
                <a:lnTo>
                  <a:pt x="8574275" y="3920436"/>
                </a:lnTo>
                <a:cubicBezTo>
                  <a:pt x="8567124" y="3920436"/>
                  <a:pt x="8560483" y="3914255"/>
                  <a:pt x="8560483" y="3901892"/>
                </a:cubicBezTo>
                <a:close/>
                <a:moveTo>
                  <a:pt x="8082857" y="3901892"/>
                </a:moveTo>
                <a:cubicBezTo>
                  <a:pt x="8082857" y="3901892"/>
                  <a:pt x="8082857" y="3925380"/>
                  <a:pt x="8109931" y="3925380"/>
                </a:cubicBezTo>
                <a:cubicBezTo>
                  <a:pt x="8109931" y="3948868"/>
                  <a:pt x="8109931" y="3948868"/>
                  <a:pt x="8109931" y="3948868"/>
                </a:cubicBezTo>
                <a:cubicBezTo>
                  <a:pt x="8109931" y="3960818"/>
                  <a:pt x="8103291" y="3955050"/>
                  <a:pt x="8096139" y="3945984"/>
                </a:cubicBezTo>
                <a:lnTo>
                  <a:pt x="8085411" y="3929501"/>
                </a:lnTo>
                <a:close/>
                <a:moveTo>
                  <a:pt x="1568247" y="3901892"/>
                </a:moveTo>
                <a:cubicBezTo>
                  <a:pt x="1620862" y="3926617"/>
                  <a:pt x="1594810" y="3926617"/>
                  <a:pt x="1568247" y="3901892"/>
                </a:cubicBezTo>
                <a:close/>
                <a:moveTo>
                  <a:pt x="7922967" y="3901480"/>
                </a:moveTo>
                <a:cubicBezTo>
                  <a:pt x="7922967" y="3925380"/>
                  <a:pt x="7922967" y="3901068"/>
                  <a:pt x="7949531" y="3924968"/>
                </a:cubicBezTo>
                <a:cubicBezTo>
                  <a:pt x="7949531" y="3948868"/>
                  <a:pt x="7922967" y="3924968"/>
                  <a:pt x="7922967" y="3948868"/>
                </a:cubicBezTo>
                <a:cubicBezTo>
                  <a:pt x="7922967" y="3972769"/>
                  <a:pt x="7949531" y="3949281"/>
                  <a:pt x="7976094" y="3997081"/>
                </a:cubicBezTo>
                <a:cubicBezTo>
                  <a:pt x="7962813" y="3985131"/>
                  <a:pt x="7949020" y="3972769"/>
                  <a:pt x="7935739" y="3964115"/>
                </a:cubicBezTo>
                <a:lnTo>
                  <a:pt x="7897426" y="3949693"/>
                </a:lnTo>
                <a:close/>
                <a:moveTo>
                  <a:pt x="7869841" y="3901480"/>
                </a:moveTo>
                <a:cubicBezTo>
                  <a:pt x="7896405" y="3901480"/>
                  <a:pt x="7896405" y="3901480"/>
                  <a:pt x="7896405" y="3901480"/>
                </a:cubicBezTo>
                <a:cubicBezTo>
                  <a:pt x="7896405" y="3925380"/>
                  <a:pt x="7869841" y="3901480"/>
                  <a:pt x="7869841" y="3901480"/>
                </a:cubicBezTo>
                <a:close/>
                <a:moveTo>
                  <a:pt x="1647937" y="3901480"/>
                </a:moveTo>
                <a:cubicBezTo>
                  <a:pt x="1647937" y="3901480"/>
                  <a:pt x="1647426" y="3914667"/>
                  <a:pt x="1669902" y="3931562"/>
                </a:cubicBezTo>
                <a:lnTo>
                  <a:pt x="1678586" y="3936506"/>
                </a:lnTo>
                <a:lnTo>
                  <a:pt x="1687270" y="3957934"/>
                </a:lnTo>
                <a:cubicBezTo>
                  <a:pt x="1693911" y="3967000"/>
                  <a:pt x="1701063" y="3973181"/>
                  <a:pt x="1701063" y="3973181"/>
                </a:cubicBezTo>
                <a:lnTo>
                  <a:pt x="1689314" y="3966175"/>
                </a:lnTo>
                <a:lnTo>
                  <a:pt x="1671435" y="3955874"/>
                </a:lnTo>
                <a:lnTo>
                  <a:pt x="1666326" y="3951753"/>
                </a:lnTo>
                <a:lnTo>
                  <a:pt x="1659175" y="3944748"/>
                </a:lnTo>
                <a:lnTo>
                  <a:pt x="1647937" y="3924968"/>
                </a:lnTo>
                <a:cubicBezTo>
                  <a:pt x="1621373" y="3901068"/>
                  <a:pt x="1647937" y="3901480"/>
                  <a:pt x="1647937" y="3901480"/>
                </a:cubicBezTo>
                <a:close/>
                <a:moveTo>
                  <a:pt x="8028199" y="3877580"/>
                </a:moveTo>
                <a:cubicBezTo>
                  <a:pt x="8028199" y="3877580"/>
                  <a:pt x="8028199" y="3924556"/>
                  <a:pt x="8055273" y="3901068"/>
                </a:cubicBezTo>
                <a:cubicBezTo>
                  <a:pt x="8055273" y="3948044"/>
                  <a:pt x="8028199" y="3924556"/>
                  <a:pt x="8055273" y="3948044"/>
                </a:cubicBezTo>
                <a:cubicBezTo>
                  <a:pt x="8028199" y="3948044"/>
                  <a:pt x="8028199" y="3924144"/>
                  <a:pt x="8028199" y="3924144"/>
                </a:cubicBezTo>
                <a:cubicBezTo>
                  <a:pt x="8028199" y="3900656"/>
                  <a:pt x="8028199" y="3901068"/>
                  <a:pt x="8028199" y="3901068"/>
                </a:cubicBezTo>
                <a:cubicBezTo>
                  <a:pt x="8028199" y="3901068"/>
                  <a:pt x="8028199" y="3901068"/>
                  <a:pt x="8028199" y="3877580"/>
                </a:cubicBezTo>
                <a:close/>
                <a:moveTo>
                  <a:pt x="8092052" y="3872635"/>
                </a:moveTo>
                <a:cubicBezTo>
                  <a:pt x="8114529" y="3875108"/>
                  <a:pt x="8133940" y="3948044"/>
                  <a:pt x="8133940" y="3948044"/>
                </a:cubicBezTo>
                <a:cubicBezTo>
                  <a:pt x="8133940" y="3948044"/>
                  <a:pt x="8108399" y="3900656"/>
                  <a:pt x="8082857" y="3876756"/>
                </a:cubicBezTo>
                <a:cubicBezTo>
                  <a:pt x="8085922" y="3873872"/>
                  <a:pt x="8088987" y="3872223"/>
                  <a:pt x="8092052" y="3872635"/>
                </a:cubicBezTo>
                <a:close/>
                <a:moveTo>
                  <a:pt x="8453209" y="3852856"/>
                </a:moveTo>
                <a:cubicBezTo>
                  <a:pt x="8480283" y="3852856"/>
                  <a:pt x="8480283" y="3876756"/>
                  <a:pt x="8480283" y="3901068"/>
                </a:cubicBezTo>
                <a:cubicBezTo>
                  <a:pt x="8493564" y="3901068"/>
                  <a:pt x="8493053" y="3894887"/>
                  <a:pt x="8489988" y="3889118"/>
                </a:cubicBezTo>
                <a:cubicBezTo>
                  <a:pt x="8502759" y="3902305"/>
                  <a:pt x="8506846" y="3911370"/>
                  <a:pt x="8506846" y="3949281"/>
                </a:cubicBezTo>
                <a:cubicBezTo>
                  <a:pt x="8533409" y="3997493"/>
                  <a:pt x="8533409" y="3949281"/>
                  <a:pt x="8533409" y="3949281"/>
                </a:cubicBezTo>
                <a:cubicBezTo>
                  <a:pt x="8533409" y="3973593"/>
                  <a:pt x="8533409" y="3973593"/>
                  <a:pt x="8533409" y="3997905"/>
                </a:cubicBezTo>
                <a:cubicBezTo>
                  <a:pt x="8533409" y="3973593"/>
                  <a:pt x="8506846" y="3973593"/>
                  <a:pt x="8506846" y="3997905"/>
                </a:cubicBezTo>
                <a:cubicBezTo>
                  <a:pt x="8506846" y="3973593"/>
                  <a:pt x="8506846" y="3973593"/>
                  <a:pt x="8506846" y="3973593"/>
                </a:cubicBezTo>
                <a:cubicBezTo>
                  <a:pt x="8479772" y="3973593"/>
                  <a:pt x="8480283" y="3997493"/>
                  <a:pt x="8480283" y="3973593"/>
                </a:cubicBezTo>
                <a:cubicBezTo>
                  <a:pt x="8453209" y="3973593"/>
                  <a:pt x="8480283" y="3997905"/>
                  <a:pt x="8480283" y="4021805"/>
                </a:cubicBezTo>
                <a:cubicBezTo>
                  <a:pt x="8453209" y="3997905"/>
                  <a:pt x="8453209" y="4021805"/>
                  <a:pt x="8453209" y="3997905"/>
                </a:cubicBezTo>
                <a:cubicBezTo>
                  <a:pt x="8453209" y="3997905"/>
                  <a:pt x="8453209" y="3973593"/>
                  <a:pt x="8453209" y="3973593"/>
                </a:cubicBezTo>
                <a:cubicBezTo>
                  <a:pt x="8453209" y="3973593"/>
                  <a:pt x="8453209" y="3973593"/>
                  <a:pt x="8453209" y="3949281"/>
                </a:cubicBezTo>
                <a:cubicBezTo>
                  <a:pt x="8453209" y="3967412"/>
                  <a:pt x="8438395" y="3999141"/>
                  <a:pt x="8419494" y="3983482"/>
                </a:cubicBezTo>
                <a:lnTo>
                  <a:pt x="8401615" y="3951753"/>
                </a:lnTo>
                <a:lnTo>
                  <a:pt x="8404169" y="3971944"/>
                </a:lnTo>
                <a:cubicBezTo>
                  <a:pt x="8407745" y="3978125"/>
                  <a:pt x="8413875" y="3983894"/>
                  <a:pt x="8427156" y="3996257"/>
                </a:cubicBezTo>
                <a:cubicBezTo>
                  <a:pt x="8427156" y="4020157"/>
                  <a:pt x="8400593" y="3995844"/>
                  <a:pt x="8427156" y="4044057"/>
                </a:cubicBezTo>
                <a:cubicBezTo>
                  <a:pt x="8400593" y="4044057"/>
                  <a:pt x="8401104" y="4068369"/>
                  <a:pt x="8374541" y="4068369"/>
                </a:cubicBezTo>
                <a:cubicBezTo>
                  <a:pt x="8374541" y="4020569"/>
                  <a:pt x="8348489" y="4091033"/>
                  <a:pt x="8321925" y="4044881"/>
                </a:cubicBezTo>
                <a:cubicBezTo>
                  <a:pt x="8321925" y="4044881"/>
                  <a:pt x="8321925" y="4069193"/>
                  <a:pt x="8321925" y="4069193"/>
                </a:cubicBezTo>
                <a:cubicBezTo>
                  <a:pt x="8321925" y="4093093"/>
                  <a:pt x="8322437" y="4045293"/>
                  <a:pt x="8348999" y="4069193"/>
                </a:cubicBezTo>
                <a:cubicBezTo>
                  <a:pt x="8322437" y="4093093"/>
                  <a:pt x="8321925" y="4069193"/>
                  <a:pt x="8321925" y="4093093"/>
                </a:cubicBezTo>
                <a:cubicBezTo>
                  <a:pt x="8295363" y="4069193"/>
                  <a:pt x="8322437" y="4140893"/>
                  <a:pt x="8295363" y="4069193"/>
                </a:cubicBezTo>
                <a:cubicBezTo>
                  <a:pt x="8295363" y="4093093"/>
                  <a:pt x="8322437" y="4116581"/>
                  <a:pt x="8295363" y="4116581"/>
                </a:cubicBezTo>
                <a:cubicBezTo>
                  <a:pt x="8295363" y="4140893"/>
                  <a:pt x="8295363" y="4140481"/>
                  <a:pt x="8295363" y="4140481"/>
                </a:cubicBezTo>
                <a:cubicBezTo>
                  <a:pt x="8295363" y="4116581"/>
                  <a:pt x="8268799" y="4116993"/>
                  <a:pt x="8268799" y="4093093"/>
                </a:cubicBezTo>
                <a:cubicBezTo>
                  <a:pt x="8295363" y="4164793"/>
                  <a:pt x="8215673" y="4140893"/>
                  <a:pt x="8268799" y="4236493"/>
                </a:cubicBezTo>
                <a:cubicBezTo>
                  <a:pt x="8268799" y="4236493"/>
                  <a:pt x="8241725" y="4212593"/>
                  <a:pt x="8241725" y="4188693"/>
                </a:cubicBezTo>
                <a:cubicBezTo>
                  <a:pt x="8241725" y="4188693"/>
                  <a:pt x="8242236" y="4188693"/>
                  <a:pt x="8215162" y="4212593"/>
                </a:cubicBezTo>
                <a:cubicBezTo>
                  <a:pt x="8242236" y="4260393"/>
                  <a:pt x="8242236" y="4212593"/>
                  <a:pt x="8268799" y="4236493"/>
                </a:cubicBezTo>
                <a:cubicBezTo>
                  <a:pt x="8242236" y="4236493"/>
                  <a:pt x="8215162" y="4236493"/>
                  <a:pt x="8215162" y="4236493"/>
                </a:cubicBezTo>
                <a:cubicBezTo>
                  <a:pt x="8188599" y="4188693"/>
                  <a:pt x="8188599" y="4236493"/>
                  <a:pt x="8188599" y="4188693"/>
                </a:cubicBezTo>
                <a:cubicBezTo>
                  <a:pt x="8188599" y="4188693"/>
                  <a:pt x="8188599" y="4212593"/>
                  <a:pt x="8161525" y="4212593"/>
                </a:cubicBezTo>
                <a:cubicBezTo>
                  <a:pt x="8161525" y="4236493"/>
                  <a:pt x="8134962" y="4236493"/>
                  <a:pt x="8134962" y="4236493"/>
                </a:cubicBezTo>
                <a:cubicBezTo>
                  <a:pt x="8108399" y="4236493"/>
                  <a:pt x="8081325" y="4236493"/>
                  <a:pt x="8081325" y="4260393"/>
                </a:cubicBezTo>
                <a:cubicBezTo>
                  <a:pt x="8081325" y="4236493"/>
                  <a:pt x="8081325" y="4236493"/>
                  <a:pt x="8081325" y="4236493"/>
                </a:cubicBezTo>
                <a:cubicBezTo>
                  <a:pt x="8081325" y="4212593"/>
                  <a:pt x="8081325" y="4212593"/>
                  <a:pt x="8081325" y="4212593"/>
                </a:cubicBezTo>
                <a:cubicBezTo>
                  <a:pt x="8081325" y="4188693"/>
                  <a:pt x="8108399" y="4188693"/>
                  <a:pt x="8108399" y="4164793"/>
                </a:cubicBezTo>
                <a:cubicBezTo>
                  <a:pt x="8135473" y="4164793"/>
                  <a:pt x="8134962" y="4164793"/>
                  <a:pt x="8134962" y="4188693"/>
                </a:cubicBezTo>
                <a:cubicBezTo>
                  <a:pt x="8134962" y="4164793"/>
                  <a:pt x="8161525" y="4188693"/>
                  <a:pt x="8161525" y="4188693"/>
                </a:cubicBezTo>
                <a:cubicBezTo>
                  <a:pt x="8161525" y="4140893"/>
                  <a:pt x="8162036" y="4188693"/>
                  <a:pt x="8134962" y="4164793"/>
                </a:cubicBezTo>
                <a:cubicBezTo>
                  <a:pt x="8134962" y="4140893"/>
                  <a:pt x="8134962" y="4140893"/>
                  <a:pt x="8161525" y="4164793"/>
                </a:cubicBezTo>
                <a:cubicBezTo>
                  <a:pt x="8161525" y="4164793"/>
                  <a:pt x="8161525" y="4151117"/>
                  <a:pt x="8161525" y="4144280"/>
                </a:cubicBezTo>
                <a:lnTo>
                  <a:pt x="8161525" y="4141717"/>
                </a:lnTo>
                <a:lnTo>
                  <a:pt x="8161525" y="4140945"/>
                </a:lnTo>
                <a:lnTo>
                  <a:pt x="8161525" y="4140481"/>
                </a:lnTo>
                <a:cubicBezTo>
                  <a:pt x="8188599" y="4140481"/>
                  <a:pt x="8242236" y="4140893"/>
                  <a:pt x="8188599" y="4093093"/>
                </a:cubicBezTo>
                <a:cubicBezTo>
                  <a:pt x="8188599" y="4069193"/>
                  <a:pt x="8188599" y="4069193"/>
                  <a:pt x="8188599" y="4069193"/>
                </a:cubicBezTo>
                <a:cubicBezTo>
                  <a:pt x="8242236" y="4069193"/>
                  <a:pt x="8268799" y="4092681"/>
                  <a:pt x="8295363" y="4044881"/>
                </a:cubicBezTo>
                <a:cubicBezTo>
                  <a:pt x="8268799" y="4020981"/>
                  <a:pt x="8268799" y="4020981"/>
                  <a:pt x="8268799" y="4044881"/>
                </a:cubicBezTo>
                <a:cubicBezTo>
                  <a:pt x="8268799" y="4032931"/>
                  <a:pt x="8268799" y="4027162"/>
                  <a:pt x="8268799" y="4020981"/>
                </a:cubicBezTo>
                <a:cubicBezTo>
                  <a:pt x="8268799" y="3997081"/>
                  <a:pt x="8295363" y="4045293"/>
                  <a:pt x="8268799" y="3997493"/>
                </a:cubicBezTo>
                <a:lnTo>
                  <a:pt x="8294341" y="4011503"/>
                </a:lnTo>
                <a:lnTo>
                  <a:pt x="8294341" y="3987603"/>
                </a:lnTo>
                <a:cubicBezTo>
                  <a:pt x="8294341" y="3978538"/>
                  <a:pt x="8294341" y="3972769"/>
                  <a:pt x="8294341" y="3972769"/>
                </a:cubicBezTo>
                <a:cubicBezTo>
                  <a:pt x="8294341" y="3991312"/>
                  <a:pt x="8309665" y="4009443"/>
                  <a:pt x="8305579" y="4017684"/>
                </a:cubicBezTo>
                <a:lnTo>
                  <a:pt x="8300981" y="4019332"/>
                </a:lnTo>
                <a:lnTo>
                  <a:pt x="8321925" y="4044057"/>
                </a:lnTo>
                <a:cubicBezTo>
                  <a:pt x="8321925" y="4020157"/>
                  <a:pt x="8321415" y="3995844"/>
                  <a:pt x="8374541" y="4044057"/>
                </a:cubicBezTo>
                <a:cubicBezTo>
                  <a:pt x="8374541" y="4044057"/>
                  <a:pt x="8374541" y="4020157"/>
                  <a:pt x="8374541" y="4020157"/>
                </a:cubicBezTo>
                <a:cubicBezTo>
                  <a:pt x="8347978" y="3996257"/>
                  <a:pt x="8347978" y="4020157"/>
                  <a:pt x="8347978" y="3996257"/>
                </a:cubicBezTo>
                <a:cubicBezTo>
                  <a:pt x="8347978" y="3996257"/>
                  <a:pt x="8347978" y="3971944"/>
                  <a:pt x="8347978" y="3971944"/>
                </a:cubicBezTo>
                <a:cubicBezTo>
                  <a:pt x="8374541" y="3971944"/>
                  <a:pt x="8374541" y="3996257"/>
                  <a:pt x="8374541" y="3996257"/>
                </a:cubicBezTo>
                <a:cubicBezTo>
                  <a:pt x="8374541" y="3996257"/>
                  <a:pt x="8401104" y="4020157"/>
                  <a:pt x="8374541" y="3971944"/>
                </a:cubicBezTo>
                <a:cubicBezTo>
                  <a:pt x="8374541" y="3971944"/>
                  <a:pt x="8374541" y="3972356"/>
                  <a:pt x="8401104" y="3948044"/>
                </a:cubicBezTo>
                <a:lnTo>
                  <a:pt x="8401104" y="3949693"/>
                </a:lnTo>
                <a:lnTo>
                  <a:pt x="8433286" y="3955462"/>
                </a:lnTo>
                <a:cubicBezTo>
                  <a:pt x="8439927" y="3949281"/>
                  <a:pt x="8439927" y="3937330"/>
                  <a:pt x="8426646" y="3924968"/>
                </a:cubicBezTo>
                <a:cubicBezTo>
                  <a:pt x="8400082" y="3901068"/>
                  <a:pt x="8426646" y="3901068"/>
                  <a:pt x="8426646" y="3901068"/>
                </a:cubicBezTo>
                <a:cubicBezTo>
                  <a:pt x="8426646" y="3901068"/>
                  <a:pt x="8426646" y="3901068"/>
                  <a:pt x="8453209" y="3924968"/>
                </a:cubicBezTo>
                <a:cubicBezTo>
                  <a:pt x="8453209" y="3924968"/>
                  <a:pt x="8453209" y="3876756"/>
                  <a:pt x="8480283" y="3924968"/>
                </a:cubicBezTo>
                <a:cubicBezTo>
                  <a:pt x="8480283" y="3924968"/>
                  <a:pt x="8480283" y="3901068"/>
                  <a:pt x="8453209" y="3852856"/>
                </a:cubicBezTo>
                <a:close/>
                <a:moveTo>
                  <a:pt x="8709645" y="3846263"/>
                </a:moveTo>
                <a:cubicBezTo>
                  <a:pt x="8720883" y="3849560"/>
                  <a:pt x="8720883" y="3877580"/>
                  <a:pt x="8720883" y="3877580"/>
                </a:cubicBezTo>
                <a:cubicBezTo>
                  <a:pt x="8693809" y="3877580"/>
                  <a:pt x="8693299" y="3901892"/>
                  <a:pt x="8666225" y="3901892"/>
                </a:cubicBezTo>
                <a:cubicBezTo>
                  <a:pt x="8666225" y="3877580"/>
                  <a:pt x="8666225" y="3877580"/>
                  <a:pt x="8693299" y="3877580"/>
                </a:cubicBezTo>
                <a:cubicBezTo>
                  <a:pt x="8666225" y="3852856"/>
                  <a:pt x="8666225" y="3877580"/>
                  <a:pt x="8666225" y="3852856"/>
                </a:cubicBezTo>
                <a:cubicBezTo>
                  <a:pt x="8693299" y="3852856"/>
                  <a:pt x="8693299" y="3877580"/>
                  <a:pt x="8693299" y="3852856"/>
                </a:cubicBezTo>
                <a:cubicBezTo>
                  <a:pt x="8700450" y="3846675"/>
                  <a:pt x="8705559" y="3845027"/>
                  <a:pt x="8709645" y="3846263"/>
                </a:cubicBezTo>
                <a:close/>
                <a:moveTo>
                  <a:pt x="8592154" y="3833901"/>
                </a:moveTo>
                <a:cubicBezTo>
                  <a:pt x="8599817" y="3827308"/>
                  <a:pt x="8615142" y="3853680"/>
                  <a:pt x="8615142" y="3853680"/>
                </a:cubicBezTo>
                <a:lnTo>
                  <a:pt x="8615142" y="3854092"/>
                </a:lnTo>
                <a:cubicBezTo>
                  <a:pt x="8615142" y="3868515"/>
                  <a:pt x="8615142" y="3859861"/>
                  <a:pt x="8615142" y="3877580"/>
                </a:cubicBezTo>
                <a:cubicBezTo>
                  <a:pt x="8615142" y="3877580"/>
                  <a:pt x="8587557" y="3853680"/>
                  <a:pt x="8587557" y="3853680"/>
                </a:cubicBezTo>
                <a:cubicBezTo>
                  <a:pt x="8587557" y="3841730"/>
                  <a:pt x="8589600" y="3835961"/>
                  <a:pt x="8592154" y="3833901"/>
                </a:cubicBezTo>
                <a:close/>
                <a:moveTo>
                  <a:pt x="8055783" y="3829368"/>
                </a:moveTo>
                <a:cubicBezTo>
                  <a:pt x="8055783" y="3841318"/>
                  <a:pt x="8055783" y="3847087"/>
                  <a:pt x="8055783" y="3853268"/>
                </a:cubicBezTo>
                <a:cubicBezTo>
                  <a:pt x="8055783" y="3841318"/>
                  <a:pt x="8055783" y="3835137"/>
                  <a:pt x="8055273" y="3832665"/>
                </a:cubicBezTo>
                <a:lnTo>
                  <a:pt x="8053229" y="3832665"/>
                </a:lnTo>
                <a:close/>
                <a:moveTo>
                  <a:pt x="8069575" y="3828544"/>
                </a:moveTo>
                <a:lnTo>
                  <a:pt x="8079793" y="3847911"/>
                </a:lnTo>
                <a:lnTo>
                  <a:pt x="8077749" y="3857389"/>
                </a:lnTo>
                <a:cubicBezTo>
                  <a:pt x="8070597" y="3877580"/>
                  <a:pt x="8055783" y="3877580"/>
                  <a:pt x="8055783" y="3877580"/>
                </a:cubicBezTo>
                <a:cubicBezTo>
                  <a:pt x="8055783" y="3865630"/>
                  <a:pt x="8055783" y="3859037"/>
                  <a:pt x="8055783" y="3853268"/>
                </a:cubicBezTo>
                <a:cubicBezTo>
                  <a:pt x="8069065" y="3853268"/>
                  <a:pt x="8069065" y="3841730"/>
                  <a:pt x="8069065" y="3832665"/>
                </a:cubicBezTo>
                <a:close/>
                <a:moveTo>
                  <a:pt x="8615142" y="3828132"/>
                </a:moveTo>
                <a:cubicBezTo>
                  <a:pt x="8615142" y="3828132"/>
                  <a:pt x="8638640" y="3852856"/>
                  <a:pt x="8638640" y="3852856"/>
                </a:cubicBezTo>
                <a:cubicBezTo>
                  <a:pt x="8638640" y="3877580"/>
                  <a:pt x="8638640" y="3877580"/>
                  <a:pt x="8638640" y="3877580"/>
                </a:cubicBezTo>
                <a:cubicBezTo>
                  <a:pt x="8638640" y="3877580"/>
                  <a:pt x="8638640" y="3877580"/>
                  <a:pt x="8615142" y="3828132"/>
                </a:cubicBezTo>
                <a:close/>
                <a:moveTo>
                  <a:pt x="8508378" y="3828132"/>
                </a:moveTo>
                <a:cubicBezTo>
                  <a:pt x="8508378" y="3852856"/>
                  <a:pt x="8508378" y="3852856"/>
                  <a:pt x="8508378" y="3877580"/>
                </a:cubicBezTo>
                <a:cubicBezTo>
                  <a:pt x="8508378" y="3852856"/>
                  <a:pt x="8534941" y="3852856"/>
                  <a:pt x="8534941" y="3828132"/>
                </a:cubicBezTo>
                <a:cubicBezTo>
                  <a:pt x="8560994" y="3852856"/>
                  <a:pt x="8534941" y="3828132"/>
                  <a:pt x="8534941" y="3852856"/>
                </a:cubicBezTo>
                <a:cubicBezTo>
                  <a:pt x="8560994" y="3901892"/>
                  <a:pt x="8560994" y="3852856"/>
                  <a:pt x="8587557" y="3877580"/>
                </a:cubicBezTo>
                <a:cubicBezTo>
                  <a:pt x="8587557" y="3901892"/>
                  <a:pt x="8534941" y="3852856"/>
                  <a:pt x="8561505" y="3926617"/>
                </a:cubicBezTo>
                <a:cubicBezTo>
                  <a:pt x="8534941" y="3902305"/>
                  <a:pt x="8560994" y="3926617"/>
                  <a:pt x="8534941" y="3926617"/>
                </a:cubicBezTo>
                <a:cubicBezTo>
                  <a:pt x="8508378" y="3902305"/>
                  <a:pt x="8508378" y="3901892"/>
                  <a:pt x="8481815" y="3852856"/>
                </a:cubicBezTo>
                <a:cubicBezTo>
                  <a:pt x="8508378" y="3852856"/>
                  <a:pt x="8481815" y="3828132"/>
                  <a:pt x="8508378" y="3828132"/>
                </a:cubicBezTo>
                <a:close/>
                <a:moveTo>
                  <a:pt x="8701472" y="3823599"/>
                </a:moveTo>
                <a:cubicBezTo>
                  <a:pt x="8715775" y="3825659"/>
                  <a:pt x="8741317" y="3847911"/>
                  <a:pt x="8720883" y="3830192"/>
                </a:cubicBezTo>
                <a:cubicBezTo>
                  <a:pt x="8748468" y="3853680"/>
                  <a:pt x="8747957" y="3853680"/>
                  <a:pt x="8747957" y="3853680"/>
                </a:cubicBezTo>
                <a:cubicBezTo>
                  <a:pt x="8747957" y="3877168"/>
                  <a:pt x="8720883" y="3853680"/>
                  <a:pt x="8693299" y="3830192"/>
                </a:cubicBezTo>
                <a:cubicBezTo>
                  <a:pt x="8693299" y="3824423"/>
                  <a:pt x="8696874" y="3822775"/>
                  <a:pt x="8701472" y="3823599"/>
                </a:cubicBezTo>
                <a:close/>
                <a:moveTo>
                  <a:pt x="10634451" y="3806704"/>
                </a:moveTo>
                <a:cubicBezTo>
                  <a:pt x="10634451" y="3806704"/>
                  <a:pt x="10634962" y="3806704"/>
                  <a:pt x="10662036" y="3806704"/>
                </a:cubicBezTo>
                <a:cubicBezTo>
                  <a:pt x="10662036" y="3806704"/>
                  <a:pt x="10634451" y="3828132"/>
                  <a:pt x="10634451" y="3806704"/>
                </a:cubicBezTo>
                <a:close/>
                <a:moveTo>
                  <a:pt x="8615142" y="3806704"/>
                </a:moveTo>
                <a:cubicBezTo>
                  <a:pt x="8615142" y="3818654"/>
                  <a:pt x="8615142" y="3824423"/>
                  <a:pt x="8615142" y="3827308"/>
                </a:cubicBezTo>
                <a:lnTo>
                  <a:pt x="8615142" y="3828132"/>
                </a:lnTo>
                <a:lnTo>
                  <a:pt x="8615142" y="3830192"/>
                </a:lnTo>
                <a:lnTo>
                  <a:pt x="8615142" y="3853680"/>
                </a:lnTo>
                <a:cubicBezTo>
                  <a:pt x="8615142" y="3853680"/>
                  <a:pt x="8587557" y="3806704"/>
                  <a:pt x="8615142" y="3806704"/>
                </a:cubicBezTo>
                <a:close/>
                <a:moveTo>
                  <a:pt x="10437782" y="3803408"/>
                </a:moveTo>
                <a:lnTo>
                  <a:pt x="10447488" y="3828132"/>
                </a:lnTo>
                <a:cubicBezTo>
                  <a:pt x="10441358" y="3822363"/>
                  <a:pt x="10438293" y="3816594"/>
                  <a:pt x="10437271" y="3811237"/>
                </a:cubicBezTo>
                <a:close/>
                <a:moveTo>
                  <a:pt x="10438293" y="3796402"/>
                </a:moveTo>
                <a:lnTo>
                  <a:pt x="10437782" y="3803408"/>
                </a:lnTo>
                <a:lnTo>
                  <a:pt x="10437271" y="3801759"/>
                </a:lnTo>
                <a:cubicBezTo>
                  <a:pt x="10436760" y="3798875"/>
                  <a:pt x="10438293" y="3798463"/>
                  <a:pt x="10438293" y="3796402"/>
                </a:cubicBezTo>
                <a:close/>
                <a:moveTo>
                  <a:pt x="8783715" y="3795990"/>
                </a:moveTo>
                <a:cubicBezTo>
                  <a:pt x="8787291" y="3796815"/>
                  <a:pt x="8792400" y="3799699"/>
                  <a:pt x="8799040" y="3805468"/>
                </a:cubicBezTo>
                <a:cubicBezTo>
                  <a:pt x="8799040" y="3805468"/>
                  <a:pt x="8799040" y="3852856"/>
                  <a:pt x="8799040" y="3852856"/>
                </a:cubicBezTo>
                <a:cubicBezTo>
                  <a:pt x="8771966" y="3829368"/>
                  <a:pt x="8771966" y="3828956"/>
                  <a:pt x="8771966" y="3828956"/>
                </a:cubicBezTo>
                <a:cubicBezTo>
                  <a:pt x="8771966" y="3817418"/>
                  <a:pt x="8771966" y="3805468"/>
                  <a:pt x="8775542" y="3799699"/>
                </a:cubicBezTo>
                <a:cubicBezTo>
                  <a:pt x="8777075" y="3796815"/>
                  <a:pt x="8779629" y="3795166"/>
                  <a:pt x="8783715" y="3795990"/>
                </a:cubicBezTo>
                <a:close/>
                <a:moveTo>
                  <a:pt x="1694422" y="3791046"/>
                </a:moveTo>
                <a:cubicBezTo>
                  <a:pt x="1700552" y="3793930"/>
                  <a:pt x="1713834" y="3805056"/>
                  <a:pt x="1726604" y="3828132"/>
                </a:cubicBezTo>
                <a:cubicBezTo>
                  <a:pt x="1726604" y="3828132"/>
                  <a:pt x="1701063" y="3805056"/>
                  <a:pt x="1701063" y="3805056"/>
                </a:cubicBezTo>
                <a:cubicBezTo>
                  <a:pt x="1688292" y="3793518"/>
                  <a:pt x="1687781" y="3788161"/>
                  <a:pt x="1694422" y="3791046"/>
                </a:cubicBezTo>
                <a:close/>
                <a:moveTo>
                  <a:pt x="10447488" y="3782392"/>
                </a:moveTo>
                <a:cubicBezTo>
                  <a:pt x="10447488" y="3782392"/>
                  <a:pt x="10441358" y="3787749"/>
                  <a:pt x="10438293" y="3796402"/>
                </a:cubicBezTo>
                <a:cubicBezTo>
                  <a:pt x="10439314" y="3784452"/>
                  <a:pt x="10447488" y="3782392"/>
                  <a:pt x="10447488" y="3782392"/>
                </a:cubicBezTo>
                <a:close/>
                <a:moveTo>
                  <a:pt x="10395894" y="3782392"/>
                </a:moveTo>
                <a:cubicBezTo>
                  <a:pt x="10395894" y="3828132"/>
                  <a:pt x="10395894" y="3805056"/>
                  <a:pt x="10368820" y="3828132"/>
                </a:cubicBezTo>
                <a:cubicBezTo>
                  <a:pt x="10368820" y="3781980"/>
                  <a:pt x="10395894" y="3782392"/>
                  <a:pt x="10395894" y="3782392"/>
                </a:cubicBezTo>
                <a:close/>
                <a:moveTo>
                  <a:pt x="10395894" y="3782392"/>
                </a:moveTo>
                <a:cubicBezTo>
                  <a:pt x="10423479" y="3782392"/>
                  <a:pt x="10422968" y="3806704"/>
                  <a:pt x="10422968" y="3806704"/>
                </a:cubicBezTo>
                <a:cubicBezTo>
                  <a:pt x="10395894" y="3806704"/>
                  <a:pt x="10395894" y="3806704"/>
                  <a:pt x="10395894" y="3782392"/>
                </a:cubicBezTo>
                <a:close/>
                <a:moveTo>
                  <a:pt x="51083" y="3782392"/>
                </a:moveTo>
                <a:cubicBezTo>
                  <a:pt x="51083" y="3805468"/>
                  <a:pt x="51083" y="3828132"/>
                  <a:pt x="0" y="3805056"/>
                </a:cubicBezTo>
                <a:cubicBezTo>
                  <a:pt x="0" y="3805056"/>
                  <a:pt x="25542" y="3782392"/>
                  <a:pt x="51083" y="3782392"/>
                </a:cubicBezTo>
                <a:close/>
                <a:moveTo>
                  <a:pt x="1701063" y="3781568"/>
                </a:moveTo>
                <a:cubicBezTo>
                  <a:pt x="1708214" y="3793930"/>
                  <a:pt x="1707704" y="3793930"/>
                  <a:pt x="1709747" y="3798875"/>
                </a:cubicBezTo>
                <a:cubicBezTo>
                  <a:pt x="1706171" y="3798051"/>
                  <a:pt x="1701063" y="3792282"/>
                  <a:pt x="1701063" y="3781568"/>
                </a:cubicBezTo>
                <a:close/>
                <a:moveTo>
                  <a:pt x="8799040" y="3757668"/>
                </a:moveTo>
                <a:cubicBezTo>
                  <a:pt x="8826625" y="3781156"/>
                  <a:pt x="8826625" y="3757668"/>
                  <a:pt x="8853699" y="3781156"/>
                </a:cubicBezTo>
                <a:cubicBezTo>
                  <a:pt x="8826625" y="3804644"/>
                  <a:pt x="8826625" y="3828132"/>
                  <a:pt x="8799040" y="3781156"/>
                </a:cubicBezTo>
                <a:cubicBezTo>
                  <a:pt x="8799040" y="3757668"/>
                  <a:pt x="8826625" y="3781156"/>
                  <a:pt x="8826625" y="3804644"/>
                </a:cubicBezTo>
                <a:cubicBezTo>
                  <a:pt x="8826625" y="3781156"/>
                  <a:pt x="8826625" y="3781156"/>
                  <a:pt x="8826625" y="3781156"/>
                </a:cubicBezTo>
                <a:cubicBezTo>
                  <a:pt x="8826625" y="3757668"/>
                  <a:pt x="8799040" y="3781156"/>
                  <a:pt x="8799040" y="3757668"/>
                </a:cubicBezTo>
                <a:close/>
                <a:moveTo>
                  <a:pt x="8666225" y="3757668"/>
                </a:moveTo>
                <a:cubicBezTo>
                  <a:pt x="8693299" y="3805056"/>
                  <a:pt x="8666225" y="3805056"/>
                  <a:pt x="8693299" y="3805056"/>
                </a:cubicBezTo>
                <a:cubicBezTo>
                  <a:pt x="8693299" y="3852856"/>
                  <a:pt x="8693299" y="3828956"/>
                  <a:pt x="8666225" y="3828956"/>
                </a:cubicBezTo>
                <a:cubicBezTo>
                  <a:pt x="8666225" y="3828956"/>
                  <a:pt x="8666225" y="3828956"/>
                  <a:pt x="8666225" y="3805056"/>
                </a:cubicBezTo>
                <a:cubicBezTo>
                  <a:pt x="8638640" y="3781568"/>
                  <a:pt x="8666225" y="3757668"/>
                  <a:pt x="8666225" y="3757668"/>
                </a:cubicBezTo>
                <a:close/>
                <a:moveTo>
                  <a:pt x="8454741" y="3757668"/>
                </a:moveTo>
                <a:cubicBezTo>
                  <a:pt x="8454741" y="3770030"/>
                  <a:pt x="8448100" y="3782392"/>
                  <a:pt x="8440949" y="3785277"/>
                </a:cubicBezTo>
                <a:lnTo>
                  <a:pt x="8431754" y="3766321"/>
                </a:lnTo>
                <a:close/>
                <a:moveTo>
                  <a:pt x="8427156" y="3757668"/>
                </a:moveTo>
                <a:lnTo>
                  <a:pt x="8431754" y="3766321"/>
                </a:lnTo>
                <a:lnTo>
                  <a:pt x="8430732" y="3766733"/>
                </a:lnTo>
                <a:cubicBezTo>
                  <a:pt x="8427156" y="3769618"/>
                  <a:pt x="8427156" y="3770030"/>
                  <a:pt x="8427156" y="3757668"/>
                </a:cubicBezTo>
                <a:close/>
                <a:moveTo>
                  <a:pt x="11001738" y="3753135"/>
                </a:moveTo>
                <a:lnTo>
                  <a:pt x="11006846" y="3758080"/>
                </a:lnTo>
                <a:cubicBezTo>
                  <a:pt x="11006846" y="3758080"/>
                  <a:pt x="11006846" y="3828956"/>
                  <a:pt x="11006846" y="3852856"/>
                </a:cubicBezTo>
                <a:cubicBezTo>
                  <a:pt x="11006846" y="3828956"/>
                  <a:pt x="10999694" y="3793518"/>
                  <a:pt x="10999694" y="3763849"/>
                </a:cubicBezTo>
                <a:close/>
                <a:moveTo>
                  <a:pt x="8536474" y="3742009"/>
                </a:moveTo>
                <a:cubicBezTo>
                  <a:pt x="8540050" y="3745306"/>
                  <a:pt x="8547201" y="3757668"/>
                  <a:pt x="8560483" y="3782392"/>
                </a:cubicBezTo>
                <a:cubicBezTo>
                  <a:pt x="8560483" y="3782392"/>
                  <a:pt x="8533409" y="3757668"/>
                  <a:pt x="8533409" y="3757668"/>
                </a:cubicBezTo>
                <a:cubicBezTo>
                  <a:pt x="8533409" y="3745306"/>
                  <a:pt x="8532898" y="3739125"/>
                  <a:pt x="8536474" y="3742009"/>
                </a:cubicBezTo>
                <a:close/>
                <a:moveTo>
                  <a:pt x="11005314" y="3734592"/>
                </a:moveTo>
                <a:lnTo>
                  <a:pt x="11001738" y="3753135"/>
                </a:lnTo>
                <a:lnTo>
                  <a:pt x="10986413" y="3737476"/>
                </a:lnTo>
                <a:close/>
                <a:moveTo>
                  <a:pt x="8188599" y="3733768"/>
                </a:moveTo>
                <a:cubicBezTo>
                  <a:pt x="8215162" y="3733768"/>
                  <a:pt x="8215162" y="3757668"/>
                  <a:pt x="8215162" y="3781568"/>
                </a:cubicBezTo>
                <a:cubicBezTo>
                  <a:pt x="8215162" y="3757668"/>
                  <a:pt x="8188599" y="3733768"/>
                  <a:pt x="8188599" y="3733768"/>
                </a:cubicBezTo>
                <a:close/>
                <a:moveTo>
                  <a:pt x="8799040" y="3732944"/>
                </a:moveTo>
                <a:cubicBezTo>
                  <a:pt x="8799040" y="3757668"/>
                  <a:pt x="8799040" y="3732944"/>
                  <a:pt x="8799040" y="3757668"/>
                </a:cubicBezTo>
                <a:cubicBezTo>
                  <a:pt x="8771966" y="3732944"/>
                  <a:pt x="8771966" y="3732944"/>
                  <a:pt x="8799040" y="3732944"/>
                </a:cubicBezTo>
                <a:close/>
                <a:moveTo>
                  <a:pt x="8243257" y="3732944"/>
                </a:moveTo>
                <a:cubicBezTo>
                  <a:pt x="8243257" y="3757668"/>
                  <a:pt x="8243257" y="3757668"/>
                  <a:pt x="8243257" y="3757668"/>
                </a:cubicBezTo>
                <a:cubicBezTo>
                  <a:pt x="8215673" y="3708632"/>
                  <a:pt x="8243257" y="3757668"/>
                  <a:pt x="8243257" y="3732944"/>
                </a:cubicBezTo>
                <a:close/>
                <a:moveTo>
                  <a:pt x="11005824" y="3730883"/>
                </a:moveTo>
                <a:lnTo>
                  <a:pt x="11006846" y="3734180"/>
                </a:lnTo>
                <a:lnTo>
                  <a:pt x="11005314" y="3734592"/>
                </a:lnTo>
                <a:close/>
                <a:moveTo>
                  <a:pt x="8211587" y="3716049"/>
                </a:moveTo>
                <a:cubicBezTo>
                  <a:pt x="8215162" y="3716049"/>
                  <a:pt x="8215162" y="3721818"/>
                  <a:pt x="8215162" y="3733768"/>
                </a:cubicBezTo>
                <a:lnTo>
                  <a:pt x="8209032" y="3718521"/>
                </a:lnTo>
                <a:close/>
                <a:moveTo>
                  <a:pt x="8785759" y="3714401"/>
                </a:moveTo>
                <a:cubicBezTo>
                  <a:pt x="8792400" y="3714401"/>
                  <a:pt x="8799040" y="3720582"/>
                  <a:pt x="8799040" y="3732944"/>
                </a:cubicBezTo>
                <a:cubicBezTo>
                  <a:pt x="8771966" y="3732944"/>
                  <a:pt x="8771966" y="3732944"/>
                  <a:pt x="8771966" y="3732944"/>
                </a:cubicBezTo>
                <a:cubicBezTo>
                  <a:pt x="8771966" y="3720582"/>
                  <a:pt x="8778607" y="3714401"/>
                  <a:pt x="8785759" y="3714401"/>
                </a:cubicBezTo>
                <a:close/>
                <a:moveTo>
                  <a:pt x="10501636" y="3708219"/>
                </a:moveTo>
                <a:cubicBezTo>
                  <a:pt x="10501636" y="3757668"/>
                  <a:pt x="10474562" y="3757668"/>
                  <a:pt x="10501636" y="3782392"/>
                </a:cubicBezTo>
                <a:cubicBezTo>
                  <a:pt x="10474562" y="3782392"/>
                  <a:pt x="10474562" y="3781980"/>
                  <a:pt x="10474562" y="3732944"/>
                </a:cubicBezTo>
                <a:cubicBezTo>
                  <a:pt x="10474562" y="3732944"/>
                  <a:pt x="10474562" y="3732944"/>
                  <a:pt x="10501636" y="3708219"/>
                </a:cubicBezTo>
                <a:close/>
                <a:moveTo>
                  <a:pt x="8853699" y="3708219"/>
                </a:moveTo>
                <a:cubicBezTo>
                  <a:pt x="8879241" y="3708219"/>
                  <a:pt x="8904782" y="3757668"/>
                  <a:pt x="8879241" y="3757668"/>
                </a:cubicBezTo>
                <a:cubicBezTo>
                  <a:pt x="8879241" y="3732944"/>
                  <a:pt x="8853699" y="3732944"/>
                  <a:pt x="8853699" y="3708219"/>
                </a:cubicBezTo>
                <a:close/>
                <a:moveTo>
                  <a:pt x="10995608" y="3700390"/>
                </a:moveTo>
                <a:cubicBezTo>
                  <a:pt x="11000205" y="3699154"/>
                  <a:pt x="11003270" y="3699978"/>
                  <a:pt x="11006846" y="3701626"/>
                </a:cubicBezTo>
                <a:cubicBezTo>
                  <a:pt x="11013998" y="3704511"/>
                  <a:pt x="11020128" y="3710692"/>
                  <a:pt x="11033920" y="3710692"/>
                </a:cubicBezTo>
                <a:cubicBezTo>
                  <a:pt x="11020128" y="3710692"/>
                  <a:pt x="11011954" y="3716461"/>
                  <a:pt x="11006846" y="3726351"/>
                </a:cubicBezTo>
                <a:lnTo>
                  <a:pt x="11005824" y="3730883"/>
                </a:lnTo>
                <a:lnTo>
                  <a:pt x="11003270" y="3722230"/>
                </a:lnTo>
                <a:cubicBezTo>
                  <a:pt x="10999694" y="3716461"/>
                  <a:pt x="10993054" y="3710692"/>
                  <a:pt x="10979772" y="3710692"/>
                </a:cubicBezTo>
                <a:cubicBezTo>
                  <a:pt x="10986413" y="3704923"/>
                  <a:pt x="10991521" y="3701626"/>
                  <a:pt x="10995608" y="3700390"/>
                </a:cubicBezTo>
                <a:close/>
                <a:moveTo>
                  <a:pt x="1267368" y="3688440"/>
                </a:moveTo>
                <a:cubicBezTo>
                  <a:pt x="1294442" y="3709456"/>
                  <a:pt x="1327646" y="3733768"/>
                  <a:pt x="1354720" y="3757668"/>
                </a:cubicBezTo>
                <a:cubicBezTo>
                  <a:pt x="1354720" y="3757668"/>
                  <a:pt x="1314365" y="3727587"/>
                  <a:pt x="1277585" y="3697506"/>
                </a:cubicBezTo>
                <a:close/>
                <a:moveTo>
                  <a:pt x="8720883" y="3686792"/>
                </a:moveTo>
                <a:cubicBezTo>
                  <a:pt x="8720883" y="3686792"/>
                  <a:pt x="8720883" y="3686792"/>
                  <a:pt x="8720883" y="3708219"/>
                </a:cubicBezTo>
                <a:cubicBezTo>
                  <a:pt x="8693809" y="3686792"/>
                  <a:pt x="8666225" y="3686792"/>
                  <a:pt x="8720883" y="3686792"/>
                </a:cubicBezTo>
                <a:close/>
                <a:moveTo>
                  <a:pt x="8480283" y="3686792"/>
                </a:moveTo>
                <a:cubicBezTo>
                  <a:pt x="8505824" y="3732944"/>
                  <a:pt x="8480283" y="3709868"/>
                  <a:pt x="8480283" y="3732944"/>
                </a:cubicBezTo>
                <a:cubicBezTo>
                  <a:pt x="8454741" y="3686792"/>
                  <a:pt x="8454741" y="3709868"/>
                  <a:pt x="8480283" y="3686792"/>
                </a:cubicBezTo>
                <a:close/>
                <a:moveTo>
                  <a:pt x="8987026" y="3685968"/>
                </a:moveTo>
                <a:cubicBezTo>
                  <a:pt x="9014100" y="3709456"/>
                  <a:pt x="9014100" y="3732944"/>
                  <a:pt x="8987026" y="3732944"/>
                </a:cubicBezTo>
                <a:cubicBezTo>
                  <a:pt x="8987026" y="3709456"/>
                  <a:pt x="8987026" y="3709456"/>
                  <a:pt x="8987026" y="3709456"/>
                </a:cubicBezTo>
                <a:cubicBezTo>
                  <a:pt x="8987026" y="3697918"/>
                  <a:pt x="8987026" y="3691737"/>
                  <a:pt x="8987026" y="3685968"/>
                </a:cubicBezTo>
                <a:close/>
                <a:moveTo>
                  <a:pt x="8219759" y="3679375"/>
                </a:moveTo>
                <a:cubicBezTo>
                  <a:pt x="8226911" y="3681435"/>
                  <a:pt x="8241725" y="3703275"/>
                  <a:pt x="8241725" y="3685968"/>
                </a:cubicBezTo>
                <a:cubicBezTo>
                  <a:pt x="8241725" y="3709456"/>
                  <a:pt x="8241215" y="3709456"/>
                  <a:pt x="8266756" y="3732944"/>
                </a:cubicBezTo>
                <a:cubicBezTo>
                  <a:pt x="8241215" y="3709456"/>
                  <a:pt x="8241215" y="3709456"/>
                  <a:pt x="8215673" y="3709456"/>
                </a:cubicBezTo>
                <a:cubicBezTo>
                  <a:pt x="8215673" y="3709456"/>
                  <a:pt x="8215673" y="3709456"/>
                  <a:pt x="8215673" y="3685968"/>
                </a:cubicBezTo>
                <a:cubicBezTo>
                  <a:pt x="8215673" y="3679787"/>
                  <a:pt x="8217205" y="3678550"/>
                  <a:pt x="8219759" y="3679375"/>
                </a:cubicBezTo>
                <a:close/>
                <a:moveTo>
                  <a:pt x="446976" y="3671133"/>
                </a:moveTo>
                <a:cubicBezTo>
                  <a:pt x="457193" y="3674018"/>
                  <a:pt x="477626" y="3685556"/>
                  <a:pt x="504700" y="3708219"/>
                </a:cubicBezTo>
                <a:cubicBezTo>
                  <a:pt x="504700" y="3708219"/>
                  <a:pt x="450552" y="3685556"/>
                  <a:pt x="450552" y="3685556"/>
                </a:cubicBezTo>
                <a:cubicBezTo>
                  <a:pt x="436759" y="3674018"/>
                  <a:pt x="436759" y="3668249"/>
                  <a:pt x="446976" y="3671133"/>
                </a:cubicBezTo>
                <a:close/>
                <a:moveTo>
                  <a:pt x="1299550" y="3662480"/>
                </a:moveTo>
                <a:cubicBezTo>
                  <a:pt x="1354209" y="3685968"/>
                  <a:pt x="1381794" y="3732944"/>
                  <a:pt x="1381794" y="3732944"/>
                </a:cubicBezTo>
                <a:cubicBezTo>
                  <a:pt x="1327136" y="3709456"/>
                  <a:pt x="1354209" y="3709456"/>
                  <a:pt x="1299550" y="3662480"/>
                </a:cubicBezTo>
                <a:close/>
                <a:moveTo>
                  <a:pt x="1234164" y="3659595"/>
                </a:moveTo>
                <a:lnTo>
                  <a:pt x="1243360" y="3667425"/>
                </a:lnTo>
                <a:lnTo>
                  <a:pt x="1234164" y="3660007"/>
                </a:lnTo>
                <a:close/>
                <a:moveTo>
                  <a:pt x="503678" y="3659183"/>
                </a:moveTo>
                <a:cubicBezTo>
                  <a:pt x="510319" y="3656299"/>
                  <a:pt x="529730" y="3662480"/>
                  <a:pt x="555783" y="3686792"/>
                </a:cubicBezTo>
                <a:cubicBezTo>
                  <a:pt x="555783" y="3686792"/>
                  <a:pt x="529730" y="3686792"/>
                  <a:pt x="529730" y="3686792"/>
                </a:cubicBezTo>
                <a:cubicBezTo>
                  <a:pt x="503678" y="3674842"/>
                  <a:pt x="497037" y="3662068"/>
                  <a:pt x="503678" y="3659183"/>
                </a:cubicBezTo>
                <a:close/>
                <a:moveTo>
                  <a:pt x="602268" y="3652178"/>
                </a:moveTo>
                <a:cubicBezTo>
                  <a:pt x="607377" y="3653002"/>
                  <a:pt x="610952" y="3656299"/>
                  <a:pt x="610952" y="3662480"/>
                </a:cubicBezTo>
                <a:cubicBezTo>
                  <a:pt x="583368" y="3662480"/>
                  <a:pt x="583368" y="3662480"/>
                  <a:pt x="583368" y="3662480"/>
                </a:cubicBezTo>
                <a:cubicBezTo>
                  <a:pt x="562934" y="3662480"/>
                  <a:pt x="588476" y="3648469"/>
                  <a:pt x="602268" y="3652178"/>
                </a:cubicBezTo>
                <a:close/>
                <a:moveTo>
                  <a:pt x="8135473" y="3638168"/>
                </a:moveTo>
                <a:lnTo>
                  <a:pt x="8148243" y="3643524"/>
                </a:lnTo>
                <a:lnTo>
                  <a:pt x="8147222" y="3659183"/>
                </a:lnTo>
                <a:lnTo>
                  <a:pt x="8146711" y="3658359"/>
                </a:lnTo>
                <a:cubicBezTo>
                  <a:pt x="8135473" y="3638168"/>
                  <a:pt x="8135473" y="3638168"/>
                  <a:pt x="8135473" y="3638168"/>
                </a:cubicBezTo>
                <a:close/>
                <a:moveTo>
                  <a:pt x="8932367" y="3637755"/>
                </a:moveTo>
                <a:cubicBezTo>
                  <a:pt x="8959952" y="3637755"/>
                  <a:pt x="8986515" y="3708219"/>
                  <a:pt x="8959441" y="3708219"/>
                </a:cubicBezTo>
                <a:cubicBezTo>
                  <a:pt x="8959441" y="3684731"/>
                  <a:pt x="8959441" y="3685144"/>
                  <a:pt x="8959441" y="3685144"/>
                </a:cubicBezTo>
                <a:cubicBezTo>
                  <a:pt x="8959441" y="3661243"/>
                  <a:pt x="8959952" y="3684731"/>
                  <a:pt x="8932367" y="3637755"/>
                </a:cubicBezTo>
                <a:close/>
                <a:moveTo>
                  <a:pt x="1220883" y="3637755"/>
                </a:moveTo>
                <a:lnTo>
                  <a:pt x="1234164" y="3659595"/>
                </a:lnTo>
                <a:lnTo>
                  <a:pt x="1230078" y="3656299"/>
                </a:lnTo>
                <a:cubicBezTo>
                  <a:pt x="1218840" y="3645173"/>
                  <a:pt x="1214242" y="3637755"/>
                  <a:pt x="1220883" y="3637755"/>
                </a:cubicBezTo>
                <a:close/>
                <a:moveTo>
                  <a:pt x="8440438" y="3631986"/>
                </a:moveTo>
                <a:lnTo>
                  <a:pt x="8455252" y="3636519"/>
                </a:lnTo>
                <a:cubicBezTo>
                  <a:pt x="8455252" y="3648469"/>
                  <a:pt x="8448611" y="3642700"/>
                  <a:pt x="8441970" y="3633635"/>
                </a:cubicBezTo>
                <a:close/>
                <a:moveTo>
                  <a:pt x="8455252" y="3629514"/>
                </a:moveTo>
                <a:lnTo>
                  <a:pt x="8461893" y="3633635"/>
                </a:lnTo>
                <a:cubicBezTo>
                  <a:pt x="8468534" y="3642700"/>
                  <a:pt x="8468023" y="3648469"/>
                  <a:pt x="8455252" y="3636519"/>
                </a:cubicBezTo>
                <a:close/>
                <a:moveTo>
                  <a:pt x="8587557" y="3613031"/>
                </a:moveTo>
                <a:cubicBezTo>
                  <a:pt x="8587557" y="3637755"/>
                  <a:pt x="8587557" y="3662480"/>
                  <a:pt x="8615142" y="3637755"/>
                </a:cubicBezTo>
                <a:cubicBezTo>
                  <a:pt x="8615142" y="3662480"/>
                  <a:pt x="8587557" y="3662480"/>
                  <a:pt x="8587557" y="3662480"/>
                </a:cubicBezTo>
                <a:cubicBezTo>
                  <a:pt x="8587557" y="3637755"/>
                  <a:pt x="8560483" y="3637755"/>
                  <a:pt x="8587557" y="3613031"/>
                </a:cubicBezTo>
                <a:close/>
                <a:moveTo>
                  <a:pt x="8188599" y="3613031"/>
                </a:moveTo>
                <a:cubicBezTo>
                  <a:pt x="8216184" y="3662480"/>
                  <a:pt x="8216184" y="3662480"/>
                  <a:pt x="8188599" y="3662480"/>
                </a:cubicBezTo>
                <a:cubicBezTo>
                  <a:pt x="8188599" y="3637755"/>
                  <a:pt x="8188599" y="3637755"/>
                  <a:pt x="8188599" y="3613031"/>
                </a:cubicBezTo>
                <a:close/>
                <a:moveTo>
                  <a:pt x="8154358" y="3610411"/>
                </a:moveTo>
                <a:cubicBezTo>
                  <a:pt x="8156226" y="3610147"/>
                  <a:pt x="8158716" y="3611280"/>
                  <a:pt x="8162036" y="3614267"/>
                </a:cubicBezTo>
                <a:cubicBezTo>
                  <a:pt x="8162036" y="3638168"/>
                  <a:pt x="8155395" y="3643937"/>
                  <a:pt x="8148755" y="3643937"/>
                </a:cubicBezTo>
                <a:lnTo>
                  <a:pt x="8148243" y="3643524"/>
                </a:lnTo>
                <a:lnTo>
                  <a:pt x="8148755" y="3638168"/>
                </a:lnTo>
                <a:cubicBezTo>
                  <a:pt x="8148755" y="3624569"/>
                  <a:pt x="8148755" y="3611203"/>
                  <a:pt x="8154358" y="3610411"/>
                </a:cubicBezTo>
                <a:close/>
                <a:moveTo>
                  <a:pt x="8023601" y="3603142"/>
                </a:moveTo>
                <a:lnTo>
                  <a:pt x="8024112" y="3603142"/>
                </a:lnTo>
                <a:cubicBezTo>
                  <a:pt x="8026666" y="3604378"/>
                  <a:pt x="8028199" y="3607262"/>
                  <a:pt x="8028199" y="3613031"/>
                </a:cubicBezTo>
                <a:close/>
                <a:moveTo>
                  <a:pt x="1620862" y="3589955"/>
                </a:moveTo>
                <a:lnTo>
                  <a:pt x="1642828" y="3592840"/>
                </a:lnTo>
                <a:lnTo>
                  <a:pt x="1641296" y="3595724"/>
                </a:lnTo>
                <a:cubicBezTo>
                  <a:pt x="1634144" y="3595724"/>
                  <a:pt x="1620862" y="3589955"/>
                  <a:pt x="1620862" y="3589955"/>
                </a:cubicBezTo>
                <a:close/>
                <a:moveTo>
                  <a:pt x="8506846" y="3589131"/>
                </a:moveTo>
                <a:lnTo>
                  <a:pt x="8507357" y="3589131"/>
                </a:lnTo>
                <a:lnTo>
                  <a:pt x="8505824" y="3591604"/>
                </a:lnTo>
                <a:close/>
                <a:moveTo>
                  <a:pt x="8507357" y="3588719"/>
                </a:moveTo>
                <a:lnTo>
                  <a:pt x="8508378" y="3589131"/>
                </a:lnTo>
                <a:lnTo>
                  <a:pt x="8507357" y="3589131"/>
                </a:lnTo>
                <a:close/>
                <a:moveTo>
                  <a:pt x="8099204" y="3585423"/>
                </a:moveTo>
                <a:lnTo>
                  <a:pt x="8109931" y="3613031"/>
                </a:lnTo>
                <a:cubicBezTo>
                  <a:pt x="8103291" y="3607262"/>
                  <a:pt x="8099715" y="3601081"/>
                  <a:pt x="8098693" y="3595312"/>
                </a:cubicBezTo>
                <a:close/>
                <a:moveTo>
                  <a:pt x="8499183" y="3584186"/>
                </a:moveTo>
                <a:lnTo>
                  <a:pt x="8506846" y="3588719"/>
                </a:lnTo>
                <a:lnTo>
                  <a:pt x="8506846" y="3589131"/>
                </a:lnTo>
                <a:lnTo>
                  <a:pt x="8496629" y="3588719"/>
                </a:lnTo>
                <a:cubicBezTo>
                  <a:pt x="8495608" y="3588307"/>
                  <a:pt x="8496629" y="3587071"/>
                  <a:pt x="8498162" y="3585835"/>
                </a:cubicBezTo>
                <a:close/>
                <a:moveTo>
                  <a:pt x="8510422" y="3581302"/>
                </a:moveTo>
                <a:lnTo>
                  <a:pt x="8511954" y="3581302"/>
                </a:lnTo>
                <a:lnTo>
                  <a:pt x="8507357" y="3588719"/>
                </a:lnTo>
                <a:lnTo>
                  <a:pt x="8506846" y="3588719"/>
                </a:lnTo>
                <a:close/>
                <a:moveTo>
                  <a:pt x="10767778" y="3567291"/>
                </a:moveTo>
                <a:cubicBezTo>
                  <a:pt x="10795363" y="3613031"/>
                  <a:pt x="10767778" y="3613031"/>
                  <a:pt x="10740704" y="3613031"/>
                </a:cubicBezTo>
                <a:cubicBezTo>
                  <a:pt x="10740704" y="3589955"/>
                  <a:pt x="10767778" y="3589955"/>
                  <a:pt x="10767778" y="3567291"/>
                </a:cubicBezTo>
                <a:close/>
                <a:moveTo>
                  <a:pt x="7947998" y="3544628"/>
                </a:moveTo>
                <a:lnTo>
                  <a:pt x="7962301" y="3557402"/>
                </a:lnTo>
                <a:cubicBezTo>
                  <a:pt x="7975583" y="3574709"/>
                  <a:pt x="7984267" y="3591604"/>
                  <a:pt x="7974561" y="3591604"/>
                </a:cubicBezTo>
                <a:cubicBezTo>
                  <a:pt x="7961280" y="3591604"/>
                  <a:pt x="7954639" y="3585423"/>
                  <a:pt x="7951574" y="3576769"/>
                </a:cubicBezTo>
                <a:close/>
                <a:moveTo>
                  <a:pt x="7946465" y="3543391"/>
                </a:moveTo>
                <a:lnTo>
                  <a:pt x="7947998" y="3543803"/>
                </a:lnTo>
                <a:lnTo>
                  <a:pt x="7947998" y="3544628"/>
                </a:lnTo>
                <a:close/>
                <a:moveTo>
                  <a:pt x="10793319" y="3542567"/>
                </a:moveTo>
                <a:cubicBezTo>
                  <a:pt x="10818861" y="3566879"/>
                  <a:pt x="10793319" y="3567291"/>
                  <a:pt x="10793319" y="3567291"/>
                </a:cubicBezTo>
                <a:cubicBezTo>
                  <a:pt x="10767778" y="3542567"/>
                  <a:pt x="10793319" y="3566879"/>
                  <a:pt x="10793319" y="3542567"/>
                </a:cubicBezTo>
                <a:close/>
                <a:moveTo>
                  <a:pt x="8109931" y="3542567"/>
                </a:moveTo>
                <a:cubicBezTo>
                  <a:pt x="8109931" y="3554105"/>
                  <a:pt x="8103291" y="3566055"/>
                  <a:pt x="8099715" y="3578005"/>
                </a:cubicBezTo>
                <a:lnTo>
                  <a:pt x="8099204" y="3585423"/>
                </a:lnTo>
                <a:lnTo>
                  <a:pt x="8096139" y="3578005"/>
                </a:lnTo>
                <a:lnTo>
                  <a:pt x="8086433" y="3551221"/>
                </a:lnTo>
                <a:close/>
                <a:moveTo>
                  <a:pt x="7981202" y="3535150"/>
                </a:moveTo>
                <a:cubicBezTo>
                  <a:pt x="7983757" y="3535562"/>
                  <a:pt x="7986821" y="3538859"/>
                  <a:pt x="7989886" y="3541743"/>
                </a:cubicBezTo>
                <a:lnTo>
                  <a:pt x="7992441" y="3543803"/>
                </a:lnTo>
                <a:lnTo>
                  <a:pt x="8001125" y="3542567"/>
                </a:lnTo>
                <a:lnTo>
                  <a:pt x="8001125" y="3544628"/>
                </a:lnTo>
                <a:lnTo>
                  <a:pt x="8002657" y="3541743"/>
                </a:lnTo>
                <a:cubicBezTo>
                  <a:pt x="8021557" y="3577593"/>
                  <a:pt x="8011852" y="3573060"/>
                  <a:pt x="8016960" y="3588719"/>
                </a:cubicBezTo>
                <a:lnTo>
                  <a:pt x="8023601" y="3603142"/>
                </a:lnTo>
                <a:lnTo>
                  <a:pt x="8015427" y="3603966"/>
                </a:lnTo>
                <a:cubicBezTo>
                  <a:pt x="8008787" y="3606850"/>
                  <a:pt x="8002657" y="3613031"/>
                  <a:pt x="8002657" y="3613031"/>
                </a:cubicBezTo>
                <a:cubicBezTo>
                  <a:pt x="8002657" y="3601081"/>
                  <a:pt x="8002657" y="3593664"/>
                  <a:pt x="8002657" y="3589543"/>
                </a:cubicBezTo>
                <a:lnTo>
                  <a:pt x="8001125" y="3576769"/>
                </a:lnTo>
                <a:lnTo>
                  <a:pt x="8001125" y="3591604"/>
                </a:lnTo>
                <a:cubicBezTo>
                  <a:pt x="7977115" y="3567291"/>
                  <a:pt x="7977115" y="3567291"/>
                  <a:pt x="7977115" y="3567291"/>
                </a:cubicBezTo>
                <a:cubicBezTo>
                  <a:pt x="7977115" y="3554929"/>
                  <a:pt x="7977115" y="3548748"/>
                  <a:pt x="7980181" y="3545864"/>
                </a:cubicBezTo>
                <a:lnTo>
                  <a:pt x="7980181" y="3545452"/>
                </a:lnTo>
                <a:lnTo>
                  <a:pt x="7977115" y="3541743"/>
                </a:lnTo>
                <a:cubicBezTo>
                  <a:pt x="7977115" y="3535562"/>
                  <a:pt x="7978648" y="3534326"/>
                  <a:pt x="7981202" y="3535150"/>
                </a:cubicBezTo>
                <a:close/>
                <a:moveTo>
                  <a:pt x="9186249" y="3524024"/>
                </a:moveTo>
                <a:lnTo>
                  <a:pt x="9198509" y="3543391"/>
                </a:lnTo>
                <a:cubicBezTo>
                  <a:pt x="9198509" y="3549160"/>
                  <a:pt x="9196977" y="3547924"/>
                  <a:pt x="9194423" y="3542979"/>
                </a:cubicBezTo>
                <a:close/>
                <a:moveTo>
                  <a:pt x="8055273" y="3517843"/>
                </a:moveTo>
                <a:cubicBezTo>
                  <a:pt x="8082857" y="3542567"/>
                  <a:pt x="8055273" y="3517843"/>
                  <a:pt x="8055273" y="3542567"/>
                </a:cubicBezTo>
                <a:cubicBezTo>
                  <a:pt x="8028199" y="3517843"/>
                  <a:pt x="8055273" y="3517843"/>
                  <a:pt x="8055273" y="3517843"/>
                </a:cubicBezTo>
                <a:close/>
                <a:moveTo>
                  <a:pt x="9177054" y="3506305"/>
                </a:moveTo>
                <a:cubicBezTo>
                  <a:pt x="9179098" y="3508365"/>
                  <a:pt x="9182673" y="3514959"/>
                  <a:pt x="9185738" y="3522376"/>
                </a:cubicBezTo>
                <a:lnTo>
                  <a:pt x="9186249" y="3524024"/>
                </a:lnTo>
                <a:lnTo>
                  <a:pt x="9176543" y="3507953"/>
                </a:lnTo>
                <a:close/>
                <a:moveTo>
                  <a:pt x="8243257" y="3493119"/>
                </a:moveTo>
                <a:cubicBezTo>
                  <a:pt x="8243257" y="3493119"/>
                  <a:pt x="8266756" y="3517843"/>
                  <a:pt x="8266756" y="3517843"/>
                </a:cubicBezTo>
                <a:cubicBezTo>
                  <a:pt x="8266756" y="3542567"/>
                  <a:pt x="8266756" y="3542567"/>
                  <a:pt x="8243257" y="3493119"/>
                </a:cubicBezTo>
                <a:close/>
                <a:moveTo>
                  <a:pt x="1427258" y="3492295"/>
                </a:moveTo>
                <a:lnTo>
                  <a:pt x="1432877" y="3494767"/>
                </a:lnTo>
                <a:lnTo>
                  <a:pt x="1429301" y="3494355"/>
                </a:lnTo>
                <a:close/>
                <a:moveTo>
                  <a:pt x="1413465" y="3492295"/>
                </a:moveTo>
                <a:lnTo>
                  <a:pt x="1429301" y="3494355"/>
                </a:lnTo>
                <a:lnTo>
                  <a:pt x="1429812" y="3494767"/>
                </a:lnTo>
                <a:cubicBezTo>
                  <a:pt x="1433388" y="3500536"/>
                  <a:pt x="1432877" y="3506305"/>
                  <a:pt x="1432877" y="3517843"/>
                </a:cubicBezTo>
                <a:cubicBezTo>
                  <a:pt x="1432877" y="3506305"/>
                  <a:pt x="1426237" y="3500536"/>
                  <a:pt x="1417042" y="3494767"/>
                </a:cubicBezTo>
                <a:close/>
                <a:moveTo>
                  <a:pt x="1410401" y="3490646"/>
                </a:moveTo>
                <a:lnTo>
                  <a:pt x="1413465" y="3492295"/>
                </a:lnTo>
                <a:lnTo>
                  <a:pt x="1410401" y="3492295"/>
                </a:lnTo>
                <a:close/>
                <a:moveTo>
                  <a:pt x="8328567" y="3489822"/>
                </a:moveTo>
                <a:lnTo>
                  <a:pt x="8330099" y="3493119"/>
                </a:lnTo>
                <a:lnTo>
                  <a:pt x="8322437" y="3493119"/>
                </a:lnTo>
                <a:close/>
                <a:moveTo>
                  <a:pt x="1472722" y="3485290"/>
                </a:moveTo>
                <a:cubicBezTo>
                  <a:pt x="1475787" y="3486114"/>
                  <a:pt x="1480895" y="3488998"/>
                  <a:pt x="1487536" y="3494767"/>
                </a:cubicBezTo>
                <a:cubicBezTo>
                  <a:pt x="1514610" y="3494767"/>
                  <a:pt x="1515121" y="3517843"/>
                  <a:pt x="1515121" y="3517843"/>
                </a:cubicBezTo>
                <a:cubicBezTo>
                  <a:pt x="1473744" y="3500536"/>
                  <a:pt x="1464038" y="3483229"/>
                  <a:pt x="1472722" y="3485290"/>
                </a:cubicBezTo>
                <a:close/>
                <a:moveTo>
                  <a:pt x="9225583" y="3471691"/>
                </a:moveTo>
                <a:cubicBezTo>
                  <a:pt x="9225583" y="3471691"/>
                  <a:pt x="9226094" y="3493531"/>
                  <a:pt x="9253168" y="3471691"/>
                </a:cubicBezTo>
                <a:cubicBezTo>
                  <a:pt x="9253168" y="3493531"/>
                  <a:pt x="9225583" y="3493119"/>
                  <a:pt x="9225583" y="3493119"/>
                </a:cubicBezTo>
                <a:cubicBezTo>
                  <a:pt x="9225583" y="3493119"/>
                  <a:pt x="9225583" y="3471691"/>
                  <a:pt x="9225583" y="3471691"/>
                </a:cubicBezTo>
                <a:close/>
                <a:moveTo>
                  <a:pt x="9172968" y="3471691"/>
                </a:moveTo>
                <a:cubicBezTo>
                  <a:pt x="9172968" y="3483641"/>
                  <a:pt x="9172968" y="3495591"/>
                  <a:pt x="9176033" y="3507541"/>
                </a:cubicBezTo>
                <a:lnTo>
                  <a:pt x="9176543" y="3507953"/>
                </a:lnTo>
                <a:lnTo>
                  <a:pt x="9172968" y="3519491"/>
                </a:lnTo>
                <a:cubicBezTo>
                  <a:pt x="9147426" y="3495591"/>
                  <a:pt x="9172968" y="3495591"/>
                  <a:pt x="9172968" y="3471691"/>
                </a:cubicBezTo>
                <a:close/>
                <a:moveTo>
                  <a:pt x="9119841" y="3471691"/>
                </a:moveTo>
                <a:cubicBezTo>
                  <a:pt x="9145383" y="3471691"/>
                  <a:pt x="9145383" y="3471691"/>
                  <a:pt x="9145383" y="3471691"/>
                </a:cubicBezTo>
                <a:cubicBezTo>
                  <a:pt x="9170924" y="3494767"/>
                  <a:pt x="9145383" y="3494767"/>
                  <a:pt x="9145383" y="3517843"/>
                </a:cubicBezTo>
                <a:cubicBezTo>
                  <a:pt x="9119841" y="3494767"/>
                  <a:pt x="9145383" y="3494767"/>
                  <a:pt x="9119841" y="3471691"/>
                </a:cubicBezTo>
                <a:close/>
                <a:moveTo>
                  <a:pt x="1407335" y="3471691"/>
                </a:moveTo>
                <a:lnTo>
                  <a:pt x="1427258" y="3492295"/>
                </a:lnTo>
                <a:lnTo>
                  <a:pt x="1409379" y="3484053"/>
                </a:lnTo>
                <a:close/>
                <a:moveTo>
                  <a:pt x="1381794" y="3471691"/>
                </a:moveTo>
                <a:cubicBezTo>
                  <a:pt x="1394565" y="3471691"/>
                  <a:pt x="1400695" y="3477460"/>
                  <a:pt x="1407335" y="3483229"/>
                </a:cubicBezTo>
                <a:lnTo>
                  <a:pt x="1409379" y="3484053"/>
                </a:lnTo>
                <a:lnTo>
                  <a:pt x="1410401" y="3490646"/>
                </a:lnTo>
                <a:close/>
                <a:moveTo>
                  <a:pt x="8322437" y="3469631"/>
                </a:moveTo>
                <a:cubicBezTo>
                  <a:pt x="8335718" y="3469631"/>
                  <a:pt x="8342359" y="3475400"/>
                  <a:pt x="8342359" y="3481581"/>
                </a:cubicBezTo>
                <a:lnTo>
                  <a:pt x="8328567" y="3489822"/>
                </a:lnTo>
                <a:close/>
                <a:moveTo>
                  <a:pt x="8080303" y="3459741"/>
                </a:moveTo>
                <a:lnTo>
                  <a:pt x="8081835" y="3460153"/>
                </a:lnTo>
                <a:cubicBezTo>
                  <a:pt x="8082347" y="3461802"/>
                  <a:pt x="8082347" y="3464686"/>
                  <a:pt x="8082347" y="3470867"/>
                </a:cubicBezTo>
                <a:close/>
                <a:moveTo>
                  <a:pt x="8161525" y="3447379"/>
                </a:moveTo>
                <a:cubicBezTo>
                  <a:pt x="8161525" y="3453560"/>
                  <a:pt x="8159481" y="3456445"/>
                  <a:pt x="8156927" y="3457681"/>
                </a:cubicBezTo>
                <a:lnTo>
                  <a:pt x="8153863" y="3457269"/>
                </a:lnTo>
                <a:close/>
                <a:moveTo>
                  <a:pt x="8133940" y="3447379"/>
                </a:moveTo>
                <a:cubicBezTo>
                  <a:pt x="8133940" y="3447379"/>
                  <a:pt x="8140581" y="3453148"/>
                  <a:pt x="8147222" y="3456445"/>
                </a:cubicBezTo>
                <a:lnTo>
                  <a:pt x="8153863" y="3457269"/>
                </a:lnTo>
                <a:lnTo>
                  <a:pt x="8147222" y="3465510"/>
                </a:lnTo>
                <a:cubicBezTo>
                  <a:pt x="8140581" y="3465510"/>
                  <a:pt x="8133940" y="3459741"/>
                  <a:pt x="8133940" y="3447379"/>
                </a:cubicBezTo>
                <a:close/>
                <a:moveTo>
                  <a:pt x="1009910" y="3447379"/>
                </a:moveTo>
                <a:cubicBezTo>
                  <a:pt x="1060993" y="3470455"/>
                  <a:pt x="1035452" y="3470455"/>
                  <a:pt x="1035452" y="3493119"/>
                </a:cubicBezTo>
                <a:cubicBezTo>
                  <a:pt x="1035452" y="3493119"/>
                  <a:pt x="1009910" y="3470455"/>
                  <a:pt x="1009910" y="3470455"/>
                </a:cubicBezTo>
                <a:cubicBezTo>
                  <a:pt x="1009910" y="3470455"/>
                  <a:pt x="1035452" y="3470455"/>
                  <a:pt x="1009910" y="3447379"/>
                </a:cubicBezTo>
                <a:close/>
                <a:moveTo>
                  <a:pt x="7896405" y="3446967"/>
                </a:moveTo>
                <a:lnTo>
                  <a:pt x="7896405" y="3470867"/>
                </a:lnTo>
                <a:lnTo>
                  <a:pt x="7893339" y="3451500"/>
                </a:lnTo>
                <a:close/>
                <a:moveTo>
                  <a:pt x="289129" y="3431308"/>
                </a:moveTo>
                <a:cubicBezTo>
                  <a:pt x="299346" y="3428424"/>
                  <a:pt x="318758" y="3434193"/>
                  <a:pt x="345321" y="3446143"/>
                </a:cubicBezTo>
                <a:cubicBezTo>
                  <a:pt x="371884" y="3493119"/>
                  <a:pt x="266142" y="3422655"/>
                  <a:pt x="292706" y="3470043"/>
                </a:cubicBezTo>
                <a:cubicBezTo>
                  <a:pt x="279424" y="3446143"/>
                  <a:pt x="279424" y="3434193"/>
                  <a:pt x="289129" y="3431308"/>
                </a:cubicBezTo>
                <a:close/>
                <a:moveTo>
                  <a:pt x="10662036" y="3422655"/>
                </a:moveTo>
                <a:cubicBezTo>
                  <a:pt x="10662036" y="3447379"/>
                  <a:pt x="10634451" y="3447379"/>
                  <a:pt x="10634451" y="3447379"/>
                </a:cubicBezTo>
                <a:cubicBezTo>
                  <a:pt x="10607377" y="3397931"/>
                  <a:pt x="10662036" y="3447379"/>
                  <a:pt x="10662036" y="3422655"/>
                </a:cubicBezTo>
                <a:close/>
                <a:moveTo>
                  <a:pt x="9147426" y="3422655"/>
                </a:moveTo>
                <a:cubicBezTo>
                  <a:pt x="9147426" y="3422655"/>
                  <a:pt x="9146915" y="3422655"/>
                  <a:pt x="9170924" y="3447379"/>
                </a:cubicBezTo>
                <a:cubicBezTo>
                  <a:pt x="9146915" y="3447379"/>
                  <a:pt x="9147426" y="3422655"/>
                  <a:pt x="9147426" y="3422655"/>
                </a:cubicBezTo>
                <a:close/>
                <a:moveTo>
                  <a:pt x="1381794" y="3422655"/>
                </a:moveTo>
                <a:cubicBezTo>
                  <a:pt x="1409379" y="3447379"/>
                  <a:pt x="1381794" y="3447379"/>
                  <a:pt x="1409379" y="3471691"/>
                </a:cubicBezTo>
                <a:cubicBezTo>
                  <a:pt x="1395586" y="3459741"/>
                  <a:pt x="1388946" y="3453560"/>
                  <a:pt x="1381794" y="3447379"/>
                </a:cubicBezTo>
                <a:cubicBezTo>
                  <a:pt x="1381794" y="3447379"/>
                  <a:pt x="1368513" y="3435841"/>
                  <a:pt x="1351145" y="3428424"/>
                </a:cubicBezTo>
                <a:cubicBezTo>
                  <a:pt x="1368002" y="3434193"/>
                  <a:pt x="1381794" y="3439138"/>
                  <a:pt x="1381794" y="3422655"/>
                </a:cubicBezTo>
                <a:close/>
                <a:moveTo>
                  <a:pt x="8666735" y="3421419"/>
                </a:moveTo>
                <a:cubicBezTo>
                  <a:pt x="8666735" y="3421419"/>
                  <a:pt x="8666735" y="3421831"/>
                  <a:pt x="8666735" y="3445731"/>
                </a:cubicBezTo>
                <a:cubicBezTo>
                  <a:pt x="8666735" y="3469631"/>
                  <a:pt x="8666735" y="3445731"/>
                  <a:pt x="8666735" y="3469631"/>
                </a:cubicBezTo>
                <a:cubicBezTo>
                  <a:pt x="8640683" y="3445731"/>
                  <a:pt x="8666735" y="3445319"/>
                  <a:pt x="8666735" y="3421419"/>
                </a:cubicBezTo>
                <a:close/>
                <a:moveTo>
                  <a:pt x="9171946" y="3416886"/>
                </a:moveTo>
                <a:lnTo>
                  <a:pt x="9198509" y="3423479"/>
                </a:lnTo>
                <a:cubicBezTo>
                  <a:pt x="9178076" y="3423479"/>
                  <a:pt x="9173478" y="3436665"/>
                  <a:pt x="9171946" y="3423479"/>
                </a:cubicBezTo>
                <a:close/>
                <a:moveTo>
                  <a:pt x="1063547" y="3399167"/>
                </a:moveTo>
                <a:lnTo>
                  <a:pt x="1089600" y="3410705"/>
                </a:lnTo>
                <a:cubicBezTo>
                  <a:pt x="1096241" y="3416886"/>
                  <a:pt x="1102881" y="3422655"/>
                  <a:pt x="1116163" y="3422655"/>
                </a:cubicBezTo>
                <a:cubicBezTo>
                  <a:pt x="1096241" y="3422655"/>
                  <a:pt x="1091132" y="3423067"/>
                  <a:pt x="1067634" y="3402875"/>
                </a:cubicBezTo>
                <a:close/>
                <a:moveTo>
                  <a:pt x="8170209" y="3398755"/>
                </a:moveTo>
                <a:lnTo>
                  <a:pt x="8188599" y="3398755"/>
                </a:lnTo>
                <a:cubicBezTo>
                  <a:pt x="8188599" y="3422655"/>
                  <a:pt x="8181958" y="3416886"/>
                  <a:pt x="8172253" y="3402051"/>
                </a:cubicBezTo>
                <a:close/>
                <a:moveTo>
                  <a:pt x="1434921" y="3398755"/>
                </a:moveTo>
                <a:lnTo>
                  <a:pt x="1467103" y="3412353"/>
                </a:lnTo>
                <a:lnTo>
                  <a:pt x="1480895" y="3418946"/>
                </a:lnTo>
                <a:lnTo>
                  <a:pt x="1481917" y="3419770"/>
                </a:lnTo>
                <a:lnTo>
                  <a:pt x="1479874" y="3418946"/>
                </a:lnTo>
                <a:cubicBezTo>
                  <a:pt x="1465060" y="3412353"/>
                  <a:pt x="1434921" y="3398755"/>
                  <a:pt x="1434921" y="3398755"/>
                </a:cubicBezTo>
                <a:close/>
                <a:moveTo>
                  <a:pt x="10767778" y="3397931"/>
                </a:moveTo>
                <a:cubicBezTo>
                  <a:pt x="10767778" y="3447379"/>
                  <a:pt x="10740704" y="3422655"/>
                  <a:pt x="10740704" y="3422655"/>
                </a:cubicBezTo>
                <a:cubicBezTo>
                  <a:pt x="10740704" y="3397931"/>
                  <a:pt x="10740704" y="3422655"/>
                  <a:pt x="10767778" y="3397931"/>
                </a:cubicBezTo>
                <a:close/>
                <a:moveTo>
                  <a:pt x="8799040" y="3397931"/>
                </a:moveTo>
                <a:cubicBezTo>
                  <a:pt x="8799040" y="3422655"/>
                  <a:pt x="8773499" y="3422655"/>
                  <a:pt x="8747957" y="3422655"/>
                </a:cubicBezTo>
                <a:cubicBezTo>
                  <a:pt x="8747957" y="3397931"/>
                  <a:pt x="8773499" y="3397931"/>
                  <a:pt x="8799040" y="3397931"/>
                </a:cubicBezTo>
                <a:close/>
                <a:moveTo>
                  <a:pt x="8693299" y="3374855"/>
                </a:moveTo>
                <a:cubicBezTo>
                  <a:pt x="8693299" y="3374855"/>
                  <a:pt x="8693809" y="3374855"/>
                  <a:pt x="8720883" y="3374855"/>
                </a:cubicBezTo>
                <a:cubicBezTo>
                  <a:pt x="8720883" y="3423067"/>
                  <a:pt x="8747447" y="3375679"/>
                  <a:pt x="8747957" y="3422655"/>
                </a:cubicBezTo>
                <a:cubicBezTo>
                  <a:pt x="8747957" y="3423067"/>
                  <a:pt x="8747957" y="3422655"/>
                  <a:pt x="8747957" y="3423067"/>
                </a:cubicBezTo>
                <a:cubicBezTo>
                  <a:pt x="8747957" y="3446967"/>
                  <a:pt x="8720883" y="3399167"/>
                  <a:pt x="8720883" y="3423067"/>
                </a:cubicBezTo>
                <a:cubicBezTo>
                  <a:pt x="8720883" y="3374855"/>
                  <a:pt x="8720883" y="3399167"/>
                  <a:pt x="8693299" y="3374855"/>
                </a:cubicBezTo>
                <a:close/>
                <a:moveTo>
                  <a:pt x="8154373" y="3374855"/>
                </a:moveTo>
                <a:lnTo>
                  <a:pt x="8154884" y="3375267"/>
                </a:lnTo>
                <a:lnTo>
                  <a:pt x="8170209" y="3398755"/>
                </a:lnTo>
                <a:lnTo>
                  <a:pt x="8165101" y="3398755"/>
                </a:lnTo>
                <a:cubicBezTo>
                  <a:pt x="8162036" y="3398755"/>
                  <a:pt x="8162036" y="3398755"/>
                  <a:pt x="8162036" y="3398755"/>
                </a:cubicBezTo>
                <a:close/>
                <a:moveTo>
                  <a:pt x="8666735" y="3374031"/>
                </a:moveTo>
                <a:cubicBezTo>
                  <a:pt x="8666735" y="3374031"/>
                  <a:pt x="8667246" y="3373618"/>
                  <a:pt x="8693299" y="3397519"/>
                </a:cubicBezTo>
                <a:cubicBezTo>
                  <a:pt x="8693299" y="3421419"/>
                  <a:pt x="8666735" y="3397519"/>
                  <a:pt x="8666735" y="3421419"/>
                </a:cubicBezTo>
                <a:cubicBezTo>
                  <a:pt x="8640683" y="3421419"/>
                  <a:pt x="8640172" y="3397519"/>
                  <a:pt x="8640172" y="3397519"/>
                </a:cubicBezTo>
                <a:cubicBezTo>
                  <a:pt x="8666735" y="3373618"/>
                  <a:pt x="8666735" y="3374031"/>
                  <a:pt x="8666735" y="3374031"/>
                </a:cubicBezTo>
                <a:close/>
                <a:moveTo>
                  <a:pt x="8428689" y="3374031"/>
                </a:moveTo>
                <a:lnTo>
                  <a:pt x="8433797" y="3390925"/>
                </a:lnTo>
                <a:lnTo>
                  <a:pt x="8431754" y="3388865"/>
                </a:lnTo>
                <a:cubicBezTo>
                  <a:pt x="8428689" y="3385981"/>
                  <a:pt x="8428689" y="3385981"/>
                  <a:pt x="8428689" y="3374031"/>
                </a:cubicBezTo>
                <a:close/>
                <a:moveTo>
                  <a:pt x="8013895" y="3364965"/>
                </a:moveTo>
                <a:cubicBezTo>
                  <a:pt x="8017471" y="3365789"/>
                  <a:pt x="8022579" y="3369086"/>
                  <a:pt x="8029220" y="3374855"/>
                </a:cubicBezTo>
                <a:lnTo>
                  <a:pt x="8011852" y="3366201"/>
                </a:lnTo>
                <a:close/>
                <a:moveTo>
                  <a:pt x="8481815" y="3350130"/>
                </a:moveTo>
                <a:cubicBezTo>
                  <a:pt x="8481815" y="3374031"/>
                  <a:pt x="8481815" y="3397519"/>
                  <a:pt x="8481815" y="3397519"/>
                </a:cubicBezTo>
                <a:cubicBezTo>
                  <a:pt x="8481815" y="3397519"/>
                  <a:pt x="8481304" y="3374031"/>
                  <a:pt x="8455252" y="3374031"/>
                </a:cubicBezTo>
                <a:lnTo>
                  <a:pt x="8455252" y="3376915"/>
                </a:lnTo>
                <a:cubicBezTo>
                  <a:pt x="8455252" y="3385981"/>
                  <a:pt x="8455252" y="3397519"/>
                  <a:pt x="8455252" y="3397519"/>
                </a:cubicBezTo>
                <a:cubicBezTo>
                  <a:pt x="8428689" y="3349718"/>
                  <a:pt x="8455252" y="3350130"/>
                  <a:pt x="8481815" y="3350130"/>
                </a:cubicBezTo>
                <a:close/>
                <a:moveTo>
                  <a:pt x="9277177" y="3345598"/>
                </a:moveTo>
                <a:cubicBezTo>
                  <a:pt x="9278709" y="3351367"/>
                  <a:pt x="9283818" y="3386805"/>
                  <a:pt x="9304251" y="3422655"/>
                </a:cubicBezTo>
                <a:cubicBezTo>
                  <a:pt x="9277177" y="3422655"/>
                  <a:pt x="9277177" y="3351367"/>
                  <a:pt x="9277177" y="3351367"/>
                </a:cubicBezTo>
                <a:cubicBezTo>
                  <a:pt x="9277177" y="3345186"/>
                  <a:pt x="9277177" y="3343949"/>
                  <a:pt x="9277177" y="3345598"/>
                </a:cubicBezTo>
                <a:close/>
                <a:moveTo>
                  <a:pt x="8842461" y="3341065"/>
                </a:moveTo>
                <a:cubicBezTo>
                  <a:pt x="8846037" y="3339829"/>
                  <a:pt x="8848591" y="3340241"/>
                  <a:pt x="8850123" y="3341889"/>
                </a:cubicBezTo>
                <a:cubicBezTo>
                  <a:pt x="8853699" y="3344774"/>
                  <a:pt x="8853699" y="3350543"/>
                  <a:pt x="8853699" y="3350543"/>
                </a:cubicBezTo>
                <a:cubicBezTo>
                  <a:pt x="8853699" y="3350543"/>
                  <a:pt x="8853699" y="3373618"/>
                  <a:pt x="8826625" y="3350543"/>
                </a:cubicBezTo>
                <a:cubicBezTo>
                  <a:pt x="8833266" y="3344774"/>
                  <a:pt x="8838374" y="3341889"/>
                  <a:pt x="8842461" y="3341065"/>
                </a:cubicBezTo>
                <a:close/>
                <a:moveTo>
                  <a:pt x="8959441" y="3327467"/>
                </a:moveTo>
                <a:lnTo>
                  <a:pt x="8955354" y="3351367"/>
                </a:lnTo>
                <a:cubicBezTo>
                  <a:pt x="8948203" y="3365377"/>
                  <a:pt x="8933899" y="3357136"/>
                  <a:pt x="8933899" y="3374443"/>
                </a:cubicBezTo>
                <a:cubicBezTo>
                  <a:pt x="8933899" y="3374443"/>
                  <a:pt x="8907336" y="3374443"/>
                  <a:pt x="8907336" y="3350955"/>
                </a:cubicBezTo>
                <a:cubicBezTo>
                  <a:pt x="8907336" y="3374443"/>
                  <a:pt x="8907336" y="3385981"/>
                  <a:pt x="8903760" y="3385981"/>
                </a:cubicBezTo>
                <a:lnTo>
                  <a:pt x="8895076" y="3372382"/>
                </a:lnTo>
                <a:lnTo>
                  <a:pt x="8879241" y="3370734"/>
                </a:lnTo>
                <a:cubicBezTo>
                  <a:pt x="8873111" y="3367849"/>
                  <a:pt x="8866470" y="3362081"/>
                  <a:pt x="8853699" y="3350543"/>
                </a:cubicBezTo>
                <a:cubicBezTo>
                  <a:pt x="8866470" y="3350543"/>
                  <a:pt x="8873111" y="3344774"/>
                  <a:pt x="8879241" y="3344774"/>
                </a:cubicBezTo>
                <a:lnTo>
                  <a:pt x="8887414" y="3348894"/>
                </a:lnTo>
                <a:lnTo>
                  <a:pt x="8911934" y="3340653"/>
                </a:lnTo>
                <a:cubicBezTo>
                  <a:pt x="8923683" y="3338180"/>
                  <a:pt x="8930834" y="3339417"/>
                  <a:pt x="8937475" y="3339005"/>
                </a:cubicBezTo>
                <a:close/>
                <a:moveTo>
                  <a:pt x="8533409" y="3326642"/>
                </a:moveTo>
                <a:cubicBezTo>
                  <a:pt x="8560483" y="3326642"/>
                  <a:pt x="8533409" y="3326642"/>
                  <a:pt x="8533409" y="3350130"/>
                </a:cubicBezTo>
                <a:cubicBezTo>
                  <a:pt x="8505824" y="3303154"/>
                  <a:pt x="8533409" y="3350130"/>
                  <a:pt x="8533409" y="3326642"/>
                </a:cubicBezTo>
                <a:close/>
                <a:moveTo>
                  <a:pt x="8594709" y="3316341"/>
                </a:moveTo>
                <a:cubicBezTo>
                  <a:pt x="8600838" y="3317165"/>
                  <a:pt x="8607479" y="3320049"/>
                  <a:pt x="8614120" y="3326230"/>
                </a:cubicBezTo>
                <a:cubicBezTo>
                  <a:pt x="8614120" y="3350130"/>
                  <a:pt x="8587557" y="3326230"/>
                  <a:pt x="8587557" y="3350130"/>
                </a:cubicBezTo>
                <a:cubicBezTo>
                  <a:pt x="8614120" y="3397931"/>
                  <a:pt x="8640172" y="3374031"/>
                  <a:pt x="8640172" y="3350130"/>
                </a:cubicBezTo>
                <a:cubicBezTo>
                  <a:pt x="8640172" y="3350130"/>
                  <a:pt x="8640172" y="3373618"/>
                  <a:pt x="8640172" y="3397519"/>
                </a:cubicBezTo>
                <a:cubicBezTo>
                  <a:pt x="8640172" y="3421419"/>
                  <a:pt x="8640172" y="3445731"/>
                  <a:pt x="8640172" y="3445731"/>
                </a:cubicBezTo>
                <a:cubicBezTo>
                  <a:pt x="8640172" y="3469631"/>
                  <a:pt x="8666735" y="3493119"/>
                  <a:pt x="8666735" y="3493119"/>
                </a:cubicBezTo>
                <a:cubicBezTo>
                  <a:pt x="8640683" y="3493119"/>
                  <a:pt x="8614120" y="3493119"/>
                  <a:pt x="8640172" y="3517019"/>
                </a:cubicBezTo>
                <a:cubicBezTo>
                  <a:pt x="8614120" y="3493119"/>
                  <a:pt x="8614120" y="3493531"/>
                  <a:pt x="8614120" y="3469631"/>
                </a:cubicBezTo>
                <a:cubicBezTo>
                  <a:pt x="8587557" y="3445731"/>
                  <a:pt x="8587557" y="3469219"/>
                  <a:pt x="8587557" y="3493119"/>
                </a:cubicBezTo>
                <a:cubicBezTo>
                  <a:pt x="8614120" y="3493119"/>
                  <a:pt x="8614120" y="3493119"/>
                  <a:pt x="8614120" y="3517019"/>
                </a:cubicBezTo>
                <a:cubicBezTo>
                  <a:pt x="8587557" y="3493119"/>
                  <a:pt x="8614120" y="3540919"/>
                  <a:pt x="8587557" y="3540919"/>
                </a:cubicBezTo>
                <a:cubicBezTo>
                  <a:pt x="8587557" y="3517019"/>
                  <a:pt x="8560994" y="3517019"/>
                  <a:pt x="8560994" y="3517019"/>
                </a:cubicBezTo>
                <a:cubicBezTo>
                  <a:pt x="8534431" y="3517019"/>
                  <a:pt x="8560994" y="3541331"/>
                  <a:pt x="8560994" y="3565231"/>
                </a:cubicBezTo>
                <a:cubicBezTo>
                  <a:pt x="8541071" y="3511250"/>
                  <a:pt x="8491521" y="3524848"/>
                  <a:pt x="8490499" y="3545040"/>
                </a:cubicBezTo>
                <a:lnTo>
                  <a:pt x="8507357" y="3564407"/>
                </a:lnTo>
                <a:lnTo>
                  <a:pt x="8510422" y="3559874"/>
                </a:lnTo>
                <a:cubicBezTo>
                  <a:pt x="8518084" y="3562347"/>
                  <a:pt x="8533409" y="3585423"/>
                  <a:pt x="8533409" y="3567291"/>
                </a:cubicBezTo>
                <a:cubicBezTo>
                  <a:pt x="8533409" y="3567291"/>
                  <a:pt x="8533409" y="3567291"/>
                  <a:pt x="8533409" y="3591604"/>
                </a:cubicBezTo>
                <a:cubicBezTo>
                  <a:pt x="8533409" y="3591604"/>
                  <a:pt x="8526257" y="3585835"/>
                  <a:pt x="8519106" y="3582538"/>
                </a:cubicBezTo>
                <a:lnTo>
                  <a:pt x="8511954" y="3581302"/>
                </a:lnTo>
                <a:lnTo>
                  <a:pt x="8512976" y="3579242"/>
                </a:lnTo>
                <a:cubicBezTo>
                  <a:pt x="8516552" y="3578829"/>
                  <a:pt x="8519106" y="3580066"/>
                  <a:pt x="8517573" y="3578005"/>
                </a:cubicBezTo>
                <a:lnTo>
                  <a:pt x="8506846" y="3567704"/>
                </a:lnTo>
                <a:lnTo>
                  <a:pt x="8499183" y="3584186"/>
                </a:lnTo>
                <a:lnTo>
                  <a:pt x="8484880" y="3577181"/>
                </a:lnTo>
                <a:cubicBezTo>
                  <a:pt x="8481304" y="3571000"/>
                  <a:pt x="8481815" y="3565231"/>
                  <a:pt x="8481815" y="3565231"/>
                </a:cubicBezTo>
                <a:cubicBezTo>
                  <a:pt x="8455252" y="3565231"/>
                  <a:pt x="8481815" y="3588719"/>
                  <a:pt x="8481815" y="3612619"/>
                </a:cubicBezTo>
                <a:cubicBezTo>
                  <a:pt x="8455252" y="3588719"/>
                  <a:pt x="8455252" y="3588719"/>
                  <a:pt x="8455252" y="3612619"/>
                </a:cubicBezTo>
                <a:cubicBezTo>
                  <a:pt x="8455252" y="3624569"/>
                  <a:pt x="8455252" y="3624569"/>
                  <a:pt x="8455252" y="3624569"/>
                </a:cubicBezTo>
                <a:lnTo>
                  <a:pt x="8455252" y="3629514"/>
                </a:lnTo>
                <a:lnTo>
                  <a:pt x="8428689" y="3612619"/>
                </a:lnTo>
                <a:lnTo>
                  <a:pt x="8440438" y="3631986"/>
                </a:lnTo>
                <a:lnTo>
                  <a:pt x="8428178" y="3627454"/>
                </a:lnTo>
                <a:cubicBezTo>
                  <a:pt x="8397017" y="3613031"/>
                  <a:pt x="8362281" y="3594900"/>
                  <a:pt x="8402126" y="3684731"/>
                </a:cubicBezTo>
                <a:cubicBezTo>
                  <a:pt x="8375563" y="3660831"/>
                  <a:pt x="8375563" y="3684319"/>
                  <a:pt x="8348999" y="3636519"/>
                </a:cubicBezTo>
                <a:lnTo>
                  <a:pt x="8348999" y="3660831"/>
                </a:lnTo>
                <a:cubicBezTo>
                  <a:pt x="8348999" y="3684731"/>
                  <a:pt x="8295873" y="3660419"/>
                  <a:pt x="8322437" y="3708219"/>
                </a:cubicBezTo>
                <a:cubicBezTo>
                  <a:pt x="8322437" y="3708219"/>
                  <a:pt x="8296384" y="3660419"/>
                  <a:pt x="8296384" y="3708219"/>
                </a:cubicBezTo>
                <a:cubicBezTo>
                  <a:pt x="8269821" y="3660419"/>
                  <a:pt x="8269821" y="3684731"/>
                  <a:pt x="8269821" y="3684731"/>
                </a:cubicBezTo>
                <a:cubicBezTo>
                  <a:pt x="8243257" y="3636931"/>
                  <a:pt x="8296384" y="3684319"/>
                  <a:pt x="8269821" y="3636519"/>
                </a:cubicBezTo>
                <a:cubicBezTo>
                  <a:pt x="8296384" y="3612619"/>
                  <a:pt x="8296384" y="3660831"/>
                  <a:pt x="8296384" y="3660831"/>
                </a:cubicBezTo>
                <a:cubicBezTo>
                  <a:pt x="8296384" y="3636931"/>
                  <a:pt x="8322437" y="3636519"/>
                  <a:pt x="8322437" y="3612619"/>
                </a:cubicBezTo>
                <a:cubicBezTo>
                  <a:pt x="8295873" y="3612619"/>
                  <a:pt x="8269821" y="3612619"/>
                  <a:pt x="8269821" y="3612619"/>
                </a:cubicBezTo>
                <a:cubicBezTo>
                  <a:pt x="8243257" y="3588719"/>
                  <a:pt x="8269821" y="3589131"/>
                  <a:pt x="8243257" y="3565231"/>
                </a:cubicBezTo>
                <a:cubicBezTo>
                  <a:pt x="8269821" y="3589131"/>
                  <a:pt x="8269821" y="3517431"/>
                  <a:pt x="8296384" y="3565231"/>
                </a:cubicBezTo>
                <a:cubicBezTo>
                  <a:pt x="8296384" y="3565231"/>
                  <a:pt x="8296384" y="3540919"/>
                  <a:pt x="8296384" y="3540919"/>
                </a:cubicBezTo>
                <a:cubicBezTo>
                  <a:pt x="8296384" y="3517019"/>
                  <a:pt x="8322437" y="3564819"/>
                  <a:pt x="8322437" y="3540919"/>
                </a:cubicBezTo>
                <a:cubicBezTo>
                  <a:pt x="8302514" y="3505069"/>
                  <a:pt x="8327545" y="3509602"/>
                  <a:pt x="8330099" y="3493943"/>
                </a:cubicBezTo>
                <a:lnTo>
                  <a:pt x="8330099" y="3493119"/>
                </a:lnTo>
                <a:lnTo>
                  <a:pt x="8345935" y="3493119"/>
                </a:lnTo>
                <a:cubicBezTo>
                  <a:pt x="8348999" y="3493119"/>
                  <a:pt x="8348999" y="3493119"/>
                  <a:pt x="8348999" y="3493119"/>
                </a:cubicBezTo>
                <a:cubicBezTo>
                  <a:pt x="8348999" y="3445319"/>
                  <a:pt x="8375563" y="3445319"/>
                  <a:pt x="8375563" y="3421419"/>
                </a:cubicBezTo>
                <a:cubicBezTo>
                  <a:pt x="8375563" y="3421419"/>
                  <a:pt x="8402126" y="3397519"/>
                  <a:pt x="8402126" y="3421419"/>
                </a:cubicBezTo>
                <a:cubicBezTo>
                  <a:pt x="8402126" y="3427600"/>
                  <a:pt x="8402126" y="3433781"/>
                  <a:pt x="8402126" y="3445731"/>
                </a:cubicBezTo>
                <a:cubicBezTo>
                  <a:pt x="8428689" y="3469631"/>
                  <a:pt x="8428689" y="3421419"/>
                  <a:pt x="8428689" y="3421419"/>
                </a:cubicBezTo>
                <a:cubicBezTo>
                  <a:pt x="8441460" y="3421419"/>
                  <a:pt x="8441460" y="3415650"/>
                  <a:pt x="8438395" y="3406584"/>
                </a:cubicBezTo>
                <a:lnTo>
                  <a:pt x="8433797" y="3390925"/>
                </a:lnTo>
                <a:lnTo>
                  <a:pt x="8439927" y="3397106"/>
                </a:lnTo>
                <a:cubicBezTo>
                  <a:pt x="8443503" y="3402051"/>
                  <a:pt x="8448611" y="3409469"/>
                  <a:pt x="8455252" y="3421419"/>
                </a:cubicBezTo>
                <a:cubicBezTo>
                  <a:pt x="8455252" y="3397519"/>
                  <a:pt x="8455252" y="3397519"/>
                  <a:pt x="8481815" y="3397519"/>
                </a:cubicBezTo>
                <a:cubicBezTo>
                  <a:pt x="8481815" y="3421419"/>
                  <a:pt x="8534941" y="3421831"/>
                  <a:pt x="8508378" y="3374031"/>
                </a:cubicBezTo>
                <a:cubicBezTo>
                  <a:pt x="8534941" y="3374031"/>
                  <a:pt x="8534431" y="3374031"/>
                  <a:pt x="8534431" y="3350130"/>
                </a:cubicBezTo>
                <a:cubicBezTo>
                  <a:pt x="8560994" y="3350130"/>
                  <a:pt x="8534431" y="3374031"/>
                  <a:pt x="8560994" y="3374031"/>
                </a:cubicBezTo>
                <a:cubicBezTo>
                  <a:pt x="8534431" y="3374031"/>
                  <a:pt x="8534941" y="3397931"/>
                  <a:pt x="8508378" y="3445731"/>
                </a:cubicBezTo>
                <a:cubicBezTo>
                  <a:pt x="8508378" y="3397931"/>
                  <a:pt x="8481815" y="3445731"/>
                  <a:pt x="8481815" y="3469631"/>
                </a:cubicBezTo>
                <a:cubicBezTo>
                  <a:pt x="8481815" y="3493531"/>
                  <a:pt x="8481815" y="3493119"/>
                  <a:pt x="8508378" y="3493119"/>
                </a:cubicBezTo>
                <a:cubicBezTo>
                  <a:pt x="8481815" y="3445319"/>
                  <a:pt x="8508378" y="3469631"/>
                  <a:pt x="8508378" y="3445731"/>
                </a:cubicBezTo>
                <a:cubicBezTo>
                  <a:pt x="8508378" y="3445731"/>
                  <a:pt x="8508378" y="3445731"/>
                  <a:pt x="8508378" y="3469631"/>
                </a:cubicBezTo>
                <a:cubicBezTo>
                  <a:pt x="8534941" y="3469631"/>
                  <a:pt x="8560994" y="3469219"/>
                  <a:pt x="8534431" y="3421419"/>
                </a:cubicBezTo>
                <a:cubicBezTo>
                  <a:pt x="8534431" y="3397519"/>
                  <a:pt x="8560994" y="3445731"/>
                  <a:pt x="8560994" y="3445731"/>
                </a:cubicBezTo>
                <a:cubicBezTo>
                  <a:pt x="8560994" y="3397931"/>
                  <a:pt x="8587557" y="3397931"/>
                  <a:pt x="8587557" y="3374031"/>
                </a:cubicBezTo>
                <a:cubicBezTo>
                  <a:pt x="8587557" y="3350130"/>
                  <a:pt x="8560994" y="3350130"/>
                  <a:pt x="8560994" y="3350130"/>
                </a:cubicBezTo>
                <a:cubicBezTo>
                  <a:pt x="8560994" y="3338180"/>
                  <a:pt x="8567635" y="3326230"/>
                  <a:pt x="8577851" y="3320461"/>
                </a:cubicBezTo>
                <a:cubicBezTo>
                  <a:pt x="8582449" y="3317165"/>
                  <a:pt x="8588579" y="3315517"/>
                  <a:pt x="8594709" y="3316341"/>
                </a:cubicBezTo>
                <a:close/>
                <a:moveTo>
                  <a:pt x="8640683" y="3303979"/>
                </a:moveTo>
                <a:cubicBezTo>
                  <a:pt x="8666225" y="3303979"/>
                  <a:pt x="8640683" y="3303979"/>
                  <a:pt x="8640683" y="3327467"/>
                </a:cubicBezTo>
                <a:close/>
                <a:moveTo>
                  <a:pt x="8108909" y="3303154"/>
                </a:moveTo>
                <a:cubicBezTo>
                  <a:pt x="8108909" y="3303154"/>
                  <a:pt x="8135473" y="3327055"/>
                  <a:pt x="8135473" y="3327055"/>
                </a:cubicBezTo>
                <a:cubicBezTo>
                  <a:pt x="8135473" y="3327055"/>
                  <a:pt x="8108909" y="3327055"/>
                  <a:pt x="8108909" y="3303154"/>
                </a:cubicBezTo>
                <a:close/>
                <a:moveTo>
                  <a:pt x="7843278" y="3303154"/>
                </a:moveTo>
                <a:cubicBezTo>
                  <a:pt x="7869841" y="3327055"/>
                  <a:pt x="7843278" y="3327055"/>
                  <a:pt x="7843278" y="3303154"/>
                </a:cubicBezTo>
                <a:close/>
                <a:moveTo>
                  <a:pt x="8746425" y="3302742"/>
                </a:moveTo>
                <a:cubicBezTo>
                  <a:pt x="8771966" y="3327467"/>
                  <a:pt x="8746425" y="3327467"/>
                  <a:pt x="8771966" y="3352191"/>
                </a:cubicBezTo>
                <a:cubicBezTo>
                  <a:pt x="8746425" y="3352191"/>
                  <a:pt x="8746425" y="3352191"/>
                  <a:pt x="8746425" y="3352191"/>
                </a:cubicBezTo>
                <a:cubicBezTo>
                  <a:pt x="8746425" y="3352191"/>
                  <a:pt x="8746425" y="3327467"/>
                  <a:pt x="8746425" y="3327467"/>
                </a:cubicBezTo>
                <a:cubicBezTo>
                  <a:pt x="8746425" y="3327467"/>
                  <a:pt x="8746425" y="3352191"/>
                  <a:pt x="8720883" y="3352191"/>
                </a:cubicBezTo>
                <a:cubicBezTo>
                  <a:pt x="8720883" y="3370734"/>
                  <a:pt x="8720883" y="3352191"/>
                  <a:pt x="8720883" y="3374855"/>
                </a:cubicBezTo>
                <a:cubicBezTo>
                  <a:pt x="8720883" y="3374855"/>
                  <a:pt x="8720883" y="3350955"/>
                  <a:pt x="8693299" y="3327055"/>
                </a:cubicBezTo>
                <a:cubicBezTo>
                  <a:pt x="8693299" y="3320873"/>
                  <a:pt x="8695342" y="3320873"/>
                  <a:pt x="8697896" y="3323758"/>
                </a:cubicBezTo>
                <a:cubicBezTo>
                  <a:pt x="8705559" y="3332824"/>
                  <a:pt x="8720883" y="3368674"/>
                  <a:pt x="8720883" y="3350955"/>
                </a:cubicBezTo>
                <a:cubicBezTo>
                  <a:pt x="8720883" y="3348482"/>
                  <a:pt x="8720883" y="3327467"/>
                  <a:pt x="8720883" y="3327467"/>
                </a:cubicBezTo>
                <a:cubicBezTo>
                  <a:pt x="8746425" y="3327467"/>
                  <a:pt x="8720883" y="3302742"/>
                  <a:pt x="8746425" y="3302742"/>
                </a:cubicBezTo>
                <a:close/>
                <a:moveTo>
                  <a:pt x="8082857" y="3302742"/>
                </a:moveTo>
                <a:cubicBezTo>
                  <a:pt x="8109931" y="3327467"/>
                  <a:pt x="8082857" y="3327467"/>
                  <a:pt x="8082857" y="3327467"/>
                </a:cubicBezTo>
                <a:cubicBezTo>
                  <a:pt x="8082857" y="3327467"/>
                  <a:pt x="8082857" y="3315105"/>
                  <a:pt x="8082857" y="3302742"/>
                </a:cubicBezTo>
                <a:close/>
                <a:moveTo>
                  <a:pt x="8517573" y="3300682"/>
                </a:moveTo>
                <a:cubicBezTo>
                  <a:pt x="8521149" y="3301918"/>
                  <a:pt x="8526257" y="3308923"/>
                  <a:pt x="8533409" y="3326642"/>
                </a:cubicBezTo>
                <a:cubicBezTo>
                  <a:pt x="8505824" y="3303154"/>
                  <a:pt x="8532898" y="3373206"/>
                  <a:pt x="8505824" y="3350130"/>
                </a:cubicBezTo>
                <a:cubicBezTo>
                  <a:pt x="8505824" y="3350130"/>
                  <a:pt x="8505824" y="3297385"/>
                  <a:pt x="8517573" y="3300682"/>
                </a:cubicBezTo>
                <a:close/>
                <a:moveTo>
                  <a:pt x="9053434" y="3297385"/>
                </a:moveTo>
                <a:lnTo>
                  <a:pt x="9059563" y="3301094"/>
                </a:lnTo>
                <a:lnTo>
                  <a:pt x="9054455" y="3301094"/>
                </a:lnTo>
                <a:cubicBezTo>
                  <a:pt x="9052923" y="3299858"/>
                  <a:pt x="9052412" y="3297798"/>
                  <a:pt x="9053434" y="3297385"/>
                </a:cubicBezTo>
                <a:close/>
                <a:moveTo>
                  <a:pt x="9170924" y="3278018"/>
                </a:moveTo>
                <a:cubicBezTo>
                  <a:pt x="9170924" y="3278018"/>
                  <a:pt x="9198509" y="3302742"/>
                  <a:pt x="9198509" y="3327467"/>
                </a:cubicBezTo>
                <a:cubicBezTo>
                  <a:pt x="9198509" y="3302742"/>
                  <a:pt x="9170924" y="3302742"/>
                  <a:pt x="9170924" y="3278018"/>
                </a:cubicBezTo>
                <a:close/>
                <a:moveTo>
                  <a:pt x="8752044" y="3270189"/>
                </a:moveTo>
                <a:cubicBezTo>
                  <a:pt x="8754087" y="3268953"/>
                  <a:pt x="8757152" y="3269777"/>
                  <a:pt x="8760217" y="3271425"/>
                </a:cubicBezTo>
                <a:cubicBezTo>
                  <a:pt x="8766347" y="3274310"/>
                  <a:pt x="8771966" y="3280079"/>
                  <a:pt x="8771966" y="3280079"/>
                </a:cubicBezTo>
                <a:cubicBezTo>
                  <a:pt x="8771966" y="3303567"/>
                  <a:pt x="8771966" y="3303979"/>
                  <a:pt x="8771966" y="3327467"/>
                </a:cubicBezTo>
                <a:cubicBezTo>
                  <a:pt x="8771966" y="3327467"/>
                  <a:pt x="8754598" y="3275958"/>
                  <a:pt x="8749490" y="3275958"/>
                </a:cubicBezTo>
                <a:cubicBezTo>
                  <a:pt x="8750001" y="3273897"/>
                  <a:pt x="8750512" y="3271013"/>
                  <a:pt x="8752044" y="3270189"/>
                </a:cubicBezTo>
                <a:close/>
                <a:moveTo>
                  <a:pt x="9118309" y="3256591"/>
                </a:moveTo>
                <a:cubicBezTo>
                  <a:pt x="9118309" y="3280491"/>
                  <a:pt x="9145383" y="3280491"/>
                  <a:pt x="9145383" y="3280491"/>
                </a:cubicBezTo>
                <a:lnTo>
                  <a:pt x="9147937" y="3300682"/>
                </a:lnTo>
                <a:lnTo>
                  <a:pt x="9151002" y="3283787"/>
                </a:lnTo>
                <a:cubicBezTo>
                  <a:pt x="9157643" y="3275958"/>
                  <a:pt x="9170924" y="3297798"/>
                  <a:pt x="9170924" y="3280079"/>
                </a:cubicBezTo>
                <a:cubicBezTo>
                  <a:pt x="9170924" y="3303567"/>
                  <a:pt x="9170924" y="3327467"/>
                  <a:pt x="9170924" y="3327467"/>
                </a:cubicBezTo>
                <a:cubicBezTo>
                  <a:pt x="9170924" y="3315517"/>
                  <a:pt x="9171435" y="3303979"/>
                  <a:pt x="9168370" y="3298210"/>
                </a:cubicBezTo>
                <a:lnTo>
                  <a:pt x="9148448" y="3303567"/>
                </a:lnTo>
                <a:lnTo>
                  <a:pt x="9148448" y="3304391"/>
                </a:lnTo>
                <a:cubicBezTo>
                  <a:pt x="9151513" y="3310160"/>
                  <a:pt x="9158664" y="3316341"/>
                  <a:pt x="9170924" y="3327467"/>
                </a:cubicBezTo>
                <a:cubicBezTo>
                  <a:pt x="9171435" y="3327879"/>
                  <a:pt x="9171435" y="3327879"/>
                  <a:pt x="9171946" y="3328291"/>
                </a:cubicBezTo>
                <a:cubicBezTo>
                  <a:pt x="9144872" y="3304391"/>
                  <a:pt x="9171946" y="3352191"/>
                  <a:pt x="9171946" y="3375679"/>
                </a:cubicBezTo>
                <a:cubicBezTo>
                  <a:pt x="9171946" y="3399579"/>
                  <a:pt x="9171946" y="3375679"/>
                  <a:pt x="9145383" y="3375679"/>
                </a:cubicBezTo>
                <a:cubicBezTo>
                  <a:pt x="9171946" y="3399579"/>
                  <a:pt x="9171946" y="3399579"/>
                  <a:pt x="9171946" y="3399579"/>
                </a:cubicBezTo>
                <a:lnTo>
                  <a:pt x="9171946" y="3416886"/>
                </a:lnTo>
                <a:lnTo>
                  <a:pt x="9170414" y="3416062"/>
                </a:lnTo>
                <a:cubicBezTo>
                  <a:pt x="9135166" y="3402463"/>
                  <a:pt x="9085105" y="3375679"/>
                  <a:pt x="9065183" y="3375679"/>
                </a:cubicBezTo>
                <a:cubicBezTo>
                  <a:pt x="9065183" y="3352191"/>
                  <a:pt x="9091746" y="3375679"/>
                  <a:pt x="9091746" y="3352191"/>
                </a:cubicBezTo>
                <a:cubicBezTo>
                  <a:pt x="9091746" y="3352191"/>
                  <a:pt x="9084594" y="3352191"/>
                  <a:pt x="9077953" y="3352191"/>
                </a:cubicBezTo>
                <a:lnTo>
                  <a:pt x="9065183" y="3352191"/>
                </a:lnTo>
                <a:lnTo>
                  <a:pt x="9065183" y="3351779"/>
                </a:lnTo>
                <a:lnTo>
                  <a:pt x="9042195" y="3339829"/>
                </a:lnTo>
                <a:cubicBezTo>
                  <a:pt x="9039130" y="3333648"/>
                  <a:pt x="9038619" y="3327467"/>
                  <a:pt x="9038619" y="3327467"/>
                </a:cubicBezTo>
                <a:cubicBezTo>
                  <a:pt x="9038619" y="3327467"/>
                  <a:pt x="9038619" y="3327467"/>
                  <a:pt x="9038619" y="3352191"/>
                </a:cubicBezTo>
                <a:cubicBezTo>
                  <a:pt x="9012567" y="3327467"/>
                  <a:pt x="8986004" y="3327467"/>
                  <a:pt x="8986004" y="3352191"/>
                </a:cubicBezTo>
                <a:cubicBezTo>
                  <a:pt x="8986004" y="3352191"/>
                  <a:pt x="8986004" y="3351779"/>
                  <a:pt x="8982939" y="3348894"/>
                </a:cubicBezTo>
                <a:lnTo>
                  <a:pt x="8959441" y="3327467"/>
                </a:lnTo>
                <a:cubicBezTo>
                  <a:pt x="9012567" y="3327467"/>
                  <a:pt x="9012567" y="3302742"/>
                  <a:pt x="9038619" y="3302742"/>
                </a:cubicBezTo>
                <a:cubicBezTo>
                  <a:pt x="9051901" y="3315105"/>
                  <a:pt x="9059053" y="3327467"/>
                  <a:pt x="9062118" y="3336532"/>
                </a:cubicBezTo>
                <a:lnTo>
                  <a:pt x="9065183" y="3351367"/>
                </a:lnTo>
                <a:lnTo>
                  <a:pt x="9077953" y="3331175"/>
                </a:lnTo>
                <a:cubicBezTo>
                  <a:pt x="9084594" y="3327879"/>
                  <a:pt x="9091746" y="3328291"/>
                  <a:pt x="9091746" y="3328291"/>
                </a:cubicBezTo>
                <a:cubicBezTo>
                  <a:pt x="9064672" y="3304391"/>
                  <a:pt x="9065183" y="3328291"/>
                  <a:pt x="9065183" y="3304391"/>
                </a:cubicBezTo>
                <a:lnTo>
                  <a:pt x="9059563" y="3301094"/>
                </a:lnTo>
                <a:lnTo>
                  <a:pt x="9061096" y="3301094"/>
                </a:lnTo>
                <a:cubicBezTo>
                  <a:pt x="9063139" y="3298622"/>
                  <a:pt x="9065183" y="3292441"/>
                  <a:pt x="9065183" y="3280491"/>
                </a:cubicBezTo>
                <a:cubicBezTo>
                  <a:pt x="9091746" y="3304391"/>
                  <a:pt x="9091235" y="3280491"/>
                  <a:pt x="9118309" y="3280491"/>
                </a:cubicBezTo>
                <a:cubicBezTo>
                  <a:pt x="9118309" y="3280491"/>
                  <a:pt x="9118309" y="3256591"/>
                  <a:pt x="9118309" y="3256591"/>
                </a:cubicBezTo>
                <a:close/>
                <a:moveTo>
                  <a:pt x="8640683" y="3256591"/>
                </a:moveTo>
                <a:cubicBezTo>
                  <a:pt x="8640683" y="3256591"/>
                  <a:pt x="8640683" y="3262360"/>
                  <a:pt x="8640683" y="3274310"/>
                </a:cubicBezTo>
                <a:lnTo>
                  <a:pt x="8640683" y="3303979"/>
                </a:lnTo>
                <a:cubicBezTo>
                  <a:pt x="8615142" y="3280491"/>
                  <a:pt x="8640683" y="3280491"/>
                  <a:pt x="8640683" y="3256591"/>
                </a:cubicBezTo>
                <a:close/>
                <a:moveTo>
                  <a:pt x="8707091" y="3249585"/>
                </a:moveTo>
                <a:cubicBezTo>
                  <a:pt x="8713732" y="3249585"/>
                  <a:pt x="8720883" y="3255354"/>
                  <a:pt x="8720883" y="3255354"/>
                </a:cubicBezTo>
                <a:cubicBezTo>
                  <a:pt x="8720883" y="3278018"/>
                  <a:pt x="8720883" y="3254942"/>
                  <a:pt x="8693299" y="3278018"/>
                </a:cubicBezTo>
                <a:cubicBezTo>
                  <a:pt x="8693299" y="3254942"/>
                  <a:pt x="8700450" y="3249585"/>
                  <a:pt x="8707091" y="3249585"/>
                </a:cubicBezTo>
                <a:close/>
                <a:moveTo>
                  <a:pt x="8454741" y="3232278"/>
                </a:moveTo>
                <a:cubicBezTo>
                  <a:pt x="8454741" y="3232278"/>
                  <a:pt x="8480283" y="3256591"/>
                  <a:pt x="8480283" y="3232278"/>
                </a:cubicBezTo>
                <a:cubicBezTo>
                  <a:pt x="8505824" y="3256591"/>
                  <a:pt x="8454741" y="3256591"/>
                  <a:pt x="8454741" y="3232278"/>
                </a:cubicBezTo>
                <a:close/>
                <a:moveTo>
                  <a:pt x="8001125" y="3232278"/>
                </a:moveTo>
                <a:cubicBezTo>
                  <a:pt x="8001125" y="3255354"/>
                  <a:pt x="8001125" y="3254942"/>
                  <a:pt x="8001125" y="3278018"/>
                </a:cubicBezTo>
                <a:cubicBezTo>
                  <a:pt x="7977115" y="3232278"/>
                  <a:pt x="8001125" y="3232278"/>
                  <a:pt x="8001125" y="3232278"/>
                </a:cubicBezTo>
                <a:close/>
                <a:moveTo>
                  <a:pt x="8290765" y="3219092"/>
                </a:moveTo>
                <a:lnTo>
                  <a:pt x="8291275" y="3219504"/>
                </a:lnTo>
                <a:cubicBezTo>
                  <a:pt x="8294851" y="3225273"/>
                  <a:pt x="8294851" y="3231454"/>
                  <a:pt x="8294851" y="3231454"/>
                </a:cubicBezTo>
                <a:close/>
                <a:moveTo>
                  <a:pt x="9038109" y="3207554"/>
                </a:moveTo>
                <a:cubicBezTo>
                  <a:pt x="9038109" y="3256591"/>
                  <a:pt x="9014100" y="3232278"/>
                  <a:pt x="9014100" y="3232278"/>
                </a:cubicBezTo>
                <a:cubicBezTo>
                  <a:pt x="9014100" y="3207554"/>
                  <a:pt x="9038109" y="3232278"/>
                  <a:pt x="9038109" y="3207554"/>
                </a:cubicBezTo>
                <a:close/>
                <a:moveTo>
                  <a:pt x="9531059" y="3201785"/>
                </a:moveTo>
                <a:cubicBezTo>
                  <a:pt x="9536678" y="3201785"/>
                  <a:pt x="9543319" y="3207554"/>
                  <a:pt x="9543319" y="3207554"/>
                </a:cubicBezTo>
                <a:cubicBezTo>
                  <a:pt x="9543319" y="3232278"/>
                  <a:pt x="9518799" y="3207554"/>
                  <a:pt x="9518799" y="3232278"/>
                </a:cubicBezTo>
                <a:cubicBezTo>
                  <a:pt x="9518799" y="3207554"/>
                  <a:pt x="9524929" y="3201785"/>
                  <a:pt x="9531059" y="3201785"/>
                </a:cubicBezTo>
                <a:close/>
                <a:moveTo>
                  <a:pt x="8897120" y="3201785"/>
                </a:moveTo>
                <a:cubicBezTo>
                  <a:pt x="8900185" y="3201785"/>
                  <a:pt x="8906825" y="3207554"/>
                  <a:pt x="8906825" y="3207554"/>
                </a:cubicBezTo>
                <a:cubicBezTo>
                  <a:pt x="8906825" y="3207554"/>
                  <a:pt x="8906825" y="3207554"/>
                  <a:pt x="8932367" y="3232278"/>
                </a:cubicBezTo>
                <a:cubicBezTo>
                  <a:pt x="8906825" y="3256591"/>
                  <a:pt x="8906825" y="3207554"/>
                  <a:pt x="8906825" y="3232278"/>
                </a:cubicBezTo>
                <a:cubicBezTo>
                  <a:pt x="8894055" y="3207554"/>
                  <a:pt x="8894055" y="3201785"/>
                  <a:pt x="8897120" y="3201785"/>
                </a:cubicBezTo>
                <a:close/>
                <a:moveTo>
                  <a:pt x="9304251" y="3182830"/>
                </a:moveTo>
                <a:cubicBezTo>
                  <a:pt x="9331836" y="3207554"/>
                  <a:pt x="9331836" y="3232278"/>
                  <a:pt x="9304251" y="3232278"/>
                </a:cubicBezTo>
                <a:cubicBezTo>
                  <a:pt x="9304251" y="3207554"/>
                  <a:pt x="9304251" y="3207554"/>
                  <a:pt x="9304251" y="3182830"/>
                </a:cubicBezTo>
                <a:close/>
                <a:moveTo>
                  <a:pt x="7973029" y="3170468"/>
                </a:moveTo>
                <a:cubicBezTo>
                  <a:pt x="7972007" y="3178709"/>
                  <a:pt x="7973029" y="3190247"/>
                  <a:pt x="7976094" y="3207554"/>
                </a:cubicBezTo>
                <a:cubicBezTo>
                  <a:pt x="7954639" y="3188187"/>
                  <a:pt x="7966899" y="3183654"/>
                  <a:pt x="7973029" y="3170468"/>
                </a:cubicBezTo>
                <a:close/>
                <a:moveTo>
                  <a:pt x="5928689" y="3159342"/>
                </a:moveTo>
                <a:cubicBezTo>
                  <a:pt x="5935330" y="3171292"/>
                  <a:pt x="5938395" y="3179121"/>
                  <a:pt x="5939416" y="3183242"/>
                </a:cubicBezTo>
                <a:lnTo>
                  <a:pt x="5939416" y="3184890"/>
                </a:lnTo>
                <a:lnTo>
                  <a:pt x="5936351" y="3181182"/>
                </a:lnTo>
                <a:close/>
                <a:moveTo>
                  <a:pt x="8746425" y="3158518"/>
                </a:moveTo>
                <a:cubicBezTo>
                  <a:pt x="8771966" y="3182830"/>
                  <a:pt x="8746425" y="3182830"/>
                  <a:pt x="8746425" y="3232278"/>
                </a:cubicBezTo>
                <a:cubicBezTo>
                  <a:pt x="8746425" y="3207554"/>
                  <a:pt x="8746425" y="3207554"/>
                  <a:pt x="8720883" y="3207554"/>
                </a:cubicBezTo>
                <a:cubicBezTo>
                  <a:pt x="8720883" y="3182830"/>
                  <a:pt x="8746425" y="3182830"/>
                  <a:pt x="8746425" y="3158518"/>
                </a:cubicBezTo>
                <a:close/>
                <a:moveTo>
                  <a:pt x="9065183" y="3137090"/>
                </a:moveTo>
                <a:cubicBezTo>
                  <a:pt x="9065183" y="3137090"/>
                  <a:pt x="9065183" y="3160578"/>
                  <a:pt x="9065183" y="3184478"/>
                </a:cubicBezTo>
                <a:cubicBezTo>
                  <a:pt x="9065183" y="3160578"/>
                  <a:pt x="9065183" y="3232278"/>
                  <a:pt x="9014100" y="3184478"/>
                </a:cubicBezTo>
                <a:cubicBezTo>
                  <a:pt x="9014100" y="3160578"/>
                  <a:pt x="9039641" y="3208378"/>
                  <a:pt x="9014100" y="3160578"/>
                </a:cubicBezTo>
                <a:cubicBezTo>
                  <a:pt x="9039641" y="3184478"/>
                  <a:pt x="9065183" y="3184478"/>
                  <a:pt x="9065183" y="3137090"/>
                </a:cubicBezTo>
                <a:close/>
                <a:moveTo>
                  <a:pt x="8987026" y="3137090"/>
                </a:moveTo>
                <a:cubicBezTo>
                  <a:pt x="9014100" y="3137090"/>
                  <a:pt x="9014100" y="3207554"/>
                  <a:pt x="8987026" y="3160166"/>
                </a:cubicBezTo>
                <a:cubicBezTo>
                  <a:pt x="8987026" y="3136678"/>
                  <a:pt x="8987026" y="3160578"/>
                  <a:pt x="8987026" y="3137090"/>
                </a:cubicBezTo>
                <a:close/>
                <a:moveTo>
                  <a:pt x="8427156" y="3135854"/>
                </a:moveTo>
                <a:cubicBezTo>
                  <a:pt x="8454741" y="3182830"/>
                  <a:pt x="8427667" y="3159342"/>
                  <a:pt x="8400082" y="3159342"/>
                </a:cubicBezTo>
                <a:cubicBezTo>
                  <a:pt x="8400082" y="3112366"/>
                  <a:pt x="8427156" y="3159342"/>
                  <a:pt x="8427156" y="3135854"/>
                </a:cubicBezTo>
                <a:close/>
                <a:moveTo>
                  <a:pt x="5868411" y="3129673"/>
                </a:moveTo>
                <a:cubicBezTo>
                  <a:pt x="5866879" y="3128437"/>
                  <a:pt x="5868922" y="3129673"/>
                  <a:pt x="5875563" y="3135854"/>
                </a:cubicBezTo>
                <a:lnTo>
                  <a:pt x="5875563" y="3137914"/>
                </a:lnTo>
                <a:close/>
                <a:moveTo>
                  <a:pt x="6523805" y="3053028"/>
                </a:moveTo>
                <a:lnTo>
                  <a:pt x="6524316" y="3053852"/>
                </a:lnTo>
                <a:lnTo>
                  <a:pt x="6523295" y="3055088"/>
                </a:lnTo>
                <a:close/>
                <a:moveTo>
                  <a:pt x="9241419" y="3052616"/>
                </a:moveTo>
                <a:cubicBezTo>
                  <a:pt x="9237843" y="3049319"/>
                  <a:pt x="9253168" y="3062918"/>
                  <a:pt x="9253168" y="3062918"/>
                </a:cubicBezTo>
                <a:cubicBezTo>
                  <a:pt x="9246527" y="3056737"/>
                  <a:pt x="9242951" y="3053852"/>
                  <a:pt x="9241419" y="3052616"/>
                </a:cubicBezTo>
                <a:close/>
                <a:moveTo>
                  <a:pt x="6513589" y="3040254"/>
                </a:moveTo>
                <a:cubicBezTo>
                  <a:pt x="6520229" y="3040254"/>
                  <a:pt x="6523295" y="3041490"/>
                  <a:pt x="6524827" y="3043962"/>
                </a:cubicBezTo>
                <a:lnTo>
                  <a:pt x="6523805" y="3053028"/>
                </a:lnTo>
                <a:close/>
                <a:moveTo>
                  <a:pt x="7789641" y="3038605"/>
                </a:moveTo>
                <a:cubicBezTo>
                  <a:pt x="7816715" y="3062918"/>
                  <a:pt x="7816715" y="3112366"/>
                  <a:pt x="7789641" y="3112366"/>
                </a:cubicBezTo>
                <a:cubicBezTo>
                  <a:pt x="7762056" y="3087642"/>
                  <a:pt x="7789641" y="3087642"/>
                  <a:pt x="7789641" y="3038605"/>
                </a:cubicBezTo>
                <a:close/>
                <a:moveTo>
                  <a:pt x="6301595" y="3038605"/>
                </a:moveTo>
                <a:cubicBezTo>
                  <a:pt x="6301595" y="3062918"/>
                  <a:pt x="6301595" y="3062918"/>
                  <a:pt x="6301595" y="3087642"/>
                </a:cubicBezTo>
                <a:cubicBezTo>
                  <a:pt x="6287802" y="3075280"/>
                  <a:pt x="6281161" y="3069099"/>
                  <a:pt x="6277585" y="3062918"/>
                </a:cubicBezTo>
                <a:lnTo>
                  <a:pt x="6275542" y="3048907"/>
                </a:lnTo>
                <a:lnTo>
                  <a:pt x="6277585" y="3048083"/>
                </a:lnTo>
                <a:cubicBezTo>
                  <a:pt x="6281161" y="3044786"/>
                  <a:pt x="6287802" y="3038605"/>
                  <a:pt x="6301595" y="3038605"/>
                </a:cubicBezTo>
                <a:close/>
                <a:moveTo>
                  <a:pt x="6274521" y="3038605"/>
                </a:moveTo>
                <a:lnTo>
                  <a:pt x="6275542" y="3048907"/>
                </a:lnTo>
                <a:lnTo>
                  <a:pt x="6275031" y="3048907"/>
                </a:lnTo>
                <a:cubicBezTo>
                  <a:pt x="6274521" y="3047671"/>
                  <a:pt x="6274521" y="3044786"/>
                  <a:pt x="6274521" y="3038605"/>
                </a:cubicBezTo>
                <a:close/>
                <a:moveTo>
                  <a:pt x="6196874" y="3030776"/>
                </a:moveTo>
                <a:cubicBezTo>
                  <a:pt x="6199429" y="3030364"/>
                  <a:pt x="6203004" y="3031600"/>
                  <a:pt x="6206580" y="3034485"/>
                </a:cubicBezTo>
                <a:cubicBezTo>
                  <a:pt x="6213221" y="3040254"/>
                  <a:pt x="6219861" y="3051380"/>
                  <a:pt x="6219861" y="3062918"/>
                </a:cubicBezTo>
                <a:cubicBezTo>
                  <a:pt x="6219861" y="3039842"/>
                  <a:pt x="6192277" y="3040254"/>
                  <a:pt x="6192277" y="3040254"/>
                </a:cubicBezTo>
                <a:cubicBezTo>
                  <a:pt x="6192277" y="3034485"/>
                  <a:pt x="6194320" y="3031600"/>
                  <a:pt x="6196874" y="3030776"/>
                </a:cubicBezTo>
                <a:close/>
                <a:moveTo>
                  <a:pt x="9437067" y="3017178"/>
                </a:moveTo>
                <a:cubicBezTo>
                  <a:pt x="9437067" y="3038605"/>
                  <a:pt x="9437067" y="3038605"/>
                  <a:pt x="9409993" y="3038605"/>
                </a:cubicBezTo>
                <a:cubicBezTo>
                  <a:pt x="9409993" y="3016766"/>
                  <a:pt x="9437067" y="3017178"/>
                  <a:pt x="9437067" y="3017178"/>
                </a:cubicBezTo>
                <a:close/>
                <a:moveTo>
                  <a:pt x="5663568" y="3017178"/>
                </a:moveTo>
                <a:cubicBezTo>
                  <a:pt x="5683491" y="3017178"/>
                  <a:pt x="5702902" y="3043138"/>
                  <a:pt x="5722314" y="3055912"/>
                </a:cubicBezTo>
                <a:lnTo>
                  <a:pt x="5702902" y="3048907"/>
                </a:lnTo>
                <a:cubicBezTo>
                  <a:pt x="5690131" y="3040254"/>
                  <a:pt x="5676850" y="3028716"/>
                  <a:pt x="5663568" y="3017178"/>
                </a:cubicBezTo>
                <a:close/>
                <a:moveTo>
                  <a:pt x="7736515" y="3016354"/>
                </a:moveTo>
                <a:cubicBezTo>
                  <a:pt x="7736515" y="3016354"/>
                  <a:pt x="7763078" y="3088054"/>
                  <a:pt x="7763078" y="3040254"/>
                </a:cubicBezTo>
                <a:cubicBezTo>
                  <a:pt x="7789641" y="3088054"/>
                  <a:pt x="7763078" y="3088054"/>
                  <a:pt x="7763078" y="3088054"/>
                </a:cubicBezTo>
                <a:cubicBezTo>
                  <a:pt x="7763078" y="3064154"/>
                  <a:pt x="7736515" y="3040254"/>
                  <a:pt x="7736515" y="3040254"/>
                </a:cubicBezTo>
                <a:cubicBezTo>
                  <a:pt x="7736515" y="3040254"/>
                  <a:pt x="7736515" y="3016354"/>
                  <a:pt x="7736515" y="3016354"/>
                </a:cubicBezTo>
                <a:close/>
                <a:moveTo>
                  <a:pt x="9278199" y="3010173"/>
                </a:moveTo>
                <a:cubicBezTo>
                  <a:pt x="9284839" y="3010173"/>
                  <a:pt x="9291480" y="3015942"/>
                  <a:pt x="9304251" y="3039842"/>
                </a:cubicBezTo>
                <a:cubicBezTo>
                  <a:pt x="9278199" y="3039842"/>
                  <a:pt x="9278199" y="3039430"/>
                  <a:pt x="9278199" y="3062918"/>
                </a:cubicBezTo>
                <a:cubicBezTo>
                  <a:pt x="9252146" y="3015942"/>
                  <a:pt x="9252146" y="3063330"/>
                  <a:pt x="9225583" y="3016354"/>
                </a:cubicBezTo>
                <a:cubicBezTo>
                  <a:pt x="9225583" y="2992866"/>
                  <a:pt x="9278199" y="3063330"/>
                  <a:pt x="9252146" y="3016354"/>
                </a:cubicBezTo>
                <a:cubicBezTo>
                  <a:pt x="9264917" y="3016354"/>
                  <a:pt x="9271558" y="3010173"/>
                  <a:pt x="9278199" y="3010173"/>
                </a:cubicBezTo>
                <a:close/>
                <a:moveTo>
                  <a:pt x="9330814" y="3008112"/>
                </a:moveTo>
                <a:cubicBezTo>
                  <a:pt x="9331325" y="3007700"/>
                  <a:pt x="9331325" y="3008524"/>
                  <a:pt x="9331325" y="3014705"/>
                </a:cubicBezTo>
                <a:lnTo>
                  <a:pt x="9329792" y="3009761"/>
                </a:lnTo>
                <a:close/>
                <a:moveTo>
                  <a:pt x="5613507" y="3006464"/>
                </a:moveTo>
                <a:cubicBezTo>
                  <a:pt x="5616061" y="3005640"/>
                  <a:pt x="5619637" y="3007288"/>
                  <a:pt x="5622702" y="3010173"/>
                </a:cubicBezTo>
                <a:cubicBezTo>
                  <a:pt x="5629854" y="3016354"/>
                  <a:pt x="5636494" y="3027892"/>
                  <a:pt x="5636494" y="3039842"/>
                </a:cubicBezTo>
                <a:cubicBezTo>
                  <a:pt x="5636494" y="3062918"/>
                  <a:pt x="5610442" y="3040666"/>
                  <a:pt x="5609420" y="3040254"/>
                </a:cubicBezTo>
                <a:cubicBezTo>
                  <a:pt x="5609420" y="3040254"/>
                  <a:pt x="5608910" y="3039842"/>
                  <a:pt x="5608910" y="3039842"/>
                </a:cubicBezTo>
                <a:cubicBezTo>
                  <a:pt x="5608910" y="3039842"/>
                  <a:pt x="5608910" y="3039842"/>
                  <a:pt x="5608910" y="3016354"/>
                </a:cubicBezTo>
                <a:cubicBezTo>
                  <a:pt x="5608910" y="3010173"/>
                  <a:pt x="5610953" y="3006876"/>
                  <a:pt x="5613507" y="3006464"/>
                </a:cubicBezTo>
                <a:close/>
                <a:moveTo>
                  <a:pt x="9402330" y="2994926"/>
                </a:moveTo>
                <a:lnTo>
                  <a:pt x="9406928" y="3001519"/>
                </a:lnTo>
                <a:cubicBezTo>
                  <a:pt x="9409993" y="3010585"/>
                  <a:pt x="9409993" y="3017178"/>
                  <a:pt x="9409993" y="3017178"/>
                </a:cubicBezTo>
                <a:cubicBezTo>
                  <a:pt x="9397222" y="3004816"/>
                  <a:pt x="9397222" y="2998635"/>
                  <a:pt x="9400287" y="2995750"/>
                </a:cubicBezTo>
                <a:close/>
                <a:moveTo>
                  <a:pt x="5514406" y="2994926"/>
                </a:moveTo>
                <a:lnTo>
                  <a:pt x="5530753" y="3017178"/>
                </a:lnTo>
                <a:cubicBezTo>
                  <a:pt x="5530753" y="3017178"/>
                  <a:pt x="5523601" y="3010585"/>
                  <a:pt x="5516960" y="3001519"/>
                </a:cubicBezTo>
                <a:close/>
                <a:moveTo>
                  <a:pt x="9170924" y="2992454"/>
                </a:moveTo>
                <a:cubicBezTo>
                  <a:pt x="9170924" y="3017178"/>
                  <a:pt x="9170924" y="3017178"/>
                  <a:pt x="9170924" y="3017178"/>
                </a:cubicBezTo>
                <a:cubicBezTo>
                  <a:pt x="9146915" y="2992454"/>
                  <a:pt x="9170924" y="2992454"/>
                  <a:pt x="9170924" y="2992454"/>
                </a:cubicBezTo>
                <a:close/>
                <a:moveTo>
                  <a:pt x="8374030" y="2992454"/>
                </a:moveTo>
                <a:cubicBezTo>
                  <a:pt x="8400082" y="3038605"/>
                  <a:pt x="8347978" y="3015529"/>
                  <a:pt x="8321925" y="3015529"/>
                </a:cubicBezTo>
                <a:cubicBezTo>
                  <a:pt x="8321925" y="2992454"/>
                  <a:pt x="8347978" y="2992454"/>
                  <a:pt x="8374030" y="2992454"/>
                </a:cubicBezTo>
                <a:close/>
                <a:moveTo>
                  <a:pt x="5636494" y="2992454"/>
                </a:moveTo>
                <a:cubicBezTo>
                  <a:pt x="5636494" y="2992454"/>
                  <a:pt x="5663568" y="3017178"/>
                  <a:pt x="5636494" y="3017178"/>
                </a:cubicBezTo>
                <a:cubicBezTo>
                  <a:pt x="5636494" y="3017178"/>
                  <a:pt x="5636494" y="3017178"/>
                  <a:pt x="5636494" y="2992454"/>
                </a:cubicBezTo>
                <a:close/>
                <a:moveTo>
                  <a:pt x="7705865" y="2987509"/>
                </a:moveTo>
                <a:lnTo>
                  <a:pt x="7709951" y="2992041"/>
                </a:lnTo>
                <a:cubicBezTo>
                  <a:pt x="7709951" y="2992041"/>
                  <a:pt x="7709951" y="3003992"/>
                  <a:pt x="7709951" y="3013057"/>
                </a:cubicBezTo>
                <a:lnTo>
                  <a:pt x="7709951" y="3016354"/>
                </a:lnTo>
                <a:cubicBezTo>
                  <a:pt x="7709951" y="3010173"/>
                  <a:pt x="7708419" y="3001519"/>
                  <a:pt x="7706376" y="2990805"/>
                </a:cubicBezTo>
                <a:close/>
                <a:moveTo>
                  <a:pt x="9397222" y="2987097"/>
                </a:moveTo>
                <a:lnTo>
                  <a:pt x="9409993" y="2992454"/>
                </a:lnTo>
                <a:lnTo>
                  <a:pt x="9402330" y="2994926"/>
                </a:lnTo>
                <a:close/>
                <a:moveTo>
                  <a:pt x="9318043" y="2983388"/>
                </a:moveTo>
                <a:cubicBezTo>
                  <a:pt x="9318043" y="2981740"/>
                  <a:pt x="9318043" y="2981328"/>
                  <a:pt x="9319576" y="2984212"/>
                </a:cubicBezTo>
                <a:lnTo>
                  <a:pt x="9329792" y="3009761"/>
                </a:lnTo>
                <a:lnTo>
                  <a:pt x="9328260" y="3011821"/>
                </a:lnTo>
                <a:cubicBezTo>
                  <a:pt x="9324684" y="3014705"/>
                  <a:pt x="9318043" y="3014705"/>
                  <a:pt x="9304251" y="2990805"/>
                </a:cubicBezTo>
                <a:cubicBezTo>
                  <a:pt x="9319576" y="3004404"/>
                  <a:pt x="9317532" y="2987921"/>
                  <a:pt x="9318043" y="2983388"/>
                </a:cubicBezTo>
                <a:close/>
                <a:moveTo>
                  <a:pt x="9401819" y="2970202"/>
                </a:moveTo>
                <a:lnTo>
                  <a:pt x="9406928" y="2971026"/>
                </a:lnTo>
                <a:cubicBezTo>
                  <a:pt x="9409993" y="2973910"/>
                  <a:pt x="9409993" y="2980091"/>
                  <a:pt x="9409993" y="2992454"/>
                </a:cubicBezTo>
                <a:close/>
                <a:moveTo>
                  <a:pt x="9384451" y="2967729"/>
                </a:moveTo>
                <a:lnTo>
                  <a:pt x="9397222" y="2987097"/>
                </a:lnTo>
                <a:lnTo>
                  <a:pt x="9387516" y="2983388"/>
                </a:lnTo>
                <a:lnTo>
                  <a:pt x="9384451" y="2991629"/>
                </a:lnTo>
                <a:lnTo>
                  <a:pt x="9385984" y="2993278"/>
                </a:lnTo>
                <a:cubicBezTo>
                  <a:pt x="9358910" y="2993278"/>
                  <a:pt x="9358910" y="2993278"/>
                  <a:pt x="9358910" y="3017178"/>
                </a:cubicBezTo>
                <a:cubicBezTo>
                  <a:pt x="9331325" y="3017178"/>
                  <a:pt x="9331325" y="2968966"/>
                  <a:pt x="9331325" y="2968966"/>
                </a:cubicBezTo>
                <a:cubicBezTo>
                  <a:pt x="9331325" y="2968966"/>
                  <a:pt x="9358910" y="2968966"/>
                  <a:pt x="9358910" y="2968966"/>
                </a:cubicBezTo>
                <a:cubicBezTo>
                  <a:pt x="9358910" y="2968966"/>
                  <a:pt x="9358910" y="2969378"/>
                  <a:pt x="9362485" y="2972262"/>
                </a:cubicBezTo>
                <a:lnTo>
                  <a:pt x="9383940" y="2991217"/>
                </a:lnTo>
                <a:lnTo>
                  <a:pt x="9377300" y="2971026"/>
                </a:lnTo>
                <a:cubicBezTo>
                  <a:pt x="9378321" y="2967729"/>
                  <a:pt x="9381386" y="2967729"/>
                  <a:pt x="9384451" y="2967729"/>
                </a:cubicBezTo>
                <a:close/>
                <a:moveTo>
                  <a:pt x="6380262" y="2967729"/>
                </a:moveTo>
                <a:cubicBezTo>
                  <a:pt x="6380262" y="2967729"/>
                  <a:pt x="6407336" y="2967729"/>
                  <a:pt x="6407336" y="2967729"/>
                </a:cubicBezTo>
                <a:cubicBezTo>
                  <a:pt x="6434921" y="2992454"/>
                  <a:pt x="6407336" y="2992454"/>
                  <a:pt x="6380262" y="2967729"/>
                </a:cubicBezTo>
                <a:close/>
                <a:moveTo>
                  <a:pt x="6219861" y="2967729"/>
                </a:moveTo>
                <a:cubicBezTo>
                  <a:pt x="6219861" y="2985448"/>
                  <a:pt x="6250511" y="3016766"/>
                  <a:pt x="6254598" y="3030776"/>
                </a:cubicBezTo>
                <a:lnTo>
                  <a:pt x="6247447" y="3038605"/>
                </a:lnTo>
                <a:cubicBezTo>
                  <a:pt x="6247447" y="3015117"/>
                  <a:pt x="6219861" y="2991217"/>
                  <a:pt x="6219861" y="2967729"/>
                </a:cubicBezTo>
                <a:close/>
                <a:moveTo>
                  <a:pt x="5847978" y="2967729"/>
                </a:moveTo>
                <a:lnTo>
                  <a:pt x="5847978" y="2992454"/>
                </a:lnTo>
                <a:cubicBezTo>
                  <a:pt x="5822436" y="2992454"/>
                  <a:pt x="5822436" y="2992454"/>
                  <a:pt x="5822436" y="2992454"/>
                </a:cubicBezTo>
                <a:cubicBezTo>
                  <a:pt x="5796895" y="2943417"/>
                  <a:pt x="5847978" y="3017178"/>
                  <a:pt x="5847978" y="2967729"/>
                </a:cubicBezTo>
                <a:close/>
                <a:moveTo>
                  <a:pt x="5795362" y="2967729"/>
                </a:moveTo>
                <a:cubicBezTo>
                  <a:pt x="5820904" y="2992454"/>
                  <a:pt x="5820904" y="3017178"/>
                  <a:pt x="5795362" y="3017178"/>
                </a:cubicBezTo>
                <a:cubicBezTo>
                  <a:pt x="5795362" y="2992454"/>
                  <a:pt x="5795362" y="2992454"/>
                  <a:pt x="5795362" y="2992454"/>
                </a:cubicBezTo>
                <a:cubicBezTo>
                  <a:pt x="5769821" y="2943417"/>
                  <a:pt x="5820904" y="3017178"/>
                  <a:pt x="5795362" y="2967729"/>
                </a:cubicBezTo>
                <a:close/>
                <a:moveTo>
                  <a:pt x="5484778" y="2954955"/>
                </a:moveTo>
                <a:lnTo>
                  <a:pt x="5486310" y="2955367"/>
                </a:lnTo>
                <a:cubicBezTo>
                  <a:pt x="5496527" y="2961548"/>
                  <a:pt x="5503679" y="2967729"/>
                  <a:pt x="5503679" y="2967729"/>
                </a:cubicBezTo>
                <a:lnTo>
                  <a:pt x="5514406" y="2994926"/>
                </a:lnTo>
                <a:lnTo>
                  <a:pt x="5503679" y="2980091"/>
                </a:lnTo>
                <a:close/>
                <a:moveTo>
                  <a:pt x="6672967" y="2944241"/>
                </a:moveTo>
                <a:cubicBezTo>
                  <a:pt x="6686249" y="2956191"/>
                  <a:pt x="6692890" y="2962372"/>
                  <a:pt x="6699531" y="2968141"/>
                </a:cubicBezTo>
                <a:cubicBezTo>
                  <a:pt x="6672967" y="2944241"/>
                  <a:pt x="6672967" y="2968141"/>
                  <a:pt x="6672967" y="2968141"/>
                </a:cubicBezTo>
                <a:cubicBezTo>
                  <a:pt x="6646405" y="2944241"/>
                  <a:pt x="6672967" y="2944241"/>
                  <a:pt x="6672967" y="2944241"/>
                </a:cubicBezTo>
                <a:close/>
                <a:moveTo>
                  <a:pt x="9384451" y="2943417"/>
                </a:moveTo>
                <a:cubicBezTo>
                  <a:pt x="9384451" y="2943417"/>
                  <a:pt x="9390581" y="2949598"/>
                  <a:pt x="9397222" y="2958664"/>
                </a:cubicBezTo>
                <a:lnTo>
                  <a:pt x="9401819" y="2970202"/>
                </a:lnTo>
                <a:lnTo>
                  <a:pt x="9384451" y="2967729"/>
                </a:lnTo>
                <a:cubicBezTo>
                  <a:pt x="9391092" y="2967729"/>
                  <a:pt x="9397222" y="2967729"/>
                  <a:pt x="9384451" y="2943417"/>
                </a:cubicBezTo>
                <a:close/>
                <a:moveTo>
                  <a:pt x="5554762" y="2943417"/>
                </a:moveTo>
                <a:cubicBezTo>
                  <a:pt x="5581836" y="2943417"/>
                  <a:pt x="5581836" y="2943417"/>
                  <a:pt x="5581836" y="2967729"/>
                </a:cubicBezTo>
                <a:cubicBezTo>
                  <a:pt x="5581836" y="2943417"/>
                  <a:pt x="5554762" y="2943417"/>
                  <a:pt x="5554762" y="2943417"/>
                </a:cubicBezTo>
                <a:close/>
                <a:moveTo>
                  <a:pt x="5448509" y="2943417"/>
                </a:moveTo>
                <a:cubicBezTo>
                  <a:pt x="5476094" y="2943417"/>
                  <a:pt x="5476094" y="2943417"/>
                  <a:pt x="5476094" y="2943417"/>
                </a:cubicBezTo>
                <a:lnTo>
                  <a:pt x="5484778" y="2954955"/>
                </a:lnTo>
                <a:close/>
                <a:moveTo>
                  <a:pt x="9345117" y="2936000"/>
                </a:moveTo>
                <a:cubicBezTo>
                  <a:pt x="9352269" y="2938884"/>
                  <a:pt x="9358910" y="2945065"/>
                  <a:pt x="9358910" y="2968966"/>
                </a:cubicBezTo>
                <a:cubicBezTo>
                  <a:pt x="9358910" y="2968966"/>
                  <a:pt x="9352269" y="2951247"/>
                  <a:pt x="9345117" y="2936000"/>
                </a:cubicBezTo>
                <a:close/>
                <a:moveTo>
                  <a:pt x="8973233" y="2932703"/>
                </a:moveTo>
                <a:cubicBezTo>
                  <a:pt x="8973233" y="2950422"/>
                  <a:pt x="8973233" y="2968553"/>
                  <a:pt x="8987026" y="2992454"/>
                </a:cubicBezTo>
                <a:cubicBezTo>
                  <a:pt x="8973233" y="2980504"/>
                  <a:pt x="8973233" y="2956603"/>
                  <a:pt x="8973233" y="2932703"/>
                </a:cubicBezTo>
                <a:close/>
                <a:moveTo>
                  <a:pt x="6726093" y="2920753"/>
                </a:moveTo>
                <a:lnTo>
                  <a:pt x="6731202" y="2936824"/>
                </a:lnTo>
                <a:lnTo>
                  <a:pt x="6729159" y="2938472"/>
                </a:lnTo>
                <a:cubicBezTo>
                  <a:pt x="6726093" y="2938472"/>
                  <a:pt x="6726093" y="2932703"/>
                  <a:pt x="6726093" y="2920753"/>
                </a:cubicBezTo>
                <a:close/>
                <a:moveTo>
                  <a:pt x="9012567" y="2918693"/>
                </a:moveTo>
                <a:cubicBezTo>
                  <a:pt x="9012567" y="2943005"/>
                  <a:pt x="9038109" y="2967729"/>
                  <a:pt x="9012567" y="2967729"/>
                </a:cubicBezTo>
                <a:cubicBezTo>
                  <a:pt x="8987026" y="2918693"/>
                  <a:pt x="9012567" y="2918693"/>
                  <a:pt x="9012567" y="2918693"/>
                </a:cubicBezTo>
                <a:close/>
                <a:moveTo>
                  <a:pt x="9332347" y="2916221"/>
                </a:moveTo>
                <a:cubicBezTo>
                  <a:pt x="9333368" y="2915809"/>
                  <a:pt x="9334390" y="2917045"/>
                  <a:pt x="9335922" y="2918693"/>
                </a:cubicBezTo>
                <a:cubicBezTo>
                  <a:pt x="9338476" y="2921990"/>
                  <a:pt x="9342052" y="2928583"/>
                  <a:pt x="9345117" y="2936000"/>
                </a:cubicBezTo>
                <a:cubicBezTo>
                  <a:pt x="9338476" y="2933115"/>
                  <a:pt x="9331325" y="2933528"/>
                  <a:pt x="9331325" y="2921577"/>
                </a:cubicBezTo>
                <a:cubicBezTo>
                  <a:pt x="9331325" y="2918281"/>
                  <a:pt x="9331836" y="2916633"/>
                  <a:pt x="9332347" y="2916221"/>
                </a:cubicBezTo>
                <a:close/>
                <a:moveTo>
                  <a:pt x="9409993" y="2897265"/>
                </a:moveTo>
                <a:cubicBezTo>
                  <a:pt x="9409993" y="2920753"/>
                  <a:pt x="9437067" y="2944653"/>
                  <a:pt x="9437067" y="2921165"/>
                </a:cubicBezTo>
                <a:cubicBezTo>
                  <a:pt x="9437067" y="2968141"/>
                  <a:pt x="9409993" y="2944241"/>
                  <a:pt x="9409993" y="2897265"/>
                </a:cubicBezTo>
                <a:close/>
                <a:moveTo>
                  <a:pt x="610952" y="2897265"/>
                </a:moveTo>
                <a:cubicBezTo>
                  <a:pt x="638026" y="2920341"/>
                  <a:pt x="638026" y="2920341"/>
                  <a:pt x="638026" y="2943417"/>
                </a:cubicBezTo>
                <a:cubicBezTo>
                  <a:pt x="610952" y="2920341"/>
                  <a:pt x="638026" y="2920341"/>
                  <a:pt x="610952" y="2897265"/>
                </a:cubicBezTo>
                <a:close/>
                <a:moveTo>
                  <a:pt x="7736515" y="2882431"/>
                </a:moveTo>
                <a:cubicBezTo>
                  <a:pt x="7741112" y="2881195"/>
                  <a:pt x="7749285" y="2883667"/>
                  <a:pt x="7762056" y="2895617"/>
                </a:cubicBezTo>
                <a:cubicBezTo>
                  <a:pt x="7742645" y="2931467"/>
                  <a:pt x="7723233" y="2886964"/>
                  <a:pt x="7736515" y="2882431"/>
                </a:cubicBezTo>
                <a:close/>
                <a:moveTo>
                  <a:pt x="9229159" y="2878722"/>
                </a:moveTo>
                <a:cubicBezTo>
                  <a:pt x="9232735" y="2878722"/>
                  <a:pt x="9239376" y="2884079"/>
                  <a:pt x="9253168" y="2895617"/>
                </a:cubicBezTo>
                <a:cubicBezTo>
                  <a:pt x="9253168" y="2895617"/>
                  <a:pt x="9225583" y="2895617"/>
                  <a:pt x="9225583" y="2895617"/>
                </a:cubicBezTo>
                <a:cubicBezTo>
                  <a:pt x="9225583" y="2884079"/>
                  <a:pt x="9226094" y="2878722"/>
                  <a:pt x="9229159" y="2878722"/>
                </a:cubicBezTo>
                <a:close/>
                <a:moveTo>
                  <a:pt x="6540151" y="2872541"/>
                </a:moveTo>
                <a:cubicBezTo>
                  <a:pt x="6593278" y="2920341"/>
                  <a:pt x="6646405" y="2968553"/>
                  <a:pt x="6672967" y="3016354"/>
                </a:cubicBezTo>
                <a:cubicBezTo>
                  <a:pt x="6619841" y="2992454"/>
                  <a:pt x="6593278" y="2944241"/>
                  <a:pt x="6540151" y="2896441"/>
                </a:cubicBezTo>
                <a:cubicBezTo>
                  <a:pt x="6566715" y="2920341"/>
                  <a:pt x="6540151" y="2896441"/>
                  <a:pt x="6540151" y="2872541"/>
                </a:cubicBezTo>
                <a:close/>
                <a:moveTo>
                  <a:pt x="6247447" y="2872541"/>
                </a:moveTo>
                <a:lnTo>
                  <a:pt x="6247447" y="2919929"/>
                </a:lnTo>
                <a:cubicBezTo>
                  <a:pt x="6219861" y="2896441"/>
                  <a:pt x="6247447" y="2896029"/>
                  <a:pt x="6247447" y="2872541"/>
                </a:cubicBezTo>
                <a:close/>
                <a:moveTo>
                  <a:pt x="8959441" y="2872129"/>
                </a:moveTo>
                <a:cubicBezTo>
                  <a:pt x="8973233" y="2884079"/>
                  <a:pt x="8973233" y="2908391"/>
                  <a:pt x="8973233" y="2932703"/>
                </a:cubicBezTo>
                <a:cubicBezTo>
                  <a:pt x="8973233" y="2914572"/>
                  <a:pt x="8973233" y="2896441"/>
                  <a:pt x="8959441" y="2872129"/>
                </a:cubicBezTo>
                <a:close/>
                <a:moveTo>
                  <a:pt x="5395894" y="2871305"/>
                </a:moveTo>
                <a:cubicBezTo>
                  <a:pt x="5395894" y="2871305"/>
                  <a:pt x="5422457" y="2895617"/>
                  <a:pt x="5422457" y="2895617"/>
                </a:cubicBezTo>
                <a:cubicBezTo>
                  <a:pt x="5449020" y="2919517"/>
                  <a:pt x="5448509" y="2919105"/>
                  <a:pt x="5448509" y="2943417"/>
                </a:cubicBezTo>
                <a:cubicBezTo>
                  <a:pt x="5448509" y="2931055"/>
                  <a:pt x="5442379" y="2919517"/>
                  <a:pt x="5432673" y="2907567"/>
                </a:cubicBezTo>
                <a:lnTo>
                  <a:pt x="5422457" y="2897677"/>
                </a:lnTo>
                <a:close/>
                <a:moveTo>
                  <a:pt x="6679608" y="2869245"/>
                </a:moveTo>
                <a:lnTo>
                  <a:pt x="6683184" y="2879134"/>
                </a:lnTo>
                <a:cubicBezTo>
                  <a:pt x="6682163" y="2880783"/>
                  <a:pt x="6679097" y="2879134"/>
                  <a:pt x="6672457" y="2873365"/>
                </a:cubicBezTo>
                <a:close/>
                <a:moveTo>
                  <a:pt x="5371885" y="2855646"/>
                </a:moveTo>
                <a:lnTo>
                  <a:pt x="5395894" y="2871305"/>
                </a:lnTo>
                <a:cubicBezTo>
                  <a:pt x="5382612" y="2871305"/>
                  <a:pt x="5375971" y="2865536"/>
                  <a:pt x="5372906" y="2859355"/>
                </a:cubicBezTo>
                <a:close/>
                <a:moveTo>
                  <a:pt x="9014100" y="2847817"/>
                </a:moveTo>
                <a:cubicBezTo>
                  <a:pt x="9014100" y="2847817"/>
                  <a:pt x="9020230" y="2847817"/>
                  <a:pt x="9026360" y="2847817"/>
                </a:cubicBezTo>
                <a:lnTo>
                  <a:pt x="9038109" y="2847817"/>
                </a:lnTo>
                <a:lnTo>
                  <a:pt x="9038109" y="2860179"/>
                </a:lnTo>
                <a:cubicBezTo>
                  <a:pt x="9038109" y="2866360"/>
                  <a:pt x="9038109" y="2872541"/>
                  <a:pt x="9038109" y="2872541"/>
                </a:cubicBezTo>
                <a:cubicBezTo>
                  <a:pt x="9038109" y="2872541"/>
                  <a:pt x="9014100" y="2847817"/>
                  <a:pt x="9014100" y="2847817"/>
                </a:cubicBezTo>
                <a:close/>
                <a:moveTo>
                  <a:pt x="9038619" y="2837515"/>
                </a:moveTo>
                <a:cubicBezTo>
                  <a:pt x="9038619" y="2836691"/>
                  <a:pt x="9040152" y="2837515"/>
                  <a:pt x="9041684" y="2838751"/>
                </a:cubicBezTo>
                <a:cubicBezTo>
                  <a:pt x="9045260" y="2842048"/>
                  <a:pt x="9051901" y="2847817"/>
                  <a:pt x="9065183" y="2847817"/>
                </a:cubicBezTo>
                <a:cubicBezTo>
                  <a:pt x="9065183" y="2860179"/>
                  <a:pt x="9058542" y="2866772"/>
                  <a:pt x="9051901" y="2866772"/>
                </a:cubicBezTo>
                <a:lnTo>
                  <a:pt x="9038109" y="2847817"/>
                </a:lnTo>
                <a:cubicBezTo>
                  <a:pt x="9038109" y="2841636"/>
                  <a:pt x="9038109" y="2838751"/>
                  <a:pt x="9038619" y="2837515"/>
                </a:cubicBezTo>
                <a:close/>
                <a:moveTo>
                  <a:pt x="8188599" y="2823505"/>
                </a:moveTo>
                <a:cubicBezTo>
                  <a:pt x="8188599" y="2847817"/>
                  <a:pt x="8188599" y="2847817"/>
                  <a:pt x="8188599" y="2847817"/>
                </a:cubicBezTo>
                <a:cubicBezTo>
                  <a:pt x="8188599" y="2860179"/>
                  <a:pt x="8188599" y="2866360"/>
                  <a:pt x="8188599" y="2872541"/>
                </a:cubicBezTo>
                <a:cubicBezTo>
                  <a:pt x="8161525" y="2872541"/>
                  <a:pt x="8188599" y="2872541"/>
                  <a:pt x="8161525" y="2847817"/>
                </a:cubicBezTo>
                <a:cubicBezTo>
                  <a:pt x="8161525" y="2847817"/>
                  <a:pt x="8161525" y="2847817"/>
                  <a:pt x="8188599" y="2823505"/>
                </a:cubicBezTo>
                <a:close/>
                <a:moveTo>
                  <a:pt x="5343278" y="2823505"/>
                </a:moveTo>
                <a:cubicBezTo>
                  <a:pt x="5343278" y="2823505"/>
                  <a:pt x="5369330" y="2847405"/>
                  <a:pt x="5369330" y="2847405"/>
                </a:cubicBezTo>
                <a:lnTo>
                  <a:pt x="5371885" y="2855646"/>
                </a:lnTo>
                <a:lnTo>
                  <a:pt x="5359625" y="2847405"/>
                </a:lnTo>
                <a:cubicBezTo>
                  <a:pt x="5349408" y="2841636"/>
                  <a:pt x="5343278" y="2835455"/>
                  <a:pt x="5343278" y="2823505"/>
                </a:cubicBezTo>
                <a:close/>
                <a:moveTo>
                  <a:pt x="8069065" y="2818972"/>
                </a:moveTo>
                <a:lnTo>
                  <a:pt x="8072130" y="2820208"/>
                </a:lnTo>
                <a:lnTo>
                  <a:pt x="8069065" y="2821857"/>
                </a:lnTo>
                <a:lnTo>
                  <a:pt x="8064467" y="2821857"/>
                </a:lnTo>
                <a:close/>
                <a:moveTo>
                  <a:pt x="8077749" y="2817736"/>
                </a:moveTo>
                <a:cubicBezTo>
                  <a:pt x="8080303" y="2817324"/>
                  <a:pt x="8082347" y="2818972"/>
                  <a:pt x="8082347" y="2825153"/>
                </a:cubicBezTo>
                <a:lnTo>
                  <a:pt x="8072130" y="2820208"/>
                </a:lnTo>
                <a:close/>
                <a:moveTo>
                  <a:pt x="9598489" y="2802077"/>
                </a:moveTo>
                <a:cubicBezTo>
                  <a:pt x="9625052" y="2825565"/>
                  <a:pt x="9625563" y="2825565"/>
                  <a:pt x="9625563" y="2802077"/>
                </a:cubicBezTo>
                <a:cubicBezTo>
                  <a:pt x="9625563" y="2825565"/>
                  <a:pt x="9625563" y="2872541"/>
                  <a:pt x="9652637" y="2849053"/>
                </a:cubicBezTo>
                <a:cubicBezTo>
                  <a:pt x="9652637" y="2872541"/>
                  <a:pt x="9625563" y="2872541"/>
                  <a:pt x="9625563" y="2872541"/>
                </a:cubicBezTo>
                <a:cubicBezTo>
                  <a:pt x="9598489" y="2825565"/>
                  <a:pt x="9598489" y="2896441"/>
                  <a:pt x="9598489" y="2825565"/>
                </a:cubicBezTo>
                <a:cubicBezTo>
                  <a:pt x="9598489" y="2849465"/>
                  <a:pt x="9598489" y="2872953"/>
                  <a:pt x="9598489" y="2896441"/>
                </a:cubicBezTo>
                <a:cubicBezTo>
                  <a:pt x="9544852" y="2919929"/>
                  <a:pt x="9491215" y="2919517"/>
                  <a:pt x="9437067" y="2943417"/>
                </a:cubicBezTo>
                <a:cubicBezTo>
                  <a:pt x="9437067" y="2943417"/>
                  <a:pt x="9437067" y="2937648"/>
                  <a:pt x="9437067" y="2931879"/>
                </a:cubicBezTo>
                <a:lnTo>
                  <a:pt x="9437067" y="2921165"/>
                </a:lnTo>
                <a:lnTo>
                  <a:pt x="9437067" y="2919929"/>
                </a:lnTo>
                <a:cubicBezTo>
                  <a:pt x="9437067" y="2919929"/>
                  <a:pt x="9437067" y="2919929"/>
                  <a:pt x="9437067" y="2896441"/>
                </a:cubicBezTo>
                <a:cubicBezTo>
                  <a:pt x="9464141" y="2919929"/>
                  <a:pt x="9464141" y="2872953"/>
                  <a:pt x="9517778" y="2896441"/>
                </a:cubicBezTo>
                <a:cubicBezTo>
                  <a:pt x="9517778" y="2872953"/>
                  <a:pt x="9517778" y="2872541"/>
                  <a:pt x="9517778" y="2849053"/>
                </a:cubicBezTo>
                <a:cubicBezTo>
                  <a:pt x="9517778" y="2872541"/>
                  <a:pt x="9544852" y="2872541"/>
                  <a:pt x="9544852" y="2849053"/>
                </a:cubicBezTo>
                <a:cubicBezTo>
                  <a:pt x="9544852" y="2849053"/>
                  <a:pt x="9544852" y="2849053"/>
                  <a:pt x="9544852" y="2872541"/>
                </a:cubicBezTo>
                <a:cubicBezTo>
                  <a:pt x="9544852" y="2849053"/>
                  <a:pt x="9571415" y="2872953"/>
                  <a:pt x="9571415" y="2825565"/>
                </a:cubicBezTo>
                <a:cubicBezTo>
                  <a:pt x="9571415" y="2825565"/>
                  <a:pt x="9598489" y="2825565"/>
                  <a:pt x="9598489" y="2802077"/>
                </a:cubicBezTo>
                <a:cubicBezTo>
                  <a:pt x="9598489" y="2825565"/>
                  <a:pt x="9598489" y="2849053"/>
                  <a:pt x="9625563" y="2849053"/>
                </a:cubicBezTo>
                <a:cubicBezTo>
                  <a:pt x="9625563" y="2849053"/>
                  <a:pt x="9598489" y="2825565"/>
                  <a:pt x="9598489" y="2802077"/>
                </a:cubicBezTo>
                <a:close/>
                <a:moveTo>
                  <a:pt x="8082857" y="2802077"/>
                </a:moveTo>
                <a:lnTo>
                  <a:pt x="8108399" y="2802077"/>
                </a:lnTo>
                <a:cubicBezTo>
                  <a:pt x="8108399" y="2825153"/>
                  <a:pt x="8108399" y="2802077"/>
                  <a:pt x="8133940" y="2847817"/>
                </a:cubicBezTo>
                <a:cubicBezTo>
                  <a:pt x="8108399" y="2824741"/>
                  <a:pt x="8108399" y="2825153"/>
                  <a:pt x="8082857" y="2802077"/>
                </a:cubicBezTo>
                <a:close/>
                <a:moveTo>
                  <a:pt x="6699020" y="2802077"/>
                </a:moveTo>
                <a:cubicBezTo>
                  <a:pt x="6699020" y="2825565"/>
                  <a:pt x="6699020" y="2825565"/>
                  <a:pt x="6699020" y="2825565"/>
                </a:cubicBezTo>
                <a:cubicBezTo>
                  <a:pt x="6725072" y="2849465"/>
                  <a:pt x="6672457" y="2825565"/>
                  <a:pt x="6724561" y="2873365"/>
                </a:cubicBezTo>
                <a:cubicBezTo>
                  <a:pt x="6711791" y="2873365"/>
                  <a:pt x="6698509" y="2867596"/>
                  <a:pt x="6688803" y="2864712"/>
                </a:cubicBezTo>
                <a:lnTo>
                  <a:pt x="6679608" y="2869245"/>
                </a:lnTo>
                <a:lnTo>
                  <a:pt x="6679097" y="2867596"/>
                </a:lnTo>
                <a:lnTo>
                  <a:pt x="6648447" y="2828450"/>
                </a:lnTo>
                <a:lnTo>
                  <a:pt x="6661729" y="2852762"/>
                </a:lnTo>
                <a:cubicBezTo>
                  <a:pt x="6672967" y="2874189"/>
                  <a:pt x="6672967" y="2878310"/>
                  <a:pt x="6672967" y="2896441"/>
                </a:cubicBezTo>
                <a:cubicBezTo>
                  <a:pt x="6672967" y="2920341"/>
                  <a:pt x="6672967" y="2896441"/>
                  <a:pt x="6672967" y="2944241"/>
                </a:cubicBezTo>
                <a:cubicBezTo>
                  <a:pt x="6646405" y="2920341"/>
                  <a:pt x="6646405" y="2920753"/>
                  <a:pt x="6646405" y="2920753"/>
                </a:cubicBezTo>
                <a:cubicBezTo>
                  <a:pt x="6646405" y="2944653"/>
                  <a:pt x="6619841" y="2920341"/>
                  <a:pt x="6646405" y="2968141"/>
                </a:cubicBezTo>
                <a:cubicBezTo>
                  <a:pt x="6646405" y="2968141"/>
                  <a:pt x="6619841" y="2944241"/>
                  <a:pt x="6619841" y="2944241"/>
                </a:cubicBezTo>
                <a:cubicBezTo>
                  <a:pt x="6619841" y="2944241"/>
                  <a:pt x="6619841" y="2944653"/>
                  <a:pt x="6619841" y="2920753"/>
                </a:cubicBezTo>
                <a:cubicBezTo>
                  <a:pt x="6619841" y="2896853"/>
                  <a:pt x="6619841" y="2920341"/>
                  <a:pt x="6593278" y="2896441"/>
                </a:cubicBezTo>
                <a:cubicBezTo>
                  <a:pt x="6619841" y="2872541"/>
                  <a:pt x="6619841" y="2896853"/>
                  <a:pt x="6646405" y="2825153"/>
                </a:cubicBezTo>
                <a:lnTo>
                  <a:pt x="6647426" y="2825977"/>
                </a:lnTo>
                <a:lnTo>
                  <a:pt x="6672457" y="2837515"/>
                </a:lnTo>
                <a:cubicBezTo>
                  <a:pt x="6679097" y="2843696"/>
                  <a:pt x="6685738" y="2849465"/>
                  <a:pt x="6699020" y="2849465"/>
                </a:cubicBezTo>
                <a:cubicBezTo>
                  <a:pt x="6672457" y="2802077"/>
                  <a:pt x="6672457" y="2825565"/>
                  <a:pt x="6699020" y="2802077"/>
                </a:cubicBezTo>
                <a:close/>
                <a:moveTo>
                  <a:pt x="6405803" y="2800429"/>
                </a:moveTo>
                <a:cubicBezTo>
                  <a:pt x="6419085" y="2806198"/>
                  <a:pt x="6429301" y="2812379"/>
                  <a:pt x="6437475" y="2818148"/>
                </a:cubicBezTo>
                <a:lnTo>
                  <a:pt x="6443094" y="2824329"/>
                </a:lnTo>
                <a:lnTo>
                  <a:pt x="6439519" y="2827213"/>
                </a:lnTo>
                <a:cubicBezTo>
                  <a:pt x="6432367" y="2824329"/>
                  <a:pt x="6419085" y="2812379"/>
                  <a:pt x="6405803" y="2800429"/>
                </a:cubicBezTo>
                <a:close/>
                <a:moveTo>
                  <a:pt x="9515224" y="2791363"/>
                </a:moveTo>
                <a:cubicBezTo>
                  <a:pt x="9517778" y="2791775"/>
                  <a:pt x="9518799" y="2794660"/>
                  <a:pt x="9518799" y="2800429"/>
                </a:cubicBezTo>
                <a:cubicBezTo>
                  <a:pt x="9518799" y="2823505"/>
                  <a:pt x="9519310" y="2800429"/>
                  <a:pt x="9492236" y="2823505"/>
                </a:cubicBezTo>
                <a:cubicBezTo>
                  <a:pt x="9492236" y="2811967"/>
                  <a:pt x="9498877" y="2800429"/>
                  <a:pt x="9505518" y="2794660"/>
                </a:cubicBezTo>
                <a:cubicBezTo>
                  <a:pt x="9509094" y="2791775"/>
                  <a:pt x="9512669" y="2790539"/>
                  <a:pt x="9515224" y="2791363"/>
                </a:cubicBezTo>
                <a:close/>
                <a:moveTo>
                  <a:pt x="9703720" y="2777353"/>
                </a:moveTo>
                <a:cubicBezTo>
                  <a:pt x="9703720" y="2777353"/>
                  <a:pt x="9703209" y="2777353"/>
                  <a:pt x="9730794" y="2823505"/>
                </a:cubicBezTo>
                <a:cubicBezTo>
                  <a:pt x="9703209" y="2823505"/>
                  <a:pt x="9703720" y="2823505"/>
                  <a:pt x="9703720" y="2800429"/>
                </a:cubicBezTo>
                <a:cubicBezTo>
                  <a:pt x="9703720" y="2800429"/>
                  <a:pt x="9703720" y="2800429"/>
                  <a:pt x="9703720" y="2777353"/>
                </a:cubicBezTo>
                <a:close/>
                <a:moveTo>
                  <a:pt x="6799143" y="2764167"/>
                </a:moveTo>
                <a:lnTo>
                  <a:pt x="6801185" y="2764991"/>
                </a:lnTo>
                <a:cubicBezTo>
                  <a:pt x="6804761" y="2764991"/>
                  <a:pt x="6804251" y="2764991"/>
                  <a:pt x="6804251" y="2777353"/>
                </a:cubicBezTo>
                <a:close/>
                <a:moveTo>
                  <a:pt x="9082551" y="2762106"/>
                </a:moveTo>
                <a:cubicBezTo>
                  <a:pt x="9086127" y="2759222"/>
                  <a:pt x="9092767" y="2764991"/>
                  <a:pt x="9092767" y="2777353"/>
                </a:cubicBezTo>
                <a:cubicBezTo>
                  <a:pt x="9120352" y="2802077"/>
                  <a:pt x="9092767" y="2777353"/>
                  <a:pt x="9092767" y="2802077"/>
                </a:cubicBezTo>
                <a:cubicBezTo>
                  <a:pt x="9078975" y="2777353"/>
                  <a:pt x="9078975" y="2765403"/>
                  <a:pt x="9082551" y="2762106"/>
                </a:cubicBezTo>
                <a:close/>
                <a:moveTo>
                  <a:pt x="6755211" y="2759222"/>
                </a:moveTo>
                <a:cubicBezTo>
                  <a:pt x="6758276" y="2759222"/>
                  <a:pt x="6764917" y="2764991"/>
                  <a:pt x="6778199" y="2777353"/>
                </a:cubicBezTo>
                <a:lnTo>
                  <a:pt x="6778199" y="2802077"/>
                </a:lnTo>
                <a:cubicBezTo>
                  <a:pt x="6778199" y="2777353"/>
                  <a:pt x="6752146" y="2777353"/>
                  <a:pt x="6752146" y="2777353"/>
                </a:cubicBezTo>
                <a:cubicBezTo>
                  <a:pt x="6752146" y="2764991"/>
                  <a:pt x="6752146" y="2759222"/>
                  <a:pt x="6755211" y="2759222"/>
                </a:cubicBezTo>
                <a:close/>
                <a:moveTo>
                  <a:pt x="9730794" y="2752629"/>
                </a:moveTo>
                <a:cubicBezTo>
                  <a:pt x="9730794" y="2752629"/>
                  <a:pt x="9730794" y="2752629"/>
                  <a:pt x="9757868" y="2752629"/>
                </a:cubicBezTo>
                <a:cubicBezTo>
                  <a:pt x="9757868" y="2777353"/>
                  <a:pt x="9757868" y="2802077"/>
                  <a:pt x="9757868" y="2802077"/>
                </a:cubicBezTo>
                <a:cubicBezTo>
                  <a:pt x="9730794" y="2777353"/>
                  <a:pt x="9757868" y="2752629"/>
                  <a:pt x="9730794" y="2752629"/>
                </a:cubicBezTo>
                <a:close/>
                <a:moveTo>
                  <a:pt x="6804251" y="2752629"/>
                </a:moveTo>
                <a:cubicBezTo>
                  <a:pt x="6830814" y="2802077"/>
                  <a:pt x="6804251" y="2752629"/>
                  <a:pt x="6804251" y="2777353"/>
                </a:cubicBezTo>
                <a:lnTo>
                  <a:pt x="6804251" y="2760046"/>
                </a:lnTo>
                <a:lnTo>
                  <a:pt x="6804251" y="2755925"/>
                </a:lnTo>
                <a:cubicBezTo>
                  <a:pt x="6804251" y="2752629"/>
                  <a:pt x="6804251" y="2752629"/>
                  <a:pt x="6804251" y="2752629"/>
                </a:cubicBezTo>
                <a:close/>
                <a:moveTo>
                  <a:pt x="9570393" y="2728317"/>
                </a:moveTo>
                <a:cubicBezTo>
                  <a:pt x="9570393" y="2728317"/>
                  <a:pt x="9570393" y="2728317"/>
                  <a:pt x="9570393" y="2752629"/>
                </a:cubicBezTo>
                <a:cubicBezTo>
                  <a:pt x="9570393" y="2752629"/>
                  <a:pt x="9570393" y="2752629"/>
                  <a:pt x="9570393" y="2777353"/>
                </a:cubicBezTo>
                <a:cubicBezTo>
                  <a:pt x="9570393" y="2777353"/>
                  <a:pt x="9570393" y="2777353"/>
                  <a:pt x="9542808" y="2752629"/>
                </a:cubicBezTo>
                <a:cubicBezTo>
                  <a:pt x="9570393" y="2752629"/>
                  <a:pt x="9570393" y="2752629"/>
                  <a:pt x="9570393" y="2728317"/>
                </a:cubicBezTo>
                <a:close/>
                <a:moveTo>
                  <a:pt x="6778199" y="2728317"/>
                </a:moveTo>
                <a:cubicBezTo>
                  <a:pt x="6778199" y="2728317"/>
                  <a:pt x="6784839" y="2734498"/>
                  <a:pt x="6791480" y="2743563"/>
                </a:cubicBezTo>
                <a:lnTo>
                  <a:pt x="6799143" y="2764167"/>
                </a:lnTo>
                <a:lnTo>
                  <a:pt x="6778199" y="2752629"/>
                </a:lnTo>
                <a:cubicBezTo>
                  <a:pt x="6778199" y="2752629"/>
                  <a:pt x="6778199" y="2758810"/>
                  <a:pt x="6778199" y="2768287"/>
                </a:cubicBezTo>
                <a:lnTo>
                  <a:pt x="6778199" y="2777353"/>
                </a:lnTo>
                <a:cubicBezTo>
                  <a:pt x="6752146" y="2728317"/>
                  <a:pt x="6778199" y="2752629"/>
                  <a:pt x="6778199" y="2728317"/>
                </a:cubicBezTo>
                <a:close/>
                <a:moveTo>
                  <a:pt x="6805783" y="2706065"/>
                </a:moveTo>
                <a:cubicBezTo>
                  <a:pt x="6858909" y="2729553"/>
                  <a:pt x="6858909" y="2705653"/>
                  <a:pt x="6885473" y="2729141"/>
                </a:cubicBezTo>
                <a:cubicBezTo>
                  <a:pt x="6858909" y="2753041"/>
                  <a:pt x="6858399" y="2752629"/>
                  <a:pt x="6832347" y="2752629"/>
                </a:cubicBezTo>
                <a:cubicBezTo>
                  <a:pt x="6779220" y="2682165"/>
                  <a:pt x="6858909" y="2753041"/>
                  <a:pt x="6805783" y="2706065"/>
                </a:cubicBezTo>
                <a:close/>
                <a:moveTo>
                  <a:pt x="9198509" y="2703592"/>
                </a:moveTo>
                <a:cubicBezTo>
                  <a:pt x="9225583" y="2727905"/>
                  <a:pt x="9198509" y="2728317"/>
                  <a:pt x="9198509" y="2728317"/>
                </a:cubicBezTo>
                <a:cubicBezTo>
                  <a:pt x="9198509" y="2703592"/>
                  <a:pt x="9198509" y="2703592"/>
                  <a:pt x="9198509" y="2703592"/>
                </a:cubicBezTo>
                <a:close/>
                <a:moveTo>
                  <a:pt x="8321925" y="2703592"/>
                </a:moveTo>
                <a:cubicBezTo>
                  <a:pt x="8348999" y="2727905"/>
                  <a:pt x="8348999" y="2727905"/>
                  <a:pt x="8348999" y="2703592"/>
                </a:cubicBezTo>
                <a:cubicBezTo>
                  <a:pt x="8348999" y="2752629"/>
                  <a:pt x="8348999" y="2728317"/>
                  <a:pt x="8376073" y="2777353"/>
                </a:cubicBezTo>
                <a:cubicBezTo>
                  <a:pt x="8348999" y="2752629"/>
                  <a:pt x="8348999" y="2727905"/>
                  <a:pt x="8321925" y="2703592"/>
                </a:cubicBezTo>
                <a:close/>
                <a:moveTo>
                  <a:pt x="6325603" y="2703592"/>
                </a:moveTo>
                <a:cubicBezTo>
                  <a:pt x="6352677" y="2727492"/>
                  <a:pt x="6405803" y="2751805"/>
                  <a:pt x="6432367" y="2776117"/>
                </a:cubicBezTo>
                <a:cubicBezTo>
                  <a:pt x="6432367" y="2800429"/>
                  <a:pt x="6486004" y="2848641"/>
                  <a:pt x="6486004" y="2872541"/>
                </a:cubicBezTo>
                <a:cubicBezTo>
                  <a:pt x="6472722" y="2860591"/>
                  <a:pt x="6466081" y="2848641"/>
                  <a:pt x="6455865" y="2836279"/>
                </a:cubicBezTo>
                <a:lnTo>
                  <a:pt x="6443094" y="2824329"/>
                </a:lnTo>
                <a:cubicBezTo>
                  <a:pt x="6442583" y="2820208"/>
                  <a:pt x="6439007" y="2812379"/>
                  <a:pt x="6432367" y="2800429"/>
                </a:cubicBezTo>
                <a:cubicBezTo>
                  <a:pt x="6379241" y="2752217"/>
                  <a:pt x="6405803" y="2776117"/>
                  <a:pt x="6378729" y="2776117"/>
                </a:cubicBezTo>
                <a:cubicBezTo>
                  <a:pt x="6352167" y="2751805"/>
                  <a:pt x="6325603" y="2727492"/>
                  <a:pt x="6325603" y="2703592"/>
                </a:cubicBezTo>
                <a:close/>
                <a:moveTo>
                  <a:pt x="344299" y="2703592"/>
                </a:moveTo>
                <a:cubicBezTo>
                  <a:pt x="398958" y="2752629"/>
                  <a:pt x="344810" y="2728317"/>
                  <a:pt x="399469" y="2752629"/>
                </a:cubicBezTo>
                <a:cubicBezTo>
                  <a:pt x="371884" y="2752629"/>
                  <a:pt x="398958" y="2802077"/>
                  <a:pt x="371884" y="2802077"/>
                </a:cubicBezTo>
                <a:cubicBezTo>
                  <a:pt x="371884" y="2777353"/>
                  <a:pt x="344810" y="2752629"/>
                  <a:pt x="317736" y="2728317"/>
                </a:cubicBezTo>
                <a:cubicBezTo>
                  <a:pt x="344810" y="2752629"/>
                  <a:pt x="371884" y="2777353"/>
                  <a:pt x="344299" y="2703592"/>
                </a:cubicBezTo>
                <a:close/>
                <a:moveTo>
                  <a:pt x="5287598" y="2699884"/>
                </a:moveTo>
                <a:lnTo>
                  <a:pt x="5294749" y="2703592"/>
                </a:lnTo>
                <a:lnTo>
                  <a:pt x="5290152" y="2705241"/>
                </a:lnTo>
                <a:close/>
                <a:moveTo>
                  <a:pt x="9907030" y="2695763"/>
                </a:moveTo>
                <a:cubicBezTo>
                  <a:pt x="9908051" y="2696587"/>
                  <a:pt x="9911627" y="2699472"/>
                  <a:pt x="9918268" y="2705241"/>
                </a:cubicBezTo>
                <a:cubicBezTo>
                  <a:pt x="9918268" y="2705241"/>
                  <a:pt x="9902943" y="2692466"/>
                  <a:pt x="9907030" y="2695763"/>
                </a:cubicBezTo>
                <a:close/>
                <a:moveTo>
                  <a:pt x="6912547" y="2682165"/>
                </a:moveTo>
                <a:cubicBezTo>
                  <a:pt x="6912547" y="2705241"/>
                  <a:pt x="6912547" y="2705241"/>
                  <a:pt x="6885473" y="2728317"/>
                </a:cubicBezTo>
                <a:cubicBezTo>
                  <a:pt x="6885473" y="2682165"/>
                  <a:pt x="6884961" y="2682165"/>
                  <a:pt x="6912547" y="2682165"/>
                </a:cubicBezTo>
                <a:close/>
                <a:moveTo>
                  <a:pt x="358603" y="2677632"/>
                </a:moveTo>
                <a:cubicBezTo>
                  <a:pt x="358603" y="2674747"/>
                  <a:pt x="371884" y="2680928"/>
                  <a:pt x="399469" y="2704004"/>
                </a:cubicBezTo>
                <a:cubicBezTo>
                  <a:pt x="371884" y="2692466"/>
                  <a:pt x="358603" y="2680516"/>
                  <a:pt x="358603" y="2677632"/>
                </a:cubicBezTo>
                <a:close/>
                <a:moveTo>
                  <a:pt x="6931958" y="2654556"/>
                </a:moveTo>
                <a:cubicBezTo>
                  <a:pt x="6938088" y="2657853"/>
                  <a:pt x="6950859" y="2669803"/>
                  <a:pt x="6963629" y="2682165"/>
                </a:cubicBezTo>
                <a:cubicBezTo>
                  <a:pt x="6963629" y="2682165"/>
                  <a:pt x="6957499" y="2682165"/>
                  <a:pt x="6950859" y="2682165"/>
                </a:cubicBezTo>
                <a:lnTo>
                  <a:pt x="6939109" y="2682165"/>
                </a:lnTo>
                <a:lnTo>
                  <a:pt x="6936045" y="2692054"/>
                </a:lnTo>
                <a:cubicBezTo>
                  <a:pt x="6932979" y="2697823"/>
                  <a:pt x="6925828" y="2704004"/>
                  <a:pt x="6912547" y="2704004"/>
                </a:cubicBezTo>
                <a:cubicBezTo>
                  <a:pt x="6912547" y="2657853"/>
                  <a:pt x="6939621" y="2703592"/>
                  <a:pt x="6912547" y="2657440"/>
                </a:cubicBezTo>
                <a:lnTo>
                  <a:pt x="6936045" y="2677632"/>
                </a:lnTo>
                <a:lnTo>
                  <a:pt x="6927871" y="2657853"/>
                </a:lnTo>
                <a:cubicBezTo>
                  <a:pt x="6926850" y="2653732"/>
                  <a:pt x="6928383" y="2653320"/>
                  <a:pt x="6931958" y="2654556"/>
                </a:cubicBezTo>
                <a:close/>
                <a:moveTo>
                  <a:pt x="8124745" y="2651672"/>
                </a:moveTo>
                <a:cubicBezTo>
                  <a:pt x="8127810" y="2651672"/>
                  <a:pt x="8133940" y="2657440"/>
                  <a:pt x="8133940" y="2657440"/>
                </a:cubicBezTo>
                <a:cubicBezTo>
                  <a:pt x="8133940" y="2657440"/>
                  <a:pt x="8133940" y="2657440"/>
                  <a:pt x="8133940" y="2660737"/>
                </a:cubicBezTo>
                <a:lnTo>
                  <a:pt x="8133940" y="2671863"/>
                </a:lnTo>
                <a:lnTo>
                  <a:pt x="8133940" y="2673099"/>
                </a:lnTo>
                <a:lnTo>
                  <a:pt x="8133940" y="2682165"/>
                </a:lnTo>
                <a:cubicBezTo>
                  <a:pt x="8122191" y="2657440"/>
                  <a:pt x="8121681" y="2651672"/>
                  <a:pt x="8124745" y="2651672"/>
                </a:cubicBezTo>
                <a:close/>
                <a:moveTo>
                  <a:pt x="5316715" y="2633128"/>
                </a:moveTo>
                <a:cubicBezTo>
                  <a:pt x="5343278" y="2657028"/>
                  <a:pt x="5343278" y="2681341"/>
                  <a:pt x="5370352" y="2705241"/>
                </a:cubicBezTo>
                <a:cubicBezTo>
                  <a:pt x="5343278" y="2657440"/>
                  <a:pt x="5423478" y="2705241"/>
                  <a:pt x="5396915" y="2657440"/>
                </a:cubicBezTo>
                <a:cubicBezTo>
                  <a:pt x="5423478" y="2705241"/>
                  <a:pt x="5450042" y="2657028"/>
                  <a:pt x="5529731" y="2728729"/>
                </a:cubicBezTo>
                <a:cubicBezTo>
                  <a:pt x="5529731" y="2728729"/>
                  <a:pt x="5529731" y="2729141"/>
                  <a:pt x="5556294" y="2776941"/>
                </a:cubicBezTo>
                <a:cubicBezTo>
                  <a:pt x="5556294" y="2776941"/>
                  <a:pt x="5582857" y="2776941"/>
                  <a:pt x="5609420" y="2800841"/>
                </a:cubicBezTo>
                <a:cubicBezTo>
                  <a:pt x="5609420" y="2824741"/>
                  <a:pt x="5582857" y="2800841"/>
                  <a:pt x="5582857" y="2848641"/>
                </a:cubicBezTo>
                <a:cubicBezTo>
                  <a:pt x="5582857" y="2824741"/>
                  <a:pt x="5582857" y="2824741"/>
                  <a:pt x="5556294" y="2800841"/>
                </a:cubicBezTo>
                <a:cubicBezTo>
                  <a:pt x="5556294" y="2824741"/>
                  <a:pt x="5529731" y="2825153"/>
                  <a:pt x="5503168" y="2825153"/>
                </a:cubicBezTo>
                <a:cubicBezTo>
                  <a:pt x="5450042" y="2825153"/>
                  <a:pt x="5423478" y="2824741"/>
                  <a:pt x="5370352" y="2753041"/>
                </a:cubicBezTo>
                <a:cubicBezTo>
                  <a:pt x="5343278" y="2753041"/>
                  <a:pt x="5370352" y="2776941"/>
                  <a:pt x="5370352" y="2776941"/>
                </a:cubicBezTo>
                <a:cubicBezTo>
                  <a:pt x="5343278" y="2776941"/>
                  <a:pt x="5343278" y="2752629"/>
                  <a:pt x="5343278" y="2728729"/>
                </a:cubicBezTo>
                <a:lnTo>
                  <a:pt x="5294749" y="2703592"/>
                </a:lnTo>
                <a:lnTo>
                  <a:pt x="5313139" y="2696999"/>
                </a:lnTo>
                <a:cubicBezTo>
                  <a:pt x="5322334" y="2682577"/>
                  <a:pt x="5296793" y="2651259"/>
                  <a:pt x="5316715" y="2633128"/>
                </a:cubicBezTo>
                <a:close/>
                <a:moveTo>
                  <a:pt x="9942277" y="2632716"/>
                </a:moveTo>
                <a:cubicBezTo>
                  <a:pt x="9942277" y="2657440"/>
                  <a:pt x="9942277" y="2682165"/>
                  <a:pt x="9916736" y="2682165"/>
                </a:cubicBezTo>
                <a:cubicBezTo>
                  <a:pt x="9891194" y="2608404"/>
                  <a:pt x="9942277" y="2657440"/>
                  <a:pt x="9942277" y="2632716"/>
                </a:cubicBezTo>
                <a:close/>
                <a:moveTo>
                  <a:pt x="10079690" y="2619942"/>
                </a:moveTo>
                <a:lnTo>
                  <a:pt x="10088885" y="2623651"/>
                </a:lnTo>
                <a:cubicBezTo>
                  <a:pt x="10096037" y="2626947"/>
                  <a:pt x="10102678" y="2632716"/>
                  <a:pt x="10102678" y="2657440"/>
                </a:cubicBezTo>
                <a:cubicBezTo>
                  <a:pt x="10102678" y="2657440"/>
                  <a:pt x="10096037" y="2651672"/>
                  <a:pt x="10088885" y="2642194"/>
                </a:cubicBezTo>
                <a:close/>
                <a:moveTo>
                  <a:pt x="8480283" y="2608816"/>
                </a:moveTo>
                <a:cubicBezTo>
                  <a:pt x="8505824" y="2657853"/>
                  <a:pt x="8480283" y="2632716"/>
                  <a:pt x="8454741" y="2632716"/>
                </a:cubicBezTo>
                <a:cubicBezTo>
                  <a:pt x="8454741" y="2608404"/>
                  <a:pt x="8480283" y="2608816"/>
                  <a:pt x="8480283" y="2608816"/>
                </a:cubicBezTo>
                <a:close/>
                <a:moveTo>
                  <a:pt x="6992747" y="2608816"/>
                </a:moveTo>
                <a:cubicBezTo>
                  <a:pt x="7019310" y="2657853"/>
                  <a:pt x="7019310" y="2583680"/>
                  <a:pt x="7072947" y="2632716"/>
                </a:cubicBezTo>
                <a:cubicBezTo>
                  <a:pt x="7045873" y="2657440"/>
                  <a:pt x="6992747" y="2657440"/>
                  <a:pt x="6966183" y="2657440"/>
                </a:cubicBezTo>
                <a:cubicBezTo>
                  <a:pt x="6939621" y="2608404"/>
                  <a:pt x="7019310" y="2682577"/>
                  <a:pt x="6992747" y="2608816"/>
                </a:cubicBezTo>
                <a:close/>
                <a:moveTo>
                  <a:pt x="8278505" y="2600163"/>
                </a:moveTo>
                <a:lnTo>
                  <a:pt x="8294341" y="2608816"/>
                </a:lnTo>
                <a:cubicBezTo>
                  <a:pt x="8294341" y="2608816"/>
                  <a:pt x="8294341" y="2608404"/>
                  <a:pt x="8266756" y="2632716"/>
                </a:cubicBezTo>
                <a:cubicBezTo>
                  <a:pt x="8266756" y="2620766"/>
                  <a:pt x="8273907" y="2614997"/>
                  <a:pt x="8276973" y="2608816"/>
                </a:cubicBezTo>
                <a:close/>
                <a:moveTo>
                  <a:pt x="10916940" y="2598102"/>
                </a:moveTo>
                <a:cubicBezTo>
                  <a:pt x="10928178" y="2594394"/>
                  <a:pt x="10928178" y="2608816"/>
                  <a:pt x="10928178" y="2608816"/>
                </a:cubicBezTo>
                <a:cubicBezTo>
                  <a:pt x="10928178" y="2608816"/>
                  <a:pt x="10928178" y="2632716"/>
                  <a:pt x="10928178" y="2632716"/>
                </a:cubicBezTo>
                <a:cubicBezTo>
                  <a:pt x="10928178" y="2608404"/>
                  <a:pt x="10928178" y="2633128"/>
                  <a:pt x="10901104" y="2608816"/>
                </a:cubicBezTo>
                <a:cubicBezTo>
                  <a:pt x="10907745" y="2602635"/>
                  <a:pt x="10912853" y="2598927"/>
                  <a:pt x="10916940" y="2598102"/>
                </a:cubicBezTo>
                <a:close/>
                <a:moveTo>
                  <a:pt x="10878117" y="2598102"/>
                </a:moveTo>
                <a:cubicBezTo>
                  <a:pt x="10885779" y="2594394"/>
                  <a:pt x="10901104" y="2608816"/>
                  <a:pt x="10901104" y="2608816"/>
                </a:cubicBezTo>
                <a:cubicBezTo>
                  <a:pt x="10901104" y="2633128"/>
                  <a:pt x="10873519" y="2608816"/>
                  <a:pt x="10873519" y="2608816"/>
                </a:cubicBezTo>
                <a:cubicBezTo>
                  <a:pt x="10873519" y="2602635"/>
                  <a:pt x="10875563" y="2598927"/>
                  <a:pt x="10878117" y="2598102"/>
                </a:cubicBezTo>
                <a:close/>
                <a:moveTo>
                  <a:pt x="10860238" y="2586152"/>
                </a:moveTo>
                <a:cubicBezTo>
                  <a:pt x="10866879" y="2591921"/>
                  <a:pt x="10873519" y="2609228"/>
                  <a:pt x="10873519" y="2632716"/>
                </a:cubicBezTo>
                <a:cubicBezTo>
                  <a:pt x="10873519" y="2632716"/>
                  <a:pt x="10846446" y="2609640"/>
                  <a:pt x="10846446" y="2609640"/>
                </a:cubicBezTo>
                <a:cubicBezTo>
                  <a:pt x="10846446" y="2585740"/>
                  <a:pt x="10853086" y="2579971"/>
                  <a:pt x="10860238" y="2586152"/>
                </a:cubicBezTo>
                <a:close/>
                <a:moveTo>
                  <a:pt x="10846446" y="2584092"/>
                </a:moveTo>
                <a:cubicBezTo>
                  <a:pt x="10846446" y="2633128"/>
                  <a:pt x="10795363" y="2608816"/>
                  <a:pt x="10795363" y="2608816"/>
                </a:cubicBezTo>
                <a:cubicBezTo>
                  <a:pt x="10795363" y="2584092"/>
                  <a:pt x="10820904" y="2608816"/>
                  <a:pt x="10846446" y="2584092"/>
                </a:cubicBezTo>
                <a:close/>
                <a:moveTo>
                  <a:pt x="8266756" y="2584092"/>
                </a:moveTo>
                <a:cubicBezTo>
                  <a:pt x="8273907" y="2590273"/>
                  <a:pt x="8276973" y="2594394"/>
                  <a:pt x="8278505" y="2598514"/>
                </a:cubicBezTo>
                <a:lnTo>
                  <a:pt x="8278505" y="2600163"/>
                </a:lnTo>
                <a:lnTo>
                  <a:pt x="8270331" y="2596454"/>
                </a:lnTo>
                <a:cubicBezTo>
                  <a:pt x="8267267" y="2590273"/>
                  <a:pt x="8266756" y="2584092"/>
                  <a:pt x="8266756" y="2584092"/>
                </a:cubicBezTo>
                <a:close/>
                <a:moveTo>
                  <a:pt x="371884" y="2584092"/>
                </a:moveTo>
                <a:cubicBezTo>
                  <a:pt x="425010" y="2632304"/>
                  <a:pt x="371884" y="2607992"/>
                  <a:pt x="371884" y="2584092"/>
                </a:cubicBezTo>
                <a:close/>
                <a:moveTo>
                  <a:pt x="371884" y="2584092"/>
                </a:moveTo>
                <a:cubicBezTo>
                  <a:pt x="398447" y="2607992"/>
                  <a:pt x="425010" y="2607992"/>
                  <a:pt x="477626" y="2631892"/>
                </a:cubicBezTo>
                <a:cubicBezTo>
                  <a:pt x="477626" y="2656204"/>
                  <a:pt x="398447" y="2631892"/>
                  <a:pt x="477626" y="2728317"/>
                </a:cubicBezTo>
                <a:cubicBezTo>
                  <a:pt x="451574" y="2704004"/>
                  <a:pt x="398447" y="2656204"/>
                  <a:pt x="398447" y="2656204"/>
                </a:cubicBezTo>
                <a:cubicBezTo>
                  <a:pt x="371884" y="2632304"/>
                  <a:pt x="451063" y="2680104"/>
                  <a:pt x="371884" y="2607992"/>
                </a:cubicBezTo>
                <a:cubicBezTo>
                  <a:pt x="371884" y="2607992"/>
                  <a:pt x="398447" y="2632304"/>
                  <a:pt x="424500" y="2656204"/>
                </a:cubicBezTo>
                <a:cubicBezTo>
                  <a:pt x="424500" y="2632304"/>
                  <a:pt x="425010" y="2632304"/>
                  <a:pt x="371884" y="2584092"/>
                </a:cubicBezTo>
                <a:close/>
                <a:moveTo>
                  <a:pt x="5359625" y="2577087"/>
                </a:moveTo>
                <a:lnTo>
                  <a:pt x="5370352" y="2585740"/>
                </a:lnTo>
                <a:cubicBezTo>
                  <a:pt x="5370352" y="2585740"/>
                  <a:pt x="5370352" y="2609640"/>
                  <a:pt x="5370352" y="2609640"/>
                </a:cubicBezTo>
                <a:close/>
                <a:moveTo>
                  <a:pt x="7124030" y="2562252"/>
                </a:moveTo>
                <a:cubicBezTo>
                  <a:pt x="7124030" y="2585328"/>
                  <a:pt x="7124030" y="2585328"/>
                  <a:pt x="7151104" y="2585328"/>
                </a:cubicBezTo>
                <a:cubicBezTo>
                  <a:pt x="7151104" y="2585328"/>
                  <a:pt x="7124030" y="2585740"/>
                  <a:pt x="7124030" y="2608816"/>
                </a:cubicBezTo>
                <a:lnTo>
                  <a:pt x="7124030" y="2585328"/>
                </a:lnTo>
                <a:cubicBezTo>
                  <a:pt x="7096445" y="2562252"/>
                  <a:pt x="7124030" y="2562252"/>
                  <a:pt x="7124030" y="2562252"/>
                </a:cubicBezTo>
                <a:close/>
                <a:moveTo>
                  <a:pt x="450552" y="2562252"/>
                </a:moveTo>
                <a:cubicBezTo>
                  <a:pt x="477626" y="2583680"/>
                  <a:pt x="477626" y="2584092"/>
                  <a:pt x="450552" y="2584092"/>
                </a:cubicBezTo>
                <a:cubicBezTo>
                  <a:pt x="422967" y="2562664"/>
                  <a:pt x="450552" y="2562252"/>
                  <a:pt x="450552" y="2562252"/>
                </a:cubicBezTo>
                <a:close/>
                <a:moveTo>
                  <a:pt x="425521" y="2562252"/>
                </a:moveTo>
                <a:cubicBezTo>
                  <a:pt x="477626" y="2609228"/>
                  <a:pt x="451574" y="2585740"/>
                  <a:pt x="477626" y="2609640"/>
                </a:cubicBezTo>
                <a:cubicBezTo>
                  <a:pt x="399469" y="2562252"/>
                  <a:pt x="477626" y="2633128"/>
                  <a:pt x="425521" y="2609640"/>
                </a:cubicBezTo>
                <a:cubicBezTo>
                  <a:pt x="399469" y="2585740"/>
                  <a:pt x="399469" y="2586152"/>
                  <a:pt x="399469" y="2586152"/>
                </a:cubicBezTo>
                <a:cubicBezTo>
                  <a:pt x="451574" y="2609640"/>
                  <a:pt x="399469" y="2562252"/>
                  <a:pt x="425521" y="2562252"/>
                </a:cubicBezTo>
                <a:close/>
                <a:moveTo>
                  <a:pt x="8029731" y="2561840"/>
                </a:moveTo>
                <a:lnTo>
                  <a:pt x="8052207" y="2581620"/>
                </a:lnTo>
                <a:cubicBezTo>
                  <a:pt x="8055783" y="2584504"/>
                  <a:pt x="8055273" y="2584504"/>
                  <a:pt x="8055273" y="2584504"/>
                </a:cubicBezTo>
                <a:cubicBezTo>
                  <a:pt x="8082857" y="2608404"/>
                  <a:pt x="8028199" y="2584504"/>
                  <a:pt x="8028199" y="2584504"/>
                </a:cubicBezTo>
                <a:close/>
                <a:moveTo>
                  <a:pt x="8028199" y="2560604"/>
                </a:moveTo>
                <a:lnTo>
                  <a:pt x="8029731" y="2561428"/>
                </a:lnTo>
                <a:lnTo>
                  <a:pt x="8029731" y="2561840"/>
                </a:lnTo>
                <a:close/>
                <a:moveTo>
                  <a:pt x="476604" y="2536704"/>
                </a:moveTo>
                <a:cubicBezTo>
                  <a:pt x="529220" y="2560192"/>
                  <a:pt x="502656" y="2536704"/>
                  <a:pt x="502656" y="2560192"/>
                </a:cubicBezTo>
                <a:cubicBezTo>
                  <a:pt x="502656" y="2560192"/>
                  <a:pt x="502656" y="2560192"/>
                  <a:pt x="476604" y="2536704"/>
                </a:cubicBezTo>
                <a:close/>
                <a:moveTo>
                  <a:pt x="469963" y="2530935"/>
                </a:moveTo>
                <a:lnTo>
                  <a:pt x="479158" y="2532583"/>
                </a:lnTo>
                <a:lnTo>
                  <a:pt x="476604" y="2536704"/>
                </a:lnTo>
                <a:cubicBezTo>
                  <a:pt x="496016" y="2554423"/>
                  <a:pt x="515938" y="2572142"/>
                  <a:pt x="502656" y="2569670"/>
                </a:cubicBezTo>
                <a:lnTo>
                  <a:pt x="489886" y="2565549"/>
                </a:lnTo>
                <a:lnTo>
                  <a:pt x="492951" y="2569257"/>
                </a:lnTo>
                <a:cubicBezTo>
                  <a:pt x="489886" y="2572142"/>
                  <a:pt x="476604" y="2572554"/>
                  <a:pt x="476604" y="2584092"/>
                </a:cubicBezTo>
                <a:cubicBezTo>
                  <a:pt x="450552" y="2561016"/>
                  <a:pt x="476604" y="2560604"/>
                  <a:pt x="450552" y="2537528"/>
                </a:cubicBezTo>
                <a:lnTo>
                  <a:pt x="472518" y="2551951"/>
                </a:lnTo>
                <a:lnTo>
                  <a:pt x="465877" y="2536704"/>
                </a:lnTo>
                <a:cubicBezTo>
                  <a:pt x="465366" y="2532583"/>
                  <a:pt x="466388" y="2530935"/>
                  <a:pt x="469963" y="2530935"/>
                </a:cubicBezTo>
                <a:close/>
                <a:moveTo>
                  <a:pt x="483245" y="2525166"/>
                </a:moveTo>
                <a:lnTo>
                  <a:pt x="502656" y="2536704"/>
                </a:lnTo>
                <a:lnTo>
                  <a:pt x="479158" y="2532583"/>
                </a:lnTo>
                <a:close/>
                <a:moveTo>
                  <a:pt x="5382101" y="2522281"/>
                </a:moveTo>
                <a:cubicBezTo>
                  <a:pt x="5385677" y="2526402"/>
                  <a:pt x="5390785" y="2537940"/>
                  <a:pt x="5397426" y="2561840"/>
                </a:cubicBezTo>
                <a:cubicBezTo>
                  <a:pt x="5370352" y="2537940"/>
                  <a:pt x="5370352" y="2538352"/>
                  <a:pt x="5397426" y="2585740"/>
                </a:cubicBezTo>
                <a:cubicBezTo>
                  <a:pt x="5376993" y="2585740"/>
                  <a:pt x="5357071" y="2558956"/>
                  <a:pt x="5359625" y="2575851"/>
                </a:cubicBezTo>
                <a:lnTo>
                  <a:pt x="5359625" y="2577087"/>
                </a:lnTo>
                <a:lnTo>
                  <a:pt x="5342767" y="2563076"/>
                </a:lnTo>
                <a:cubicBezTo>
                  <a:pt x="5325910" y="2566373"/>
                  <a:pt x="5336127" y="2632716"/>
                  <a:pt x="5315693" y="2632716"/>
                </a:cubicBezTo>
                <a:cubicBezTo>
                  <a:pt x="5315693" y="2609228"/>
                  <a:pt x="5315693" y="2562252"/>
                  <a:pt x="5343278" y="2538352"/>
                </a:cubicBezTo>
                <a:cubicBezTo>
                  <a:pt x="5343278" y="2538352"/>
                  <a:pt x="5342767" y="2537940"/>
                  <a:pt x="5370352" y="2561840"/>
                </a:cubicBezTo>
                <a:cubicBezTo>
                  <a:pt x="5370352" y="2561840"/>
                  <a:pt x="5370352" y="2508683"/>
                  <a:pt x="5382101" y="2522281"/>
                </a:cubicBezTo>
                <a:close/>
                <a:moveTo>
                  <a:pt x="8039437" y="2520633"/>
                </a:moveTo>
                <a:cubicBezTo>
                  <a:pt x="8043523" y="2520221"/>
                  <a:pt x="8048631" y="2524342"/>
                  <a:pt x="8055273" y="2536292"/>
                </a:cubicBezTo>
                <a:cubicBezTo>
                  <a:pt x="8034839" y="2536292"/>
                  <a:pt x="8045567" y="2563488"/>
                  <a:pt x="8040459" y="2566785"/>
                </a:cubicBezTo>
                <a:lnTo>
                  <a:pt x="8029731" y="2561428"/>
                </a:lnTo>
                <a:lnTo>
                  <a:pt x="8031775" y="2533819"/>
                </a:lnTo>
                <a:cubicBezTo>
                  <a:pt x="8033307" y="2525990"/>
                  <a:pt x="8035861" y="2521045"/>
                  <a:pt x="8039437" y="2520633"/>
                </a:cubicBezTo>
                <a:close/>
                <a:moveTo>
                  <a:pt x="479669" y="2518985"/>
                </a:moveTo>
                <a:cubicBezTo>
                  <a:pt x="481202" y="2518985"/>
                  <a:pt x="483756" y="2520221"/>
                  <a:pt x="484267" y="2523518"/>
                </a:cubicBezTo>
                <a:lnTo>
                  <a:pt x="483245" y="2525166"/>
                </a:lnTo>
                <a:lnTo>
                  <a:pt x="480180" y="2523518"/>
                </a:lnTo>
                <a:cubicBezTo>
                  <a:pt x="477115" y="2520221"/>
                  <a:pt x="478137" y="2518985"/>
                  <a:pt x="479669" y="2518985"/>
                </a:cubicBezTo>
                <a:close/>
                <a:moveTo>
                  <a:pt x="7950041" y="2513216"/>
                </a:moveTo>
                <a:cubicBezTo>
                  <a:pt x="7950041" y="2537940"/>
                  <a:pt x="7977115" y="2562252"/>
                  <a:pt x="7977115" y="2562252"/>
                </a:cubicBezTo>
                <a:cubicBezTo>
                  <a:pt x="7950041" y="2537528"/>
                  <a:pt x="7950041" y="2537940"/>
                  <a:pt x="7950041" y="2513216"/>
                </a:cubicBezTo>
                <a:close/>
                <a:moveTo>
                  <a:pt x="8048121" y="2497557"/>
                </a:moveTo>
                <a:cubicBezTo>
                  <a:pt x="8052207" y="2496321"/>
                  <a:pt x="8082857" y="2531759"/>
                  <a:pt x="8082857" y="2514040"/>
                </a:cubicBezTo>
                <a:cubicBezTo>
                  <a:pt x="8082857" y="2514040"/>
                  <a:pt x="8082857" y="2537528"/>
                  <a:pt x="8082857" y="2537528"/>
                </a:cubicBezTo>
                <a:cubicBezTo>
                  <a:pt x="8055273" y="2514040"/>
                  <a:pt x="8055273" y="2514040"/>
                  <a:pt x="8055273" y="2514040"/>
                </a:cubicBezTo>
                <a:cubicBezTo>
                  <a:pt x="8048631" y="2502502"/>
                  <a:pt x="8047099" y="2497969"/>
                  <a:pt x="8048121" y="2497557"/>
                </a:cubicBezTo>
                <a:close/>
                <a:moveTo>
                  <a:pt x="7045873" y="2490964"/>
                </a:moveTo>
                <a:cubicBezTo>
                  <a:pt x="7045873" y="2490964"/>
                  <a:pt x="7052003" y="2496321"/>
                  <a:pt x="7058644" y="2502502"/>
                </a:cubicBezTo>
                <a:lnTo>
                  <a:pt x="7063752" y="2507035"/>
                </a:lnTo>
                <a:lnTo>
                  <a:pt x="7067328" y="2517337"/>
                </a:lnTo>
                <a:cubicBezTo>
                  <a:pt x="7069371" y="2520221"/>
                  <a:pt x="7070903" y="2520221"/>
                  <a:pt x="7070903" y="2514040"/>
                </a:cubicBezTo>
                <a:cubicBezTo>
                  <a:pt x="7096956" y="2537940"/>
                  <a:pt x="7045873" y="2537940"/>
                  <a:pt x="7045873" y="2490964"/>
                </a:cubicBezTo>
                <a:close/>
                <a:moveTo>
                  <a:pt x="6990703" y="2488904"/>
                </a:moveTo>
                <a:cubicBezTo>
                  <a:pt x="7018289" y="2513216"/>
                  <a:pt x="7018289" y="2488492"/>
                  <a:pt x="7018289" y="2537528"/>
                </a:cubicBezTo>
                <a:cubicBezTo>
                  <a:pt x="7018289" y="2513216"/>
                  <a:pt x="6991215" y="2513216"/>
                  <a:pt x="7018289" y="2537528"/>
                </a:cubicBezTo>
                <a:cubicBezTo>
                  <a:pt x="7018289" y="2537528"/>
                  <a:pt x="6990703" y="2537528"/>
                  <a:pt x="6990703" y="2537528"/>
                </a:cubicBezTo>
                <a:cubicBezTo>
                  <a:pt x="6990703" y="2537528"/>
                  <a:pt x="6990703" y="2537940"/>
                  <a:pt x="6990703" y="2513216"/>
                </a:cubicBezTo>
                <a:cubicBezTo>
                  <a:pt x="6990703" y="2513216"/>
                  <a:pt x="6990703" y="2513216"/>
                  <a:pt x="6990703" y="2488904"/>
                </a:cubicBezTo>
                <a:close/>
                <a:moveTo>
                  <a:pt x="7063816" y="2485916"/>
                </a:moveTo>
                <a:cubicBezTo>
                  <a:pt x="7065540" y="2486328"/>
                  <a:pt x="7067839" y="2487873"/>
                  <a:pt x="7070903" y="2490964"/>
                </a:cubicBezTo>
                <a:cubicBezTo>
                  <a:pt x="7070903" y="2490964"/>
                  <a:pt x="7070903" y="2514040"/>
                  <a:pt x="7070903" y="2514040"/>
                </a:cubicBezTo>
                <a:lnTo>
                  <a:pt x="7063752" y="2507035"/>
                </a:lnTo>
                <a:lnTo>
                  <a:pt x="7061709" y="2502502"/>
                </a:lnTo>
                <a:cubicBezTo>
                  <a:pt x="7060177" y="2496321"/>
                  <a:pt x="7059155" y="2490552"/>
                  <a:pt x="7060177" y="2487668"/>
                </a:cubicBezTo>
                <a:cubicBezTo>
                  <a:pt x="7060943" y="2486225"/>
                  <a:pt x="7062092" y="2485504"/>
                  <a:pt x="7063816" y="2485916"/>
                </a:cubicBezTo>
                <a:close/>
                <a:moveTo>
                  <a:pt x="7072947" y="2442340"/>
                </a:moveTo>
                <a:cubicBezTo>
                  <a:pt x="7072947" y="2442340"/>
                  <a:pt x="7072947" y="2460471"/>
                  <a:pt x="7072947" y="2478190"/>
                </a:cubicBezTo>
                <a:lnTo>
                  <a:pt x="7072947" y="2489728"/>
                </a:lnTo>
                <a:cubicBezTo>
                  <a:pt x="7045363" y="2466240"/>
                  <a:pt x="7072947" y="2465828"/>
                  <a:pt x="7072947" y="2442340"/>
                </a:cubicBezTo>
                <a:close/>
                <a:moveTo>
                  <a:pt x="4599510" y="2442340"/>
                </a:moveTo>
                <a:cubicBezTo>
                  <a:pt x="4625052" y="2465416"/>
                  <a:pt x="4598999" y="2465828"/>
                  <a:pt x="4624541" y="2465828"/>
                </a:cubicBezTo>
                <a:cubicBezTo>
                  <a:pt x="4624541" y="2465828"/>
                  <a:pt x="4624541" y="2478602"/>
                  <a:pt x="4635268" y="2485195"/>
                </a:cubicBezTo>
                <a:cubicBezTo>
                  <a:pt x="4623519" y="2478602"/>
                  <a:pt x="4618922" y="2465828"/>
                  <a:pt x="4599510" y="2465828"/>
                </a:cubicBezTo>
                <a:cubicBezTo>
                  <a:pt x="4599510" y="2465828"/>
                  <a:pt x="4599510" y="2465416"/>
                  <a:pt x="4599510" y="2442340"/>
                </a:cubicBezTo>
                <a:close/>
                <a:moveTo>
                  <a:pt x="7257867" y="2441928"/>
                </a:moveTo>
                <a:cubicBezTo>
                  <a:pt x="7264508" y="2441928"/>
                  <a:pt x="7268084" y="2443576"/>
                  <a:pt x="7269105" y="2445636"/>
                </a:cubicBezTo>
                <a:lnTo>
                  <a:pt x="7268595" y="2448933"/>
                </a:lnTo>
                <a:close/>
                <a:moveTo>
                  <a:pt x="4598999" y="2441928"/>
                </a:moveTo>
                <a:cubicBezTo>
                  <a:pt x="4625563" y="2441928"/>
                  <a:pt x="4598999" y="2441928"/>
                  <a:pt x="4625563" y="2441928"/>
                </a:cubicBezTo>
                <a:cubicBezTo>
                  <a:pt x="4625563" y="2441928"/>
                  <a:pt x="4625563" y="2465828"/>
                  <a:pt x="4625563" y="2465828"/>
                </a:cubicBezTo>
                <a:cubicBezTo>
                  <a:pt x="4625563" y="2465828"/>
                  <a:pt x="4600021" y="2443164"/>
                  <a:pt x="4599510" y="2442340"/>
                </a:cubicBezTo>
                <a:cubicBezTo>
                  <a:pt x="4599510" y="2442340"/>
                  <a:pt x="4598999" y="2441928"/>
                  <a:pt x="4598999" y="2441928"/>
                </a:cubicBezTo>
                <a:close/>
                <a:moveTo>
                  <a:pt x="5604823" y="2434923"/>
                </a:moveTo>
                <a:cubicBezTo>
                  <a:pt x="5607377" y="2434098"/>
                  <a:pt x="5608910" y="2435747"/>
                  <a:pt x="5608910" y="2441516"/>
                </a:cubicBezTo>
                <a:cubicBezTo>
                  <a:pt x="5636494" y="2488492"/>
                  <a:pt x="5581836" y="2418028"/>
                  <a:pt x="5581836" y="2465004"/>
                </a:cubicBezTo>
                <a:cubicBezTo>
                  <a:pt x="5581836" y="2465004"/>
                  <a:pt x="5581836" y="2441516"/>
                  <a:pt x="5581836" y="2441516"/>
                </a:cubicBezTo>
                <a:cubicBezTo>
                  <a:pt x="5581836" y="2459235"/>
                  <a:pt x="5597161" y="2436983"/>
                  <a:pt x="5604823" y="2434923"/>
                </a:cubicBezTo>
                <a:close/>
                <a:moveTo>
                  <a:pt x="8376073" y="2418028"/>
                </a:moveTo>
                <a:cubicBezTo>
                  <a:pt x="8401615" y="2442752"/>
                  <a:pt x="8401615" y="2417616"/>
                  <a:pt x="8427156" y="2442340"/>
                </a:cubicBezTo>
                <a:cubicBezTo>
                  <a:pt x="8427156" y="2442340"/>
                  <a:pt x="8376073" y="2442752"/>
                  <a:pt x="8376073" y="2418028"/>
                </a:cubicBezTo>
                <a:close/>
                <a:moveTo>
                  <a:pt x="7178178" y="2418028"/>
                </a:moveTo>
                <a:cubicBezTo>
                  <a:pt x="7178178" y="2418028"/>
                  <a:pt x="7184819" y="2418028"/>
                  <a:pt x="7191459" y="2420912"/>
                </a:cubicBezTo>
                <a:lnTo>
                  <a:pt x="7192481" y="2422973"/>
                </a:lnTo>
                <a:close/>
                <a:moveTo>
                  <a:pt x="4572436" y="2418028"/>
                </a:moveTo>
                <a:cubicBezTo>
                  <a:pt x="4598999" y="2418028"/>
                  <a:pt x="4598999" y="2418028"/>
                  <a:pt x="4598999" y="2418028"/>
                </a:cubicBezTo>
                <a:cubicBezTo>
                  <a:pt x="4598999" y="2441928"/>
                  <a:pt x="4598999" y="2418028"/>
                  <a:pt x="4598999" y="2441928"/>
                </a:cubicBezTo>
                <a:cubicBezTo>
                  <a:pt x="4598999" y="2418028"/>
                  <a:pt x="4572436" y="2418028"/>
                  <a:pt x="4572436" y="2418028"/>
                </a:cubicBezTo>
                <a:close/>
                <a:moveTo>
                  <a:pt x="4564262" y="2404017"/>
                </a:moveTo>
                <a:lnTo>
                  <a:pt x="4569371" y="2406078"/>
                </a:lnTo>
                <a:cubicBezTo>
                  <a:pt x="4572436" y="2412259"/>
                  <a:pt x="4572436" y="2418028"/>
                  <a:pt x="4572436" y="2418028"/>
                </a:cubicBezTo>
                <a:close/>
                <a:moveTo>
                  <a:pt x="9813112" y="2397383"/>
                </a:moveTo>
                <a:lnTo>
                  <a:pt x="9819295" y="2402833"/>
                </a:lnTo>
                <a:cubicBezTo>
                  <a:pt x="9821019" y="2404352"/>
                  <a:pt x="9821881" y="2405112"/>
                  <a:pt x="9820588" y="2403973"/>
                </a:cubicBezTo>
                <a:close/>
                <a:moveTo>
                  <a:pt x="4253167" y="2394540"/>
                </a:moveTo>
                <a:cubicBezTo>
                  <a:pt x="4279730" y="2394540"/>
                  <a:pt x="4279730" y="2418440"/>
                  <a:pt x="4279730" y="2394540"/>
                </a:cubicBezTo>
                <a:cubicBezTo>
                  <a:pt x="4279730" y="2418440"/>
                  <a:pt x="4306294" y="2418028"/>
                  <a:pt x="4306294" y="2418028"/>
                </a:cubicBezTo>
                <a:cubicBezTo>
                  <a:pt x="4306294" y="2418028"/>
                  <a:pt x="4332857" y="2441928"/>
                  <a:pt x="4332857" y="2441928"/>
                </a:cubicBezTo>
                <a:cubicBezTo>
                  <a:pt x="4306294" y="2441928"/>
                  <a:pt x="4332857" y="2466240"/>
                  <a:pt x="4359420" y="2490140"/>
                </a:cubicBezTo>
                <a:cubicBezTo>
                  <a:pt x="4359420" y="2490140"/>
                  <a:pt x="4332857" y="2465828"/>
                  <a:pt x="4306294" y="2441928"/>
                </a:cubicBezTo>
                <a:cubicBezTo>
                  <a:pt x="4306294" y="2418028"/>
                  <a:pt x="4279730" y="2418028"/>
                  <a:pt x="4279730" y="2418028"/>
                </a:cubicBezTo>
                <a:cubicBezTo>
                  <a:pt x="4279730" y="2418028"/>
                  <a:pt x="4279730" y="2418440"/>
                  <a:pt x="4253167" y="2394540"/>
                </a:cubicBezTo>
                <a:close/>
                <a:moveTo>
                  <a:pt x="9808951" y="2393716"/>
                </a:moveTo>
                <a:lnTo>
                  <a:pt x="9813112" y="2397383"/>
                </a:lnTo>
                <a:lnTo>
                  <a:pt x="9812830" y="2397135"/>
                </a:lnTo>
                <a:cubicBezTo>
                  <a:pt x="9810675" y="2395235"/>
                  <a:pt x="9808951" y="2393716"/>
                  <a:pt x="9808951" y="2393716"/>
                </a:cubicBezTo>
                <a:close/>
                <a:moveTo>
                  <a:pt x="4258276" y="2383002"/>
                </a:moveTo>
                <a:cubicBezTo>
                  <a:pt x="4265427" y="2379293"/>
                  <a:pt x="4278709" y="2393716"/>
                  <a:pt x="4278709" y="2393716"/>
                </a:cubicBezTo>
                <a:cubicBezTo>
                  <a:pt x="4254700" y="2393716"/>
                  <a:pt x="4254700" y="2393716"/>
                  <a:pt x="4254700" y="2393716"/>
                </a:cubicBezTo>
                <a:cubicBezTo>
                  <a:pt x="4254700" y="2387535"/>
                  <a:pt x="4256232" y="2383826"/>
                  <a:pt x="4258276" y="2383002"/>
                </a:cubicBezTo>
                <a:close/>
                <a:moveTo>
                  <a:pt x="4209236" y="2376821"/>
                </a:moveTo>
                <a:lnTo>
                  <a:pt x="4222517" y="2380529"/>
                </a:lnTo>
                <a:lnTo>
                  <a:pt x="4224050" y="2376821"/>
                </a:lnTo>
                <a:lnTo>
                  <a:pt x="4226604" y="2379293"/>
                </a:lnTo>
                <a:cubicBezTo>
                  <a:pt x="4239886" y="2388359"/>
                  <a:pt x="4253167" y="2394540"/>
                  <a:pt x="4253167" y="2394540"/>
                </a:cubicBezTo>
                <a:cubicBezTo>
                  <a:pt x="4239886" y="2394540"/>
                  <a:pt x="4226604" y="2388359"/>
                  <a:pt x="4216898" y="2382590"/>
                </a:cubicBezTo>
                <a:close/>
                <a:moveTo>
                  <a:pt x="4215877" y="2370228"/>
                </a:moveTo>
                <a:lnTo>
                  <a:pt x="4226604" y="2370228"/>
                </a:lnTo>
                <a:lnTo>
                  <a:pt x="4224050" y="2376821"/>
                </a:lnTo>
                <a:close/>
                <a:moveTo>
                  <a:pt x="7274725" y="2364047"/>
                </a:moveTo>
                <a:cubicBezTo>
                  <a:pt x="7284941" y="2364047"/>
                  <a:pt x="7297712" y="2370228"/>
                  <a:pt x="7310993" y="2394540"/>
                </a:cubicBezTo>
                <a:cubicBezTo>
                  <a:pt x="7310993" y="2394540"/>
                  <a:pt x="7257867" y="2370228"/>
                  <a:pt x="7284431" y="2418028"/>
                </a:cubicBezTo>
                <a:cubicBezTo>
                  <a:pt x="7284431" y="2418028"/>
                  <a:pt x="7257867" y="2394128"/>
                  <a:pt x="7257867" y="2370228"/>
                </a:cubicBezTo>
                <a:cubicBezTo>
                  <a:pt x="7257867" y="2370228"/>
                  <a:pt x="7264508" y="2364047"/>
                  <a:pt x="7274725" y="2364047"/>
                </a:cubicBezTo>
                <a:close/>
                <a:moveTo>
                  <a:pt x="8251942" y="2350448"/>
                </a:moveTo>
                <a:lnTo>
                  <a:pt x="8252963" y="2351684"/>
                </a:lnTo>
                <a:lnTo>
                  <a:pt x="8253985" y="2351684"/>
                </a:lnTo>
                <a:close/>
                <a:moveTo>
                  <a:pt x="4131590" y="2349624"/>
                </a:moveTo>
                <a:lnTo>
                  <a:pt x="4133633" y="2355393"/>
                </a:lnTo>
                <a:lnTo>
                  <a:pt x="4144361" y="2367343"/>
                </a:lnTo>
                <a:lnTo>
                  <a:pt x="4133633" y="2350036"/>
                </a:lnTo>
                <a:close/>
                <a:moveTo>
                  <a:pt x="4466183" y="2346328"/>
                </a:moveTo>
                <a:cubicBezTo>
                  <a:pt x="4466183" y="2346328"/>
                  <a:pt x="4466183" y="2370228"/>
                  <a:pt x="4492746" y="2370228"/>
                </a:cubicBezTo>
                <a:cubicBezTo>
                  <a:pt x="4492746" y="2370228"/>
                  <a:pt x="4492746" y="2346328"/>
                  <a:pt x="4492746" y="2346328"/>
                </a:cubicBezTo>
                <a:cubicBezTo>
                  <a:pt x="4492746" y="2370228"/>
                  <a:pt x="4519309" y="2370228"/>
                  <a:pt x="4519309" y="2370228"/>
                </a:cubicBezTo>
                <a:cubicBezTo>
                  <a:pt x="4519309" y="2394128"/>
                  <a:pt x="4519309" y="2394540"/>
                  <a:pt x="4519309" y="2394540"/>
                </a:cubicBezTo>
                <a:cubicBezTo>
                  <a:pt x="4519309" y="2394540"/>
                  <a:pt x="4519309" y="2394540"/>
                  <a:pt x="4492746" y="2394540"/>
                </a:cubicBezTo>
                <a:cubicBezTo>
                  <a:pt x="4466183" y="2370228"/>
                  <a:pt x="4466183" y="2370228"/>
                  <a:pt x="4466183" y="2346328"/>
                </a:cubicBezTo>
                <a:close/>
                <a:moveTo>
                  <a:pt x="4266449" y="2344679"/>
                </a:moveTo>
                <a:lnTo>
                  <a:pt x="4276155" y="2354157"/>
                </a:lnTo>
                <a:cubicBezTo>
                  <a:pt x="4286371" y="2362810"/>
                  <a:pt x="4292501" y="2368991"/>
                  <a:pt x="4279730" y="2368991"/>
                </a:cubicBezTo>
                <a:cubicBezTo>
                  <a:pt x="4266449" y="2357453"/>
                  <a:pt x="4266449" y="2351684"/>
                  <a:pt x="4266449" y="2345915"/>
                </a:cubicBezTo>
                <a:close/>
                <a:moveTo>
                  <a:pt x="8243257" y="2322840"/>
                </a:moveTo>
                <a:lnTo>
                  <a:pt x="8245812" y="2342207"/>
                </a:lnTo>
                <a:lnTo>
                  <a:pt x="8258072" y="2329021"/>
                </a:lnTo>
                <a:cubicBezTo>
                  <a:pt x="8270331" y="2327784"/>
                  <a:pt x="8274929" y="2363634"/>
                  <a:pt x="8294341" y="2345915"/>
                </a:cubicBezTo>
                <a:cubicBezTo>
                  <a:pt x="8294341" y="2369816"/>
                  <a:pt x="8288211" y="2369816"/>
                  <a:pt x="8278505" y="2363634"/>
                </a:cubicBezTo>
                <a:lnTo>
                  <a:pt x="8266756" y="2357865"/>
                </a:lnTo>
                <a:lnTo>
                  <a:pt x="8266756" y="2365695"/>
                </a:lnTo>
                <a:cubicBezTo>
                  <a:pt x="8266756" y="2368579"/>
                  <a:pt x="8266756" y="2368991"/>
                  <a:pt x="8266756" y="2368991"/>
                </a:cubicBezTo>
                <a:cubicBezTo>
                  <a:pt x="8255007" y="2368991"/>
                  <a:pt x="8249387" y="2362810"/>
                  <a:pt x="8246323" y="2354157"/>
                </a:cubicBezTo>
                <a:lnTo>
                  <a:pt x="8245301" y="2347152"/>
                </a:lnTo>
                <a:lnTo>
                  <a:pt x="8243257" y="2345915"/>
                </a:lnTo>
                <a:lnTo>
                  <a:pt x="8245301" y="2343443"/>
                </a:lnTo>
                <a:close/>
                <a:moveTo>
                  <a:pt x="4253167" y="2322840"/>
                </a:moveTo>
                <a:cubicBezTo>
                  <a:pt x="4253167" y="2345915"/>
                  <a:pt x="4253167" y="2368991"/>
                  <a:pt x="4253167" y="2368991"/>
                </a:cubicBezTo>
                <a:cubicBezTo>
                  <a:pt x="4227115" y="2322840"/>
                  <a:pt x="4227115" y="2322840"/>
                  <a:pt x="4253167" y="2322840"/>
                </a:cubicBezTo>
                <a:close/>
                <a:moveTo>
                  <a:pt x="4253167" y="2322840"/>
                </a:moveTo>
                <a:cubicBezTo>
                  <a:pt x="4259808" y="2328608"/>
                  <a:pt x="4263384" y="2332729"/>
                  <a:pt x="4264916" y="2336438"/>
                </a:cubicBezTo>
                <a:lnTo>
                  <a:pt x="4266449" y="2344679"/>
                </a:lnTo>
                <a:lnTo>
                  <a:pt x="4261341" y="2339734"/>
                </a:lnTo>
                <a:cubicBezTo>
                  <a:pt x="4256743" y="2334377"/>
                  <a:pt x="4253167" y="2328608"/>
                  <a:pt x="4253167" y="2322840"/>
                </a:cubicBezTo>
                <a:close/>
                <a:moveTo>
                  <a:pt x="8002657" y="2322427"/>
                </a:moveTo>
                <a:cubicBezTo>
                  <a:pt x="8029220" y="2322427"/>
                  <a:pt x="8002657" y="2322427"/>
                  <a:pt x="8002657" y="2346328"/>
                </a:cubicBezTo>
                <a:cubicBezTo>
                  <a:pt x="8002657" y="2322427"/>
                  <a:pt x="8002657" y="2322427"/>
                  <a:pt x="8002657" y="2322427"/>
                </a:cubicBezTo>
                <a:close/>
                <a:moveTo>
                  <a:pt x="4492746" y="2322427"/>
                </a:moveTo>
                <a:cubicBezTo>
                  <a:pt x="4519309" y="2322427"/>
                  <a:pt x="4519309" y="2346328"/>
                  <a:pt x="4519309" y="2346328"/>
                </a:cubicBezTo>
                <a:cubicBezTo>
                  <a:pt x="4519309" y="2346328"/>
                  <a:pt x="4519309" y="2352096"/>
                  <a:pt x="4522885" y="2358278"/>
                </a:cubicBezTo>
                <a:lnTo>
                  <a:pt x="4544851" y="2369816"/>
                </a:lnTo>
                <a:lnTo>
                  <a:pt x="4545873" y="2370228"/>
                </a:lnTo>
                <a:cubicBezTo>
                  <a:pt x="4545873" y="2382178"/>
                  <a:pt x="4552513" y="2388359"/>
                  <a:pt x="4559154" y="2394540"/>
                </a:cubicBezTo>
                <a:lnTo>
                  <a:pt x="4564262" y="2404017"/>
                </a:lnTo>
                <a:lnTo>
                  <a:pt x="4545873" y="2394540"/>
                </a:lnTo>
                <a:lnTo>
                  <a:pt x="4544851" y="2393304"/>
                </a:lnTo>
                <a:lnTo>
                  <a:pt x="4532591" y="2382590"/>
                </a:lnTo>
                <a:cubicBezTo>
                  <a:pt x="4525950" y="2376409"/>
                  <a:pt x="4519309" y="2370228"/>
                  <a:pt x="4519309" y="2370228"/>
                </a:cubicBezTo>
                <a:cubicBezTo>
                  <a:pt x="4519309" y="2370228"/>
                  <a:pt x="4519309" y="2370228"/>
                  <a:pt x="4492746" y="2346328"/>
                </a:cubicBezTo>
                <a:cubicBezTo>
                  <a:pt x="4492746" y="2346328"/>
                  <a:pt x="4519309" y="2346328"/>
                  <a:pt x="4492746" y="2322427"/>
                </a:cubicBezTo>
                <a:close/>
                <a:moveTo>
                  <a:pt x="4413057" y="2322427"/>
                </a:moveTo>
                <a:cubicBezTo>
                  <a:pt x="4413057" y="2322427"/>
                  <a:pt x="4439620" y="2322427"/>
                  <a:pt x="4439620" y="2322427"/>
                </a:cubicBezTo>
                <a:cubicBezTo>
                  <a:pt x="4439620" y="2322427"/>
                  <a:pt x="4439620" y="2328608"/>
                  <a:pt x="4439620" y="2334377"/>
                </a:cubicBezTo>
                <a:lnTo>
                  <a:pt x="4439620" y="2343443"/>
                </a:lnTo>
                <a:lnTo>
                  <a:pt x="4439620" y="2346328"/>
                </a:lnTo>
                <a:cubicBezTo>
                  <a:pt x="4439620" y="2346328"/>
                  <a:pt x="4413057" y="2346328"/>
                  <a:pt x="4413057" y="2322427"/>
                </a:cubicBezTo>
                <a:close/>
                <a:moveTo>
                  <a:pt x="4306294" y="2322427"/>
                </a:moveTo>
                <a:lnTo>
                  <a:pt x="4309869" y="2325312"/>
                </a:lnTo>
                <a:cubicBezTo>
                  <a:pt x="4320086" y="2334377"/>
                  <a:pt x="4332857" y="2346328"/>
                  <a:pt x="4332857" y="2346328"/>
                </a:cubicBezTo>
                <a:cubicBezTo>
                  <a:pt x="4332857" y="2346328"/>
                  <a:pt x="4326727" y="2346740"/>
                  <a:pt x="4317021" y="2343443"/>
                </a:cubicBezTo>
                <a:lnTo>
                  <a:pt x="4306294" y="2337674"/>
                </a:lnTo>
                <a:lnTo>
                  <a:pt x="4299653" y="2333553"/>
                </a:lnTo>
                <a:lnTo>
                  <a:pt x="4303229" y="2334377"/>
                </a:lnTo>
                <a:cubicBezTo>
                  <a:pt x="4304761" y="2334377"/>
                  <a:pt x="4305783" y="2334377"/>
                  <a:pt x="4306294" y="2336026"/>
                </a:cubicBezTo>
                <a:lnTo>
                  <a:pt x="4306294" y="2334377"/>
                </a:lnTo>
                <a:close/>
                <a:moveTo>
                  <a:pt x="4279730" y="2322427"/>
                </a:moveTo>
                <a:lnTo>
                  <a:pt x="4299653" y="2333553"/>
                </a:lnTo>
                <a:lnTo>
                  <a:pt x="4295566" y="2332729"/>
                </a:lnTo>
                <a:cubicBezTo>
                  <a:pt x="4291479" y="2331493"/>
                  <a:pt x="4286371" y="2328608"/>
                  <a:pt x="4279730" y="2322427"/>
                </a:cubicBezTo>
                <a:close/>
                <a:moveTo>
                  <a:pt x="8054761" y="2322015"/>
                </a:moveTo>
                <a:cubicBezTo>
                  <a:pt x="8081835" y="2346328"/>
                  <a:pt x="8081325" y="2298115"/>
                  <a:pt x="8081325" y="2346328"/>
                </a:cubicBezTo>
                <a:cubicBezTo>
                  <a:pt x="8081325" y="2346328"/>
                  <a:pt x="8054761" y="2322015"/>
                  <a:pt x="8054761" y="2322015"/>
                </a:cubicBezTo>
                <a:close/>
                <a:moveTo>
                  <a:pt x="4494790" y="2298939"/>
                </a:moveTo>
                <a:lnTo>
                  <a:pt x="4519309" y="2321191"/>
                </a:lnTo>
                <a:lnTo>
                  <a:pt x="4535145" y="2335202"/>
                </a:lnTo>
                <a:lnTo>
                  <a:pt x="4522885" y="2322427"/>
                </a:lnTo>
                <a:lnTo>
                  <a:pt x="4520842" y="2308005"/>
                </a:lnTo>
                <a:lnTo>
                  <a:pt x="4529015" y="2310477"/>
                </a:lnTo>
                <a:cubicBezTo>
                  <a:pt x="4539232" y="2316658"/>
                  <a:pt x="4545873" y="2322427"/>
                  <a:pt x="4545873" y="2322427"/>
                </a:cubicBezTo>
                <a:lnTo>
                  <a:pt x="4545873" y="2321603"/>
                </a:lnTo>
                <a:lnTo>
                  <a:pt x="4519820" y="2299764"/>
                </a:lnTo>
                <a:lnTo>
                  <a:pt x="4520842" y="2308005"/>
                </a:lnTo>
                <a:close/>
                <a:moveTo>
                  <a:pt x="4359420" y="2298527"/>
                </a:moveTo>
                <a:cubicBezTo>
                  <a:pt x="4386494" y="2298527"/>
                  <a:pt x="4386494" y="2298527"/>
                  <a:pt x="4386494" y="2322427"/>
                </a:cubicBezTo>
                <a:cubicBezTo>
                  <a:pt x="4359420" y="2322427"/>
                  <a:pt x="4359420" y="2322427"/>
                  <a:pt x="4359420" y="2298527"/>
                </a:cubicBezTo>
                <a:close/>
                <a:moveTo>
                  <a:pt x="4279730" y="2298527"/>
                </a:moveTo>
                <a:cubicBezTo>
                  <a:pt x="4306294" y="2322427"/>
                  <a:pt x="4253167" y="2298527"/>
                  <a:pt x="4279730" y="2298527"/>
                </a:cubicBezTo>
                <a:close/>
                <a:moveTo>
                  <a:pt x="8082857" y="2298115"/>
                </a:moveTo>
                <a:cubicBezTo>
                  <a:pt x="8108399" y="2298115"/>
                  <a:pt x="8108399" y="2322840"/>
                  <a:pt x="8133940" y="2322840"/>
                </a:cubicBezTo>
                <a:cubicBezTo>
                  <a:pt x="8133940" y="2335202"/>
                  <a:pt x="8127810" y="2340971"/>
                  <a:pt x="8118105" y="2338086"/>
                </a:cubicBezTo>
                <a:lnTo>
                  <a:pt x="8113507" y="2334790"/>
                </a:lnTo>
                <a:lnTo>
                  <a:pt x="8086433" y="2303472"/>
                </a:lnTo>
                <a:close/>
                <a:moveTo>
                  <a:pt x="7257357" y="2298115"/>
                </a:moveTo>
                <a:cubicBezTo>
                  <a:pt x="7257357" y="2298115"/>
                  <a:pt x="7256845" y="2298115"/>
                  <a:pt x="7284431" y="2347152"/>
                </a:cubicBezTo>
                <a:cubicBezTo>
                  <a:pt x="7284431" y="2347152"/>
                  <a:pt x="7277789" y="2347564"/>
                  <a:pt x="7270638" y="2344267"/>
                </a:cubicBezTo>
                <a:lnTo>
                  <a:pt x="7257867" y="2323252"/>
                </a:lnTo>
                <a:lnTo>
                  <a:pt x="7248161" y="2346328"/>
                </a:lnTo>
                <a:cubicBezTo>
                  <a:pt x="7244586" y="2352509"/>
                  <a:pt x="7244586" y="2358278"/>
                  <a:pt x="7257867" y="2370228"/>
                </a:cubicBezTo>
                <a:cubicBezTo>
                  <a:pt x="7257867" y="2394128"/>
                  <a:pt x="7257867" y="2465828"/>
                  <a:pt x="7231304" y="2418028"/>
                </a:cubicBezTo>
                <a:cubicBezTo>
                  <a:pt x="7231304" y="2370228"/>
                  <a:pt x="7231304" y="2418028"/>
                  <a:pt x="7204741" y="2370228"/>
                </a:cubicBezTo>
                <a:lnTo>
                  <a:pt x="7229261" y="2390419"/>
                </a:lnTo>
                <a:lnTo>
                  <a:pt x="7231304" y="2394540"/>
                </a:lnTo>
                <a:lnTo>
                  <a:pt x="7231304" y="2392067"/>
                </a:lnTo>
                <a:lnTo>
                  <a:pt x="7238456" y="2397012"/>
                </a:lnTo>
                <a:cubicBezTo>
                  <a:pt x="7245097" y="2400309"/>
                  <a:pt x="7244586" y="2394128"/>
                  <a:pt x="7231304" y="2370228"/>
                </a:cubicBezTo>
                <a:lnTo>
                  <a:pt x="7231304" y="2373112"/>
                </a:lnTo>
                <a:cubicBezTo>
                  <a:pt x="7231304" y="2377645"/>
                  <a:pt x="7231304" y="2383002"/>
                  <a:pt x="7231304" y="2387122"/>
                </a:cubicBezTo>
                <a:lnTo>
                  <a:pt x="7231304" y="2392067"/>
                </a:lnTo>
                <a:lnTo>
                  <a:pt x="7229261" y="2390419"/>
                </a:lnTo>
                <a:lnTo>
                  <a:pt x="7220577" y="2369816"/>
                </a:lnTo>
                <a:cubicBezTo>
                  <a:pt x="7216490" y="2354157"/>
                  <a:pt x="7231304" y="2358278"/>
                  <a:pt x="7231304" y="2322427"/>
                </a:cubicBezTo>
                <a:cubicBezTo>
                  <a:pt x="7251227" y="2358278"/>
                  <a:pt x="7241010" y="2340559"/>
                  <a:pt x="7246119" y="2329433"/>
                </a:cubicBezTo>
                <a:lnTo>
                  <a:pt x="7257357" y="2322840"/>
                </a:lnTo>
                <a:cubicBezTo>
                  <a:pt x="7257357" y="2322840"/>
                  <a:pt x="7257357" y="2322840"/>
                  <a:pt x="7257357" y="2298115"/>
                </a:cubicBezTo>
                <a:close/>
                <a:moveTo>
                  <a:pt x="8081325" y="2297703"/>
                </a:moveTo>
                <a:lnTo>
                  <a:pt x="8086433" y="2303472"/>
                </a:lnTo>
                <a:lnTo>
                  <a:pt x="8101247" y="2326136"/>
                </a:lnTo>
                <a:lnTo>
                  <a:pt x="8113507" y="2334790"/>
                </a:lnTo>
                <a:lnTo>
                  <a:pt x="8118105" y="2340146"/>
                </a:lnTo>
                <a:cubicBezTo>
                  <a:pt x="8127810" y="2352096"/>
                  <a:pt x="8134962" y="2358278"/>
                  <a:pt x="8134962" y="2346328"/>
                </a:cubicBezTo>
                <a:cubicBezTo>
                  <a:pt x="8161525" y="2394540"/>
                  <a:pt x="8134962" y="2418852"/>
                  <a:pt x="8108399" y="2394540"/>
                </a:cubicBezTo>
                <a:cubicBezTo>
                  <a:pt x="8134962" y="2370640"/>
                  <a:pt x="8134962" y="2394540"/>
                  <a:pt x="8134962" y="2370640"/>
                </a:cubicBezTo>
                <a:cubicBezTo>
                  <a:pt x="8107888" y="2322015"/>
                  <a:pt x="8081325" y="2370228"/>
                  <a:pt x="8108399" y="2418440"/>
                </a:cubicBezTo>
                <a:cubicBezTo>
                  <a:pt x="8108399" y="2442752"/>
                  <a:pt x="8107888" y="2418440"/>
                  <a:pt x="8134962" y="2442752"/>
                </a:cubicBezTo>
                <a:cubicBezTo>
                  <a:pt x="8134962" y="2467064"/>
                  <a:pt x="8108399" y="2418440"/>
                  <a:pt x="8108399" y="2442752"/>
                </a:cubicBezTo>
                <a:cubicBezTo>
                  <a:pt x="8108399" y="2442752"/>
                  <a:pt x="8108399" y="2442752"/>
                  <a:pt x="8081325" y="2418440"/>
                </a:cubicBezTo>
                <a:cubicBezTo>
                  <a:pt x="8081325" y="2418440"/>
                  <a:pt x="8081325" y="2418852"/>
                  <a:pt x="8081325" y="2394540"/>
                </a:cubicBezTo>
                <a:cubicBezTo>
                  <a:pt x="8081325" y="2394540"/>
                  <a:pt x="8066511" y="2367343"/>
                  <a:pt x="8058848" y="2363634"/>
                </a:cubicBezTo>
                <a:lnTo>
                  <a:pt x="8054761" y="2370228"/>
                </a:lnTo>
                <a:lnTo>
                  <a:pt x="8051186" y="2346328"/>
                </a:lnTo>
                <a:lnTo>
                  <a:pt x="8029220" y="2323252"/>
                </a:lnTo>
                <a:lnTo>
                  <a:pt x="8029220" y="2322840"/>
                </a:lnTo>
                <a:lnTo>
                  <a:pt x="8028199" y="2322015"/>
                </a:lnTo>
                <a:cubicBezTo>
                  <a:pt x="8054761" y="2322015"/>
                  <a:pt x="8054761" y="2346328"/>
                  <a:pt x="8081325" y="2370640"/>
                </a:cubicBezTo>
                <a:cubicBezTo>
                  <a:pt x="8081325" y="2370640"/>
                  <a:pt x="8081325" y="2346328"/>
                  <a:pt x="8081325" y="2346328"/>
                </a:cubicBezTo>
                <a:cubicBezTo>
                  <a:pt x="8081325" y="2346328"/>
                  <a:pt x="8081325" y="2322015"/>
                  <a:pt x="8081325" y="2297703"/>
                </a:cubicBezTo>
                <a:close/>
                <a:moveTo>
                  <a:pt x="8269310" y="2296879"/>
                </a:moveTo>
                <a:lnTo>
                  <a:pt x="8269821" y="2296879"/>
                </a:lnTo>
                <a:lnTo>
                  <a:pt x="8269821" y="2297703"/>
                </a:lnTo>
                <a:close/>
                <a:moveTo>
                  <a:pt x="4470270" y="2286989"/>
                </a:moveTo>
                <a:cubicBezTo>
                  <a:pt x="4477932" y="2283693"/>
                  <a:pt x="4492746" y="2297703"/>
                  <a:pt x="4492746" y="2297703"/>
                </a:cubicBezTo>
                <a:lnTo>
                  <a:pt x="4494279" y="2298527"/>
                </a:lnTo>
                <a:lnTo>
                  <a:pt x="4499898" y="2298527"/>
                </a:lnTo>
                <a:cubicBezTo>
                  <a:pt x="4502963" y="2298527"/>
                  <a:pt x="4506028" y="2298527"/>
                  <a:pt x="4503985" y="2298527"/>
                </a:cubicBezTo>
                <a:lnTo>
                  <a:pt x="4516245" y="2298527"/>
                </a:lnTo>
                <a:lnTo>
                  <a:pt x="4517777" y="2298527"/>
                </a:lnTo>
                <a:lnTo>
                  <a:pt x="4519309" y="2298527"/>
                </a:lnTo>
                <a:lnTo>
                  <a:pt x="4519820" y="2298939"/>
                </a:lnTo>
                <a:lnTo>
                  <a:pt x="4544851" y="2310477"/>
                </a:lnTo>
                <a:cubicBezTo>
                  <a:pt x="4551492" y="2316658"/>
                  <a:pt x="4558133" y="2322840"/>
                  <a:pt x="4571925" y="2322840"/>
                </a:cubicBezTo>
                <a:cubicBezTo>
                  <a:pt x="4571925" y="2335202"/>
                  <a:pt x="4565284" y="2335202"/>
                  <a:pt x="4555068" y="2329021"/>
                </a:cubicBezTo>
                <a:lnTo>
                  <a:pt x="4546383" y="2321603"/>
                </a:lnTo>
                <a:lnTo>
                  <a:pt x="4547405" y="2323664"/>
                </a:lnTo>
                <a:lnTo>
                  <a:pt x="4572436" y="2346328"/>
                </a:lnTo>
                <a:lnTo>
                  <a:pt x="4559154" y="2337674"/>
                </a:lnTo>
                <a:lnTo>
                  <a:pt x="4553535" y="2336850"/>
                </a:lnTo>
                <a:lnTo>
                  <a:pt x="4562730" y="2353745"/>
                </a:lnTo>
                <a:lnTo>
                  <a:pt x="4572436" y="2357865"/>
                </a:lnTo>
                <a:lnTo>
                  <a:pt x="4572436" y="2346328"/>
                </a:lnTo>
                <a:lnTo>
                  <a:pt x="4596445" y="2367343"/>
                </a:lnTo>
                <a:lnTo>
                  <a:pt x="4599510" y="2368991"/>
                </a:lnTo>
                <a:lnTo>
                  <a:pt x="4597467" y="2368991"/>
                </a:lnTo>
                <a:lnTo>
                  <a:pt x="4598999" y="2370228"/>
                </a:lnTo>
                <a:cubicBezTo>
                  <a:pt x="4598999" y="2370228"/>
                  <a:pt x="4572436" y="2370228"/>
                  <a:pt x="4572436" y="2370228"/>
                </a:cubicBezTo>
                <a:lnTo>
                  <a:pt x="4572436" y="2368579"/>
                </a:lnTo>
                <a:lnTo>
                  <a:pt x="4529526" y="2333141"/>
                </a:lnTo>
                <a:cubicBezTo>
                  <a:pt x="4512669" y="2321191"/>
                  <a:pt x="4492746" y="2309241"/>
                  <a:pt x="4466183" y="2297703"/>
                </a:cubicBezTo>
                <a:cubicBezTo>
                  <a:pt x="4466183" y="2291522"/>
                  <a:pt x="4467716" y="2288226"/>
                  <a:pt x="4470270" y="2286989"/>
                </a:cubicBezTo>
                <a:close/>
                <a:moveTo>
                  <a:pt x="8254496" y="2275039"/>
                </a:moveTo>
                <a:lnTo>
                  <a:pt x="8266245" y="2276276"/>
                </a:lnTo>
                <a:lnTo>
                  <a:pt x="8269310" y="2296879"/>
                </a:lnTo>
                <a:lnTo>
                  <a:pt x="8259093" y="2284929"/>
                </a:lnTo>
                <a:close/>
                <a:moveTo>
                  <a:pt x="8054761" y="2273803"/>
                </a:moveTo>
                <a:cubicBezTo>
                  <a:pt x="8054761" y="2273803"/>
                  <a:pt x="8081835" y="2322015"/>
                  <a:pt x="8054761" y="2322015"/>
                </a:cubicBezTo>
                <a:cubicBezTo>
                  <a:pt x="8054761" y="2322015"/>
                  <a:pt x="8054761" y="2297703"/>
                  <a:pt x="8054761" y="2273803"/>
                </a:cubicBezTo>
                <a:close/>
                <a:moveTo>
                  <a:pt x="4411524" y="2273803"/>
                </a:moveTo>
                <a:lnTo>
                  <a:pt x="4413057" y="2275039"/>
                </a:lnTo>
                <a:lnTo>
                  <a:pt x="4413057" y="2275451"/>
                </a:lnTo>
                <a:lnTo>
                  <a:pt x="4425317" y="2286165"/>
                </a:lnTo>
                <a:cubicBezTo>
                  <a:pt x="4431958" y="2292346"/>
                  <a:pt x="4439109" y="2298115"/>
                  <a:pt x="4439109" y="2298115"/>
                </a:cubicBezTo>
                <a:lnTo>
                  <a:pt x="4420719" y="2288638"/>
                </a:lnTo>
                <a:lnTo>
                  <a:pt x="4432979" y="2310477"/>
                </a:lnTo>
                <a:cubicBezTo>
                  <a:pt x="4446261" y="2322427"/>
                  <a:pt x="4466183" y="2334377"/>
                  <a:pt x="4492746" y="2346328"/>
                </a:cubicBezTo>
                <a:cubicBezTo>
                  <a:pt x="4492746" y="2346328"/>
                  <a:pt x="4492746" y="2346328"/>
                  <a:pt x="4466183" y="2346328"/>
                </a:cubicBezTo>
                <a:lnTo>
                  <a:pt x="4455967" y="2346328"/>
                </a:lnTo>
                <a:cubicBezTo>
                  <a:pt x="4454434" y="2346328"/>
                  <a:pt x="4453923" y="2346328"/>
                  <a:pt x="4454945" y="2346328"/>
                </a:cubicBezTo>
                <a:lnTo>
                  <a:pt x="4452902" y="2346328"/>
                </a:lnTo>
                <a:cubicBezTo>
                  <a:pt x="4446261" y="2346328"/>
                  <a:pt x="4439620" y="2346328"/>
                  <a:pt x="4439620" y="2346328"/>
                </a:cubicBezTo>
                <a:cubicBezTo>
                  <a:pt x="4466183" y="2346328"/>
                  <a:pt x="4466183" y="2322427"/>
                  <a:pt x="4439620" y="2322427"/>
                </a:cubicBezTo>
                <a:cubicBezTo>
                  <a:pt x="4439620" y="2322427"/>
                  <a:pt x="4413057" y="2298527"/>
                  <a:pt x="4413057" y="2298527"/>
                </a:cubicBezTo>
                <a:cubicBezTo>
                  <a:pt x="4413057" y="2298527"/>
                  <a:pt x="4413057" y="2298527"/>
                  <a:pt x="4413057" y="2295643"/>
                </a:cubicBezTo>
                <a:lnTo>
                  <a:pt x="4413057" y="2278748"/>
                </a:lnTo>
                <a:close/>
                <a:moveTo>
                  <a:pt x="4206682" y="2266386"/>
                </a:moveTo>
                <a:lnTo>
                  <a:pt x="4210258" y="2274627"/>
                </a:lnTo>
                <a:lnTo>
                  <a:pt x="4226604" y="2274627"/>
                </a:lnTo>
                <a:close/>
                <a:moveTo>
                  <a:pt x="5743258" y="2262265"/>
                </a:moveTo>
                <a:cubicBezTo>
                  <a:pt x="5762158" y="2268858"/>
                  <a:pt x="5821926" y="2322015"/>
                  <a:pt x="5821926" y="2322015"/>
                </a:cubicBezTo>
                <a:cubicBezTo>
                  <a:pt x="5821926" y="2322015"/>
                  <a:pt x="5849000" y="2322015"/>
                  <a:pt x="5849000" y="2322015"/>
                </a:cubicBezTo>
                <a:cubicBezTo>
                  <a:pt x="5902637" y="2369403"/>
                  <a:pt x="5902637" y="2369816"/>
                  <a:pt x="5902637" y="2393716"/>
                </a:cubicBezTo>
                <a:cubicBezTo>
                  <a:pt x="5849000" y="2346328"/>
                  <a:pt x="5795362" y="2322427"/>
                  <a:pt x="5741725" y="2275039"/>
                </a:cubicBezTo>
                <a:cubicBezTo>
                  <a:pt x="5735085" y="2263089"/>
                  <a:pt x="5737128" y="2259793"/>
                  <a:pt x="5743258" y="2262265"/>
                </a:cubicBezTo>
                <a:close/>
                <a:moveTo>
                  <a:pt x="8422048" y="2256908"/>
                </a:moveTo>
                <a:lnTo>
                  <a:pt x="8428178" y="2273803"/>
                </a:lnTo>
                <a:cubicBezTo>
                  <a:pt x="8414896" y="2261853"/>
                  <a:pt x="8414896" y="2261853"/>
                  <a:pt x="8417961" y="2261853"/>
                </a:cubicBezTo>
                <a:close/>
                <a:moveTo>
                  <a:pt x="8243257" y="2249903"/>
                </a:moveTo>
                <a:lnTo>
                  <a:pt x="8254496" y="2275039"/>
                </a:lnTo>
                <a:lnTo>
                  <a:pt x="8243257" y="2273803"/>
                </a:lnTo>
                <a:cubicBezTo>
                  <a:pt x="8243257" y="2273803"/>
                  <a:pt x="8243257" y="2249903"/>
                  <a:pt x="8243257" y="2249903"/>
                </a:cubicBezTo>
                <a:close/>
                <a:moveTo>
                  <a:pt x="4571925" y="2249079"/>
                </a:moveTo>
                <a:cubicBezTo>
                  <a:pt x="4599510" y="2273803"/>
                  <a:pt x="4599510" y="2273803"/>
                  <a:pt x="4599510" y="2298115"/>
                </a:cubicBezTo>
                <a:cubicBezTo>
                  <a:pt x="4599510" y="2298115"/>
                  <a:pt x="4571925" y="2273803"/>
                  <a:pt x="4571925" y="2273803"/>
                </a:cubicBezTo>
                <a:cubicBezTo>
                  <a:pt x="4544851" y="2249079"/>
                  <a:pt x="4571925" y="2249079"/>
                  <a:pt x="4571925" y="2249079"/>
                </a:cubicBezTo>
                <a:close/>
                <a:moveTo>
                  <a:pt x="4439109" y="2249079"/>
                </a:moveTo>
                <a:cubicBezTo>
                  <a:pt x="4439109" y="2249079"/>
                  <a:pt x="4438598" y="2249079"/>
                  <a:pt x="4442174" y="2252376"/>
                </a:cubicBezTo>
                <a:lnTo>
                  <a:pt x="4466183" y="2273803"/>
                </a:lnTo>
                <a:lnTo>
                  <a:pt x="4448815" y="2264738"/>
                </a:lnTo>
                <a:lnTo>
                  <a:pt x="4452391" y="2270507"/>
                </a:lnTo>
                <a:lnTo>
                  <a:pt x="4466183" y="2273803"/>
                </a:lnTo>
                <a:lnTo>
                  <a:pt x="4442174" y="2273803"/>
                </a:lnTo>
                <a:cubicBezTo>
                  <a:pt x="4438598" y="2273803"/>
                  <a:pt x="4439109" y="2273803"/>
                  <a:pt x="4439109" y="2273803"/>
                </a:cubicBezTo>
                <a:cubicBezTo>
                  <a:pt x="4439109" y="2273803"/>
                  <a:pt x="4439109" y="2273391"/>
                  <a:pt x="4439109" y="2270507"/>
                </a:cubicBezTo>
                <a:lnTo>
                  <a:pt x="4439109" y="2250727"/>
                </a:lnTo>
                <a:close/>
                <a:moveTo>
                  <a:pt x="4360441" y="2249079"/>
                </a:moveTo>
                <a:lnTo>
                  <a:pt x="4363506" y="2252376"/>
                </a:lnTo>
                <a:lnTo>
                  <a:pt x="4373723" y="2261441"/>
                </a:lnTo>
                <a:cubicBezTo>
                  <a:pt x="4380875" y="2267622"/>
                  <a:pt x="4388026" y="2273803"/>
                  <a:pt x="4388026" y="2273803"/>
                </a:cubicBezTo>
                <a:cubicBezTo>
                  <a:pt x="4388026" y="2273803"/>
                  <a:pt x="4360441" y="2273803"/>
                  <a:pt x="4360441" y="2249079"/>
                </a:cubicBezTo>
                <a:close/>
                <a:moveTo>
                  <a:pt x="8414896" y="2237953"/>
                </a:moveTo>
                <a:lnTo>
                  <a:pt x="8428178" y="2249903"/>
                </a:lnTo>
                <a:lnTo>
                  <a:pt x="8422048" y="2256908"/>
                </a:lnTo>
                <a:close/>
                <a:moveTo>
                  <a:pt x="4439109" y="2227651"/>
                </a:moveTo>
                <a:cubicBezTo>
                  <a:pt x="4439109" y="2227651"/>
                  <a:pt x="4445750" y="2233420"/>
                  <a:pt x="4452391" y="2242074"/>
                </a:cubicBezTo>
                <a:lnTo>
                  <a:pt x="4466183" y="2273803"/>
                </a:lnTo>
                <a:lnTo>
                  <a:pt x="4452391" y="2258969"/>
                </a:lnTo>
                <a:cubicBezTo>
                  <a:pt x="4445750" y="2250315"/>
                  <a:pt x="4439109" y="2239189"/>
                  <a:pt x="4439109" y="2227651"/>
                </a:cubicBezTo>
                <a:close/>
                <a:moveTo>
                  <a:pt x="4388026" y="2227651"/>
                </a:moveTo>
                <a:cubicBezTo>
                  <a:pt x="4400797" y="2227651"/>
                  <a:pt x="4406927" y="2233008"/>
                  <a:pt x="4413057" y="2238365"/>
                </a:cubicBezTo>
                <a:lnTo>
                  <a:pt x="4435023" y="2247431"/>
                </a:lnTo>
                <a:lnTo>
                  <a:pt x="4439109" y="2249079"/>
                </a:lnTo>
                <a:lnTo>
                  <a:pt x="4436555" y="2248667"/>
                </a:lnTo>
                <a:lnTo>
                  <a:pt x="4413057" y="2246194"/>
                </a:lnTo>
                <a:cubicBezTo>
                  <a:pt x="4406927" y="2243722"/>
                  <a:pt x="4400797" y="2238365"/>
                  <a:pt x="4388026" y="2227651"/>
                </a:cubicBezTo>
                <a:close/>
                <a:moveTo>
                  <a:pt x="4305783" y="2227651"/>
                </a:moveTo>
                <a:cubicBezTo>
                  <a:pt x="4305783" y="2227651"/>
                  <a:pt x="4332857" y="2249079"/>
                  <a:pt x="4332857" y="2249079"/>
                </a:cubicBezTo>
                <a:cubicBezTo>
                  <a:pt x="4332857" y="2249079"/>
                  <a:pt x="4305783" y="2249079"/>
                  <a:pt x="4305783" y="2227651"/>
                </a:cubicBezTo>
                <a:close/>
                <a:moveTo>
                  <a:pt x="4254700" y="2227651"/>
                </a:moveTo>
                <a:cubicBezTo>
                  <a:pt x="4280752" y="2227651"/>
                  <a:pt x="4280752" y="2250727"/>
                  <a:pt x="4280752" y="2227651"/>
                </a:cubicBezTo>
                <a:cubicBezTo>
                  <a:pt x="4306804" y="2250727"/>
                  <a:pt x="4306804" y="2250727"/>
                  <a:pt x="4332857" y="2250727"/>
                </a:cubicBezTo>
                <a:cubicBezTo>
                  <a:pt x="4332857" y="2273803"/>
                  <a:pt x="4306804" y="2250727"/>
                  <a:pt x="4280752" y="2250727"/>
                </a:cubicBezTo>
                <a:cubicBezTo>
                  <a:pt x="4306804" y="2250727"/>
                  <a:pt x="4306804" y="2250727"/>
                  <a:pt x="4306804" y="2250727"/>
                </a:cubicBezTo>
                <a:cubicBezTo>
                  <a:pt x="4280752" y="2250727"/>
                  <a:pt x="4280752" y="2250727"/>
                  <a:pt x="4254700" y="2227651"/>
                </a:cubicBezTo>
                <a:close/>
                <a:moveTo>
                  <a:pt x="7527585" y="2216525"/>
                </a:moveTo>
                <a:cubicBezTo>
                  <a:pt x="7530139" y="2215289"/>
                  <a:pt x="7533715" y="2216113"/>
                  <a:pt x="7537291" y="2217762"/>
                </a:cubicBezTo>
                <a:cubicBezTo>
                  <a:pt x="7543932" y="2220646"/>
                  <a:pt x="7550573" y="2226415"/>
                  <a:pt x="7550573" y="2226415"/>
                </a:cubicBezTo>
                <a:cubicBezTo>
                  <a:pt x="7550573" y="2249903"/>
                  <a:pt x="7550573" y="2250315"/>
                  <a:pt x="7522988" y="2273803"/>
                </a:cubicBezTo>
                <a:cubicBezTo>
                  <a:pt x="7522988" y="2226415"/>
                  <a:pt x="7550573" y="2273391"/>
                  <a:pt x="7522988" y="2226415"/>
                </a:cubicBezTo>
                <a:cubicBezTo>
                  <a:pt x="7522988" y="2220646"/>
                  <a:pt x="7525031" y="2217762"/>
                  <a:pt x="7527585" y="2216525"/>
                </a:cubicBezTo>
                <a:close/>
                <a:moveTo>
                  <a:pt x="4254700" y="2202927"/>
                </a:moveTo>
                <a:cubicBezTo>
                  <a:pt x="4280241" y="2202927"/>
                  <a:pt x="4280241" y="2202927"/>
                  <a:pt x="4305783" y="2227651"/>
                </a:cubicBezTo>
                <a:cubicBezTo>
                  <a:pt x="4305783" y="2227651"/>
                  <a:pt x="4280241" y="2202927"/>
                  <a:pt x="4254700" y="2202927"/>
                </a:cubicBezTo>
                <a:close/>
                <a:moveTo>
                  <a:pt x="4197998" y="2200867"/>
                </a:moveTo>
                <a:lnTo>
                  <a:pt x="4200041" y="2202515"/>
                </a:lnTo>
                <a:lnTo>
                  <a:pt x="4200552" y="2201691"/>
                </a:lnTo>
                <a:lnTo>
                  <a:pt x="4200041" y="2201279"/>
                </a:lnTo>
                <a:close/>
                <a:moveTo>
                  <a:pt x="4452391" y="2200043"/>
                </a:moveTo>
                <a:cubicBezTo>
                  <a:pt x="4452391" y="2196746"/>
                  <a:pt x="4466183" y="2202927"/>
                  <a:pt x="4493257" y="2227651"/>
                </a:cubicBezTo>
                <a:cubicBezTo>
                  <a:pt x="4466183" y="2215289"/>
                  <a:pt x="4452391" y="2202927"/>
                  <a:pt x="4452391" y="2200043"/>
                </a:cubicBezTo>
                <a:close/>
                <a:moveTo>
                  <a:pt x="8386290" y="2196746"/>
                </a:moveTo>
                <a:cubicBezTo>
                  <a:pt x="8389866" y="2194686"/>
                  <a:pt x="8395485" y="2196334"/>
                  <a:pt x="8401615" y="2202103"/>
                </a:cubicBezTo>
                <a:cubicBezTo>
                  <a:pt x="8401615" y="2214053"/>
                  <a:pt x="8408256" y="2226003"/>
                  <a:pt x="8414896" y="2237953"/>
                </a:cubicBezTo>
                <a:lnTo>
                  <a:pt x="8405191" y="2228888"/>
                </a:lnTo>
                <a:cubicBezTo>
                  <a:pt x="8401615" y="2226003"/>
                  <a:pt x="8401615" y="2226003"/>
                  <a:pt x="8401615" y="2226003"/>
                </a:cubicBezTo>
                <a:cubicBezTo>
                  <a:pt x="8401615" y="2226003"/>
                  <a:pt x="8401615" y="2249903"/>
                  <a:pt x="8401615" y="2273803"/>
                </a:cubicBezTo>
                <a:cubicBezTo>
                  <a:pt x="8401615" y="2255672"/>
                  <a:pt x="8402126" y="2277924"/>
                  <a:pt x="8390887" y="2270095"/>
                </a:cubicBezTo>
                <a:lnTo>
                  <a:pt x="8376585" y="2251963"/>
                </a:lnTo>
                <a:lnTo>
                  <a:pt x="8376585" y="2251551"/>
                </a:lnTo>
                <a:lnTo>
                  <a:pt x="8378627" y="2211168"/>
                </a:lnTo>
                <a:cubicBezTo>
                  <a:pt x="8380671" y="2203751"/>
                  <a:pt x="8382714" y="2198394"/>
                  <a:pt x="8386290" y="2196746"/>
                </a:cubicBezTo>
                <a:close/>
                <a:moveTo>
                  <a:pt x="4169902" y="2190565"/>
                </a:moveTo>
                <a:cubicBezTo>
                  <a:pt x="4171945" y="2193862"/>
                  <a:pt x="4173478" y="2197570"/>
                  <a:pt x="4173478" y="2202927"/>
                </a:cubicBezTo>
                <a:lnTo>
                  <a:pt x="4200041" y="2226827"/>
                </a:lnTo>
                <a:lnTo>
                  <a:pt x="4210258" y="2235481"/>
                </a:lnTo>
                <a:cubicBezTo>
                  <a:pt x="4220474" y="2244546"/>
                  <a:pt x="4226604" y="2250727"/>
                  <a:pt x="4226604" y="2250727"/>
                </a:cubicBezTo>
                <a:cubicBezTo>
                  <a:pt x="4239886" y="2262677"/>
                  <a:pt x="4246526" y="2268858"/>
                  <a:pt x="4253167" y="2271743"/>
                </a:cubicBezTo>
                <a:lnTo>
                  <a:pt x="4279730" y="2274627"/>
                </a:lnTo>
                <a:lnTo>
                  <a:pt x="4254189" y="2250727"/>
                </a:lnTo>
                <a:lnTo>
                  <a:pt x="4253678" y="2250727"/>
                </a:lnTo>
                <a:lnTo>
                  <a:pt x="4252146" y="2249079"/>
                </a:lnTo>
                <a:lnTo>
                  <a:pt x="4240907" y="2249079"/>
                </a:lnTo>
                <a:cubicBezTo>
                  <a:pt x="4234267" y="2249079"/>
                  <a:pt x="4227626" y="2249079"/>
                  <a:pt x="4227626" y="2249079"/>
                </a:cubicBezTo>
                <a:cubicBezTo>
                  <a:pt x="4227626" y="2238365"/>
                  <a:pt x="4234267" y="2237953"/>
                  <a:pt x="4240907" y="2240838"/>
                </a:cubicBezTo>
                <a:lnTo>
                  <a:pt x="4247037" y="2244134"/>
                </a:lnTo>
                <a:lnTo>
                  <a:pt x="4226093" y="2225591"/>
                </a:lnTo>
                <a:cubicBezTo>
                  <a:pt x="4213323" y="2213641"/>
                  <a:pt x="4206682" y="2207460"/>
                  <a:pt x="4203106" y="2204575"/>
                </a:cubicBezTo>
                <a:lnTo>
                  <a:pt x="4201573" y="2202927"/>
                </a:lnTo>
                <a:lnTo>
                  <a:pt x="4200552" y="2202927"/>
                </a:lnTo>
                <a:lnTo>
                  <a:pt x="4210258" y="2211581"/>
                </a:lnTo>
                <a:cubicBezTo>
                  <a:pt x="4220474" y="2220646"/>
                  <a:pt x="4226604" y="2226827"/>
                  <a:pt x="4226604" y="2226827"/>
                </a:cubicBezTo>
                <a:cubicBezTo>
                  <a:pt x="4226604" y="2226827"/>
                  <a:pt x="4227115" y="2226827"/>
                  <a:pt x="4223539" y="2226827"/>
                </a:cubicBezTo>
                <a:lnTo>
                  <a:pt x="4200041" y="2226827"/>
                </a:lnTo>
                <a:lnTo>
                  <a:pt x="4196976" y="2205812"/>
                </a:lnTo>
                <a:cubicBezTo>
                  <a:pt x="4193400" y="2202927"/>
                  <a:pt x="4186760" y="2202927"/>
                  <a:pt x="4173478" y="2202927"/>
                </a:cubicBezTo>
                <a:lnTo>
                  <a:pt x="4173478" y="2191801"/>
                </a:lnTo>
                <a:close/>
                <a:moveTo>
                  <a:pt x="4067225" y="2179027"/>
                </a:moveTo>
                <a:cubicBezTo>
                  <a:pt x="4080507" y="2179027"/>
                  <a:pt x="4087148" y="2184796"/>
                  <a:pt x="4093789" y="2190565"/>
                </a:cubicBezTo>
                <a:lnTo>
                  <a:pt x="4096343" y="2191801"/>
                </a:lnTo>
                <a:lnTo>
                  <a:pt x="4097364" y="2200043"/>
                </a:lnTo>
                <a:cubicBezTo>
                  <a:pt x="4100429" y="2202927"/>
                  <a:pt x="4107070" y="2202927"/>
                  <a:pt x="4120352" y="2202927"/>
                </a:cubicBezTo>
                <a:cubicBezTo>
                  <a:pt x="4093789" y="2202927"/>
                  <a:pt x="4093789" y="2202927"/>
                  <a:pt x="4093789" y="2202927"/>
                </a:cubicBezTo>
                <a:cubicBezTo>
                  <a:pt x="4093789" y="2202927"/>
                  <a:pt x="4093789" y="2202927"/>
                  <a:pt x="4067225" y="2179027"/>
                </a:cubicBezTo>
                <a:close/>
                <a:moveTo>
                  <a:pt x="8269821" y="2178615"/>
                </a:moveTo>
                <a:cubicBezTo>
                  <a:pt x="8269821" y="2202103"/>
                  <a:pt x="8295873" y="2249903"/>
                  <a:pt x="8295873" y="2273803"/>
                </a:cubicBezTo>
                <a:cubicBezTo>
                  <a:pt x="8295873" y="2297703"/>
                  <a:pt x="8322437" y="2297703"/>
                  <a:pt x="8322437" y="2297703"/>
                </a:cubicBezTo>
                <a:cubicBezTo>
                  <a:pt x="8322437" y="2273803"/>
                  <a:pt x="8322437" y="2273803"/>
                  <a:pt x="8322437" y="2273803"/>
                </a:cubicBezTo>
                <a:cubicBezTo>
                  <a:pt x="8295873" y="2202103"/>
                  <a:pt x="8348999" y="2249903"/>
                  <a:pt x="8348999" y="2178615"/>
                </a:cubicBezTo>
                <a:cubicBezTo>
                  <a:pt x="8348999" y="2202103"/>
                  <a:pt x="8348999" y="2202103"/>
                  <a:pt x="8375052" y="2202103"/>
                </a:cubicBezTo>
                <a:cubicBezTo>
                  <a:pt x="8375052" y="2226003"/>
                  <a:pt x="8348999" y="2226003"/>
                  <a:pt x="8375052" y="2249903"/>
                </a:cubicBezTo>
                <a:cubicBezTo>
                  <a:pt x="8375052" y="2273803"/>
                  <a:pt x="8375052" y="2249903"/>
                  <a:pt x="8375052" y="2273803"/>
                </a:cubicBezTo>
                <a:lnTo>
                  <a:pt x="8376585" y="2251963"/>
                </a:lnTo>
                <a:lnTo>
                  <a:pt x="8388844" y="2273803"/>
                </a:lnTo>
                <a:cubicBezTo>
                  <a:pt x="8395485" y="2279572"/>
                  <a:pt x="8401615" y="2285753"/>
                  <a:pt x="8401615" y="2297703"/>
                </a:cubicBezTo>
                <a:cubicBezTo>
                  <a:pt x="8348999" y="2273803"/>
                  <a:pt x="8348999" y="2368991"/>
                  <a:pt x="8295873" y="2345091"/>
                </a:cubicBezTo>
                <a:cubicBezTo>
                  <a:pt x="8286167" y="2318307"/>
                  <a:pt x="8279527" y="2308005"/>
                  <a:pt x="8274419" y="2302236"/>
                </a:cubicBezTo>
                <a:lnTo>
                  <a:pt x="8269821" y="2296879"/>
                </a:lnTo>
                <a:lnTo>
                  <a:pt x="8269821" y="2288226"/>
                </a:lnTo>
                <a:lnTo>
                  <a:pt x="8269821" y="2276276"/>
                </a:lnTo>
                <a:cubicBezTo>
                  <a:pt x="8269821" y="2267622"/>
                  <a:pt x="8269821" y="2285753"/>
                  <a:pt x="8269821" y="2249903"/>
                </a:cubicBezTo>
                <a:cubicBezTo>
                  <a:pt x="8295873" y="2297703"/>
                  <a:pt x="8269821" y="2226003"/>
                  <a:pt x="8269821" y="2178615"/>
                </a:cubicBezTo>
                <a:close/>
                <a:moveTo>
                  <a:pt x="4120352" y="2155127"/>
                </a:moveTo>
                <a:cubicBezTo>
                  <a:pt x="4120352" y="2155127"/>
                  <a:pt x="4146915" y="2179027"/>
                  <a:pt x="4146915" y="2179027"/>
                </a:cubicBezTo>
                <a:cubicBezTo>
                  <a:pt x="4120352" y="2179027"/>
                  <a:pt x="4120352" y="2155127"/>
                  <a:pt x="4120352" y="2155127"/>
                </a:cubicBezTo>
                <a:close/>
                <a:moveTo>
                  <a:pt x="7257357" y="2153891"/>
                </a:moveTo>
                <a:cubicBezTo>
                  <a:pt x="7257357" y="2177791"/>
                  <a:pt x="7284431" y="2225591"/>
                  <a:pt x="7257357" y="2225591"/>
                </a:cubicBezTo>
                <a:cubicBezTo>
                  <a:pt x="7257357" y="2201691"/>
                  <a:pt x="7229771" y="2177791"/>
                  <a:pt x="7257357" y="2153891"/>
                </a:cubicBezTo>
                <a:close/>
                <a:moveTo>
                  <a:pt x="4306804" y="2153891"/>
                </a:moveTo>
                <a:cubicBezTo>
                  <a:pt x="4306804" y="2153891"/>
                  <a:pt x="4332857" y="2153891"/>
                  <a:pt x="4332857" y="2178615"/>
                </a:cubicBezTo>
                <a:cubicBezTo>
                  <a:pt x="4306804" y="2153891"/>
                  <a:pt x="4306804" y="2153891"/>
                  <a:pt x="4306804" y="2153891"/>
                </a:cubicBezTo>
                <a:close/>
                <a:moveTo>
                  <a:pt x="5699837" y="2147298"/>
                </a:moveTo>
                <a:cubicBezTo>
                  <a:pt x="5704946" y="2146473"/>
                  <a:pt x="5710565" y="2146886"/>
                  <a:pt x="5717205" y="2147710"/>
                </a:cubicBezTo>
                <a:cubicBezTo>
                  <a:pt x="5755518" y="2154715"/>
                  <a:pt x="5820393" y="2194686"/>
                  <a:pt x="5900593" y="2248667"/>
                </a:cubicBezTo>
                <a:cubicBezTo>
                  <a:pt x="6006845" y="2344267"/>
                  <a:pt x="6140172" y="2464180"/>
                  <a:pt x="6219861" y="2535880"/>
                </a:cubicBezTo>
                <a:cubicBezTo>
                  <a:pt x="6246425" y="2559780"/>
                  <a:pt x="6219861" y="2536292"/>
                  <a:pt x="6219861" y="2560192"/>
                </a:cubicBezTo>
                <a:cubicBezTo>
                  <a:pt x="6272988" y="2607992"/>
                  <a:pt x="6326114" y="2656204"/>
                  <a:pt x="6352677" y="2704004"/>
                </a:cubicBezTo>
                <a:cubicBezTo>
                  <a:pt x="6326114" y="2680104"/>
                  <a:pt x="6272988" y="2631892"/>
                  <a:pt x="6246425" y="2631892"/>
                </a:cubicBezTo>
                <a:cubicBezTo>
                  <a:pt x="6246425" y="2631892"/>
                  <a:pt x="6272988" y="2655792"/>
                  <a:pt x="6272988" y="2679692"/>
                </a:cubicBezTo>
                <a:cubicBezTo>
                  <a:pt x="6193299" y="2584092"/>
                  <a:pt x="6087046" y="2488492"/>
                  <a:pt x="5980283" y="2416379"/>
                </a:cubicBezTo>
                <a:cubicBezTo>
                  <a:pt x="5874030" y="2320779"/>
                  <a:pt x="5767267" y="2248667"/>
                  <a:pt x="5687577" y="2153067"/>
                </a:cubicBezTo>
                <a:cubicBezTo>
                  <a:pt x="5691153" y="2150182"/>
                  <a:pt x="5694729" y="2148534"/>
                  <a:pt x="5699837" y="2147298"/>
                </a:cubicBezTo>
                <a:close/>
                <a:moveTo>
                  <a:pt x="4283817" y="2135348"/>
                </a:moveTo>
                <a:cubicBezTo>
                  <a:pt x="4287393" y="2135348"/>
                  <a:pt x="4294034" y="2141529"/>
                  <a:pt x="4306804" y="2153891"/>
                </a:cubicBezTo>
                <a:cubicBezTo>
                  <a:pt x="4306804" y="2178615"/>
                  <a:pt x="4280752" y="2178615"/>
                  <a:pt x="4332857" y="2202927"/>
                </a:cubicBezTo>
                <a:cubicBezTo>
                  <a:pt x="4306804" y="2202927"/>
                  <a:pt x="4280752" y="2178615"/>
                  <a:pt x="4254700" y="2178615"/>
                </a:cubicBezTo>
                <a:cubicBezTo>
                  <a:pt x="4280752" y="2178615"/>
                  <a:pt x="4280752" y="2153891"/>
                  <a:pt x="4280752" y="2153891"/>
                </a:cubicBezTo>
                <a:cubicBezTo>
                  <a:pt x="4280752" y="2141529"/>
                  <a:pt x="4280752" y="2135348"/>
                  <a:pt x="4283817" y="2135348"/>
                </a:cubicBezTo>
                <a:close/>
                <a:moveTo>
                  <a:pt x="4014099" y="2131227"/>
                </a:moveTo>
                <a:cubicBezTo>
                  <a:pt x="4040662" y="2155127"/>
                  <a:pt x="4067225" y="2155127"/>
                  <a:pt x="4093789" y="2179027"/>
                </a:cubicBezTo>
                <a:cubicBezTo>
                  <a:pt x="4093789" y="2179027"/>
                  <a:pt x="4087148" y="2179027"/>
                  <a:pt x="4080507" y="2179027"/>
                </a:cubicBezTo>
                <a:lnTo>
                  <a:pt x="4078464" y="2179027"/>
                </a:lnTo>
                <a:lnTo>
                  <a:pt x="4077442" y="2179027"/>
                </a:lnTo>
                <a:cubicBezTo>
                  <a:pt x="4074377" y="2179027"/>
                  <a:pt x="4067225" y="2179027"/>
                  <a:pt x="4067225" y="2179027"/>
                </a:cubicBezTo>
                <a:cubicBezTo>
                  <a:pt x="4067225" y="2155127"/>
                  <a:pt x="4040662" y="2155127"/>
                  <a:pt x="4014099" y="2131227"/>
                </a:cubicBezTo>
                <a:close/>
                <a:moveTo>
                  <a:pt x="4094299" y="2129167"/>
                </a:moveTo>
                <a:cubicBezTo>
                  <a:pt x="4094299" y="2129167"/>
                  <a:pt x="4100940" y="2129167"/>
                  <a:pt x="4107581" y="2132051"/>
                </a:cubicBezTo>
                <a:lnTo>
                  <a:pt x="4111157" y="2137820"/>
                </a:lnTo>
                <a:close/>
                <a:moveTo>
                  <a:pt x="3984193" y="2125776"/>
                </a:moveTo>
                <a:lnTo>
                  <a:pt x="3984248" y="2125819"/>
                </a:lnTo>
                <a:cubicBezTo>
                  <a:pt x="3986834" y="2127828"/>
                  <a:pt x="3988558" y="2129167"/>
                  <a:pt x="3988558" y="2129167"/>
                </a:cubicBezTo>
                <a:cubicBezTo>
                  <a:pt x="3988558" y="2129167"/>
                  <a:pt x="3988558" y="2129167"/>
                  <a:pt x="3985110" y="2126488"/>
                </a:cubicBezTo>
                <a:close/>
                <a:moveTo>
                  <a:pt x="624234" y="2124222"/>
                </a:moveTo>
                <a:lnTo>
                  <a:pt x="638026" y="2130815"/>
                </a:lnTo>
                <a:cubicBezTo>
                  <a:pt x="638026" y="2142353"/>
                  <a:pt x="638026" y="2141941"/>
                  <a:pt x="634450" y="2136584"/>
                </a:cubicBezTo>
                <a:close/>
                <a:moveTo>
                  <a:pt x="4139252" y="2121337"/>
                </a:moveTo>
                <a:lnTo>
                  <a:pt x="4145382" y="2129167"/>
                </a:lnTo>
                <a:cubicBezTo>
                  <a:pt x="4133633" y="2129167"/>
                  <a:pt x="4133633" y="2129167"/>
                  <a:pt x="4136698" y="2126282"/>
                </a:cubicBezTo>
                <a:close/>
                <a:moveTo>
                  <a:pt x="3967401" y="2112732"/>
                </a:moveTo>
                <a:lnTo>
                  <a:pt x="3976921" y="2120127"/>
                </a:lnTo>
                <a:lnTo>
                  <a:pt x="3984193" y="2125776"/>
                </a:lnTo>
                <a:lnTo>
                  <a:pt x="3974765" y="2118453"/>
                </a:lnTo>
                <a:close/>
                <a:moveTo>
                  <a:pt x="4145382" y="2107739"/>
                </a:moveTo>
                <a:lnTo>
                  <a:pt x="4139252" y="2121337"/>
                </a:lnTo>
                <a:lnTo>
                  <a:pt x="4136698" y="2118453"/>
                </a:lnTo>
                <a:cubicBezTo>
                  <a:pt x="4133633" y="2113096"/>
                  <a:pt x="4133633" y="2107739"/>
                  <a:pt x="4145382" y="2107739"/>
                </a:cubicBezTo>
                <a:close/>
                <a:moveTo>
                  <a:pt x="4039641" y="2107739"/>
                </a:moveTo>
                <a:cubicBezTo>
                  <a:pt x="4067225" y="2107739"/>
                  <a:pt x="4066715" y="2129167"/>
                  <a:pt x="4066715" y="2129167"/>
                </a:cubicBezTo>
                <a:cubicBezTo>
                  <a:pt x="4066715" y="2129167"/>
                  <a:pt x="4067225" y="2129167"/>
                  <a:pt x="4039641" y="2107739"/>
                </a:cubicBezTo>
                <a:close/>
                <a:moveTo>
                  <a:pt x="3968124" y="2107739"/>
                </a:moveTo>
                <a:lnTo>
                  <a:pt x="3997753" y="2110211"/>
                </a:lnTo>
                <a:cubicBezTo>
                  <a:pt x="4007458" y="2113096"/>
                  <a:pt x="4014099" y="2119277"/>
                  <a:pt x="4014099" y="2131227"/>
                </a:cubicBezTo>
                <a:close/>
                <a:moveTo>
                  <a:pt x="3960973" y="2107739"/>
                </a:moveTo>
                <a:cubicBezTo>
                  <a:pt x="3960973" y="2107739"/>
                  <a:pt x="3962697" y="2109078"/>
                  <a:pt x="3965283" y="2111087"/>
                </a:cubicBezTo>
                <a:lnTo>
                  <a:pt x="3967401" y="2112732"/>
                </a:lnTo>
                <a:close/>
                <a:moveTo>
                  <a:pt x="610952" y="2107739"/>
                </a:moveTo>
                <a:lnTo>
                  <a:pt x="624234" y="2124222"/>
                </a:lnTo>
                <a:lnTo>
                  <a:pt x="614017" y="2119277"/>
                </a:lnTo>
                <a:cubicBezTo>
                  <a:pt x="610441" y="2113508"/>
                  <a:pt x="610952" y="2107739"/>
                  <a:pt x="610952" y="2107739"/>
                </a:cubicBezTo>
                <a:close/>
                <a:moveTo>
                  <a:pt x="582857" y="2107739"/>
                </a:moveTo>
                <a:cubicBezTo>
                  <a:pt x="662035" y="2179851"/>
                  <a:pt x="635472" y="2203751"/>
                  <a:pt x="635472" y="2227651"/>
                </a:cubicBezTo>
                <a:cubicBezTo>
                  <a:pt x="608909" y="2203751"/>
                  <a:pt x="608909" y="2203339"/>
                  <a:pt x="582857" y="2203339"/>
                </a:cubicBezTo>
                <a:cubicBezTo>
                  <a:pt x="556294" y="2179439"/>
                  <a:pt x="635472" y="2179851"/>
                  <a:pt x="582857" y="2107739"/>
                </a:cubicBezTo>
                <a:close/>
                <a:moveTo>
                  <a:pt x="3960973" y="2104030"/>
                </a:moveTo>
                <a:lnTo>
                  <a:pt x="3968124" y="2107739"/>
                </a:lnTo>
                <a:lnTo>
                  <a:pt x="3960973" y="2106915"/>
                </a:lnTo>
                <a:close/>
                <a:moveTo>
                  <a:pt x="4071312" y="2097437"/>
                </a:moveTo>
                <a:cubicBezTo>
                  <a:pt x="4078974" y="2094140"/>
                  <a:pt x="4094299" y="2107739"/>
                  <a:pt x="4094299" y="2107739"/>
                </a:cubicBezTo>
                <a:cubicBezTo>
                  <a:pt x="4066715" y="2107739"/>
                  <a:pt x="4066715" y="2107739"/>
                  <a:pt x="4066715" y="2107739"/>
                </a:cubicBezTo>
                <a:cubicBezTo>
                  <a:pt x="4066715" y="2101558"/>
                  <a:pt x="4068758" y="2098673"/>
                  <a:pt x="4071312" y="2097437"/>
                </a:cubicBezTo>
                <a:close/>
                <a:moveTo>
                  <a:pt x="4121884" y="2096201"/>
                </a:moveTo>
                <a:lnTo>
                  <a:pt x="4145382" y="2107739"/>
                </a:lnTo>
                <a:cubicBezTo>
                  <a:pt x="4132612" y="2107739"/>
                  <a:pt x="4126482" y="2107739"/>
                  <a:pt x="4122906" y="2104442"/>
                </a:cubicBezTo>
                <a:close/>
                <a:moveTo>
                  <a:pt x="4004904" y="2088784"/>
                </a:moveTo>
                <a:cubicBezTo>
                  <a:pt x="4023294" y="2094965"/>
                  <a:pt x="4039641" y="2106091"/>
                  <a:pt x="4039641" y="2106091"/>
                </a:cubicBezTo>
                <a:cubicBezTo>
                  <a:pt x="4039641" y="2129167"/>
                  <a:pt x="4014099" y="2083015"/>
                  <a:pt x="4014099" y="2106091"/>
                </a:cubicBezTo>
                <a:cubicBezTo>
                  <a:pt x="4014099" y="2106091"/>
                  <a:pt x="4013588" y="2095377"/>
                  <a:pt x="4004904" y="2088784"/>
                </a:cubicBezTo>
                <a:close/>
                <a:moveTo>
                  <a:pt x="4388026" y="2083015"/>
                </a:moveTo>
                <a:cubicBezTo>
                  <a:pt x="4388026" y="2083015"/>
                  <a:pt x="4411524" y="2107739"/>
                  <a:pt x="4411524" y="2107739"/>
                </a:cubicBezTo>
                <a:cubicBezTo>
                  <a:pt x="4411524" y="2107739"/>
                  <a:pt x="4411524" y="2107739"/>
                  <a:pt x="4388026" y="2107739"/>
                </a:cubicBezTo>
                <a:cubicBezTo>
                  <a:pt x="4388026" y="2107739"/>
                  <a:pt x="4388026" y="2083015"/>
                  <a:pt x="4388026" y="2083015"/>
                </a:cubicBezTo>
                <a:close/>
                <a:moveTo>
                  <a:pt x="4067736" y="2083015"/>
                </a:moveTo>
                <a:lnTo>
                  <a:pt x="4094299" y="2083015"/>
                </a:lnTo>
                <a:lnTo>
                  <a:pt x="4119841" y="2083015"/>
                </a:lnTo>
                <a:lnTo>
                  <a:pt x="4121373" y="2083015"/>
                </a:lnTo>
                <a:lnTo>
                  <a:pt x="4120352" y="2086311"/>
                </a:lnTo>
                <a:lnTo>
                  <a:pt x="4121884" y="2096201"/>
                </a:lnTo>
                <a:lnTo>
                  <a:pt x="4119841" y="2095377"/>
                </a:lnTo>
                <a:lnTo>
                  <a:pt x="4116776" y="2093728"/>
                </a:lnTo>
                <a:lnTo>
                  <a:pt x="4108092" y="2095377"/>
                </a:lnTo>
                <a:cubicBezTo>
                  <a:pt x="4101451" y="2095377"/>
                  <a:pt x="4094299" y="2095377"/>
                  <a:pt x="4094299" y="2107739"/>
                </a:cubicBezTo>
                <a:cubicBezTo>
                  <a:pt x="4094299" y="2083839"/>
                  <a:pt x="4093278" y="2083015"/>
                  <a:pt x="4067736" y="2083015"/>
                </a:cubicBezTo>
                <a:close/>
                <a:moveTo>
                  <a:pt x="4057520" y="2069004"/>
                </a:moveTo>
                <a:lnTo>
                  <a:pt x="4074377" y="2080130"/>
                </a:lnTo>
                <a:cubicBezTo>
                  <a:pt x="4081018" y="2083015"/>
                  <a:pt x="4081018" y="2083015"/>
                  <a:pt x="4067736" y="2083015"/>
                </a:cubicBezTo>
                <a:cubicBezTo>
                  <a:pt x="4067736" y="2083015"/>
                  <a:pt x="4061606" y="2076834"/>
                  <a:pt x="4058030" y="2071065"/>
                </a:cubicBezTo>
                <a:close/>
                <a:moveTo>
                  <a:pt x="8306601" y="2062823"/>
                </a:moveTo>
                <a:cubicBezTo>
                  <a:pt x="8309665" y="2065296"/>
                  <a:pt x="8315285" y="2071065"/>
                  <a:pt x="8321925" y="2083015"/>
                </a:cubicBezTo>
                <a:cubicBezTo>
                  <a:pt x="8301493" y="2083015"/>
                  <a:pt x="8296384" y="2056230"/>
                  <a:pt x="8306601" y="2062823"/>
                </a:cubicBezTo>
                <a:close/>
                <a:moveTo>
                  <a:pt x="3907847" y="2059527"/>
                </a:moveTo>
                <a:cubicBezTo>
                  <a:pt x="3907847" y="2059527"/>
                  <a:pt x="3934410" y="2059115"/>
                  <a:pt x="3934410" y="2083015"/>
                </a:cubicBezTo>
                <a:cubicBezTo>
                  <a:pt x="3934410" y="2083015"/>
                  <a:pt x="3941050" y="2083015"/>
                  <a:pt x="3944626" y="2083015"/>
                </a:cubicBezTo>
                <a:lnTo>
                  <a:pt x="3945648" y="2083015"/>
                </a:lnTo>
                <a:lnTo>
                  <a:pt x="3957397" y="2083015"/>
                </a:lnTo>
                <a:cubicBezTo>
                  <a:pt x="3960973" y="2083015"/>
                  <a:pt x="3960973" y="2083015"/>
                  <a:pt x="3960973" y="2083015"/>
                </a:cubicBezTo>
                <a:cubicBezTo>
                  <a:pt x="3960973" y="2094965"/>
                  <a:pt x="3960973" y="2101146"/>
                  <a:pt x="3960973" y="2104030"/>
                </a:cubicBezTo>
                <a:cubicBezTo>
                  <a:pt x="3941050" y="2095377"/>
                  <a:pt x="3921128" y="2083427"/>
                  <a:pt x="3907847" y="2059527"/>
                </a:cubicBezTo>
                <a:close/>
                <a:moveTo>
                  <a:pt x="7178689" y="2058702"/>
                </a:moveTo>
                <a:cubicBezTo>
                  <a:pt x="7205763" y="2083015"/>
                  <a:pt x="7205763" y="2107739"/>
                  <a:pt x="7178689" y="2058702"/>
                </a:cubicBezTo>
                <a:close/>
                <a:moveTo>
                  <a:pt x="4094299" y="2058702"/>
                </a:moveTo>
                <a:cubicBezTo>
                  <a:pt x="4094299" y="2058702"/>
                  <a:pt x="4121373" y="2058702"/>
                  <a:pt x="4121373" y="2083015"/>
                </a:cubicBezTo>
                <a:cubicBezTo>
                  <a:pt x="4121373" y="2083015"/>
                  <a:pt x="4121373" y="2083015"/>
                  <a:pt x="4094299" y="2058702"/>
                </a:cubicBezTo>
                <a:close/>
                <a:moveTo>
                  <a:pt x="4041173" y="2058702"/>
                </a:moveTo>
                <a:cubicBezTo>
                  <a:pt x="4067736" y="2083015"/>
                  <a:pt x="4041173" y="2083015"/>
                  <a:pt x="4041173" y="2058702"/>
                </a:cubicBezTo>
                <a:close/>
                <a:moveTo>
                  <a:pt x="4012567" y="2058702"/>
                </a:moveTo>
                <a:cubicBezTo>
                  <a:pt x="4012567" y="2058702"/>
                  <a:pt x="4012567" y="2083015"/>
                  <a:pt x="4039641" y="2083015"/>
                </a:cubicBezTo>
                <a:cubicBezTo>
                  <a:pt x="4012567" y="2083015"/>
                  <a:pt x="4012567" y="2083015"/>
                  <a:pt x="4012567" y="2083015"/>
                </a:cubicBezTo>
                <a:cubicBezTo>
                  <a:pt x="4012567" y="2058702"/>
                  <a:pt x="4012567" y="2083015"/>
                  <a:pt x="4012567" y="2058702"/>
                </a:cubicBezTo>
                <a:close/>
                <a:moveTo>
                  <a:pt x="3943605" y="2058702"/>
                </a:moveTo>
                <a:lnTo>
                  <a:pt x="3957397" y="2058702"/>
                </a:lnTo>
                <a:cubicBezTo>
                  <a:pt x="3960973" y="2058702"/>
                  <a:pt x="3960973" y="2058702"/>
                  <a:pt x="3960973" y="2058702"/>
                </a:cubicBezTo>
                <a:cubicBezTo>
                  <a:pt x="3960973" y="2058702"/>
                  <a:pt x="3961484" y="2058702"/>
                  <a:pt x="3988558" y="2083015"/>
                </a:cubicBezTo>
                <a:cubicBezTo>
                  <a:pt x="3988558" y="2083015"/>
                  <a:pt x="3974765" y="2076834"/>
                  <a:pt x="3957397" y="2067768"/>
                </a:cubicBezTo>
                <a:close/>
                <a:moveTo>
                  <a:pt x="4039641" y="2056230"/>
                </a:moveTo>
                <a:lnTo>
                  <a:pt x="4067736" y="2058702"/>
                </a:lnTo>
                <a:cubicBezTo>
                  <a:pt x="4061606" y="2058702"/>
                  <a:pt x="4058030" y="2059939"/>
                  <a:pt x="4057009" y="2061999"/>
                </a:cubicBezTo>
                <a:lnTo>
                  <a:pt x="4057520" y="2069004"/>
                </a:lnTo>
                <a:lnTo>
                  <a:pt x="4041173" y="2058702"/>
                </a:lnTo>
                <a:close/>
                <a:moveTo>
                  <a:pt x="3939518" y="2055406"/>
                </a:moveTo>
                <a:lnTo>
                  <a:pt x="3943605" y="2058702"/>
                </a:lnTo>
                <a:lnTo>
                  <a:pt x="3933899" y="2058702"/>
                </a:lnTo>
                <a:close/>
                <a:moveTo>
                  <a:pt x="4016653" y="2036451"/>
                </a:moveTo>
                <a:lnTo>
                  <a:pt x="4024827" y="2037275"/>
                </a:lnTo>
                <a:lnTo>
                  <a:pt x="4039641" y="2056230"/>
                </a:lnTo>
                <a:lnTo>
                  <a:pt x="4031467" y="2055406"/>
                </a:lnTo>
                <a:close/>
                <a:moveTo>
                  <a:pt x="4570903" y="2033978"/>
                </a:moveTo>
                <a:cubicBezTo>
                  <a:pt x="4570903" y="2033978"/>
                  <a:pt x="4597467" y="2033978"/>
                  <a:pt x="4624541" y="2057878"/>
                </a:cubicBezTo>
                <a:cubicBezTo>
                  <a:pt x="4624541" y="2081778"/>
                  <a:pt x="4597467" y="2057878"/>
                  <a:pt x="4624541" y="2082190"/>
                </a:cubicBezTo>
                <a:cubicBezTo>
                  <a:pt x="4651104" y="2129991"/>
                  <a:pt x="4651615" y="2105679"/>
                  <a:pt x="4651615" y="2105679"/>
                </a:cubicBezTo>
                <a:cubicBezTo>
                  <a:pt x="4678178" y="2129579"/>
                  <a:pt x="4624541" y="2082190"/>
                  <a:pt x="4651615" y="2082190"/>
                </a:cubicBezTo>
                <a:cubicBezTo>
                  <a:pt x="4678178" y="2106091"/>
                  <a:pt x="4678178" y="2105679"/>
                  <a:pt x="4704741" y="2129579"/>
                </a:cubicBezTo>
                <a:cubicBezTo>
                  <a:pt x="4704741" y="2129579"/>
                  <a:pt x="4678178" y="2129579"/>
                  <a:pt x="4678178" y="2129579"/>
                </a:cubicBezTo>
                <a:cubicBezTo>
                  <a:pt x="4678178" y="2129579"/>
                  <a:pt x="4678178" y="2142765"/>
                  <a:pt x="4688905" y="2149358"/>
                </a:cubicBezTo>
                <a:cubicBezTo>
                  <a:pt x="4623519" y="2131227"/>
                  <a:pt x="4592869" y="2127518"/>
                  <a:pt x="4544340" y="2105679"/>
                </a:cubicBezTo>
                <a:cubicBezTo>
                  <a:pt x="4517266" y="2033978"/>
                  <a:pt x="4597467" y="2081778"/>
                  <a:pt x="4570903" y="2033978"/>
                </a:cubicBezTo>
                <a:close/>
                <a:moveTo>
                  <a:pt x="3988558" y="2033978"/>
                </a:moveTo>
                <a:cubicBezTo>
                  <a:pt x="4015121" y="2033978"/>
                  <a:pt x="4014610" y="2033978"/>
                  <a:pt x="4014610" y="2033978"/>
                </a:cubicBezTo>
                <a:lnTo>
                  <a:pt x="4016653" y="2036451"/>
                </a:lnTo>
                <a:close/>
                <a:moveTo>
                  <a:pt x="3960973" y="2033978"/>
                </a:moveTo>
                <a:cubicBezTo>
                  <a:pt x="3960973" y="2033978"/>
                  <a:pt x="3961484" y="2033978"/>
                  <a:pt x="3964549" y="2033978"/>
                </a:cubicBezTo>
                <a:lnTo>
                  <a:pt x="3973233" y="2033978"/>
                </a:lnTo>
                <a:lnTo>
                  <a:pt x="3974765" y="2033978"/>
                </a:lnTo>
                <a:lnTo>
                  <a:pt x="3976809" y="2033978"/>
                </a:lnTo>
                <a:lnTo>
                  <a:pt x="3988558" y="2033978"/>
                </a:lnTo>
                <a:cubicBezTo>
                  <a:pt x="3988558" y="2040159"/>
                  <a:pt x="3988558" y="2043044"/>
                  <a:pt x="3988047" y="2044280"/>
                </a:cubicBezTo>
                <a:lnTo>
                  <a:pt x="3984982" y="2043044"/>
                </a:lnTo>
                <a:lnTo>
                  <a:pt x="3984471" y="2044692"/>
                </a:lnTo>
                <a:cubicBezTo>
                  <a:pt x="3978341" y="2049225"/>
                  <a:pt x="3968124" y="2040159"/>
                  <a:pt x="3988558" y="2058702"/>
                </a:cubicBezTo>
                <a:cubicBezTo>
                  <a:pt x="3988558" y="2058702"/>
                  <a:pt x="3960973" y="2058702"/>
                  <a:pt x="3960973" y="2033978"/>
                </a:cubicBezTo>
                <a:close/>
                <a:moveTo>
                  <a:pt x="3906314" y="2033978"/>
                </a:moveTo>
                <a:cubicBezTo>
                  <a:pt x="3906314" y="2033978"/>
                  <a:pt x="3936964" y="2047577"/>
                  <a:pt x="3941050" y="2054582"/>
                </a:cubicBezTo>
                <a:lnTo>
                  <a:pt x="3939518" y="2055406"/>
                </a:lnTo>
                <a:close/>
                <a:moveTo>
                  <a:pt x="5445955" y="2015435"/>
                </a:moveTo>
                <a:cubicBezTo>
                  <a:pt x="5457193" y="2009666"/>
                  <a:pt x="5503679" y="2040983"/>
                  <a:pt x="5503679" y="2058702"/>
                </a:cubicBezTo>
                <a:cubicBezTo>
                  <a:pt x="5503679" y="2058702"/>
                  <a:pt x="5476094" y="2058290"/>
                  <a:pt x="5448509" y="2034802"/>
                </a:cubicBezTo>
                <a:cubicBezTo>
                  <a:pt x="5441868" y="2022852"/>
                  <a:pt x="5441868" y="2017083"/>
                  <a:pt x="5445955" y="2015435"/>
                </a:cubicBezTo>
                <a:close/>
                <a:moveTo>
                  <a:pt x="8268289" y="2009254"/>
                </a:moveTo>
                <a:cubicBezTo>
                  <a:pt x="8273397" y="2010078"/>
                  <a:pt x="8281570" y="2017495"/>
                  <a:pt x="8294851" y="2035627"/>
                </a:cubicBezTo>
                <a:cubicBezTo>
                  <a:pt x="8268289" y="2035627"/>
                  <a:pt x="8268289" y="2035627"/>
                  <a:pt x="8268289" y="2059527"/>
                </a:cubicBezTo>
                <a:cubicBezTo>
                  <a:pt x="8294851" y="2059527"/>
                  <a:pt x="8294851" y="2083015"/>
                  <a:pt x="8294851" y="2083015"/>
                </a:cubicBezTo>
                <a:cubicBezTo>
                  <a:pt x="8294851" y="2106915"/>
                  <a:pt x="8294851" y="2083015"/>
                  <a:pt x="8321925" y="2083015"/>
                </a:cubicBezTo>
                <a:cubicBezTo>
                  <a:pt x="8321925" y="2131227"/>
                  <a:pt x="8268289" y="2059527"/>
                  <a:pt x="8268289" y="2131227"/>
                </a:cubicBezTo>
                <a:cubicBezTo>
                  <a:pt x="8268289" y="2107327"/>
                  <a:pt x="8268289" y="2083015"/>
                  <a:pt x="8241725" y="2083015"/>
                </a:cubicBezTo>
                <a:cubicBezTo>
                  <a:pt x="8261647" y="2065296"/>
                  <a:pt x="8251942" y="2007194"/>
                  <a:pt x="8268289" y="2009254"/>
                </a:cubicBezTo>
                <a:close/>
                <a:moveTo>
                  <a:pt x="8500205" y="2003485"/>
                </a:moveTo>
                <a:cubicBezTo>
                  <a:pt x="8517062" y="2005545"/>
                  <a:pt x="8526768" y="2028209"/>
                  <a:pt x="8507357" y="2010078"/>
                </a:cubicBezTo>
                <a:cubicBezTo>
                  <a:pt x="8507357" y="2010078"/>
                  <a:pt x="8507357" y="2010078"/>
                  <a:pt x="8504292" y="2007194"/>
                </a:cubicBezTo>
                <a:close/>
                <a:moveTo>
                  <a:pt x="8505824" y="1987826"/>
                </a:moveTo>
                <a:cubicBezTo>
                  <a:pt x="8505824" y="1987826"/>
                  <a:pt x="8505824" y="1987826"/>
                  <a:pt x="8533409" y="2012551"/>
                </a:cubicBezTo>
                <a:cubicBezTo>
                  <a:pt x="8533409" y="2012551"/>
                  <a:pt x="8505824" y="2012551"/>
                  <a:pt x="8505824" y="1987826"/>
                </a:cubicBezTo>
                <a:close/>
                <a:moveTo>
                  <a:pt x="8483348" y="1987826"/>
                </a:moveTo>
                <a:lnTo>
                  <a:pt x="8500205" y="2003485"/>
                </a:lnTo>
                <a:lnTo>
                  <a:pt x="8481815" y="2010078"/>
                </a:lnTo>
                <a:close/>
                <a:moveTo>
                  <a:pt x="3906314" y="1987826"/>
                </a:moveTo>
                <a:cubicBezTo>
                  <a:pt x="3920106" y="1987826"/>
                  <a:pt x="3926747" y="1993595"/>
                  <a:pt x="3933899" y="1999364"/>
                </a:cubicBezTo>
                <a:lnTo>
                  <a:pt x="3957397" y="2008842"/>
                </a:lnTo>
                <a:cubicBezTo>
                  <a:pt x="3957397" y="2008842"/>
                  <a:pt x="3957397" y="2009254"/>
                  <a:pt x="3957397" y="2009254"/>
                </a:cubicBezTo>
                <a:lnTo>
                  <a:pt x="3957908" y="2009666"/>
                </a:lnTo>
                <a:lnTo>
                  <a:pt x="3960973" y="2010902"/>
                </a:lnTo>
                <a:lnTo>
                  <a:pt x="3960973" y="2012551"/>
                </a:lnTo>
                <a:lnTo>
                  <a:pt x="3960973" y="2020380"/>
                </a:lnTo>
                <a:cubicBezTo>
                  <a:pt x="3959440" y="2023676"/>
                  <a:pt x="3954332" y="2010902"/>
                  <a:pt x="3933899" y="2010902"/>
                </a:cubicBezTo>
                <a:cubicBezTo>
                  <a:pt x="3933899" y="2010902"/>
                  <a:pt x="3933899" y="2010902"/>
                  <a:pt x="3906314" y="2010902"/>
                </a:cubicBezTo>
                <a:cubicBezTo>
                  <a:pt x="3906314" y="1987826"/>
                  <a:pt x="3906314" y="1987826"/>
                  <a:pt x="3906314" y="1987826"/>
                </a:cubicBezTo>
                <a:close/>
                <a:moveTo>
                  <a:pt x="8483858" y="1985766"/>
                </a:moveTo>
                <a:lnTo>
                  <a:pt x="8483348" y="1987826"/>
                </a:lnTo>
                <a:lnTo>
                  <a:pt x="8481815" y="1986178"/>
                </a:lnTo>
                <a:close/>
                <a:moveTo>
                  <a:pt x="3926236" y="1966811"/>
                </a:moveTo>
                <a:cubicBezTo>
                  <a:pt x="3930323" y="1969283"/>
                  <a:pt x="3940540" y="1975464"/>
                  <a:pt x="3960973" y="1987826"/>
                </a:cubicBezTo>
                <a:cubicBezTo>
                  <a:pt x="3960973" y="2006370"/>
                  <a:pt x="3945648" y="1997304"/>
                  <a:pt x="3949735" y="2001837"/>
                </a:cubicBezTo>
                <a:cubicBezTo>
                  <a:pt x="3945648" y="1998128"/>
                  <a:pt x="3942583" y="1996068"/>
                  <a:pt x="3933899" y="1987826"/>
                </a:cubicBezTo>
                <a:cubicBezTo>
                  <a:pt x="3954332" y="1987826"/>
                  <a:pt x="3913466" y="1959806"/>
                  <a:pt x="3926236" y="1966811"/>
                </a:cubicBezTo>
                <a:close/>
                <a:moveTo>
                  <a:pt x="4385983" y="1963514"/>
                </a:moveTo>
                <a:cubicBezTo>
                  <a:pt x="4411524" y="1987826"/>
                  <a:pt x="4385983" y="1987826"/>
                  <a:pt x="4385983" y="1987826"/>
                </a:cubicBezTo>
                <a:cubicBezTo>
                  <a:pt x="4360441" y="1963514"/>
                  <a:pt x="4385983" y="1963514"/>
                  <a:pt x="4385983" y="1963514"/>
                </a:cubicBezTo>
                <a:close/>
                <a:moveTo>
                  <a:pt x="969044" y="1958569"/>
                </a:moveTo>
                <a:lnTo>
                  <a:pt x="972619" y="1963514"/>
                </a:lnTo>
                <a:lnTo>
                  <a:pt x="971598" y="1963514"/>
                </a:lnTo>
                <a:cubicBezTo>
                  <a:pt x="970066" y="1963102"/>
                  <a:pt x="970066" y="1961866"/>
                  <a:pt x="970066" y="1960630"/>
                </a:cubicBezTo>
                <a:close/>
                <a:moveTo>
                  <a:pt x="8492543" y="1956509"/>
                </a:moveTo>
                <a:cubicBezTo>
                  <a:pt x="8496118" y="1955273"/>
                  <a:pt x="8501227" y="1956509"/>
                  <a:pt x="8507357" y="1962690"/>
                </a:cubicBezTo>
                <a:cubicBezTo>
                  <a:pt x="8507357" y="1974640"/>
                  <a:pt x="8507357" y="1980409"/>
                  <a:pt x="8504292" y="1983294"/>
                </a:cubicBezTo>
                <a:lnTo>
                  <a:pt x="8483858" y="1985766"/>
                </a:lnTo>
                <a:lnTo>
                  <a:pt x="8485391" y="1968459"/>
                </a:lnTo>
                <a:cubicBezTo>
                  <a:pt x="8486923" y="1962690"/>
                  <a:pt x="8488967" y="1958157"/>
                  <a:pt x="8492543" y="1956509"/>
                </a:cubicBezTo>
                <a:close/>
                <a:moveTo>
                  <a:pt x="3965059" y="1955685"/>
                </a:moveTo>
                <a:cubicBezTo>
                  <a:pt x="3972211" y="1958157"/>
                  <a:pt x="3986514" y="1980409"/>
                  <a:pt x="3986514" y="1962690"/>
                </a:cubicBezTo>
                <a:cubicBezTo>
                  <a:pt x="4012056" y="2010078"/>
                  <a:pt x="4012567" y="2033978"/>
                  <a:pt x="3960973" y="1986178"/>
                </a:cubicBezTo>
                <a:cubicBezTo>
                  <a:pt x="3987025" y="2010078"/>
                  <a:pt x="3960973" y="1962690"/>
                  <a:pt x="3960973" y="1962690"/>
                </a:cubicBezTo>
                <a:cubicBezTo>
                  <a:pt x="3960973" y="1956509"/>
                  <a:pt x="3963016" y="1954861"/>
                  <a:pt x="3965059" y="1955685"/>
                </a:cubicBezTo>
                <a:close/>
                <a:moveTo>
                  <a:pt x="956273" y="1940026"/>
                </a:moveTo>
                <a:cubicBezTo>
                  <a:pt x="962914" y="1945795"/>
                  <a:pt x="966490" y="1949916"/>
                  <a:pt x="968022" y="1953625"/>
                </a:cubicBezTo>
                <a:lnTo>
                  <a:pt x="969044" y="1958569"/>
                </a:lnTo>
                <a:lnTo>
                  <a:pt x="961381" y="1947031"/>
                </a:lnTo>
                <a:cubicBezTo>
                  <a:pt x="958317" y="1942499"/>
                  <a:pt x="956273" y="1940026"/>
                  <a:pt x="956273" y="1940026"/>
                </a:cubicBezTo>
                <a:close/>
                <a:moveTo>
                  <a:pt x="4094299" y="1938790"/>
                </a:moveTo>
                <a:cubicBezTo>
                  <a:pt x="4121373" y="1987826"/>
                  <a:pt x="4094299" y="1963514"/>
                  <a:pt x="4066715" y="1963514"/>
                </a:cubicBezTo>
                <a:cubicBezTo>
                  <a:pt x="4039641" y="1938790"/>
                  <a:pt x="4094299" y="1963514"/>
                  <a:pt x="4094299" y="1938790"/>
                </a:cubicBezTo>
                <a:close/>
                <a:moveTo>
                  <a:pt x="4162751" y="1935906"/>
                </a:moveTo>
                <a:lnTo>
                  <a:pt x="4179608" y="1956921"/>
                </a:lnTo>
                <a:cubicBezTo>
                  <a:pt x="4186249" y="1969283"/>
                  <a:pt x="4186249" y="1975464"/>
                  <a:pt x="4172967" y="1963514"/>
                </a:cubicBezTo>
                <a:lnTo>
                  <a:pt x="4145382" y="1938790"/>
                </a:lnTo>
                <a:close/>
                <a:moveTo>
                  <a:pt x="4145382" y="1914066"/>
                </a:moveTo>
                <a:cubicBezTo>
                  <a:pt x="4159175" y="1926428"/>
                  <a:pt x="4165816" y="1932609"/>
                  <a:pt x="4165816" y="1935493"/>
                </a:cubicBezTo>
                <a:lnTo>
                  <a:pt x="4162751" y="1935906"/>
                </a:lnTo>
                <a:close/>
                <a:moveTo>
                  <a:pt x="4094299" y="1914066"/>
                </a:moveTo>
                <a:cubicBezTo>
                  <a:pt x="4119841" y="1914066"/>
                  <a:pt x="4119841" y="1938790"/>
                  <a:pt x="4119841" y="1938790"/>
                </a:cubicBezTo>
                <a:cubicBezTo>
                  <a:pt x="4145382" y="1963514"/>
                  <a:pt x="4119841" y="1963514"/>
                  <a:pt x="4119841" y="1963514"/>
                </a:cubicBezTo>
                <a:cubicBezTo>
                  <a:pt x="4094299" y="1914066"/>
                  <a:pt x="4145382" y="1963102"/>
                  <a:pt x="4094299" y="1914066"/>
                </a:cubicBezTo>
                <a:close/>
                <a:moveTo>
                  <a:pt x="4172967" y="1892638"/>
                </a:moveTo>
                <a:cubicBezTo>
                  <a:pt x="4200041" y="1938790"/>
                  <a:pt x="4200041" y="1938790"/>
                  <a:pt x="4172967" y="1938790"/>
                </a:cubicBezTo>
                <a:cubicBezTo>
                  <a:pt x="4172967" y="1938790"/>
                  <a:pt x="4172967" y="1892638"/>
                  <a:pt x="4172967" y="1892638"/>
                </a:cubicBezTo>
                <a:close/>
                <a:moveTo>
                  <a:pt x="4094810" y="1890166"/>
                </a:moveTo>
                <a:cubicBezTo>
                  <a:pt x="4121884" y="1890166"/>
                  <a:pt x="4121373" y="1914066"/>
                  <a:pt x="4121373" y="1914066"/>
                </a:cubicBezTo>
                <a:cubicBezTo>
                  <a:pt x="4121373" y="1914066"/>
                  <a:pt x="4094810" y="1890166"/>
                  <a:pt x="4094810" y="1890166"/>
                </a:cubicBezTo>
                <a:close/>
                <a:moveTo>
                  <a:pt x="708840" y="1887127"/>
                </a:moveTo>
                <a:cubicBezTo>
                  <a:pt x="710181" y="1887487"/>
                  <a:pt x="712352" y="1888929"/>
                  <a:pt x="715672" y="1891814"/>
                </a:cubicBezTo>
                <a:cubicBezTo>
                  <a:pt x="794851" y="1963514"/>
                  <a:pt x="689620" y="1915714"/>
                  <a:pt x="689620" y="1963514"/>
                </a:cubicBezTo>
                <a:cubicBezTo>
                  <a:pt x="715672" y="1963514"/>
                  <a:pt x="715672" y="1963514"/>
                  <a:pt x="715672" y="1963514"/>
                </a:cubicBezTo>
                <a:cubicBezTo>
                  <a:pt x="715672" y="1987414"/>
                  <a:pt x="715672" y="2011314"/>
                  <a:pt x="715672" y="2059115"/>
                </a:cubicBezTo>
                <a:cubicBezTo>
                  <a:pt x="742236" y="2083015"/>
                  <a:pt x="715672" y="2106915"/>
                  <a:pt x="768288" y="2178615"/>
                </a:cubicBezTo>
                <a:cubicBezTo>
                  <a:pt x="715672" y="2106915"/>
                  <a:pt x="636494" y="2059115"/>
                  <a:pt x="583368" y="2059115"/>
                </a:cubicBezTo>
                <a:cubicBezTo>
                  <a:pt x="603290" y="2059115"/>
                  <a:pt x="652840" y="2059115"/>
                  <a:pt x="643135" y="2028621"/>
                </a:cubicBezTo>
                <a:lnTo>
                  <a:pt x="628831" y="2011726"/>
                </a:lnTo>
                <a:lnTo>
                  <a:pt x="603800" y="2013787"/>
                </a:lnTo>
                <a:cubicBezTo>
                  <a:pt x="597160" y="2016671"/>
                  <a:pt x="597160" y="2022440"/>
                  <a:pt x="610952" y="2033978"/>
                </a:cubicBezTo>
                <a:cubicBezTo>
                  <a:pt x="570086" y="2016671"/>
                  <a:pt x="575194" y="1999364"/>
                  <a:pt x="603290" y="2001425"/>
                </a:cubicBezTo>
                <a:lnTo>
                  <a:pt x="626277" y="2007606"/>
                </a:lnTo>
                <a:lnTo>
                  <a:pt x="609930" y="1987414"/>
                </a:lnTo>
                <a:cubicBezTo>
                  <a:pt x="689109" y="2011314"/>
                  <a:pt x="636494" y="1915714"/>
                  <a:pt x="662546" y="1891814"/>
                </a:cubicBezTo>
                <a:cubicBezTo>
                  <a:pt x="722313" y="1927664"/>
                  <a:pt x="706988" y="1896759"/>
                  <a:pt x="706988" y="1888930"/>
                </a:cubicBezTo>
                <a:cubicBezTo>
                  <a:pt x="706988" y="1887487"/>
                  <a:pt x="707499" y="1886766"/>
                  <a:pt x="708840" y="1887127"/>
                </a:cubicBezTo>
                <a:close/>
                <a:moveTo>
                  <a:pt x="4172967" y="1867914"/>
                </a:moveTo>
                <a:cubicBezTo>
                  <a:pt x="4172967" y="1867914"/>
                  <a:pt x="4172967" y="1867914"/>
                  <a:pt x="4200041" y="1867914"/>
                </a:cubicBezTo>
                <a:cubicBezTo>
                  <a:pt x="4200041" y="1891814"/>
                  <a:pt x="4200041" y="1891814"/>
                  <a:pt x="4200041" y="1891814"/>
                </a:cubicBezTo>
                <a:cubicBezTo>
                  <a:pt x="4227626" y="1915714"/>
                  <a:pt x="4227115" y="1915714"/>
                  <a:pt x="4254700" y="1963514"/>
                </a:cubicBezTo>
                <a:cubicBezTo>
                  <a:pt x="4227115" y="1939614"/>
                  <a:pt x="4200041" y="1891814"/>
                  <a:pt x="4172967" y="1867914"/>
                </a:cubicBezTo>
                <a:close/>
                <a:moveTo>
                  <a:pt x="4068247" y="1867502"/>
                </a:moveTo>
                <a:lnTo>
                  <a:pt x="4094810" y="1890166"/>
                </a:lnTo>
                <a:cubicBezTo>
                  <a:pt x="4068247" y="1890166"/>
                  <a:pt x="4094810" y="1890166"/>
                  <a:pt x="4068247" y="1890166"/>
                </a:cubicBezTo>
                <a:cubicBezTo>
                  <a:pt x="4068247" y="1890166"/>
                  <a:pt x="4068247" y="1890166"/>
                  <a:pt x="4068247" y="1887281"/>
                </a:cubicBezTo>
                <a:close/>
                <a:moveTo>
                  <a:pt x="4066204" y="1865442"/>
                </a:moveTo>
                <a:lnTo>
                  <a:pt x="4068247" y="1866678"/>
                </a:lnTo>
                <a:lnTo>
                  <a:pt x="4068247" y="1867502"/>
                </a:lnTo>
                <a:close/>
                <a:moveTo>
                  <a:pt x="6301595" y="1843602"/>
                </a:moveTo>
                <a:cubicBezTo>
                  <a:pt x="6325603" y="1867914"/>
                  <a:pt x="6325603" y="1867914"/>
                  <a:pt x="6325603" y="1892638"/>
                </a:cubicBezTo>
                <a:cubicBezTo>
                  <a:pt x="6325603" y="1892638"/>
                  <a:pt x="6325603" y="1892638"/>
                  <a:pt x="6301595" y="1867914"/>
                </a:cubicBezTo>
                <a:cubicBezTo>
                  <a:pt x="6325603" y="1892638"/>
                  <a:pt x="6301595" y="1867914"/>
                  <a:pt x="6301595" y="1843602"/>
                </a:cubicBezTo>
                <a:close/>
                <a:moveTo>
                  <a:pt x="4008480" y="1843602"/>
                </a:moveTo>
                <a:lnTo>
                  <a:pt x="4014099" y="1843602"/>
                </a:lnTo>
                <a:lnTo>
                  <a:pt x="4039641" y="1867914"/>
                </a:lnTo>
                <a:cubicBezTo>
                  <a:pt x="4039641" y="1867914"/>
                  <a:pt x="4026870" y="1855964"/>
                  <a:pt x="4014099" y="1846486"/>
                </a:cubicBezTo>
                <a:close/>
                <a:moveTo>
                  <a:pt x="4014610" y="1842366"/>
                </a:moveTo>
                <a:lnTo>
                  <a:pt x="4030956" y="1849371"/>
                </a:lnTo>
                <a:lnTo>
                  <a:pt x="4041173" y="1866678"/>
                </a:lnTo>
                <a:cubicBezTo>
                  <a:pt x="4041173" y="1866678"/>
                  <a:pt x="4014610" y="1842366"/>
                  <a:pt x="4014610" y="1842366"/>
                </a:cubicBezTo>
                <a:close/>
                <a:moveTo>
                  <a:pt x="3996731" y="1836597"/>
                </a:moveTo>
                <a:lnTo>
                  <a:pt x="4008480" y="1843602"/>
                </a:lnTo>
                <a:lnTo>
                  <a:pt x="4001328" y="1843602"/>
                </a:lnTo>
                <a:cubicBezTo>
                  <a:pt x="3994688" y="1843602"/>
                  <a:pt x="3988558" y="1843602"/>
                  <a:pt x="3988558" y="1843602"/>
                </a:cubicBezTo>
                <a:cubicBezTo>
                  <a:pt x="3988558" y="1837421"/>
                  <a:pt x="3991623" y="1835772"/>
                  <a:pt x="3996731" y="1836597"/>
                </a:cubicBezTo>
                <a:close/>
                <a:moveTo>
                  <a:pt x="7178689" y="1818878"/>
                </a:moveTo>
                <a:cubicBezTo>
                  <a:pt x="7205763" y="1867914"/>
                  <a:pt x="7178689" y="1867914"/>
                  <a:pt x="7178689" y="1867914"/>
                </a:cubicBezTo>
                <a:lnTo>
                  <a:pt x="7178178" y="1867502"/>
                </a:lnTo>
                <a:lnTo>
                  <a:pt x="7161321" y="1905000"/>
                </a:lnTo>
                <a:cubicBezTo>
                  <a:pt x="7128627" y="1929724"/>
                  <a:pt x="7058644" y="1920659"/>
                  <a:pt x="7018289" y="1938790"/>
                </a:cubicBezTo>
                <a:cubicBezTo>
                  <a:pt x="7018289" y="1914890"/>
                  <a:pt x="7071415" y="1914890"/>
                  <a:pt x="7044851" y="1867090"/>
                </a:cubicBezTo>
                <a:cubicBezTo>
                  <a:pt x="7071415" y="1867090"/>
                  <a:pt x="7071415" y="1890578"/>
                  <a:pt x="7071415" y="1914478"/>
                </a:cubicBezTo>
                <a:cubicBezTo>
                  <a:pt x="7071415" y="1866678"/>
                  <a:pt x="7085207" y="1848959"/>
                  <a:pt x="7105129" y="1845662"/>
                </a:cubicBezTo>
                <a:lnTo>
                  <a:pt x="7177667" y="1866678"/>
                </a:lnTo>
                <a:lnTo>
                  <a:pt x="7166939" y="1853492"/>
                </a:lnTo>
                <a:cubicBezTo>
                  <a:pt x="7163364" y="1841954"/>
                  <a:pt x="7178689" y="1837421"/>
                  <a:pt x="7178689" y="1818878"/>
                </a:cubicBezTo>
                <a:close/>
                <a:moveTo>
                  <a:pt x="715162" y="1818878"/>
                </a:moveTo>
                <a:cubicBezTo>
                  <a:pt x="794851" y="1892638"/>
                  <a:pt x="662035" y="1818878"/>
                  <a:pt x="768288" y="1892638"/>
                </a:cubicBezTo>
                <a:cubicBezTo>
                  <a:pt x="741724" y="1867914"/>
                  <a:pt x="741724" y="1892638"/>
                  <a:pt x="741724" y="1892638"/>
                </a:cubicBezTo>
                <a:cubicBezTo>
                  <a:pt x="715162" y="1867914"/>
                  <a:pt x="688598" y="1867914"/>
                  <a:pt x="662035" y="1843602"/>
                </a:cubicBezTo>
                <a:cubicBezTo>
                  <a:pt x="662035" y="1818878"/>
                  <a:pt x="662035" y="1843602"/>
                  <a:pt x="688598" y="1843602"/>
                </a:cubicBezTo>
                <a:cubicBezTo>
                  <a:pt x="688598" y="1843602"/>
                  <a:pt x="715162" y="1843602"/>
                  <a:pt x="715162" y="1818878"/>
                </a:cubicBezTo>
                <a:close/>
                <a:moveTo>
                  <a:pt x="6219861" y="1794153"/>
                </a:moveTo>
                <a:cubicBezTo>
                  <a:pt x="6219861" y="1794153"/>
                  <a:pt x="6219861" y="1794153"/>
                  <a:pt x="6219861" y="1818878"/>
                </a:cubicBezTo>
                <a:cubicBezTo>
                  <a:pt x="6192277" y="1794153"/>
                  <a:pt x="6192277" y="1794153"/>
                  <a:pt x="6219861" y="1794153"/>
                </a:cubicBezTo>
                <a:close/>
                <a:moveTo>
                  <a:pt x="4145382" y="1794153"/>
                </a:moveTo>
                <a:cubicBezTo>
                  <a:pt x="4145382" y="1794153"/>
                  <a:pt x="4145382" y="1794153"/>
                  <a:pt x="4172967" y="1794153"/>
                </a:cubicBezTo>
                <a:cubicBezTo>
                  <a:pt x="4172967" y="1818878"/>
                  <a:pt x="4145382" y="1794153"/>
                  <a:pt x="4145382" y="1794153"/>
                </a:cubicBezTo>
                <a:close/>
                <a:moveTo>
                  <a:pt x="3916825" y="1780891"/>
                </a:moveTo>
                <a:lnTo>
                  <a:pt x="3922261" y="1785114"/>
                </a:lnTo>
                <a:cubicBezTo>
                  <a:pt x="3933899" y="1794153"/>
                  <a:pt x="3933899" y="1794153"/>
                  <a:pt x="3933899" y="1794153"/>
                </a:cubicBezTo>
                <a:cubicBezTo>
                  <a:pt x="3933899" y="1794153"/>
                  <a:pt x="3927003" y="1788796"/>
                  <a:pt x="3920106" y="1783440"/>
                </a:cubicBezTo>
                <a:close/>
                <a:moveTo>
                  <a:pt x="3906314" y="1772726"/>
                </a:moveTo>
                <a:cubicBezTo>
                  <a:pt x="3906314" y="1772726"/>
                  <a:pt x="3908038" y="1774065"/>
                  <a:pt x="3910624" y="1776074"/>
                </a:cubicBezTo>
                <a:lnTo>
                  <a:pt x="3916825" y="1780891"/>
                </a:lnTo>
                <a:close/>
                <a:moveTo>
                  <a:pt x="3534430" y="1772726"/>
                </a:moveTo>
                <a:cubicBezTo>
                  <a:pt x="3534430" y="1772726"/>
                  <a:pt x="3541582" y="1772726"/>
                  <a:pt x="3551798" y="1775610"/>
                </a:cubicBezTo>
                <a:lnTo>
                  <a:pt x="3562015" y="1780967"/>
                </a:lnTo>
                <a:close/>
                <a:moveTo>
                  <a:pt x="7524009" y="1748826"/>
                </a:moveTo>
                <a:cubicBezTo>
                  <a:pt x="7530651" y="1748826"/>
                  <a:pt x="7533715" y="1750474"/>
                  <a:pt x="7535248" y="1752535"/>
                </a:cubicBezTo>
                <a:lnTo>
                  <a:pt x="7534737" y="1755831"/>
                </a:lnTo>
                <a:close/>
                <a:moveTo>
                  <a:pt x="4147936" y="1723690"/>
                </a:moveTo>
                <a:cubicBezTo>
                  <a:pt x="4147936" y="1723690"/>
                  <a:pt x="4173989" y="1748414"/>
                  <a:pt x="4200041" y="1748414"/>
                </a:cubicBezTo>
                <a:cubicBezTo>
                  <a:pt x="4200041" y="1772726"/>
                  <a:pt x="4173989" y="1772726"/>
                  <a:pt x="4147936" y="1772726"/>
                </a:cubicBezTo>
                <a:cubicBezTo>
                  <a:pt x="4121373" y="1723690"/>
                  <a:pt x="4147936" y="1723690"/>
                  <a:pt x="4147936" y="1723690"/>
                </a:cubicBezTo>
                <a:close/>
                <a:moveTo>
                  <a:pt x="3836841" y="1716685"/>
                </a:moveTo>
                <a:cubicBezTo>
                  <a:pt x="3853188" y="1719981"/>
                  <a:pt x="3887924" y="1746765"/>
                  <a:pt x="3907847" y="1746765"/>
                </a:cubicBezTo>
                <a:cubicBezTo>
                  <a:pt x="3907847" y="1746765"/>
                  <a:pt x="3908357" y="1770665"/>
                  <a:pt x="3934921" y="1770665"/>
                </a:cubicBezTo>
                <a:lnTo>
                  <a:pt x="3943605" y="1776435"/>
                </a:lnTo>
                <a:lnTo>
                  <a:pt x="4014610" y="1821762"/>
                </a:lnTo>
                <a:lnTo>
                  <a:pt x="4066204" y="1865442"/>
                </a:lnTo>
                <a:lnTo>
                  <a:pt x="4041173" y="1854316"/>
                </a:lnTo>
                <a:lnTo>
                  <a:pt x="4030956" y="1849371"/>
                </a:lnTo>
                <a:lnTo>
                  <a:pt x="4028402" y="1845662"/>
                </a:lnTo>
                <a:cubicBezTo>
                  <a:pt x="4021762" y="1842366"/>
                  <a:pt x="4014610" y="1842366"/>
                  <a:pt x="4014610" y="1842366"/>
                </a:cubicBezTo>
                <a:cubicBezTo>
                  <a:pt x="4014610" y="1842366"/>
                  <a:pt x="3988047" y="1818466"/>
                  <a:pt x="3988047" y="1818466"/>
                </a:cubicBezTo>
                <a:cubicBezTo>
                  <a:pt x="3988047" y="1818466"/>
                  <a:pt x="3961484" y="1794565"/>
                  <a:pt x="3961484" y="1794565"/>
                </a:cubicBezTo>
                <a:cubicBezTo>
                  <a:pt x="3921639" y="1776846"/>
                  <a:pt x="3881794" y="1745529"/>
                  <a:pt x="3852677" y="1730695"/>
                </a:cubicBezTo>
                <a:lnTo>
                  <a:pt x="3841950" y="1727398"/>
                </a:lnTo>
                <a:lnTo>
                  <a:pt x="3855231" y="1748414"/>
                </a:lnTo>
                <a:cubicBezTo>
                  <a:pt x="3828157" y="1748414"/>
                  <a:pt x="3828157" y="1723690"/>
                  <a:pt x="3828157" y="1723690"/>
                </a:cubicBezTo>
                <a:lnTo>
                  <a:pt x="3835309" y="1725338"/>
                </a:lnTo>
                <a:lnTo>
                  <a:pt x="3828157" y="1722866"/>
                </a:lnTo>
                <a:cubicBezTo>
                  <a:pt x="3828157" y="1716685"/>
                  <a:pt x="3831733" y="1715448"/>
                  <a:pt x="3836841" y="1716685"/>
                </a:cubicBezTo>
                <a:close/>
                <a:moveTo>
                  <a:pt x="3460360" y="1713388"/>
                </a:moveTo>
                <a:cubicBezTo>
                  <a:pt x="3468022" y="1709679"/>
                  <a:pt x="3483347" y="1723690"/>
                  <a:pt x="3483347" y="1723690"/>
                </a:cubicBezTo>
                <a:cubicBezTo>
                  <a:pt x="3483347" y="1748002"/>
                  <a:pt x="3483858" y="1723690"/>
                  <a:pt x="3456273" y="1723690"/>
                </a:cubicBezTo>
                <a:cubicBezTo>
                  <a:pt x="3456273" y="1717509"/>
                  <a:pt x="3457806" y="1714624"/>
                  <a:pt x="3460360" y="1713388"/>
                </a:cubicBezTo>
                <a:close/>
                <a:moveTo>
                  <a:pt x="2984267" y="1702262"/>
                </a:moveTo>
                <a:lnTo>
                  <a:pt x="2990397" y="1703498"/>
                </a:lnTo>
                <a:lnTo>
                  <a:pt x="2991418" y="1705558"/>
                </a:lnTo>
                <a:close/>
                <a:moveTo>
                  <a:pt x="3745914" y="1698966"/>
                </a:moveTo>
                <a:cubicBezTo>
                  <a:pt x="3745914" y="1698966"/>
                  <a:pt x="3773498" y="1698966"/>
                  <a:pt x="3773498" y="1723690"/>
                </a:cubicBezTo>
                <a:cubicBezTo>
                  <a:pt x="3773498" y="1723690"/>
                  <a:pt x="3745914" y="1698966"/>
                  <a:pt x="3745914" y="1698966"/>
                </a:cubicBezTo>
                <a:close/>
                <a:moveTo>
                  <a:pt x="2969963" y="1694021"/>
                </a:moveTo>
                <a:cubicBezTo>
                  <a:pt x="2971496" y="1694432"/>
                  <a:pt x="2975582" y="1697729"/>
                  <a:pt x="2980691" y="1700613"/>
                </a:cubicBezTo>
                <a:lnTo>
                  <a:pt x="2984267" y="1702262"/>
                </a:lnTo>
                <a:lnTo>
                  <a:pt x="2977115" y="1700613"/>
                </a:lnTo>
                <a:cubicBezTo>
                  <a:pt x="2970474" y="1694432"/>
                  <a:pt x="2968942" y="1693196"/>
                  <a:pt x="2969963" y="1694021"/>
                </a:cubicBezTo>
                <a:close/>
                <a:moveTo>
                  <a:pt x="7470373" y="1677538"/>
                </a:moveTo>
                <a:cubicBezTo>
                  <a:pt x="7496935" y="1725338"/>
                  <a:pt x="7497447" y="1701438"/>
                  <a:pt x="7524009" y="1772726"/>
                </a:cubicBezTo>
                <a:cubicBezTo>
                  <a:pt x="7524009" y="1772726"/>
                  <a:pt x="7530651" y="1766957"/>
                  <a:pt x="7533715" y="1760776"/>
                </a:cubicBezTo>
                <a:lnTo>
                  <a:pt x="7534737" y="1755831"/>
                </a:lnTo>
                <a:lnTo>
                  <a:pt x="7547508" y="1763661"/>
                </a:lnTo>
                <a:cubicBezTo>
                  <a:pt x="7550573" y="1772726"/>
                  <a:pt x="7550573" y="1784676"/>
                  <a:pt x="7550573" y="1796626"/>
                </a:cubicBezTo>
                <a:cubicBezTo>
                  <a:pt x="7550573" y="1796626"/>
                  <a:pt x="7496935" y="1796626"/>
                  <a:pt x="7496935" y="1820526"/>
                </a:cubicBezTo>
                <a:cubicBezTo>
                  <a:pt x="7470373" y="1820526"/>
                  <a:pt x="7470373" y="1820526"/>
                  <a:pt x="7470373" y="1796626"/>
                </a:cubicBezTo>
                <a:cubicBezTo>
                  <a:pt x="7470373" y="1867914"/>
                  <a:pt x="7416735" y="1772726"/>
                  <a:pt x="7390173" y="1820526"/>
                </a:cubicBezTo>
                <a:cubicBezTo>
                  <a:pt x="7390173" y="1772726"/>
                  <a:pt x="7390173" y="1796626"/>
                  <a:pt x="7390173" y="1772726"/>
                </a:cubicBezTo>
                <a:cubicBezTo>
                  <a:pt x="7416735" y="1796626"/>
                  <a:pt x="7417246" y="1725338"/>
                  <a:pt x="7443809" y="1701438"/>
                </a:cubicBezTo>
                <a:cubicBezTo>
                  <a:pt x="7443809" y="1701438"/>
                  <a:pt x="7470373" y="1748826"/>
                  <a:pt x="7470373" y="1748826"/>
                </a:cubicBezTo>
                <a:cubicBezTo>
                  <a:pt x="7443809" y="1701438"/>
                  <a:pt x="7496935" y="1748826"/>
                  <a:pt x="7470373" y="1677538"/>
                </a:cubicBezTo>
                <a:close/>
                <a:moveTo>
                  <a:pt x="4971394" y="1677538"/>
                </a:moveTo>
                <a:cubicBezTo>
                  <a:pt x="5024010" y="1677538"/>
                  <a:pt x="5077136" y="1701438"/>
                  <a:pt x="5156825" y="1749238"/>
                </a:cubicBezTo>
                <a:cubicBezTo>
                  <a:pt x="5182878" y="1773550"/>
                  <a:pt x="5209441" y="1797038"/>
                  <a:pt x="5262567" y="1820938"/>
                </a:cubicBezTo>
                <a:cubicBezTo>
                  <a:pt x="5262567" y="1820938"/>
                  <a:pt x="5262567" y="1844838"/>
                  <a:pt x="5209441" y="1820938"/>
                </a:cubicBezTo>
                <a:cubicBezTo>
                  <a:pt x="5236004" y="1844838"/>
                  <a:pt x="5288619" y="1868738"/>
                  <a:pt x="5315183" y="1892638"/>
                </a:cubicBezTo>
                <a:cubicBezTo>
                  <a:pt x="5368309" y="1940438"/>
                  <a:pt x="5394872" y="1964750"/>
                  <a:pt x="5421435" y="2012551"/>
                </a:cubicBezTo>
                <a:cubicBezTo>
                  <a:pt x="5341746" y="1964750"/>
                  <a:pt x="5289130" y="1916538"/>
                  <a:pt x="5236004" y="1868738"/>
                </a:cubicBezTo>
                <a:cubicBezTo>
                  <a:pt x="5236004" y="1868738"/>
                  <a:pt x="5236004" y="1892638"/>
                  <a:pt x="5209441" y="1868738"/>
                </a:cubicBezTo>
                <a:cubicBezTo>
                  <a:pt x="5156315" y="1844838"/>
                  <a:pt x="5156315" y="1820938"/>
                  <a:pt x="5103188" y="1797038"/>
                </a:cubicBezTo>
                <a:cubicBezTo>
                  <a:pt x="5077136" y="1797038"/>
                  <a:pt x="5077136" y="1773550"/>
                  <a:pt x="5050573" y="1749238"/>
                </a:cubicBezTo>
                <a:cubicBezTo>
                  <a:pt x="5024010" y="1725338"/>
                  <a:pt x="5050573" y="1749238"/>
                  <a:pt x="5050573" y="1725338"/>
                </a:cubicBezTo>
                <a:cubicBezTo>
                  <a:pt x="5024010" y="1701438"/>
                  <a:pt x="4997957" y="1701438"/>
                  <a:pt x="4971394" y="1677538"/>
                </a:cubicBezTo>
                <a:close/>
                <a:moveTo>
                  <a:pt x="891909" y="1640039"/>
                </a:moveTo>
                <a:lnTo>
                  <a:pt x="899571" y="1644572"/>
                </a:lnTo>
                <a:cubicBezTo>
                  <a:pt x="902636" y="1653638"/>
                  <a:pt x="902636" y="1665588"/>
                  <a:pt x="902636" y="1677538"/>
                </a:cubicBezTo>
                <a:cubicBezTo>
                  <a:pt x="902636" y="1671769"/>
                  <a:pt x="899571" y="1661055"/>
                  <a:pt x="895484" y="1649517"/>
                </a:cubicBezTo>
                <a:close/>
                <a:moveTo>
                  <a:pt x="820903" y="1625205"/>
                </a:moveTo>
                <a:lnTo>
                  <a:pt x="823968" y="1629737"/>
                </a:lnTo>
                <a:lnTo>
                  <a:pt x="820903" y="1629326"/>
                </a:lnTo>
                <a:lnTo>
                  <a:pt x="820393" y="1626853"/>
                </a:lnTo>
                <a:close/>
                <a:moveTo>
                  <a:pt x="794340" y="1623556"/>
                </a:moveTo>
                <a:lnTo>
                  <a:pt x="820903" y="1629326"/>
                </a:lnTo>
                <a:lnTo>
                  <a:pt x="828055" y="1660231"/>
                </a:lnTo>
                <a:cubicBezTo>
                  <a:pt x="830098" y="1670121"/>
                  <a:pt x="830609" y="1677538"/>
                  <a:pt x="823968" y="1677538"/>
                </a:cubicBezTo>
                <a:lnTo>
                  <a:pt x="794340" y="1656522"/>
                </a:lnTo>
                <a:lnTo>
                  <a:pt x="787189" y="1693196"/>
                </a:lnTo>
                <a:cubicBezTo>
                  <a:pt x="782591" y="1703910"/>
                  <a:pt x="776972" y="1714212"/>
                  <a:pt x="773396" y="1730283"/>
                </a:cubicBezTo>
                <a:lnTo>
                  <a:pt x="771353" y="1750474"/>
                </a:lnTo>
                <a:lnTo>
                  <a:pt x="794851" y="1770254"/>
                </a:lnTo>
                <a:cubicBezTo>
                  <a:pt x="794851" y="1782204"/>
                  <a:pt x="794851" y="1788384"/>
                  <a:pt x="791786" y="1788384"/>
                </a:cubicBezTo>
                <a:lnTo>
                  <a:pt x="769310" y="1771078"/>
                </a:lnTo>
                <a:lnTo>
                  <a:pt x="769310" y="1770665"/>
                </a:lnTo>
                <a:lnTo>
                  <a:pt x="768288" y="1770254"/>
                </a:lnTo>
                <a:cubicBezTo>
                  <a:pt x="715672" y="1746765"/>
                  <a:pt x="768799" y="1770665"/>
                  <a:pt x="742236" y="1746765"/>
                </a:cubicBezTo>
                <a:cubicBezTo>
                  <a:pt x="742236" y="1746765"/>
                  <a:pt x="742236" y="1746765"/>
                  <a:pt x="689620" y="1698966"/>
                </a:cubicBezTo>
                <a:cubicBezTo>
                  <a:pt x="702391" y="1698966"/>
                  <a:pt x="722313" y="1711328"/>
                  <a:pt x="742236" y="1726162"/>
                </a:cubicBezTo>
                <a:lnTo>
                  <a:pt x="754496" y="1736464"/>
                </a:lnTo>
                <a:lnTo>
                  <a:pt x="743768" y="1724926"/>
                </a:lnTo>
                <a:cubicBezTo>
                  <a:pt x="743768" y="1706795"/>
                  <a:pt x="743768" y="1688664"/>
                  <a:pt x="765733" y="1670944"/>
                </a:cubicBezTo>
                <a:lnTo>
                  <a:pt x="792808" y="1654050"/>
                </a:lnTo>
                <a:lnTo>
                  <a:pt x="784124" y="1635507"/>
                </a:lnTo>
                <a:cubicBezTo>
                  <a:pt x="784124" y="1629737"/>
                  <a:pt x="787699" y="1625205"/>
                  <a:pt x="794340" y="1623556"/>
                </a:cubicBezTo>
                <a:close/>
                <a:moveTo>
                  <a:pt x="3671843" y="1618199"/>
                </a:moveTo>
                <a:cubicBezTo>
                  <a:pt x="3679506" y="1614491"/>
                  <a:pt x="3694831" y="1628501"/>
                  <a:pt x="3694831" y="1628501"/>
                </a:cubicBezTo>
                <a:cubicBezTo>
                  <a:pt x="3694831" y="1628501"/>
                  <a:pt x="3695341" y="1628501"/>
                  <a:pt x="3667757" y="1628501"/>
                </a:cubicBezTo>
                <a:cubicBezTo>
                  <a:pt x="3667757" y="1622320"/>
                  <a:pt x="3669289" y="1619024"/>
                  <a:pt x="3671843" y="1618199"/>
                </a:cubicBezTo>
                <a:close/>
                <a:moveTo>
                  <a:pt x="7747242" y="1609958"/>
                </a:moveTo>
                <a:lnTo>
                  <a:pt x="7758481" y="1616139"/>
                </a:lnTo>
                <a:cubicBezTo>
                  <a:pt x="7762056" y="1622320"/>
                  <a:pt x="7762056" y="1628501"/>
                  <a:pt x="7762056" y="1628501"/>
                </a:cubicBezTo>
                <a:cubicBezTo>
                  <a:pt x="7762056" y="1628501"/>
                  <a:pt x="7755415" y="1622320"/>
                  <a:pt x="7748775" y="1612843"/>
                </a:cubicBezTo>
                <a:close/>
                <a:moveTo>
                  <a:pt x="6298019" y="1597596"/>
                </a:moveTo>
                <a:cubicBezTo>
                  <a:pt x="6300062" y="1596360"/>
                  <a:pt x="6301595" y="1597596"/>
                  <a:pt x="6301595" y="1603777"/>
                </a:cubicBezTo>
                <a:cubicBezTo>
                  <a:pt x="6301595" y="1603777"/>
                  <a:pt x="6301595" y="1616139"/>
                  <a:pt x="6301595" y="1625205"/>
                </a:cubicBezTo>
                <a:lnTo>
                  <a:pt x="6301595" y="1628501"/>
                </a:lnTo>
                <a:cubicBezTo>
                  <a:pt x="6281161" y="1628501"/>
                  <a:pt x="6291377" y="1600892"/>
                  <a:pt x="6298019" y="1597596"/>
                </a:cubicBezTo>
                <a:close/>
                <a:moveTo>
                  <a:pt x="7734471" y="1579053"/>
                </a:moveTo>
                <a:lnTo>
                  <a:pt x="7747242" y="1609958"/>
                </a:lnTo>
                <a:lnTo>
                  <a:pt x="7734471" y="1603777"/>
                </a:lnTo>
                <a:cubicBezTo>
                  <a:pt x="7734471" y="1603777"/>
                  <a:pt x="7734471" y="1579053"/>
                  <a:pt x="7734471" y="1579053"/>
                </a:cubicBezTo>
                <a:close/>
                <a:moveTo>
                  <a:pt x="3534430" y="1579053"/>
                </a:moveTo>
                <a:lnTo>
                  <a:pt x="3562015" y="1579053"/>
                </a:lnTo>
                <a:cubicBezTo>
                  <a:pt x="3562015" y="1603777"/>
                  <a:pt x="3534430" y="1579053"/>
                  <a:pt x="3534430" y="1579053"/>
                </a:cubicBezTo>
                <a:close/>
                <a:moveTo>
                  <a:pt x="3482325" y="1579053"/>
                </a:moveTo>
                <a:cubicBezTo>
                  <a:pt x="3508889" y="1602953"/>
                  <a:pt x="3561504" y="1651165"/>
                  <a:pt x="3587556" y="1675065"/>
                </a:cubicBezTo>
                <a:cubicBezTo>
                  <a:pt x="3561504" y="1651165"/>
                  <a:pt x="3587556" y="1675065"/>
                  <a:pt x="3587556" y="1651165"/>
                </a:cubicBezTo>
                <a:cubicBezTo>
                  <a:pt x="3640172" y="1698966"/>
                  <a:pt x="3587556" y="1675065"/>
                  <a:pt x="3587556" y="1698966"/>
                </a:cubicBezTo>
                <a:cubicBezTo>
                  <a:pt x="3508889" y="1627265"/>
                  <a:pt x="3456273" y="1579053"/>
                  <a:pt x="3456273" y="1627265"/>
                </a:cubicBezTo>
                <a:cubicBezTo>
                  <a:pt x="3456273" y="1579053"/>
                  <a:pt x="3482325" y="1579053"/>
                  <a:pt x="3482325" y="1579053"/>
                </a:cubicBezTo>
                <a:close/>
                <a:moveTo>
                  <a:pt x="2928586" y="1569987"/>
                </a:moveTo>
                <a:cubicBezTo>
                  <a:pt x="2936759" y="1567103"/>
                  <a:pt x="2955660" y="1579053"/>
                  <a:pt x="2975072" y="1579053"/>
                </a:cubicBezTo>
                <a:cubicBezTo>
                  <a:pt x="2949530" y="1579053"/>
                  <a:pt x="2923989" y="1579053"/>
                  <a:pt x="2923989" y="1579053"/>
                </a:cubicBezTo>
                <a:cubicBezTo>
                  <a:pt x="2923989" y="1573696"/>
                  <a:pt x="2925521" y="1571223"/>
                  <a:pt x="2928586" y="1569987"/>
                </a:cubicBezTo>
                <a:close/>
                <a:moveTo>
                  <a:pt x="7444831" y="1557625"/>
                </a:moveTo>
                <a:cubicBezTo>
                  <a:pt x="7444831" y="1605013"/>
                  <a:pt x="7444831" y="1605013"/>
                  <a:pt x="7444831" y="1628501"/>
                </a:cubicBezTo>
                <a:cubicBezTo>
                  <a:pt x="7417246" y="1581113"/>
                  <a:pt x="7417246" y="1557625"/>
                  <a:pt x="7444831" y="1557625"/>
                </a:cubicBezTo>
                <a:close/>
                <a:moveTo>
                  <a:pt x="6301595" y="1557625"/>
                </a:moveTo>
                <a:cubicBezTo>
                  <a:pt x="6274521" y="1629737"/>
                  <a:pt x="6192277" y="1581526"/>
                  <a:pt x="6219861" y="1677538"/>
                </a:cubicBezTo>
                <a:cubicBezTo>
                  <a:pt x="6192277" y="1629737"/>
                  <a:pt x="6219861" y="1629737"/>
                  <a:pt x="6192277" y="1605837"/>
                </a:cubicBezTo>
                <a:cubicBezTo>
                  <a:pt x="6219861" y="1581938"/>
                  <a:pt x="6246935" y="1557625"/>
                  <a:pt x="6301595" y="1557625"/>
                </a:cubicBezTo>
                <a:close/>
                <a:moveTo>
                  <a:pt x="3507356" y="1557625"/>
                </a:moveTo>
                <a:cubicBezTo>
                  <a:pt x="3507356" y="1557625"/>
                  <a:pt x="3507356" y="1562982"/>
                  <a:pt x="3510932" y="1568339"/>
                </a:cubicBezTo>
                <a:lnTo>
                  <a:pt x="3534430" y="1579053"/>
                </a:lnTo>
                <a:cubicBezTo>
                  <a:pt x="3507356" y="1579053"/>
                  <a:pt x="3507356" y="1579053"/>
                  <a:pt x="3507356" y="1579053"/>
                </a:cubicBezTo>
                <a:cubicBezTo>
                  <a:pt x="3507356" y="1557625"/>
                  <a:pt x="3507356" y="1557625"/>
                  <a:pt x="3507356" y="1557625"/>
                </a:cubicBezTo>
                <a:close/>
                <a:moveTo>
                  <a:pt x="6407336" y="1508589"/>
                </a:moveTo>
                <a:cubicBezTo>
                  <a:pt x="6434921" y="1532901"/>
                  <a:pt x="6407336" y="1533313"/>
                  <a:pt x="6407336" y="1557625"/>
                </a:cubicBezTo>
                <a:cubicBezTo>
                  <a:pt x="6380262" y="1533313"/>
                  <a:pt x="6407336" y="1532901"/>
                  <a:pt x="6407336" y="1508589"/>
                </a:cubicBezTo>
                <a:close/>
                <a:moveTo>
                  <a:pt x="3366878" y="1489634"/>
                </a:moveTo>
                <a:cubicBezTo>
                  <a:pt x="3386289" y="1496227"/>
                  <a:pt x="3402636" y="1508589"/>
                  <a:pt x="3402636" y="1508589"/>
                </a:cubicBezTo>
                <a:cubicBezTo>
                  <a:pt x="3402636" y="1508589"/>
                  <a:pt x="3429199" y="1508589"/>
                  <a:pt x="3429199" y="1533313"/>
                </a:cubicBezTo>
                <a:cubicBezTo>
                  <a:pt x="3402636" y="1508589"/>
                  <a:pt x="3402636" y="1508589"/>
                  <a:pt x="3376584" y="1508589"/>
                </a:cubicBezTo>
                <a:cubicBezTo>
                  <a:pt x="3376584" y="1508589"/>
                  <a:pt x="3376073" y="1496639"/>
                  <a:pt x="3366878" y="1489634"/>
                </a:cubicBezTo>
                <a:close/>
                <a:moveTo>
                  <a:pt x="2736514" y="1483865"/>
                </a:moveTo>
                <a:cubicBezTo>
                  <a:pt x="2736514" y="1483865"/>
                  <a:pt x="2763588" y="1532901"/>
                  <a:pt x="2763588" y="1508589"/>
                </a:cubicBezTo>
                <a:cubicBezTo>
                  <a:pt x="2818247" y="1557625"/>
                  <a:pt x="2763588" y="1557625"/>
                  <a:pt x="2763588" y="1533313"/>
                </a:cubicBezTo>
                <a:cubicBezTo>
                  <a:pt x="2763588" y="1533313"/>
                  <a:pt x="2736514" y="1508589"/>
                  <a:pt x="2736514" y="1483865"/>
                </a:cubicBezTo>
                <a:close/>
                <a:moveTo>
                  <a:pt x="2763588" y="1461201"/>
                </a:moveTo>
                <a:cubicBezTo>
                  <a:pt x="2776870" y="1473151"/>
                  <a:pt x="2784021" y="1477683"/>
                  <a:pt x="2786065" y="1477683"/>
                </a:cubicBezTo>
                <a:lnTo>
                  <a:pt x="2780956" y="1467794"/>
                </a:lnTo>
                <a:lnTo>
                  <a:pt x="2783511" y="1469030"/>
                </a:lnTo>
                <a:cubicBezTo>
                  <a:pt x="2802922" y="1482217"/>
                  <a:pt x="2818247" y="1508589"/>
                  <a:pt x="2818247" y="1508589"/>
                </a:cubicBezTo>
                <a:cubicBezTo>
                  <a:pt x="2790662" y="1485101"/>
                  <a:pt x="2763588" y="1461201"/>
                  <a:pt x="2763588" y="1461201"/>
                </a:cubicBezTo>
                <a:close/>
                <a:moveTo>
                  <a:pt x="3562015" y="1459141"/>
                </a:moveTo>
                <a:cubicBezTo>
                  <a:pt x="3616674" y="1459141"/>
                  <a:pt x="3562015" y="1459141"/>
                  <a:pt x="3589089" y="1483865"/>
                </a:cubicBezTo>
                <a:cubicBezTo>
                  <a:pt x="3562015" y="1483865"/>
                  <a:pt x="3562015" y="1483865"/>
                  <a:pt x="3562015" y="1483865"/>
                </a:cubicBezTo>
                <a:cubicBezTo>
                  <a:pt x="3534430" y="1508589"/>
                  <a:pt x="3534430" y="1459141"/>
                  <a:pt x="3562015" y="1459141"/>
                </a:cubicBezTo>
                <a:close/>
                <a:moveTo>
                  <a:pt x="3508889" y="1459141"/>
                </a:moveTo>
                <a:cubicBezTo>
                  <a:pt x="3508889" y="1459141"/>
                  <a:pt x="3535452" y="1508589"/>
                  <a:pt x="3562015" y="1533313"/>
                </a:cubicBezTo>
                <a:cubicBezTo>
                  <a:pt x="3535452" y="1533313"/>
                  <a:pt x="3508889" y="1508589"/>
                  <a:pt x="3482325" y="1533313"/>
                </a:cubicBezTo>
                <a:cubicBezTo>
                  <a:pt x="3429199" y="1459553"/>
                  <a:pt x="3535452" y="1508589"/>
                  <a:pt x="3508889" y="1459141"/>
                </a:cubicBezTo>
                <a:close/>
                <a:moveTo>
                  <a:pt x="2757458" y="1449663"/>
                </a:moveTo>
                <a:cubicBezTo>
                  <a:pt x="2758991" y="1449663"/>
                  <a:pt x="2760523" y="1449663"/>
                  <a:pt x="2761545" y="1449663"/>
                </a:cubicBezTo>
                <a:cubicBezTo>
                  <a:pt x="2768696" y="1455432"/>
                  <a:pt x="2775848" y="1462025"/>
                  <a:pt x="2780446" y="1467382"/>
                </a:cubicBezTo>
                <a:lnTo>
                  <a:pt x="2763588" y="1461201"/>
                </a:lnTo>
                <a:cubicBezTo>
                  <a:pt x="2753372" y="1452547"/>
                  <a:pt x="2754904" y="1450487"/>
                  <a:pt x="2757458" y="1449663"/>
                </a:cubicBezTo>
                <a:close/>
                <a:moveTo>
                  <a:pt x="3667757" y="1437713"/>
                </a:moveTo>
                <a:cubicBezTo>
                  <a:pt x="3695341" y="1460789"/>
                  <a:pt x="3694831" y="1483865"/>
                  <a:pt x="3694831" y="1483865"/>
                </a:cubicBezTo>
                <a:cubicBezTo>
                  <a:pt x="3667757" y="1460789"/>
                  <a:pt x="3667757" y="1460789"/>
                  <a:pt x="3667757" y="1437713"/>
                </a:cubicBezTo>
                <a:close/>
                <a:moveTo>
                  <a:pt x="3004189" y="1412989"/>
                </a:moveTo>
                <a:cubicBezTo>
                  <a:pt x="3010830" y="1424939"/>
                  <a:pt x="3014406" y="1430708"/>
                  <a:pt x="3016449" y="1433592"/>
                </a:cubicBezTo>
                <a:lnTo>
                  <a:pt x="3018492" y="1435240"/>
                </a:lnTo>
                <a:lnTo>
                  <a:pt x="3020025" y="1436889"/>
                </a:lnTo>
                <a:cubicBezTo>
                  <a:pt x="3032285" y="1452547"/>
                  <a:pt x="3037393" y="1448427"/>
                  <a:pt x="3057315" y="1483865"/>
                </a:cubicBezTo>
                <a:cubicBezTo>
                  <a:pt x="3057315" y="1483865"/>
                  <a:pt x="3030752" y="1459964"/>
                  <a:pt x="3004189" y="1459964"/>
                </a:cubicBezTo>
                <a:cubicBezTo>
                  <a:pt x="3004189" y="1436476"/>
                  <a:pt x="2977115" y="1436476"/>
                  <a:pt x="3004189" y="1412989"/>
                </a:cubicBezTo>
                <a:close/>
                <a:moveTo>
                  <a:pt x="3786780" y="1411340"/>
                </a:moveTo>
                <a:cubicBezTo>
                  <a:pt x="3808746" y="1435653"/>
                  <a:pt x="3848590" y="1466146"/>
                  <a:pt x="3828157" y="1483865"/>
                </a:cubicBezTo>
                <a:cubicBezTo>
                  <a:pt x="3807213" y="1447602"/>
                  <a:pt x="3800061" y="1434417"/>
                  <a:pt x="3786780" y="1411340"/>
                </a:cubicBezTo>
                <a:close/>
                <a:moveTo>
                  <a:pt x="3738762" y="1406395"/>
                </a:moveTo>
                <a:cubicBezTo>
                  <a:pt x="3747957" y="1406395"/>
                  <a:pt x="3760728" y="1412165"/>
                  <a:pt x="3773498" y="1412165"/>
                </a:cubicBezTo>
                <a:cubicBezTo>
                  <a:pt x="3773498" y="1459141"/>
                  <a:pt x="3747957" y="1436064"/>
                  <a:pt x="3722415" y="1436064"/>
                </a:cubicBezTo>
                <a:cubicBezTo>
                  <a:pt x="3722415" y="1412165"/>
                  <a:pt x="3729056" y="1406395"/>
                  <a:pt x="3738762" y="1406395"/>
                </a:cubicBezTo>
                <a:close/>
                <a:moveTo>
                  <a:pt x="851368" y="1399714"/>
                </a:moveTo>
                <a:lnTo>
                  <a:pt x="850021" y="1414637"/>
                </a:lnTo>
                <a:cubicBezTo>
                  <a:pt x="850021" y="1408662"/>
                  <a:pt x="850021" y="1404181"/>
                  <a:pt x="850428" y="1401193"/>
                </a:cubicBezTo>
                <a:close/>
                <a:moveTo>
                  <a:pt x="6540663" y="1388677"/>
                </a:moveTo>
                <a:cubicBezTo>
                  <a:pt x="6540663" y="1413401"/>
                  <a:pt x="6540663" y="1437713"/>
                  <a:pt x="6513078" y="1413401"/>
                </a:cubicBezTo>
                <a:cubicBezTo>
                  <a:pt x="6540663" y="1413401"/>
                  <a:pt x="6540663" y="1388677"/>
                  <a:pt x="6540663" y="1388677"/>
                </a:cubicBezTo>
                <a:close/>
                <a:moveTo>
                  <a:pt x="3057315" y="1388677"/>
                </a:moveTo>
                <a:cubicBezTo>
                  <a:pt x="3108398" y="1412165"/>
                  <a:pt x="3107887" y="1459141"/>
                  <a:pt x="3082346" y="1459141"/>
                </a:cubicBezTo>
                <a:cubicBezTo>
                  <a:pt x="3056804" y="1388677"/>
                  <a:pt x="3108398" y="1435653"/>
                  <a:pt x="3057315" y="1388677"/>
                </a:cubicBezTo>
                <a:close/>
                <a:moveTo>
                  <a:pt x="3002146" y="1388677"/>
                </a:moveTo>
                <a:lnTo>
                  <a:pt x="3004189" y="1389501"/>
                </a:lnTo>
                <a:lnTo>
                  <a:pt x="3004189" y="1389913"/>
                </a:lnTo>
                <a:lnTo>
                  <a:pt x="3026155" y="1401039"/>
                </a:lnTo>
                <a:cubicBezTo>
                  <a:pt x="3029730" y="1407220"/>
                  <a:pt x="3029730" y="1413401"/>
                  <a:pt x="3029730" y="1413401"/>
                </a:cubicBezTo>
                <a:cubicBezTo>
                  <a:pt x="3029730" y="1413401"/>
                  <a:pt x="3023090" y="1407220"/>
                  <a:pt x="3016449" y="1401039"/>
                </a:cubicBezTo>
                <a:lnTo>
                  <a:pt x="3005211" y="1391149"/>
                </a:lnTo>
                <a:lnTo>
                  <a:pt x="3020535" y="1421642"/>
                </a:lnTo>
                <a:cubicBezTo>
                  <a:pt x="3030752" y="1430708"/>
                  <a:pt x="3044034" y="1436476"/>
                  <a:pt x="3057315" y="1436476"/>
                </a:cubicBezTo>
                <a:cubicBezTo>
                  <a:pt x="3084389" y="1459964"/>
                  <a:pt x="3057315" y="1459964"/>
                  <a:pt x="3057315" y="1459964"/>
                </a:cubicBezTo>
                <a:cubicBezTo>
                  <a:pt x="3030752" y="1436476"/>
                  <a:pt x="3024111" y="1436476"/>
                  <a:pt x="3020535" y="1436476"/>
                </a:cubicBezTo>
                <a:lnTo>
                  <a:pt x="3018492" y="1435240"/>
                </a:lnTo>
                <a:lnTo>
                  <a:pt x="3004189" y="1412989"/>
                </a:lnTo>
                <a:cubicBezTo>
                  <a:pt x="3004189" y="1412989"/>
                  <a:pt x="3004189" y="1412576"/>
                  <a:pt x="3004189" y="1409692"/>
                </a:cubicBezTo>
                <a:lnTo>
                  <a:pt x="3004189" y="1390325"/>
                </a:lnTo>
                <a:close/>
                <a:moveTo>
                  <a:pt x="3217716" y="1363952"/>
                </a:moveTo>
                <a:cubicBezTo>
                  <a:pt x="3243768" y="1363952"/>
                  <a:pt x="3269820" y="1388677"/>
                  <a:pt x="3295873" y="1388677"/>
                </a:cubicBezTo>
                <a:cubicBezTo>
                  <a:pt x="3269820" y="1388677"/>
                  <a:pt x="3217716" y="1363952"/>
                  <a:pt x="3217716" y="1363952"/>
                </a:cubicBezTo>
                <a:close/>
                <a:moveTo>
                  <a:pt x="2979158" y="1354887"/>
                </a:moveTo>
                <a:cubicBezTo>
                  <a:pt x="2986821" y="1352002"/>
                  <a:pt x="3002146" y="1363952"/>
                  <a:pt x="3002146" y="1363952"/>
                </a:cubicBezTo>
                <a:lnTo>
                  <a:pt x="2979158" y="1356123"/>
                </a:lnTo>
                <a:close/>
                <a:moveTo>
                  <a:pt x="2975582" y="1354887"/>
                </a:moveTo>
                <a:cubicBezTo>
                  <a:pt x="2976093" y="1354062"/>
                  <a:pt x="2976604" y="1354887"/>
                  <a:pt x="2978647" y="1356123"/>
                </a:cubicBezTo>
                <a:lnTo>
                  <a:pt x="2979158" y="1356123"/>
                </a:lnTo>
                <a:lnTo>
                  <a:pt x="2975072" y="1363952"/>
                </a:lnTo>
                <a:cubicBezTo>
                  <a:pt x="2975072" y="1358596"/>
                  <a:pt x="2975582" y="1356123"/>
                  <a:pt x="2975582" y="1354887"/>
                </a:cubicBezTo>
                <a:close/>
                <a:moveTo>
                  <a:pt x="876073" y="1342524"/>
                </a:moveTo>
                <a:cubicBezTo>
                  <a:pt x="955251" y="1438125"/>
                  <a:pt x="876584" y="1342524"/>
                  <a:pt x="929199" y="1414637"/>
                </a:cubicBezTo>
                <a:cubicBezTo>
                  <a:pt x="902636" y="1486337"/>
                  <a:pt x="850021" y="1510237"/>
                  <a:pt x="902636" y="1605837"/>
                </a:cubicBezTo>
                <a:cubicBezTo>
                  <a:pt x="876073" y="1581938"/>
                  <a:pt x="876584" y="1593888"/>
                  <a:pt x="883225" y="1614903"/>
                </a:cubicBezTo>
                <a:lnTo>
                  <a:pt x="891909" y="1640039"/>
                </a:lnTo>
                <a:lnTo>
                  <a:pt x="876073" y="1629737"/>
                </a:lnTo>
                <a:cubicBezTo>
                  <a:pt x="850021" y="1611607"/>
                  <a:pt x="835207" y="1605837"/>
                  <a:pt x="827544" y="1607074"/>
                </a:cubicBezTo>
                <a:lnTo>
                  <a:pt x="820903" y="1625205"/>
                </a:lnTo>
                <a:lnTo>
                  <a:pt x="801492" y="1591003"/>
                </a:lnTo>
                <a:cubicBezTo>
                  <a:pt x="792808" y="1565455"/>
                  <a:pt x="816817" y="1569987"/>
                  <a:pt x="797405" y="1533725"/>
                </a:cubicBezTo>
                <a:cubicBezTo>
                  <a:pt x="850021" y="1558038"/>
                  <a:pt x="823968" y="1533725"/>
                  <a:pt x="850021" y="1557625"/>
                </a:cubicBezTo>
                <a:cubicBezTo>
                  <a:pt x="797405" y="1462025"/>
                  <a:pt x="850021" y="1438537"/>
                  <a:pt x="876073" y="1414637"/>
                </a:cubicBezTo>
                <a:cubicBezTo>
                  <a:pt x="863047" y="1402687"/>
                  <a:pt x="856534" y="1396712"/>
                  <a:pt x="853277" y="1396712"/>
                </a:cubicBezTo>
                <a:lnTo>
                  <a:pt x="851368" y="1399714"/>
                </a:lnTo>
                <a:lnTo>
                  <a:pt x="853277" y="1378581"/>
                </a:lnTo>
                <a:cubicBezTo>
                  <a:pt x="856534" y="1366528"/>
                  <a:pt x="863047" y="1354475"/>
                  <a:pt x="876073" y="1342524"/>
                </a:cubicBezTo>
                <a:close/>
                <a:moveTo>
                  <a:pt x="853086" y="1320273"/>
                </a:moveTo>
                <a:cubicBezTo>
                  <a:pt x="848999" y="1315740"/>
                  <a:pt x="862791" y="1326042"/>
                  <a:pt x="878627" y="1333459"/>
                </a:cubicBezTo>
                <a:lnTo>
                  <a:pt x="881692" y="1334283"/>
                </a:lnTo>
                <a:lnTo>
                  <a:pt x="875051" y="1340052"/>
                </a:lnTo>
                <a:cubicBezTo>
                  <a:pt x="861770" y="1328514"/>
                  <a:pt x="855129" y="1322745"/>
                  <a:pt x="853086" y="1320273"/>
                </a:cubicBezTo>
                <a:close/>
                <a:moveTo>
                  <a:pt x="8401615" y="1318213"/>
                </a:moveTo>
                <a:cubicBezTo>
                  <a:pt x="8428178" y="1341700"/>
                  <a:pt x="8428178" y="1341289"/>
                  <a:pt x="8428178" y="1341289"/>
                </a:cubicBezTo>
                <a:cubicBezTo>
                  <a:pt x="8454230" y="1388677"/>
                  <a:pt x="8428178" y="1388677"/>
                  <a:pt x="8401615" y="1388677"/>
                </a:cubicBezTo>
                <a:cubicBezTo>
                  <a:pt x="8401615" y="1388677"/>
                  <a:pt x="8348999" y="1388677"/>
                  <a:pt x="8348999" y="1388677"/>
                </a:cubicBezTo>
                <a:cubicBezTo>
                  <a:pt x="8348999" y="1365188"/>
                  <a:pt x="8401615" y="1365188"/>
                  <a:pt x="8401615" y="1318213"/>
                </a:cubicBezTo>
                <a:cubicBezTo>
                  <a:pt x="8401615" y="1318213"/>
                  <a:pt x="8401615" y="1341289"/>
                  <a:pt x="8401615" y="1341289"/>
                </a:cubicBezTo>
                <a:cubicBezTo>
                  <a:pt x="8428178" y="1365188"/>
                  <a:pt x="8401615" y="1318213"/>
                  <a:pt x="8401615" y="1318213"/>
                </a:cubicBezTo>
                <a:close/>
                <a:moveTo>
                  <a:pt x="3069064" y="1311208"/>
                </a:moveTo>
                <a:cubicBezTo>
                  <a:pt x="3067021" y="1309971"/>
                  <a:pt x="3070597" y="1311619"/>
                  <a:pt x="3083878" y="1317800"/>
                </a:cubicBezTo>
                <a:lnTo>
                  <a:pt x="3084900" y="1319449"/>
                </a:lnTo>
                <a:close/>
                <a:moveTo>
                  <a:pt x="8442992" y="1310383"/>
                </a:moveTo>
                <a:cubicBezTo>
                  <a:pt x="8454741" y="1312855"/>
                  <a:pt x="8454741" y="1334696"/>
                  <a:pt x="8454741" y="1317389"/>
                </a:cubicBezTo>
                <a:cubicBezTo>
                  <a:pt x="8481815" y="1364364"/>
                  <a:pt x="8427156" y="1340877"/>
                  <a:pt x="8427156" y="1317389"/>
                </a:cubicBezTo>
                <a:cubicBezTo>
                  <a:pt x="8434308" y="1311208"/>
                  <a:pt x="8439416" y="1309559"/>
                  <a:pt x="8442992" y="1310383"/>
                </a:cubicBezTo>
                <a:close/>
                <a:moveTo>
                  <a:pt x="8481815" y="1293488"/>
                </a:moveTo>
                <a:cubicBezTo>
                  <a:pt x="8481815" y="1317800"/>
                  <a:pt x="8481815" y="1318213"/>
                  <a:pt x="8481815" y="1342524"/>
                </a:cubicBezTo>
                <a:cubicBezTo>
                  <a:pt x="8454741" y="1293488"/>
                  <a:pt x="8481815" y="1317800"/>
                  <a:pt x="8481815" y="1293488"/>
                </a:cubicBezTo>
                <a:close/>
                <a:moveTo>
                  <a:pt x="2657846" y="1293488"/>
                </a:moveTo>
                <a:cubicBezTo>
                  <a:pt x="2684920" y="1293488"/>
                  <a:pt x="2685431" y="1316976"/>
                  <a:pt x="2712505" y="1340464"/>
                </a:cubicBezTo>
                <a:cubicBezTo>
                  <a:pt x="2657846" y="1293488"/>
                  <a:pt x="2685431" y="1340464"/>
                  <a:pt x="2685431" y="1363952"/>
                </a:cubicBezTo>
                <a:cubicBezTo>
                  <a:pt x="2630772" y="1316976"/>
                  <a:pt x="2657846" y="1316976"/>
                  <a:pt x="2657846" y="1293488"/>
                </a:cubicBezTo>
                <a:close/>
                <a:moveTo>
                  <a:pt x="855129" y="1277829"/>
                </a:moveTo>
                <a:cubicBezTo>
                  <a:pt x="868411" y="1280714"/>
                  <a:pt x="888333" y="1292664"/>
                  <a:pt x="901614" y="1316564"/>
                </a:cubicBezTo>
                <a:cubicBezTo>
                  <a:pt x="901614" y="1316564"/>
                  <a:pt x="927667" y="1363952"/>
                  <a:pt x="927667" y="1363952"/>
                </a:cubicBezTo>
                <a:cubicBezTo>
                  <a:pt x="914896" y="1352002"/>
                  <a:pt x="904679" y="1344585"/>
                  <a:pt x="897528" y="1340052"/>
                </a:cubicBezTo>
                <a:lnTo>
                  <a:pt x="883225" y="1334696"/>
                </a:lnTo>
                <a:lnTo>
                  <a:pt x="901614" y="1340052"/>
                </a:lnTo>
                <a:cubicBezTo>
                  <a:pt x="901614" y="1316564"/>
                  <a:pt x="875051" y="1292664"/>
                  <a:pt x="848488" y="1292664"/>
                </a:cubicBezTo>
                <a:cubicBezTo>
                  <a:pt x="835207" y="1280714"/>
                  <a:pt x="841847" y="1274945"/>
                  <a:pt x="855129" y="1277829"/>
                </a:cubicBezTo>
                <a:close/>
                <a:moveTo>
                  <a:pt x="2697691" y="1256814"/>
                </a:moveTo>
                <a:cubicBezTo>
                  <a:pt x="2700245" y="1256814"/>
                  <a:pt x="2703821" y="1257226"/>
                  <a:pt x="2707908" y="1258875"/>
                </a:cubicBezTo>
                <a:cubicBezTo>
                  <a:pt x="2724765" y="1265056"/>
                  <a:pt x="2751328" y="1282774"/>
                  <a:pt x="2764610" y="1294725"/>
                </a:cubicBezTo>
                <a:cubicBezTo>
                  <a:pt x="2738047" y="1246512"/>
                  <a:pt x="2818247" y="1318625"/>
                  <a:pt x="2818247" y="1318625"/>
                </a:cubicBezTo>
                <a:cubicBezTo>
                  <a:pt x="2818247" y="1342937"/>
                  <a:pt x="2765121" y="1294725"/>
                  <a:pt x="2711484" y="1294725"/>
                </a:cubicBezTo>
                <a:cubicBezTo>
                  <a:pt x="2691561" y="1267528"/>
                  <a:pt x="2690029" y="1257638"/>
                  <a:pt x="2697691" y="1256814"/>
                </a:cubicBezTo>
                <a:close/>
                <a:moveTo>
                  <a:pt x="2763077" y="1246512"/>
                </a:moveTo>
                <a:cubicBezTo>
                  <a:pt x="2776359" y="1258463"/>
                  <a:pt x="2789640" y="1264231"/>
                  <a:pt x="2802922" y="1267116"/>
                </a:cubicBezTo>
                <a:lnTo>
                  <a:pt x="2843788" y="1270412"/>
                </a:lnTo>
                <a:lnTo>
                  <a:pt x="2858092" y="1283186"/>
                </a:lnTo>
                <a:cubicBezTo>
                  <a:pt x="2865243" y="1289367"/>
                  <a:pt x="2870352" y="1294312"/>
                  <a:pt x="2870352" y="1294312"/>
                </a:cubicBezTo>
                <a:cubicBezTo>
                  <a:pt x="2896915" y="1294312"/>
                  <a:pt x="2896915" y="1317800"/>
                  <a:pt x="2923989" y="1317800"/>
                </a:cubicBezTo>
                <a:cubicBezTo>
                  <a:pt x="2923989" y="1341289"/>
                  <a:pt x="2923989" y="1365188"/>
                  <a:pt x="2923989" y="1365188"/>
                </a:cubicBezTo>
                <a:cubicBezTo>
                  <a:pt x="2923989" y="1365188"/>
                  <a:pt x="2950552" y="1389088"/>
                  <a:pt x="2950552" y="1389088"/>
                </a:cubicBezTo>
                <a:cubicBezTo>
                  <a:pt x="2977115" y="1389088"/>
                  <a:pt x="2950552" y="1365188"/>
                  <a:pt x="3004189" y="1412989"/>
                </a:cubicBezTo>
                <a:cubicBezTo>
                  <a:pt x="2950552" y="1389088"/>
                  <a:pt x="2923478" y="1389088"/>
                  <a:pt x="2896915" y="1365188"/>
                </a:cubicBezTo>
                <a:cubicBezTo>
                  <a:pt x="2923478" y="1389088"/>
                  <a:pt x="2950552" y="1412989"/>
                  <a:pt x="2923989" y="1412989"/>
                </a:cubicBezTo>
                <a:cubicBezTo>
                  <a:pt x="2870352" y="1365188"/>
                  <a:pt x="2923989" y="1365188"/>
                  <a:pt x="2870352" y="1341289"/>
                </a:cubicBezTo>
                <a:cubicBezTo>
                  <a:pt x="2870352" y="1317800"/>
                  <a:pt x="2869841" y="1341289"/>
                  <a:pt x="2896915" y="1341289"/>
                </a:cubicBezTo>
                <a:cubicBezTo>
                  <a:pt x="2869841" y="1317800"/>
                  <a:pt x="2870352" y="1317800"/>
                  <a:pt x="2843788" y="1294312"/>
                </a:cubicBezTo>
                <a:cubicBezTo>
                  <a:pt x="2870352" y="1317800"/>
                  <a:pt x="2816714" y="1293901"/>
                  <a:pt x="2843788" y="1341289"/>
                </a:cubicBezTo>
                <a:cubicBezTo>
                  <a:pt x="2843788" y="1341289"/>
                  <a:pt x="2816714" y="1317800"/>
                  <a:pt x="2816714" y="1294312"/>
                </a:cubicBezTo>
                <a:cubicBezTo>
                  <a:pt x="2789640" y="1270412"/>
                  <a:pt x="2789640" y="1294312"/>
                  <a:pt x="2763077" y="1270412"/>
                </a:cubicBezTo>
                <a:cubicBezTo>
                  <a:pt x="2763077" y="1270412"/>
                  <a:pt x="2763077" y="1270412"/>
                  <a:pt x="2763077" y="1246512"/>
                </a:cubicBezTo>
                <a:close/>
                <a:moveTo>
                  <a:pt x="929199" y="1227145"/>
                </a:moveTo>
                <a:lnTo>
                  <a:pt x="956273" y="1244452"/>
                </a:lnTo>
                <a:cubicBezTo>
                  <a:pt x="956273" y="1268352"/>
                  <a:pt x="929199" y="1244452"/>
                  <a:pt x="929199" y="1244452"/>
                </a:cubicBezTo>
                <a:cubicBezTo>
                  <a:pt x="929199" y="1244452"/>
                  <a:pt x="929199" y="1244864"/>
                  <a:pt x="929199" y="1241979"/>
                </a:cubicBezTo>
                <a:close/>
                <a:moveTo>
                  <a:pt x="2736514" y="1222612"/>
                </a:moveTo>
                <a:cubicBezTo>
                  <a:pt x="2736514" y="1222612"/>
                  <a:pt x="2763077" y="1223024"/>
                  <a:pt x="2763077" y="1246512"/>
                </a:cubicBezTo>
                <a:cubicBezTo>
                  <a:pt x="2736514" y="1223024"/>
                  <a:pt x="2736514" y="1222612"/>
                  <a:pt x="2736514" y="1222612"/>
                </a:cubicBezTo>
                <a:close/>
                <a:moveTo>
                  <a:pt x="929199" y="1220964"/>
                </a:moveTo>
                <a:lnTo>
                  <a:pt x="929199" y="1227145"/>
                </a:lnTo>
                <a:lnTo>
                  <a:pt x="922558" y="1222612"/>
                </a:lnTo>
                <a:close/>
                <a:moveTo>
                  <a:pt x="3076216" y="1209838"/>
                </a:moveTo>
                <a:cubicBezTo>
                  <a:pt x="3082346" y="1209838"/>
                  <a:pt x="3095627" y="1220964"/>
                  <a:pt x="3108398" y="1244040"/>
                </a:cubicBezTo>
                <a:cubicBezTo>
                  <a:pt x="3108398" y="1244040"/>
                  <a:pt x="3082346" y="1220964"/>
                  <a:pt x="3082346" y="1244040"/>
                </a:cubicBezTo>
                <a:cubicBezTo>
                  <a:pt x="3069575" y="1220964"/>
                  <a:pt x="3069575" y="1209838"/>
                  <a:pt x="3076216" y="1209838"/>
                </a:cubicBezTo>
                <a:close/>
                <a:moveTo>
                  <a:pt x="2685431" y="1198300"/>
                </a:moveTo>
                <a:cubicBezTo>
                  <a:pt x="2685431" y="1221788"/>
                  <a:pt x="2712505" y="1221788"/>
                  <a:pt x="2712505" y="1245276"/>
                </a:cubicBezTo>
                <a:cubicBezTo>
                  <a:pt x="2712505" y="1268764"/>
                  <a:pt x="2657846" y="1198300"/>
                  <a:pt x="2685431" y="1198300"/>
                </a:cubicBezTo>
                <a:close/>
                <a:moveTo>
                  <a:pt x="6857888" y="1148852"/>
                </a:moveTo>
                <a:cubicBezTo>
                  <a:pt x="6885473" y="1173576"/>
                  <a:pt x="6857888" y="1173576"/>
                  <a:pt x="6857888" y="1173576"/>
                </a:cubicBezTo>
                <a:cubicBezTo>
                  <a:pt x="6830814" y="1148852"/>
                  <a:pt x="6857888" y="1148852"/>
                  <a:pt x="6857888" y="1148852"/>
                </a:cubicBezTo>
                <a:close/>
                <a:moveTo>
                  <a:pt x="822436" y="1148852"/>
                </a:moveTo>
                <a:cubicBezTo>
                  <a:pt x="882714" y="1184702"/>
                  <a:pt x="882203" y="1194180"/>
                  <a:pt x="912342" y="1216431"/>
                </a:cubicBezTo>
                <a:lnTo>
                  <a:pt x="922558" y="1222612"/>
                </a:lnTo>
                <a:lnTo>
                  <a:pt x="917450" y="1223849"/>
                </a:lnTo>
                <a:cubicBezTo>
                  <a:pt x="912342" y="1229617"/>
                  <a:pt x="922558" y="1238683"/>
                  <a:pt x="902636" y="1220964"/>
                </a:cubicBezTo>
                <a:cubicBezTo>
                  <a:pt x="982836" y="1292664"/>
                  <a:pt x="955762" y="1316152"/>
                  <a:pt x="982836" y="1363952"/>
                </a:cubicBezTo>
                <a:cubicBezTo>
                  <a:pt x="929199" y="1316152"/>
                  <a:pt x="902636" y="1292252"/>
                  <a:pt x="876073" y="1268352"/>
                </a:cubicBezTo>
                <a:cubicBezTo>
                  <a:pt x="902636" y="1268352"/>
                  <a:pt x="955762" y="1268352"/>
                  <a:pt x="822436" y="1148852"/>
                </a:cubicBezTo>
                <a:close/>
                <a:moveTo>
                  <a:pt x="2974050" y="1146379"/>
                </a:moveTo>
                <a:cubicBezTo>
                  <a:pt x="2983756" y="1143083"/>
                  <a:pt x="3003678" y="1148852"/>
                  <a:pt x="3029730" y="1173576"/>
                </a:cubicBezTo>
                <a:cubicBezTo>
                  <a:pt x="3003678" y="1173576"/>
                  <a:pt x="3003678" y="1173576"/>
                  <a:pt x="2977115" y="1173576"/>
                </a:cubicBezTo>
                <a:cubicBezTo>
                  <a:pt x="2964344" y="1161214"/>
                  <a:pt x="2964344" y="1149264"/>
                  <a:pt x="2974050" y="1146379"/>
                </a:cubicBezTo>
                <a:close/>
                <a:moveTo>
                  <a:pt x="2631794" y="1124539"/>
                </a:moveTo>
                <a:cubicBezTo>
                  <a:pt x="2657846" y="1148852"/>
                  <a:pt x="2605742" y="1148852"/>
                  <a:pt x="2657846" y="1198300"/>
                </a:cubicBezTo>
                <a:cubicBezTo>
                  <a:pt x="2631794" y="1173576"/>
                  <a:pt x="2631794" y="1173576"/>
                  <a:pt x="2631794" y="1173576"/>
                </a:cubicBezTo>
                <a:cubicBezTo>
                  <a:pt x="2605742" y="1148852"/>
                  <a:pt x="2579179" y="1124539"/>
                  <a:pt x="2631794" y="1124539"/>
                </a:cubicBezTo>
                <a:close/>
                <a:moveTo>
                  <a:pt x="2565897" y="1085393"/>
                </a:moveTo>
                <a:lnTo>
                  <a:pt x="2576114" y="1090750"/>
                </a:lnTo>
                <a:cubicBezTo>
                  <a:pt x="2579690" y="1096931"/>
                  <a:pt x="2579179" y="1103112"/>
                  <a:pt x="2579179" y="1103112"/>
                </a:cubicBezTo>
                <a:close/>
                <a:moveTo>
                  <a:pt x="7390173" y="1078800"/>
                </a:moveTo>
                <a:lnTo>
                  <a:pt x="7400389" y="1092398"/>
                </a:lnTo>
                <a:lnTo>
                  <a:pt x="7401411" y="1098991"/>
                </a:lnTo>
                <a:cubicBezTo>
                  <a:pt x="7399878" y="1101051"/>
                  <a:pt x="7396813" y="1103112"/>
                  <a:pt x="7390173" y="1103112"/>
                </a:cubicBezTo>
                <a:close/>
                <a:moveTo>
                  <a:pt x="2544953" y="1063141"/>
                </a:moveTo>
                <a:cubicBezTo>
                  <a:pt x="2544953" y="1061493"/>
                  <a:pt x="2546996" y="1062317"/>
                  <a:pt x="2552105" y="1068086"/>
                </a:cubicBezTo>
                <a:lnTo>
                  <a:pt x="2565897" y="1085393"/>
                </a:lnTo>
                <a:lnTo>
                  <a:pt x="2552105" y="1078387"/>
                </a:lnTo>
                <a:cubicBezTo>
                  <a:pt x="2552105" y="1078387"/>
                  <a:pt x="2544953" y="1066438"/>
                  <a:pt x="2544953" y="1063141"/>
                </a:cubicBezTo>
                <a:close/>
                <a:moveTo>
                  <a:pt x="904169" y="1053663"/>
                </a:moveTo>
                <a:cubicBezTo>
                  <a:pt x="928178" y="1078387"/>
                  <a:pt x="927667" y="1103112"/>
                  <a:pt x="927667" y="1103112"/>
                </a:cubicBezTo>
                <a:cubicBezTo>
                  <a:pt x="927667" y="1103112"/>
                  <a:pt x="928178" y="1102700"/>
                  <a:pt x="904169" y="1078387"/>
                </a:cubicBezTo>
                <a:cubicBezTo>
                  <a:pt x="904169" y="1078387"/>
                  <a:pt x="904169" y="1078387"/>
                  <a:pt x="904169" y="1053663"/>
                </a:cubicBezTo>
                <a:close/>
                <a:moveTo>
                  <a:pt x="904169" y="1028939"/>
                </a:moveTo>
                <a:cubicBezTo>
                  <a:pt x="930221" y="1028939"/>
                  <a:pt x="956273" y="1053663"/>
                  <a:pt x="982836" y="1053663"/>
                </a:cubicBezTo>
                <a:cubicBezTo>
                  <a:pt x="982836" y="1078387"/>
                  <a:pt x="956273" y="1078387"/>
                  <a:pt x="904169" y="1028939"/>
                </a:cubicBezTo>
                <a:close/>
                <a:moveTo>
                  <a:pt x="7736515" y="959711"/>
                </a:moveTo>
                <a:cubicBezTo>
                  <a:pt x="7763589" y="1007511"/>
                  <a:pt x="7736515" y="983200"/>
                  <a:pt x="7763078" y="1007099"/>
                </a:cubicBezTo>
                <a:cubicBezTo>
                  <a:pt x="7763078" y="1054900"/>
                  <a:pt x="7763078" y="1054900"/>
                  <a:pt x="7789641" y="1054900"/>
                </a:cubicBezTo>
                <a:cubicBezTo>
                  <a:pt x="7789641" y="1054900"/>
                  <a:pt x="7790152" y="1030999"/>
                  <a:pt x="7763078" y="1007099"/>
                </a:cubicBezTo>
                <a:cubicBezTo>
                  <a:pt x="7790152" y="1030999"/>
                  <a:pt x="7816204" y="1054900"/>
                  <a:pt x="7816204" y="1054900"/>
                </a:cubicBezTo>
                <a:cubicBezTo>
                  <a:pt x="7816204" y="1078800"/>
                  <a:pt x="7789641" y="1055312"/>
                  <a:pt x="7816204" y="1103112"/>
                </a:cubicBezTo>
                <a:cubicBezTo>
                  <a:pt x="7736515" y="1079212"/>
                  <a:pt x="7736515" y="1150500"/>
                  <a:pt x="7656315" y="1126600"/>
                </a:cubicBezTo>
                <a:cubicBezTo>
                  <a:pt x="7656315" y="1126600"/>
                  <a:pt x="7656315" y="1126600"/>
                  <a:pt x="7656315" y="1150500"/>
                </a:cubicBezTo>
                <a:cubicBezTo>
                  <a:pt x="7656315" y="1126600"/>
                  <a:pt x="7656825" y="1174400"/>
                  <a:pt x="7629751" y="1150500"/>
                </a:cubicBezTo>
                <a:cubicBezTo>
                  <a:pt x="7629751" y="1198300"/>
                  <a:pt x="7576625" y="1150500"/>
                  <a:pt x="7550062" y="1150500"/>
                </a:cubicBezTo>
                <a:cubicBezTo>
                  <a:pt x="7550062" y="1198300"/>
                  <a:pt x="7496935" y="1174400"/>
                  <a:pt x="7443299" y="1103112"/>
                </a:cubicBezTo>
                <a:cubicBezTo>
                  <a:pt x="7443299" y="1126600"/>
                  <a:pt x="7436657" y="1132781"/>
                  <a:pt x="7426952" y="1126600"/>
                </a:cubicBezTo>
                <a:lnTo>
                  <a:pt x="7400389" y="1092398"/>
                </a:lnTo>
                <a:lnTo>
                  <a:pt x="7399878" y="1091162"/>
                </a:lnTo>
                <a:cubicBezTo>
                  <a:pt x="7396813" y="1084981"/>
                  <a:pt x="7390173" y="1078800"/>
                  <a:pt x="7390173" y="1078800"/>
                </a:cubicBezTo>
                <a:lnTo>
                  <a:pt x="7390173" y="1030999"/>
                </a:lnTo>
                <a:cubicBezTo>
                  <a:pt x="7416735" y="1054900"/>
                  <a:pt x="7390173" y="1054900"/>
                  <a:pt x="7416735" y="1078800"/>
                </a:cubicBezTo>
                <a:cubicBezTo>
                  <a:pt x="7416735" y="1078800"/>
                  <a:pt x="7416735" y="1054900"/>
                  <a:pt x="7416735" y="1054900"/>
                </a:cubicBezTo>
                <a:cubicBezTo>
                  <a:pt x="7416735" y="1030999"/>
                  <a:pt x="7416735" y="1030999"/>
                  <a:pt x="7416735" y="1007099"/>
                </a:cubicBezTo>
                <a:cubicBezTo>
                  <a:pt x="7469861" y="1054900"/>
                  <a:pt x="7470373" y="959300"/>
                  <a:pt x="7523499" y="1030999"/>
                </a:cubicBezTo>
                <a:cubicBezTo>
                  <a:pt x="7523499" y="1007099"/>
                  <a:pt x="7523499" y="959711"/>
                  <a:pt x="7550062" y="1007099"/>
                </a:cubicBezTo>
                <a:cubicBezTo>
                  <a:pt x="7528097" y="967953"/>
                  <a:pt x="7577136" y="1008336"/>
                  <a:pt x="7581223" y="984848"/>
                </a:cubicBezTo>
                <a:cubicBezTo>
                  <a:pt x="7584799" y="990205"/>
                  <a:pt x="7590929" y="995973"/>
                  <a:pt x="7603188" y="1007099"/>
                </a:cubicBezTo>
                <a:cubicBezTo>
                  <a:pt x="7603188" y="888011"/>
                  <a:pt x="7736515" y="1102700"/>
                  <a:pt x="7736515" y="959711"/>
                </a:cubicBezTo>
                <a:close/>
                <a:moveTo>
                  <a:pt x="7576625" y="959711"/>
                </a:moveTo>
                <a:cubicBezTo>
                  <a:pt x="7581733" y="972485"/>
                  <a:pt x="7581733" y="979491"/>
                  <a:pt x="7581223" y="984848"/>
                </a:cubicBezTo>
                <a:cubicBezTo>
                  <a:pt x="7577136" y="978255"/>
                  <a:pt x="7576625" y="972074"/>
                  <a:pt x="7576625" y="959711"/>
                </a:cubicBezTo>
                <a:close/>
                <a:moveTo>
                  <a:pt x="5423478" y="958475"/>
                </a:moveTo>
                <a:cubicBezTo>
                  <a:pt x="5423478" y="958475"/>
                  <a:pt x="5448509" y="981963"/>
                  <a:pt x="5448509" y="1005863"/>
                </a:cubicBezTo>
                <a:cubicBezTo>
                  <a:pt x="5448509" y="1029351"/>
                  <a:pt x="5449020" y="1005451"/>
                  <a:pt x="5423478" y="1028939"/>
                </a:cubicBezTo>
                <a:cubicBezTo>
                  <a:pt x="5423478" y="981963"/>
                  <a:pt x="5397937" y="958475"/>
                  <a:pt x="5423478" y="958475"/>
                </a:cubicBezTo>
                <a:close/>
                <a:moveTo>
                  <a:pt x="8033307" y="939932"/>
                </a:moveTo>
                <a:lnTo>
                  <a:pt x="8038415" y="946113"/>
                </a:lnTo>
                <a:cubicBezTo>
                  <a:pt x="8041480" y="952294"/>
                  <a:pt x="8041480" y="958475"/>
                  <a:pt x="8028199" y="958475"/>
                </a:cubicBezTo>
                <a:close/>
                <a:moveTo>
                  <a:pt x="2376379" y="926746"/>
                </a:moveTo>
                <a:lnTo>
                  <a:pt x="2378933" y="929218"/>
                </a:lnTo>
                <a:lnTo>
                  <a:pt x="2385574" y="939108"/>
                </a:lnTo>
                <a:close/>
                <a:moveTo>
                  <a:pt x="8036883" y="923449"/>
                </a:moveTo>
                <a:lnTo>
                  <a:pt x="8033307" y="939932"/>
                </a:lnTo>
                <a:lnTo>
                  <a:pt x="8028199" y="933751"/>
                </a:lnTo>
                <a:close/>
                <a:moveTo>
                  <a:pt x="8038415" y="918916"/>
                </a:moveTo>
                <a:cubicBezTo>
                  <a:pt x="8039947" y="917268"/>
                  <a:pt x="8040969" y="918093"/>
                  <a:pt x="8039437" y="920565"/>
                </a:cubicBezTo>
                <a:lnTo>
                  <a:pt x="8036883" y="923449"/>
                </a:lnTo>
                <a:close/>
                <a:moveTo>
                  <a:pt x="1511545" y="879358"/>
                </a:moveTo>
                <a:lnTo>
                  <a:pt x="1512567" y="879358"/>
                </a:lnTo>
                <a:lnTo>
                  <a:pt x="1515121" y="887599"/>
                </a:lnTo>
                <a:cubicBezTo>
                  <a:pt x="1507969" y="881418"/>
                  <a:pt x="1508480" y="879770"/>
                  <a:pt x="1511545" y="879358"/>
                </a:cubicBezTo>
                <a:close/>
                <a:moveTo>
                  <a:pt x="2322742" y="869056"/>
                </a:moveTo>
                <a:cubicBezTo>
                  <a:pt x="2332448" y="869056"/>
                  <a:pt x="2352370" y="875649"/>
                  <a:pt x="2365652" y="887599"/>
                </a:cubicBezTo>
                <a:cubicBezTo>
                  <a:pt x="2392215" y="911499"/>
                  <a:pt x="2365652" y="911087"/>
                  <a:pt x="2365652" y="911087"/>
                </a:cubicBezTo>
                <a:lnTo>
                  <a:pt x="2376379" y="926746"/>
                </a:lnTo>
                <a:lnTo>
                  <a:pt x="2351349" y="899137"/>
                </a:lnTo>
                <a:cubicBezTo>
                  <a:pt x="2344197" y="891720"/>
                  <a:pt x="2339089" y="887599"/>
                  <a:pt x="2339089" y="887599"/>
                </a:cubicBezTo>
                <a:cubicBezTo>
                  <a:pt x="2312526" y="875649"/>
                  <a:pt x="2312526" y="869056"/>
                  <a:pt x="2322742" y="869056"/>
                </a:cubicBezTo>
                <a:close/>
                <a:moveTo>
                  <a:pt x="7390173" y="838563"/>
                </a:moveTo>
                <a:cubicBezTo>
                  <a:pt x="7417757" y="863287"/>
                  <a:pt x="7417757" y="863287"/>
                  <a:pt x="7417757" y="888011"/>
                </a:cubicBezTo>
                <a:cubicBezTo>
                  <a:pt x="7390173" y="838563"/>
                  <a:pt x="7390173" y="863287"/>
                  <a:pt x="7390173" y="838563"/>
                </a:cubicBezTo>
                <a:close/>
                <a:moveTo>
                  <a:pt x="8564059" y="831557"/>
                </a:moveTo>
                <a:cubicBezTo>
                  <a:pt x="8566102" y="831970"/>
                  <a:pt x="8568656" y="834442"/>
                  <a:pt x="8570700" y="835678"/>
                </a:cubicBezTo>
                <a:lnTo>
                  <a:pt x="8571210" y="835266"/>
                </a:lnTo>
                <a:lnTo>
                  <a:pt x="8580916" y="854222"/>
                </a:lnTo>
                <a:cubicBezTo>
                  <a:pt x="8580916" y="863287"/>
                  <a:pt x="8574275" y="863287"/>
                  <a:pt x="8560483" y="838563"/>
                </a:cubicBezTo>
                <a:cubicBezTo>
                  <a:pt x="8560483" y="832382"/>
                  <a:pt x="8562015" y="831145"/>
                  <a:pt x="8564059" y="831557"/>
                </a:cubicBezTo>
                <a:close/>
                <a:moveTo>
                  <a:pt x="8560483" y="813838"/>
                </a:moveTo>
                <a:cubicBezTo>
                  <a:pt x="8567635" y="826201"/>
                  <a:pt x="8570700" y="832794"/>
                  <a:pt x="8572232" y="835266"/>
                </a:cubicBezTo>
                <a:lnTo>
                  <a:pt x="8571210" y="835266"/>
                </a:lnTo>
                <a:close/>
                <a:moveTo>
                  <a:pt x="8138346" y="811366"/>
                </a:moveTo>
                <a:cubicBezTo>
                  <a:pt x="8146583" y="812396"/>
                  <a:pt x="8154884" y="813838"/>
                  <a:pt x="8161525" y="813838"/>
                </a:cubicBezTo>
                <a:cubicBezTo>
                  <a:pt x="8161525" y="863287"/>
                  <a:pt x="8108909" y="814251"/>
                  <a:pt x="8108909" y="863287"/>
                </a:cubicBezTo>
                <a:cubicBezTo>
                  <a:pt x="8095628" y="826201"/>
                  <a:pt x="8102269" y="814251"/>
                  <a:pt x="8115551" y="811366"/>
                </a:cubicBezTo>
                <a:cubicBezTo>
                  <a:pt x="8121936" y="809718"/>
                  <a:pt x="8130109" y="810336"/>
                  <a:pt x="8138346" y="811366"/>
                </a:cubicBezTo>
                <a:close/>
                <a:moveTo>
                  <a:pt x="7577647" y="808070"/>
                </a:moveTo>
                <a:cubicBezTo>
                  <a:pt x="7578157" y="807657"/>
                  <a:pt x="7578157" y="808894"/>
                  <a:pt x="7578157" y="814663"/>
                </a:cubicBezTo>
                <a:lnTo>
                  <a:pt x="7576114" y="809718"/>
                </a:lnTo>
                <a:close/>
                <a:moveTo>
                  <a:pt x="7539845" y="799416"/>
                </a:moveTo>
                <a:lnTo>
                  <a:pt x="7550573" y="814663"/>
                </a:lnTo>
                <a:cubicBezTo>
                  <a:pt x="7550573" y="814663"/>
                  <a:pt x="7543421" y="808894"/>
                  <a:pt x="7540356" y="802713"/>
                </a:cubicBezTo>
                <a:close/>
                <a:moveTo>
                  <a:pt x="7496935" y="787054"/>
                </a:moveTo>
                <a:cubicBezTo>
                  <a:pt x="7497957" y="786642"/>
                  <a:pt x="7498979" y="787054"/>
                  <a:pt x="7500001" y="788702"/>
                </a:cubicBezTo>
                <a:cubicBezTo>
                  <a:pt x="7507663" y="797356"/>
                  <a:pt x="7522988" y="832794"/>
                  <a:pt x="7522988" y="815075"/>
                </a:cubicBezTo>
                <a:cubicBezTo>
                  <a:pt x="7522988" y="838563"/>
                  <a:pt x="7522988" y="838563"/>
                  <a:pt x="7522988" y="838563"/>
                </a:cubicBezTo>
                <a:cubicBezTo>
                  <a:pt x="7495914" y="815075"/>
                  <a:pt x="7495914" y="838975"/>
                  <a:pt x="7495914" y="791587"/>
                </a:cubicBezTo>
                <a:cubicBezTo>
                  <a:pt x="7495914" y="788702"/>
                  <a:pt x="7496425" y="787466"/>
                  <a:pt x="7496935" y="787054"/>
                </a:cubicBezTo>
                <a:close/>
                <a:moveTo>
                  <a:pt x="7573049" y="770983"/>
                </a:moveTo>
                <a:cubicBezTo>
                  <a:pt x="7581223" y="773456"/>
                  <a:pt x="7591439" y="779225"/>
                  <a:pt x="7604721" y="791175"/>
                </a:cubicBezTo>
                <a:cubicBezTo>
                  <a:pt x="7604721" y="808894"/>
                  <a:pt x="7574071" y="786642"/>
                  <a:pt x="7570495" y="794471"/>
                </a:cubicBezTo>
                <a:lnTo>
                  <a:pt x="7576114" y="809718"/>
                </a:lnTo>
                <a:lnTo>
                  <a:pt x="7574581" y="812190"/>
                </a:lnTo>
                <a:cubicBezTo>
                  <a:pt x="7571006" y="815075"/>
                  <a:pt x="7564365" y="814663"/>
                  <a:pt x="7550573" y="791175"/>
                </a:cubicBezTo>
                <a:cubicBezTo>
                  <a:pt x="7543932" y="791175"/>
                  <a:pt x="7540356" y="792823"/>
                  <a:pt x="7538823" y="794884"/>
                </a:cubicBezTo>
                <a:lnTo>
                  <a:pt x="7539845" y="799416"/>
                </a:lnTo>
                <a:lnTo>
                  <a:pt x="7538823" y="797768"/>
                </a:lnTo>
                <a:cubicBezTo>
                  <a:pt x="7533715" y="795295"/>
                  <a:pt x="7543421" y="826613"/>
                  <a:pt x="7522988" y="791175"/>
                </a:cubicBezTo>
                <a:cubicBezTo>
                  <a:pt x="7543421" y="791175"/>
                  <a:pt x="7549041" y="764390"/>
                  <a:pt x="7573049" y="770983"/>
                </a:cubicBezTo>
                <a:close/>
                <a:moveTo>
                  <a:pt x="2180221" y="623874"/>
                </a:moveTo>
                <a:cubicBezTo>
                  <a:pt x="2206273" y="623874"/>
                  <a:pt x="2232325" y="647362"/>
                  <a:pt x="2258378" y="670850"/>
                </a:cubicBezTo>
                <a:cubicBezTo>
                  <a:pt x="2258378" y="694338"/>
                  <a:pt x="2206273" y="647362"/>
                  <a:pt x="2206273" y="670850"/>
                </a:cubicBezTo>
                <a:cubicBezTo>
                  <a:pt x="2180221" y="647362"/>
                  <a:pt x="2206273" y="647362"/>
                  <a:pt x="2180221" y="623874"/>
                </a:cubicBezTo>
                <a:close/>
                <a:moveTo>
                  <a:pt x="2144973" y="617693"/>
                </a:moveTo>
                <a:cubicBezTo>
                  <a:pt x="2151614" y="617693"/>
                  <a:pt x="2164896" y="623874"/>
                  <a:pt x="2178177" y="623874"/>
                </a:cubicBezTo>
                <a:cubicBezTo>
                  <a:pt x="2204230" y="648599"/>
                  <a:pt x="2178177" y="648186"/>
                  <a:pt x="2151614" y="648186"/>
                </a:cubicBezTo>
                <a:cubicBezTo>
                  <a:pt x="2138844" y="623462"/>
                  <a:pt x="2138333" y="617693"/>
                  <a:pt x="2144973" y="617693"/>
                </a:cubicBezTo>
                <a:close/>
                <a:moveTo>
                  <a:pt x="8693299" y="503962"/>
                </a:moveTo>
                <a:cubicBezTo>
                  <a:pt x="8693299" y="528686"/>
                  <a:pt x="8693299" y="552998"/>
                  <a:pt x="8693299" y="552998"/>
                </a:cubicBezTo>
                <a:cubicBezTo>
                  <a:pt x="8666225" y="503550"/>
                  <a:pt x="8693299" y="503962"/>
                  <a:pt x="8693299" y="503962"/>
                </a:cubicBezTo>
                <a:close/>
                <a:moveTo>
                  <a:pt x="2950552" y="503962"/>
                </a:moveTo>
                <a:cubicBezTo>
                  <a:pt x="2950552" y="527862"/>
                  <a:pt x="2977115" y="551762"/>
                  <a:pt x="3004189" y="551762"/>
                </a:cubicBezTo>
                <a:cubicBezTo>
                  <a:pt x="3004189" y="551762"/>
                  <a:pt x="3003678" y="552174"/>
                  <a:pt x="3057315" y="623874"/>
                </a:cubicBezTo>
                <a:cubicBezTo>
                  <a:pt x="3030752" y="599974"/>
                  <a:pt x="2977115" y="552174"/>
                  <a:pt x="3030752" y="623874"/>
                </a:cubicBezTo>
                <a:cubicBezTo>
                  <a:pt x="3003678" y="599974"/>
                  <a:pt x="3004189" y="599974"/>
                  <a:pt x="3004189" y="623874"/>
                </a:cubicBezTo>
                <a:cubicBezTo>
                  <a:pt x="2977115" y="576074"/>
                  <a:pt x="2977626" y="551762"/>
                  <a:pt x="2950552" y="575662"/>
                </a:cubicBezTo>
                <a:cubicBezTo>
                  <a:pt x="2923989" y="527862"/>
                  <a:pt x="2950552" y="527862"/>
                  <a:pt x="2950552" y="503962"/>
                </a:cubicBezTo>
                <a:close/>
                <a:moveTo>
                  <a:pt x="8856253" y="377044"/>
                </a:moveTo>
                <a:cubicBezTo>
                  <a:pt x="8863916" y="380341"/>
                  <a:pt x="8878730" y="407537"/>
                  <a:pt x="8878730" y="407537"/>
                </a:cubicBezTo>
                <a:cubicBezTo>
                  <a:pt x="8904782" y="431850"/>
                  <a:pt x="8878730" y="431850"/>
                  <a:pt x="8852167" y="431850"/>
                </a:cubicBezTo>
                <a:cubicBezTo>
                  <a:pt x="8825604" y="504374"/>
                  <a:pt x="8746425" y="480474"/>
                  <a:pt x="8720373" y="528686"/>
                </a:cubicBezTo>
                <a:cubicBezTo>
                  <a:pt x="8693809" y="504374"/>
                  <a:pt x="8693299" y="504374"/>
                  <a:pt x="8693299" y="480062"/>
                </a:cubicBezTo>
                <a:cubicBezTo>
                  <a:pt x="8719862" y="456162"/>
                  <a:pt x="8825604" y="432261"/>
                  <a:pt x="8852167" y="383637"/>
                </a:cubicBezTo>
                <a:cubicBezTo>
                  <a:pt x="8852167" y="377869"/>
                  <a:pt x="8853699" y="375808"/>
                  <a:pt x="8856253" y="377044"/>
                </a:cubicBezTo>
                <a:close/>
                <a:moveTo>
                  <a:pt x="1594810" y="265373"/>
                </a:moveTo>
                <a:lnTo>
                  <a:pt x="1603494" y="279384"/>
                </a:lnTo>
                <a:lnTo>
                  <a:pt x="1617798" y="285977"/>
                </a:lnTo>
                <a:lnTo>
                  <a:pt x="1607070" y="276499"/>
                </a:lnTo>
                <a:close/>
                <a:moveTo>
                  <a:pt x="2324786" y="254247"/>
                </a:moveTo>
                <a:cubicBezTo>
                  <a:pt x="2328361" y="255071"/>
                  <a:pt x="2332959" y="258368"/>
                  <a:pt x="2339600" y="264137"/>
                </a:cubicBezTo>
                <a:cubicBezTo>
                  <a:pt x="2391704" y="313586"/>
                  <a:pt x="2339600" y="264549"/>
                  <a:pt x="2339600" y="288861"/>
                </a:cubicBezTo>
                <a:cubicBezTo>
                  <a:pt x="2320188" y="270318"/>
                  <a:pt x="2315080" y="252187"/>
                  <a:pt x="2324786" y="254247"/>
                </a:cubicBezTo>
                <a:close/>
                <a:moveTo>
                  <a:pt x="1701574" y="215101"/>
                </a:moveTo>
                <a:cubicBezTo>
                  <a:pt x="1728647" y="215101"/>
                  <a:pt x="1755211" y="264137"/>
                  <a:pt x="1781774" y="264137"/>
                </a:cubicBezTo>
                <a:cubicBezTo>
                  <a:pt x="1808337" y="288861"/>
                  <a:pt x="1781774" y="288861"/>
                  <a:pt x="1808337" y="313586"/>
                </a:cubicBezTo>
                <a:cubicBezTo>
                  <a:pt x="1754700" y="264549"/>
                  <a:pt x="1728647" y="239825"/>
                  <a:pt x="1701574" y="239825"/>
                </a:cubicBezTo>
                <a:cubicBezTo>
                  <a:pt x="1675010" y="215101"/>
                  <a:pt x="1755211" y="264137"/>
                  <a:pt x="1701574" y="215101"/>
                </a:cubicBezTo>
                <a:close/>
                <a:moveTo>
                  <a:pt x="1575910" y="214689"/>
                </a:moveTo>
                <a:lnTo>
                  <a:pt x="1580507" y="219221"/>
                </a:lnTo>
                <a:cubicBezTo>
                  <a:pt x="1587148" y="227875"/>
                  <a:pt x="1593278" y="239825"/>
                  <a:pt x="1593278" y="239825"/>
                </a:cubicBezTo>
                <a:lnTo>
                  <a:pt x="1567225" y="215925"/>
                </a:lnTo>
                <a:close/>
                <a:moveTo>
                  <a:pt x="1488047" y="193673"/>
                </a:moveTo>
                <a:cubicBezTo>
                  <a:pt x="1515121" y="241473"/>
                  <a:pt x="1515121" y="217573"/>
                  <a:pt x="1568247" y="265373"/>
                </a:cubicBezTo>
                <a:cubicBezTo>
                  <a:pt x="1554966" y="253423"/>
                  <a:pt x="1554455" y="247242"/>
                  <a:pt x="1561095" y="247242"/>
                </a:cubicBezTo>
                <a:lnTo>
                  <a:pt x="1593278" y="264137"/>
                </a:lnTo>
                <a:cubicBezTo>
                  <a:pt x="1593278" y="264137"/>
                  <a:pt x="1599919" y="264549"/>
                  <a:pt x="1607070" y="267433"/>
                </a:cubicBezTo>
                <a:lnTo>
                  <a:pt x="1619330" y="286801"/>
                </a:lnTo>
                <a:lnTo>
                  <a:pt x="1624438" y="289273"/>
                </a:lnTo>
                <a:cubicBezTo>
                  <a:pt x="1640785" y="295454"/>
                  <a:pt x="1661218" y="301223"/>
                  <a:pt x="1674499" y="313173"/>
                </a:cubicBezTo>
                <a:cubicBezTo>
                  <a:pt x="1621373" y="265373"/>
                  <a:pt x="1647937" y="241473"/>
                  <a:pt x="1647937" y="241473"/>
                </a:cubicBezTo>
                <a:cubicBezTo>
                  <a:pt x="1674499" y="265373"/>
                  <a:pt x="1674499" y="265373"/>
                  <a:pt x="1647937" y="265373"/>
                </a:cubicBezTo>
                <a:cubicBezTo>
                  <a:pt x="1674499" y="289273"/>
                  <a:pt x="1674499" y="313173"/>
                  <a:pt x="1727626" y="360973"/>
                </a:cubicBezTo>
                <a:cubicBezTo>
                  <a:pt x="1701063" y="289273"/>
                  <a:pt x="1780752" y="360973"/>
                  <a:pt x="1754189" y="337074"/>
                </a:cubicBezTo>
                <a:cubicBezTo>
                  <a:pt x="1754189" y="337074"/>
                  <a:pt x="1780752" y="337074"/>
                  <a:pt x="1780752" y="337074"/>
                </a:cubicBezTo>
                <a:cubicBezTo>
                  <a:pt x="1807315" y="408773"/>
                  <a:pt x="1860441" y="456986"/>
                  <a:pt x="1860441" y="456986"/>
                </a:cubicBezTo>
                <a:cubicBezTo>
                  <a:pt x="1887004" y="480886"/>
                  <a:pt x="1887004" y="480474"/>
                  <a:pt x="1913568" y="504374"/>
                </a:cubicBezTo>
                <a:cubicBezTo>
                  <a:pt x="1913568" y="504374"/>
                  <a:pt x="1913568" y="480474"/>
                  <a:pt x="1913568" y="480474"/>
                </a:cubicBezTo>
                <a:cubicBezTo>
                  <a:pt x="1940131" y="528274"/>
                  <a:pt x="1966694" y="528274"/>
                  <a:pt x="1966694" y="504374"/>
                </a:cubicBezTo>
                <a:cubicBezTo>
                  <a:pt x="1966694" y="552174"/>
                  <a:pt x="2020331" y="576074"/>
                  <a:pt x="2046894" y="599974"/>
                </a:cubicBezTo>
                <a:cubicBezTo>
                  <a:pt x="2046894" y="599974"/>
                  <a:pt x="2020331" y="600386"/>
                  <a:pt x="2046894" y="624286"/>
                </a:cubicBezTo>
                <a:cubicBezTo>
                  <a:pt x="2073457" y="648186"/>
                  <a:pt x="2126584" y="695987"/>
                  <a:pt x="2126584" y="719887"/>
                </a:cubicBezTo>
                <a:cubicBezTo>
                  <a:pt x="2153147" y="743787"/>
                  <a:pt x="2126584" y="695574"/>
                  <a:pt x="2126584" y="695574"/>
                </a:cubicBezTo>
                <a:cubicBezTo>
                  <a:pt x="2126584" y="695574"/>
                  <a:pt x="2126584" y="695574"/>
                  <a:pt x="2206273" y="791175"/>
                </a:cubicBezTo>
                <a:cubicBezTo>
                  <a:pt x="2179710" y="767275"/>
                  <a:pt x="2232836" y="815487"/>
                  <a:pt x="2179710" y="815487"/>
                </a:cubicBezTo>
                <a:cubicBezTo>
                  <a:pt x="2206273" y="839387"/>
                  <a:pt x="2232836" y="863287"/>
                  <a:pt x="2232836" y="887599"/>
                </a:cubicBezTo>
                <a:cubicBezTo>
                  <a:pt x="2206273" y="863287"/>
                  <a:pt x="2179710" y="863287"/>
                  <a:pt x="2179710" y="887599"/>
                </a:cubicBezTo>
                <a:cubicBezTo>
                  <a:pt x="2206273" y="911499"/>
                  <a:pt x="2232836" y="911087"/>
                  <a:pt x="2232836" y="911087"/>
                </a:cubicBezTo>
                <a:cubicBezTo>
                  <a:pt x="2285962" y="982788"/>
                  <a:pt x="2312526" y="983200"/>
                  <a:pt x="2339089" y="983200"/>
                </a:cubicBezTo>
                <a:cubicBezTo>
                  <a:pt x="2339089" y="983200"/>
                  <a:pt x="2312526" y="958887"/>
                  <a:pt x="2285962" y="934987"/>
                </a:cubicBezTo>
                <a:cubicBezTo>
                  <a:pt x="2392215" y="1030588"/>
                  <a:pt x="2365652" y="958887"/>
                  <a:pt x="2418778" y="1006688"/>
                </a:cubicBezTo>
                <a:cubicBezTo>
                  <a:pt x="2418778" y="994737"/>
                  <a:pt x="2413670" y="981551"/>
                  <a:pt x="2406007" y="967953"/>
                </a:cubicBezTo>
                <a:lnTo>
                  <a:pt x="2386596" y="940344"/>
                </a:lnTo>
                <a:lnTo>
                  <a:pt x="2405497" y="956003"/>
                </a:lnTo>
                <a:cubicBezTo>
                  <a:pt x="2418778" y="965068"/>
                  <a:pt x="2432060" y="971249"/>
                  <a:pt x="2445341" y="983200"/>
                </a:cubicBezTo>
                <a:cubicBezTo>
                  <a:pt x="2445341" y="983200"/>
                  <a:pt x="2471904" y="1006688"/>
                  <a:pt x="2471904" y="1006688"/>
                </a:cubicBezTo>
                <a:cubicBezTo>
                  <a:pt x="2498468" y="1006688"/>
                  <a:pt x="2498978" y="1006688"/>
                  <a:pt x="2498978" y="1006688"/>
                </a:cubicBezTo>
                <a:cubicBezTo>
                  <a:pt x="2525542" y="1030588"/>
                  <a:pt x="2525542" y="1078800"/>
                  <a:pt x="2552105" y="1078800"/>
                </a:cubicBezTo>
                <a:cubicBezTo>
                  <a:pt x="2552105" y="1126600"/>
                  <a:pt x="2498978" y="1102288"/>
                  <a:pt x="2525542" y="1126188"/>
                </a:cubicBezTo>
                <a:cubicBezTo>
                  <a:pt x="2552105" y="1150088"/>
                  <a:pt x="2552105" y="1126188"/>
                  <a:pt x="2552105" y="1126188"/>
                </a:cubicBezTo>
                <a:cubicBezTo>
                  <a:pt x="2578668" y="1173988"/>
                  <a:pt x="2578668" y="1150500"/>
                  <a:pt x="2631794" y="1198300"/>
                </a:cubicBezTo>
                <a:cubicBezTo>
                  <a:pt x="2631794" y="1198300"/>
                  <a:pt x="2605231" y="1222200"/>
                  <a:pt x="2631794" y="1246100"/>
                </a:cubicBezTo>
                <a:cubicBezTo>
                  <a:pt x="2605231" y="1246100"/>
                  <a:pt x="2605231" y="1222200"/>
                  <a:pt x="2578668" y="1246100"/>
                </a:cubicBezTo>
                <a:cubicBezTo>
                  <a:pt x="2658357" y="1341700"/>
                  <a:pt x="2605231" y="1317800"/>
                  <a:pt x="2631794" y="1365601"/>
                </a:cubicBezTo>
                <a:cubicBezTo>
                  <a:pt x="2684920" y="1389501"/>
                  <a:pt x="2631794" y="1341700"/>
                  <a:pt x="2658357" y="1341700"/>
                </a:cubicBezTo>
                <a:cubicBezTo>
                  <a:pt x="2698202" y="1377550"/>
                  <a:pt x="2678280" y="1359832"/>
                  <a:pt x="2687985" y="1378787"/>
                </a:cubicBezTo>
                <a:lnTo>
                  <a:pt x="2711484" y="1413813"/>
                </a:lnTo>
                <a:lnTo>
                  <a:pt x="2738047" y="1437301"/>
                </a:lnTo>
                <a:cubicBezTo>
                  <a:pt x="2724765" y="1437301"/>
                  <a:pt x="2711484" y="1431532"/>
                  <a:pt x="2701778" y="1422466"/>
                </a:cubicBezTo>
                <a:lnTo>
                  <a:pt x="2684920" y="1389501"/>
                </a:lnTo>
                <a:lnTo>
                  <a:pt x="2687985" y="1416285"/>
                </a:lnTo>
                <a:cubicBezTo>
                  <a:pt x="2691561" y="1425351"/>
                  <a:pt x="2698202" y="1437301"/>
                  <a:pt x="2711484" y="1461201"/>
                </a:cubicBezTo>
                <a:cubicBezTo>
                  <a:pt x="2684920" y="1437301"/>
                  <a:pt x="2738047" y="1509413"/>
                  <a:pt x="2711484" y="1533313"/>
                </a:cubicBezTo>
                <a:cubicBezTo>
                  <a:pt x="2764610" y="1557213"/>
                  <a:pt x="2844299" y="1604601"/>
                  <a:pt x="2817736" y="1580701"/>
                </a:cubicBezTo>
                <a:cubicBezTo>
                  <a:pt x="2870862" y="1580701"/>
                  <a:pt x="2870862" y="1628501"/>
                  <a:pt x="2897426" y="1652401"/>
                </a:cubicBezTo>
                <a:cubicBezTo>
                  <a:pt x="2923989" y="1676302"/>
                  <a:pt x="2977115" y="1724514"/>
                  <a:pt x="3004189" y="1724514"/>
                </a:cubicBezTo>
                <a:lnTo>
                  <a:pt x="2991418" y="1705558"/>
                </a:lnTo>
                <a:lnTo>
                  <a:pt x="2996016" y="1707207"/>
                </a:lnTo>
                <a:cubicBezTo>
                  <a:pt x="3000613" y="1708031"/>
                  <a:pt x="3004189" y="1706795"/>
                  <a:pt x="3004189" y="1700613"/>
                </a:cubicBezTo>
                <a:cubicBezTo>
                  <a:pt x="3004189" y="1700613"/>
                  <a:pt x="2977115" y="1676714"/>
                  <a:pt x="2950552" y="1676714"/>
                </a:cubicBezTo>
                <a:cubicBezTo>
                  <a:pt x="2950552" y="1652814"/>
                  <a:pt x="2977115" y="1652814"/>
                  <a:pt x="3004189" y="1676714"/>
                </a:cubicBezTo>
                <a:cubicBezTo>
                  <a:pt x="2977115" y="1628914"/>
                  <a:pt x="3030752" y="1604601"/>
                  <a:pt x="3004189" y="1556801"/>
                </a:cubicBezTo>
                <a:cubicBezTo>
                  <a:pt x="2997548" y="1544851"/>
                  <a:pt x="2995505" y="1539082"/>
                  <a:pt x="2997037" y="1537022"/>
                </a:cubicBezTo>
                <a:lnTo>
                  <a:pt x="3007254" y="1541142"/>
                </a:lnTo>
                <a:lnTo>
                  <a:pt x="3008276" y="1543615"/>
                </a:lnTo>
                <a:lnTo>
                  <a:pt x="3012873" y="1544439"/>
                </a:lnTo>
                <a:lnTo>
                  <a:pt x="3057315" y="1580701"/>
                </a:lnTo>
                <a:cubicBezTo>
                  <a:pt x="3057315" y="1580701"/>
                  <a:pt x="3030752" y="1556801"/>
                  <a:pt x="3057315" y="1556801"/>
                </a:cubicBezTo>
                <a:cubicBezTo>
                  <a:pt x="3044034" y="1544851"/>
                  <a:pt x="3030752" y="1544851"/>
                  <a:pt x="3020535" y="1544851"/>
                </a:cubicBezTo>
                <a:lnTo>
                  <a:pt x="3012873" y="1544439"/>
                </a:lnTo>
                <a:lnTo>
                  <a:pt x="3010319" y="1542379"/>
                </a:lnTo>
                <a:lnTo>
                  <a:pt x="3007254" y="1541142"/>
                </a:lnTo>
                <a:lnTo>
                  <a:pt x="3004189" y="1533313"/>
                </a:lnTo>
                <a:cubicBezTo>
                  <a:pt x="3004189" y="1533313"/>
                  <a:pt x="3004189" y="1509413"/>
                  <a:pt x="3004189" y="1509413"/>
                </a:cubicBezTo>
                <a:cubicBezTo>
                  <a:pt x="3083878" y="1605013"/>
                  <a:pt x="3083878" y="1509001"/>
                  <a:pt x="3083878" y="1461201"/>
                </a:cubicBezTo>
                <a:cubicBezTo>
                  <a:pt x="3110441" y="1509001"/>
                  <a:pt x="3163568" y="1509001"/>
                  <a:pt x="3137005" y="1461201"/>
                </a:cubicBezTo>
                <a:cubicBezTo>
                  <a:pt x="3137005" y="1461201"/>
                  <a:pt x="3137005" y="1461201"/>
                  <a:pt x="3163568" y="1485101"/>
                </a:cubicBezTo>
                <a:cubicBezTo>
                  <a:pt x="3137005" y="1461201"/>
                  <a:pt x="3163568" y="1461201"/>
                  <a:pt x="3163568" y="1461201"/>
                </a:cubicBezTo>
                <a:cubicBezTo>
                  <a:pt x="3137005" y="1461201"/>
                  <a:pt x="3137005" y="1437301"/>
                  <a:pt x="3137005" y="1437301"/>
                </a:cubicBezTo>
                <a:cubicBezTo>
                  <a:pt x="3110441" y="1437301"/>
                  <a:pt x="3110441" y="1437301"/>
                  <a:pt x="3110441" y="1437301"/>
                </a:cubicBezTo>
                <a:cubicBezTo>
                  <a:pt x="3110441" y="1413401"/>
                  <a:pt x="3083878" y="1389501"/>
                  <a:pt x="3030752" y="1365601"/>
                </a:cubicBezTo>
                <a:cubicBezTo>
                  <a:pt x="3004189" y="1365601"/>
                  <a:pt x="3004189" y="1365601"/>
                  <a:pt x="3004189" y="1365601"/>
                </a:cubicBezTo>
                <a:cubicBezTo>
                  <a:pt x="3004189" y="1341700"/>
                  <a:pt x="3030752" y="1317800"/>
                  <a:pt x="3057315" y="1317800"/>
                </a:cubicBezTo>
                <a:cubicBezTo>
                  <a:pt x="3083878" y="1341700"/>
                  <a:pt x="3110441" y="1365601"/>
                  <a:pt x="3110441" y="1389501"/>
                </a:cubicBezTo>
                <a:cubicBezTo>
                  <a:pt x="3130364" y="1389501"/>
                  <a:pt x="3105333" y="1349118"/>
                  <a:pt x="3091541" y="1329338"/>
                </a:cubicBezTo>
                <a:lnTo>
                  <a:pt x="3084900" y="1319449"/>
                </a:lnTo>
                <a:lnTo>
                  <a:pt x="3086943" y="1320685"/>
                </a:lnTo>
                <a:cubicBezTo>
                  <a:pt x="3103290" y="1329751"/>
                  <a:pt x="3123723" y="1341700"/>
                  <a:pt x="3110441" y="1341700"/>
                </a:cubicBezTo>
                <a:cubicBezTo>
                  <a:pt x="3137005" y="1365601"/>
                  <a:pt x="3110441" y="1317800"/>
                  <a:pt x="3137005" y="1341700"/>
                </a:cubicBezTo>
                <a:lnTo>
                  <a:pt x="3194728" y="1389501"/>
                </a:lnTo>
                <a:lnTo>
                  <a:pt x="3205967" y="1391973"/>
                </a:lnTo>
                <a:cubicBezTo>
                  <a:pt x="3215672" y="1394858"/>
                  <a:pt x="3228443" y="1401039"/>
                  <a:pt x="3241214" y="1413401"/>
                </a:cubicBezTo>
                <a:cubicBezTo>
                  <a:pt x="3228443" y="1413401"/>
                  <a:pt x="3222313" y="1407220"/>
                  <a:pt x="3215672" y="1401039"/>
                </a:cubicBezTo>
                <a:lnTo>
                  <a:pt x="3198815" y="1393209"/>
                </a:lnTo>
                <a:lnTo>
                  <a:pt x="3216694" y="1407220"/>
                </a:lnTo>
                <a:cubicBezTo>
                  <a:pt x="3243257" y="1425351"/>
                  <a:pt x="3269820" y="1437301"/>
                  <a:pt x="3296383" y="1437301"/>
                </a:cubicBezTo>
                <a:cubicBezTo>
                  <a:pt x="3322947" y="1485513"/>
                  <a:pt x="3216694" y="1437301"/>
                  <a:pt x="3216694" y="1437301"/>
                </a:cubicBezTo>
                <a:cubicBezTo>
                  <a:pt x="3243257" y="1461201"/>
                  <a:pt x="3269820" y="1509001"/>
                  <a:pt x="3296383" y="1485101"/>
                </a:cubicBezTo>
                <a:cubicBezTo>
                  <a:pt x="3322947" y="1532901"/>
                  <a:pt x="3322947" y="1533313"/>
                  <a:pt x="3296383" y="1533313"/>
                </a:cubicBezTo>
                <a:cubicBezTo>
                  <a:pt x="3349510" y="1581113"/>
                  <a:pt x="3349510" y="1556801"/>
                  <a:pt x="3376073" y="1580701"/>
                </a:cubicBezTo>
                <a:cubicBezTo>
                  <a:pt x="3402636" y="1604601"/>
                  <a:pt x="3376073" y="1604601"/>
                  <a:pt x="3322947" y="1580701"/>
                </a:cubicBezTo>
                <a:cubicBezTo>
                  <a:pt x="3322947" y="1580701"/>
                  <a:pt x="3402636" y="1652814"/>
                  <a:pt x="3349510" y="1628914"/>
                </a:cubicBezTo>
                <a:cubicBezTo>
                  <a:pt x="3376073" y="1652814"/>
                  <a:pt x="3402636" y="1676714"/>
                  <a:pt x="3429199" y="1676714"/>
                </a:cubicBezTo>
                <a:cubicBezTo>
                  <a:pt x="3429199" y="1676714"/>
                  <a:pt x="3429199" y="1700613"/>
                  <a:pt x="3455762" y="1700613"/>
                </a:cubicBezTo>
                <a:cubicBezTo>
                  <a:pt x="3455762" y="1724514"/>
                  <a:pt x="3429199" y="1700202"/>
                  <a:pt x="3455762" y="1748414"/>
                </a:cubicBezTo>
                <a:cubicBezTo>
                  <a:pt x="3509399" y="1772314"/>
                  <a:pt x="3509399" y="1772314"/>
                  <a:pt x="3562526" y="1820114"/>
                </a:cubicBezTo>
                <a:cubicBezTo>
                  <a:pt x="3562526" y="1808164"/>
                  <a:pt x="3565591" y="1800747"/>
                  <a:pt x="3571210" y="1795802"/>
                </a:cubicBezTo>
                <a:lnTo>
                  <a:pt x="3582959" y="1791269"/>
                </a:lnTo>
                <a:lnTo>
                  <a:pt x="3562015" y="1780967"/>
                </a:lnTo>
                <a:lnTo>
                  <a:pt x="3572231" y="1783440"/>
                </a:lnTo>
                <a:lnTo>
                  <a:pt x="3583981" y="1790857"/>
                </a:lnTo>
                <a:lnTo>
                  <a:pt x="3592154" y="1787148"/>
                </a:lnTo>
                <a:cubicBezTo>
                  <a:pt x="3608500" y="1784264"/>
                  <a:pt x="3628934" y="1784264"/>
                  <a:pt x="3642215" y="1772314"/>
                </a:cubicBezTo>
                <a:cubicBezTo>
                  <a:pt x="3668778" y="1796214"/>
                  <a:pt x="3695341" y="1820114"/>
                  <a:pt x="3695341" y="1820114"/>
                </a:cubicBezTo>
                <a:cubicBezTo>
                  <a:pt x="3668778" y="1796214"/>
                  <a:pt x="3695341" y="1820114"/>
                  <a:pt x="3642215" y="1748414"/>
                </a:cubicBezTo>
                <a:cubicBezTo>
                  <a:pt x="3695341" y="1796214"/>
                  <a:pt x="3695341" y="1796214"/>
                  <a:pt x="3695341" y="1796214"/>
                </a:cubicBezTo>
                <a:cubicBezTo>
                  <a:pt x="3721905" y="1820114"/>
                  <a:pt x="3721394" y="1844014"/>
                  <a:pt x="3747957" y="1844014"/>
                </a:cubicBezTo>
                <a:cubicBezTo>
                  <a:pt x="3747957" y="1844014"/>
                  <a:pt x="3747957" y="1844014"/>
                  <a:pt x="3747957" y="1867914"/>
                </a:cubicBezTo>
                <a:cubicBezTo>
                  <a:pt x="3774520" y="1916126"/>
                  <a:pt x="3774520" y="1867914"/>
                  <a:pt x="3801083" y="1891814"/>
                </a:cubicBezTo>
                <a:cubicBezTo>
                  <a:pt x="3827646" y="1915714"/>
                  <a:pt x="3801083" y="1915714"/>
                  <a:pt x="3801083" y="1915714"/>
                </a:cubicBezTo>
                <a:cubicBezTo>
                  <a:pt x="3774520" y="1915714"/>
                  <a:pt x="3801083" y="1916126"/>
                  <a:pt x="3801083" y="1940026"/>
                </a:cubicBezTo>
                <a:cubicBezTo>
                  <a:pt x="3827646" y="1940026"/>
                  <a:pt x="3827646" y="1940026"/>
                  <a:pt x="3827646" y="1940026"/>
                </a:cubicBezTo>
                <a:lnTo>
                  <a:pt x="3855231" y="1956097"/>
                </a:lnTo>
                <a:lnTo>
                  <a:pt x="3855231" y="1942087"/>
                </a:lnTo>
                <a:cubicBezTo>
                  <a:pt x="3855231" y="1938790"/>
                  <a:pt x="3855231" y="1938790"/>
                  <a:pt x="3855231" y="1938790"/>
                </a:cubicBezTo>
                <a:cubicBezTo>
                  <a:pt x="3855231" y="1938790"/>
                  <a:pt x="3855742" y="1963514"/>
                  <a:pt x="3879240" y="1963514"/>
                </a:cubicBezTo>
                <a:cubicBezTo>
                  <a:pt x="3879240" y="1963514"/>
                  <a:pt x="3873621" y="1963514"/>
                  <a:pt x="3867491" y="1963514"/>
                </a:cubicBezTo>
                <a:lnTo>
                  <a:pt x="3868002" y="1963926"/>
                </a:lnTo>
                <a:cubicBezTo>
                  <a:pt x="3881283" y="1969695"/>
                  <a:pt x="3894565" y="1975464"/>
                  <a:pt x="3907847" y="1987414"/>
                </a:cubicBezTo>
                <a:cubicBezTo>
                  <a:pt x="3907847" y="1987414"/>
                  <a:pt x="3907847" y="1987414"/>
                  <a:pt x="3881283" y="1987414"/>
                </a:cubicBezTo>
                <a:cubicBezTo>
                  <a:pt x="3881283" y="2011314"/>
                  <a:pt x="3881283" y="2011314"/>
                  <a:pt x="3881283" y="2011314"/>
                </a:cubicBezTo>
                <a:cubicBezTo>
                  <a:pt x="3868002" y="2011314"/>
                  <a:pt x="3861361" y="2011314"/>
                  <a:pt x="3857785" y="2011314"/>
                </a:cubicBezTo>
                <a:lnTo>
                  <a:pt x="3856253" y="2011314"/>
                </a:lnTo>
                <a:lnTo>
                  <a:pt x="3834798" y="1990711"/>
                </a:lnTo>
                <a:lnTo>
                  <a:pt x="3832755" y="1987414"/>
                </a:lnTo>
                <a:lnTo>
                  <a:pt x="3827646" y="1981233"/>
                </a:lnTo>
                <a:lnTo>
                  <a:pt x="3827646" y="1963926"/>
                </a:lnTo>
                <a:cubicBezTo>
                  <a:pt x="3821006" y="1963926"/>
                  <a:pt x="3819984" y="1966811"/>
                  <a:pt x="3821516" y="1971756"/>
                </a:cubicBezTo>
                <a:lnTo>
                  <a:pt x="3827646" y="1981233"/>
                </a:lnTo>
                <a:lnTo>
                  <a:pt x="3827646" y="1984942"/>
                </a:lnTo>
                <a:cubicBezTo>
                  <a:pt x="3827646" y="1987826"/>
                  <a:pt x="3827646" y="1987414"/>
                  <a:pt x="3827646" y="1987414"/>
                </a:cubicBezTo>
                <a:cubicBezTo>
                  <a:pt x="3854209" y="2011314"/>
                  <a:pt x="3854209" y="2011314"/>
                  <a:pt x="3854209" y="2011314"/>
                </a:cubicBezTo>
                <a:lnTo>
                  <a:pt x="3856253" y="2011314"/>
                </a:lnTo>
                <a:lnTo>
                  <a:pt x="3881283" y="2035627"/>
                </a:lnTo>
                <a:cubicBezTo>
                  <a:pt x="3854209" y="2011726"/>
                  <a:pt x="3881283" y="2059527"/>
                  <a:pt x="3881283" y="2059527"/>
                </a:cubicBezTo>
                <a:cubicBezTo>
                  <a:pt x="3881283" y="2059527"/>
                  <a:pt x="3881283" y="2083015"/>
                  <a:pt x="3907847" y="2083015"/>
                </a:cubicBezTo>
                <a:cubicBezTo>
                  <a:pt x="3907847" y="2106915"/>
                  <a:pt x="3934410" y="2106915"/>
                  <a:pt x="3934410" y="2106915"/>
                </a:cubicBezTo>
                <a:cubicBezTo>
                  <a:pt x="3960973" y="2130815"/>
                  <a:pt x="3960973" y="2131227"/>
                  <a:pt x="3960973" y="2131227"/>
                </a:cubicBezTo>
                <a:cubicBezTo>
                  <a:pt x="3987536" y="2179027"/>
                  <a:pt x="4120352" y="2298527"/>
                  <a:pt x="4093789" y="2226827"/>
                </a:cubicBezTo>
                <a:cubicBezTo>
                  <a:pt x="4093789" y="2226827"/>
                  <a:pt x="4067225" y="2202927"/>
                  <a:pt x="4067225" y="2202927"/>
                </a:cubicBezTo>
                <a:cubicBezTo>
                  <a:pt x="4040662" y="2179027"/>
                  <a:pt x="4093789" y="2202927"/>
                  <a:pt x="4093789" y="2202927"/>
                </a:cubicBezTo>
                <a:cubicBezTo>
                  <a:pt x="4120352" y="2226827"/>
                  <a:pt x="4146915" y="2274627"/>
                  <a:pt x="4173478" y="2298527"/>
                </a:cubicBezTo>
                <a:cubicBezTo>
                  <a:pt x="4200041" y="2298527"/>
                  <a:pt x="4200041" y="2298527"/>
                  <a:pt x="4200041" y="2298527"/>
                </a:cubicBezTo>
                <a:cubicBezTo>
                  <a:pt x="4200041" y="2298527"/>
                  <a:pt x="4200041" y="2298527"/>
                  <a:pt x="4200041" y="2322427"/>
                </a:cubicBezTo>
                <a:cubicBezTo>
                  <a:pt x="4173478" y="2298527"/>
                  <a:pt x="4173478" y="2298527"/>
                  <a:pt x="4146915" y="2298527"/>
                </a:cubicBezTo>
                <a:cubicBezTo>
                  <a:pt x="4146915" y="2298527"/>
                  <a:pt x="4146915" y="2298527"/>
                  <a:pt x="4146915" y="2322427"/>
                </a:cubicBezTo>
                <a:cubicBezTo>
                  <a:pt x="4146915" y="2322427"/>
                  <a:pt x="4173478" y="2322427"/>
                  <a:pt x="4173478" y="2322427"/>
                </a:cubicBezTo>
                <a:cubicBezTo>
                  <a:pt x="4173478" y="2346328"/>
                  <a:pt x="4200041" y="2322427"/>
                  <a:pt x="4200041" y="2322427"/>
                </a:cubicBezTo>
                <a:cubicBezTo>
                  <a:pt x="4200041" y="2346328"/>
                  <a:pt x="4200041" y="2346328"/>
                  <a:pt x="4200041" y="2346328"/>
                </a:cubicBezTo>
                <a:cubicBezTo>
                  <a:pt x="4226604" y="2370228"/>
                  <a:pt x="4226604" y="2370228"/>
                  <a:pt x="4226604" y="2370228"/>
                </a:cubicBezTo>
                <a:cubicBezTo>
                  <a:pt x="4226604" y="2370228"/>
                  <a:pt x="4215877" y="2369816"/>
                  <a:pt x="4208214" y="2362810"/>
                </a:cubicBezTo>
                <a:cubicBezTo>
                  <a:pt x="4208214" y="2363222"/>
                  <a:pt x="4208214" y="2363634"/>
                  <a:pt x="4208214" y="2363634"/>
                </a:cubicBezTo>
                <a:lnTo>
                  <a:pt x="4215877" y="2370228"/>
                </a:lnTo>
                <a:lnTo>
                  <a:pt x="4203617" y="2370228"/>
                </a:lnTo>
                <a:cubicBezTo>
                  <a:pt x="4200552" y="2370228"/>
                  <a:pt x="4200041" y="2370228"/>
                  <a:pt x="4200041" y="2370228"/>
                </a:cubicBezTo>
                <a:cubicBezTo>
                  <a:pt x="4200041" y="2370228"/>
                  <a:pt x="4173478" y="2346328"/>
                  <a:pt x="4173478" y="2346328"/>
                </a:cubicBezTo>
                <a:cubicBezTo>
                  <a:pt x="4173478" y="2370228"/>
                  <a:pt x="4173478" y="2370228"/>
                  <a:pt x="4173478" y="2370228"/>
                </a:cubicBezTo>
                <a:lnTo>
                  <a:pt x="4167348" y="2364047"/>
                </a:lnTo>
                <a:cubicBezTo>
                  <a:pt x="4154066" y="2352096"/>
                  <a:pt x="4133633" y="2334377"/>
                  <a:pt x="4120352" y="2322427"/>
                </a:cubicBezTo>
                <a:lnTo>
                  <a:pt x="4131079" y="2348800"/>
                </a:lnTo>
                <a:lnTo>
                  <a:pt x="4142828" y="2350036"/>
                </a:lnTo>
                <a:lnTo>
                  <a:pt x="4145382" y="2368167"/>
                </a:lnTo>
                <a:lnTo>
                  <a:pt x="4146915" y="2370228"/>
                </a:lnTo>
                <a:cubicBezTo>
                  <a:pt x="4146915" y="2370228"/>
                  <a:pt x="4147426" y="2370228"/>
                  <a:pt x="4150491" y="2370228"/>
                </a:cubicBezTo>
                <a:lnTo>
                  <a:pt x="4173478" y="2370228"/>
                </a:lnTo>
                <a:lnTo>
                  <a:pt x="4173478" y="2391243"/>
                </a:lnTo>
                <a:cubicBezTo>
                  <a:pt x="4173478" y="2394128"/>
                  <a:pt x="4173478" y="2394540"/>
                  <a:pt x="4173478" y="2394540"/>
                </a:cubicBezTo>
                <a:cubicBezTo>
                  <a:pt x="4200041" y="2394540"/>
                  <a:pt x="4200041" y="2394128"/>
                  <a:pt x="4200041" y="2418028"/>
                </a:cubicBezTo>
                <a:cubicBezTo>
                  <a:pt x="4226604" y="2418028"/>
                  <a:pt x="4253167" y="2441928"/>
                  <a:pt x="4253167" y="2418028"/>
                </a:cubicBezTo>
                <a:cubicBezTo>
                  <a:pt x="4253167" y="2441928"/>
                  <a:pt x="4253167" y="2441928"/>
                  <a:pt x="4253167" y="2441928"/>
                </a:cubicBezTo>
                <a:cubicBezTo>
                  <a:pt x="4279730" y="2441928"/>
                  <a:pt x="4279730" y="2465828"/>
                  <a:pt x="4279730" y="2465828"/>
                </a:cubicBezTo>
                <a:cubicBezTo>
                  <a:pt x="4279730" y="2465828"/>
                  <a:pt x="4279730" y="2441928"/>
                  <a:pt x="4306294" y="2441928"/>
                </a:cubicBezTo>
                <a:cubicBezTo>
                  <a:pt x="4332857" y="2465828"/>
                  <a:pt x="4332857" y="2490140"/>
                  <a:pt x="4332857" y="2490140"/>
                </a:cubicBezTo>
                <a:cubicBezTo>
                  <a:pt x="4332857" y="2490140"/>
                  <a:pt x="4332857" y="2513628"/>
                  <a:pt x="4359420" y="2513628"/>
                </a:cubicBezTo>
                <a:cubicBezTo>
                  <a:pt x="4359420" y="2513628"/>
                  <a:pt x="4359420" y="2490140"/>
                  <a:pt x="4332857" y="2490140"/>
                </a:cubicBezTo>
                <a:cubicBezTo>
                  <a:pt x="4332857" y="2490140"/>
                  <a:pt x="4359420" y="2490140"/>
                  <a:pt x="4359420" y="2490140"/>
                </a:cubicBezTo>
                <a:cubicBezTo>
                  <a:pt x="4359420" y="2490140"/>
                  <a:pt x="4386494" y="2489728"/>
                  <a:pt x="4359420" y="2465828"/>
                </a:cubicBezTo>
                <a:cubicBezTo>
                  <a:pt x="4359420" y="2465828"/>
                  <a:pt x="4332857" y="2465828"/>
                  <a:pt x="4332857" y="2441928"/>
                </a:cubicBezTo>
                <a:cubicBezTo>
                  <a:pt x="4332857" y="2418028"/>
                  <a:pt x="4306294" y="2394128"/>
                  <a:pt x="4279730" y="2370228"/>
                </a:cubicBezTo>
                <a:cubicBezTo>
                  <a:pt x="4306294" y="2370228"/>
                  <a:pt x="4306294" y="2394540"/>
                  <a:pt x="4332857" y="2394540"/>
                </a:cubicBezTo>
                <a:cubicBezTo>
                  <a:pt x="4332857" y="2394540"/>
                  <a:pt x="4306294" y="2346328"/>
                  <a:pt x="4332857" y="2346328"/>
                </a:cubicBezTo>
                <a:cubicBezTo>
                  <a:pt x="4359420" y="2370228"/>
                  <a:pt x="4332857" y="2346328"/>
                  <a:pt x="4359420" y="2370228"/>
                </a:cubicBezTo>
                <a:cubicBezTo>
                  <a:pt x="4359420" y="2346328"/>
                  <a:pt x="4332857" y="2346328"/>
                  <a:pt x="4332857" y="2322427"/>
                </a:cubicBezTo>
                <a:cubicBezTo>
                  <a:pt x="4332857" y="2346328"/>
                  <a:pt x="4279730" y="2298527"/>
                  <a:pt x="4279730" y="2298527"/>
                </a:cubicBezTo>
                <a:cubicBezTo>
                  <a:pt x="4279730" y="2298527"/>
                  <a:pt x="4279730" y="2298527"/>
                  <a:pt x="4306294" y="2298527"/>
                </a:cubicBezTo>
                <a:cubicBezTo>
                  <a:pt x="4286371" y="2298527"/>
                  <a:pt x="4296588" y="2298527"/>
                  <a:pt x="4291990" y="2288226"/>
                </a:cubicBezTo>
                <a:lnTo>
                  <a:pt x="4280241" y="2275039"/>
                </a:lnTo>
                <a:lnTo>
                  <a:pt x="4279730" y="2295643"/>
                </a:lnTo>
                <a:cubicBezTo>
                  <a:pt x="4279730" y="2298527"/>
                  <a:pt x="4279730" y="2298527"/>
                  <a:pt x="4279730" y="2298527"/>
                </a:cubicBezTo>
                <a:cubicBezTo>
                  <a:pt x="4279730" y="2298527"/>
                  <a:pt x="4253167" y="2298527"/>
                  <a:pt x="4253167" y="2298527"/>
                </a:cubicBezTo>
                <a:cubicBezTo>
                  <a:pt x="4253167" y="2298527"/>
                  <a:pt x="4253167" y="2298527"/>
                  <a:pt x="4253167" y="2274627"/>
                </a:cubicBezTo>
                <a:cubicBezTo>
                  <a:pt x="4253167" y="2274627"/>
                  <a:pt x="4253167" y="2298527"/>
                  <a:pt x="4226604" y="2298527"/>
                </a:cubicBezTo>
                <a:cubicBezTo>
                  <a:pt x="4226604" y="2286577"/>
                  <a:pt x="4227115" y="2280808"/>
                  <a:pt x="4223539" y="2277512"/>
                </a:cubicBezTo>
                <a:lnTo>
                  <a:pt x="4210734" y="2276320"/>
                </a:lnTo>
                <a:lnTo>
                  <a:pt x="4210768" y="2276276"/>
                </a:lnTo>
                <a:lnTo>
                  <a:pt x="4210258" y="2276276"/>
                </a:lnTo>
                <a:lnTo>
                  <a:pt x="4210734" y="2276320"/>
                </a:lnTo>
                <a:lnTo>
                  <a:pt x="4207193" y="2280808"/>
                </a:lnTo>
                <a:lnTo>
                  <a:pt x="4203106" y="2286165"/>
                </a:lnTo>
                <a:cubicBezTo>
                  <a:pt x="4197998" y="2286165"/>
                  <a:pt x="4190335" y="2282457"/>
                  <a:pt x="4180630" y="2276276"/>
                </a:cubicBezTo>
                <a:lnTo>
                  <a:pt x="4147936" y="2250727"/>
                </a:lnTo>
                <a:lnTo>
                  <a:pt x="4172967" y="2267210"/>
                </a:lnTo>
                <a:lnTo>
                  <a:pt x="4188803" y="2256496"/>
                </a:lnTo>
                <a:lnTo>
                  <a:pt x="4173478" y="2226827"/>
                </a:lnTo>
                <a:cubicBezTo>
                  <a:pt x="4153556" y="2226827"/>
                  <a:pt x="4163772" y="2240425"/>
                  <a:pt x="4158664" y="2247019"/>
                </a:cubicBezTo>
                <a:lnTo>
                  <a:pt x="4147936" y="2250727"/>
                </a:lnTo>
                <a:lnTo>
                  <a:pt x="4147426" y="2250727"/>
                </a:lnTo>
                <a:lnTo>
                  <a:pt x="4146915" y="2250727"/>
                </a:lnTo>
                <a:lnTo>
                  <a:pt x="4146404" y="2249903"/>
                </a:lnTo>
                <a:lnTo>
                  <a:pt x="4143850" y="2244546"/>
                </a:lnTo>
                <a:cubicBezTo>
                  <a:pt x="4140274" y="2238777"/>
                  <a:pt x="4133633" y="2226827"/>
                  <a:pt x="4120352" y="2202927"/>
                </a:cubicBezTo>
                <a:lnTo>
                  <a:pt x="4096343" y="2191801"/>
                </a:lnTo>
                <a:lnTo>
                  <a:pt x="4093789" y="2179027"/>
                </a:lnTo>
                <a:lnTo>
                  <a:pt x="4146915" y="2179027"/>
                </a:lnTo>
                <a:cubicBezTo>
                  <a:pt x="4146915" y="2179027"/>
                  <a:pt x="4157131" y="2179851"/>
                  <a:pt x="4164794" y="2185620"/>
                </a:cubicBezTo>
                <a:cubicBezTo>
                  <a:pt x="4163772" y="2183972"/>
                  <a:pt x="4162240" y="2182324"/>
                  <a:pt x="4162751" y="2181087"/>
                </a:cubicBezTo>
                <a:lnTo>
                  <a:pt x="4169391" y="2179027"/>
                </a:lnTo>
                <a:lnTo>
                  <a:pt x="4173478" y="2177379"/>
                </a:lnTo>
                <a:cubicBezTo>
                  <a:pt x="4160196" y="2177379"/>
                  <a:pt x="4154066" y="2171198"/>
                  <a:pt x="4150491" y="2165429"/>
                </a:cubicBezTo>
                <a:lnTo>
                  <a:pt x="4147426" y="2153891"/>
                </a:lnTo>
                <a:lnTo>
                  <a:pt x="4145382" y="2153891"/>
                </a:lnTo>
                <a:lnTo>
                  <a:pt x="4145382" y="2153479"/>
                </a:lnTo>
                <a:lnTo>
                  <a:pt x="4144871" y="2153479"/>
                </a:lnTo>
                <a:lnTo>
                  <a:pt x="4133633" y="2153479"/>
                </a:lnTo>
                <a:lnTo>
                  <a:pt x="4121373" y="2153479"/>
                </a:lnTo>
                <a:lnTo>
                  <a:pt x="4121373" y="2153891"/>
                </a:lnTo>
                <a:cubicBezTo>
                  <a:pt x="4121373" y="2153891"/>
                  <a:pt x="4094299" y="2153891"/>
                  <a:pt x="4094299" y="2129167"/>
                </a:cubicBezTo>
                <a:cubicBezTo>
                  <a:pt x="4094299" y="2129167"/>
                  <a:pt x="4094299" y="2129167"/>
                  <a:pt x="4097875" y="2132463"/>
                </a:cubicBezTo>
                <a:lnTo>
                  <a:pt x="4120352" y="2152655"/>
                </a:lnTo>
                <a:lnTo>
                  <a:pt x="4111157" y="2137820"/>
                </a:lnTo>
                <a:lnTo>
                  <a:pt x="4117798" y="2141117"/>
                </a:lnTo>
                <a:lnTo>
                  <a:pt x="4120862" y="2153067"/>
                </a:lnTo>
                <a:lnTo>
                  <a:pt x="4120862" y="2141117"/>
                </a:lnTo>
                <a:cubicBezTo>
                  <a:pt x="4120862" y="2134936"/>
                  <a:pt x="4120862" y="2129167"/>
                  <a:pt x="4120862" y="2129167"/>
                </a:cubicBezTo>
                <a:cubicBezTo>
                  <a:pt x="4120862" y="2141117"/>
                  <a:pt x="4120862" y="2147298"/>
                  <a:pt x="4123927" y="2150182"/>
                </a:cubicBezTo>
                <a:lnTo>
                  <a:pt x="4144361" y="2153067"/>
                </a:lnTo>
                <a:lnTo>
                  <a:pt x="4144871" y="2153067"/>
                </a:lnTo>
                <a:lnTo>
                  <a:pt x="4145382" y="2153067"/>
                </a:lnTo>
                <a:lnTo>
                  <a:pt x="4145382" y="2132463"/>
                </a:lnTo>
                <a:cubicBezTo>
                  <a:pt x="4145382" y="2129167"/>
                  <a:pt x="4145382" y="2129167"/>
                  <a:pt x="4145382" y="2129167"/>
                </a:cubicBezTo>
                <a:cubicBezTo>
                  <a:pt x="4145382" y="2153891"/>
                  <a:pt x="4145382" y="2153891"/>
                  <a:pt x="4172967" y="2153891"/>
                </a:cubicBezTo>
                <a:cubicBezTo>
                  <a:pt x="4172967" y="2153891"/>
                  <a:pt x="4172456" y="2153891"/>
                  <a:pt x="4169391" y="2153891"/>
                </a:cubicBezTo>
                <a:lnTo>
                  <a:pt x="4148958" y="2153891"/>
                </a:lnTo>
                <a:lnTo>
                  <a:pt x="4147936" y="2153891"/>
                </a:lnTo>
                <a:lnTo>
                  <a:pt x="4182673" y="2178615"/>
                </a:lnTo>
                <a:lnTo>
                  <a:pt x="4197998" y="2189329"/>
                </a:lnTo>
                <a:lnTo>
                  <a:pt x="4203617" y="2193862"/>
                </a:lnTo>
                <a:lnTo>
                  <a:pt x="4204638" y="2192625"/>
                </a:lnTo>
                <a:cubicBezTo>
                  <a:pt x="4212301" y="2189329"/>
                  <a:pt x="4227626" y="2202927"/>
                  <a:pt x="4227626" y="2202927"/>
                </a:cubicBezTo>
                <a:cubicBezTo>
                  <a:pt x="4227626" y="2202927"/>
                  <a:pt x="4227115" y="2202927"/>
                  <a:pt x="4224050" y="2202927"/>
                </a:cubicBezTo>
                <a:lnTo>
                  <a:pt x="4213833" y="2202927"/>
                </a:lnTo>
                <a:lnTo>
                  <a:pt x="4236310" y="2222706"/>
                </a:lnTo>
                <a:lnTo>
                  <a:pt x="4279730" y="2254848"/>
                </a:lnTo>
                <a:lnTo>
                  <a:pt x="4279730" y="2254024"/>
                </a:lnTo>
                <a:cubicBezTo>
                  <a:pt x="4279730" y="2250727"/>
                  <a:pt x="4279730" y="2250727"/>
                  <a:pt x="4279730" y="2250727"/>
                </a:cubicBezTo>
                <a:lnTo>
                  <a:pt x="4280752" y="2255260"/>
                </a:lnTo>
                <a:lnTo>
                  <a:pt x="4305783" y="2274215"/>
                </a:lnTo>
                <a:lnTo>
                  <a:pt x="4305783" y="2274627"/>
                </a:lnTo>
                <a:lnTo>
                  <a:pt x="4306294" y="2274627"/>
                </a:lnTo>
                <a:cubicBezTo>
                  <a:pt x="4306294" y="2298527"/>
                  <a:pt x="4332857" y="2298527"/>
                  <a:pt x="4332857" y="2298527"/>
                </a:cubicBezTo>
                <a:cubicBezTo>
                  <a:pt x="4332857" y="2298527"/>
                  <a:pt x="4359420" y="2298527"/>
                  <a:pt x="4359420" y="2298527"/>
                </a:cubicBezTo>
                <a:cubicBezTo>
                  <a:pt x="4359420" y="2322427"/>
                  <a:pt x="4359420" y="2322427"/>
                  <a:pt x="4359420" y="2322427"/>
                </a:cubicBezTo>
                <a:cubicBezTo>
                  <a:pt x="4359420" y="2322427"/>
                  <a:pt x="4359931" y="2322427"/>
                  <a:pt x="4362996" y="2322427"/>
                </a:cubicBezTo>
                <a:lnTo>
                  <a:pt x="4373212" y="2322427"/>
                </a:lnTo>
                <a:lnTo>
                  <a:pt x="4386494" y="2322427"/>
                </a:lnTo>
                <a:cubicBezTo>
                  <a:pt x="4413057" y="2322427"/>
                  <a:pt x="4413057" y="2298527"/>
                  <a:pt x="4413057" y="2322427"/>
                </a:cubicBezTo>
                <a:cubicBezTo>
                  <a:pt x="4413057" y="2322427"/>
                  <a:pt x="4413057" y="2346328"/>
                  <a:pt x="4413057" y="2346328"/>
                </a:cubicBezTo>
                <a:cubicBezTo>
                  <a:pt x="4439620" y="2370228"/>
                  <a:pt x="4439620" y="2370228"/>
                  <a:pt x="4439620" y="2370228"/>
                </a:cubicBezTo>
                <a:cubicBezTo>
                  <a:pt x="4439620" y="2370228"/>
                  <a:pt x="4466183" y="2394540"/>
                  <a:pt x="4466183" y="2394540"/>
                </a:cubicBezTo>
                <a:cubicBezTo>
                  <a:pt x="4466183" y="2394540"/>
                  <a:pt x="4492746" y="2418440"/>
                  <a:pt x="4492746" y="2394540"/>
                </a:cubicBezTo>
                <a:cubicBezTo>
                  <a:pt x="4519309" y="2418440"/>
                  <a:pt x="4519309" y="2441928"/>
                  <a:pt x="4545873" y="2441928"/>
                </a:cubicBezTo>
                <a:cubicBezTo>
                  <a:pt x="4545873" y="2441928"/>
                  <a:pt x="4545873" y="2441928"/>
                  <a:pt x="4545873" y="2418028"/>
                </a:cubicBezTo>
                <a:cubicBezTo>
                  <a:pt x="4545873" y="2441928"/>
                  <a:pt x="4545873" y="2418028"/>
                  <a:pt x="4519309" y="2418028"/>
                </a:cubicBezTo>
                <a:cubicBezTo>
                  <a:pt x="4519309" y="2418028"/>
                  <a:pt x="4525950" y="2418028"/>
                  <a:pt x="4532591" y="2418028"/>
                </a:cubicBezTo>
                <a:lnTo>
                  <a:pt x="4542808" y="2418028"/>
                </a:lnTo>
                <a:cubicBezTo>
                  <a:pt x="4545362" y="2418028"/>
                  <a:pt x="4545362" y="2418028"/>
                  <a:pt x="4545362" y="2418028"/>
                </a:cubicBezTo>
                <a:lnTo>
                  <a:pt x="4522885" y="2408962"/>
                </a:lnTo>
                <a:cubicBezTo>
                  <a:pt x="4519309" y="2406078"/>
                  <a:pt x="4519309" y="2406078"/>
                  <a:pt x="4519309" y="2418028"/>
                </a:cubicBezTo>
                <a:cubicBezTo>
                  <a:pt x="4519309" y="2394128"/>
                  <a:pt x="4519309" y="2394540"/>
                  <a:pt x="4519309" y="2394540"/>
                </a:cubicBezTo>
                <a:cubicBezTo>
                  <a:pt x="4519309" y="2394540"/>
                  <a:pt x="4519309" y="2394540"/>
                  <a:pt x="4545873" y="2394540"/>
                </a:cubicBezTo>
                <a:cubicBezTo>
                  <a:pt x="4545873" y="2394540"/>
                  <a:pt x="4561198" y="2407726"/>
                  <a:pt x="4557111" y="2414731"/>
                </a:cubicBezTo>
                <a:lnTo>
                  <a:pt x="4546383" y="2418028"/>
                </a:lnTo>
                <a:cubicBezTo>
                  <a:pt x="4546894" y="2418028"/>
                  <a:pt x="4546894" y="2418028"/>
                  <a:pt x="4549448" y="2418028"/>
                </a:cubicBezTo>
                <a:lnTo>
                  <a:pt x="4572436" y="2418028"/>
                </a:lnTo>
                <a:lnTo>
                  <a:pt x="4572436" y="2429978"/>
                </a:lnTo>
                <a:cubicBezTo>
                  <a:pt x="4572436" y="2436159"/>
                  <a:pt x="4572436" y="2441928"/>
                  <a:pt x="4572436" y="2441928"/>
                </a:cubicBezTo>
                <a:cubicBezTo>
                  <a:pt x="4572436" y="2441928"/>
                  <a:pt x="4598999" y="2441928"/>
                  <a:pt x="4598999" y="2441928"/>
                </a:cubicBezTo>
                <a:cubicBezTo>
                  <a:pt x="4598999" y="2465828"/>
                  <a:pt x="4598999" y="2465828"/>
                  <a:pt x="4598999" y="2465828"/>
                </a:cubicBezTo>
                <a:cubicBezTo>
                  <a:pt x="4598999" y="2465828"/>
                  <a:pt x="4599510" y="2465828"/>
                  <a:pt x="4599510" y="2465828"/>
                </a:cubicBezTo>
                <a:cubicBezTo>
                  <a:pt x="4600021" y="2466240"/>
                  <a:pt x="4625563" y="2490140"/>
                  <a:pt x="4625563" y="2490140"/>
                </a:cubicBezTo>
                <a:cubicBezTo>
                  <a:pt x="4625563" y="2490140"/>
                  <a:pt x="4652126" y="2489728"/>
                  <a:pt x="4652126" y="2513628"/>
                </a:cubicBezTo>
                <a:cubicBezTo>
                  <a:pt x="4652126" y="2489728"/>
                  <a:pt x="4652126" y="2490140"/>
                  <a:pt x="4652126" y="2490140"/>
                </a:cubicBezTo>
                <a:cubicBezTo>
                  <a:pt x="4652126" y="2490140"/>
                  <a:pt x="4652126" y="2489728"/>
                  <a:pt x="4652126" y="2465828"/>
                </a:cubicBezTo>
                <a:cubicBezTo>
                  <a:pt x="4625563" y="2465828"/>
                  <a:pt x="4625563" y="2441928"/>
                  <a:pt x="4625563" y="2441928"/>
                </a:cubicBezTo>
                <a:cubicBezTo>
                  <a:pt x="4625563" y="2441928"/>
                  <a:pt x="4598999" y="2418028"/>
                  <a:pt x="4598999" y="2418028"/>
                </a:cubicBezTo>
                <a:cubicBezTo>
                  <a:pt x="4572436" y="2370228"/>
                  <a:pt x="4598999" y="2394540"/>
                  <a:pt x="4598999" y="2394540"/>
                </a:cubicBezTo>
                <a:cubicBezTo>
                  <a:pt x="4598999" y="2394540"/>
                  <a:pt x="4598999" y="2388359"/>
                  <a:pt x="4598999" y="2382590"/>
                </a:cubicBezTo>
                <a:lnTo>
                  <a:pt x="4598999" y="2373112"/>
                </a:lnTo>
                <a:cubicBezTo>
                  <a:pt x="4598999" y="2370228"/>
                  <a:pt x="4598999" y="2370228"/>
                  <a:pt x="4598999" y="2370228"/>
                </a:cubicBezTo>
                <a:cubicBezTo>
                  <a:pt x="4625563" y="2370228"/>
                  <a:pt x="4625563" y="2370228"/>
                  <a:pt x="4625563" y="2370228"/>
                </a:cubicBezTo>
                <a:cubicBezTo>
                  <a:pt x="4625563" y="2394128"/>
                  <a:pt x="4625563" y="2394540"/>
                  <a:pt x="4652126" y="2394540"/>
                </a:cubicBezTo>
                <a:cubicBezTo>
                  <a:pt x="4652126" y="2370228"/>
                  <a:pt x="4652126" y="2346328"/>
                  <a:pt x="4652126" y="2322427"/>
                </a:cubicBezTo>
                <a:cubicBezTo>
                  <a:pt x="4652126" y="2322427"/>
                  <a:pt x="4678689" y="2346328"/>
                  <a:pt x="4678689" y="2346328"/>
                </a:cubicBezTo>
                <a:cubicBezTo>
                  <a:pt x="4678689" y="2346328"/>
                  <a:pt x="4678689" y="2322427"/>
                  <a:pt x="4678689" y="2322427"/>
                </a:cubicBezTo>
                <a:cubicBezTo>
                  <a:pt x="4678689" y="2322427"/>
                  <a:pt x="4678689" y="2298527"/>
                  <a:pt x="4678689" y="2298527"/>
                </a:cubicBezTo>
                <a:cubicBezTo>
                  <a:pt x="4678689" y="2250727"/>
                  <a:pt x="4758378" y="2274627"/>
                  <a:pt x="4784941" y="2226827"/>
                </a:cubicBezTo>
                <a:cubicBezTo>
                  <a:pt x="4784941" y="2226827"/>
                  <a:pt x="4784941" y="2226827"/>
                  <a:pt x="4811505" y="2226827"/>
                </a:cubicBezTo>
                <a:cubicBezTo>
                  <a:pt x="4811505" y="2250727"/>
                  <a:pt x="4838068" y="2250727"/>
                  <a:pt x="4838068" y="2250727"/>
                </a:cubicBezTo>
                <a:cubicBezTo>
                  <a:pt x="4838068" y="2202927"/>
                  <a:pt x="4918268" y="2250727"/>
                  <a:pt x="4918268" y="2226827"/>
                </a:cubicBezTo>
                <a:cubicBezTo>
                  <a:pt x="4918268" y="2226827"/>
                  <a:pt x="4918268" y="2226827"/>
                  <a:pt x="4944831" y="2250727"/>
                </a:cubicBezTo>
                <a:cubicBezTo>
                  <a:pt x="4918268" y="2202927"/>
                  <a:pt x="4971394" y="2274627"/>
                  <a:pt x="4944831" y="2202927"/>
                </a:cubicBezTo>
                <a:cubicBezTo>
                  <a:pt x="4971394" y="2226827"/>
                  <a:pt x="4997957" y="2226827"/>
                  <a:pt x="4971394" y="2202927"/>
                </a:cubicBezTo>
                <a:cubicBezTo>
                  <a:pt x="4997957" y="2226827"/>
                  <a:pt x="4997957" y="2226827"/>
                  <a:pt x="5024520" y="2250727"/>
                </a:cubicBezTo>
                <a:cubicBezTo>
                  <a:pt x="5024520" y="2250727"/>
                  <a:pt x="4997957" y="2226827"/>
                  <a:pt x="5024520" y="2226827"/>
                </a:cubicBezTo>
                <a:cubicBezTo>
                  <a:pt x="5077647" y="2250727"/>
                  <a:pt x="5130773" y="2274627"/>
                  <a:pt x="5130773" y="2226827"/>
                </a:cubicBezTo>
                <a:cubicBezTo>
                  <a:pt x="5183899" y="2274627"/>
                  <a:pt x="5210462" y="2298527"/>
                  <a:pt x="5237026" y="2298527"/>
                </a:cubicBezTo>
                <a:cubicBezTo>
                  <a:pt x="5237026" y="2322427"/>
                  <a:pt x="5263589" y="2346328"/>
                  <a:pt x="5290152" y="2370228"/>
                </a:cubicBezTo>
                <a:cubicBezTo>
                  <a:pt x="5343278" y="2441928"/>
                  <a:pt x="5316715" y="2298527"/>
                  <a:pt x="5370352" y="2346328"/>
                </a:cubicBezTo>
                <a:cubicBezTo>
                  <a:pt x="5343278" y="2370228"/>
                  <a:pt x="5316715" y="2442340"/>
                  <a:pt x="5290152" y="2490140"/>
                </a:cubicBezTo>
                <a:cubicBezTo>
                  <a:pt x="5316715" y="2585740"/>
                  <a:pt x="5290152" y="2633540"/>
                  <a:pt x="5263589" y="2657440"/>
                </a:cubicBezTo>
                <a:cubicBezTo>
                  <a:pt x="5263589" y="2669391"/>
                  <a:pt x="5270740" y="2675160"/>
                  <a:pt x="5277381" y="2681341"/>
                </a:cubicBezTo>
                <a:lnTo>
                  <a:pt x="5287598" y="2699884"/>
                </a:lnTo>
                <a:lnTo>
                  <a:pt x="5280446" y="2696175"/>
                </a:lnTo>
                <a:cubicBezTo>
                  <a:pt x="5263589" y="2687522"/>
                  <a:pt x="5250307" y="2681341"/>
                  <a:pt x="5237026" y="2681341"/>
                </a:cubicBezTo>
                <a:cubicBezTo>
                  <a:pt x="5223744" y="2693291"/>
                  <a:pt x="5217614" y="2699060"/>
                  <a:pt x="5214038" y="2705241"/>
                </a:cubicBezTo>
                <a:lnTo>
                  <a:pt x="5213527" y="2706889"/>
                </a:lnTo>
                <a:lnTo>
                  <a:pt x="5210462" y="2728729"/>
                </a:lnTo>
                <a:cubicBezTo>
                  <a:pt x="5183899" y="2728729"/>
                  <a:pt x="5183899" y="2728729"/>
                  <a:pt x="5183899" y="2728729"/>
                </a:cubicBezTo>
                <a:cubicBezTo>
                  <a:pt x="5183899" y="2752629"/>
                  <a:pt x="5210462" y="2776941"/>
                  <a:pt x="5237026" y="2776941"/>
                </a:cubicBezTo>
                <a:cubicBezTo>
                  <a:pt x="5237026" y="2800841"/>
                  <a:pt x="5290152" y="2848641"/>
                  <a:pt x="5290152" y="2848641"/>
                </a:cubicBezTo>
                <a:cubicBezTo>
                  <a:pt x="5316715" y="2848641"/>
                  <a:pt x="5316715" y="2848641"/>
                  <a:pt x="5316715" y="2848641"/>
                </a:cubicBezTo>
                <a:cubicBezTo>
                  <a:pt x="5316715" y="2848641"/>
                  <a:pt x="5316715" y="2872541"/>
                  <a:pt x="5316715" y="2872541"/>
                </a:cubicBezTo>
                <a:cubicBezTo>
                  <a:pt x="5370352" y="2896441"/>
                  <a:pt x="5423478" y="2968141"/>
                  <a:pt x="5450042" y="2968141"/>
                </a:cubicBezTo>
                <a:cubicBezTo>
                  <a:pt x="5450042" y="2992041"/>
                  <a:pt x="5476605" y="3040254"/>
                  <a:pt x="5503168" y="3040254"/>
                </a:cubicBezTo>
                <a:cubicBezTo>
                  <a:pt x="5476605" y="3015942"/>
                  <a:pt x="5529731" y="3064154"/>
                  <a:pt x="5529731" y="3040254"/>
                </a:cubicBezTo>
                <a:cubicBezTo>
                  <a:pt x="5529731" y="3040254"/>
                  <a:pt x="5529731" y="3063742"/>
                  <a:pt x="5556294" y="3063742"/>
                </a:cubicBezTo>
                <a:cubicBezTo>
                  <a:pt x="5529731" y="3039842"/>
                  <a:pt x="5556294" y="3040254"/>
                  <a:pt x="5556294" y="3040254"/>
                </a:cubicBezTo>
                <a:lnTo>
                  <a:pt x="5556294" y="3028304"/>
                </a:lnTo>
                <a:lnTo>
                  <a:pt x="5556294" y="3018826"/>
                </a:lnTo>
                <a:cubicBezTo>
                  <a:pt x="5556294" y="3015942"/>
                  <a:pt x="5556294" y="3016354"/>
                  <a:pt x="5556294" y="3016354"/>
                </a:cubicBezTo>
                <a:cubicBezTo>
                  <a:pt x="5556294" y="3010173"/>
                  <a:pt x="5556294" y="3003992"/>
                  <a:pt x="5556294" y="2992041"/>
                </a:cubicBezTo>
                <a:cubicBezTo>
                  <a:pt x="5582857" y="3063742"/>
                  <a:pt x="5582857" y="3040254"/>
                  <a:pt x="5609420" y="3040254"/>
                </a:cubicBezTo>
                <a:cubicBezTo>
                  <a:pt x="5609420" y="3064154"/>
                  <a:pt x="5609420" y="3063742"/>
                  <a:pt x="5609420" y="3063742"/>
                </a:cubicBezTo>
                <a:cubicBezTo>
                  <a:pt x="5609420" y="3087642"/>
                  <a:pt x="5609420" y="3088054"/>
                  <a:pt x="5609420" y="3088054"/>
                </a:cubicBezTo>
                <a:cubicBezTo>
                  <a:pt x="5609420" y="3088054"/>
                  <a:pt x="5635984" y="3111954"/>
                  <a:pt x="5635984" y="3111954"/>
                </a:cubicBezTo>
                <a:cubicBezTo>
                  <a:pt x="5635984" y="3111954"/>
                  <a:pt x="5662547" y="3111954"/>
                  <a:pt x="5635984" y="3135854"/>
                </a:cubicBezTo>
                <a:cubicBezTo>
                  <a:pt x="5662547" y="3135854"/>
                  <a:pt x="5662547" y="3135854"/>
                  <a:pt x="5662547" y="3135854"/>
                </a:cubicBezTo>
                <a:cubicBezTo>
                  <a:pt x="5662547" y="3111954"/>
                  <a:pt x="5662547" y="3135854"/>
                  <a:pt x="5635984" y="3088054"/>
                </a:cubicBezTo>
                <a:cubicBezTo>
                  <a:pt x="5662547" y="3111954"/>
                  <a:pt x="5689110" y="3111542"/>
                  <a:pt x="5715673" y="3159342"/>
                </a:cubicBezTo>
                <a:cubicBezTo>
                  <a:pt x="5715673" y="3159342"/>
                  <a:pt x="5715673" y="3159754"/>
                  <a:pt x="5715673" y="3183654"/>
                </a:cubicBezTo>
                <a:cubicBezTo>
                  <a:pt x="5715673" y="3207554"/>
                  <a:pt x="5715673" y="3183654"/>
                  <a:pt x="5742236" y="3207554"/>
                </a:cubicBezTo>
                <a:cubicBezTo>
                  <a:pt x="5715673" y="3159754"/>
                  <a:pt x="5742236" y="3207554"/>
                  <a:pt x="5742236" y="3159342"/>
                </a:cubicBezTo>
                <a:cubicBezTo>
                  <a:pt x="5742236" y="3207554"/>
                  <a:pt x="5768799" y="3231454"/>
                  <a:pt x="5768799" y="3207554"/>
                </a:cubicBezTo>
                <a:cubicBezTo>
                  <a:pt x="5795362" y="3207554"/>
                  <a:pt x="5768799" y="3231454"/>
                  <a:pt x="5768799" y="3231454"/>
                </a:cubicBezTo>
                <a:cubicBezTo>
                  <a:pt x="5795362" y="3255354"/>
                  <a:pt x="5795362" y="3231454"/>
                  <a:pt x="5821926" y="3207554"/>
                </a:cubicBezTo>
                <a:cubicBezTo>
                  <a:pt x="5849000" y="3255354"/>
                  <a:pt x="5849000" y="3255354"/>
                  <a:pt x="5849000" y="3279254"/>
                </a:cubicBezTo>
                <a:cubicBezTo>
                  <a:pt x="5875563" y="3255354"/>
                  <a:pt x="5875563" y="3231454"/>
                  <a:pt x="5821926" y="3183654"/>
                </a:cubicBezTo>
                <a:cubicBezTo>
                  <a:pt x="5849000" y="3159754"/>
                  <a:pt x="5875563" y="3207554"/>
                  <a:pt x="5849000" y="3159342"/>
                </a:cubicBezTo>
                <a:cubicBezTo>
                  <a:pt x="5821926" y="3111542"/>
                  <a:pt x="5849000" y="3159754"/>
                  <a:pt x="5821926" y="3135854"/>
                </a:cubicBezTo>
                <a:cubicBezTo>
                  <a:pt x="5821926" y="3088054"/>
                  <a:pt x="5875563" y="3183654"/>
                  <a:pt x="5875563" y="3183654"/>
                </a:cubicBezTo>
                <a:cubicBezTo>
                  <a:pt x="5875563" y="3183654"/>
                  <a:pt x="5875563" y="3156870"/>
                  <a:pt x="5875563" y="3143271"/>
                </a:cubicBezTo>
                <a:lnTo>
                  <a:pt x="5875563" y="3137914"/>
                </a:lnTo>
                <a:lnTo>
                  <a:pt x="5878628" y="3141623"/>
                </a:lnTo>
                <a:cubicBezTo>
                  <a:pt x="5888333" y="3153573"/>
                  <a:pt x="5902126" y="3171704"/>
                  <a:pt x="5902126" y="3183654"/>
                </a:cubicBezTo>
                <a:cubicBezTo>
                  <a:pt x="5928689" y="3207554"/>
                  <a:pt x="5875563" y="3135854"/>
                  <a:pt x="5928689" y="3207554"/>
                </a:cubicBezTo>
                <a:cubicBezTo>
                  <a:pt x="5928689" y="3183654"/>
                  <a:pt x="5902126" y="3135854"/>
                  <a:pt x="5902126" y="3135854"/>
                </a:cubicBezTo>
                <a:cubicBezTo>
                  <a:pt x="5902126" y="3135854"/>
                  <a:pt x="5928689" y="3111954"/>
                  <a:pt x="5928689" y="3111954"/>
                </a:cubicBezTo>
                <a:cubicBezTo>
                  <a:pt x="5955252" y="3159754"/>
                  <a:pt x="5902126" y="3111954"/>
                  <a:pt x="5928689" y="3135854"/>
                </a:cubicBezTo>
                <a:cubicBezTo>
                  <a:pt x="5928689" y="3159754"/>
                  <a:pt x="5928689" y="3159342"/>
                  <a:pt x="5928689" y="3159342"/>
                </a:cubicBezTo>
                <a:cubicBezTo>
                  <a:pt x="5928689" y="3159342"/>
                  <a:pt x="5928178" y="3165523"/>
                  <a:pt x="5931754" y="3174589"/>
                </a:cubicBezTo>
                <a:lnTo>
                  <a:pt x="5936351" y="3181182"/>
                </a:lnTo>
                <a:lnTo>
                  <a:pt x="5938395" y="3186539"/>
                </a:lnTo>
                <a:lnTo>
                  <a:pt x="5939416" y="3184890"/>
                </a:lnTo>
                <a:lnTo>
                  <a:pt x="5955252" y="3207554"/>
                </a:lnTo>
                <a:cubicBezTo>
                  <a:pt x="5981815" y="3159754"/>
                  <a:pt x="6088067" y="3183654"/>
                  <a:pt x="6088067" y="3088054"/>
                </a:cubicBezTo>
                <a:cubicBezTo>
                  <a:pt x="6141194" y="3159754"/>
                  <a:pt x="6167757" y="3111542"/>
                  <a:pt x="6141194" y="3063742"/>
                </a:cubicBezTo>
                <a:cubicBezTo>
                  <a:pt x="6141194" y="3063742"/>
                  <a:pt x="6167757" y="3088054"/>
                  <a:pt x="6167757" y="3088054"/>
                </a:cubicBezTo>
                <a:cubicBezTo>
                  <a:pt x="6141194" y="3040254"/>
                  <a:pt x="6194320" y="3087642"/>
                  <a:pt x="6167757" y="3063742"/>
                </a:cubicBezTo>
                <a:cubicBezTo>
                  <a:pt x="6194320" y="3063742"/>
                  <a:pt x="6167757" y="3064154"/>
                  <a:pt x="6194320" y="3088054"/>
                </a:cubicBezTo>
                <a:cubicBezTo>
                  <a:pt x="6220373" y="3135030"/>
                  <a:pt x="6195853" y="3044374"/>
                  <a:pt x="6219861" y="3062918"/>
                </a:cubicBezTo>
                <a:cubicBezTo>
                  <a:pt x="6220373" y="3063330"/>
                  <a:pt x="6220373" y="3063330"/>
                  <a:pt x="6220883" y="3063742"/>
                </a:cubicBezTo>
                <a:cubicBezTo>
                  <a:pt x="6220883" y="3087642"/>
                  <a:pt x="6220883" y="3088054"/>
                  <a:pt x="6220883" y="3088054"/>
                </a:cubicBezTo>
                <a:cubicBezTo>
                  <a:pt x="6247447" y="3111954"/>
                  <a:pt x="6247447" y="3088054"/>
                  <a:pt x="6220883" y="3040254"/>
                </a:cubicBezTo>
                <a:cubicBezTo>
                  <a:pt x="6274009" y="3088054"/>
                  <a:pt x="6274009" y="3111954"/>
                  <a:pt x="6300573" y="3111954"/>
                </a:cubicBezTo>
                <a:cubicBezTo>
                  <a:pt x="6327136" y="3111954"/>
                  <a:pt x="6300573" y="3088054"/>
                  <a:pt x="6300573" y="3088054"/>
                </a:cubicBezTo>
                <a:cubicBezTo>
                  <a:pt x="6327136" y="3111954"/>
                  <a:pt x="6327136" y="3111954"/>
                  <a:pt x="6327136" y="3088054"/>
                </a:cubicBezTo>
                <a:cubicBezTo>
                  <a:pt x="6407336" y="3183654"/>
                  <a:pt x="6380773" y="3064154"/>
                  <a:pt x="6407336" y="3088054"/>
                </a:cubicBezTo>
                <a:cubicBezTo>
                  <a:pt x="6407336" y="3040254"/>
                  <a:pt x="6460463" y="2992454"/>
                  <a:pt x="6487025" y="3016354"/>
                </a:cubicBezTo>
                <a:cubicBezTo>
                  <a:pt x="6487025" y="3040254"/>
                  <a:pt x="6513589" y="3063742"/>
                  <a:pt x="6487025" y="3063742"/>
                </a:cubicBezTo>
                <a:cubicBezTo>
                  <a:pt x="6487025" y="3063742"/>
                  <a:pt x="6460463" y="3040254"/>
                  <a:pt x="6460463" y="3040254"/>
                </a:cubicBezTo>
                <a:cubicBezTo>
                  <a:pt x="6487025" y="3064154"/>
                  <a:pt x="6460463" y="3063742"/>
                  <a:pt x="6433899" y="3063742"/>
                </a:cubicBezTo>
                <a:cubicBezTo>
                  <a:pt x="6433899" y="3063742"/>
                  <a:pt x="6433899" y="3088054"/>
                  <a:pt x="6460463" y="3088054"/>
                </a:cubicBezTo>
                <a:cubicBezTo>
                  <a:pt x="6487025" y="3135854"/>
                  <a:pt x="6513589" y="3087642"/>
                  <a:pt x="6487025" y="3063742"/>
                </a:cubicBezTo>
                <a:cubicBezTo>
                  <a:pt x="6500307" y="3063742"/>
                  <a:pt x="6513589" y="3064154"/>
                  <a:pt x="6520229" y="3061269"/>
                </a:cubicBezTo>
                <a:lnTo>
                  <a:pt x="6523295" y="3055500"/>
                </a:lnTo>
                <a:lnTo>
                  <a:pt x="6513589" y="3088054"/>
                </a:lnTo>
                <a:cubicBezTo>
                  <a:pt x="6513589" y="3088054"/>
                  <a:pt x="6513589" y="3088054"/>
                  <a:pt x="6540151" y="3111954"/>
                </a:cubicBezTo>
                <a:cubicBezTo>
                  <a:pt x="6540151" y="3111954"/>
                  <a:pt x="6540151" y="3087642"/>
                  <a:pt x="6540151" y="3063742"/>
                </a:cubicBezTo>
                <a:cubicBezTo>
                  <a:pt x="6566715" y="3135442"/>
                  <a:pt x="6566715" y="3087642"/>
                  <a:pt x="6566715" y="3063742"/>
                </a:cubicBezTo>
                <a:cubicBezTo>
                  <a:pt x="6593278" y="3111542"/>
                  <a:pt x="6566715" y="3111954"/>
                  <a:pt x="6566715" y="3135854"/>
                </a:cubicBezTo>
                <a:cubicBezTo>
                  <a:pt x="6593278" y="3159754"/>
                  <a:pt x="6566715" y="3159342"/>
                  <a:pt x="6593278" y="3159342"/>
                </a:cubicBezTo>
                <a:cubicBezTo>
                  <a:pt x="6566715" y="3111542"/>
                  <a:pt x="6619841" y="3064154"/>
                  <a:pt x="6646405" y="3088054"/>
                </a:cubicBezTo>
                <a:cubicBezTo>
                  <a:pt x="6646405" y="3064154"/>
                  <a:pt x="6646405" y="3040254"/>
                  <a:pt x="6672967" y="3016354"/>
                </a:cubicBezTo>
                <a:cubicBezTo>
                  <a:pt x="6672967" y="2992454"/>
                  <a:pt x="6699531" y="2992041"/>
                  <a:pt x="6699531" y="2968141"/>
                </a:cubicBezTo>
                <a:cubicBezTo>
                  <a:pt x="6706171" y="2974322"/>
                  <a:pt x="6712812" y="2980091"/>
                  <a:pt x="6726093" y="2992041"/>
                </a:cubicBezTo>
                <a:cubicBezTo>
                  <a:pt x="6726093" y="2992041"/>
                  <a:pt x="6726093" y="2968141"/>
                  <a:pt x="6726093" y="2968141"/>
                </a:cubicBezTo>
                <a:cubicBezTo>
                  <a:pt x="6706171" y="2950422"/>
                  <a:pt x="6731202" y="2959488"/>
                  <a:pt x="6733756" y="2944653"/>
                </a:cubicBezTo>
                <a:lnTo>
                  <a:pt x="6731202" y="2936824"/>
                </a:lnTo>
                <a:lnTo>
                  <a:pt x="6752657" y="2920753"/>
                </a:lnTo>
                <a:cubicBezTo>
                  <a:pt x="6752657" y="2932703"/>
                  <a:pt x="6754189" y="2940121"/>
                  <a:pt x="6756233" y="2944653"/>
                </a:cubicBezTo>
                <a:lnTo>
                  <a:pt x="6761852" y="2952483"/>
                </a:lnTo>
                <a:lnTo>
                  <a:pt x="6752657" y="2968141"/>
                </a:lnTo>
                <a:cubicBezTo>
                  <a:pt x="6765939" y="2956191"/>
                  <a:pt x="6765939" y="2956603"/>
                  <a:pt x="6762873" y="2953719"/>
                </a:cubicBezTo>
                <a:lnTo>
                  <a:pt x="6761852" y="2952483"/>
                </a:lnTo>
                <a:lnTo>
                  <a:pt x="6779220" y="2923226"/>
                </a:lnTo>
                <a:cubicBezTo>
                  <a:pt x="6785861" y="2908391"/>
                  <a:pt x="6792501" y="2896441"/>
                  <a:pt x="6805783" y="2896441"/>
                </a:cubicBezTo>
                <a:cubicBezTo>
                  <a:pt x="6805783" y="2992041"/>
                  <a:pt x="6885983" y="2872953"/>
                  <a:pt x="6885983" y="2825153"/>
                </a:cubicBezTo>
                <a:cubicBezTo>
                  <a:pt x="6912547" y="2825153"/>
                  <a:pt x="6939109" y="2753041"/>
                  <a:pt x="6965673" y="2753041"/>
                </a:cubicBezTo>
                <a:cubicBezTo>
                  <a:pt x="6992236" y="2776941"/>
                  <a:pt x="6992236" y="2753041"/>
                  <a:pt x="6992236" y="2753041"/>
                </a:cubicBezTo>
                <a:cubicBezTo>
                  <a:pt x="6992236" y="2729141"/>
                  <a:pt x="6992236" y="2753041"/>
                  <a:pt x="6965673" y="2705241"/>
                </a:cubicBezTo>
                <a:cubicBezTo>
                  <a:pt x="6992236" y="2729141"/>
                  <a:pt x="6992236" y="2752629"/>
                  <a:pt x="6992236" y="2728729"/>
                </a:cubicBezTo>
                <a:cubicBezTo>
                  <a:pt x="7018799" y="2728729"/>
                  <a:pt x="7018799" y="2753041"/>
                  <a:pt x="7018799" y="2753041"/>
                </a:cubicBezTo>
                <a:cubicBezTo>
                  <a:pt x="7018799" y="2729141"/>
                  <a:pt x="7018799" y="2705241"/>
                  <a:pt x="7045363" y="2753041"/>
                </a:cubicBezTo>
                <a:cubicBezTo>
                  <a:pt x="7071925" y="2681341"/>
                  <a:pt x="7125051" y="2705241"/>
                  <a:pt x="7125051" y="2657440"/>
                </a:cubicBezTo>
                <a:cubicBezTo>
                  <a:pt x="7151615" y="2681341"/>
                  <a:pt x="7178178" y="2680928"/>
                  <a:pt x="7125051" y="2633128"/>
                </a:cubicBezTo>
                <a:cubicBezTo>
                  <a:pt x="7151615" y="2657028"/>
                  <a:pt x="7151615" y="2633540"/>
                  <a:pt x="7178178" y="2681341"/>
                </a:cubicBezTo>
                <a:cubicBezTo>
                  <a:pt x="7178178" y="2657440"/>
                  <a:pt x="7204741" y="2657028"/>
                  <a:pt x="7204741" y="2633128"/>
                </a:cubicBezTo>
                <a:cubicBezTo>
                  <a:pt x="7204741" y="2609228"/>
                  <a:pt x="7178178" y="2609228"/>
                  <a:pt x="7178178" y="2633128"/>
                </a:cubicBezTo>
                <a:cubicBezTo>
                  <a:pt x="7151615" y="2633128"/>
                  <a:pt x="7178178" y="2609640"/>
                  <a:pt x="7178178" y="2585740"/>
                </a:cubicBezTo>
                <a:cubicBezTo>
                  <a:pt x="7178178" y="2585740"/>
                  <a:pt x="7178178" y="2585740"/>
                  <a:pt x="7204741" y="2609640"/>
                </a:cubicBezTo>
                <a:cubicBezTo>
                  <a:pt x="7204741" y="2585740"/>
                  <a:pt x="7204741" y="2609640"/>
                  <a:pt x="7204741" y="2561840"/>
                </a:cubicBezTo>
                <a:cubicBezTo>
                  <a:pt x="7257867" y="2585740"/>
                  <a:pt x="7284431" y="2609640"/>
                  <a:pt x="7284431" y="2513628"/>
                </a:cubicBezTo>
                <a:cubicBezTo>
                  <a:pt x="7284431" y="2489728"/>
                  <a:pt x="7257867" y="2490140"/>
                  <a:pt x="7257867" y="2490140"/>
                </a:cubicBezTo>
                <a:cubicBezTo>
                  <a:pt x="7257867" y="2490140"/>
                  <a:pt x="7284431" y="2513628"/>
                  <a:pt x="7257867" y="2537528"/>
                </a:cubicBezTo>
                <a:cubicBezTo>
                  <a:pt x="7257867" y="2489728"/>
                  <a:pt x="7204741" y="2465828"/>
                  <a:pt x="7231304" y="2513628"/>
                </a:cubicBezTo>
                <a:cubicBezTo>
                  <a:pt x="7204741" y="2465828"/>
                  <a:pt x="7178178" y="2514040"/>
                  <a:pt x="7178178" y="2561840"/>
                </a:cubicBezTo>
                <a:cubicBezTo>
                  <a:pt x="7178178" y="2537940"/>
                  <a:pt x="7178178" y="2537528"/>
                  <a:pt x="7178178" y="2513628"/>
                </a:cubicBezTo>
                <a:cubicBezTo>
                  <a:pt x="7151615" y="2489728"/>
                  <a:pt x="7151615" y="2561840"/>
                  <a:pt x="7125051" y="2513628"/>
                </a:cubicBezTo>
                <a:cubicBezTo>
                  <a:pt x="7098489" y="2489728"/>
                  <a:pt x="7125051" y="2513628"/>
                  <a:pt x="7098489" y="2513628"/>
                </a:cubicBezTo>
                <a:cubicBezTo>
                  <a:pt x="7098489" y="2489728"/>
                  <a:pt x="7098489" y="2489728"/>
                  <a:pt x="7098489" y="2465828"/>
                </a:cubicBezTo>
                <a:cubicBezTo>
                  <a:pt x="7098489" y="2465828"/>
                  <a:pt x="7125051" y="2441928"/>
                  <a:pt x="7125051" y="2418028"/>
                </a:cubicBezTo>
                <a:cubicBezTo>
                  <a:pt x="7125051" y="2418028"/>
                  <a:pt x="7125051" y="2441928"/>
                  <a:pt x="7151615" y="2441928"/>
                </a:cubicBezTo>
                <a:cubicBezTo>
                  <a:pt x="7151615" y="2441928"/>
                  <a:pt x="7125051" y="2418440"/>
                  <a:pt x="7125051" y="2394540"/>
                </a:cubicBezTo>
                <a:cubicBezTo>
                  <a:pt x="7151615" y="2394540"/>
                  <a:pt x="7151615" y="2394128"/>
                  <a:pt x="7151615" y="2370228"/>
                </a:cubicBezTo>
                <a:cubicBezTo>
                  <a:pt x="7178178" y="2418028"/>
                  <a:pt x="7151615" y="2394128"/>
                  <a:pt x="7178178" y="2418028"/>
                </a:cubicBezTo>
                <a:cubicBezTo>
                  <a:pt x="7178178" y="2441928"/>
                  <a:pt x="7178178" y="2441928"/>
                  <a:pt x="7204741" y="2465828"/>
                </a:cubicBezTo>
                <a:cubicBezTo>
                  <a:pt x="7204741" y="2441928"/>
                  <a:pt x="7204741" y="2441928"/>
                  <a:pt x="7204741" y="2441928"/>
                </a:cubicBezTo>
                <a:lnTo>
                  <a:pt x="7192481" y="2422973"/>
                </a:lnTo>
                <a:lnTo>
                  <a:pt x="7214957" y="2429978"/>
                </a:lnTo>
                <a:cubicBezTo>
                  <a:pt x="7224663" y="2436159"/>
                  <a:pt x="7231304" y="2441928"/>
                  <a:pt x="7231304" y="2441928"/>
                </a:cubicBezTo>
                <a:cubicBezTo>
                  <a:pt x="7231304" y="2418028"/>
                  <a:pt x="7231304" y="2418028"/>
                  <a:pt x="7231304" y="2418028"/>
                </a:cubicBezTo>
                <a:cubicBezTo>
                  <a:pt x="7231304" y="2418028"/>
                  <a:pt x="7231304" y="2441928"/>
                  <a:pt x="7257867" y="2441928"/>
                </a:cubicBezTo>
                <a:cubicBezTo>
                  <a:pt x="7257867" y="2453878"/>
                  <a:pt x="7264508" y="2454290"/>
                  <a:pt x="7268084" y="2450993"/>
                </a:cubicBezTo>
                <a:lnTo>
                  <a:pt x="7268595" y="2448933"/>
                </a:lnTo>
                <a:lnTo>
                  <a:pt x="7284431" y="2459647"/>
                </a:lnTo>
                <a:cubicBezTo>
                  <a:pt x="7291071" y="2471597"/>
                  <a:pt x="7297712" y="2489728"/>
                  <a:pt x="7310993" y="2513628"/>
                </a:cubicBezTo>
                <a:cubicBezTo>
                  <a:pt x="7284431" y="2465828"/>
                  <a:pt x="7310993" y="2490140"/>
                  <a:pt x="7310993" y="2490140"/>
                </a:cubicBezTo>
                <a:cubicBezTo>
                  <a:pt x="7338067" y="2490140"/>
                  <a:pt x="7284431" y="2441928"/>
                  <a:pt x="7310993" y="2441928"/>
                </a:cubicBezTo>
                <a:cubicBezTo>
                  <a:pt x="7310993" y="2441928"/>
                  <a:pt x="7310993" y="2466240"/>
                  <a:pt x="7338067" y="2490140"/>
                </a:cubicBezTo>
                <a:cubicBezTo>
                  <a:pt x="7338067" y="2490140"/>
                  <a:pt x="7338067" y="2489728"/>
                  <a:pt x="7338067" y="2465828"/>
                </a:cubicBezTo>
                <a:cubicBezTo>
                  <a:pt x="7310993" y="2418028"/>
                  <a:pt x="7364631" y="2441928"/>
                  <a:pt x="7364631" y="2441928"/>
                </a:cubicBezTo>
                <a:cubicBezTo>
                  <a:pt x="7364631" y="2394128"/>
                  <a:pt x="7338067" y="2418028"/>
                  <a:pt x="7338067" y="2370228"/>
                </a:cubicBezTo>
                <a:cubicBezTo>
                  <a:pt x="7310993" y="2370228"/>
                  <a:pt x="7338067" y="2418028"/>
                  <a:pt x="7338067" y="2418028"/>
                </a:cubicBezTo>
                <a:cubicBezTo>
                  <a:pt x="7310993" y="2370228"/>
                  <a:pt x="7310993" y="2394128"/>
                  <a:pt x="7284431" y="2346328"/>
                </a:cubicBezTo>
                <a:cubicBezTo>
                  <a:pt x="7284431" y="2346328"/>
                  <a:pt x="7310993" y="2346328"/>
                  <a:pt x="7284431" y="2322427"/>
                </a:cubicBezTo>
                <a:cubicBezTo>
                  <a:pt x="7310993" y="2298527"/>
                  <a:pt x="7338067" y="2322427"/>
                  <a:pt x="7364631" y="2322427"/>
                </a:cubicBezTo>
                <a:cubicBezTo>
                  <a:pt x="7364631" y="2298527"/>
                  <a:pt x="7417757" y="2274627"/>
                  <a:pt x="7444320" y="2322427"/>
                </a:cubicBezTo>
                <a:cubicBezTo>
                  <a:pt x="7417757" y="2298527"/>
                  <a:pt x="7391194" y="2298527"/>
                  <a:pt x="7417757" y="2370228"/>
                </a:cubicBezTo>
                <a:cubicBezTo>
                  <a:pt x="7391194" y="2370228"/>
                  <a:pt x="7364631" y="2346328"/>
                  <a:pt x="7364631" y="2370228"/>
                </a:cubicBezTo>
                <a:cubicBezTo>
                  <a:pt x="7391194" y="2418028"/>
                  <a:pt x="7391194" y="2370228"/>
                  <a:pt x="7391194" y="2418028"/>
                </a:cubicBezTo>
                <a:cubicBezTo>
                  <a:pt x="7391194" y="2418028"/>
                  <a:pt x="7391194" y="2418440"/>
                  <a:pt x="7391194" y="2394540"/>
                </a:cubicBezTo>
                <a:cubicBezTo>
                  <a:pt x="7391194" y="2394540"/>
                  <a:pt x="7391194" y="2394128"/>
                  <a:pt x="7391194" y="2370228"/>
                </a:cubicBezTo>
                <a:cubicBezTo>
                  <a:pt x="7391194" y="2394128"/>
                  <a:pt x="7417757" y="2394128"/>
                  <a:pt x="7417757" y="2418028"/>
                </a:cubicBezTo>
                <a:cubicBezTo>
                  <a:pt x="7417757" y="2346328"/>
                  <a:pt x="7470883" y="2346328"/>
                  <a:pt x="7497447" y="2346328"/>
                </a:cubicBezTo>
                <a:cubicBezTo>
                  <a:pt x="7497447" y="2322427"/>
                  <a:pt x="7470883" y="2298527"/>
                  <a:pt x="7470883" y="2274627"/>
                </a:cubicBezTo>
                <a:cubicBezTo>
                  <a:pt x="7470883" y="2274627"/>
                  <a:pt x="7470883" y="2250727"/>
                  <a:pt x="7470883" y="2250727"/>
                </a:cubicBezTo>
                <a:cubicBezTo>
                  <a:pt x="7470883" y="2298527"/>
                  <a:pt x="7497447" y="2298527"/>
                  <a:pt x="7497447" y="2322427"/>
                </a:cubicBezTo>
                <a:cubicBezTo>
                  <a:pt x="7497447" y="2274627"/>
                  <a:pt x="7497447" y="2298527"/>
                  <a:pt x="7524009" y="2298527"/>
                </a:cubicBezTo>
                <a:cubicBezTo>
                  <a:pt x="7550573" y="2322427"/>
                  <a:pt x="7550573" y="2298527"/>
                  <a:pt x="7577136" y="2346328"/>
                </a:cubicBezTo>
                <a:cubicBezTo>
                  <a:pt x="7577136" y="2322427"/>
                  <a:pt x="7577136" y="2322427"/>
                  <a:pt x="7603699" y="2298527"/>
                </a:cubicBezTo>
                <a:cubicBezTo>
                  <a:pt x="7603699" y="2274627"/>
                  <a:pt x="7577136" y="2274627"/>
                  <a:pt x="7577136" y="2250727"/>
                </a:cubicBezTo>
                <a:cubicBezTo>
                  <a:pt x="7577136" y="2250727"/>
                  <a:pt x="7603699" y="2250727"/>
                  <a:pt x="7603699" y="2274627"/>
                </a:cubicBezTo>
                <a:cubicBezTo>
                  <a:pt x="7603699" y="2250727"/>
                  <a:pt x="7603699" y="2250727"/>
                  <a:pt x="7577136" y="2226827"/>
                </a:cubicBezTo>
                <a:cubicBezTo>
                  <a:pt x="7577136" y="2202927"/>
                  <a:pt x="7603699" y="2250727"/>
                  <a:pt x="7630262" y="2202927"/>
                </a:cubicBezTo>
                <a:cubicBezTo>
                  <a:pt x="7630262" y="2226827"/>
                  <a:pt x="7630262" y="2250727"/>
                  <a:pt x="7630262" y="2250727"/>
                </a:cubicBezTo>
                <a:cubicBezTo>
                  <a:pt x="7630262" y="2250727"/>
                  <a:pt x="7656825" y="2250727"/>
                  <a:pt x="7656825" y="2226827"/>
                </a:cubicBezTo>
                <a:cubicBezTo>
                  <a:pt x="7656825" y="2214877"/>
                  <a:pt x="7656825" y="2209108"/>
                  <a:pt x="7656825" y="2202927"/>
                </a:cubicBezTo>
                <a:cubicBezTo>
                  <a:pt x="7709951" y="2226827"/>
                  <a:pt x="7763078" y="2226827"/>
                  <a:pt x="7763078" y="2155127"/>
                </a:cubicBezTo>
                <a:cubicBezTo>
                  <a:pt x="7816204" y="2202927"/>
                  <a:pt x="7816204" y="2107327"/>
                  <a:pt x="7843278" y="2155127"/>
                </a:cubicBezTo>
                <a:cubicBezTo>
                  <a:pt x="7843278" y="2107327"/>
                  <a:pt x="7896405" y="2130815"/>
                  <a:pt x="7896405" y="2106915"/>
                </a:cubicBezTo>
                <a:cubicBezTo>
                  <a:pt x="7922967" y="2154715"/>
                  <a:pt x="7869841" y="2155127"/>
                  <a:pt x="7843278" y="2179027"/>
                </a:cubicBezTo>
                <a:cubicBezTo>
                  <a:pt x="7843278" y="2179027"/>
                  <a:pt x="7843278" y="2179027"/>
                  <a:pt x="7843278" y="2202927"/>
                </a:cubicBezTo>
                <a:cubicBezTo>
                  <a:pt x="7869841" y="2202927"/>
                  <a:pt x="7869841" y="2155127"/>
                  <a:pt x="7896405" y="2155127"/>
                </a:cubicBezTo>
                <a:cubicBezTo>
                  <a:pt x="7896405" y="2179027"/>
                  <a:pt x="7896405" y="2202927"/>
                  <a:pt x="7896405" y="2202927"/>
                </a:cubicBezTo>
                <a:cubicBezTo>
                  <a:pt x="7922967" y="2202927"/>
                  <a:pt x="7896405" y="2179027"/>
                  <a:pt x="7896405" y="2155127"/>
                </a:cubicBezTo>
                <a:cubicBezTo>
                  <a:pt x="7922967" y="2155127"/>
                  <a:pt x="7922967" y="2202927"/>
                  <a:pt x="7922967" y="2202927"/>
                </a:cubicBezTo>
                <a:cubicBezTo>
                  <a:pt x="7949531" y="2202927"/>
                  <a:pt x="7949531" y="2155127"/>
                  <a:pt x="7949531" y="2131227"/>
                </a:cubicBezTo>
                <a:cubicBezTo>
                  <a:pt x="7949531" y="2113096"/>
                  <a:pt x="7949020" y="2122161"/>
                  <a:pt x="7937781" y="2117629"/>
                </a:cubicBezTo>
                <a:lnTo>
                  <a:pt x="7924500" y="2108151"/>
                </a:lnTo>
                <a:lnTo>
                  <a:pt x="7933695" y="2119277"/>
                </a:lnTo>
                <a:cubicBezTo>
                  <a:pt x="7937781" y="2129167"/>
                  <a:pt x="7922457" y="2129167"/>
                  <a:pt x="7922457" y="2129167"/>
                </a:cubicBezTo>
                <a:cubicBezTo>
                  <a:pt x="7908665" y="2117629"/>
                  <a:pt x="7908665" y="2106091"/>
                  <a:pt x="7912240" y="2100322"/>
                </a:cubicBezTo>
                <a:cubicBezTo>
                  <a:pt x="7913773" y="2097437"/>
                  <a:pt x="7916327" y="2095789"/>
                  <a:pt x="7918370" y="2096613"/>
                </a:cubicBezTo>
                <a:cubicBezTo>
                  <a:pt x="7920413" y="2097437"/>
                  <a:pt x="7922457" y="2100322"/>
                  <a:pt x="7922457" y="2106091"/>
                </a:cubicBezTo>
                <a:lnTo>
                  <a:pt x="7922967" y="2106503"/>
                </a:lnTo>
                <a:lnTo>
                  <a:pt x="7926543" y="2090432"/>
                </a:lnTo>
                <a:cubicBezTo>
                  <a:pt x="7934206" y="2089196"/>
                  <a:pt x="7949531" y="2125046"/>
                  <a:pt x="7949531" y="2106915"/>
                </a:cubicBezTo>
                <a:cubicBezTo>
                  <a:pt x="7949531" y="2106915"/>
                  <a:pt x="7949531" y="2106915"/>
                  <a:pt x="7949531" y="2083015"/>
                </a:cubicBezTo>
                <a:cubicBezTo>
                  <a:pt x="7976094" y="2131227"/>
                  <a:pt x="8002657" y="2083427"/>
                  <a:pt x="8055783" y="2155127"/>
                </a:cubicBezTo>
                <a:cubicBezTo>
                  <a:pt x="8055783" y="2155127"/>
                  <a:pt x="8082347" y="2155127"/>
                  <a:pt x="8082347" y="2155127"/>
                </a:cubicBezTo>
                <a:cubicBezTo>
                  <a:pt x="8082347" y="2131227"/>
                  <a:pt x="8082347" y="2106915"/>
                  <a:pt x="8082347" y="2106915"/>
                </a:cubicBezTo>
                <a:cubicBezTo>
                  <a:pt x="8108909" y="2106915"/>
                  <a:pt x="8082347" y="2083427"/>
                  <a:pt x="8108909" y="2059527"/>
                </a:cubicBezTo>
                <a:cubicBezTo>
                  <a:pt x="8108909" y="2083427"/>
                  <a:pt x="8108909" y="2083015"/>
                  <a:pt x="8135473" y="2106915"/>
                </a:cubicBezTo>
                <a:cubicBezTo>
                  <a:pt x="8135473" y="2083015"/>
                  <a:pt x="8108909" y="2059115"/>
                  <a:pt x="8135473" y="2083015"/>
                </a:cubicBezTo>
                <a:cubicBezTo>
                  <a:pt x="8135473" y="2059115"/>
                  <a:pt x="8108909" y="2035627"/>
                  <a:pt x="8135473" y="2035627"/>
                </a:cubicBezTo>
                <a:cubicBezTo>
                  <a:pt x="8135473" y="2083427"/>
                  <a:pt x="8135473" y="2035214"/>
                  <a:pt x="8162036" y="2083015"/>
                </a:cubicBezTo>
                <a:cubicBezTo>
                  <a:pt x="8162036" y="2059115"/>
                  <a:pt x="8162036" y="2059527"/>
                  <a:pt x="8162036" y="2035627"/>
                </a:cubicBezTo>
                <a:cubicBezTo>
                  <a:pt x="8162036" y="2035627"/>
                  <a:pt x="8188599" y="2059115"/>
                  <a:pt x="8188599" y="2083015"/>
                </a:cubicBezTo>
                <a:cubicBezTo>
                  <a:pt x="8215162" y="2106915"/>
                  <a:pt x="8215162" y="2083427"/>
                  <a:pt x="8215162" y="2059527"/>
                </a:cubicBezTo>
                <a:cubicBezTo>
                  <a:pt x="8215162" y="2035627"/>
                  <a:pt x="8215162" y="2035214"/>
                  <a:pt x="8188599" y="2011314"/>
                </a:cubicBezTo>
                <a:cubicBezTo>
                  <a:pt x="8215162" y="2011314"/>
                  <a:pt x="8241725" y="2083015"/>
                  <a:pt x="8241725" y="2083015"/>
                </a:cubicBezTo>
                <a:cubicBezTo>
                  <a:pt x="8241725" y="2083015"/>
                  <a:pt x="8268289" y="2107327"/>
                  <a:pt x="8268289" y="2131227"/>
                </a:cubicBezTo>
                <a:cubicBezTo>
                  <a:pt x="8268289" y="2131227"/>
                  <a:pt x="8215162" y="2131227"/>
                  <a:pt x="8188599" y="2131227"/>
                </a:cubicBezTo>
                <a:cubicBezTo>
                  <a:pt x="8188599" y="2131227"/>
                  <a:pt x="8215162" y="2155127"/>
                  <a:pt x="8215162" y="2179027"/>
                </a:cubicBezTo>
                <a:cubicBezTo>
                  <a:pt x="8162036" y="2106915"/>
                  <a:pt x="8135473" y="2179027"/>
                  <a:pt x="8108909" y="2179027"/>
                </a:cubicBezTo>
                <a:cubicBezTo>
                  <a:pt x="8082347" y="2179027"/>
                  <a:pt x="8029220" y="2202927"/>
                  <a:pt x="8029220" y="2250727"/>
                </a:cubicBezTo>
                <a:cubicBezTo>
                  <a:pt x="8029220" y="2250727"/>
                  <a:pt x="8002657" y="2202927"/>
                  <a:pt x="8002657" y="2226827"/>
                </a:cubicBezTo>
                <a:cubicBezTo>
                  <a:pt x="8002657" y="2226827"/>
                  <a:pt x="7976094" y="2202927"/>
                  <a:pt x="7976094" y="2179027"/>
                </a:cubicBezTo>
                <a:cubicBezTo>
                  <a:pt x="7976094" y="2179027"/>
                  <a:pt x="7976094" y="2179027"/>
                  <a:pt x="7976094" y="2202927"/>
                </a:cubicBezTo>
                <a:cubicBezTo>
                  <a:pt x="7949531" y="2250727"/>
                  <a:pt x="7922967" y="2250727"/>
                  <a:pt x="7896405" y="2298527"/>
                </a:cubicBezTo>
                <a:cubicBezTo>
                  <a:pt x="7922967" y="2346740"/>
                  <a:pt x="7922967" y="2250727"/>
                  <a:pt x="7976094" y="2346328"/>
                </a:cubicBezTo>
                <a:cubicBezTo>
                  <a:pt x="7993462" y="2346328"/>
                  <a:pt x="7988865" y="2334790"/>
                  <a:pt x="7982735" y="2320367"/>
                </a:cubicBezTo>
                <a:cubicBezTo>
                  <a:pt x="7990397" y="2335202"/>
                  <a:pt x="8002657" y="2346328"/>
                  <a:pt x="8002657" y="2346328"/>
                </a:cubicBezTo>
                <a:cubicBezTo>
                  <a:pt x="8022579" y="2364459"/>
                  <a:pt x="8027687" y="2341795"/>
                  <a:pt x="8028709" y="2329845"/>
                </a:cubicBezTo>
                <a:lnTo>
                  <a:pt x="8029220" y="2323252"/>
                </a:lnTo>
                <a:lnTo>
                  <a:pt x="8040459" y="2350448"/>
                </a:lnTo>
                <a:cubicBezTo>
                  <a:pt x="8044034" y="2363634"/>
                  <a:pt x="8040459" y="2368167"/>
                  <a:pt x="8044034" y="2369816"/>
                </a:cubicBezTo>
                <a:lnTo>
                  <a:pt x="8054761" y="2370228"/>
                </a:lnTo>
                <a:lnTo>
                  <a:pt x="8055783" y="2370228"/>
                </a:lnTo>
                <a:cubicBezTo>
                  <a:pt x="8082347" y="2394128"/>
                  <a:pt x="8029220" y="2370228"/>
                  <a:pt x="8029220" y="2370228"/>
                </a:cubicBezTo>
                <a:cubicBezTo>
                  <a:pt x="8055783" y="2441928"/>
                  <a:pt x="7976094" y="2322427"/>
                  <a:pt x="7976094" y="2394540"/>
                </a:cubicBezTo>
                <a:cubicBezTo>
                  <a:pt x="7976094" y="2394540"/>
                  <a:pt x="8002657" y="2418028"/>
                  <a:pt x="7976094" y="2418028"/>
                </a:cubicBezTo>
                <a:cubicBezTo>
                  <a:pt x="8028709" y="2465828"/>
                  <a:pt x="8029220" y="2372288"/>
                  <a:pt x="8055273" y="2464592"/>
                </a:cubicBezTo>
                <a:cubicBezTo>
                  <a:pt x="8055273" y="2464592"/>
                  <a:pt x="8055273" y="2464592"/>
                  <a:pt x="8055273" y="2441516"/>
                </a:cubicBezTo>
                <a:cubicBezTo>
                  <a:pt x="8055273" y="2435747"/>
                  <a:pt x="8057315" y="2432862"/>
                  <a:pt x="8059870" y="2431626"/>
                </a:cubicBezTo>
                <a:cubicBezTo>
                  <a:pt x="8062424" y="2430390"/>
                  <a:pt x="8066000" y="2431214"/>
                  <a:pt x="8069065" y="2432862"/>
                </a:cubicBezTo>
                <a:cubicBezTo>
                  <a:pt x="8076217" y="2435747"/>
                  <a:pt x="8082857" y="2441516"/>
                  <a:pt x="8082857" y="2441516"/>
                </a:cubicBezTo>
                <a:cubicBezTo>
                  <a:pt x="8109931" y="2488492"/>
                  <a:pt x="8055273" y="2441516"/>
                  <a:pt x="8082857" y="2465004"/>
                </a:cubicBezTo>
                <a:cubicBezTo>
                  <a:pt x="8082857" y="2465004"/>
                  <a:pt x="8055273" y="2465004"/>
                  <a:pt x="8055273" y="2465004"/>
                </a:cubicBezTo>
                <a:cubicBezTo>
                  <a:pt x="8055273" y="2465416"/>
                  <a:pt x="8055783" y="2465416"/>
                  <a:pt x="8055783" y="2465828"/>
                </a:cubicBezTo>
                <a:cubicBezTo>
                  <a:pt x="8055783" y="2465828"/>
                  <a:pt x="8055783" y="2490140"/>
                  <a:pt x="8055783" y="2490140"/>
                </a:cubicBezTo>
                <a:cubicBezTo>
                  <a:pt x="8055783" y="2442340"/>
                  <a:pt x="8055783" y="2513628"/>
                  <a:pt x="8029220" y="2465828"/>
                </a:cubicBezTo>
                <a:cubicBezTo>
                  <a:pt x="8029220" y="2489728"/>
                  <a:pt x="8002657" y="2465828"/>
                  <a:pt x="8029220" y="2513628"/>
                </a:cubicBezTo>
                <a:cubicBezTo>
                  <a:pt x="8002657" y="2489728"/>
                  <a:pt x="7976094" y="2514040"/>
                  <a:pt x="7976094" y="2490140"/>
                </a:cubicBezTo>
                <a:cubicBezTo>
                  <a:pt x="7976094" y="2490140"/>
                  <a:pt x="7976094" y="2513628"/>
                  <a:pt x="7976094" y="2513628"/>
                </a:cubicBezTo>
                <a:cubicBezTo>
                  <a:pt x="7976094" y="2537528"/>
                  <a:pt x="7949531" y="2489728"/>
                  <a:pt x="7922967" y="2441928"/>
                </a:cubicBezTo>
                <a:cubicBezTo>
                  <a:pt x="7922967" y="2453878"/>
                  <a:pt x="7922967" y="2459647"/>
                  <a:pt x="7922967" y="2465828"/>
                </a:cubicBezTo>
                <a:cubicBezTo>
                  <a:pt x="7896405" y="2441928"/>
                  <a:pt x="7922967" y="2513628"/>
                  <a:pt x="7896405" y="2513628"/>
                </a:cubicBezTo>
                <a:cubicBezTo>
                  <a:pt x="7896405" y="2513628"/>
                  <a:pt x="7869841" y="2442340"/>
                  <a:pt x="7869841" y="2490140"/>
                </a:cubicBezTo>
                <a:cubicBezTo>
                  <a:pt x="7896405" y="2537940"/>
                  <a:pt x="7896405" y="2514040"/>
                  <a:pt x="7922967" y="2561840"/>
                </a:cubicBezTo>
                <a:cubicBezTo>
                  <a:pt x="7922967" y="2585740"/>
                  <a:pt x="7922967" y="2585740"/>
                  <a:pt x="7949531" y="2585740"/>
                </a:cubicBezTo>
                <a:cubicBezTo>
                  <a:pt x="7949531" y="2561840"/>
                  <a:pt x="7922967" y="2561428"/>
                  <a:pt x="7922967" y="2537528"/>
                </a:cubicBezTo>
                <a:cubicBezTo>
                  <a:pt x="7949531" y="2561428"/>
                  <a:pt x="8002657" y="2609640"/>
                  <a:pt x="8002657" y="2513628"/>
                </a:cubicBezTo>
                <a:cubicBezTo>
                  <a:pt x="8029220" y="2585740"/>
                  <a:pt x="8002657" y="2561428"/>
                  <a:pt x="8029220" y="2633128"/>
                </a:cubicBezTo>
                <a:cubicBezTo>
                  <a:pt x="8002657" y="2633128"/>
                  <a:pt x="8002657" y="2633128"/>
                  <a:pt x="8002657" y="2633128"/>
                </a:cubicBezTo>
                <a:cubicBezTo>
                  <a:pt x="8002657" y="2633128"/>
                  <a:pt x="8002657" y="2657440"/>
                  <a:pt x="8002657" y="2657440"/>
                </a:cubicBezTo>
                <a:cubicBezTo>
                  <a:pt x="8002657" y="2681341"/>
                  <a:pt x="8002657" y="2633128"/>
                  <a:pt x="7976094" y="2633128"/>
                </a:cubicBezTo>
                <a:cubicBezTo>
                  <a:pt x="7976094" y="2680928"/>
                  <a:pt x="7949531" y="2633540"/>
                  <a:pt x="7949531" y="2657440"/>
                </a:cubicBezTo>
                <a:cubicBezTo>
                  <a:pt x="7922967" y="2585740"/>
                  <a:pt x="7976094" y="2633540"/>
                  <a:pt x="8002657" y="2609640"/>
                </a:cubicBezTo>
                <a:cubicBezTo>
                  <a:pt x="7949531" y="2585740"/>
                  <a:pt x="7922967" y="2633128"/>
                  <a:pt x="7869841" y="2633128"/>
                </a:cubicBezTo>
                <a:cubicBezTo>
                  <a:pt x="7896405" y="2657028"/>
                  <a:pt x="7922967" y="2705241"/>
                  <a:pt x="7922967" y="2705241"/>
                </a:cubicBezTo>
                <a:cubicBezTo>
                  <a:pt x="7922967" y="2681341"/>
                  <a:pt x="7896405" y="2657440"/>
                  <a:pt x="7922967" y="2657440"/>
                </a:cubicBezTo>
                <a:cubicBezTo>
                  <a:pt x="7922967" y="2657440"/>
                  <a:pt x="7922967" y="2681341"/>
                  <a:pt x="7922967" y="2681341"/>
                </a:cubicBezTo>
                <a:cubicBezTo>
                  <a:pt x="7949531" y="2705241"/>
                  <a:pt x="7922967" y="2609640"/>
                  <a:pt x="7949531" y="2657440"/>
                </a:cubicBezTo>
                <a:cubicBezTo>
                  <a:pt x="7949531" y="2681341"/>
                  <a:pt x="7949531" y="2705241"/>
                  <a:pt x="7949531" y="2705241"/>
                </a:cubicBezTo>
                <a:cubicBezTo>
                  <a:pt x="7976094" y="2729141"/>
                  <a:pt x="8002657" y="2705241"/>
                  <a:pt x="8002657" y="2681341"/>
                </a:cubicBezTo>
                <a:cubicBezTo>
                  <a:pt x="8055783" y="2753041"/>
                  <a:pt x="8029220" y="2680928"/>
                  <a:pt x="8029220" y="2633128"/>
                </a:cubicBezTo>
                <a:cubicBezTo>
                  <a:pt x="8055783" y="2704829"/>
                  <a:pt x="8055783" y="2729141"/>
                  <a:pt x="8055783" y="2753041"/>
                </a:cubicBezTo>
                <a:cubicBezTo>
                  <a:pt x="8055783" y="2729141"/>
                  <a:pt x="8029220" y="2728729"/>
                  <a:pt x="8029220" y="2728729"/>
                </a:cubicBezTo>
                <a:cubicBezTo>
                  <a:pt x="8029220" y="2752629"/>
                  <a:pt x="8029220" y="2753041"/>
                  <a:pt x="8029220" y="2776941"/>
                </a:cubicBezTo>
                <a:cubicBezTo>
                  <a:pt x="8029220" y="2800841"/>
                  <a:pt x="8029220" y="2753041"/>
                  <a:pt x="8055783" y="2776941"/>
                </a:cubicBezTo>
                <a:cubicBezTo>
                  <a:pt x="8055783" y="2800841"/>
                  <a:pt x="8055783" y="2800841"/>
                  <a:pt x="8055783" y="2800841"/>
                </a:cubicBezTo>
                <a:cubicBezTo>
                  <a:pt x="8055783" y="2812791"/>
                  <a:pt x="8057315" y="2818972"/>
                  <a:pt x="8059870" y="2821444"/>
                </a:cubicBezTo>
                <a:lnTo>
                  <a:pt x="8064467" y="2821857"/>
                </a:lnTo>
                <a:lnTo>
                  <a:pt x="8059870" y="2825153"/>
                </a:lnTo>
                <a:cubicBezTo>
                  <a:pt x="8057315" y="2829274"/>
                  <a:pt x="8055783" y="2836691"/>
                  <a:pt x="8055783" y="2848641"/>
                </a:cubicBezTo>
                <a:cubicBezTo>
                  <a:pt x="8055783" y="2872541"/>
                  <a:pt x="8055783" y="2848641"/>
                  <a:pt x="8082347" y="2896441"/>
                </a:cubicBezTo>
                <a:cubicBezTo>
                  <a:pt x="8082347" y="2896441"/>
                  <a:pt x="8082347" y="2883255"/>
                  <a:pt x="8093585" y="2886552"/>
                </a:cubicBezTo>
                <a:lnTo>
                  <a:pt x="8094095" y="2886552"/>
                </a:lnTo>
                <a:cubicBezTo>
                  <a:pt x="8092052" y="2883255"/>
                  <a:pt x="8088987" y="2878722"/>
                  <a:pt x="8082347" y="2872541"/>
                </a:cubicBezTo>
                <a:cubicBezTo>
                  <a:pt x="8082347" y="2866772"/>
                  <a:pt x="8083879" y="2863888"/>
                  <a:pt x="8086433" y="2862651"/>
                </a:cubicBezTo>
                <a:cubicBezTo>
                  <a:pt x="8093585" y="2859355"/>
                  <a:pt x="8108909" y="2872541"/>
                  <a:pt x="8108909" y="2872541"/>
                </a:cubicBezTo>
                <a:lnTo>
                  <a:pt x="8108399" y="2896441"/>
                </a:lnTo>
                <a:lnTo>
                  <a:pt x="8094095" y="2886964"/>
                </a:lnTo>
                <a:lnTo>
                  <a:pt x="8095628" y="2893557"/>
                </a:lnTo>
                <a:cubicBezTo>
                  <a:pt x="8095628" y="2895205"/>
                  <a:pt x="8095628" y="2895617"/>
                  <a:pt x="8097161" y="2896029"/>
                </a:cubicBezTo>
                <a:lnTo>
                  <a:pt x="8108399" y="2896441"/>
                </a:lnTo>
                <a:lnTo>
                  <a:pt x="8108399" y="2900562"/>
                </a:lnTo>
                <a:cubicBezTo>
                  <a:pt x="8107377" y="2920341"/>
                  <a:pt x="8102269" y="2920753"/>
                  <a:pt x="8082347" y="2920753"/>
                </a:cubicBezTo>
                <a:cubicBezTo>
                  <a:pt x="8108909" y="2968553"/>
                  <a:pt x="8108909" y="2944241"/>
                  <a:pt x="8135473" y="2944241"/>
                </a:cubicBezTo>
                <a:cubicBezTo>
                  <a:pt x="8135473" y="2992454"/>
                  <a:pt x="8188599" y="2992454"/>
                  <a:pt x="8162036" y="2944241"/>
                </a:cubicBezTo>
                <a:cubicBezTo>
                  <a:pt x="8162036" y="2944241"/>
                  <a:pt x="8162036" y="2944653"/>
                  <a:pt x="8162036" y="2920753"/>
                </a:cubicBezTo>
                <a:cubicBezTo>
                  <a:pt x="8188599" y="2968553"/>
                  <a:pt x="8188599" y="2920753"/>
                  <a:pt x="8188599" y="2920753"/>
                </a:cubicBezTo>
                <a:cubicBezTo>
                  <a:pt x="8215162" y="2944653"/>
                  <a:pt x="8188599" y="2944241"/>
                  <a:pt x="8215162" y="2968141"/>
                </a:cubicBezTo>
                <a:cubicBezTo>
                  <a:pt x="8215162" y="2992041"/>
                  <a:pt x="8215162" y="2968141"/>
                  <a:pt x="8241725" y="2992041"/>
                </a:cubicBezTo>
                <a:cubicBezTo>
                  <a:pt x="8241725" y="2968141"/>
                  <a:pt x="8215162" y="2968141"/>
                  <a:pt x="8215162" y="2944241"/>
                </a:cubicBezTo>
                <a:cubicBezTo>
                  <a:pt x="8241725" y="2944241"/>
                  <a:pt x="8241725" y="2896441"/>
                  <a:pt x="8268289" y="2896441"/>
                </a:cubicBezTo>
                <a:cubicBezTo>
                  <a:pt x="8268289" y="2920341"/>
                  <a:pt x="8268289" y="2920753"/>
                  <a:pt x="8294851" y="2920753"/>
                </a:cubicBezTo>
                <a:cubicBezTo>
                  <a:pt x="8294851" y="2944653"/>
                  <a:pt x="8294851" y="2968141"/>
                  <a:pt x="8268289" y="2968141"/>
                </a:cubicBezTo>
                <a:cubicBezTo>
                  <a:pt x="8268289" y="2992041"/>
                  <a:pt x="8294851" y="3015942"/>
                  <a:pt x="8294851" y="3040254"/>
                </a:cubicBezTo>
                <a:cubicBezTo>
                  <a:pt x="8321925" y="3088054"/>
                  <a:pt x="8321925" y="3015942"/>
                  <a:pt x="8321925" y="3063742"/>
                </a:cubicBezTo>
                <a:cubicBezTo>
                  <a:pt x="8321925" y="3087642"/>
                  <a:pt x="8294851" y="3111954"/>
                  <a:pt x="8268289" y="3088054"/>
                </a:cubicBezTo>
                <a:cubicBezTo>
                  <a:pt x="8268289" y="3111954"/>
                  <a:pt x="8294851" y="3159342"/>
                  <a:pt x="8294851" y="3159342"/>
                </a:cubicBezTo>
                <a:cubicBezTo>
                  <a:pt x="8294851" y="3207554"/>
                  <a:pt x="8294851" y="3159754"/>
                  <a:pt x="8321925" y="3207554"/>
                </a:cubicBezTo>
                <a:cubicBezTo>
                  <a:pt x="8321925" y="3225685"/>
                  <a:pt x="8291787" y="3203021"/>
                  <a:pt x="8287700" y="3210851"/>
                </a:cubicBezTo>
                <a:lnTo>
                  <a:pt x="8290765" y="3219092"/>
                </a:lnTo>
                <a:lnTo>
                  <a:pt x="8268289" y="3207554"/>
                </a:lnTo>
                <a:cubicBezTo>
                  <a:pt x="8241725" y="3183654"/>
                  <a:pt x="8241725" y="3231454"/>
                  <a:pt x="8215162" y="3231454"/>
                </a:cubicBezTo>
                <a:cubicBezTo>
                  <a:pt x="8215162" y="3231454"/>
                  <a:pt x="8215162" y="3255354"/>
                  <a:pt x="8215162" y="3255354"/>
                </a:cubicBezTo>
                <a:cubicBezTo>
                  <a:pt x="8241725" y="3279254"/>
                  <a:pt x="8215162" y="3303154"/>
                  <a:pt x="8241725" y="3327055"/>
                </a:cubicBezTo>
                <a:cubicBezTo>
                  <a:pt x="8241725" y="3350955"/>
                  <a:pt x="8215162" y="3303154"/>
                  <a:pt x="8215162" y="3303154"/>
                </a:cubicBezTo>
                <a:cubicBezTo>
                  <a:pt x="8215162" y="3350955"/>
                  <a:pt x="8268289" y="3422655"/>
                  <a:pt x="8241725" y="3422655"/>
                </a:cubicBezTo>
                <a:cubicBezTo>
                  <a:pt x="8241725" y="3470455"/>
                  <a:pt x="8215162" y="3374855"/>
                  <a:pt x="8241725" y="3398755"/>
                </a:cubicBezTo>
                <a:cubicBezTo>
                  <a:pt x="8241725" y="3398755"/>
                  <a:pt x="8241725" y="3399167"/>
                  <a:pt x="8215162" y="3351367"/>
                </a:cubicBezTo>
                <a:cubicBezTo>
                  <a:pt x="8188599" y="3351367"/>
                  <a:pt x="8188599" y="3374855"/>
                  <a:pt x="8188599" y="3398755"/>
                </a:cubicBezTo>
                <a:cubicBezTo>
                  <a:pt x="8188599" y="3398755"/>
                  <a:pt x="8188599" y="3374855"/>
                  <a:pt x="8162036" y="3374855"/>
                </a:cubicBezTo>
                <a:cubicBezTo>
                  <a:pt x="8162036" y="3350955"/>
                  <a:pt x="8162036" y="3351367"/>
                  <a:pt x="8162036" y="3351367"/>
                </a:cubicBezTo>
                <a:cubicBezTo>
                  <a:pt x="8148755" y="3351367"/>
                  <a:pt x="8148243" y="3356724"/>
                  <a:pt x="8151819" y="3365789"/>
                </a:cubicBezTo>
                <a:lnTo>
                  <a:pt x="8154373" y="3374855"/>
                </a:lnTo>
                <a:lnTo>
                  <a:pt x="8135473" y="3351367"/>
                </a:lnTo>
                <a:cubicBezTo>
                  <a:pt x="8155395" y="3404936"/>
                  <a:pt x="8145689" y="3404936"/>
                  <a:pt x="8127810" y="3411529"/>
                </a:cubicBezTo>
                <a:lnTo>
                  <a:pt x="8109931" y="3422243"/>
                </a:lnTo>
                <a:lnTo>
                  <a:pt x="8109931" y="3422655"/>
                </a:lnTo>
                <a:cubicBezTo>
                  <a:pt x="8109931" y="3447379"/>
                  <a:pt x="8109931" y="3447379"/>
                  <a:pt x="8109931" y="3447379"/>
                </a:cubicBezTo>
                <a:cubicBezTo>
                  <a:pt x="8082857" y="3422655"/>
                  <a:pt x="8082857" y="3422655"/>
                  <a:pt x="8082857" y="3397931"/>
                </a:cubicBezTo>
                <a:cubicBezTo>
                  <a:pt x="8082857" y="3397931"/>
                  <a:pt x="8089498" y="3404112"/>
                  <a:pt x="8096139" y="3410293"/>
                </a:cubicBezTo>
                <a:lnTo>
                  <a:pt x="8108399" y="3421419"/>
                </a:lnTo>
                <a:lnTo>
                  <a:pt x="8105333" y="3386805"/>
                </a:lnTo>
                <a:cubicBezTo>
                  <a:pt x="8102269" y="3374855"/>
                  <a:pt x="8095628" y="3363317"/>
                  <a:pt x="8082347" y="3351367"/>
                </a:cubicBezTo>
                <a:cubicBezTo>
                  <a:pt x="8108909" y="3351367"/>
                  <a:pt x="8135473" y="3350955"/>
                  <a:pt x="8135473" y="3327055"/>
                </a:cubicBezTo>
                <a:lnTo>
                  <a:pt x="8135473" y="3318401"/>
                </a:lnTo>
                <a:cubicBezTo>
                  <a:pt x="8135473" y="3316753"/>
                  <a:pt x="8135473" y="3315929"/>
                  <a:pt x="8135473" y="3317165"/>
                </a:cubicBezTo>
                <a:lnTo>
                  <a:pt x="8135473" y="3267304"/>
                </a:lnTo>
                <a:cubicBezTo>
                  <a:pt x="8135473" y="3249585"/>
                  <a:pt x="8135473" y="3231454"/>
                  <a:pt x="8135473" y="3207554"/>
                </a:cubicBezTo>
                <a:cubicBezTo>
                  <a:pt x="8108909" y="3207554"/>
                  <a:pt x="8108909" y="3207554"/>
                  <a:pt x="8082347" y="3159342"/>
                </a:cubicBezTo>
                <a:cubicBezTo>
                  <a:pt x="8082347" y="3262360"/>
                  <a:pt x="7984267" y="3118547"/>
                  <a:pt x="7973539" y="3167583"/>
                </a:cubicBezTo>
                <a:cubicBezTo>
                  <a:pt x="7974561" y="3165111"/>
                  <a:pt x="7976094" y="3163051"/>
                  <a:pt x="7976094" y="3159342"/>
                </a:cubicBezTo>
                <a:cubicBezTo>
                  <a:pt x="7949531" y="3135442"/>
                  <a:pt x="7949531" y="3159342"/>
                  <a:pt x="7949531" y="3159342"/>
                </a:cubicBezTo>
                <a:cubicBezTo>
                  <a:pt x="7922967" y="3111542"/>
                  <a:pt x="7922967" y="3135854"/>
                  <a:pt x="7896405" y="3111954"/>
                </a:cubicBezTo>
                <a:cubicBezTo>
                  <a:pt x="7896405" y="3111954"/>
                  <a:pt x="7896405" y="3088054"/>
                  <a:pt x="7896405" y="3088054"/>
                </a:cubicBezTo>
                <a:cubicBezTo>
                  <a:pt x="7869841" y="3064154"/>
                  <a:pt x="7869841" y="3064154"/>
                  <a:pt x="7843278" y="3016354"/>
                </a:cubicBezTo>
                <a:cubicBezTo>
                  <a:pt x="7843278" y="2992454"/>
                  <a:pt x="7869841" y="3040254"/>
                  <a:pt x="7869841" y="3016354"/>
                </a:cubicBezTo>
                <a:cubicBezTo>
                  <a:pt x="7843278" y="3016354"/>
                  <a:pt x="7816204" y="2944241"/>
                  <a:pt x="7816204" y="2968141"/>
                </a:cubicBezTo>
                <a:cubicBezTo>
                  <a:pt x="7816204" y="2968141"/>
                  <a:pt x="7816204" y="2896853"/>
                  <a:pt x="7843278" y="2920753"/>
                </a:cubicBezTo>
                <a:cubicBezTo>
                  <a:pt x="7843278" y="2896853"/>
                  <a:pt x="7816204" y="2872541"/>
                  <a:pt x="7816204" y="2872541"/>
                </a:cubicBezTo>
                <a:cubicBezTo>
                  <a:pt x="7789641" y="2824741"/>
                  <a:pt x="7816204" y="2896853"/>
                  <a:pt x="7789641" y="2920753"/>
                </a:cubicBezTo>
                <a:cubicBezTo>
                  <a:pt x="7789641" y="2896853"/>
                  <a:pt x="7789641" y="2896441"/>
                  <a:pt x="7789641" y="2896441"/>
                </a:cubicBezTo>
                <a:cubicBezTo>
                  <a:pt x="7789641" y="2872541"/>
                  <a:pt x="7789641" y="2872541"/>
                  <a:pt x="7789641" y="2848641"/>
                </a:cubicBezTo>
                <a:cubicBezTo>
                  <a:pt x="7763078" y="2824741"/>
                  <a:pt x="7763078" y="2872541"/>
                  <a:pt x="7763078" y="2872541"/>
                </a:cubicBezTo>
                <a:cubicBezTo>
                  <a:pt x="7763078" y="2872541"/>
                  <a:pt x="7736515" y="2848641"/>
                  <a:pt x="7736515" y="2872541"/>
                </a:cubicBezTo>
                <a:cubicBezTo>
                  <a:pt x="7736515" y="2848641"/>
                  <a:pt x="7736515" y="2824741"/>
                  <a:pt x="7736515" y="2800841"/>
                </a:cubicBezTo>
                <a:cubicBezTo>
                  <a:pt x="7736515" y="2800841"/>
                  <a:pt x="7736515" y="2824741"/>
                  <a:pt x="7763078" y="2848641"/>
                </a:cubicBezTo>
                <a:cubicBezTo>
                  <a:pt x="7736515" y="2776941"/>
                  <a:pt x="7816204" y="2753041"/>
                  <a:pt x="7789641" y="2705241"/>
                </a:cubicBezTo>
                <a:cubicBezTo>
                  <a:pt x="7816204" y="2729141"/>
                  <a:pt x="7789641" y="2729141"/>
                  <a:pt x="7816204" y="2753041"/>
                </a:cubicBezTo>
                <a:cubicBezTo>
                  <a:pt x="7816204" y="2753041"/>
                  <a:pt x="7816204" y="2705241"/>
                  <a:pt x="7816204" y="2705241"/>
                </a:cubicBezTo>
                <a:cubicBezTo>
                  <a:pt x="7843278" y="2729141"/>
                  <a:pt x="7843278" y="2705241"/>
                  <a:pt x="7843278" y="2681341"/>
                </a:cubicBezTo>
                <a:lnTo>
                  <a:pt x="7846343" y="2686697"/>
                </a:lnTo>
                <a:lnTo>
                  <a:pt x="7843278" y="2705241"/>
                </a:lnTo>
                <a:lnTo>
                  <a:pt x="7854517" y="2701120"/>
                </a:lnTo>
                <a:lnTo>
                  <a:pt x="7862689" y="2716367"/>
                </a:lnTo>
                <a:cubicBezTo>
                  <a:pt x="7882612" y="2735322"/>
                  <a:pt x="7903045" y="2717191"/>
                  <a:pt x="7922967" y="2753041"/>
                </a:cubicBezTo>
                <a:cubicBezTo>
                  <a:pt x="7922967" y="2753041"/>
                  <a:pt x="7922967" y="2729141"/>
                  <a:pt x="7896405" y="2705241"/>
                </a:cubicBezTo>
                <a:cubicBezTo>
                  <a:pt x="7883123" y="2693291"/>
                  <a:pt x="7876482" y="2693291"/>
                  <a:pt x="7869841" y="2696175"/>
                </a:cubicBezTo>
                <a:lnTo>
                  <a:pt x="7854517" y="2701120"/>
                </a:lnTo>
                <a:lnTo>
                  <a:pt x="7846343" y="2686697"/>
                </a:lnTo>
                <a:lnTo>
                  <a:pt x="7846854" y="2680928"/>
                </a:lnTo>
                <a:cubicBezTo>
                  <a:pt x="7854517" y="2666506"/>
                  <a:pt x="7869841" y="2675572"/>
                  <a:pt x="7869841" y="2657440"/>
                </a:cubicBezTo>
                <a:cubicBezTo>
                  <a:pt x="7816204" y="2609640"/>
                  <a:pt x="7789641" y="2705241"/>
                  <a:pt x="7736515" y="2681341"/>
                </a:cubicBezTo>
                <a:cubicBezTo>
                  <a:pt x="7736515" y="2657440"/>
                  <a:pt x="7763078" y="2681341"/>
                  <a:pt x="7736515" y="2657440"/>
                </a:cubicBezTo>
                <a:cubicBezTo>
                  <a:pt x="7736515" y="2633540"/>
                  <a:pt x="7709951" y="2657028"/>
                  <a:pt x="7709951" y="2633128"/>
                </a:cubicBezTo>
                <a:cubicBezTo>
                  <a:pt x="7709951" y="2680928"/>
                  <a:pt x="7709951" y="2704829"/>
                  <a:pt x="7709951" y="2728729"/>
                </a:cubicBezTo>
                <a:cubicBezTo>
                  <a:pt x="7709951" y="2711010"/>
                  <a:pt x="7724765" y="2733673"/>
                  <a:pt x="7743667" y="2746036"/>
                </a:cubicBezTo>
                <a:lnTo>
                  <a:pt x="7749797" y="2748508"/>
                </a:lnTo>
                <a:lnTo>
                  <a:pt x="7748775" y="2744799"/>
                </a:lnTo>
                <a:cubicBezTo>
                  <a:pt x="7741623" y="2735734"/>
                  <a:pt x="7734471" y="2729553"/>
                  <a:pt x="7734471" y="2729553"/>
                </a:cubicBezTo>
                <a:cubicBezTo>
                  <a:pt x="7734471" y="2717603"/>
                  <a:pt x="7738558" y="2713482"/>
                  <a:pt x="7743155" y="2713894"/>
                </a:cubicBezTo>
                <a:cubicBezTo>
                  <a:pt x="7756948" y="2715130"/>
                  <a:pt x="7782489" y="2759634"/>
                  <a:pt x="7762056" y="2777353"/>
                </a:cubicBezTo>
                <a:lnTo>
                  <a:pt x="7756437" y="2764579"/>
                </a:lnTo>
                <a:lnTo>
                  <a:pt x="7749797" y="2776941"/>
                </a:lnTo>
                <a:cubicBezTo>
                  <a:pt x="7743155" y="2782710"/>
                  <a:pt x="7736515" y="2788891"/>
                  <a:pt x="7736515" y="2800841"/>
                </a:cubicBezTo>
                <a:cubicBezTo>
                  <a:pt x="7683389" y="2753041"/>
                  <a:pt x="7683389" y="2824741"/>
                  <a:pt x="7683389" y="2872541"/>
                </a:cubicBezTo>
                <a:cubicBezTo>
                  <a:pt x="7683389" y="2872541"/>
                  <a:pt x="7683389" y="2872541"/>
                  <a:pt x="7709951" y="2896441"/>
                </a:cubicBezTo>
                <a:cubicBezTo>
                  <a:pt x="7696670" y="2908391"/>
                  <a:pt x="7696670" y="2932291"/>
                  <a:pt x="7700246" y="2956191"/>
                </a:cubicBezTo>
                <a:lnTo>
                  <a:pt x="7705865" y="2987509"/>
                </a:lnTo>
                <a:lnTo>
                  <a:pt x="7694627" y="2975971"/>
                </a:lnTo>
                <a:cubicBezTo>
                  <a:pt x="7683389" y="2975971"/>
                  <a:pt x="7683389" y="3016354"/>
                  <a:pt x="7683389" y="3016354"/>
                </a:cubicBezTo>
                <a:cubicBezTo>
                  <a:pt x="7683389" y="2992454"/>
                  <a:pt x="7683389" y="2992041"/>
                  <a:pt x="7683389" y="2992041"/>
                </a:cubicBezTo>
                <a:cubicBezTo>
                  <a:pt x="7656825" y="2992041"/>
                  <a:pt x="7656825" y="3039842"/>
                  <a:pt x="7683389" y="3063742"/>
                </a:cubicBezTo>
                <a:cubicBezTo>
                  <a:pt x="7683389" y="3063742"/>
                  <a:pt x="7683389" y="3088054"/>
                  <a:pt x="7683389" y="3088054"/>
                </a:cubicBezTo>
                <a:cubicBezTo>
                  <a:pt x="7709951" y="3135854"/>
                  <a:pt x="7709951" y="3064154"/>
                  <a:pt x="7736515" y="3088054"/>
                </a:cubicBezTo>
                <a:cubicBezTo>
                  <a:pt x="7736515" y="3064154"/>
                  <a:pt x="7709951" y="2992041"/>
                  <a:pt x="7736515" y="3040254"/>
                </a:cubicBezTo>
                <a:cubicBezTo>
                  <a:pt x="7736515" y="3064154"/>
                  <a:pt x="7763078" y="3111954"/>
                  <a:pt x="7763078" y="3111954"/>
                </a:cubicBezTo>
                <a:cubicBezTo>
                  <a:pt x="7789641" y="3135854"/>
                  <a:pt x="7736515" y="3135854"/>
                  <a:pt x="7763078" y="3135854"/>
                </a:cubicBezTo>
                <a:cubicBezTo>
                  <a:pt x="7763078" y="3159754"/>
                  <a:pt x="7736515" y="3159754"/>
                  <a:pt x="7763078" y="3207554"/>
                </a:cubicBezTo>
                <a:cubicBezTo>
                  <a:pt x="7816204" y="3255354"/>
                  <a:pt x="7816204" y="3207554"/>
                  <a:pt x="7843278" y="3183654"/>
                </a:cubicBezTo>
                <a:cubicBezTo>
                  <a:pt x="7843278" y="3183654"/>
                  <a:pt x="7843278" y="3207554"/>
                  <a:pt x="7869841" y="3231454"/>
                </a:cubicBezTo>
                <a:cubicBezTo>
                  <a:pt x="7869841" y="3207554"/>
                  <a:pt x="7869841" y="3207554"/>
                  <a:pt x="7896405" y="3207554"/>
                </a:cubicBezTo>
                <a:cubicBezTo>
                  <a:pt x="7896405" y="3231454"/>
                  <a:pt x="7896405" y="3255354"/>
                  <a:pt x="7896405" y="3255354"/>
                </a:cubicBezTo>
                <a:cubicBezTo>
                  <a:pt x="7896405" y="3279254"/>
                  <a:pt x="7922967" y="3255354"/>
                  <a:pt x="7922967" y="3255354"/>
                </a:cubicBezTo>
                <a:cubicBezTo>
                  <a:pt x="7922967" y="3303154"/>
                  <a:pt x="7949531" y="3279254"/>
                  <a:pt x="7976094" y="3327055"/>
                </a:cubicBezTo>
                <a:cubicBezTo>
                  <a:pt x="8002657" y="3303154"/>
                  <a:pt x="8029220" y="3303154"/>
                  <a:pt x="8029220" y="3255354"/>
                </a:cubicBezTo>
                <a:cubicBezTo>
                  <a:pt x="8055783" y="3279254"/>
                  <a:pt x="8082347" y="3279254"/>
                  <a:pt x="8055783" y="3231454"/>
                </a:cubicBezTo>
                <a:cubicBezTo>
                  <a:pt x="8055783" y="3231454"/>
                  <a:pt x="8082347" y="3279254"/>
                  <a:pt x="8082347" y="3279254"/>
                </a:cubicBezTo>
                <a:cubicBezTo>
                  <a:pt x="8055783" y="3255354"/>
                  <a:pt x="8029220" y="3327467"/>
                  <a:pt x="8002657" y="3351367"/>
                </a:cubicBezTo>
                <a:cubicBezTo>
                  <a:pt x="8002657" y="3351367"/>
                  <a:pt x="8002657" y="3357136"/>
                  <a:pt x="8005722" y="3363317"/>
                </a:cubicBezTo>
                <a:lnTo>
                  <a:pt x="8011852" y="3366201"/>
                </a:lnTo>
                <a:lnTo>
                  <a:pt x="8005722" y="3369086"/>
                </a:lnTo>
                <a:cubicBezTo>
                  <a:pt x="8002657" y="3374855"/>
                  <a:pt x="8002657" y="3386805"/>
                  <a:pt x="8002657" y="3398755"/>
                </a:cubicBezTo>
                <a:cubicBezTo>
                  <a:pt x="8029220" y="3422655"/>
                  <a:pt x="8029220" y="3398755"/>
                  <a:pt x="8055783" y="3398755"/>
                </a:cubicBezTo>
                <a:cubicBezTo>
                  <a:pt x="8055783" y="3416886"/>
                  <a:pt x="8070597" y="3421007"/>
                  <a:pt x="8077749" y="3442434"/>
                </a:cubicBezTo>
                <a:lnTo>
                  <a:pt x="8080303" y="3459741"/>
                </a:lnTo>
                <a:lnTo>
                  <a:pt x="8078771" y="3458917"/>
                </a:lnTo>
                <a:cubicBezTo>
                  <a:pt x="8075705" y="3458917"/>
                  <a:pt x="8069065" y="3458917"/>
                  <a:pt x="8055783" y="3446967"/>
                </a:cubicBezTo>
                <a:cubicBezTo>
                  <a:pt x="8082347" y="3518667"/>
                  <a:pt x="8002657" y="3422655"/>
                  <a:pt x="8002657" y="3518255"/>
                </a:cubicBezTo>
                <a:cubicBezTo>
                  <a:pt x="8002657" y="3518255"/>
                  <a:pt x="8002657" y="3494767"/>
                  <a:pt x="8002657" y="3470867"/>
                </a:cubicBezTo>
                <a:cubicBezTo>
                  <a:pt x="7976094" y="3494767"/>
                  <a:pt x="8002657" y="3494355"/>
                  <a:pt x="8002657" y="3518255"/>
                </a:cubicBezTo>
                <a:cubicBezTo>
                  <a:pt x="8002657" y="3518255"/>
                  <a:pt x="7976094" y="3470455"/>
                  <a:pt x="7976094" y="3518255"/>
                </a:cubicBezTo>
                <a:cubicBezTo>
                  <a:pt x="7976094" y="3494355"/>
                  <a:pt x="7976094" y="3470867"/>
                  <a:pt x="7949531" y="3470867"/>
                </a:cubicBezTo>
                <a:cubicBezTo>
                  <a:pt x="7949531" y="3470867"/>
                  <a:pt x="7949531" y="3494355"/>
                  <a:pt x="7949531" y="3494355"/>
                </a:cubicBezTo>
                <a:cubicBezTo>
                  <a:pt x="7976094" y="3518255"/>
                  <a:pt x="7976094" y="3518255"/>
                  <a:pt x="7976094" y="3518255"/>
                </a:cubicBezTo>
                <a:cubicBezTo>
                  <a:pt x="7976094" y="3542155"/>
                  <a:pt x="7949531" y="3542155"/>
                  <a:pt x="7922967" y="3494355"/>
                </a:cubicBezTo>
                <a:cubicBezTo>
                  <a:pt x="7922967" y="3494355"/>
                  <a:pt x="7922967" y="3494767"/>
                  <a:pt x="7922967" y="3470867"/>
                </a:cubicBezTo>
                <a:cubicBezTo>
                  <a:pt x="7896405" y="3446555"/>
                  <a:pt x="7896405" y="3446555"/>
                  <a:pt x="7896405" y="3422655"/>
                </a:cubicBezTo>
                <a:cubicBezTo>
                  <a:pt x="7896405" y="3422655"/>
                  <a:pt x="7896405" y="3428836"/>
                  <a:pt x="7896405" y="3437901"/>
                </a:cubicBezTo>
                <a:lnTo>
                  <a:pt x="7896405" y="3446967"/>
                </a:lnTo>
                <a:lnTo>
                  <a:pt x="7891296" y="3445319"/>
                </a:lnTo>
                <a:lnTo>
                  <a:pt x="7869841" y="3422655"/>
                </a:lnTo>
                <a:cubicBezTo>
                  <a:pt x="7896405" y="3398755"/>
                  <a:pt x="7922967" y="3398755"/>
                  <a:pt x="7922967" y="3374855"/>
                </a:cubicBezTo>
                <a:cubicBezTo>
                  <a:pt x="7896405" y="3350955"/>
                  <a:pt x="7896405" y="3327055"/>
                  <a:pt x="7896405" y="3303154"/>
                </a:cubicBezTo>
                <a:cubicBezTo>
                  <a:pt x="7869841" y="3279254"/>
                  <a:pt x="7869841" y="3303154"/>
                  <a:pt x="7843278" y="3303154"/>
                </a:cubicBezTo>
                <a:cubicBezTo>
                  <a:pt x="7843278" y="3321286"/>
                  <a:pt x="7842767" y="3352603"/>
                  <a:pt x="7854005" y="3357136"/>
                </a:cubicBezTo>
                <a:lnTo>
                  <a:pt x="7867798" y="3351779"/>
                </a:lnTo>
                <a:lnTo>
                  <a:pt x="7867798" y="3350543"/>
                </a:lnTo>
                <a:cubicBezTo>
                  <a:pt x="7867798" y="3327467"/>
                  <a:pt x="7867798" y="3327467"/>
                  <a:pt x="7894872" y="3327467"/>
                </a:cubicBezTo>
                <a:cubicBezTo>
                  <a:pt x="7894872" y="3362081"/>
                  <a:pt x="7879547" y="3344361"/>
                  <a:pt x="7871885" y="3353015"/>
                </a:cubicBezTo>
                <a:lnTo>
                  <a:pt x="7869841" y="3365377"/>
                </a:lnTo>
                <a:lnTo>
                  <a:pt x="7869841" y="3422655"/>
                </a:lnTo>
                <a:cubicBezTo>
                  <a:pt x="7843278" y="3446555"/>
                  <a:pt x="7843278" y="3374855"/>
                  <a:pt x="7816204" y="3398755"/>
                </a:cubicBezTo>
                <a:cubicBezTo>
                  <a:pt x="7816204" y="3374855"/>
                  <a:pt x="7816204" y="3375267"/>
                  <a:pt x="7789641" y="3351367"/>
                </a:cubicBezTo>
                <a:cubicBezTo>
                  <a:pt x="7789641" y="3363317"/>
                  <a:pt x="7789641" y="3370734"/>
                  <a:pt x="7789641" y="3374855"/>
                </a:cubicBezTo>
                <a:cubicBezTo>
                  <a:pt x="7789641" y="3398755"/>
                  <a:pt x="7816204" y="3423067"/>
                  <a:pt x="7816204" y="3446967"/>
                </a:cubicBezTo>
                <a:cubicBezTo>
                  <a:pt x="7816204" y="3411117"/>
                  <a:pt x="7846343" y="3428836"/>
                  <a:pt x="7872395" y="3439962"/>
                </a:cubicBezTo>
                <a:lnTo>
                  <a:pt x="7891296" y="3445319"/>
                </a:lnTo>
                <a:lnTo>
                  <a:pt x="7892829" y="3446967"/>
                </a:lnTo>
                <a:lnTo>
                  <a:pt x="7893339" y="3451500"/>
                </a:lnTo>
                <a:lnTo>
                  <a:pt x="7875971" y="3485702"/>
                </a:lnTo>
                <a:cubicBezTo>
                  <a:pt x="7875971" y="3500536"/>
                  <a:pt x="7883123" y="3518667"/>
                  <a:pt x="7896405" y="3542567"/>
                </a:cubicBezTo>
                <a:cubicBezTo>
                  <a:pt x="7896405" y="3542567"/>
                  <a:pt x="7896405" y="3542155"/>
                  <a:pt x="7869841" y="3494355"/>
                </a:cubicBezTo>
                <a:cubicBezTo>
                  <a:pt x="7869841" y="3494355"/>
                  <a:pt x="7869841" y="3518667"/>
                  <a:pt x="7869841" y="3542567"/>
                </a:cubicBezTo>
                <a:cubicBezTo>
                  <a:pt x="7869841" y="3518667"/>
                  <a:pt x="7869841" y="3518255"/>
                  <a:pt x="7843278" y="3494355"/>
                </a:cubicBezTo>
                <a:cubicBezTo>
                  <a:pt x="7843278" y="3518255"/>
                  <a:pt x="7843278" y="3518255"/>
                  <a:pt x="7843278" y="3518255"/>
                </a:cubicBezTo>
                <a:cubicBezTo>
                  <a:pt x="7816204" y="3518255"/>
                  <a:pt x="7843278" y="3542567"/>
                  <a:pt x="7843278" y="3542567"/>
                </a:cubicBezTo>
                <a:cubicBezTo>
                  <a:pt x="7843278" y="3542567"/>
                  <a:pt x="7869841" y="3542567"/>
                  <a:pt x="7869841" y="3566467"/>
                </a:cubicBezTo>
                <a:cubicBezTo>
                  <a:pt x="7889763" y="3566467"/>
                  <a:pt x="7879547" y="3579654"/>
                  <a:pt x="7884145" y="3596548"/>
                </a:cubicBezTo>
                <a:lnTo>
                  <a:pt x="7885166" y="3597785"/>
                </a:lnTo>
                <a:lnTo>
                  <a:pt x="7869841" y="3589955"/>
                </a:lnTo>
                <a:lnTo>
                  <a:pt x="7885677" y="3598609"/>
                </a:lnTo>
                <a:lnTo>
                  <a:pt x="7896405" y="3614267"/>
                </a:lnTo>
                <a:cubicBezTo>
                  <a:pt x="7896405" y="3614267"/>
                  <a:pt x="7895893" y="3608086"/>
                  <a:pt x="7892829" y="3601905"/>
                </a:cubicBezTo>
                <a:lnTo>
                  <a:pt x="7885677" y="3598609"/>
                </a:lnTo>
                <a:lnTo>
                  <a:pt x="7885166" y="3597785"/>
                </a:lnTo>
                <a:lnTo>
                  <a:pt x="7889253" y="3599845"/>
                </a:lnTo>
                <a:cubicBezTo>
                  <a:pt x="7895383" y="3599845"/>
                  <a:pt x="7901002" y="3597785"/>
                  <a:pt x="7906110" y="3593252"/>
                </a:cubicBezTo>
                <a:lnTo>
                  <a:pt x="7921435" y="3545864"/>
                </a:lnTo>
                <a:lnTo>
                  <a:pt x="7921435" y="3543803"/>
                </a:lnTo>
                <a:cubicBezTo>
                  <a:pt x="7914795" y="3525672"/>
                  <a:pt x="7916837" y="3519491"/>
                  <a:pt x="7922457" y="3520728"/>
                </a:cubicBezTo>
                <a:lnTo>
                  <a:pt x="7946465" y="3543391"/>
                </a:lnTo>
                <a:lnTo>
                  <a:pt x="7932673" y="3536798"/>
                </a:lnTo>
                <a:lnTo>
                  <a:pt x="7924500" y="3546276"/>
                </a:lnTo>
                <a:lnTo>
                  <a:pt x="7926033" y="3556990"/>
                </a:lnTo>
                <a:cubicBezTo>
                  <a:pt x="7929097" y="3572236"/>
                  <a:pt x="7936249" y="3589955"/>
                  <a:pt x="7949531" y="3589955"/>
                </a:cubicBezTo>
                <a:cubicBezTo>
                  <a:pt x="7949531" y="3638168"/>
                  <a:pt x="7922967" y="3638168"/>
                  <a:pt x="7922967" y="3662068"/>
                </a:cubicBezTo>
                <a:cubicBezTo>
                  <a:pt x="7922967" y="3662068"/>
                  <a:pt x="7922967" y="3685968"/>
                  <a:pt x="7922967" y="3685968"/>
                </a:cubicBezTo>
                <a:cubicBezTo>
                  <a:pt x="7922967" y="3685968"/>
                  <a:pt x="7896405" y="3685968"/>
                  <a:pt x="7922967" y="3733768"/>
                </a:cubicBezTo>
                <a:cubicBezTo>
                  <a:pt x="7922967" y="3733768"/>
                  <a:pt x="7922967" y="3733768"/>
                  <a:pt x="7922967" y="3757668"/>
                </a:cubicBezTo>
                <a:cubicBezTo>
                  <a:pt x="7949531" y="3709868"/>
                  <a:pt x="8002657" y="3638168"/>
                  <a:pt x="8055783" y="3662068"/>
                </a:cubicBezTo>
                <a:cubicBezTo>
                  <a:pt x="8029220" y="3614267"/>
                  <a:pt x="8055783" y="3614267"/>
                  <a:pt x="8055783" y="3614267"/>
                </a:cubicBezTo>
                <a:cubicBezTo>
                  <a:pt x="8055783" y="3614267"/>
                  <a:pt x="8055273" y="3608086"/>
                  <a:pt x="8052207" y="3599433"/>
                </a:cubicBezTo>
                <a:lnTo>
                  <a:pt x="8048631" y="3594076"/>
                </a:lnTo>
                <a:lnTo>
                  <a:pt x="8043523" y="3597373"/>
                </a:lnTo>
                <a:cubicBezTo>
                  <a:pt x="8038415" y="3609735"/>
                  <a:pt x="8048631" y="3631986"/>
                  <a:pt x="8028199" y="3613855"/>
                </a:cubicBezTo>
                <a:cubicBezTo>
                  <a:pt x="8055273" y="3589955"/>
                  <a:pt x="8000613" y="3542567"/>
                  <a:pt x="8028199" y="3542567"/>
                </a:cubicBezTo>
                <a:lnTo>
                  <a:pt x="8031775" y="3566055"/>
                </a:lnTo>
                <a:lnTo>
                  <a:pt x="8049143" y="3563171"/>
                </a:lnTo>
                <a:cubicBezTo>
                  <a:pt x="8049143" y="3560286"/>
                  <a:pt x="8042501" y="3554517"/>
                  <a:pt x="8029220" y="3542567"/>
                </a:cubicBezTo>
                <a:cubicBezTo>
                  <a:pt x="8029220" y="3542567"/>
                  <a:pt x="8055783" y="3518667"/>
                  <a:pt x="8055783" y="3566467"/>
                </a:cubicBezTo>
                <a:lnTo>
                  <a:pt x="8053229" y="3587895"/>
                </a:lnTo>
                <a:lnTo>
                  <a:pt x="8055273" y="3589955"/>
                </a:lnTo>
                <a:lnTo>
                  <a:pt x="8053229" y="3591604"/>
                </a:lnTo>
                <a:lnTo>
                  <a:pt x="8072130" y="3620449"/>
                </a:lnTo>
                <a:cubicBezTo>
                  <a:pt x="8088477" y="3638168"/>
                  <a:pt x="8108909" y="3650118"/>
                  <a:pt x="8108909" y="3638168"/>
                </a:cubicBezTo>
                <a:cubicBezTo>
                  <a:pt x="8108909" y="3638168"/>
                  <a:pt x="8135473" y="3662068"/>
                  <a:pt x="8135473" y="3662068"/>
                </a:cubicBezTo>
                <a:cubicBezTo>
                  <a:pt x="8142113" y="3667837"/>
                  <a:pt x="8145179" y="3666600"/>
                  <a:pt x="8147222" y="3661243"/>
                </a:cubicBezTo>
                <a:lnTo>
                  <a:pt x="8147222" y="3659183"/>
                </a:lnTo>
                <a:lnTo>
                  <a:pt x="8162036" y="3685968"/>
                </a:lnTo>
                <a:cubicBezTo>
                  <a:pt x="8162036" y="3661656"/>
                  <a:pt x="8162036" y="3662068"/>
                  <a:pt x="8162036" y="3662068"/>
                </a:cubicBezTo>
                <a:cubicBezTo>
                  <a:pt x="8188599" y="3662068"/>
                  <a:pt x="8188599" y="3685968"/>
                  <a:pt x="8188599" y="3685968"/>
                </a:cubicBezTo>
                <a:cubicBezTo>
                  <a:pt x="8188599" y="3685968"/>
                  <a:pt x="8195239" y="3691737"/>
                  <a:pt x="8201881" y="3700802"/>
                </a:cubicBezTo>
                <a:lnTo>
                  <a:pt x="8209032" y="3718521"/>
                </a:lnTo>
                <a:lnTo>
                  <a:pt x="8188599" y="3733768"/>
                </a:lnTo>
                <a:cubicBezTo>
                  <a:pt x="8215162" y="3805468"/>
                  <a:pt x="8162036" y="3733768"/>
                  <a:pt x="8188599" y="3781568"/>
                </a:cubicBezTo>
                <a:cubicBezTo>
                  <a:pt x="8188599" y="3781568"/>
                  <a:pt x="8162036" y="3757668"/>
                  <a:pt x="8162036" y="3757668"/>
                </a:cubicBezTo>
                <a:cubicBezTo>
                  <a:pt x="8162036" y="3757668"/>
                  <a:pt x="8162036" y="3781568"/>
                  <a:pt x="8135473" y="3781568"/>
                </a:cubicBezTo>
                <a:cubicBezTo>
                  <a:pt x="8135473" y="3781568"/>
                  <a:pt x="8162036" y="3781568"/>
                  <a:pt x="8162036" y="3805468"/>
                </a:cubicBezTo>
                <a:cubicBezTo>
                  <a:pt x="8135473" y="3829368"/>
                  <a:pt x="8108909" y="3829368"/>
                  <a:pt x="8082347" y="3853268"/>
                </a:cubicBezTo>
                <a:lnTo>
                  <a:pt x="8079793" y="3847911"/>
                </a:lnTo>
                <a:lnTo>
                  <a:pt x="8082347" y="3829368"/>
                </a:lnTo>
                <a:cubicBezTo>
                  <a:pt x="8075705" y="3823599"/>
                  <a:pt x="8072130" y="3821951"/>
                  <a:pt x="8070597" y="3823187"/>
                </a:cubicBezTo>
                <a:lnTo>
                  <a:pt x="8069575" y="3828544"/>
                </a:lnTo>
                <a:lnTo>
                  <a:pt x="8066511" y="3822775"/>
                </a:lnTo>
                <a:cubicBezTo>
                  <a:pt x="8054251" y="3798051"/>
                  <a:pt x="8049143" y="3793518"/>
                  <a:pt x="8029220" y="3829368"/>
                </a:cubicBezTo>
                <a:cubicBezTo>
                  <a:pt x="8042501" y="3841318"/>
                  <a:pt x="8048631" y="3835549"/>
                  <a:pt x="8052207" y="3832665"/>
                </a:cubicBezTo>
                <a:lnTo>
                  <a:pt x="8053229" y="3832665"/>
                </a:lnTo>
                <a:lnTo>
                  <a:pt x="8029220" y="3868515"/>
                </a:lnTo>
                <a:cubicBezTo>
                  <a:pt x="8022579" y="3877168"/>
                  <a:pt x="8015939" y="3877168"/>
                  <a:pt x="8002657" y="3853268"/>
                </a:cubicBezTo>
                <a:cubicBezTo>
                  <a:pt x="7976094" y="3853268"/>
                  <a:pt x="8029220" y="3901480"/>
                  <a:pt x="8029220" y="3973181"/>
                </a:cubicBezTo>
                <a:cubicBezTo>
                  <a:pt x="8029220" y="3973181"/>
                  <a:pt x="8029220" y="3997081"/>
                  <a:pt x="8029220" y="3997081"/>
                </a:cubicBezTo>
                <a:cubicBezTo>
                  <a:pt x="8002657" y="3924968"/>
                  <a:pt x="8029220" y="3925380"/>
                  <a:pt x="7976094" y="3877580"/>
                </a:cubicBezTo>
                <a:cubicBezTo>
                  <a:pt x="7976094" y="3877580"/>
                  <a:pt x="7976094" y="3877168"/>
                  <a:pt x="7976094" y="3901480"/>
                </a:cubicBezTo>
                <a:cubicBezTo>
                  <a:pt x="7976094" y="3901480"/>
                  <a:pt x="7976094" y="3901068"/>
                  <a:pt x="7976094" y="3924968"/>
                </a:cubicBezTo>
                <a:cubicBezTo>
                  <a:pt x="7976094" y="3924968"/>
                  <a:pt x="7976094" y="3901480"/>
                  <a:pt x="7949531" y="3877580"/>
                </a:cubicBezTo>
                <a:cubicBezTo>
                  <a:pt x="7976094" y="3877580"/>
                  <a:pt x="7949531" y="3853268"/>
                  <a:pt x="7976094" y="3853268"/>
                </a:cubicBezTo>
                <a:cubicBezTo>
                  <a:pt x="7976094" y="3853268"/>
                  <a:pt x="7949531" y="3853268"/>
                  <a:pt x="7949531" y="3829368"/>
                </a:cubicBezTo>
                <a:cubicBezTo>
                  <a:pt x="7949531" y="3853268"/>
                  <a:pt x="7949531" y="3925380"/>
                  <a:pt x="7922967" y="3901480"/>
                </a:cubicBezTo>
                <a:cubicBezTo>
                  <a:pt x="7922967" y="3877168"/>
                  <a:pt x="7949531" y="3877168"/>
                  <a:pt x="7922967" y="3853268"/>
                </a:cubicBezTo>
                <a:cubicBezTo>
                  <a:pt x="7922967" y="3829368"/>
                  <a:pt x="7949531" y="3829368"/>
                  <a:pt x="7976094" y="3805468"/>
                </a:cubicBezTo>
                <a:cubicBezTo>
                  <a:pt x="7949531" y="3757668"/>
                  <a:pt x="7949531" y="3853680"/>
                  <a:pt x="7922967" y="3805468"/>
                </a:cubicBezTo>
                <a:cubicBezTo>
                  <a:pt x="7922967" y="3853680"/>
                  <a:pt x="7896405" y="3829368"/>
                  <a:pt x="7869841" y="3853268"/>
                </a:cubicBezTo>
                <a:cubicBezTo>
                  <a:pt x="7896405" y="3877168"/>
                  <a:pt x="7896405" y="3877580"/>
                  <a:pt x="7896405" y="3877580"/>
                </a:cubicBezTo>
                <a:cubicBezTo>
                  <a:pt x="7896405" y="3901480"/>
                  <a:pt x="7869841" y="3853268"/>
                  <a:pt x="7869841" y="3901480"/>
                </a:cubicBezTo>
                <a:cubicBezTo>
                  <a:pt x="7869841" y="3925380"/>
                  <a:pt x="7869841" y="3948868"/>
                  <a:pt x="7869841" y="3948868"/>
                </a:cubicBezTo>
                <a:cubicBezTo>
                  <a:pt x="7883123" y="3960818"/>
                  <a:pt x="7889763" y="3961231"/>
                  <a:pt x="7896405" y="3952165"/>
                </a:cubicBezTo>
                <a:lnTo>
                  <a:pt x="7896915" y="3950517"/>
                </a:lnTo>
                <a:lnTo>
                  <a:pt x="7909175" y="3969884"/>
                </a:lnTo>
                <a:lnTo>
                  <a:pt x="7922457" y="3972769"/>
                </a:lnTo>
                <a:lnTo>
                  <a:pt x="7922457" y="3973181"/>
                </a:lnTo>
                <a:lnTo>
                  <a:pt x="7903045" y="3983482"/>
                </a:lnTo>
                <a:cubicBezTo>
                  <a:pt x="7884145" y="3988015"/>
                  <a:pt x="7869841" y="3978950"/>
                  <a:pt x="7869841" y="3997081"/>
                </a:cubicBezTo>
                <a:cubicBezTo>
                  <a:pt x="7869841" y="4020981"/>
                  <a:pt x="7896405" y="4020569"/>
                  <a:pt x="7896405" y="4020569"/>
                </a:cubicBezTo>
                <a:cubicBezTo>
                  <a:pt x="7896405" y="4044469"/>
                  <a:pt x="7843278" y="3996669"/>
                  <a:pt x="7843278" y="4044469"/>
                </a:cubicBezTo>
                <a:cubicBezTo>
                  <a:pt x="7869841" y="4068369"/>
                  <a:pt x="7869841" y="4068781"/>
                  <a:pt x="7869841" y="4068781"/>
                </a:cubicBezTo>
                <a:cubicBezTo>
                  <a:pt x="7856559" y="4068781"/>
                  <a:pt x="7849408" y="4086912"/>
                  <a:pt x="7846343" y="4101746"/>
                </a:cubicBezTo>
                <a:lnTo>
                  <a:pt x="7843278" y="4117405"/>
                </a:lnTo>
                <a:lnTo>
                  <a:pt x="7856049" y="4140481"/>
                </a:lnTo>
                <a:cubicBezTo>
                  <a:pt x="7862689" y="4146662"/>
                  <a:pt x="7869841" y="4152431"/>
                  <a:pt x="7869841" y="4164381"/>
                </a:cubicBezTo>
                <a:cubicBezTo>
                  <a:pt x="7856559" y="4164381"/>
                  <a:pt x="7849408" y="4164381"/>
                  <a:pt x="7846343" y="4167266"/>
                </a:cubicBezTo>
                <a:lnTo>
                  <a:pt x="7843278" y="4187045"/>
                </a:lnTo>
                <a:lnTo>
                  <a:pt x="7843789" y="4187869"/>
                </a:lnTo>
                <a:cubicBezTo>
                  <a:pt x="7843789" y="4212593"/>
                  <a:pt x="7843789" y="4212593"/>
                  <a:pt x="7843789" y="4212593"/>
                </a:cubicBezTo>
                <a:cubicBezTo>
                  <a:pt x="7816715" y="4212593"/>
                  <a:pt x="7816204" y="4187869"/>
                  <a:pt x="7816204" y="4187869"/>
                </a:cubicBezTo>
                <a:cubicBezTo>
                  <a:pt x="7816204" y="4181688"/>
                  <a:pt x="7818247" y="4178804"/>
                  <a:pt x="7820801" y="4177567"/>
                </a:cubicBezTo>
                <a:cubicBezTo>
                  <a:pt x="7823356" y="4176331"/>
                  <a:pt x="7826931" y="4176743"/>
                  <a:pt x="7830507" y="4178392"/>
                </a:cubicBezTo>
                <a:lnTo>
                  <a:pt x="7841745" y="4186221"/>
                </a:lnTo>
                <a:lnTo>
                  <a:pt x="7809563" y="4122350"/>
                </a:lnTo>
                <a:cubicBezTo>
                  <a:pt x="7802923" y="4104219"/>
                  <a:pt x="7802923" y="4092681"/>
                  <a:pt x="7816204" y="4092681"/>
                </a:cubicBezTo>
                <a:cubicBezTo>
                  <a:pt x="7789641" y="4044881"/>
                  <a:pt x="7789641" y="4092681"/>
                  <a:pt x="7789641" y="4092681"/>
                </a:cubicBezTo>
                <a:cubicBezTo>
                  <a:pt x="7789641" y="4092681"/>
                  <a:pt x="7789641" y="4092681"/>
                  <a:pt x="7816204" y="4140481"/>
                </a:cubicBezTo>
                <a:cubicBezTo>
                  <a:pt x="7789641" y="4116581"/>
                  <a:pt x="7816204" y="4164381"/>
                  <a:pt x="7789641" y="4164381"/>
                </a:cubicBezTo>
                <a:cubicBezTo>
                  <a:pt x="7763078" y="4140481"/>
                  <a:pt x="7789641" y="4140481"/>
                  <a:pt x="7789641" y="4140481"/>
                </a:cubicBezTo>
                <a:cubicBezTo>
                  <a:pt x="7763078" y="4116581"/>
                  <a:pt x="7763078" y="4140481"/>
                  <a:pt x="7763078" y="4140481"/>
                </a:cubicBezTo>
                <a:cubicBezTo>
                  <a:pt x="7763078" y="4140481"/>
                  <a:pt x="7736515" y="4140481"/>
                  <a:pt x="7736515" y="4116581"/>
                </a:cubicBezTo>
                <a:cubicBezTo>
                  <a:pt x="7736515" y="4116581"/>
                  <a:pt x="7736515" y="4140481"/>
                  <a:pt x="7736515" y="4140481"/>
                </a:cubicBezTo>
                <a:cubicBezTo>
                  <a:pt x="7736515" y="4140481"/>
                  <a:pt x="7736515" y="4140481"/>
                  <a:pt x="7763078" y="4164381"/>
                </a:cubicBezTo>
                <a:cubicBezTo>
                  <a:pt x="7736515" y="4164381"/>
                  <a:pt x="7736515" y="4164381"/>
                  <a:pt x="7709951" y="4188281"/>
                </a:cubicBezTo>
                <a:cubicBezTo>
                  <a:pt x="7709951" y="4164381"/>
                  <a:pt x="7709951" y="4164381"/>
                  <a:pt x="7709951" y="4140481"/>
                </a:cubicBezTo>
                <a:cubicBezTo>
                  <a:pt x="7683389" y="4140481"/>
                  <a:pt x="7683389" y="4140481"/>
                  <a:pt x="7683389" y="4140481"/>
                </a:cubicBezTo>
                <a:cubicBezTo>
                  <a:pt x="7709951" y="4188281"/>
                  <a:pt x="7683389" y="4164381"/>
                  <a:pt x="7683389" y="4188281"/>
                </a:cubicBezTo>
                <a:cubicBezTo>
                  <a:pt x="7683389" y="4188281"/>
                  <a:pt x="7683389" y="4164381"/>
                  <a:pt x="7656825" y="4164381"/>
                </a:cubicBezTo>
                <a:cubicBezTo>
                  <a:pt x="7656825" y="4188281"/>
                  <a:pt x="7683389" y="4212181"/>
                  <a:pt x="7683389" y="4212181"/>
                </a:cubicBezTo>
                <a:cubicBezTo>
                  <a:pt x="7656825" y="4212181"/>
                  <a:pt x="7656825" y="4212181"/>
                  <a:pt x="7656825" y="4188281"/>
                </a:cubicBezTo>
                <a:cubicBezTo>
                  <a:pt x="7647119" y="4188281"/>
                  <a:pt x="7648141" y="4194874"/>
                  <a:pt x="7652228" y="4203116"/>
                </a:cubicBezTo>
                <a:lnTo>
                  <a:pt x="7656315" y="4211769"/>
                </a:lnTo>
                <a:lnTo>
                  <a:pt x="7633327" y="4194050"/>
                </a:lnTo>
                <a:cubicBezTo>
                  <a:pt x="7630262" y="4194050"/>
                  <a:pt x="7630262" y="4200231"/>
                  <a:pt x="7630262" y="4212181"/>
                </a:cubicBezTo>
                <a:cubicBezTo>
                  <a:pt x="7603699" y="4140069"/>
                  <a:pt x="7603699" y="4212181"/>
                  <a:pt x="7603699" y="4212181"/>
                </a:cubicBezTo>
                <a:cubicBezTo>
                  <a:pt x="7577136" y="4212181"/>
                  <a:pt x="7550573" y="4212181"/>
                  <a:pt x="7577136" y="4283881"/>
                </a:cubicBezTo>
                <a:cubicBezTo>
                  <a:pt x="7577136" y="4307781"/>
                  <a:pt x="7577136" y="4307781"/>
                  <a:pt x="7577136" y="4332094"/>
                </a:cubicBezTo>
                <a:cubicBezTo>
                  <a:pt x="7550573" y="4307781"/>
                  <a:pt x="7550573" y="4355582"/>
                  <a:pt x="7550573" y="4355582"/>
                </a:cubicBezTo>
                <a:cubicBezTo>
                  <a:pt x="7550573" y="4355582"/>
                  <a:pt x="7550573" y="4355582"/>
                  <a:pt x="7550573" y="4379482"/>
                </a:cubicBezTo>
                <a:cubicBezTo>
                  <a:pt x="7537291" y="4379482"/>
                  <a:pt x="7537291" y="4385251"/>
                  <a:pt x="7543932" y="4391432"/>
                </a:cubicBezTo>
                <a:lnTo>
                  <a:pt x="7562322" y="4398025"/>
                </a:lnTo>
                <a:lnTo>
                  <a:pt x="7563855" y="4400497"/>
                </a:lnTo>
                <a:lnTo>
                  <a:pt x="7561300" y="4400085"/>
                </a:lnTo>
                <a:cubicBezTo>
                  <a:pt x="7549041" y="4407915"/>
                  <a:pt x="7543932" y="4439232"/>
                  <a:pt x="7524009" y="4403382"/>
                </a:cubicBezTo>
                <a:cubicBezTo>
                  <a:pt x="7524009" y="4427282"/>
                  <a:pt x="7524009" y="4427694"/>
                  <a:pt x="7524009" y="4427694"/>
                </a:cubicBezTo>
                <a:cubicBezTo>
                  <a:pt x="7497447" y="4451594"/>
                  <a:pt x="7470883" y="4451594"/>
                  <a:pt x="7497447" y="4523295"/>
                </a:cubicBezTo>
                <a:cubicBezTo>
                  <a:pt x="7497447" y="4499395"/>
                  <a:pt x="7470883" y="4499395"/>
                  <a:pt x="7470883" y="4499395"/>
                </a:cubicBezTo>
                <a:cubicBezTo>
                  <a:pt x="7470883" y="4523295"/>
                  <a:pt x="7470883" y="4522883"/>
                  <a:pt x="7470883" y="4547195"/>
                </a:cubicBezTo>
                <a:cubicBezTo>
                  <a:pt x="7444320" y="4547195"/>
                  <a:pt x="7470883" y="4523295"/>
                  <a:pt x="7444320" y="4523295"/>
                </a:cubicBezTo>
                <a:cubicBezTo>
                  <a:pt x="7444320" y="4523295"/>
                  <a:pt x="7444320" y="4546783"/>
                  <a:pt x="7444320" y="4570683"/>
                </a:cubicBezTo>
                <a:cubicBezTo>
                  <a:pt x="7470883" y="4594583"/>
                  <a:pt x="7444320" y="4594995"/>
                  <a:pt x="7470883" y="4618895"/>
                </a:cubicBezTo>
                <a:cubicBezTo>
                  <a:pt x="7470883" y="4666695"/>
                  <a:pt x="7417757" y="4642795"/>
                  <a:pt x="7417757" y="4714495"/>
                </a:cubicBezTo>
                <a:cubicBezTo>
                  <a:pt x="7417757" y="4738395"/>
                  <a:pt x="7444320" y="4738395"/>
                  <a:pt x="7444320" y="4762295"/>
                </a:cubicBezTo>
                <a:cubicBezTo>
                  <a:pt x="7444320" y="4762295"/>
                  <a:pt x="7444831" y="4763120"/>
                  <a:pt x="7444831" y="4763120"/>
                </a:cubicBezTo>
                <a:cubicBezTo>
                  <a:pt x="7444831" y="4764768"/>
                  <a:pt x="7445342" y="4786195"/>
                  <a:pt x="7470883" y="4786195"/>
                </a:cubicBezTo>
                <a:cubicBezTo>
                  <a:pt x="7444320" y="4810096"/>
                  <a:pt x="7417757" y="4810508"/>
                  <a:pt x="7444320" y="4858308"/>
                </a:cubicBezTo>
                <a:cubicBezTo>
                  <a:pt x="7470883" y="4882208"/>
                  <a:pt x="7444320" y="4834408"/>
                  <a:pt x="7470883" y="4858308"/>
                </a:cubicBezTo>
                <a:cubicBezTo>
                  <a:pt x="7470883" y="4858308"/>
                  <a:pt x="7470883" y="4858308"/>
                  <a:pt x="7497447" y="4858308"/>
                </a:cubicBezTo>
                <a:cubicBezTo>
                  <a:pt x="7444320" y="4762295"/>
                  <a:pt x="7524009" y="4833996"/>
                  <a:pt x="7550573" y="4833996"/>
                </a:cubicBezTo>
                <a:cubicBezTo>
                  <a:pt x="7550573" y="4833996"/>
                  <a:pt x="7550573" y="4810096"/>
                  <a:pt x="7577136" y="4833996"/>
                </a:cubicBezTo>
                <a:cubicBezTo>
                  <a:pt x="7577136" y="4833996"/>
                  <a:pt x="7577136" y="4810096"/>
                  <a:pt x="7577136" y="4810096"/>
                </a:cubicBezTo>
                <a:cubicBezTo>
                  <a:pt x="7590417" y="4833996"/>
                  <a:pt x="7603699" y="4833996"/>
                  <a:pt x="7613405" y="4831111"/>
                </a:cubicBezTo>
                <a:lnTo>
                  <a:pt x="7618513" y="4829463"/>
                </a:lnTo>
                <a:lnTo>
                  <a:pt x="7626687" y="4839765"/>
                </a:lnTo>
                <a:cubicBezTo>
                  <a:pt x="7630262" y="4845946"/>
                  <a:pt x="7630262" y="4845946"/>
                  <a:pt x="7630262" y="4833996"/>
                </a:cubicBezTo>
                <a:cubicBezTo>
                  <a:pt x="7656825" y="4857896"/>
                  <a:pt x="7656825" y="4858308"/>
                  <a:pt x="7656825" y="4858308"/>
                </a:cubicBezTo>
                <a:cubicBezTo>
                  <a:pt x="7656825" y="4882208"/>
                  <a:pt x="7630262" y="4881796"/>
                  <a:pt x="7630262" y="4881796"/>
                </a:cubicBezTo>
                <a:cubicBezTo>
                  <a:pt x="7630262" y="4881796"/>
                  <a:pt x="7656825" y="4929596"/>
                  <a:pt x="7656825" y="4905696"/>
                </a:cubicBezTo>
                <a:lnTo>
                  <a:pt x="7656825" y="4929596"/>
                </a:lnTo>
                <a:lnTo>
                  <a:pt x="7656825" y="4977808"/>
                </a:lnTo>
                <a:cubicBezTo>
                  <a:pt x="7656825" y="4977808"/>
                  <a:pt x="7630262" y="4953908"/>
                  <a:pt x="7630262" y="4953908"/>
                </a:cubicBezTo>
                <a:cubicBezTo>
                  <a:pt x="7656825" y="5001708"/>
                  <a:pt x="7656825" y="5001708"/>
                  <a:pt x="7683389" y="4977808"/>
                </a:cubicBezTo>
                <a:cubicBezTo>
                  <a:pt x="7683389" y="4989758"/>
                  <a:pt x="7690029" y="4989758"/>
                  <a:pt x="7693605" y="4986874"/>
                </a:cubicBezTo>
                <a:lnTo>
                  <a:pt x="7706376" y="4998824"/>
                </a:lnTo>
                <a:cubicBezTo>
                  <a:pt x="7709951" y="5001708"/>
                  <a:pt x="7709951" y="5001296"/>
                  <a:pt x="7709951" y="5001296"/>
                </a:cubicBezTo>
                <a:cubicBezTo>
                  <a:pt x="7709951" y="5025196"/>
                  <a:pt x="7709951" y="5001708"/>
                  <a:pt x="7709951" y="5025608"/>
                </a:cubicBezTo>
                <a:cubicBezTo>
                  <a:pt x="7709951" y="5013658"/>
                  <a:pt x="7716593" y="5013658"/>
                  <a:pt x="7720168" y="5010362"/>
                </a:cubicBezTo>
                <a:lnTo>
                  <a:pt x="7720168" y="5007065"/>
                </a:lnTo>
                <a:lnTo>
                  <a:pt x="7721190" y="5007889"/>
                </a:lnTo>
                <a:lnTo>
                  <a:pt x="7734471" y="5002120"/>
                </a:lnTo>
                <a:lnTo>
                  <a:pt x="7736515" y="5025608"/>
                </a:lnTo>
                <a:cubicBezTo>
                  <a:pt x="7736515" y="5001708"/>
                  <a:pt x="7736515" y="5025196"/>
                  <a:pt x="7736515" y="5001296"/>
                </a:cubicBezTo>
                <a:cubicBezTo>
                  <a:pt x="7789641" y="5025196"/>
                  <a:pt x="7763078" y="4977808"/>
                  <a:pt x="7763078" y="4953908"/>
                </a:cubicBezTo>
                <a:cubicBezTo>
                  <a:pt x="7789641" y="4977808"/>
                  <a:pt x="7789641" y="4977396"/>
                  <a:pt x="7816204" y="5001296"/>
                </a:cubicBezTo>
                <a:cubicBezTo>
                  <a:pt x="7816204" y="4977396"/>
                  <a:pt x="7816204" y="4977808"/>
                  <a:pt x="7789641" y="4953908"/>
                </a:cubicBezTo>
                <a:cubicBezTo>
                  <a:pt x="7816204" y="4953908"/>
                  <a:pt x="7816204" y="4977808"/>
                  <a:pt x="7816204" y="4977808"/>
                </a:cubicBezTo>
                <a:cubicBezTo>
                  <a:pt x="7816204" y="4976984"/>
                  <a:pt x="7816204" y="4954320"/>
                  <a:pt x="7816204" y="4954320"/>
                </a:cubicBezTo>
                <a:cubicBezTo>
                  <a:pt x="7816204" y="4954320"/>
                  <a:pt x="7816715" y="4960501"/>
                  <a:pt x="7819780" y="4963386"/>
                </a:cubicBezTo>
                <a:lnTo>
                  <a:pt x="7834083" y="4957617"/>
                </a:lnTo>
                <a:lnTo>
                  <a:pt x="7843278" y="4977396"/>
                </a:lnTo>
                <a:lnTo>
                  <a:pt x="7858092" y="4967918"/>
                </a:lnTo>
                <a:lnTo>
                  <a:pt x="7864222" y="4970391"/>
                </a:lnTo>
                <a:lnTo>
                  <a:pt x="7866265" y="4973687"/>
                </a:lnTo>
                <a:lnTo>
                  <a:pt x="7869841" y="5001296"/>
                </a:lnTo>
                <a:cubicBezTo>
                  <a:pt x="7843278" y="4977396"/>
                  <a:pt x="7869841" y="5001708"/>
                  <a:pt x="7843278" y="4977808"/>
                </a:cubicBezTo>
                <a:lnTo>
                  <a:pt x="7833573" y="4972039"/>
                </a:lnTo>
                <a:cubicBezTo>
                  <a:pt x="7829997" y="4972039"/>
                  <a:pt x="7829997" y="4977808"/>
                  <a:pt x="7843789" y="5001708"/>
                </a:cubicBezTo>
                <a:cubicBezTo>
                  <a:pt x="7843789" y="5001708"/>
                  <a:pt x="7817737" y="5001296"/>
                  <a:pt x="7816715" y="4979044"/>
                </a:cubicBezTo>
                <a:cubicBezTo>
                  <a:pt x="7817226" y="4990994"/>
                  <a:pt x="7823356" y="5007889"/>
                  <a:pt x="7826421" y="5019427"/>
                </a:cubicBezTo>
                <a:lnTo>
                  <a:pt x="7827443" y="5030141"/>
                </a:lnTo>
                <a:lnTo>
                  <a:pt x="7816204" y="5025608"/>
                </a:lnTo>
                <a:cubicBezTo>
                  <a:pt x="7823356" y="5031789"/>
                  <a:pt x="7826421" y="5033025"/>
                  <a:pt x="7827443" y="5031377"/>
                </a:cubicBezTo>
                <a:lnTo>
                  <a:pt x="7827443" y="5030141"/>
                </a:lnTo>
                <a:lnTo>
                  <a:pt x="7832040" y="5031789"/>
                </a:lnTo>
                <a:cubicBezTo>
                  <a:pt x="7844300" y="5028493"/>
                  <a:pt x="7849919" y="5001296"/>
                  <a:pt x="7869841" y="5001296"/>
                </a:cubicBezTo>
                <a:cubicBezTo>
                  <a:pt x="7869841" y="5025196"/>
                  <a:pt x="7869841" y="5049508"/>
                  <a:pt x="7869841" y="5049508"/>
                </a:cubicBezTo>
                <a:cubicBezTo>
                  <a:pt x="7869841" y="5049508"/>
                  <a:pt x="7896405" y="5049508"/>
                  <a:pt x="7896405" y="5049508"/>
                </a:cubicBezTo>
                <a:cubicBezTo>
                  <a:pt x="7869841" y="5001708"/>
                  <a:pt x="7869841" y="5001296"/>
                  <a:pt x="7869841" y="5001296"/>
                </a:cubicBezTo>
                <a:cubicBezTo>
                  <a:pt x="7896405" y="5025196"/>
                  <a:pt x="7896405" y="5001708"/>
                  <a:pt x="7896405" y="4977808"/>
                </a:cubicBezTo>
                <a:cubicBezTo>
                  <a:pt x="7896405" y="4977808"/>
                  <a:pt x="7896405" y="4953908"/>
                  <a:pt x="7896405" y="4953908"/>
                </a:cubicBezTo>
                <a:cubicBezTo>
                  <a:pt x="7922967" y="4977808"/>
                  <a:pt x="7922967" y="4977396"/>
                  <a:pt x="7922967" y="5001296"/>
                </a:cubicBezTo>
                <a:cubicBezTo>
                  <a:pt x="7949531" y="5001296"/>
                  <a:pt x="7922967" y="4929596"/>
                  <a:pt x="7896405" y="4929596"/>
                </a:cubicBezTo>
                <a:cubicBezTo>
                  <a:pt x="7896405" y="4905696"/>
                  <a:pt x="7896405" y="4905696"/>
                  <a:pt x="7896405" y="4905696"/>
                </a:cubicBezTo>
                <a:cubicBezTo>
                  <a:pt x="7896405" y="4905696"/>
                  <a:pt x="7903046" y="4905696"/>
                  <a:pt x="7909686" y="4908683"/>
                </a:cubicBezTo>
                <a:lnTo>
                  <a:pt x="7917608" y="4914839"/>
                </a:lnTo>
                <a:lnTo>
                  <a:pt x="7920628" y="4923350"/>
                </a:lnTo>
                <a:cubicBezTo>
                  <a:pt x="7922009" y="4927098"/>
                  <a:pt x="7922967" y="4929596"/>
                  <a:pt x="7922967" y="4929596"/>
                </a:cubicBezTo>
                <a:cubicBezTo>
                  <a:pt x="7922967" y="4929596"/>
                  <a:pt x="7922967" y="4906108"/>
                  <a:pt x="7949531" y="4953908"/>
                </a:cubicBezTo>
                <a:cubicBezTo>
                  <a:pt x="7949531" y="4953908"/>
                  <a:pt x="7949531" y="4929596"/>
                  <a:pt x="7976094" y="4929596"/>
                </a:cubicBezTo>
                <a:cubicBezTo>
                  <a:pt x="7976094" y="4929596"/>
                  <a:pt x="7976094" y="4905696"/>
                  <a:pt x="7949531" y="4881796"/>
                </a:cubicBezTo>
                <a:lnTo>
                  <a:pt x="7949531" y="4875615"/>
                </a:lnTo>
                <a:lnTo>
                  <a:pt x="7949531" y="4858308"/>
                </a:lnTo>
                <a:cubicBezTo>
                  <a:pt x="7962813" y="4882208"/>
                  <a:pt x="7969453" y="4899927"/>
                  <a:pt x="7976094" y="4917646"/>
                </a:cubicBezTo>
                <a:lnTo>
                  <a:pt x="8000103" y="4972863"/>
                </a:lnTo>
                <a:lnTo>
                  <a:pt x="7999592" y="4975748"/>
                </a:lnTo>
                <a:lnTo>
                  <a:pt x="7979159" y="4959677"/>
                </a:lnTo>
                <a:cubicBezTo>
                  <a:pt x="7976094" y="4959677"/>
                  <a:pt x="7976094" y="4965446"/>
                  <a:pt x="7976094" y="4977808"/>
                </a:cubicBezTo>
                <a:cubicBezTo>
                  <a:pt x="7989375" y="4989758"/>
                  <a:pt x="7995505" y="4989346"/>
                  <a:pt x="7999081" y="4983577"/>
                </a:cubicBezTo>
                <a:lnTo>
                  <a:pt x="7999592" y="4975748"/>
                </a:lnTo>
                <a:lnTo>
                  <a:pt x="8002657" y="4977808"/>
                </a:lnTo>
                <a:cubicBezTo>
                  <a:pt x="8002657" y="4986462"/>
                  <a:pt x="8006233" y="4992231"/>
                  <a:pt x="8009298" y="4993055"/>
                </a:cubicBezTo>
                <a:lnTo>
                  <a:pt x="8010319" y="4991406"/>
                </a:lnTo>
                <a:lnTo>
                  <a:pt x="8015939" y="5001296"/>
                </a:lnTo>
                <a:cubicBezTo>
                  <a:pt x="8022579" y="5007477"/>
                  <a:pt x="8029220" y="5013658"/>
                  <a:pt x="8029220" y="5025608"/>
                </a:cubicBezTo>
                <a:cubicBezTo>
                  <a:pt x="8029220" y="5001708"/>
                  <a:pt x="8055783" y="5001296"/>
                  <a:pt x="8055783" y="5001296"/>
                </a:cubicBezTo>
                <a:cubicBezTo>
                  <a:pt x="8055783" y="4977396"/>
                  <a:pt x="8055783" y="4977808"/>
                  <a:pt x="8055783" y="4977808"/>
                </a:cubicBezTo>
                <a:cubicBezTo>
                  <a:pt x="8055783" y="4953496"/>
                  <a:pt x="8055783" y="4977808"/>
                  <a:pt x="8055783" y="4953908"/>
                </a:cubicBezTo>
                <a:cubicBezTo>
                  <a:pt x="8055783" y="4930008"/>
                  <a:pt x="8029220" y="4930008"/>
                  <a:pt x="8055783" y="4953908"/>
                </a:cubicBezTo>
                <a:cubicBezTo>
                  <a:pt x="8029220" y="4953908"/>
                  <a:pt x="8029220" y="4929596"/>
                  <a:pt x="8029220" y="4905696"/>
                </a:cubicBezTo>
                <a:cubicBezTo>
                  <a:pt x="8029220" y="4905696"/>
                  <a:pt x="8029220" y="4905696"/>
                  <a:pt x="8029220" y="4929596"/>
                </a:cubicBezTo>
                <a:cubicBezTo>
                  <a:pt x="8015939" y="4929596"/>
                  <a:pt x="8009298" y="4918058"/>
                  <a:pt x="8005722" y="4902811"/>
                </a:cubicBezTo>
                <a:lnTo>
                  <a:pt x="8003168" y="4869022"/>
                </a:lnTo>
                <a:lnTo>
                  <a:pt x="8005722" y="4870258"/>
                </a:lnTo>
                <a:cubicBezTo>
                  <a:pt x="8009298" y="4870258"/>
                  <a:pt x="8015939" y="4869846"/>
                  <a:pt x="8029220" y="4881796"/>
                </a:cubicBezTo>
                <a:cubicBezTo>
                  <a:pt x="8029220" y="4881796"/>
                  <a:pt x="8029220" y="4857896"/>
                  <a:pt x="8055783" y="4881796"/>
                </a:cubicBezTo>
                <a:cubicBezTo>
                  <a:pt x="8055783" y="4857896"/>
                  <a:pt x="8055783" y="4858308"/>
                  <a:pt x="8055783" y="4858308"/>
                </a:cubicBezTo>
                <a:cubicBezTo>
                  <a:pt x="8029220" y="4810508"/>
                  <a:pt x="8082347" y="4882208"/>
                  <a:pt x="8082347" y="4858308"/>
                </a:cubicBezTo>
                <a:cubicBezTo>
                  <a:pt x="8108909" y="4858308"/>
                  <a:pt x="8082347" y="4834408"/>
                  <a:pt x="8108909" y="4858308"/>
                </a:cubicBezTo>
                <a:cubicBezTo>
                  <a:pt x="8055783" y="4786195"/>
                  <a:pt x="8108909" y="4810508"/>
                  <a:pt x="8082347" y="4762295"/>
                </a:cubicBezTo>
                <a:cubicBezTo>
                  <a:pt x="8082347" y="4762295"/>
                  <a:pt x="8108909" y="4786195"/>
                  <a:pt x="8108909" y="4786195"/>
                </a:cubicBezTo>
                <a:cubicBezTo>
                  <a:pt x="8108909" y="4786195"/>
                  <a:pt x="8108909" y="4762295"/>
                  <a:pt x="8108909" y="4762295"/>
                </a:cubicBezTo>
                <a:cubicBezTo>
                  <a:pt x="8108909" y="4762295"/>
                  <a:pt x="8108909" y="4762295"/>
                  <a:pt x="8082347" y="4762295"/>
                </a:cubicBezTo>
                <a:cubicBezTo>
                  <a:pt x="8082347" y="4738395"/>
                  <a:pt x="8135473" y="4762295"/>
                  <a:pt x="8135473" y="4738395"/>
                </a:cubicBezTo>
                <a:cubicBezTo>
                  <a:pt x="8162036" y="4738395"/>
                  <a:pt x="8135473" y="4738395"/>
                  <a:pt x="8135473" y="4714495"/>
                </a:cubicBezTo>
                <a:cubicBezTo>
                  <a:pt x="8135473" y="4714495"/>
                  <a:pt x="8135473" y="4714495"/>
                  <a:pt x="8162036" y="4738395"/>
                </a:cubicBezTo>
                <a:cubicBezTo>
                  <a:pt x="8162036" y="4738395"/>
                  <a:pt x="8162036" y="4732626"/>
                  <a:pt x="8162036" y="4729742"/>
                </a:cubicBezTo>
                <a:lnTo>
                  <a:pt x="8162036" y="4728506"/>
                </a:lnTo>
                <a:lnTo>
                  <a:pt x="8162036" y="4705430"/>
                </a:lnTo>
                <a:cubicBezTo>
                  <a:pt x="8162036" y="4696364"/>
                  <a:pt x="8162036" y="4690595"/>
                  <a:pt x="8162036" y="4690595"/>
                </a:cubicBezTo>
                <a:cubicBezTo>
                  <a:pt x="8188599" y="4714495"/>
                  <a:pt x="8162036" y="4714495"/>
                  <a:pt x="8188599" y="4738395"/>
                </a:cubicBezTo>
                <a:cubicBezTo>
                  <a:pt x="8188599" y="4738395"/>
                  <a:pt x="8215162" y="4738395"/>
                  <a:pt x="8188599" y="4714495"/>
                </a:cubicBezTo>
                <a:cubicBezTo>
                  <a:pt x="8241725" y="4762295"/>
                  <a:pt x="8215162" y="4642383"/>
                  <a:pt x="8268289" y="4666283"/>
                </a:cubicBezTo>
                <a:cubicBezTo>
                  <a:pt x="8241725" y="4618483"/>
                  <a:pt x="8268289" y="4618895"/>
                  <a:pt x="8241725" y="4594995"/>
                </a:cubicBezTo>
                <a:cubicBezTo>
                  <a:pt x="8268289" y="4594995"/>
                  <a:pt x="8268289" y="4618895"/>
                  <a:pt x="8268289" y="4642795"/>
                </a:cubicBezTo>
                <a:cubicBezTo>
                  <a:pt x="8268289" y="4666695"/>
                  <a:pt x="8294851" y="4594995"/>
                  <a:pt x="8294851" y="4642795"/>
                </a:cubicBezTo>
                <a:lnTo>
                  <a:pt x="8296384" y="4623840"/>
                </a:lnTo>
                <a:lnTo>
                  <a:pt x="8308133" y="4666283"/>
                </a:lnTo>
                <a:cubicBezTo>
                  <a:pt x="8314774" y="4684414"/>
                  <a:pt x="8321925" y="4702545"/>
                  <a:pt x="8321925" y="4714495"/>
                </a:cubicBezTo>
                <a:cubicBezTo>
                  <a:pt x="8321925" y="4738395"/>
                  <a:pt x="8348489" y="4714495"/>
                  <a:pt x="8321925" y="4690595"/>
                </a:cubicBezTo>
                <a:cubicBezTo>
                  <a:pt x="8321925" y="4666695"/>
                  <a:pt x="8348489" y="4714495"/>
                  <a:pt x="8348489" y="4714495"/>
                </a:cubicBezTo>
                <a:cubicBezTo>
                  <a:pt x="8348489" y="4714495"/>
                  <a:pt x="8348489" y="4714495"/>
                  <a:pt x="8348489" y="4690595"/>
                </a:cubicBezTo>
                <a:cubicBezTo>
                  <a:pt x="8375052" y="4714495"/>
                  <a:pt x="8375052" y="4690595"/>
                  <a:pt x="8375052" y="4714495"/>
                </a:cubicBezTo>
                <a:lnTo>
                  <a:pt x="8375052" y="4690595"/>
                </a:lnTo>
                <a:lnTo>
                  <a:pt x="8375052" y="4681530"/>
                </a:lnTo>
                <a:cubicBezTo>
                  <a:pt x="8375052" y="4672464"/>
                  <a:pt x="8375052" y="4666283"/>
                  <a:pt x="8375052" y="4666283"/>
                </a:cubicBezTo>
                <a:cubicBezTo>
                  <a:pt x="8375052" y="4666283"/>
                  <a:pt x="8375052" y="4666695"/>
                  <a:pt x="8401615" y="4690595"/>
                </a:cubicBezTo>
                <a:cubicBezTo>
                  <a:pt x="8401615" y="4690595"/>
                  <a:pt x="8401615" y="4684414"/>
                  <a:pt x="8401615" y="4675761"/>
                </a:cubicBezTo>
                <a:lnTo>
                  <a:pt x="8401615" y="4666283"/>
                </a:lnTo>
                <a:cubicBezTo>
                  <a:pt x="8414896" y="4678233"/>
                  <a:pt x="8421026" y="4672464"/>
                  <a:pt x="8424602" y="4666283"/>
                </a:cubicBezTo>
                <a:lnTo>
                  <a:pt x="8425624" y="4664223"/>
                </a:lnTo>
                <a:lnTo>
                  <a:pt x="8428178" y="4666283"/>
                </a:lnTo>
                <a:cubicBezTo>
                  <a:pt x="8428178" y="4642383"/>
                  <a:pt x="8428178" y="4618895"/>
                  <a:pt x="8454741" y="4618895"/>
                </a:cubicBezTo>
                <a:cubicBezTo>
                  <a:pt x="8454741" y="4642795"/>
                  <a:pt x="8454741" y="4642795"/>
                  <a:pt x="8454741" y="4642795"/>
                </a:cubicBezTo>
                <a:cubicBezTo>
                  <a:pt x="8454741" y="4642795"/>
                  <a:pt x="8507867" y="4666695"/>
                  <a:pt x="8481304" y="4594995"/>
                </a:cubicBezTo>
                <a:cubicBezTo>
                  <a:pt x="8481304" y="4618895"/>
                  <a:pt x="8507867" y="4618895"/>
                  <a:pt x="8507867" y="4642795"/>
                </a:cubicBezTo>
                <a:cubicBezTo>
                  <a:pt x="8507867" y="4618895"/>
                  <a:pt x="8534431" y="4618895"/>
                  <a:pt x="8534431" y="4642795"/>
                </a:cubicBezTo>
                <a:cubicBezTo>
                  <a:pt x="8534431" y="4594995"/>
                  <a:pt x="8507867" y="4642795"/>
                  <a:pt x="8507867" y="4594995"/>
                </a:cubicBezTo>
                <a:cubicBezTo>
                  <a:pt x="8534431" y="4594995"/>
                  <a:pt x="8560994" y="4618483"/>
                  <a:pt x="8587557" y="4570683"/>
                </a:cubicBezTo>
                <a:cubicBezTo>
                  <a:pt x="8587557" y="4570683"/>
                  <a:pt x="8587557" y="4571095"/>
                  <a:pt x="8587557" y="4594995"/>
                </a:cubicBezTo>
                <a:cubicBezTo>
                  <a:pt x="8587557" y="4618895"/>
                  <a:pt x="8587557" y="4618895"/>
                  <a:pt x="8587557" y="4642795"/>
                </a:cubicBezTo>
                <a:cubicBezTo>
                  <a:pt x="8560994" y="4618895"/>
                  <a:pt x="8560994" y="4690595"/>
                  <a:pt x="8560994" y="4690595"/>
                </a:cubicBezTo>
                <a:cubicBezTo>
                  <a:pt x="8560994" y="4690595"/>
                  <a:pt x="8560994" y="4690595"/>
                  <a:pt x="8587557" y="4690595"/>
                </a:cubicBezTo>
                <a:cubicBezTo>
                  <a:pt x="8587557" y="4738395"/>
                  <a:pt x="8560994" y="4714495"/>
                  <a:pt x="8534431" y="4690595"/>
                </a:cubicBezTo>
                <a:cubicBezTo>
                  <a:pt x="8534431" y="4690595"/>
                  <a:pt x="8534431" y="4738395"/>
                  <a:pt x="8534431" y="4738395"/>
                </a:cubicBezTo>
                <a:cubicBezTo>
                  <a:pt x="8534431" y="4714495"/>
                  <a:pt x="8534431" y="4714495"/>
                  <a:pt x="8507867" y="4690595"/>
                </a:cubicBezTo>
                <a:cubicBezTo>
                  <a:pt x="8507867" y="4738395"/>
                  <a:pt x="8507867" y="4810096"/>
                  <a:pt x="8481304" y="4810096"/>
                </a:cubicBezTo>
                <a:cubicBezTo>
                  <a:pt x="8481304" y="4833996"/>
                  <a:pt x="8428178" y="4786195"/>
                  <a:pt x="8428178" y="4858308"/>
                </a:cubicBezTo>
                <a:cubicBezTo>
                  <a:pt x="8428178" y="4834408"/>
                  <a:pt x="8428178" y="4857896"/>
                  <a:pt x="8401615" y="4833996"/>
                </a:cubicBezTo>
                <a:cubicBezTo>
                  <a:pt x="8401615" y="4857896"/>
                  <a:pt x="8428178" y="4882208"/>
                  <a:pt x="8401615" y="4858308"/>
                </a:cubicBezTo>
                <a:cubicBezTo>
                  <a:pt x="8401615" y="4882208"/>
                  <a:pt x="8401615" y="4881796"/>
                  <a:pt x="8401615" y="4881796"/>
                </a:cubicBezTo>
                <a:cubicBezTo>
                  <a:pt x="8401615" y="4905696"/>
                  <a:pt x="8348489" y="4857896"/>
                  <a:pt x="8375052" y="4929596"/>
                </a:cubicBezTo>
                <a:cubicBezTo>
                  <a:pt x="8375052" y="4929596"/>
                  <a:pt x="8348489" y="4905696"/>
                  <a:pt x="8348489" y="4905696"/>
                </a:cubicBezTo>
                <a:cubicBezTo>
                  <a:pt x="8348489" y="4929596"/>
                  <a:pt x="8321925" y="4905696"/>
                  <a:pt x="8321925" y="4929596"/>
                </a:cubicBezTo>
                <a:cubicBezTo>
                  <a:pt x="8321925" y="4929596"/>
                  <a:pt x="8348489" y="4930008"/>
                  <a:pt x="8321925" y="4953908"/>
                </a:cubicBezTo>
                <a:cubicBezTo>
                  <a:pt x="8321925" y="4930008"/>
                  <a:pt x="8268289" y="4930008"/>
                  <a:pt x="8321925" y="5025608"/>
                </a:cubicBezTo>
                <a:cubicBezTo>
                  <a:pt x="8294851" y="5025608"/>
                  <a:pt x="8294851" y="5001708"/>
                  <a:pt x="8294851" y="4977808"/>
                </a:cubicBezTo>
                <a:cubicBezTo>
                  <a:pt x="8294851" y="4977808"/>
                  <a:pt x="8268289" y="4977808"/>
                  <a:pt x="8268289" y="4977808"/>
                </a:cubicBezTo>
                <a:cubicBezTo>
                  <a:pt x="8268289" y="4977808"/>
                  <a:pt x="8294851" y="5001296"/>
                  <a:pt x="8294851" y="5001296"/>
                </a:cubicBezTo>
                <a:lnTo>
                  <a:pt x="8294851" y="5025608"/>
                </a:lnTo>
                <a:cubicBezTo>
                  <a:pt x="8294851" y="5049508"/>
                  <a:pt x="8294851" y="5049508"/>
                  <a:pt x="8321925" y="5073408"/>
                </a:cubicBezTo>
                <a:cubicBezTo>
                  <a:pt x="8321925" y="5073408"/>
                  <a:pt x="8321925" y="5073408"/>
                  <a:pt x="8294851" y="5073408"/>
                </a:cubicBezTo>
                <a:lnTo>
                  <a:pt x="8294851" y="5096896"/>
                </a:lnTo>
                <a:cubicBezTo>
                  <a:pt x="8321925" y="5120796"/>
                  <a:pt x="8321925" y="5121209"/>
                  <a:pt x="8321925" y="5121209"/>
                </a:cubicBezTo>
                <a:cubicBezTo>
                  <a:pt x="8321925" y="5097308"/>
                  <a:pt x="8321925" y="5097308"/>
                  <a:pt x="8294851" y="5073408"/>
                </a:cubicBezTo>
                <a:cubicBezTo>
                  <a:pt x="8321925" y="5097308"/>
                  <a:pt x="8321925" y="5073408"/>
                  <a:pt x="8321925" y="5073408"/>
                </a:cubicBezTo>
                <a:cubicBezTo>
                  <a:pt x="8321925" y="5073408"/>
                  <a:pt x="8321925" y="5096896"/>
                  <a:pt x="8321925" y="5096896"/>
                </a:cubicBezTo>
                <a:cubicBezTo>
                  <a:pt x="8321925" y="5120796"/>
                  <a:pt x="8348489" y="5121209"/>
                  <a:pt x="8348489" y="5121209"/>
                </a:cubicBezTo>
                <a:cubicBezTo>
                  <a:pt x="8348489" y="5145109"/>
                  <a:pt x="8348489" y="5121209"/>
                  <a:pt x="8375052" y="5145109"/>
                </a:cubicBezTo>
                <a:cubicBezTo>
                  <a:pt x="8348489" y="5097308"/>
                  <a:pt x="8348489" y="5120796"/>
                  <a:pt x="8321925" y="5096896"/>
                </a:cubicBezTo>
                <a:cubicBezTo>
                  <a:pt x="8321925" y="5096896"/>
                  <a:pt x="8348489" y="5097308"/>
                  <a:pt x="8348489" y="5073408"/>
                </a:cubicBezTo>
                <a:cubicBezTo>
                  <a:pt x="8348489" y="5097308"/>
                  <a:pt x="8348489" y="5072996"/>
                  <a:pt x="8348489" y="5096896"/>
                </a:cubicBezTo>
                <a:cubicBezTo>
                  <a:pt x="8348489" y="5096896"/>
                  <a:pt x="8348489" y="5097308"/>
                  <a:pt x="8375052" y="5121209"/>
                </a:cubicBezTo>
                <a:cubicBezTo>
                  <a:pt x="8375052" y="5121209"/>
                  <a:pt x="8375052" y="5096896"/>
                  <a:pt x="8375052" y="5096896"/>
                </a:cubicBezTo>
                <a:cubicBezTo>
                  <a:pt x="8401615" y="5120796"/>
                  <a:pt x="8401615" y="5121209"/>
                  <a:pt x="8401615" y="5121209"/>
                </a:cubicBezTo>
                <a:cubicBezTo>
                  <a:pt x="8401615" y="5097308"/>
                  <a:pt x="8401615" y="5121209"/>
                  <a:pt x="8401615" y="5073408"/>
                </a:cubicBezTo>
                <a:cubicBezTo>
                  <a:pt x="8401615" y="5073408"/>
                  <a:pt x="8401615" y="5096896"/>
                  <a:pt x="8428178" y="5096896"/>
                </a:cubicBezTo>
                <a:cubicBezTo>
                  <a:pt x="8428178" y="5096896"/>
                  <a:pt x="8401615" y="5073408"/>
                  <a:pt x="8401615" y="5073408"/>
                </a:cubicBezTo>
                <a:cubicBezTo>
                  <a:pt x="8428178" y="5073408"/>
                  <a:pt x="8428178" y="5072996"/>
                  <a:pt x="8454741" y="5096896"/>
                </a:cubicBezTo>
                <a:cubicBezTo>
                  <a:pt x="8454741" y="5072996"/>
                  <a:pt x="8428178" y="5025608"/>
                  <a:pt x="8454741" y="5049508"/>
                </a:cubicBezTo>
                <a:cubicBezTo>
                  <a:pt x="8454741" y="5049508"/>
                  <a:pt x="8454741" y="5049508"/>
                  <a:pt x="8454741" y="5025608"/>
                </a:cubicBezTo>
                <a:cubicBezTo>
                  <a:pt x="8481304" y="5025608"/>
                  <a:pt x="8481304" y="5025196"/>
                  <a:pt x="8481304" y="5001296"/>
                </a:cubicBezTo>
                <a:lnTo>
                  <a:pt x="8486923" y="5016955"/>
                </a:lnTo>
                <a:lnTo>
                  <a:pt x="8481304" y="5025608"/>
                </a:lnTo>
                <a:lnTo>
                  <a:pt x="8492032" y="5031377"/>
                </a:lnTo>
                <a:lnTo>
                  <a:pt x="8491010" y="5043327"/>
                </a:lnTo>
                <a:cubicBezTo>
                  <a:pt x="8487945" y="5049508"/>
                  <a:pt x="8481304" y="5049508"/>
                  <a:pt x="8481304" y="5049508"/>
                </a:cubicBezTo>
                <a:cubicBezTo>
                  <a:pt x="8507867" y="5073408"/>
                  <a:pt x="8481304" y="5049508"/>
                  <a:pt x="8507867" y="5049508"/>
                </a:cubicBezTo>
                <a:cubicBezTo>
                  <a:pt x="8507867" y="5049508"/>
                  <a:pt x="8507357" y="5043327"/>
                  <a:pt x="8504292" y="5037558"/>
                </a:cubicBezTo>
                <a:lnTo>
                  <a:pt x="8492032" y="5031377"/>
                </a:lnTo>
                <a:lnTo>
                  <a:pt x="8492543" y="5029317"/>
                </a:lnTo>
                <a:lnTo>
                  <a:pt x="8486923" y="5016955"/>
                </a:lnTo>
                <a:lnTo>
                  <a:pt x="8494075" y="5007477"/>
                </a:lnTo>
                <a:cubicBezTo>
                  <a:pt x="8500716" y="5007477"/>
                  <a:pt x="8507867" y="5013658"/>
                  <a:pt x="8507867" y="5025608"/>
                </a:cubicBezTo>
                <a:cubicBezTo>
                  <a:pt x="8507867" y="5025608"/>
                  <a:pt x="8507867" y="5025608"/>
                  <a:pt x="8534431" y="5049508"/>
                </a:cubicBezTo>
                <a:cubicBezTo>
                  <a:pt x="8534431" y="5031377"/>
                  <a:pt x="8534431" y="5040031"/>
                  <a:pt x="8534431" y="5025608"/>
                </a:cubicBezTo>
                <a:lnTo>
                  <a:pt x="8534431" y="5008301"/>
                </a:lnTo>
                <a:cubicBezTo>
                  <a:pt x="8534431" y="5007477"/>
                  <a:pt x="8534431" y="5004593"/>
                  <a:pt x="8534431" y="5001296"/>
                </a:cubicBezTo>
                <a:cubicBezTo>
                  <a:pt x="8534431" y="4977396"/>
                  <a:pt x="8534431" y="5001708"/>
                  <a:pt x="8560994" y="4977808"/>
                </a:cubicBezTo>
                <a:cubicBezTo>
                  <a:pt x="8560994" y="4977808"/>
                  <a:pt x="8560994" y="4977808"/>
                  <a:pt x="8534431" y="4953908"/>
                </a:cubicBezTo>
                <a:cubicBezTo>
                  <a:pt x="8587557" y="4977808"/>
                  <a:pt x="8613609" y="4905696"/>
                  <a:pt x="8640172" y="4905696"/>
                </a:cubicBezTo>
                <a:cubicBezTo>
                  <a:pt x="8640172" y="4929596"/>
                  <a:pt x="8666735" y="4929596"/>
                  <a:pt x="8640172" y="4929596"/>
                </a:cubicBezTo>
                <a:cubicBezTo>
                  <a:pt x="8666735" y="4953496"/>
                  <a:pt x="8640172" y="4953496"/>
                  <a:pt x="8666735" y="4977808"/>
                </a:cubicBezTo>
                <a:cubicBezTo>
                  <a:pt x="8666735" y="4977808"/>
                  <a:pt x="8640172" y="4953908"/>
                  <a:pt x="8640172" y="4953908"/>
                </a:cubicBezTo>
                <a:cubicBezTo>
                  <a:pt x="8640172" y="4977808"/>
                  <a:pt x="8614120" y="4930008"/>
                  <a:pt x="8614120" y="4953908"/>
                </a:cubicBezTo>
                <a:cubicBezTo>
                  <a:pt x="8614120" y="4953908"/>
                  <a:pt x="8640172" y="4977808"/>
                  <a:pt x="8640172" y="4977808"/>
                </a:cubicBezTo>
                <a:cubicBezTo>
                  <a:pt x="8640172" y="4977808"/>
                  <a:pt x="8613609" y="4977396"/>
                  <a:pt x="8640172" y="5001296"/>
                </a:cubicBezTo>
                <a:cubicBezTo>
                  <a:pt x="8613609" y="5001296"/>
                  <a:pt x="8587557" y="4977808"/>
                  <a:pt x="8587557" y="5049508"/>
                </a:cubicBezTo>
                <a:cubicBezTo>
                  <a:pt x="8587557" y="5049508"/>
                  <a:pt x="8587046" y="5049508"/>
                  <a:pt x="8576319" y="5029317"/>
                </a:cubicBezTo>
                <a:lnTo>
                  <a:pt x="8571210" y="5020251"/>
                </a:lnTo>
                <a:lnTo>
                  <a:pt x="8572232" y="5015306"/>
                </a:lnTo>
                <a:cubicBezTo>
                  <a:pt x="8570700" y="5012010"/>
                  <a:pt x="8567635" y="5007477"/>
                  <a:pt x="8560994" y="5001296"/>
                </a:cubicBezTo>
                <a:lnTo>
                  <a:pt x="8571210" y="5020251"/>
                </a:lnTo>
                <a:lnTo>
                  <a:pt x="8570700" y="5022312"/>
                </a:lnTo>
                <a:cubicBezTo>
                  <a:pt x="8567635" y="5025608"/>
                  <a:pt x="8560994" y="5025608"/>
                  <a:pt x="8560994" y="5025608"/>
                </a:cubicBezTo>
                <a:cubicBezTo>
                  <a:pt x="8560994" y="5025608"/>
                  <a:pt x="8587557" y="5049508"/>
                  <a:pt x="8587557" y="5049508"/>
                </a:cubicBezTo>
                <a:cubicBezTo>
                  <a:pt x="8587557" y="5073408"/>
                  <a:pt x="8587557" y="5072996"/>
                  <a:pt x="8614120" y="5096896"/>
                </a:cubicBezTo>
                <a:cubicBezTo>
                  <a:pt x="8614120" y="5120796"/>
                  <a:pt x="8587557" y="5073408"/>
                  <a:pt x="8587557" y="5121209"/>
                </a:cubicBezTo>
                <a:cubicBezTo>
                  <a:pt x="8560994" y="5073408"/>
                  <a:pt x="8560994" y="5049508"/>
                  <a:pt x="8560994" y="5073408"/>
                </a:cubicBezTo>
                <a:cubicBezTo>
                  <a:pt x="8560994" y="5073408"/>
                  <a:pt x="8587557" y="5121209"/>
                  <a:pt x="8587557" y="5121209"/>
                </a:cubicBezTo>
                <a:cubicBezTo>
                  <a:pt x="8560994" y="5121209"/>
                  <a:pt x="8560994" y="5121209"/>
                  <a:pt x="8560994" y="5145109"/>
                </a:cubicBezTo>
                <a:cubicBezTo>
                  <a:pt x="8560994" y="5145109"/>
                  <a:pt x="8560994" y="5121209"/>
                  <a:pt x="8560994" y="5121209"/>
                </a:cubicBezTo>
                <a:cubicBezTo>
                  <a:pt x="8534431" y="5049508"/>
                  <a:pt x="8507867" y="5073408"/>
                  <a:pt x="8534431" y="5121209"/>
                </a:cubicBezTo>
                <a:cubicBezTo>
                  <a:pt x="8534431" y="5145109"/>
                  <a:pt x="8507867" y="5072996"/>
                  <a:pt x="8507867" y="5096896"/>
                </a:cubicBezTo>
                <a:cubicBezTo>
                  <a:pt x="8481304" y="5072996"/>
                  <a:pt x="8507867" y="5120796"/>
                  <a:pt x="8507867" y="5096896"/>
                </a:cubicBezTo>
                <a:cubicBezTo>
                  <a:pt x="8507867" y="5120796"/>
                  <a:pt x="8507867" y="5121209"/>
                  <a:pt x="8507867" y="5145109"/>
                </a:cubicBezTo>
                <a:cubicBezTo>
                  <a:pt x="8481304" y="5121209"/>
                  <a:pt x="8507867" y="5169009"/>
                  <a:pt x="8481304" y="5145109"/>
                </a:cubicBezTo>
                <a:cubicBezTo>
                  <a:pt x="8507867" y="5192909"/>
                  <a:pt x="8481304" y="5168597"/>
                  <a:pt x="8481304" y="5192909"/>
                </a:cubicBezTo>
                <a:cubicBezTo>
                  <a:pt x="8481304" y="5192909"/>
                  <a:pt x="8481304" y="5192909"/>
                  <a:pt x="8481304" y="5169009"/>
                </a:cubicBezTo>
                <a:cubicBezTo>
                  <a:pt x="8481304" y="5169009"/>
                  <a:pt x="8465979" y="5182195"/>
                  <a:pt x="8469555" y="5199090"/>
                </a:cubicBezTo>
                <a:lnTo>
                  <a:pt x="8471088" y="5201562"/>
                </a:lnTo>
                <a:lnTo>
                  <a:pt x="8454741" y="5192909"/>
                </a:lnTo>
                <a:cubicBezTo>
                  <a:pt x="8454741" y="5216809"/>
                  <a:pt x="8481304" y="5240709"/>
                  <a:pt x="8454741" y="5216809"/>
                </a:cubicBezTo>
                <a:cubicBezTo>
                  <a:pt x="8454741" y="5240709"/>
                  <a:pt x="8481304" y="5240709"/>
                  <a:pt x="8481304" y="5264609"/>
                </a:cubicBezTo>
                <a:cubicBezTo>
                  <a:pt x="8481304" y="5288509"/>
                  <a:pt x="8454741" y="5288509"/>
                  <a:pt x="8481304" y="5312409"/>
                </a:cubicBezTo>
                <a:cubicBezTo>
                  <a:pt x="8507867" y="5360209"/>
                  <a:pt x="8481304" y="5336309"/>
                  <a:pt x="8507867" y="5360209"/>
                </a:cubicBezTo>
                <a:cubicBezTo>
                  <a:pt x="8481304" y="5360209"/>
                  <a:pt x="8481304" y="5360209"/>
                  <a:pt x="8454741" y="5336309"/>
                </a:cubicBezTo>
                <a:cubicBezTo>
                  <a:pt x="8428178" y="5336309"/>
                  <a:pt x="8428178" y="5336721"/>
                  <a:pt x="8401615" y="5288921"/>
                </a:cubicBezTo>
                <a:cubicBezTo>
                  <a:pt x="8401615" y="5288921"/>
                  <a:pt x="8428178" y="5312409"/>
                  <a:pt x="8454741" y="5312409"/>
                </a:cubicBezTo>
                <a:cubicBezTo>
                  <a:pt x="8428178" y="5288509"/>
                  <a:pt x="8428178" y="5288921"/>
                  <a:pt x="8428178" y="5288921"/>
                </a:cubicBezTo>
                <a:cubicBezTo>
                  <a:pt x="8428178" y="5265021"/>
                  <a:pt x="8454741" y="5288509"/>
                  <a:pt x="8454741" y="5240709"/>
                </a:cubicBezTo>
                <a:cubicBezTo>
                  <a:pt x="8454741" y="5240709"/>
                  <a:pt x="8428178" y="5216809"/>
                  <a:pt x="8428178" y="5192909"/>
                </a:cubicBezTo>
                <a:cubicBezTo>
                  <a:pt x="8414896" y="5180547"/>
                  <a:pt x="8407745" y="5180959"/>
                  <a:pt x="8404680" y="5186728"/>
                </a:cubicBezTo>
                <a:lnTo>
                  <a:pt x="8401615" y="5216397"/>
                </a:lnTo>
                <a:lnTo>
                  <a:pt x="8424091" y="5207743"/>
                </a:lnTo>
                <a:cubicBezTo>
                  <a:pt x="8425624" y="5206095"/>
                  <a:pt x="8426646" y="5205271"/>
                  <a:pt x="8426646" y="5206507"/>
                </a:cubicBezTo>
                <a:cubicBezTo>
                  <a:pt x="8427156" y="5207743"/>
                  <a:pt x="8427156" y="5210628"/>
                  <a:pt x="8427156" y="5216809"/>
                </a:cubicBezTo>
                <a:lnTo>
                  <a:pt x="8420005" y="5225874"/>
                </a:lnTo>
                <a:lnTo>
                  <a:pt x="8417451" y="5229171"/>
                </a:lnTo>
                <a:cubicBezTo>
                  <a:pt x="8415663" y="5229171"/>
                  <a:pt x="8414641" y="5229171"/>
                  <a:pt x="8415791" y="5230716"/>
                </a:cubicBezTo>
                <a:lnTo>
                  <a:pt x="8416980" y="5231848"/>
                </a:lnTo>
                <a:lnTo>
                  <a:pt x="8401615" y="5218045"/>
                </a:lnTo>
                <a:lnTo>
                  <a:pt x="8401615" y="5219693"/>
                </a:lnTo>
                <a:cubicBezTo>
                  <a:pt x="8401615" y="5222578"/>
                  <a:pt x="8401615" y="5228759"/>
                  <a:pt x="8401615" y="5240709"/>
                </a:cubicBezTo>
                <a:cubicBezTo>
                  <a:pt x="8401615" y="5240709"/>
                  <a:pt x="8401615" y="5241121"/>
                  <a:pt x="8401615" y="5244005"/>
                </a:cubicBezTo>
                <a:lnTo>
                  <a:pt x="8401615" y="5246890"/>
                </a:lnTo>
                <a:cubicBezTo>
                  <a:pt x="8401615" y="5246890"/>
                  <a:pt x="8401615" y="5252659"/>
                  <a:pt x="8401615" y="5264609"/>
                </a:cubicBezTo>
                <a:cubicBezTo>
                  <a:pt x="8375052" y="5264609"/>
                  <a:pt x="8375052" y="5288921"/>
                  <a:pt x="8348489" y="5288921"/>
                </a:cubicBezTo>
                <a:cubicBezTo>
                  <a:pt x="8348489" y="5312821"/>
                  <a:pt x="8348489" y="5312409"/>
                  <a:pt x="8348489" y="5312409"/>
                </a:cubicBezTo>
                <a:cubicBezTo>
                  <a:pt x="8348489" y="5336309"/>
                  <a:pt x="8375052" y="5336309"/>
                  <a:pt x="8375052" y="5312409"/>
                </a:cubicBezTo>
                <a:cubicBezTo>
                  <a:pt x="8375052" y="5336309"/>
                  <a:pt x="8375052" y="5360209"/>
                  <a:pt x="8401615" y="5360209"/>
                </a:cubicBezTo>
                <a:cubicBezTo>
                  <a:pt x="8401615" y="5336309"/>
                  <a:pt x="8401615" y="5312409"/>
                  <a:pt x="8401615" y="5312409"/>
                </a:cubicBezTo>
                <a:cubicBezTo>
                  <a:pt x="8401615" y="5312409"/>
                  <a:pt x="8428178" y="5384109"/>
                  <a:pt x="8428178" y="5336309"/>
                </a:cubicBezTo>
                <a:cubicBezTo>
                  <a:pt x="8441460" y="5348259"/>
                  <a:pt x="8441460" y="5354028"/>
                  <a:pt x="8437884" y="5360209"/>
                </a:cubicBezTo>
                <a:lnTo>
                  <a:pt x="8428178" y="5384109"/>
                </a:lnTo>
                <a:lnTo>
                  <a:pt x="8428178" y="5363506"/>
                </a:lnTo>
                <a:cubicBezTo>
                  <a:pt x="8428178" y="5360209"/>
                  <a:pt x="8428178" y="5360209"/>
                  <a:pt x="8428178" y="5360209"/>
                </a:cubicBezTo>
                <a:cubicBezTo>
                  <a:pt x="8421537" y="5360209"/>
                  <a:pt x="8419494" y="5364742"/>
                  <a:pt x="8421026" y="5370923"/>
                </a:cubicBezTo>
                <a:lnTo>
                  <a:pt x="8428178" y="5384109"/>
                </a:lnTo>
                <a:lnTo>
                  <a:pt x="8428178" y="5384521"/>
                </a:lnTo>
                <a:lnTo>
                  <a:pt x="8431243" y="5390290"/>
                </a:lnTo>
                <a:cubicBezTo>
                  <a:pt x="8440949" y="5402240"/>
                  <a:pt x="8454741" y="5408421"/>
                  <a:pt x="8454741" y="5384521"/>
                </a:cubicBezTo>
                <a:cubicBezTo>
                  <a:pt x="8454741" y="5408421"/>
                  <a:pt x="8454741" y="5408421"/>
                  <a:pt x="8454741" y="5408421"/>
                </a:cubicBezTo>
                <a:cubicBezTo>
                  <a:pt x="8454741" y="5408421"/>
                  <a:pt x="8454741" y="5432322"/>
                  <a:pt x="8428178" y="5408421"/>
                </a:cubicBezTo>
                <a:cubicBezTo>
                  <a:pt x="8428178" y="5432322"/>
                  <a:pt x="8454741" y="5431909"/>
                  <a:pt x="8454741" y="5455810"/>
                </a:cubicBezTo>
                <a:cubicBezTo>
                  <a:pt x="8454741" y="5431909"/>
                  <a:pt x="8481304" y="5455810"/>
                  <a:pt x="8481304" y="5431909"/>
                </a:cubicBezTo>
                <a:cubicBezTo>
                  <a:pt x="8481304" y="5408009"/>
                  <a:pt x="8481304" y="5384521"/>
                  <a:pt x="8481304" y="5384521"/>
                </a:cubicBezTo>
                <a:cubicBezTo>
                  <a:pt x="8481304" y="5384521"/>
                  <a:pt x="8507867" y="5384109"/>
                  <a:pt x="8507867" y="5360209"/>
                </a:cubicBezTo>
                <a:cubicBezTo>
                  <a:pt x="8507867" y="5384109"/>
                  <a:pt x="8507867" y="5408421"/>
                  <a:pt x="8534431" y="5408421"/>
                </a:cubicBezTo>
                <a:cubicBezTo>
                  <a:pt x="8534431" y="5432322"/>
                  <a:pt x="8534431" y="5408421"/>
                  <a:pt x="8507867" y="5408421"/>
                </a:cubicBezTo>
                <a:cubicBezTo>
                  <a:pt x="8507867" y="5408421"/>
                  <a:pt x="8507867" y="5414190"/>
                  <a:pt x="8507867" y="5414190"/>
                </a:cubicBezTo>
                <a:lnTo>
                  <a:pt x="8507867" y="5424492"/>
                </a:lnTo>
                <a:cubicBezTo>
                  <a:pt x="8507867" y="5429025"/>
                  <a:pt x="8507867" y="5431909"/>
                  <a:pt x="8507867" y="5431909"/>
                </a:cubicBezTo>
                <a:cubicBezTo>
                  <a:pt x="8534431" y="5455810"/>
                  <a:pt x="8507867" y="5408009"/>
                  <a:pt x="8534431" y="5431909"/>
                </a:cubicBezTo>
                <a:cubicBezTo>
                  <a:pt x="8534431" y="5455810"/>
                  <a:pt x="8534431" y="5431909"/>
                  <a:pt x="8534431" y="5455810"/>
                </a:cubicBezTo>
                <a:cubicBezTo>
                  <a:pt x="8534431" y="5479710"/>
                  <a:pt x="8534431" y="5456222"/>
                  <a:pt x="8560994" y="5480122"/>
                </a:cubicBezTo>
                <a:cubicBezTo>
                  <a:pt x="8560994" y="5504022"/>
                  <a:pt x="8587557" y="5527922"/>
                  <a:pt x="8587557" y="5551822"/>
                </a:cubicBezTo>
                <a:cubicBezTo>
                  <a:pt x="8614120" y="5551822"/>
                  <a:pt x="8587557" y="5551410"/>
                  <a:pt x="8587557" y="5527510"/>
                </a:cubicBezTo>
                <a:cubicBezTo>
                  <a:pt x="8587557" y="5527510"/>
                  <a:pt x="8614120" y="5551822"/>
                  <a:pt x="8614120" y="5551822"/>
                </a:cubicBezTo>
                <a:cubicBezTo>
                  <a:pt x="8640683" y="5551822"/>
                  <a:pt x="8640172" y="5551822"/>
                  <a:pt x="8640172" y="5551822"/>
                </a:cubicBezTo>
                <a:cubicBezTo>
                  <a:pt x="8666735" y="5575722"/>
                  <a:pt x="8666735" y="5575722"/>
                  <a:pt x="8666735" y="5599622"/>
                </a:cubicBezTo>
                <a:cubicBezTo>
                  <a:pt x="8640172" y="5575722"/>
                  <a:pt x="8666735" y="5623522"/>
                  <a:pt x="8640172" y="5599622"/>
                </a:cubicBezTo>
                <a:cubicBezTo>
                  <a:pt x="8693299" y="5671322"/>
                  <a:pt x="8720373" y="5647422"/>
                  <a:pt x="8720373" y="5647422"/>
                </a:cubicBezTo>
                <a:cubicBezTo>
                  <a:pt x="8720373" y="5623522"/>
                  <a:pt x="8720373" y="5623522"/>
                  <a:pt x="8720373" y="5599622"/>
                </a:cubicBezTo>
                <a:cubicBezTo>
                  <a:pt x="8746936" y="5623522"/>
                  <a:pt x="8720373" y="5599210"/>
                  <a:pt x="8746936" y="5623522"/>
                </a:cubicBezTo>
                <a:cubicBezTo>
                  <a:pt x="8746936" y="5623522"/>
                  <a:pt x="8773499" y="5671322"/>
                  <a:pt x="8773499" y="5623522"/>
                </a:cubicBezTo>
                <a:cubicBezTo>
                  <a:pt x="8773499" y="5623522"/>
                  <a:pt x="8773499" y="5647422"/>
                  <a:pt x="8800062" y="5671322"/>
                </a:cubicBezTo>
                <a:cubicBezTo>
                  <a:pt x="8800062" y="5623522"/>
                  <a:pt x="8800062" y="5647422"/>
                  <a:pt x="8826625" y="5623522"/>
                </a:cubicBezTo>
                <a:cubicBezTo>
                  <a:pt x="8853188" y="5671322"/>
                  <a:pt x="8826625" y="5647422"/>
                  <a:pt x="8853188" y="5671322"/>
                </a:cubicBezTo>
                <a:lnTo>
                  <a:pt x="8853188" y="5647422"/>
                </a:lnTo>
                <a:cubicBezTo>
                  <a:pt x="8853188" y="5647422"/>
                  <a:pt x="8853188" y="5647422"/>
                  <a:pt x="8879751" y="5671322"/>
                </a:cubicBezTo>
                <a:cubicBezTo>
                  <a:pt x="8879751" y="5659372"/>
                  <a:pt x="8879751" y="5653603"/>
                  <a:pt x="8879751" y="5647422"/>
                </a:cubicBezTo>
                <a:lnTo>
                  <a:pt x="8879751" y="5633824"/>
                </a:lnTo>
                <a:cubicBezTo>
                  <a:pt x="8879751" y="5637120"/>
                  <a:pt x="8879751" y="5623522"/>
                  <a:pt x="8879751" y="5623522"/>
                </a:cubicBezTo>
                <a:cubicBezTo>
                  <a:pt x="8906315" y="5647422"/>
                  <a:pt x="8906315" y="5671322"/>
                  <a:pt x="8906315" y="5647422"/>
                </a:cubicBezTo>
                <a:cubicBezTo>
                  <a:pt x="8932878" y="5671322"/>
                  <a:pt x="8906315" y="5671322"/>
                  <a:pt x="8932878" y="5695222"/>
                </a:cubicBezTo>
                <a:cubicBezTo>
                  <a:pt x="8906315" y="5695222"/>
                  <a:pt x="8906315" y="5695222"/>
                  <a:pt x="8906315" y="5719122"/>
                </a:cubicBezTo>
                <a:cubicBezTo>
                  <a:pt x="8879751" y="5695222"/>
                  <a:pt x="8879751" y="5695222"/>
                  <a:pt x="8853188" y="5743022"/>
                </a:cubicBezTo>
                <a:cubicBezTo>
                  <a:pt x="8853188" y="5743022"/>
                  <a:pt x="8853188" y="5743022"/>
                  <a:pt x="8853188" y="5745907"/>
                </a:cubicBezTo>
                <a:lnTo>
                  <a:pt x="8853188" y="5754972"/>
                </a:lnTo>
                <a:cubicBezTo>
                  <a:pt x="8853188" y="5761154"/>
                  <a:pt x="8853188" y="5766922"/>
                  <a:pt x="8853188" y="5766922"/>
                </a:cubicBezTo>
                <a:cubicBezTo>
                  <a:pt x="8826625" y="5743022"/>
                  <a:pt x="8853188" y="5790823"/>
                  <a:pt x="8826625" y="5743022"/>
                </a:cubicBezTo>
                <a:cubicBezTo>
                  <a:pt x="8800062" y="5743022"/>
                  <a:pt x="8826625" y="5766922"/>
                  <a:pt x="8826625" y="5790823"/>
                </a:cubicBezTo>
                <a:lnTo>
                  <a:pt x="8808235" y="5781345"/>
                </a:lnTo>
                <a:lnTo>
                  <a:pt x="8800062" y="5766922"/>
                </a:lnTo>
                <a:cubicBezTo>
                  <a:pt x="8800062" y="5766922"/>
                  <a:pt x="8800062" y="5773104"/>
                  <a:pt x="8803638" y="5778873"/>
                </a:cubicBezTo>
                <a:lnTo>
                  <a:pt x="8808235" y="5781345"/>
                </a:lnTo>
                <a:lnTo>
                  <a:pt x="8813344" y="5790823"/>
                </a:lnTo>
                <a:cubicBezTo>
                  <a:pt x="8819984" y="5796592"/>
                  <a:pt x="8826625" y="5803185"/>
                  <a:pt x="8826625" y="5815135"/>
                </a:cubicBezTo>
                <a:cubicBezTo>
                  <a:pt x="8826625" y="5815135"/>
                  <a:pt x="8800062" y="5815135"/>
                  <a:pt x="8800062" y="5815135"/>
                </a:cubicBezTo>
                <a:cubicBezTo>
                  <a:pt x="8800062" y="5820904"/>
                  <a:pt x="8800062" y="5826673"/>
                  <a:pt x="8800062" y="5838623"/>
                </a:cubicBezTo>
                <a:cubicBezTo>
                  <a:pt x="8800062" y="5790823"/>
                  <a:pt x="8773499" y="5814723"/>
                  <a:pt x="8800062" y="5838623"/>
                </a:cubicBezTo>
                <a:cubicBezTo>
                  <a:pt x="8773499" y="5838623"/>
                  <a:pt x="8773499" y="5791235"/>
                  <a:pt x="8773499" y="5815135"/>
                </a:cubicBezTo>
                <a:lnTo>
                  <a:pt x="8785248" y="5841095"/>
                </a:lnTo>
                <a:lnTo>
                  <a:pt x="8783715" y="5838623"/>
                </a:lnTo>
                <a:cubicBezTo>
                  <a:pt x="8773499" y="5826673"/>
                  <a:pt x="8760217" y="5815135"/>
                  <a:pt x="8746936" y="5815135"/>
                </a:cubicBezTo>
                <a:cubicBezTo>
                  <a:pt x="8746936" y="5815135"/>
                  <a:pt x="8746936" y="5838623"/>
                  <a:pt x="8773499" y="5862523"/>
                </a:cubicBezTo>
                <a:cubicBezTo>
                  <a:pt x="8773499" y="5862523"/>
                  <a:pt x="8773499" y="5838623"/>
                  <a:pt x="8773499" y="5838623"/>
                </a:cubicBezTo>
                <a:cubicBezTo>
                  <a:pt x="8800062" y="5862935"/>
                  <a:pt x="8773499" y="5886423"/>
                  <a:pt x="8800062" y="5886423"/>
                </a:cubicBezTo>
                <a:cubicBezTo>
                  <a:pt x="8800062" y="5886423"/>
                  <a:pt x="8773499" y="5886835"/>
                  <a:pt x="8773499" y="5910735"/>
                </a:cubicBezTo>
                <a:lnTo>
                  <a:pt x="8769923" y="5884362"/>
                </a:lnTo>
                <a:lnTo>
                  <a:pt x="8773499" y="5886423"/>
                </a:lnTo>
                <a:lnTo>
                  <a:pt x="8769923" y="5883538"/>
                </a:lnTo>
                <a:lnTo>
                  <a:pt x="8769923" y="5884362"/>
                </a:lnTo>
                <a:lnTo>
                  <a:pt x="8758174" y="5876945"/>
                </a:lnTo>
                <a:cubicBezTo>
                  <a:pt x="8746936" y="5874885"/>
                  <a:pt x="8746936" y="5892604"/>
                  <a:pt x="8746936" y="5910735"/>
                </a:cubicBezTo>
                <a:cubicBezTo>
                  <a:pt x="8746936" y="5922685"/>
                  <a:pt x="8746936" y="5928454"/>
                  <a:pt x="8746936" y="5934635"/>
                </a:cubicBezTo>
                <a:lnTo>
                  <a:pt x="8746936" y="5948233"/>
                </a:lnTo>
                <a:cubicBezTo>
                  <a:pt x="8746936" y="5944937"/>
                  <a:pt x="8746936" y="5958123"/>
                  <a:pt x="8746936" y="5958123"/>
                </a:cubicBezTo>
                <a:cubicBezTo>
                  <a:pt x="8746936" y="5910323"/>
                  <a:pt x="8720373" y="5886423"/>
                  <a:pt x="8693299" y="5862523"/>
                </a:cubicBezTo>
                <a:cubicBezTo>
                  <a:pt x="8693299" y="5886423"/>
                  <a:pt x="8720373" y="5886835"/>
                  <a:pt x="8720373" y="5934635"/>
                </a:cubicBezTo>
                <a:cubicBezTo>
                  <a:pt x="8720373" y="5910735"/>
                  <a:pt x="8693299" y="5934635"/>
                  <a:pt x="8693299" y="5910735"/>
                </a:cubicBezTo>
                <a:cubicBezTo>
                  <a:pt x="8693299" y="5958535"/>
                  <a:pt x="8666735" y="5934223"/>
                  <a:pt x="8666735" y="5982023"/>
                </a:cubicBezTo>
                <a:lnTo>
                  <a:pt x="8667246" y="5982847"/>
                </a:lnTo>
                <a:lnTo>
                  <a:pt x="8682060" y="5973782"/>
                </a:lnTo>
                <a:cubicBezTo>
                  <a:pt x="8685636" y="5972546"/>
                  <a:pt x="8688190" y="5973370"/>
                  <a:pt x="8689723" y="5975018"/>
                </a:cubicBezTo>
                <a:cubicBezTo>
                  <a:pt x="8693299" y="5977902"/>
                  <a:pt x="8693299" y="5983671"/>
                  <a:pt x="8693299" y="5983671"/>
                </a:cubicBezTo>
                <a:cubicBezTo>
                  <a:pt x="8693299" y="5995209"/>
                  <a:pt x="8693299" y="6000566"/>
                  <a:pt x="8689723" y="6000566"/>
                </a:cubicBezTo>
                <a:lnTo>
                  <a:pt x="8669290" y="5985732"/>
                </a:lnTo>
                <a:lnTo>
                  <a:pt x="8675420" y="5995209"/>
                </a:lnTo>
                <a:lnTo>
                  <a:pt x="8670311" y="5994385"/>
                </a:lnTo>
                <a:cubicBezTo>
                  <a:pt x="8668779" y="5994385"/>
                  <a:pt x="8668268" y="5994385"/>
                  <a:pt x="8667757" y="5992736"/>
                </a:cubicBezTo>
                <a:lnTo>
                  <a:pt x="8667246" y="5984083"/>
                </a:lnTo>
                <a:lnTo>
                  <a:pt x="8666735" y="6006335"/>
                </a:lnTo>
                <a:cubicBezTo>
                  <a:pt x="8640172" y="6054135"/>
                  <a:pt x="8614120" y="6053723"/>
                  <a:pt x="8587557" y="6077623"/>
                </a:cubicBezTo>
                <a:cubicBezTo>
                  <a:pt x="8614120" y="6101523"/>
                  <a:pt x="8614120" y="6101523"/>
                  <a:pt x="8614120" y="6077623"/>
                </a:cubicBezTo>
                <a:cubicBezTo>
                  <a:pt x="8640683" y="6149324"/>
                  <a:pt x="8587557" y="6101936"/>
                  <a:pt x="8587557" y="6149736"/>
                </a:cubicBezTo>
                <a:cubicBezTo>
                  <a:pt x="8614120" y="6149736"/>
                  <a:pt x="8614120" y="6149736"/>
                  <a:pt x="8614120" y="6173636"/>
                </a:cubicBezTo>
                <a:cubicBezTo>
                  <a:pt x="8587557" y="6197536"/>
                  <a:pt x="8560994" y="6173636"/>
                  <a:pt x="8587557" y="6245336"/>
                </a:cubicBezTo>
                <a:cubicBezTo>
                  <a:pt x="8614120" y="6221436"/>
                  <a:pt x="8613609" y="6197536"/>
                  <a:pt x="8640172" y="6269236"/>
                </a:cubicBezTo>
                <a:cubicBezTo>
                  <a:pt x="8653454" y="6293548"/>
                  <a:pt x="8660095" y="6305086"/>
                  <a:pt x="8666735" y="6311267"/>
                </a:cubicBezTo>
                <a:lnTo>
                  <a:pt x="8680528" y="6314152"/>
                </a:lnTo>
                <a:lnTo>
                  <a:pt x="8666735" y="6293136"/>
                </a:lnTo>
                <a:lnTo>
                  <a:pt x="8688190" y="6315800"/>
                </a:lnTo>
                <a:lnTo>
                  <a:pt x="8701472" y="6329810"/>
                </a:lnTo>
                <a:cubicBezTo>
                  <a:pt x="8711178" y="6336403"/>
                  <a:pt x="8718840" y="6338052"/>
                  <a:pt x="8723948" y="6334755"/>
                </a:cubicBezTo>
                <a:lnTo>
                  <a:pt x="8727524" y="6323217"/>
                </a:lnTo>
                <a:lnTo>
                  <a:pt x="8746936" y="6340936"/>
                </a:lnTo>
                <a:cubicBezTo>
                  <a:pt x="8753577" y="6346705"/>
                  <a:pt x="8760217" y="6353298"/>
                  <a:pt x="8773499" y="6365248"/>
                </a:cubicBezTo>
                <a:cubicBezTo>
                  <a:pt x="8800062" y="6341348"/>
                  <a:pt x="8773499" y="6340936"/>
                  <a:pt x="8773499" y="6317036"/>
                </a:cubicBezTo>
                <a:cubicBezTo>
                  <a:pt x="8800062" y="6364836"/>
                  <a:pt x="8800062" y="6317036"/>
                  <a:pt x="8800062" y="6293136"/>
                </a:cubicBezTo>
                <a:cubicBezTo>
                  <a:pt x="8826625" y="6317036"/>
                  <a:pt x="8826625" y="6293136"/>
                  <a:pt x="8853188" y="6317036"/>
                </a:cubicBezTo>
                <a:cubicBezTo>
                  <a:pt x="8853188" y="6293136"/>
                  <a:pt x="8826625" y="6269236"/>
                  <a:pt x="8853188" y="6269236"/>
                </a:cubicBezTo>
                <a:cubicBezTo>
                  <a:pt x="8853188" y="6293548"/>
                  <a:pt x="8853188" y="6269236"/>
                  <a:pt x="8853188" y="6293136"/>
                </a:cubicBezTo>
                <a:cubicBezTo>
                  <a:pt x="8879751" y="6269236"/>
                  <a:pt x="8879751" y="6269236"/>
                  <a:pt x="8879751" y="6245336"/>
                </a:cubicBezTo>
                <a:cubicBezTo>
                  <a:pt x="8906315" y="6269236"/>
                  <a:pt x="8906315" y="6269236"/>
                  <a:pt x="8879751" y="6269236"/>
                </a:cubicBezTo>
                <a:cubicBezTo>
                  <a:pt x="8906315" y="6269236"/>
                  <a:pt x="8906315" y="6293136"/>
                  <a:pt x="8932878" y="6293136"/>
                </a:cubicBezTo>
                <a:cubicBezTo>
                  <a:pt x="8959441" y="6317036"/>
                  <a:pt x="8932878" y="6293136"/>
                  <a:pt x="8932878" y="6317036"/>
                </a:cubicBezTo>
                <a:cubicBezTo>
                  <a:pt x="8932878" y="6317036"/>
                  <a:pt x="8932878" y="6340936"/>
                  <a:pt x="8959441" y="6388736"/>
                </a:cubicBezTo>
                <a:cubicBezTo>
                  <a:pt x="8959441" y="6412636"/>
                  <a:pt x="8932878" y="6365248"/>
                  <a:pt x="8932878" y="6365248"/>
                </a:cubicBezTo>
                <a:cubicBezTo>
                  <a:pt x="8932878" y="6389148"/>
                  <a:pt x="8932878" y="6364836"/>
                  <a:pt x="8906315" y="6388736"/>
                </a:cubicBezTo>
                <a:cubicBezTo>
                  <a:pt x="8906315" y="6388736"/>
                  <a:pt x="8932878" y="6412636"/>
                  <a:pt x="8932878" y="6412636"/>
                </a:cubicBezTo>
                <a:cubicBezTo>
                  <a:pt x="8932878" y="6436536"/>
                  <a:pt x="8932878" y="6436948"/>
                  <a:pt x="8932878" y="6436948"/>
                </a:cubicBezTo>
                <a:cubicBezTo>
                  <a:pt x="8932878" y="6436948"/>
                  <a:pt x="8906315" y="6460436"/>
                  <a:pt x="8932878" y="6484336"/>
                </a:cubicBezTo>
                <a:cubicBezTo>
                  <a:pt x="8906315" y="6484336"/>
                  <a:pt x="8906315" y="6508648"/>
                  <a:pt x="8879751" y="6484336"/>
                </a:cubicBezTo>
                <a:cubicBezTo>
                  <a:pt x="8899674" y="6520598"/>
                  <a:pt x="8875154" y="6516066"/>
                  <a:pt x="8872600" y="6531724"/>
                </a:cubicBezTo>
                <a:lnTo>
                  <a:pt x="8874643" y="6538318"/>
                </a:lnTo>
                <a:lnTo>
                  <a:pt x="8871578" y="6534609"/>
                </a:lnTo>
                <a:cubicBezTo>
                  <a:pt x="8874132" y="6543262"/>
                  <a:pt x="8868513" y="6546559"/>
                  <a:pt x="8853188" y="6532548"/>
                </a:cubicBezTo>
                <a:cubicBezTo>
                  <a:pt x="8853188" y="6556448"/>
                  <a:pt x="8800062" y="6532548"/>
                  <a:pt x="8826625" y="6580349"/>
                </a:cubicBezTo>
                <a:cubicBezTo>
                  <a:pt x="8800062" y="6556448"/>
                  <a:pt x="8800062" y="6579936"/>
                  <a:pt x="8800062" y="6603837"/>
                </a:cubicBezTo>
                <a:cubicBezTo>
                  <a:pt x="8800062" y="6603837"/>
                  <a:pt x="8800062" y="6604249"/>
                  <a:pt x="8800062" y="6628149"/>
                </a:cubicBezTo>
                <a:cubicBezTo>
                  <a:pt x="8819984" y="6663999"/>
                  <a:pt x="8794954" y="6659466"/>
                  <a:pt x="8803638" y="6685426"/>
                </a:cubicBezTo>
                <a:lnTo>
                  <a:pt x="8816409" y="6706442"/>
                </a:lnTo>
                <a:lnTo>
                  <a:pt x="8815387" y="6706854"/>
                </a:lnTo>
                <a:cubicBezTo>
                  <a:pt x="8811811" y="6719216"/>
                  <a:pt x="8826625" y="6741880"/>
                  <a:pt x="8826625" y="6723749"/>
                </a:cubicBezTo>
                <a:lnTo>
                  <a:pt x="8816409" y="6706442"/>
                </a:lnTo>
                <a:lnTo>
                  <a:pt x="8826625" y="6699849"/>
                </a:lnTo>
                <a:cubicBezTo>
                  <a:pt x="8853188" y="6771962"/>
                  <a:pt x="8773499" y="6747650"/>
                  <a:pt x="8800062" y="6819350"/>
                </a:cubicBezTo>
                <a:cubicBezTo>
                  <a:pt x="8800062" y="6843250"/>
                  <a:pt x="8800062" y="6867150"/>
                  <a:pt x="8773499" y="6843250"/>
                </a:cubicBezTo>
                <a:cubicBezTo>
                  <a:pt x="8773499" y="6843250"/>
                  <a:pt x="8773499" y="6867150"/>
                  <a:pt x="8773499" y="6867150"/>
                </a:cubicBezTo>
                <a:cubicBezTo>
                  <a:pt x="8773499" y="6867150"/>
                  <a:pt x="8773499" y="6867150"/>
                  <a:pt x="8746936" y="6867150"/>
                </a:cubicBezTo>
                <a:cubicBezTo>
                  <a:pt x="8773499" y="6891050"/>
                  <a:pt x="8746936" y="6891462"/>
                  <a:pt x="8746936" y="6891462"/>
                </a:cubicBezTo>
                <a:cubicBezTo>
                  <a:pt x="8720373" y="6915362"/>
                  <a:pt x="8720373" y="6963162"/>
                  <a:pt x="8693299" y="6987062"/>
                </a:cubicBezTo>
                <a:cubicBezTo>
                  <a:pt x="8693299" y="7034862"/>
                  <a:pt x="8640683" y="7034862"/>
                  <a:pt x="8614120" y="7058762"/>
                </a:cubicBezTo>
                <a:cubicBezTo>
                  <a:pt x="8614120" y="7154362"/>
                  <a:pt x="8534431" y="7154362"/>
                  <a:pt x="8534431" y="7226475"/>
                </a:cubicBezTo>
                <a:cubicBezTo>
                  <a:pt x="8534431" y="7226475"/>
                  <a:pt x="8534431" y="7226063"/>
                  <a:pt x="8507867" y="7202162"/>
                </a:cubicBezTo>
                <a:cubicBezTo>
                  <a:pt x="8507867" y="7202162"/>
                  <a:pt x="8507867" y="7226063"/>
                  <a:pt x="8534431" y="7249963"/>
                </a:cubicBezTo>
                <a:cubicBezTo>
                  <a:pt x="8507867" y="7249963"/>
                  <a:pt x="8507867" y="7226475"/>
                  <a:pt x="8507867" y="7226475"/>
                </a:cubicBezTo>
                <a:cubicBezTo>
                  <a:pt x="8507867" y="7250375"/>
                  <a:pt x="8507867" y="7249963"/>
                  <a:pt x="8507867" y="7249963"/>
                </a:cubicBezTo>
                <a:cubicBezTo>
                  <a:pt x="8507867" y="7273863"/>
                  <a:pt x="8507867" y="7249963"/>
                  <a:pt x="8534431" y="7273863"/>
                </a:cubicBezTo>
                <a:cubicBezTo>
                  <a:pt x="8507867" y="7273863"/>
                  <a:pt x="8481304" y="7273863"/>
                  <a:pt x="8481304" y="7249963"/>
                </a:cubicBezTo>
                <a:cubicBezTo>
                  <a:pt x="8454741" y="7249963"/>
                  <a:pt x="8481304" y="7273863"/>
                  <a:pt x="8481304" y="7297763"/>
                </a:cubicBezTo>
                <a:cubicBezTo>
                  <a:pt x="8454741" y="7321663"/>
                  <a:pt x="8428178" y="7273863"/>
                  <a:pt x="8428178" y="7345563"/>
                </a:cubicBezTo>
                <a:cubicBezTo>
                  <a:pt x="8428178" y="7345563"/>
                  <a:pt x="8428178" y="7345975"/>
                  <a:pt x="8401615" y="7322075"/>
                </a:cubicBezTo>
                <a:cubicBezTo>
                  <a:pt x="8401615" y="7334025"/>
                  <a:pt x="8401615" y="7339794"/>
                  <a:pt x="8401615" y="7345563"/>
                </a:cubicBezTo>
                <a:lnTo>
                  <a:pt x="8401615" y="7359574"/>
                </a:lnTo>
                <a:cubicBezTo>
                  <a:pt x="8401615" y="7356277"/>
                  <a:pt x="8401615" y="7369463"/>
                  <a:pt x="8401615" y="7369463"/>
                </a:cubicBezTo>
                <a:cubicBezTo>
                  <a:pt x="8375052" y="7369463"/>
                  <a:pt x="8401615" y="7393776"/>
                  <a:pt x="8401615" y="7417676"/>
                </a:cubicBezTo>
                <a:cubicBezTo>
                  <a:pt x="8375052" y="7369876"/>
                  <a:pt x="8375052" y="7417676"/>
                  <a:pt x="8348489" y="7417676"/>
                </a:cubicBezTo>
                <a:cubicBezTo>
                  <a:pt x="8321925" y="7441576"/>
                  <a:pt x="8321925" y="7465476"/>
                  <a:pt x="8294851" y="7489376"/>
                </a:cubicBezTo>
                <a:cubicBezTo>
                  <a:pt x="8294851" y="7489376"/>
                  <a:pt x="8294851" y="7513276"/>
                  <a:pt x="8268289" y="7537176"/>
                </a:cubicBezTo>
                <a:cubicBezTo>
                  <a:pt x="8268289" y="7537176"/>
                  <a:pt x="8241725" y="7513276"/>
                  <a:pt x="8241725" y="7513276"/>
                </a:cubicBezTo>
                <a:cubicBezTo>
                  <a:pt x="8241725" y="7513276"/>
                  <a:pt x="8215162" y="7561076"/>
                  <a:pt x="8215162" y="7537176"/>
                </a:cubicBezTo>
                <a:cubicBezTo>
                  <a:pt x="8188599" y="7584976"/>
                  <a:pt x="8162036" y="7608876"/>
                  <a:pt x="8135473" y="7632776"/>
                </a:cubicBezTo>
                <a:cubicBezTo>
                  <a:pt x="8162036" y="7656676"/>
                  <a:pt x="8108909" y="7656676"/>
                  <a:pt x="8108909" y="7656676"/>
                </a:cubicBezTo>
                <a:cubicBezTo>
                  <a:pt x="8108909" y="7680576"/>
                  <a:pt x="8108909" y="7680576"/>
                  <a:pt x="8135473" y="7680576"/>
                </a:cubicBezTo>
                <a:cubicBezTo>
                  <a:pt x="8108909" y="7704476"/>
                  <a:pt x="8108909" y="7680576"/>
                  <a:pt x="8082347" y="7704476"/>
                </a:cubicBezTo>
                <a:cubicBezTo>
                  <a:pt x="8082347" y="7704476"/>
                  <a:pt x="8108909" y="7728376"/>
                  <a:pt x="8108909" y="7728376"/>
                </a:cubicBezTo>
                <a:cubicBezTo>
                  <a:pt x="8055783" y="7728376"/>
                  <a:pt x="8082347" y="7800076"/>
                  <a:pt x="8029220" y="7800076"/>
                </a:cubicBezTo>
                <a:cubicBezTo>
                  <a:pt x="8029220" y="7823976"/>
                  <a:pt x="8002657" y="7800488"/>
                  <a:pt x="8002657" y="7848288"/>
                </a:cubicBezTo>
                <a:cubicBezTo>
                  <a:pt x="7976094" y="7848288"/>
                  <a:pt x="8002657" y="7872189"/>
                  <a:pt x="8002657" y="7872189"/>
                </a:cubicBezTo>
                <a:cubicBezTo>
                  <a:pt x="7976094" y="7848288"/>
                  <a:pt x="7976094" y="7895677"/>
                  <a:pt x="7949531" y="7919577"/>
                </a:cubicBezTo>
                <a:cubicBezTo>
                  <a:pt x="7949531" y="7919577"/>
                  <a:pt x="7922967" y="7896089"/>
                  <a:pt x="7922967" y="7943889"/>
                </a:cubicBezTo>
                <a:cubicBezTo>
                  <a:pt x="7896405" y="7919989"/>
                  <a:pt x="7896405" y="7967377"/>
                  <a:pt x="7896405" y="7991277"/>
                </a:cubicBezTo>
                <a:cubicBezTo>
                  <a:pt x="7896405" y="7991277"/>
                  <a:pt x="7896405" y="7991277"/>
                  <a:pt x="7896405" y="8015177"/>
                </a:cubicBezTo>
                <a:cubicBezTo>
                  <a:pt x="7869841" y="8015177"/>
                  <a:pt x="7869841" y="8063390"/>
                  <a:pt x="7843278" y="8087290"/>
                </a:cubicBezTo>
                <a:cubicBezTo>
                  <a:pt x="7843278" y="8087290"/>
                  <a:pt x="7816204" y="8087290"/>
                  <a:pt x="7816204" y="8087290"/>
                </a:cubicBezTo>
                <a:cubicBezTo>
                  <a:pt x="7789641" y="8087290"/>
                  <a:pt x="7816204" y="8111190"/>
                  <a:pt x="7816204" y="8111190"/>
                </a:cubicBezTo>
                <a:cubicBezTo>
                  <a:pt x="7789641" y="8087290"/>
                  <a:pt x="7789641" y="8135090"/>
                  <a:pt x="7763078" y="8111190"/>
                </a:cubicBezTo>
                <a:cubicBezTo>
                  <a:pt x="7789641" y="8135090"/>
                  <a:pt x="7763078" y="8158990"/>
                  <a:pt x="7736515" y="8158990"/>
                </a:cubicBezTo>
                <a:lnTo>
                  <a:pt x="7732939" y="8158990"/>
                </a:lnTo>
                <a:cubicBezTo>
                  <a:pt x="7723233" y="8158990"/>
                  <a:pt x="7709951" y="8158990"/>
                  <a:pt x="7709951" y="8158990"/>
                </a:cubicBezTo>
                <a:cubicBezTo>
                  <a:pt x="7709951" y="8158990"/>
                  <a:pt x="7709951" y="8182890"/>
                  <a:pt x="7709951" y="8182890"/>
                </a:cubicBezTo>
                <a:cubicBezTo>
                  <a:pt x="7709951" y="8182890"/>
                  <a:pt x="7683389" y="8182890"/>
                  <a:pt x="7656825" y="8182890"/>
                </a:cubicBezTo>
                <a:cubicBezTo>
                  <a:pt x="7656825" y="8182890"/>
                  <a:pt x="7630262" y="8206790"/>
                  <a:pt x="7603699" y="8230690"/>
                </a:cubicBezTo>
                <a:cubicBezTo>
                  <a:pt x="7603699" y="8230690"/>
                  <a:pt x="7603699" y="8231102"/>
                  <a:pt x="7577136" y="8206790"/>
                </a:cubicBezTo>
                <a:cubicBezTo>
                  <a:pt x="7603699" y="8278902"/>
                  <a:pt x="7550573" y="8230690"/>
                  <a:pt x="7550573" y="8254590"/>
                </a:cubicBezTo>
                <a:cubicBezTo>
                  <a:pt x="7550573" y="8278490"/>
                  <a:pt x="7550573" y="8254590"/>
                  <a:pt x="7577136" y="8278490"/>
                </a:cubicBezTo>
                <a:cubicBezTo>
                  <a:pt x="7524009" y="8254590"/>
                  <a:pt x="7524009" y="8326290"/>
                  <a:pt x="7497447" y="8326290"/>
                </a:cubicBezTo>
                <a:cubicBezTo>
                  <a:pt x="7517369" y="8344422"/>
                  <a:pt x="7521967" y="8321758"/>
                  <a:pt x="7534737" y="8329586"/>
                </a:cubicBezTo>
                <a:lnTo>
                  <a:pt x="7549551" y="8348954"/>
                </a:lnTo>
                <a:lnTo>
                  <a:pt x="7524009" y="8392221"/>
                </a:lnTo>
                <a:cubicBezTo>
                  <a:pt x="7504087" y="8416121"/>
                  <a:pt x="7484165" y="8433840"/>
                  <a:pt x="7470883" y="8445791"/>
                </a:cubicBezTo>
                <a:cubicBezTo>
                  <a:pt x="7524009" y="8493591"/>
                  <a:pt x="7524009" y="8374090"/>
                  <a:pt x="7577136" y="8421890"/>
                </a:cubicBezTo>
                <a:cubicBezTo>
                  <a:pt x="7577136" y="8397990"/>
                  <a:pt x="7603699" y="8398402"/>
                  <a:pt x="7603699" y="8374502"/>
                </a:cubicBezTo>
                <a:cubicBezTo>
                  <a:pt x="7603699" y="8398402"/>
                  <a:pt x="7603699" y="8397990"/>
                  <a:pt x="7630262" y="8421890"/>
                </a:cubicBezTo>
                <a:cubicBezTo>
                  <a:pt x="7603699" y="8350190"/>
                  <a:pt x="7683389" y="8374090"/>
                  <a:pt x="7656825" y="8326290"/>
                </a:cubicBezTo>
                <a:cubicBezTo>
                  <a:pt x="7683389" y="8350190"/>
                  <a:pt x="7683389" y="8302802"/>
                  <a:pt x="7683389" y="8302802"/>
                </a:cubicBezTo>
                <a:cubicBezTo>
                  <a:pt x="7683389" y="8326702"/>
                  <a:pt x="7683389" y="8326290"/>
                  <a:pt x="7683389" y="8326290"/>
                </a:cubicBezTo>
                <a:cubicBezTo>
                  <a:pt x="7709951" y="8350190"/>
                  <a:pt x="7736515" y="8302390"/>
                  <a:pt x="7709951" y="8278490"/>
                </a:cubicBezTo>
                <a:cubicBezTo>
                  <a:pt x="7736515" y="8302390"/>
                  <a:pt x="7736515" y="8254590"/>
                  <a:pt x="7763078" y="8230690"/>
                </a:cubicBezTo>
                <a:cubicBezTo>
                  <a:pt x="7789641" y="8254590"/>
                  <a:pt x="7843278" y="8230690"/>
                  <a:pt x="7816204" y="8182890"/>
                </a:cubicBezTo>
                <a:cubicBezTo>
                  <a:pt x="7816204" y="8182890"/>
                  <a:pt x="7843278" y="8182890"/>
                  <a:pt x="7843278" y="8182890"/>
                </a:cubicBezTo>
                <a:cubicBezTo>
                  <a:pt x="7869841" y="8158990"/>
                  <a:pt x="7869841" y="8135090"/>
                  <a:pt x="7896405" y="8135090"/>
                </a:cubicBezTo>
                <a:cubicBezTo>
                  <a:pt x="7896405" y="8182890"/>
                  <a:pt x="7869841" y="8158990"/>
                  <a:pt x="7869841" y="8206790"/>
                </a:cubicBezTo>
                <a:cubicBezTo>
                  <a:pt x="7869841" y="8206790"/>
                  <a:pt x="7869841" y="8206790"/>
                  <a:pt x="7896405" y="8230690"/>
                </a:cubicBezTo>
                <a:cubicBezTo>
                  <a:pt x="7896405" y="8206790"/>
                  <a:pt x="7896405" y="8206790"/>
                  <a:pt x="7896405" y="8206790"/>
                </a:cubicBezTo>
                <a:cubicBezTo>
                  <a:pt x="7896405" y="8182890"/>
                  <a:pt x="7922967" y="8158990"/>
                  <a:pt x="7922967" y="8182890"/>
                </a:cubicBezTo>
                <a:cubicBezTo>
                  <a:pt x="7922967" y="8135090"/>
                  <a:pt x="7949531" y="8135090"/>
                  <a:pt x="7922967" y="8111190"/>
                </a:cubicBezTo>
                <a:cubicBezTo>
                  <a:pt x="7936249" y="8123140"/>
                  <a:pt x="7942890" y="8123140"/>
                  <a:pt x="7946211" y="8120152"/>
                </a:cubicBezTo>
                <a:lnTo>
                  <a:pt x="7948900" y="8114968"/>
                </a:lnTo>
                <a:lnTo>
                  <a:pt x="7941230" y="8160857"/>
                </a:lnTo>
                <a:cubicBezTo>
                  <a:pt x="7926288" y="8206790"/>
                  <a:pt x="7896405" y="8242640"/>
                  <a:pt x="7896405" y="8278490"/>
                </a:cubicBezTo>
                <a:cubicBezTo>
                  <a:pt x="7869841" y="8278490"/>
                  <a:pt x="7843278" y="8254590"/>
                  <a:pt x="7869841" y="8278490"/>
                </a:cubicBezTo>
                <a:cubicBezTo>
                  <a:pt x="7843278" y="8278490"/>
                  <a:pt x="7843278" y="8278490"/>
                  <a:pt x="7843278" y="8278490"/>
                </a:cubicBezTo>
                <a:cubicBezTo>
                  <a:pt x="7843278" y="8278490"/>
                  <a:pt x="7843278" y="8278902"/>
                  <a:pt x="7843278" y="8302802"/>
                </a:cubicBezTo>
                <a:cubicBezTo>
                  <a:pt x="7843278" y="8302802"/>
                  <a:pt x="7816204" y="8278902"/>
                  <a:pt x="7816204" y="8302802"/>
                </a:cubicBezTo>
                <a:cubicBezTo>
                  <a:pt x="7816204" y="8302802"/>
                  <a:pt x="7843278" y="8326290"/>
                  <a:pt x="7816204" y="8326290"/>
                </a:cubicBezTo>
                <a:cubicBezTo>
                  <a:pt x="7816204" y="8398402"/>
                  <a:pt x="7736515" y="8374090"/>
                  <a:pt x="7736515" y="8421890"/>
                </a:cubicBezTo>
                <a:cubicBezTo>
                  <a:pt x="7683389" y="8421890"/>
                  <a:pt x="7709951" y="8470103"/>
                  <a:pt x="7656825" y="8470103"/>
                </a:cubicBezTo>
                <a:cubicBezTo>
                  <a:pt x="7656825" y="8517903"/>
                  <a:pt x="7630262" y="8541803"/>
                  <a:pt x="7630262" y="8517903"/>
                </a:cubicBezTo>
                <a:cubicBezTo>
                  <a:pt x="7630262" y="8517903"/>
                  <a:pt x="7630262" y="8541391"/>
                  <a:pt x="7630262" y="8541391"/>
                </a:cubicBezTo>
                <a:cubicBezTo>
                  <a:pt x="7630262" y="8541391"/>
                  <a:pt x="7630262" y="8541803"/>
                  <a:pt x="7630262" y="8565703"/>
                </a:cubicBezTo>
                <a:cubicBezTo>
                  <a:pt x="7630262" y="8541803"/>
                  <a:pt x="7630262" y="8565703"/>
                  <a:pt x="7603699" y="8565703"/>
                </a:cubicBezTo>
                <a:cubicBezTo>
                  <a:pt x="7577136" y="8589603"/>
                  <a:pt x="7524009" y="8637403"/>
                  <a:pt x="7497447" y="8661303"/>
                </a:cubicBezTo>
                <a:cubicBezTo>
                  <a:pt x="7470883" y="8637403"/>
                  <a:pt x="7497447" y="8637403"/>
                  <a:pt x="7497447" y="8637403"/>
                </a:cubicBezTo>
                <a:cubicBezTo>
                  <a:pt x="7497447" y="8613503"/>
                  <a:pt x="7497447" y="8613503"/>
                  <a:pt x="7497447" y="8613503"/>
                </a:cubicBezTo>
                <a:cubicBezTo>
                  <a:pt x="7485187" y="8613503"/>
                  <a:pt x="7479057" y="8613091"/>
                  <a:pt x="7475481" y="8610619"/>
                </a:cubicBezTo>
                <a:cubicBezTo>
                  <a:pt x="7479057" y="8655946"/>
                  <a:pt x="7414692" y="8640288"/>
                  <a:pt x="7391194" y="8661303"/>
                </a:cubicBezTo>
                <a:cubicBezTo>
                  <a:pt x="7391194" y="8661303"/>
                  <a:pt x="7417757" y="8661303"/>
                  <a:pt x="7417757" y="8661303"/>
                </a:cubicBezTo>
                <a:cubicBezTo>
                  <a:pt x="7391194" y="8709103"/>
                  <a:pt x="7364631" y="8757316"/>
                  <a:pt x="7338067" y="8733416"/>
                </a:cubicBezTo>
                <a:cubicBezTo>
                  <a:pt x="7324275" y="8733416"/>
                  <a:pt x="7324786" y="8738772"/>
                  <a:pt x="7327851" y="8747838"/>
                </a:cubicBezTo>
                <a:lnTo>
                  <a:pt x="7329383" y="8754431"/>
                </a:lnTo>
                <a:lnTo>
                  <a:pt x="7321211" y="8747838"/>
                </a:lnTo>
                <a:cubicBezTo>
                  <a:pt x="7310993" y="8744953"/>
                  <a:pt x="7297712" y="8745366"/>
                  <a:pt x="7284431" y="8733416"/>
                </a:cubicBezTo>
                <a:cubicBezTo>
                  <a:pt x="7284431" y="8757316"/>
                  <a:pt x="7284431" y="8756904"/>
                  <a:pt x="7284431" y="8756904"/>
                </a:cubicBezTo>
                <a:cubicBezTo>
                  <a:pt x="7284431" y="8744953"/>
                  <a:pt x="7277789" y="8739184"/>
                  <a:pt x="7268084" y="8735888"/>
                </a:cubicBezTo>
                <a:lnTo>
                  <a:pt x="7257357" y="8735064"/>
                </a:lnTo>
                <a:lnTo>
                  <a:pt x="7231304" y="8733416"/>
                </a:lnTo>
                <a:cubicBezTo>
                  <a:pt x="7257867" y="8757316"/>
                  <a:pt x="7231304" y="8756904"/>
                  <a:pt x="7231304" y="8780804"/>
                </a:cubicBezTo>
                <a:cubicBezTo>
                  <a:pt x="7231304" y="8756904"/>
                  <a:pt x="7231304" y="8756904"/>
                  <a:pt x="7231304" y="8756904"/>
                </a:cubicBezTo>
                <a:cubicBezTo>
                  <a:pt x="7231304" y="8733003"/>
                  <a:pt x="7231304" y="8733003"/>
                  <a:pt x="7204741" y="8709103"/>
                </a:cubicBezTo>
                <a:cubicBezTo>
                  <a:pt x="7204741" y="8733003"/>
                  <a:pt x="7178178" y="8709515"/>
                  <a:pt x="7178178" y="8733416"/>
                </a:cubicBezTo>
                <a:cubicBezTo>
                  <a:pt x="7178178" y="8685203"/>
                  <a:pt x="7151615" y="8661303"/>
                  <a:pt x="7151615" y="8661303"/>
                </a:cubicBezTo>
                <a:cubicBezTo>
                  <a:pt x="7151615" y="8661303"/>
                  <a:pt x="7151615" y="8637403"/>
                  <a:pt x="7151615" y="8637403"/>
                </a:cubicBezTo>
                <a:cubicBezTo>
                  <a:pt x="7151615" y="8637403"/>
                  <a:pt x="7151615" y="8637403"/>
                  <a:pt x="7125051" y="8661303"/>
                </a:cubicBezTo>
                <a:cubicBezTo>
                  <a:pt x="7125051" y="8637403"/>
                  <a:pt x="7125051" y="8637403"/>
                  <a:pt x="7125051" y="8637403"/>
                </a:cubicBezTo>
                <a:cubicBezTo>
                  <a:pt x="7125051" y="8613503"/>
                  <a:pt x="7098489" y="8613503"/>
                  <a:pt x="7071925" y="8589603"/>
                </a:cubicBezTo>
                <a:cubicBezTo>
                  <a:pt x="7098489" y="8589603"/>
                  <a:pt x="7098489" y="8589603"/>
                  <a:pt x="7098489" y="8589603"/>
                </a:cubicBezTo>
                <a:cubicBezTo>
                  <a:pt x="7071925" y="8565703"/>
                  <a:pt x="7071925" y="8541391"/>
                  <a:pt x="7071925" y="8541391"/>
                </a:cubicBezTo>
                <a:cubicBezTo>
                  <a:pt x="7045363" y="8517491"/>
                  <a:pt x="7071925" y="8541391"/>
                  <a:pt x="7045363" y="8541391"/>
                </a:cubicBezTo>
                <a:cubicBezTo>
                  <a:pt x="7045363" y="8541391"/>
                  <a:pt x="7045363" y="8541803"/>
                  <a:pt x="7018799" y="8494003"/>
                </a:cubicBezTo>
                <a:cubicBezTo>
                  <a:pt x="7045363" y="8494003"/>
                  <a:pt x="7045363" y="8470103"/>
                  <a:pt x="7045363" y="8470103"/>
                </a:cubicBezTo>
                <a:cubicBezTo>
                  <a:pt x="7045363" y="8470103"/>
                  <a:pt x="7045363" y="8446203"/>
                  <a:pt x="7045363" y="8421890"/>
                </a:cubicBezTo>
                <a:cubicBezTo>
                  <a:pt x="7071925" y="8446203"/>
                  <a:pt x="7045363" y="8421890"/>
                  <a:pt x="7071925" y="8421890"/>
                </a:cubicBezTo>
                <a:cubicBezTo>
                  <a:pt x="7071925" y="8446203"/>
                  <a:pt x="7098489" y="8421890"/>
                  <a:pt x="7098489" y="8421890"/>
                </a:cubicBezTo>
                <a:cubicBezTo>
                  <a:pt x="7071925" y="8397990"/>
                  <a:pt x="7071925" y="8398402"/>
                  <a:pt x="7071925" y="8398402"/>
                </a:cubicBezTo>
                <a:cubicBezTo>
                  <a:pt x="7045363" y="8374502"/>
                  <a:pt x="7045363" y="8374502"/>
                  <a:pt x="7018799" y="8374502"/>
                </a:cubicBezTo>
                <a:cubicBezTo>
                  <a:pt x="7018799" y="8374502"/>
                  <a:pt x="7018799" y="8398402"/>
                  <a:pt x="7018799" y="8398402"/>
                </a:cubicBezTo>
                <a:cubicBezTo>
                  <a:pt x="6992236" y="8350602"/>
                  <a:pt x="6992236" y="8398402"/>
                  <a:pt x="6965673" y="8374502"/>
                </a:cubicBezTo>
                <a:cubicBezTo>
                  <a:pt x="6965673" y="8398402"/>
                  <a:pt x="6965673" y="8445791"/>
                  <a:pt x="6992236" y="8445791"/>
                </a:cubicBezTo>
                <a:cubicBezTo>
                  <a:pt x="6992236" y="8469691"/>
                  <a:pt x="6965673" y="8469691"/>
                  <a:pt x="6965673" y="8445791"/>
                </a:cubicBezTo>
                <a:cubicBezTo>
                  <a:pt x="6939109" y="8445791"/>
                  <a:pt x="6965673" y="8446203"/>
                  <a:pt x="6965673" y="8421890"/>
                </a:cubicBezTo>
                <a:cubicBezTo>
                  <a:pt x="6965673" y="8421890"/>
                  <a:pt x="6939109" y="8422303"/>
                  <a:pt x="6939109" y="8398402"/>
                </a:cubicBezTo>
                <a:cubicBezTo>
                  <a:pt x="6939109" y="8398402"/>
                  <a:pt x="6912547" y="8398402"/>
                  <a:pt x="6912547" y="8398402"/>
                </a:cubicBezTo>
                <a:cubicBezTo>
                  <a:pt x="6912547" y="8398402"/>
                  <a:pt x="6912547" y="8374502"/>
                  <a:pt x="6912547" y="8374502"/>
                </a:cubicBezTo>
                <a:cubicBezTo>
                  <a:pt x="6912547" y="8374502"/>
                  <a:pt x="6912547" y="8368322"/>
                  <a:pt x="6912547" y="8362140"/>
                </a:cubicBezTo>
                <a:lnTo>
                  <a:pt x="6912547" y="8351426"/>
                </a:lnTo>
                <a:lnTo>
                  <a:pt x="6908971" y="8360080"/>
                </a:lnTo>
                <a:cubicBezTo>
                  <a:pt x="6905906" y="8363376"/>
                  <a:pt x="6899265" y="8362964"/>
                  <a:pt x="6885473" y="8350602"/>
                </a:cubicBezTo>
                <a:cubicBezTo>
                  <a:pt x="6885473" y="8338240"/>
                  <a:pt x="6884961" y="8332471"/>
                  <a:pt x="6888537" y="8332471"/>
                </a:cubicBezTo>
                <a:lnTo>
                  <a:pt x="6912547" y="8350602"/>
                </a:lnTo>
                <a:lnTo>
                  <a:pt x="6912547" y="8350190"/>
                </a:lnTo>
                <a:cubicBezTo>
                  <a:pt x="6912547" y="8326290"/>
                  <a:pt x="6939109" y="8326702"/>
                  <a:pt x="6939109" y="8302802"/>
                </a:cubicBezTo>
                <a:cubicBezTo>
                  <a:pt x="6912547" y="8278902"/>
                  <a:pt x="6912547" y="8302802"/>
                  <a:pt x="6912547" y="8302802"/>
                </a:cubicBezTo>
                <a:cubicBezTo>
                  <a:pt x="6912547" y="8278902"/>
                  <a:pt x="6885983" y="8302390"/>
                  <a:pt x="6885983" y="8278490"/>
                </a:cubicBezTo>
                <a:cubicBezTo>
                  <a:pt x="6885983" y="8254590"/>
                  <a:pt x="6912547" y="8254590"/>
                  <a:pt x="6885983" y="8230690"/>
                </a:cubicBezTo>
                <a:cubicBezTo>
                  <a:pt x="6912547" y="8230690"/>
                  <a:pt x="6912547" y="8230690"/>
                  <a:pt x="6939109" y="8230690"/>
                </a:cubicBezTo>
                <a:cubicBezTo>
                  <a:pt x="6912547" y="8182890"/>
                  <a:pt x="6939109" y="8182890"/>
                  <a:pt x="6939109" y="8135090"/>
                </a:cubicBezTo>
                <a:cubicBezTo>
                  <a:pt x="6912547" y="8135090"/>
                  <a:pt x="6939109" y="8158990"/>
                  <a:pt x="6912547" y="8158990"/>
                </a:cubicBezTo>
                <a:cubicBezTo>
                  <a:pt x="6885983" y="8135090"/>
                  <a:pt x="6912547" y="8158990"/>
                  <a:pt x="6912547" y="8135090"/>
                </a:cubicBezTo>
                <a:cubicBezTo>
                  <a:pt x="6939109" y="8111190"/>
                  <a:pt x="6939109" y="8111190"/>
                  <a:pt x="6912547" y="8087290"/>
                </a:cubicBezTo>
                <a:cubicBezTo>
                  <a:pt x="6939109" y="8087290"/>
                  <a:pt x="6939109" y="8039490"/>
                  <a:pt x="6939109" y="8039490"/>
                </a:cubicBezTo>
                <a:cubicBezTo>
                  <a:pt x="6912547" y="8015589"/>
                  <a:pt x="6859421" y="7991277"/>
                  <a:pt x="6859421" y="8015177"/>
                </a:cubicBezTo>
                <a:cubicBezTo>
                  <a:pt x="6859421" y="8015177"/>
                  <a:pt x="6859421" y="7991689"/>
                  <a:pt x="6859421" y="7967789"/>
                </a:cubicBezTo>
                <a:cubicBezTo>
                  <a:pt x="6832857" y="7943889"/>
                  <a:pt x="6805783" y="7919577"/>
                  <a:pt x="6805783" y="7919577"/>
                </a:cubicBezTo>
                <a:cubicBezTo>
                  <a:pt x="6805783" y="7943477"/>
                  <a:pt x="6805783" y="7943889"/>
                  <a:pt x="6805783" y="7943889"/>
                </a:cubicBezTo>
                <a:cubicBezTo>
                  <a:pt x="6805783" y="7967789"/>
                  <a:pt x="6779220" y="7943889"/>
                  <a:pt x="6779220" y="7943889"/>
                </a:cubicBezTo>
                <a:cubicBezTo>
                  <a:pt x="6779220" y="7943889"/>
                  <a:pt x="6805783" y="7967789"/>
                  <a:pt x="6805783" y="7967789"/>
                </a:cubicBezTo>
                <a:cubicBezTo>
                  <a:pt x="6805783" y="7967789"/>
                  <a:pt x="6779220" y="7967789"/>
                  <a:pt x="6779220" y="7967789"/>
                </a:cubicBezTo>
                <a:cubicBezTo>
                  <a:pt x="6779220" y="7991689"/>
                  <a:pt x="6726093" y="8039490"/>
                  <a:pt x="6726093" y="8063390"/>
                </a:cubicBezTo>
                <a:cubicBezTo>
                  <a:pt x="6726093" y="8087290"/>
                  <a:pt x="6699531" y="8063390"/>
                  <a:pt x="6699531" y="8039490"/>
                </a:cubicBezTo>
                <a:cubicBezTo>
                  <a:pt x="6699531" y="8063390"/>
                  <a:pt x="6699531" y="8063390"/>
                  <a:pt x="6699531" y="8063390"/>
                </a:cubicBezTo>
                <a:cubicBezTo>
                  <a:pt x="6699531" y="8087290"/>
                  <a:pt x="6726093" y="8063390"/>
                  <a:pt x="6699531" y="8087290"/>
                </a:cubicBezTo>
                <a:cubicBezTo>
                  <a:pt x="6672967" y="8039077"/>
                  <a:pt x="6646405" y="8111190"/>
                  <a:pt x="6646405" y="8135090"/>
                </a:cubicBezTo>
                <a:cubicBezTo>
                  <a:pt x="6619841" y="8135090"/>
                  <a:pt x="6593278" y="8111190"/>
                  <a:pt x="6593278" y="8158990"/>
                </a:cubicBezTo>
                <a:cubicBezTo>
                  <a:pt x="6593278" y="8158990"/>
                  <a:pt x="6593278" y="8158990"/>
                  <a:pt x="6566715" y="8135090"/>
                </a:cubicBezTo>
                <a:cubicBezTo>
                  <a:pt x="6566715" y="8158990"/>
                  <a:pt x="6566715" y="8158990"/>
                  <a:pt x="6566715" y="8158990"/>
                </a:cubicBezTo>
                <a:cubicBezTo>
                  <a:pt x="6566715" y="8158990"/>
                  <a:pt x="6566715" y="8182890"/>
                  <a:pt x="6593278" y="8182890"/>
                </a:cubicBezTo>
                <a:cubicBezTo>
                  <a:pt x="6593278" y="8182890"/>
                  <a:pt x="6593278" y="8189071"/>
                  <a:pt x="6596343" y="8195252"/>
                </a:cubicBezTo>
                <a:lnTo>
                  <a:pt x="6616265" y="8205142"/>
                </a:lnTo>
                <a:lnTo>
                  <a:pt x="6598387" y="8175472"/>
                </a:lnTo>
                <a:cubicBezTo>
                  <a:pt x="6598387" y="8166407"/>
                  <a:pt x="6605538" y="8160226"/>
                  <a:pt x="6619331" y="8160226"/>
                </a:cubicBezTo>
                <a:cubicBezTo>
                  <a:pt x="6639763" y="8178769"/>
                  <a:pt x="6614222" y="8169292"/>
                  <a:pt x="6611668" y="8184538"/>
                </a:cubicBezTo>
                <a:lnTo>
                  <a:pt x="6617798" y="8205966"/>
                </a:lnTo>
                <a:lnTo>
                  <a:pt x="6619841" y="8206790"/>
                </a:lnTo>
                <a:cubicBezTo>
                  <a:pt x="6619841" y="8206790"/>
                  <a:pt x="6646405" y="8206790"/>
                  <a:pt x="6646405" y="8206790"/>
                </a:cubicBezTo>
                <a:cubicBezTo>
                  <a:pt x="6646405" y="8206790"/>
                  <a:pt x="6646405" y="8230690"/>
                  <a:pt x="6646405" y="8230690"/>
                </a:cubicBezTo>
                <a:cubicBezTo>
                  <a:pt x="6646405" y="8230690"/>
                  <a:pt x="6619841" y="8254590"/>
                  <a:pt x="6593278" y="8254590"/>
                </a:cubicBezTo>
                <a:cubicBezTo>
                  <a:pt x="6593278" y="8254590"/>
                  <a:pt x="6566715" y="8231102"/>
                  <a:pt x="6566715" y="8206790"/>
                </a:cubicBezTo>
                <a:cubicBezTo>
                  <a:pt x="6566715" y="8231102"/>
                  <a:pt x="6566715" y="8254590"/>
                  <a:pt x="6593278" y="8254590"/>
                </a:cubicBezTo>
                <a:cubicBezTo>
                  <a:pt x="6593278" y="8278490"/>
                  <a:pt x="6540151" y="8254590"/>
                  <a:pt x="6566715" y="8254590"/>
                </a:cubicBezTo>
                <a:cubicBezTo>
                  <a:pt x="6540151" y="8230690"/>
                  <a:pt x="6566715" y="8254590"/>
                  <a:pt x="6540151" y="8254590"/>
                </a:cubicBezTo>
                <a:lnTo>
                  <a:pt x="6510523" y="8230278"/>
                </a:lnTo>
                <a:lnTo>
                  <a:pt x="6499796" y="8228218"/>
                </a:lnTo>
                <a:lnTo>
                  <a:pt x="6496221" y="8223272"/>
                </a:lnTo>
                <a:lnTo>
                  <a:pt x="6508991" y="8229042"/>
                </a:lnTo>
                <a:lnTo>
                  <a:pt x="6499796" y="8221624"/>
                </a:lnTo>
                <a:lnTo>
                  <a:pt x="6492645" y="8219152"/>
                </a:lnTo>
                <a:lnTo>
                  <a:pt x="6496221" y="8223272"/>
                </a:lnTo>
                <a:lnTo>
                  <a:pt x="6489069" y="8219976"/>
                </a:lnTo>
                <a:lnTo>
                  <a:pt x="6488558" y="8217092"/>
                </a:lnTo>
                <a:lnTo>
                  <a:pt x="6460463" y="8206790"/>
                </a:lnTo>
                <a:cubicBezTo>
                  <a:pt x="6460463" y="8158990"/>
                  <a:pt x="6513589" y="8182890"/>
                  <a:pt x="6513589" y="8182890"/>
                </a:cubicBezTo>
                <a:cubicBezTo>
                  <a:pt x="6513589" y="8158990"/>
                  <a:pt x="6487025" y="8158990"/>
                  <a:pt x="6460463" y="8158990"/>
                </a:cubicBezTo>
                <a:cubicBezTo>
                  <a:pt x="6460463" y="8135090"/>
                  <a:pt x="6460463" y="8135090"/>
                  <a:pt x="6487025" y="8135090"/>
                </a:cubicBezTo>
                <a:cubicBezTo>
                  <a:pt x="6460463" y="8087290"/>
                  <a:pt x="6460463" y="8135090"/>
                  <a:pt x="6433899" y="8111190"/>
                </a:cubicBezTo>
                <a:cubicBezTo>
                  <a:pt x="6433899" y="8087290"/>
                  <a:pt x="6460463" y="8087290"/>
                  <a:pt x="6460463" y="8111190"/>
                </a:cubicBezTo>
                <a:cubicBezTo>
                  <a:pt x="6487025" y="8087290"/>
                  <a:pt x="6460463" y="8063390"/>
                  <a:pt x="6487025" y="8063390"/>
                </a:cubicBezTo>
                <a:cubicBezTo>
                  <a:pt x="6460463" y="8039490"/>
                  <a:pt x="6460463" y="8039490"/>
                  <a:pt x="6433899" y="8039490"/>
                </a:cubicBezTo>
                <a:cubicBezTo>
                  <a:pt x="6433899" y="8039490"/>
                  <a:pt x="6433899" y="8015177"/>
                  <a:pt x="6433899" y="8015177"/>
                </a:cubicBezTo>
                <a:cubicBezTo>
                  <a:pt x="6420617" y="8015177"/>
                  <a:pt x="6420617" y="8015589"/>
                  <a:pt x="6423683" y="8012705"/>
                </a:cubicBezTo>
                <a:lnTo>
                  <a:pt x="6425726" y="8007760"/>
                </a:lnTo>
                <a:lnTo>
                  <a:pt x="6421129" y="8003639"/>
                </a:lnTo>
                <a:cubicBezTo>
                  <a:pt x="6413977" y="7997458"/>
                  <a:pt x="6407336" y="7991277"/>
                  <a:pt x="6407336" y="7991277"/>
                </a:cubicBezTo>
                <a:cubicBezTo>
                  <a:pt x="6407336" y="7991277"/>
                  <a:pt x="6407847" y="7991277"/>
                  <a:pt x="6410912" y="7991277"/>
                </a:cubicBezTo>
                <a:lnTo>
                  <a:pt x="6433389" y="7991277"/>
                </a:lnTo>
                <a:lnTo>
                  <a:pt x="6397119" y="7967789"/>
                </a:lnTo>
                <a:cubicBezTo>
                  <a:pt x="6387413" y="7961608"/>
                  <a:pt x="6380773" y="7955839"/>
                  <a:pt x="6380773" y="7943889"/>
                </a:cubicBezTo>
                <a:cubicBezTo>
                  <a:pt x="6354210" y="7967789"/>
                  <a:pt x="6327136" y="7967377"/>
                  <a:pt x="6300573" y="7991277"/>
                </a:cubicBezTo>
                <a:cubicBezTo>
                  <a:pt x="6274009" y="7967377"/>
                  <a:pt x="6274009" y="7967789"/>
                  <a:pt x="6247447" y="7967789"/>
                </a:cubicBezTo>
                <a:cubicBezTo>
                  <a:pt x="6274009" y="7991689"/>
                  <a:pt x="6274009" y="7967377"/>
                  <a:pt x="6274009" y="8015177"/>
                </a:cubicBezTo>
                <a:cubicBezTo>
                  <a:pt x="6274009" y="7991277"/>
                  <a:pt x="6247447" y="7991277"/>
                  <a:pt x="6247447" y="7991277"/>
                </a:cubicBezTo>
                <a:cubicBezTo>
                  <a:pt x="6220883" y="7991277"/>
                  <a:pt x="6247447" y="7967789"/>
                  <a:pt x="6220883" y="7967789"/>
                </a:cubicBezTo>
                <a:cubicBezTo>
                  <a:pt x="6220883" y="7943889"/>
                  <a:pt x="6220883" y="7943889"/>
                  <a:pt x="6220883" y="7943889"/>
                </a:cubicBezTo>
                <a:cubicBezTo>
                  <a:pt x="6220883" y="7919989"/>
                  <a:pt x="6220883" y="7943477"/>
                  <a:pt x="6194320" y="7919577"/>
                </a:cubicBezTo>
                <a:cubicBezTo>
                  <a:pt x="6194320" y="7895677"/>
                  <a:pt x="6220883" y="7919577"/>
                  <a:pt x="6220883" y="7919577"/>
                </a:cubicBezTo>
                <a:cubicBezTo>
                  <a:pt x="6220883" y="7919577"/>
                  <a:pt x="6220883" y="7895677"/>
                  <a:pt x="6220883" y="7895677"/>
                </a:cubicBezTo>
                <a:cubicBezTo>
                  <a:pt x="6194320" y="7895677"/>
                  <a:pt x="6194320" y="7871776"/>
                  <a:pt x="6194320" y="7895677"/>
                </a:cubicBezTo>
                <a:cubicBezTo>
                  <a:pt x="6181039" y="7883727"/>
                  <a:pt x="6174397" y="7877958"/>
                  <a:pt x="6167757" y="7874661"/>
                </a:cubicBezTo>
                <a:lnTo>
                  <a:pt x="6141194" y="7872189"/>
                </a:lnTo>
                <a:lnTo>
                  <a:pt x="6141194" y="7874249"/>
                </a:lnTo>
                <a:cubicBezTo>
                  <a:pt x="6141194" y="7874249"/>
                  <a:pt x="6114120" y="7850349"/>
                  <a:pt x="6114120" y="7850349"/>
                </a:cubicBezTo>
                <a:cubicBezTo>
                  <a:pt x="6114120" y="7850349"/>
                  <a:pt x="6114120" y="7850349"/>
                  <a:pt x="6117185" y="7850349"/>
                </a:cubicBezTo>
                <a:lnTo>
                  <a:pt x="6141194" y="7850349"/>
                </a:lnTo>
                <a:lnTo>
                  <a:pt x="6141194" y="7848288"/>
                </a:lnTo>
                <a:cubicBezTo>
                  <a:pt x="6141194" y="7872189"/>
                  <a:pt x="6167757" y="7848288"/>
                  <a:pt x="6167757" y="7872189"/>
                </a:cubicBezTo>
                <a:cubicBezTo>
                  <a:pt x="6167757" y="7860239"/>
                  <a:pt x="6167757" y="7854058"/>
                  <a:pt x="6167757" y="7848288"/>
                </a:cubicBezTo>
                <a:lnTo>
                  <a:pt x="6167757" y="7825213"/>
                </a:lnTo>
                <a:lnTo>
                  <a:pt x="6167757" y="7823976"/>
                </a:lnTo>
                <a:cubicBezTo>
                  <a:pt x="6194320" y="7823976"/>
                  <a:pt x="6194320" y="7823976"/>
                  <a:pt x="6194320" y="7823976"/>
                </a:cubicBezTo>
                <a:cubicBezTo>
                  <a:pt x="6194320" y="7847876"/>
                  <a:pt x="6194320" y="7848288"/>
                  <a:pt x="6194320" y="7848288"/>
                </a:cubicBezTo>
                <a:cubicBezTo>
                  <a:pt x="6194320" y="7848288"/>
                  <a:pt x="6194320" y="7848288"/>
                  <a:pt x="6220883" y="7872189"/>
                </a:cubicBezTo>
                <a:lnTo>
                  <a:pt x="6214753" y="7855706"/>
                </a:lnTo>
                <a:lnTo>
                  <a:pt x="6217819" y="7856942"/>
                </a:lnTo>
                <a:cubicBezTo>
                  <a:pt x="6221394" y="7859826"/>
                  <a:pt x="6220883" y="7860239"/>
                  <a:pt x="6220883" y="7848288"/>
                </a:cubicBezTo>
                <a:lnTo>
                  <a:pt x="6211689" y="7848288"/>
                </a:lnTo>
                <a:lnTo>
                  <a:pt x="6208113" y="7839223"/>
                </a:lnTo>
                <a:cubicBezTo>
                  <a:pt x="6201471" y="7830158"/>
                  <a:pt x="6194320" y="7823976"/>
                  <a:pt x="6194320" y="7823976"/>
                </a:cubicBezTo>
                <a:cubicBezTo>
                  <a:pt x="6194320" y="7823976"/>
                  <a:pt x="6167757" y="7823976"/>
                  <a:pt x="6167757" y="7800076"/>
                </a:cubicBezTo>
                <a:cubicBezTo>
                  <a:pt x="6167757" y="7800076"/>
                  <a:pt x="6194320" y="7800076"/>
                  <a:pt x="6194320" y="7800076"/>
                </a:cubicBezTo>
                <a:cubicBezTo>
                  <a:pt x="6194320" y="7800076"/>
                  <a:pt x="6194320" y="7800488"/>
                  <a:pt x="6194320" y="7776176"/>
                </a:cubicBezTo>
                <a:cubicBezTo>
                  <a:pt x="6167757" y="7776176"/>
                  <a:pt x="6167757" y="7752688"/>
                  <a:pt x="6167757" y="7752688"/>
                </a:cubicBezTo>
                <a:cubicBezTo>
                  <a:pt x="6167757" y="7752688"/>
                  <a:pt x="6141194" y="7752688"/>
                  <a:pt x="6141194" y="7752688"/>
                </a:cubicBezTo>
                <a:cubicBezTo>
                  <a:pt x="6141194" y="7728788"/>
                  <a:pt x="6061505" y="7632776"/>
                  <a:pt x="6061505" y="7680576"/>
                </a:cubicBezTo>
                <a:cubicBezTo>
                  <a:pt x="6061505" y="7704476"/>
                  <a:pt x="6088067" y="7704476"/>
                  <a:pt x="6088067" y="7704476"/>
                </a:cubicBezTo>
                <a:cubicBezTo>
                  <a:pt x="6088067" y="7728376"/>
                  <a:pt x="6061505" y="7704476"/>
                  <a:pt x="6061505" y="7704476"/>
                </a:cubicBezTo>
                <a:cubicBezTo>
                  <a:pt x="6061505" y="7680576"/>
                  <a:pt x="6034941" y="7656676"/>
                  <a:pt x="6008378" y="7632776"/>
                </a:cubicBezTo>
                <a:cubicBezTo>
                  <a:pt x="6034941" y="7632776"/>
                  <a:pt x="6034941" y="7632776"/>
                  <a:pt x="6061505" y="7632776"/>
                </a:cubicBezTo>
                <a:cubicBezTo>
                  <a:pt x="6061505" y="7632776"/>
                  <a:pt x="6061505" y="7632776"/>
                  <a:pt x="6061505" y="7608876"/>
                </a:cubicBezTo>
                <a:cubicBezTo>
                  <a:pt x="6061505" y="7608876"/>
                  <a:pt x="6061505" y="7608876"/>
                  <a:pt x="6034941" y="7608876"/>
                </a:cubicBezTo>
                <a:cubicBezTo>
                  <a:pt x="6048223" y="7596926"/>
                  <a:pt x="6054863" y="7590745"/>
                  <a:pt x="6058439" y="7587860"/>
                </a:cubicBezTo>
                <a:lnTo>
                  <a:pt x="6059461" y="7586624"/>
                </a:lnTo>
                <a:lnTo>
                  <a:pt x="6061505" y="7587860"/>
                </a:lnTo>
                <a:cubicBezTo>
                  <a:pt x="6074786" y="7596926"/>
                  <a:pt x="6088067" y="7608876"/>
                  <a:pt x="6088067" y="7608876"/>
                </a:cubicBezTo>
                <a:cubicBezTo>
                  <a:pt x="6088067" y="7584976"/>
                  <a:pt x="6088067" y="7584976"/>
                  <a:pt x="6088067" y="7560664"/>
                </a:cubicBezTo>
                <a:cubicBezTo>
                  <a:pt x="6061505" y="7560664"/>
                  <a:pt x="6061505" y="7560664"/>
                  <a:pt x="6061505" y="7560664"/>
                </a:cubicBezTo>
                <a:cubicBezTo>
                  <a:pt x="6061505" y="7560664"/>
                  <a:pt x="6034941" y="7561076"/>
                  <a:pt x="6034941" y="7537176"/>
                </a:cubicBezTo>
                <a:cubicBezTo>
                  <a:pt x="6034941" y="7537176"/>
                  <a:pt x="6008378" y="7537176"/>
                  <a:pt x="6008378" y="7537176"/>
                </a:cubicBezTo>
                <a:cubicBezTo>
                  <a:pt x="6008378" y="7513276"/>
                  <a:pt x="5981815" y="7513276"/>
                  <a:pt x="5981815" y="7513276"/>
                </a:cubicBezTo>
                <a:cubicBezTo>
                  <a:pt x="5981815" y="7513276"/>
                  <a:pt x="5981815" y="7513276"/>
                  <a:pt x="5981815" y="7537176"/>
                </a:cubicBezTo>
                <a:cubicBezTo>
                  <a:pt x="5955252" y="7513276"/>
                  <a:pt x="5955252" y="7513276"/>
                  <a:pt x="5955252" y="7489376"/>
                </a:cubicBezTo>
                <a:cubicBezTo>
                  <a:pt x="5955252" y="7513276"/>
                  <a:pt x="5928689" y="7489376"/>
                  <a:pt x="5928689" y="7513276"/>
                </a:cubicBezTo>
                <a:cubicBezTo>
                  <a:pt x="5928689" y="7513276"/>
                  <a:pt x="5928689" y="7512864"/>
                  <a:pt x="5928689" y="7516160"/>
                </a:cubicBezTo>
                <a:lnTo>
                  <a:pt x="5928689" y="7525226"/>
                </a:lnTo>
                <a:lnTo>
                  <a:pt x="5928689" y="7537176"/>
                </a:lnTo>
                <a:cubicBezTo>
                  <a:pt x="5928689" y="7561076"/>
                  <a:pt x="5928689" y="7561076"/>
                  <a:pt x="5955252" y="7608876"/>
                </a:cubicBezTo>
                <a:cubicBezTo>
                  <a:pt x="5955252" y="7608876"/>
                  <a:pt x="5928689" y="7584976"/>
                  <a:pt x="5928689" y="7560664"/>
                </a:cubicBezTo>
                <a:cubicBezTo>
                  <a:pt x="5928689" y="7560664"/>
                  <a:pt x="5928689" y="7561076"/>
                  <a:pt x="5902126" y="7584976"/>
                </a:cubicBezTo>
                <a:cubicBezTo>
                  <a:pt x="5902126" y="7584976"/>
                  <a:pt x="5928689" y="7632776"/>
                  <a:pt x="5902126" y="7632776"/>
                </a:cubicBezTo>
                <a:cubicBezTo>
                  <a:pt x="5902126" y="7608876"/>
                  <a:pt x="5902126" y="7608876"/>
                  <a:pt x="5875563" y="7608876"/>
                </a:cubicBezTo>
                <a:cubicBezTo>
                  <a:pt x="5902126" y="7632776"/>
                  <a:pt x="5902126" y="7632776"/>
                  <a:pt x="5902126" y="7632776"/>
                </a:cubicBezTo>
                <a:cubicBezTo>
                  <a:pt x="5902126" y="7632776"/>
                  <a:pt x="5928689" y="7656676"/>
                  <a:pt x="5928689" y="7656676"/>
                </a:cubicBezTo>
                <a:cubicBezTo>
                  <a:pt x="5928689" y="7656676"/>
                  <a:pt x="5902126" y="7656676"/>
                  <a:pt x="5928689" y="7680576"/>
                </a:cubicBezTo>
                <a:cubicBezTo>
                  <a:pt x="5928689" y="7680576"/>
                  <a:pt x="5902126" y="7680576"/>
                  <a:pt x="5902126" y="7680576"/>
                </a:cubicBezTo>
                <a:cubicBezTo>
                  <a:pt x="5902126" y="7680576"/>
                  <a:pt x="5875563" y="7656676"/>
                  <a:pt x="5875563" y="7656676"/>
                </a:cubicBezTo>
                <a:cubicBezTo>
                  <a:pt x="5875563" y="7656676"/>
                  <a:pt x="5868922" y="7656676"/>
                  <a:pt x="5862281" y="7656676"/>
                </a:cubicBezTo>
                <a:lnTo>
                  <a:pt x="5859727" y="7656676"/>
                </a:lnTo>
                <a:cubicBezTo>
                  <a:pt x="5863814" y="7656676"/>
                  <a:pt x="5849000" y="7656676"/>
                  <a:pt x="5849000" y="7656676"/>
                </a:cubicBezTo>
                <a:cubicBezTo>
                  <a:pt x="5849000" y="7656676"/>
                  <a:pt x="5848489" y="7662857"/>
                  <a:pt x="5852064" y="7668626"/>
                </a:cubicBezTo>
                <a:lnTo>
                  <a:pt x="5863814" y="7674807"/>
                </a:lnTo>
                <a:lnTo>
                  <a:pt x="5849000" y="7680576"/>
                </a:lnTo>
                <a:cubicBezTo>
                  <a:pt x="5849000" y="7680576"/>
                  <a:pt x="5821926" y="7680576"/>
                  <a:pt x="5821926" y="7680576"/>
                </a:cubicBezTo>
                <a:cubicBezTo>
                  <a:pt x="5821926" y="7680576"/>
                  <a:pt x="5821926" y="7680576"/>
                  <a:pt x="5821926" y="7656676"/>
                </a:cubicBezTo>
                <a:cubicBezTo>
                  <a:pt x="5821926" y="7656676"/>
                  <a:pt x="5821926" y="7632776"/>
                  <a:pt x="5821926" y="7632776"/>
                </a:cubicBezTo>
                <a:cubicBezTo>
                  <a:pt x="5795362" y="7608876"/>
                  <a:pt x="5795362" y="7608876"/>
                  <a:pt x="5795362" y="7608876"/>
                </a:cubicBezTo>
                <a:cubicBezTo>
                  <a:pt x="5795362" y="7608876"/>
                  <a:pt x="5795362" y="7608876"/>
                  <a:pt x="5768799" y="7608876"/>
                </a:cubicBezTo>
                <a:cubicBezTo>
                  <a:pt x="5768799" y="7584976"/>
                  <a:pt x="5768799" y="7584976"/>
                  <a:pt x="5742236" y="7560664"/>
                </a:cubicBezTo>
                <a:cubicBezTo>
                  <a:pt x="5742236" y="7584976"/>
                  <a:pt x="5742236" y="7584976"/>
                  <a:pt x="5742236" y="7584976"/>
                </a:cubicBezTo>
                <a:cubicBezTo>
                  <a:pt x="5742236" y="7584976"/>
                  <a:pt x="5742236" y="7584976"/>
                  <a:pt x="5742236" y="7587860"/>
                </a:cubicBezTo>
                <a:lnTo>
                  <a:pt x="5742236" y="7605580"/>
                </a:lnTo>
                <a:cubicBezTo>
                  <a:pt x="5742236" y="7608876"/>
                  <a:pt x="5742236" y="7608876"/>
                  <a:pt x="5742236" y="7608876"/>
                </a:cubicBezTo>
                <a:lnTo>
                  <a:pt x="5732530" y="7599810"/>
                </a:lnTo>
                <a:lnTo>
                  <a:pt x="5731509" y="7598986"/>
                </a:lnTo>
                <a:lnTo>
                  <a:pt x="5731509" y="7598574"/>
                </a:lnTo>
                <a:lnTo>
                  <a:pt x="5729465" y="7596926"/>
                </a:lnTo>
                <a:cubicBezTo>
                  <a:pt x="5722825" y="7591157"/>
                  <a:pt x="5715673" y="7584976"/>
                  <a:pt x="5715673" y="7584976"/>
                </a:cubicBezTo>
                <a:cubicBezTo>
                  <a:pt x="5715673" y="7584976"/>
                  <a:pt x="5715673" y="7584976"/>
                  <a:pt x="5689110" y="7584976"/>
                </a:cubicBezTo>
                <a:cubicBezTo>
                  <a:pt x="5689110" y="7584976"/>
                  <a:pt x="5689110" y="7560664"/>
                  <a:pt x="5689110" y="7560664"/>
                </a:cubicBezTo>
                <a:cubicBezTo>
                  <a:pt x="5689110" y="7560664"/>
                  <a:pt x="5689110" y="7537176"/>
                  <a:pt x="5689110" y="7537176"/>
                </a:cubicBezTo>
                <a:cubicBezTo>
                  <a:pt x="5662547" y="7537176"/>
                  <a:pt x="5662547" y="7537176"/>
                  <a:pt x="5635984" y="7513276"/>
                </a:cubicBezTo>
                <a:cubicBezTo>
                  <a:pt x="5635984" y="7537176"/>
                  <a:pt x="5635984" y="7537176"/>
                  <a:pt x="5635984" y="7537176"/>
                </a:cubicBezTo>
                <a:cubicBezTo>
                  <a:pt x="5649265" y="7537176"/>
                  <a:pt x="5655906" y="7543357"/>
                  <a:pt x="5659482" y="7546242"/>
                </a:cubicBezTo>
                <a:lnTo>
                  <a:pt x="5659993" y="7546654"/>
                </a:lnTo>
                <a:lnTo>
                  <a:pt x="5662547" y="7560664"/>
                </a:lnTo>
                <a:cubicBezTo>
                  <a:pt x="5662547" y="7560664"/>
                  <a:pt x="5662547" y="7584976"/>
                  <a:pt x="5689110" y="7584976"/>
                </a:cubicBezTo>
                <a:cubicBezTo>
                  <a:pt x="5689110" y="7584976"/>
                  <a:pt x="5662547" y="7584976"/>
                  <a:pt x="5662547" y="7584976"/>
                </a:cubicBezTo>
                <a:cubicBezTo>
                  <a:pt x="5662547" y="7608876"/>
                  <a:pt x="5662547" y="7608876"/>
                  <a:pt x="5689110" y="7608876"/>
                </a:cubicBezTo>
                <a:cubicBezTo>
                  <a:pt x="5689110" y="7632776"/>
                  <a:pt x="5689110" y="7632776"/>
                  <a:pt x="5662547" y="7632776"/>
                </a:cubicBezTo>
                <a:cubicBezTo>
                  <a:pt x="5662547" y="7632776"/>
                  <a:pt x="5662547" y="7632776"/>
                  <a:pt x="5662547" y="7636072"/>
                </a:cubicBezTo>
                <a:lnTo>
                  <a:pt x="5662547" y="7653792"/>
                </a:lnTo>
                <a:lnTo>
                  <a:pt x="5662547" y="7656676"/>
                </a:lnTo>
                <a:cubicBezTo>
                  <a:pt x="5662547" y="7656676"/>
                  <a:pt x="5635984" y="7656676"/>
                  <a:pt x="5635984" y="7656676"/>
                </a:cubicBezTo>
                <a:cubicBezTo>
                  <a:pt x="5635984" y="7632776"/>
                  <a:pt x="5635984" y="7632776"/>
                  <a:pt x="5635984" y="7632776"/>
                </a:cubicBezTo>
                <a:cubicBezTo>
                  <a:pt x="5635984" y="7632776"/>
                  <a:pt x="5635984" y="7632776"/>
                  <a:pt x="5609420" y="7632776"/>
                </a:cubicBezTo>
                <a:lnTo>
                  <a:pt x="5609420" y="7641842"/>
                </a:lnTo>
                <a:cubicBezTo>
                  <a:pt x="5609420" y="7650907"/>
                  <a:pt x="5609420" y="7656676"/>
                  <a:pt x="5609420" y="7656676"/>
                </a:cubicBezTo>
                <a:cubicBezTo>
                  <a:pt x="5609420" y="7632776"/>
                  <a:pt x="5582857" y="7632776"/>
                  <a:pt x="5582857" y="7656676"/>
                </a:cubicBezTo>
                <a:cubicBezTo>
                  <a:pt x="5569576" y="7644726"/>
                  <a:pt x="5562935" y="7632776"/>
                  <a:pt x="5556294" y="7624122"/>
                </a:cubicBezTo>
                <a:lnTo>
                  <a:pt x="5551697" y="7621238"/>
                </a:lnTo>
                <a:lnTo>
                  <a:pt x="5551697" y="7622886"/>
                </a:lnTo>
                <a:cubicBezTo>
                  <a:pt x="5548632" y="7629068"/>
                  <a:pt x="5543013" y="7635248"/>
                  <a:pt x="5530753" y="7635248"/>
                </a:cubicBezTo>
                <a:cubicBezTo>
                  <a:pt x="5530753" y="7635248"/>
                  <a:pt x="5530753" y="7634836"/>
                  <a:pt x="5533818" y="7631952"/>
                </a:cubicBezTo>
                <a:lnTo>
                  <a:pt x="5546588" y="7618354"/>
                </a:lnTo>
                <a:lnTo>
                  <a:pt x="5529731" y="7608876"/>
                </a:lnTo>
                <a:cubicBezTo>
                  <a:pt x="5529731" y="7608876"/>
                  <a:pt x="5529731" y="7584976"/>
                  <a:pt x="5529731" y="7560664"/>
                </a:cubicBezTo>
                <a:cubicBezTo>
                  <a:pt x="5503168" y="7560664"/>
                  <a:pt x="5450042" y="7537176"/>
                  <a:pt x="5396915" y="7465064"/>
                </a:cubicBezTo>
                <a:cubicBezTo>
                  <a:pt x="5396915" y="7441164"/>
                  <a:pt x="5370352" y="7441164"/>
                  <a:pt x="5370352" y="7465064"/>
                </a:cubicBezTo>
                <a:cubicBezTo>
                  <a:pt x="5370352" y="7441164"/>
                  <a:pt x="5370352" y="7441576"/>
                  <a:pt x="5396915" y="7417676"/>
                </a:cubicBezTo>
                <a:cubicBezTo>
                  <a:pt x="5370352" y="7417676"/>
                  <a:pt x="5370352" y="7417676"/>
                  <a:pt x="5370352" y="7417676"/>
                </a:cubicBezTo>
                <a:cubicBezTo>
                  <a:pt x="5370352" y="7417676"/>
                  <a:pt x="5343278" y="7393364"/>
                  <a:pt x="5343278" y="7369463"/>
                </a:cubicBezTo>
                <a:cubicBezTo>
                  <a:pt x="5316715" y="7369463"/>
                  <a:pt x="5316715" y="7369463"/>
                  <a:pt x="5316715" y="7369463"/>
                </a:cubicBezTo>
                <a:cubicBezTo>
                  <a:pt x="5290152" y="7345563"/>
                  <a:pt x="5290152" y="7345563"/>
                  <a:pt x="5290152" y="7345563"/>
                </a:cubicBezTo>
                <a:cubicBezTo>
                  <a:pt x="5263589" y="7321663"/>
                  <a:pt x="5263589" y="7297763"/>
                  <a:pt x="5237026" y="7297763"/>
                </a:cubicBezTo>
                <a:cubicBezTo>
                  <a:pt x="5237026" y="7273863"/>
                  <a:pt x="5210462" y="7273863"/>
                  <a:pt x="5210462" y="7273863"/>
                </a:cubicBezTo>
                <a:cubicBezTo>
                  <a:pt x="5237026" y="7273863"/>
                  <a:pt x="5237026" y="7273863"/>
                  <a:pt x="5237026" y="7273863"/>
                </a:cubicBezTo>
                <a:cubicBezTo>
                  <a:pt x="5210462" y="7273863"/>
                  <a:pt x="5210462" y="7249963"/>
                  <a:pt x="5210462" y="7249963"/>
                </a:cubicBezTo>
                <a:cubicBezTo>
                  <a:pt x="5210462" y="7249963"/>
                  <a:pt x="5210462" y="7249963"/>
                  <a:pt x="5210462" y="7252848"/>
                </a:cubicBezTo>
                <a:lnTo>
                  <a:pt x="5210462" y="7261913"/>
                </a:lnTo>
                <a:lnTo>
                  <a:pt x="5210462" y="7273863"/>
                </a:lnTo>
                <a:cubicBezTo>
                  <a:pt x="5183899" y="7273863"/>
                  <a:pt x="5183899" y="7249963"/>
                  <a:pt x="5157336" y="7249963"/>
                </a:cubicBezTo>
                <a:cubicBezTo>
                  <a:pt x="5210462" y="7273863"/>
                  <a:pt x="5157336" y="7249963"/>
                  <a:pt x="5183899" y="7297763"/>
                </a:cubicBezTo>
                <a:cubicBezTo>
                  <a:pt x="5157336" y="7273863"/>
                  <a:pt x="5157336" y="7273863"/>
                  <a:pt x="5157336" y="7273863"/>
                </a:cubicBezTo>
                <a:cubicBezTo>
                  <a:pt x="5157336" y="7297763"/>
                  <a:pt x="5183899" y="7297763"/>
                  <a:pt x="5183899" y="7297763"/>
                </a:cubicBezTo>
                <a:cubicBezTo>
                  <a:pt x="5183899" y="7321663"/>
                  <a:pt x="5183899" y="7298175"/>
                  <a:pt x="5210462" y="7322075"/>
                </a:cubicBezTo>
                <a:cubicBezTo>
                  <a:pt x="5210462" y="7322075"/>
                  <a:pt x="5210462" y="7345563"/>
                  <a:pt x="5237026" y="7345563"/>
                </a:cubicBezTo>
                <a:cubicBezTo>
                  <a:pt x="5237026" y="7369876"/>
                  <a:pt x="5263589" y="7393776"/>
                  <a:pt x="5290152" y="7417676"/>
                </a:cubicBezTo>
                <a:cubicBezTo>
                  <a:pt x="5290152" y="7417676"/>
                  <a:pt x="5290152" y="7417676"/>
                  <a:pt x="5316715" y="7441576"/>
                </a:cubicBezTo>
                <a:cubicBezTo>
                  <a:pt x="5343278" y="7465476"/>
                  <a:pt x="5343278" y="7465476"/>
                  <a:pt x="5370352" y="7489376"/>
                </a:cubicBezTo>
                <a:cubicBezTo>
                  <a:pt x="5370352" y="7489376"/>
                  <a:pt x="5370352" y="7489376"/>
                  <a:pt x="5343278" y="7489376"/>
                </a:cubicBezTo>
                <a:cubicBezTo>
                  <a:pt x="5316715" y="7489376"/>
                  <a:pt x="5316715" y="7488964"/>
                  <a:pt x="5316715" y="7465064"/>
                </a:cubicBezTo>
                <a:cubicBezTo>
                  <a:pt x="5290152" y="7465064"/>
                  <a:pt x="5290152" y="7465064"/>
                  <a:pt x="5290152" y="7465064"/>
                </a:cubicBezTo>
                <a:cubicBezTo>
                  <a:pt x="5290152" y="7465064"/>
                  <a:pt x="5263589" y="7417676"/>
                  <a:pt x="5237026" y="7417676"/>
                </a:cubicBezTo>
                <a:cubicBezTo>
                  <a:pt x="5237026" y="7417676"/>
                  <a:pt x="5210462" y="7393364"/>
                  <a:pt x="5210462" y="7369463"/>
                </a:cubicBezTo>
                <a:cubicBezTo>
                  <a:pt x="5183899" y="7369463"/>
                  <a:pt x="5157336" y="7322075"/>
                  <a:pt x="5157336" y="7322075"/>
                </a:cubicBezTo>
                <a:cubicBezTo>
                  <a:pt x="5130773" y="7322075"/>
                  <a:pt x="5130773" y="7297763"/>
                  <a:pt x="5130773" y="7297763"/>
                </a:cubicBezTo>
                <a:cubicBezTo>
                  <a:pt x="5104210" y="7273863"/>
                  <a:pt x="5077647" y="7226475"/>
                  <a:pt x="5051084" y="7226475"/>
                </a:cubicBezTo>
                <a:cubicBezTo>
                  <a:pt x="5051084" y="7202575"/>
                  <a:pt x="5024520" y="7178262"/>
                  <a:pt x="5024520" y="7154362"/>
                </a:cubicBezTo>
                <a:cubicBezTo>
                  <a:pt x="5024520" y="7154362"/>
                  <a:pt x="5024520" y="7154362"/>
                  <a:pt x="5024520" y="7178262"/>
                </a:cubicBezTo>
                <a:cubicBezTo>
                  <a:pt x="4997957" y="7154362"/>
                  <a:pt x="4978035" y="7136644"/>
                  <a:pt x="4961178" y="7121397"/>
                </a:cubicBezTo>
                <a:lnTo>
                  <a:pt x="4944831" y="7106562"/>
                </a:lnTo>
                <a:lnTo>
                  <a:pt x="4944320" y="7096260"/>
                </a:lnTo>
                <a:cubicBezTo>
                  <a:pt x="4943299" y="7092964"/>
                  <a:pt x="4941255" y="7095848"/>
                  <a:pt x="4933593" y="7092964"/>
                </a:cubicBezTo>
                <a:lnTo>
                  <a:pt x="4944831" y="7106562"/>
                </a:lnTo>
                <a:lnTo>
                  <a:pt x="4918268" y="7082662"/>
                </a:lnTo>
                <a:lnTo>
                  <a:pt x="4933082" y="7092552"/>
                </a:lnTo>
                <a:lnTo>
                  <a:pt x="4901411" y="7055466"/>
                </a:lnTo>
                <a:cubicBezTo>
                  <a:pt x="4884553" y="7034862"/>
                  <a:pt x="4865142" y="7010962"/>
                  <a:pt x="4838068" y="6987062"/>
                </a:cubicBezTo>
                <a:cubicBezTo>
                  <a:pt x="4838068" y="6987062"/>
                  <a:pt x="4811505" y="6987062"/>
                  <a:pt x="4784941" y="6987062"/>
                </a:cubicBezTo>
                <a:cubicBezTo>
                  <a:pt x="4784941" y="7010962"/>
                  <a:pt x="4758378" y="7010550"/>
                  <a:pt x="4784941" y="7034450"/>
                </a:cubicBezTo>
                <a:cubicBezTo>
                  <a:pt x="4731815" y="7010550"/>
                  <a:pt x="4758378" y="7082250"/>
                  <a:pt x="4731815" y="7034450"/>
                </a:cubicBezTo>
                <a:cubicBezTo>
                  <a:pt x="4731815" y="7082250"/>
                  <a:pt x="4678689" y="7058762"/>
                  <a:pt x="4678689" y="7082662"/>
                </a:cubicBezTo>
                <a:cubicBezTo>
                  <a:pt x="4652126" y="7034862"/>
                  <a:pt x="4705252" y="7058350"/>
                  <a:pt x="4705252" y="7034450"/>
                </a:cubicBezTo>
                <a:cubicBezTo>
                  <a:pt x="4705252" y="7034450"/>
                  <a:pt x="4705252" y="7034862"/>
                  <a:pt x="4705252" y="7010962"/>
                </a:cubicBezTo>
                <a:cubicBezTo>
                  <a:pt x="4678689" y="7010962"/>
                  <a:pt x="4705252" y="7034450"/>
                  <a:pt x="4678689" y="7034450"/>
                </a:cubicBezTo>
                <a:cubicBezTo>
                  <a:pt x="4678689" y="7034450"/>
                  <a:pt x="4652126" y="7010962"/>
                  <a:pt x="4652126" y="7010962"/>
                </a:cubicBezTo>
                <a:cubicBezTo>
                  <a:pt x="4625563" y="7010962"/>
                  <a:pt x="4652126" y="7034862"/>
                  <a:pt x="4652126" y="7058762"/>
                </a:cubicBezTo>
                <a:cubicBezTo>
                  <a:pt x="4652126" y="7058762"/>
                  <a:pt x="4625563" y="7010962"/>
                  <a:pt x="4625563" y="7010962"/>
                </a:cubicBezTo>
                <a:cubicBezTo>
                  <a:pt x="4598999" y="7010962"/>
                  <a:pt x="4625563" y="7034862"/>
                  <a:pt x="4625563" y="7058762"/>
                </a:cubicBezTo>
                <a:cubicBezTo>
                  <a:pt x="4632203" y="7064944"/>
                  <a:pt x="4637312" y="7067828"/>
                  <a:pt x="4641398" y="7069064"/>
                </a:cubicBezTo>
                <a:lnTo>
                  <a:pt x="4650593" y="7070300"/>
                </a:lnTo>
                <a:lnTo>
                  <a:pt x="4650593" y="7063707"/>
                </a:lnTo>
                <a:cubicBezTo>
                  <a:pt x="4650593" y="7060410"/>
                  <a:pt x="4650593" y="7060410"/>
                  <a:pt x="4650593" y="7060410"/>
                </a:cubicBezTo>
                <a:lnTo>
                  <a:pt x="4661321" y="7071948"/>
                </a:lnTo>
                <a:lnTo>
                  <a:pt x="4663364" y="7072360"/>
                </a:lnTo>
                <a:cubicBezTo>
                  <a:pt x="4667451" y="7074009"/>
                  <a:pt x="4672048" y="7076482"/>
                  <a:pt x="4678689" y="7082662"/>
                </a:cubicBezTo>
                <a:cubicBezTo>
                  <a:pt x="4678689" y="7094612"/>
                  <a:pt x="4672048" y="7094612"/>
                  <a:pt x="4662342" y="7091728"/>
                </a:cubicBezTo>
                <a:lnTo>
                  <a:pt x="4638844" y="7085959"/>
                </a:lnTo>
                <a:lnTo>
                  <a:pt x="4638844" y="7085547"/>
                </a:lnTo>
                <a:cubicBezTo>
                  <a:pt x="4632203" y="7082250"/>
                  <a:pt x="4625563" y="7082662"/>
                  <a:pt x="4625563" y="7082662"/>
                </a:cubicBezTo>
                <a:lnTo>
                  <a:pt x="4638844" y="7085959"/>
                </a:lnTo>
                <a:lnTo>
                  <a:pt x="4652126" y="7106562"/>
                </a:lnTo>
                <a:cubicBezTo>
                  <a:pt x="4598999" y="7082662"/>
                  <a:pt x="4598999" y="7106562"/>
                  <a:pt x="4545873" y="7058762"/>
                </a:cubicBezTo>
                <a:cubicBezTo>
                  <a:pt x="4545873" y="7058762"/>
                  <a:pt x="4519309" y="7058762"/>
                  <a:pt x="4492746" y="7058762"/>
                </a:cubicBezTo>
                <a:cubicBezTo>
                  <a:pt x="4519309" y="7082662"/>
                  <a:pt x="4519309" y="7082662"/>
                  <a:pt x="4545873" y="7106562"/>
                </a:cubicBezTo>
                <a:cubicBezTo>
                  <a:pt x="4519309" y="7082662"/>
                  <a:pt x="4519309" y="7106150"/>
                  <a:pt x="4519309" y="7130462"/>
                </a:cubicBezTo>
                <a:cubicBezTo>
                  <a:pt x="4519309" y="7106150"/>
                  <a:pt x="4492746" y="7106562"/>
                  <a:pt x="4492746" y="7106562"/>
                </a:cubicBezTo>
                <a:cubicBezTo>
                  <a:pt x="4492746" y="7130462"/>
                  <a:pt x="4519309" y="7130462"/>
                  <a:pt x="4519309" y="7154362"/>
                </a:cubicBezTo>
                <a:cubicBezTo>
                  <a:pt x="4499387" y="7118512"/>
                  <a:pt x="4494279" y="7136644"/>
                  <a:pt x="4482019" y="7127578"/>
                </a:cubicBezTo>
                <a:lnTo>
                  <a:pt x="4477932" y="7122221"/>
                </a:lnTo>
                <a:lnTo>
                  <a:pt x="4477932" y="7120573"/>
                </a:lnTo>
                <a:cubicBezTo>
                  <a:pt x="4476400" y="7116864"/>
                  <a:pt x="4472824" y="7112332"/>
                  <a:pt x="4466183" y="7106562"/>
                </a:cubicBezTo>
                <a:lnTo>
                  <a:pt x="4477932" y="7122221"/>
                </a:lnTo>
                <a:lnTo>
                  <a:pt x="4479465" y="7130462"/>
                </a:lnTo>
                <a:cubicBezTo>
                  <a:pt x="4479465" y="7136232"/>
                  <a:pt x="4479465" y="7142412"/>
                  <a:pt x="4492746" y="7154362"/>
                </a:cubicBezTo>
                <a:cubicBezTo>
                  <a:pt x="4492746" y="7154362"/>
                  <a:pt x="4439620" y="7130462"/>
                  <a:pt x="4439620" y="7130462"/>
                </a:cubicBezTo>
                <a:cubicBezTo>
                  <a:pt x="4413057" y="7106150"/>
                  <a:pt x="4413057" y="7130462"/>
                  <a:pt x="4439620" y="7154362"/>
                </a:cubicBezTo>
                <a:cubicBezTo>
                  <a:pt x="4439620" y="7154362"/>
                  <a:pt x="4439620" y="7154362"/>
                  <a:pt x="4466183" y="7154362"/>
                </a:cubicBezTo>
                <a:cubicBezTo>
                  <a:pt x="4439620" y="7178262"/>
                  <a:pt x="4386494" y="7130462"/>
                  <a:pt x="4386494" y="7130462"/>
                </a:cubicBezTo>
                <a:cubicBezTo>
                  <a:pt x="4386494" y="7130462"/>
                  <a:pt x="4359420" y="7106562"/>
                  <a:pt x="4359420" y="7106562"/>
                </a:cubicBezTo>
                <a:cubicBezTo>
                  <a:pt x="4359420" y="7106562"/>
                  <a:pt x="4386494" y="7082662"/>
                  <a:pt x="4413057" y="7082662"/>
                </a:cubicBezTo>
                <a:cubicBezTo>
                  <a:pt x="4413057" y="7082662"/>
                  <a:pt x="4386494" y="7082662"/>
                  <a:pt x="4386494" y="7058762"/>
                </a:cubicBezTo>
                <a:cubicBezTo>
                  <a:pt x="4439620" y="7106562"/>
                  <a:pt x="4439620" y="7058762"/>
                  <a:pt x="4466183" y="7058762"/>
                </a:cubicBezTo>
                <a:cubicBezTo>
                  <a:pt x="4492746" y="7058762"/>
                  <a:pt x="4519309" y="7034862"/>
                  <a:pt x="4519309" y="7010962"/>
                </a:cubicBezTo>
                <a:cubicBezTo>
                  <a:pt x="4519309" y="7010962"/>
                  <a:pt x="4572436" y="7034862"/>
                  <a:pt x="4545873" y="7010962"/>
                </a:cubicBezTo>
                <a:cubicBezTo>
                  <a:pt x="4572436" y="7010962"/>
                  <a:pt x="4572436" y="7034450"/>
                  <a:pt x="4598999" y="7034450"/>
                </a:cubicBezTo>
                <a:cubicBezTo>
                  <a:pt x="4598999" y="7034450"/>
                  <a:pt x="4572436" y="7010962"/>
                  <a:pt x="4572436" y="7010962"/>
                </a:cubicBezTo>
                <a:cubicBezTo>
                  <a:pt x="4598999" y="7010962"/>
                  <a:pt x="4625563" y="6987062"/>
                  <a:pt x="4625563" y="6963162"/>
                </a:cubicBezTo>
                <a:cubicBezTo>
                  <a:pt x="4572436" y="6939262"/>
                  <a:pt x="4598999" y="6986650"/>
                  <a:pt x="4519309" y="6938850"/>
                </a:cubicBezTo>
                <a:cubicBezTo>
                  <a:pt x="4519309" y="6938850"/>
                  <a:pt x="4545873" y="6963162"/>
                  <a:pt x="4545873" y="6963162"/>
                </a:cubicBezTo>
                <a:cubicBezTo>
                  <a:pt x="4545873" y="6963162"/>
                  <a:pt x="4539232" y="6956981"/>
                  <a:pt x="4529015" y="6950800"/>
                </a:cubicBezTo>
                <a:lnTo>
                  <a:pt x="4504495" y="6942970"/>
                </a:lnTo>
                <a:lnTo>
                  <a:pt x="4505517" y="6947504"/>
                </a:lnTo>
                <a:lnTo>
                  <a:pt x="4492746" y="6938850"/>
                </a:lnTo>
                <a:cubicBezTo>
                  <a:pt x="4486106" y="6933081"/>
                  <a:pt x="4482530" y="6931432"/>
                  <a:pt x="4481508" y="6932256"/>
                </a:cubicBezTo>
                <a:lnTo>
                  <a:pt x="4482019" y="6933493"/>
                </a:lnTo>
                <a:lnTo>
                  <a:pt x="4465672" y="6925252"/>
                </a:lnTo>
                <a:lnTo>
                  <a:pt x="4461075" y="6921955"/>
                </a:lnTo>
                <a:lnTo>
                  <a:pt x="4466183" y="6914950"/>
                </a:lnTo>
                <a:cubicBezTo>
                  <a:pt x="4439620" y="6891050"/>
                  <a:pt x="4545873" y="6939262"/>
                  <a:pt x="4519309" y="6914950"/>
                </a:cubicBezTo>
                <a:cubicBezTo>
                  <a:pt x="4492746" y="6914950"/>
                  <a:pt x="4466183" y="6891462"/>
                  <a:pt x="4492746" y="6891462"/>
                </a:cubicBezTo>
                <a:cubicBezTo>
                  <a:pt x="4452902" y="6873330"/>
                  <a:pt x="4458010" y="6895582"/>
                  <a:pt x="4428893" y="6887753"/>
                </a:cubicBezTo>
                <a:lnTo>
                  <a:pt x="4411524" y="6879512"/>
                </a:lnTo>
                <a:lnTo>
                  <a:pt x="4411524" y="6881160"/>
                </a:lnTo>
                <a:cubicBezTo>
                  <a:pt x="4411524" y="6879924"/>
                  <a:pt x="4411524" y="6880748"/>
                  <a:pt x="4411524" y="6882396"/>
                </a:cubicBezTo>
                <a:lnTo>
                  <a:pt x="4411524" y="6891462"/>
                </a:lnTo>
                <a:cubicBezTo>
                  <a:pt x="4360441" y="6866738"/>
                  <a:pt x="4411524" y="6891462"/>
                  <a:pt x="4385983" y="6866738"/>
                </a:cubicBezTo>
                <a:lnTo>
                  <a:pt x="4397221" y="6866738"/>
                </a:lnTo>
                <a:lnTo>
                  <a:pt x="4396200" y="6864265"/>
                </a:lnTo>
                <a:cubicBezTo>
                  <a:pt x="4392624" y="6861380"/>
                  <a:pt x="4386494" y="6855200"/>
                  <a:pt x="4386494" y="6843250"/>
                </a:cubicBezTo>
                <a:cubicBezTo>
                  <a:pt x="4439620" y="6867150"/>
                  <a:pt x="4386494" y="6843250"/>
                  <a:pt x="4439620" y="6867150"/>
                </a:cubicBezTo>
                <a:cubicBezTo>
                  <a:pt x="4413057" y="6843250"/>
                  <a:pt x="4439620" y="6867150"/>
                  <a:pt x="4439620" y="6843250"/>
                </a:cubicBezTo>
                <a:cubicBezTo>
                  <a:pt x="4466183" y="6843250"/>
                  <a:pt x="4466183" y="6843250"/>
                  <a:pt x="4492746" y="6843250"/>
                </a:cubicBezTo>
                <a:cubicBezTo>
                  <a:pt x="4466183" y="6843250"/>
                  <a:pt x="4466183" y="6843250"/>
                  <a:pt x="4466183" y="6819350"/>
                </a:cubicBezTo>
                <a:cubicBezTo>
                  <a:pt x="4466183" y="6819350"/>
                  <a:pt x="4492746" y="6843250"/>
                  <a:pt x="4545873" y="6867150"/>
                </a:cubicBezTo>
                <a:cubicBezTo>
                  <a:pt x="4545873" y="6867150"/>
                  <a:pt x="4519309" y="6843250"/>
                  <a:pt x="4519309" y="6843250"/>
                </a:cubicBezTo>
                <a:cubicBezTo>
                  <a:pt x="4539232" y="6843250"/>
                  <a:pt x="4529526" y="6843250"/>
                  <a:pt x="4534124" y="6843250"/>
                </a:cubicBezTo>
                <a:lnTo>
                  <a:pt x="4535656" y="6843250"/>
                </a:lnTo>
                <a:lnTo>
                  <a:pt x="4541786" y="6849842"/>
                </a:lnTo>
                <a:cubicBezTo>
                  <a:pt x="4544340" y="6850667"/>
                  <a:pt x="4545873" y="6849430"/>
                  <a:pt x="4545873" y="6843250"/>
                </a:cubicBezTo>
                <a:lnTo>
                  <a:pt x="4535656" y="6843250"/>
                </a:lnTo>
                <a:lnTo>
                  <a:pt x="4532591" y="6840365"/>
                </a:lnTo>
                <a:cubicBezTo>
                  <a:pt x="4525950" y="6831712"/>
                  <a:pt x="4519309" y="6819350"/>
                  <a:pt x="4519309" y="6819350"/>
                </a:cubicBezTo>
                <a:cubicBezTo>
                  <a:pt x="4545873" y="6819350"/>
                  <a:pt x="4572436" y="6867150"/>
                  <a:pt x="4572436" y="6843250"/>
                </a:cubicBezTo>
                <a:cubicBezTo>
                  <a:pt x="4519309" y="6819350"/>
                  <a:pt x="4545873" y="6819762"/>
                  <a:pt x="4492746" y="6795862"/>
                </a:cubicBezTo>
                <a:cubicBezTo>
                  <a:pt x="4492746" y="6771962"/>
                  <a:pt x="4466183" y="6771550"/>
                  <a:pt x="4466183" y="6771550"/>
                </a:cubicBezTo>
                <a:cubicBezTo>
                  <a:pt x="4466183" y="6795450"/>
                  <a:pt x="4492746" y="6795450"/>
                  <a:pt x="4519309" y="6819350"/>
                </a:cubicBezTo>
                <a:cubicBezTo>
                  <a:pt x="4506028" y="6813580"/>
                  <a:pt x="4491214" y="6807812"/>
                  <a:pt x="4476911" y="6802866"/>
                </a:cubicBezTo>
                <a:lnTo>
                  <a:pt x="4468737" y="6800394"/>
                </a:lnTo>
                <a:lnTo>
                  <a:pt x="4475889" y="6811932"/>
                </a:lnTo>
                <a:lnTo>
                  <a:pt x="4469759" y="6808224"/>
                </a:lnTo>
                <a:lnTo>
                  <a:pt x="4467205" y="6799982"/>
                </a:lnTo>
                <a:lnTo>
                  <a:pt x="4439620" y="6792565"/>
                </a:lnTo>
                <a:cubicBezTo>
                  <a:pt x="4419698" y="6789680"/>
                  <a:pt x="4413057" y="6795450"/>
                  <a:pt x="4439620" y="6819350"/>
                </a:cubicBezTo>
                <a:cubicBezTo>
                  <a:pt x="4386494" y="6795450"/>
                  <a:pt x="4413057" y="6795450"/>
                  <a:pt x="4386494" y="6747650"/>
                </a:cubicBezTo>
                <a:cubicBezTo>
                  <a:pt x="4386494" y="6747650"/>
                  <a:pt x="4386494" y="6747650"/>
                  <a:pt x="4413057" y="6747650"/>
                </a:cubicBezTo>
                <a:cubicBezTo>
                  <a:pt x="4386494" y="6723749"/>
                  <a:pt x="4439620" y="6747650"/>
                  <a:pt x="4413057" y="6723749"/>
                </a:cubicBezTo>
                <a:cubicBezTo>
                  <a:pt x="4466183" y="6771550"/>
                  <a:pt x="4413057" y="6747650"/>
                  <a:pt x="4413057" y="6771550"/>
                </a:cubicBezTo>
                <a:cubicBezTo>
                  <a:pt x="4466183" y="6771550"/>
                  <a:pt x="4466183" y="6747650"/>
                  <a:pt x="4492746" y="6747650"/>
                </a:cubicBezTo>
                <a:cubicBezTo>
                  <a:pt x="4492746" y="6723749"/>
                  <a:pt x="4439620" y="6699849"/>
                  <a:pt x="4439620" y="6699849"/>
                </a:cubicBezTo>
                <a:cubicBezTo>
                  <a:pt x="4466183" y="6724162"/>
                  <a:pt x="4466183" y="6723749"/>
                  <a:pt x="4466183" y="6723749"/>
                </a:cubicBezTo>
                <a:cubicBezTo>
                  <a:pt x="4439620" y="6723749"/>
                  <a:pt x="4439620" y="6723749"/>
                  <a:pt x="4439620" y="6723749"/>
                </a:cubicBezTo>
                <a:cubicBezTo>
                  <a:pt x="4413057" y="6699849"/>
                  <a:pt x="4466183" y="6747650"/>
                  <a:pt x="4439620" y="6747650"/>
                </a:cubicBezTo>
                <a:cubicBezTo>
                  <a:pt x="4413057" y="6723749"/>
                  <a:pt x="4413057" y="6699849"/>
                  <a:pt x="4413057" y="6699849"/>
                </a:cubicBezTo>
                <a:cubicBezTo>
                  <a:pt x="4386494" y="6675949"/>
                  <a:pt x="4359420" y="6699849"/>
                  <a:pt x="4359420" y="6723749"/>
                </a:cubicBezTo>
                <a:cubicBezTo>
                  <a:pt x="4306294" y="6675949"/>
                  <a:pt x="4332857" y="6723749"/>
                  <a:pt x="4359420" y="6747650"/>
                </a:cubicBezTo>
                <a:cubicBezTo>
                  <a:pt x="4306294" y="6699849"/>
                  <a:pt x="4306294" y="6699849"/>
                  <a:pt x="4279730" y="6675949"/>
                </a:cubicBezTo>
                <a:cubicBezTo>
                  <a:pt x="4306294" y="6675949"/>
                  <a:pt x="4332857" y="6699849"/>
                  <a:pt x="4332857" y="6699849"/>
                </a:cubicBezTo>
                <a:cubicBezTo>
                  <a:pt x="4306294" y="6675949"/>
                  <a:pt x="4332857" y="6675949"/>
                  <a:pt x="4306294" y="6652049"/>
                </a:cubicBezTo>
                <a:cubicBezTo>
                  <a:pt x="4279730" y="6628149"/>
                  <a:pt x="4306294" y="6675949"/>
                  <a:pt x="4279730" y="6652049"/>
                </a:cubicBezTo>
                <a:cubicBezTo>
                  <a:pt x="4279730" y="6652049"/>
                  <a:pt x="4279730" y="6652049"/>
                  <a:pt x="4279730" y="6628149"/>
                </a:cubicBezTo>
                <a:cubicBezTo>
                  <a:pt x="4253167" y="6628149"/>
                  <a:pt x="4253167" y="6652049"/>
                  <a:pt x="4226604" y="6628149"/>
                </a:cubicBezTo>
                <a:cubicBezTo>
                  <a:pt x="4253167" y="6628149"/>
                  <a:pt x="4279730" y="6627737"/>
                  <a:pt x="4279730" y="6603837"/>
                </a:cubicBezTo>
                <a:cubicBezTo>
                  <a:pt x="4253167" y="6603837"/>
                  <a:pt x="4253167" y="6604249"/>
                  <a:pt x="4226604" y="6580349"/>
                </a:cubicBezTo>
                <a:cubicBezTo>
                  <a:pt x="4200041" y="6580349"/>
                  <a:pt x="4200041" y="6580349"/>
                  <a:pt x="4200041" y="6580349"/>
                </a:cubicBezTo>
                <a:cubicBezTo>
                  <a:pt x="4200041" y="6580349"/>
                  <a:pt x="4200041" y="6579936"/>
                  <a:pt x="4226604" y="6603837"/>
                </a:cubicBezTo>
                <a:cubicBezTo>
                  <a:pt x="4226604" y="6603837"/>
                  <a:pt x="4200041" y="6603837"/>
                  <a:pt x="4200041" y="6603837"/>
                </a:cubicBezTo>
                <a:cubicBezTo>
                  <a:pt x="4173478" y="6579936"/>
                  <a:pt x="4173478" y="6556448"/>
                  <a:pt x="4200041" y="6556448"/>
                </a:cubicBezTo>
                <a:cubicBezTo>
                  <a:pt x="4146915" y="6532548"/>
                  <a:pt x="4173478" y="6556448"/>
                  <a:pt x="4146915" y="6556448"/>
                </a:cubicBezTo>
                <a:cubicBezTo>
                  <a:pt x="4120352" y="6508648"/>
                  <a:pt x="4067225" y="6508648"/>
                  <a:pt x="4120352" y="6556448"/>
                </a:cubicBezTo>
                <a:cubicBezTo>
                  <a:pt x="4067225" y="6532548"/>
                  <a:pt x="4093789" y="6580349"/>
                  <a:pt x="4093789" y="6580349"/>
                </a:cubicBezTo>
                <a:cubicBezTo>
                  <a:pt x="4067225" y="6556448"/>
                  <a:pt x="4093789" y="6556448"/>
                  <a:pt x="4040662" y="6532548"/>
                </a:cubicBezTo>
                <a:cubicBezTo>
                  <a:pt x="4040662" y="6532548"/>
                  <a:pt x="4040662" y="6556448"/>
                  <a:pt x="4067225" y="6556448"/>
                </a:cubicBezTo>
                <a:cubicBezTo>
                  <a:pt x="4040662" y="6556448"/>
                  <a:pt x="4067225" y="6603837"/>
                  <a:pt x="4040662" y="6603837"/>
                </a:cubicBezTo>
                <a:cubicBezTo>
                  <a:pt x="4040662" y="6579936"/>
                  <a:pt x="4014099" y="6580349"/>
                  <a:pt x="4014099" y="6580349"/>
                </a:cubicBezTo>
                <a:cubicBezTo>
                  <a:pt x="3987536" y="6556448"/>
                  <a:pt x="3987536" y="6532548"/>
                  <a:pt x="3987536" y="6556448"/>
                </a:cubicBezTo>
                <a:cubicBezTo>
                  <a:pt x="3987536" y="6532548"/>
                  <a:pt x="3934410" y="6508648"/>
                  <a:pt x="3934410" y="6484336"/>
                </a:cubicBezTo>
                <a:cubicBezTo>
                  <a:pt x="3881283" y="6460436"/>
                  <a:pt x="3934410" y="6508648"/>
                  <a:pt x="3907847" y="6484336"/>
                </a:cubicBezTo>
                <a:cubicBezTo>
                  <a:pt x="3881283" y="6460436"/>
                  <a:pt x="3881283" y="6436948"/>
                  <a:pt x="3934410" y="6460848"/>
                </a:cubicBezTo>
                <a:cubicBezTo>
                  <a:pt x="3934410" y="6436948"/>
                  <a:pt x="3881283" y="6412636"/>
                  <a:pt x="3881283" y="6412636"/>
                </a:cubicBezTo>
                <a:cubicBezTo>
                  <a:pt x="3854209" y="6388736"/>
                  <a:pt x="3881283" y="6412636"/>
                  <a:pt x="3854209" y="6388736"/>
                </a:cubicBezTo>
                <a:cubicBezTo>
                  <a:pt x="3840928" y="6376786"/>
                  <a:pt x="3854720" y="6376786"/>
                  <a:pt x="3864937" y="6373902"/>
                </a:cubicBezTo>
                <a:lnTo>
                  <a:pt x="3872088" y="6366484"/>
                </a:lnTo>
                <a:lnTo>
                  <a:pt x="3881283" y="6388736"/>
                </a:lnTo>
                <a:cubicBezTo>
                  <a:pt x="3934410" y="6388736"/>
                  <a:pt x="3907847" y="6365248"/>
                  <a:pt x="3934410" y="6365248"/>
                </a:cubicBezTo>
                <a:cubicBezTo>
                  <a:pt x="3934410" y="6341348"/>
                  <a:pt x="3907847" y="6317036"/>
                  <a:pt x="3907847" y="6340936"/>
                </a:cubicBezTo>
                <a:cubicBezTo>
                  <a:pt x="3881283" y="6317036"/>
                  <a:pt x="3907847" y="6293548"/>
                  <a:pt x="3854209" y="6269236"/>
                </a:cubicBezTo>
                <a:cubicBezTo>
                  <a:pt x="3854209" y="6269236"/>
                  <a:pt x="3907847" y="6293136"/>
                  <a:pt x="3907847" y="6293136"/>
                </a:cubicBezTo>
                <a:cubicBezTo>
                  <a:pt x="3901206" y="6287367"/>
                  <a:pt x="3890989" y="6278302"/>
                  <a:pt x="3880262" y="6268824"/>
                </a:cubicBezTo>
                <a:lnTo>
                  <a:pt x="3854209" y="6245336"/>
                </a:lnTo>
                <a:lnTo>
                  <a:pt x="3857785" y="6245336"/>
                </a:lnTo>
                <a:cubicBezTo>
                  <a:pt x="3861361" y="6245336"/>
                  <a:pt x="3868002" y="6245336"/>
                  <a:pt x="3881283" y="6245336"/>
                </a:cubicBezTo>
                <a:cubicBezTo>
                  <a:pt x="3907847" y="6269236"/>
                  <a:pt x="3907847" y="6245336"/>
                  <a:pt x="3881283" y="6221436"/>
                </a:cubicBezTo>
                <a:cubicBezTo>
                  <a:pt x="3907847" y="6221436"/>
                  <a:pt x="3907847" y="6245336"/>
                  <a:pt x="3907847" y="6245336"/>
                </a:cubicBezTo>
                <a:cubicBezTo>
                  <a:pt x="3960973" y="6293136"/>
                  <a:pt x="3934410" y="6245336"/>
                  <a:pt x="3934410" y="6245336"/>
                </a:cubicBezTo>
                <a:cubicBezTo>
                  <a:pt x="3907847" y="6221436"/>
                  <a:pt x="3960973" y="6221436"/>
                  <a:pt x="3934410" y="6197536"/>
                </a:cubicBezTo>
                <a:cubicBezTo>
                  <a:pt x="3987536" y="6221436"/>
                  <a:pt x="3960973" y="6245336"/>
                  <a:pt x="4014099" y="6269236"/>
                </a:cubicBezTo>
                <a:cubicBezTo>
                  <a:pt x="3987536" y="6269236"/>
                  <a:pt x="3960973" y="6269236"/>
                  <a:pt x="3960973" y="6269236"/>
                </a:cubicBezTo>
                <a:cubicBezTo>
                  <a:pt x="3960973" y="6269236"/>
                  <a:pt x="3987536" y="6293136"/>
                  <a:pt x="3960973" y="6293136"/>
                </a:cubicBezTo>
                <a:cubicBezTo>
                  <a:pt x="3987536" y="6317036"/>
                  <a:pt x="4014099" y="6341348"/>
                  <a:pt x="4040662" y="6365248"/>
                </a:cubicBezTo>
                <a:cubicBezTo>
                  <a:pt x="4040662" y="6365248"/>
                  <a:pt x="4040662" y="6364836"/>
                  <a:pt x="4093789" y="6388736"/>
                </a:cubicBezTo>
                <a:cubicBezTo>
                  <a:pt x="4067225" y="6352886"/>
                  <a:pt x="4093789" y="6359067"/>
                  <a:pt x="4126992" y="6371017"/>
                </a:cubicBezTo>
                <a:lnTo>
                  <a:pt x="4167348" y="6385852"/>
                </a:lnTo>
                <a:lnTo>
                  <a:pt x="4159175" y="6378022"/>
                </a:lnTo>
                <a:cubicBezTo>
                  <a:pt x="4152534" y="6371842"/>
                  <a:pt x="4145382" y="6366072"/>
                  <a:pt x="4145382" y="6366072"/>
                </a:cubicBezTo>
                <a:cubicBezTo>
                  <a:pt x="4145382" y="6366072"/>
                  <a:pt x="4152534" y="6366072"/>
                  <a:pt x="4159175" y="6368957"/>
                </a:cubicBezTo>
                <a:lnTo>
                  <a:pt x="4170413" y="6387088"/>
                </a:lnTo>
                <a:lnTo>
                  <a:pt x="4176543" y="6388736"/>
                </a:lnTo>
                <a:cubicBezTo>
                  <a:pt x="4190335" y="6393269"/>
                  <a:pt x="4200041" y="6394917"/>
                  <a:pt x="4200041" y="6388736"/>
                </a:cubicBezTo>
                <a:cubicBezTo>
                  <a:pt x="4200041" y="6388736"/>
                  <a:pt x="4200041" y="6364836"/>
                  <a:pt x="4200041" y="6340936"/>
                </a:cubicBezTo>
                <a:cubicBezTo>
                  <a:pt x="4226604" y="6388736"/>
                  <a:pt x="4200041" y="6364836"/>
                  <a:pt x="4226604" y="6388736"/>
                </a:cubicBezTo>
                <a:cubicBezTo>
                  <a:pt x="4253167" y="6388736"/>
                  <a:pt x="4253167" y="6388736"/>
                  <a:pt x="4253167" y="6388736"/>
                </a:cubicBezTo>
                <a:cubicBezTo>
                  <a:pt x="4253167" y="6388736"/>
                  <a:pt x="4226604" y="6364836"/>
                  <a:pt x="4226604" y="6340936"/>
                </a:cubicBezTo>
                <a:lnTo>
                  <a:pt x="4203617" y="6326102"/>
                </a:lnTo>
                <a:lnTo>
                  <a:pt x="4213833" y="6350826"/>
                </a:lnTo>
                <a:cubicBezTo>
                  <a:pt x="4220474" y="6359891"/>
                  <a:pt x="4227626" y="6366072"/>
                  <a:pt x="4227626" y="6366072"/>
                </a:cubicBezTo>
                <a:cubicBezTo>
                  <a:pt x="4200041" y="6341348"/>
                  <a:pt x="4200041" y="6341348"/>
                  <a:pt x="4200041" y="6316624"/>
                </a:cubicBezTo>
                <a:lnTo>
                  <a:pt x="4203617" y="6325278"/>
                </a:lnTo>
                <a:lnTo>
                  <a:pt x="4200041" y="6293136"/>
                </a:lnTo>
                <a:cubicBezTo>
                  <a:pt x="4173478" y="6293136"/>
                  <a:pt x="4146915" y="6293548"/>
                  <a:pt x="4120352" y="6269236"/>
                </a:cubicBezTo>
                <a:cubicBezTo>
                  <a:pt x="4120352" y="6293548"/>
                  <a:pt x="4120352" y="6293136"/>
                  <a:pt x="4120352" y="6293136"/>
                </a:cubicBezTo>
                <a:cubicBezTo>
                  <a:pt x="4093789" y="6293136"/>
                  <a:pt x="4093789" y="6317036"/>
                  <a:pt x="4120352" y="6317036"/>
                </a:cubicBezTo>
                <a:cubicBezTo>
                  <a:pt x="4067225" y="6317036"/>
                  <a:pt x="4067225" y="6317036"/>
                  <a:pt x="4093789" y="6340936"/>
                </a:cubicBezTo>
                <a:cubicBezTo>
                  <a:pt x="4067225" y="6340936"/>
                  <a:pt x="4040662" y="6317036"/>
                  <a:pt x="4040662" y="6317036"/>
                </a:cubicBezTo>
                <a:cubicBezTo>
                  <a:pt x="4093789" y="6317036"/>
                  <a:pt x="4067225" y="6269236"/>
                  <a:pt x="4093789" y="6269236"/>
                </a:cubicBezTo>
                <a:cubicBezTo>
                  <a:pt x="4093789" y="6269236"/>
                  <a:pt x="4093789" y="6245336"/>
                  <a:pt x="4093789" y="6245336"/>
                </a:cubicBezTo>
                <a:cubicBezTo>
                  <a:pt x="4093789" y="6245336"/>
                  <a:pt x="4067225" y="6245336"/>
                  <a:pt x="4067225" y="6221436"/>
                </a:cubicBezTo>
                <a:cubicBezTo>
                  <a:pt x="4040662" y="6197536"/>
                  <a:pt x="4040662" y="6221436"/>
                  <a:pt x="4040662" y="6221436"/>
                </a:cubicBezTo>
                <a:cubicBezTo>
                  <a:pt x="4014099" y="6209486"/>
                  <a:pt x="4000818" y="6203716"/>
                  <a:pt x="3991112" y="6197536"/>
                </a:cubicBezTo>
                <a:lnTo>
                  <a:pt x="3986003" y="6193827"/>
                </a:lnTo>
                <a:lnTo>
                  <a:pt x="3976809" y="6166218"/>
                </a:lnTo>
                <a:cubicBezTo>
                  <a:pt x="3989068" y="6152620"/>
                  <a:pt x="4053944" y="6179404"/>
                  <a:pt x="4014099" y="6125836"/>
                </a:cubicBezTo>
                <a:cubicBezTo>
                  <a:pt x="4014099" y="6125836"/>
                  <a:pt x="4067225" y="6149736"/>
                  <a:pt x="4040662" y="6125836"/>
                </a:cubicBezTo>
                <a:cubicBezTo>
                  <a:pt x="4067225" y="6149736"/>
                  <a:pt x="4067225" y="6173636"/>
                  <a:pt x="4093789" y="6173636"/>
                </a:cubicBezTo>
                <a:cubicBezTo>
                  <a:pt x="4093789" y="6149736"/>
                  <a:pt x="4067225" y="6149736"/>
                  <a:pt x="4067225" y="6149736"/>
                </a:cubicBezTo>
                <a:cubicBezTo>
                  <a:pt x="4067225" y="6125836"/>
                  <a:pt x="4040662" y="6125836"/>
                  <a:pt x="4040662" y="6125836"/>
                </a:cubicBezTo>
                <a:cubicBezTo>
                  <a:pt x="4040662" y="6125836"/>
                  <a:pt x="4067225" y="6125836"/>
                  <a:pt x="4093789" y="6149736"/>
                </a:cubicBezTo>
                <a:cubicBezTo>
                  <a:pt x="4093789" y="6125836"/>
                  <a:pt x="4093789" y="6125836"/>
                  <a:pt x="4067225" y="6125836"/>
                </a:cubicBezTo>
                <a:cubicBezTo>
                  <a:pt x="4040662" y="6101936"/>
                  <a:pt x="4014099" y="6078035"/>
                  <a:pt x="4014099" y="6054135"/>
                </a:cubicBezTo>
                <a:cubicBezTo>
                  <a:pt x="4040662" y="6078035"/>
                  <a:pt x="4040662" y="6101936"/>
                  <a:pt x="4067225" y="6101936"/>
                </a:cubicBezTo>
                <a:cubicBezTo>
                  <a:pt x="4067225" y="6101936"/>
                  <a:pt x="4067225" y="6096166"/>
                  <a:pt x="4064160" y="6089986"/>
                </a:cubicBezTo>
                <a:lnTo>
                  <a:pt x="4053433" y="6084628"/>
                </a:lnTo>
                <a:lnTo>
                  <a:pt x="4047303" y="6076387"/>
                </a:lnTo>
                <a:cubicBezTo>
                  <a:pt x="4027381" y="6045070"/>
                  <a:pt x="4007458" y="6000154"/>
                  <a:pt x="3987536" y="5982023"/>
                </a:cubicBezTo>
                <a:cubicBezTo>
                  <a:pt x="3974254" y="5993973"/>
                  <a:pt x="3967614" y="6005923"/>
                  <a:pt x="3957397" y="6014988"/>
                </a:cubicBezTo>
                <a:lnTo>
                  <a:pt x="3954332" y="6017049"/>
                </a:lnTo>
                <a:lnTo>
                  <a:pt x="3939007" y="6026114"/>
                </a:lnTo>
                <a:cubicBezTo>
                  <a:pt x="3931345" y="6028587"/>
                  <a:pt x="3921128" y="6030235"/>
                  <a:pt x="3907847" y="6030235"/>
                </a:cubicBezTo>
                <a:cubicBezTo>
                  <a:pt x="3934410" y="6054135"/>
                  <a:pt x="3907847" y="6054135"/>
                  <a:pt x="3907847" y="6054135"/>
                </a:cubicBezTo>
                <a:cubicBezTo>
                  <a:pt x="3907847" y="6054135"/>
                  <a:pt x="3914487" y="6059904"/>
                  <a:pt x="3924193" y="6068970"/>
                </a:cubicBezTo>
                <a:lnTo>
                  <a:pt x="3934410" y="6078035"/>
                </a:lnTo>
                <a:lnTo>
                  <a:pt x="3941050" y="6075150"/>
                </a:lnTo>
                <a:cubicBezTo>
                  <a:pt x="3939518" y="6068558"/>
                  <a:pt x="3920106" y="6055372"/>
                  <a:pt x="3959440" y="6055372"/>
                </a:cubicBezTo>
                <a:cubicBezTo>
                  <a:pt x="3946159" y="6066910"/>
                  <a:pt x="3959440" y="6078448"/>
                  <a:pt x="3972722" y="6087101"/>
                </a:cubicBezTo>
                <a:lnTo>
                  <a:pt x="3977319" y="6089986"/>
                </a:lnTo>
                <a:lnTo>
                  <a:pt x="3975787" y="6088749"/>
                </a:lnTo>
                <a:cubicBezTo>
                  <a:pt x="3971189" y="6077623"/>
                  <a:pt x="3980895" y="6073090"/>
                  <a:pt x="3960973" y="6055372"/>
                </a:cubicBezTo>
                <a:cubicBezTo>
                  <a:pt x="3987536" y="6067322"/>
                  <a:pt x="3993666" y="6073090"/>
                  <a:pt x="3993666" y="6075975"/>
                </a:cubicBezTo>
                <a:lnTo>
                  <a:pt x="3990090" y="6078035"/>
                </a:lnTo>
                <a:lnTo>
                  <a:pt x="3989579" y="6078035"/>
                </a:lnTo>
                <a:lnTo>
                  <a:pt x="3987536" y="6079272"/>
                </a:lnTo>
                <a:cubicBezTo>
                  <a:pt x="3987536" y="6079272"/>
                  <a:pt x="3987536" y="6102760"/>
                  <a:pt x="4013588" y="6102760"/>
                </a:cubicBezTo>
                <a:lnTo>
                  <a:pt x="4010523" y="6102760"/>
                </a:lnTo>
                <a:lnTo>
                  <a:pt x="4000307" y="6102760"/>
                </a:lnTo>
                <a:lnTo>
                  <a:pt x="3990601" y="6102760"/>
                </a:lnTo>
                <a:cubicBezTo>
                  <a:pt x="3987536" y="6102760"/>
                  <a:pt x="3987536" y="6102760"/>
                  <a:pt x="3987536" y="6102760"/>
                </a:cubicBezTo>
                <a:lnTo>
                  <a:pt x="3986003" y="6101523"/>
                </a:lnTo>
                <a:lnTo>
                  <a:pt x="3986003" y="6101936"/>
                </a:lnTo>
                <a:cubicBezTo>
                  <a:pt x="3972722" y="6090398"/>
                  <a:pt x="3966081" y="6084628"/>
                  <a:pt x="3959440" y="6081744"/>
                </a:cubicBezTo>
                <a:lnTo>
                  <a:pt x="3935942" y="6078860"/>
                </a:lnTo>
                <a:lnTo>
                  <a:pt x="3960973" y="6101936"/>
                </a:lnTo>
                <a:cubicBezTo>
                  <a:pt x="3960973" y="6101936"/>
                  <a:pt x="3960973" y="6101936"/>
                  <a:pt x="3987536" y="6125836"/>
                </a:cubicBezTo>
                <a:cubicBezTo>
                  <a:pt x="3987536" y="6125836"/>
                  <a:pt x="3960973" y="6125836"/>
                  <a:pt x="3934410" y="6101936"/>
                </a:cubicBezTo>
                <a:cubicBezTo>
                  <a:pt x="3960973" y="6078035"/>
                  <a:pt x="3854209" y="6029823"/>
                  <a:pt x="3854209" y="6054135"/>
                </a:cubicBezTo>
                <a:lnTo>
                  <a:pt x="3826625" y="6033944"/>
                </a:lnTo>
                <a:lnTo>
                  <a:pt x="3827646" y="6030235"/>
                </a:lnTo>
                <a:cubicBezTo>
                  <a:pt x="3827646" y="6030235"/>
                  <a:pt x="3828157" y="6029823"/>
                  <a:pt x="3821516" y="6026938"/>
                </a:cubicBezTo>
                <a:lnTo>
                  <a:pt x="3819984" y="6026526"/>
                </a:lnTo>
                <a:lnTo>
                  <a:pt x="3816919" y="6020346"/>
                </a:lnTo>
                <a:cubicBezTo>
                  <a:pt x="3817941" y="6016637"/>
                  <a:pt x="3821006" y="6012104"/>
                  <a:pt x="3827646" y="6006335"/>
                </a:cubicBezTo>
                <a:cubicBezTo>
                  <a:pt x="3814365" y="6006335"/>
                  <a:pt x="3809767" y="6010868"/>
                  <a:pt x="3809256" y="6017049"/>
                </a:cubicBezTo>
                <a:lnTo>
                  <a:pt x="3811811" y="6022406"/>
                </a:lnTo>
                <a:lnTo>
                  <a:pt x="3805681" y="6020346"/>
                </a:lnTo>
                <a:cubicBezTo>
                  <a:pt x="3798018" y="6016637"/>
                  <a:pt x="3787802" y="6012104"/>
                  <a:pt x="3774520" y="6006335"/>
                </a:cubicBezTo>
                <a:cubicBezTo>
                  <a:pt x="3774520" y="6030235"/>
                  <a:pt x="3801083" y="6030235"/>
                  <a:pt x="3774520" y="6030235"/>
                </a:cubicBezTo>
                <a:cubicBezTo>
                  <a:pt x="3774520" y="6030235"/>
                  <a:pt x="3747957" y="6006335"/>
                  <a:pt x="3747957" y="6006335"/>
                </a:cubicBezTo>
                <a:cubicBezTo>
                  <a:pt x="3734675" y="6006335"/>
                  <a:pt x="3728545" y="6000566"/>
                  <a:pt x="3721905" y="5994385"/>
                </a:cubicBezTo>
                <a:lnTo>
                  <a:pt x="3707601" y="5987792"/>
                </a:lnTo>
                <a:lnTo>
                  <a:pt x="3708623" y="5994385"/>
                </a:lnTo>
                <a:cubicBezTo>
                  <a:pt x="3708623" y="6000566"/>
                  <a:pt x="3708623" y="6006747"/>
                  <a:pt x="3722415" y="6006747"/>
                </a:cubicBezTo>
                <a:cubicBezTo>
                  <a:pt x="3722415" y="6031472"/>
                  <a:pt x="3694831" y="6006747"/>
                  <a:pt x="3694831" y="6006747"/>
                </a:cubicBezTo>
                <a:cubicBezTo>
                  <a:pt x="3667757" y="5982023"/>
                  <a:pt x="3667757" y="6006747"/>
                  <a:pt x="3640683" y="5982023"/>
                </a:cubicBezTo>
                <a:cubicBezTo>
                  <a:pt x="3695341" y="5982023"/>
                  <a:pt x="3694831" y="5982023"/>
                  <a:pt x="3694831" y="5982023"/>
                </a:cubicBezTo>
                <a:lnTo>
                  <a:pt x="3695852" y="5982023"/>
                </a:lnTo>
                <a:lnTo>
                  <a:pt x="3718329" y="5982023"/>
                </a:lnTo>
                <a:cubicBezTo>
                  <a:pt x="3721394" y="5982023"/>
                  <a:pt x="3721905" y="5982023"/>
                  <a:pt x="3721905" y="5982023"/>
                </a:cubicBezTo>
                <a:cubicBezTo>
                  <a:pt x="3695341" y="5958123"/>
                  <a:pt x="3695341" y="5958535"/>
                  <a:pt x="3668778" y="5934635"/>
                </a:cubicBezTo>
                <a:cubicBezTo>
                  <a:pt x="3695341" y="5958535"/>
                  <a:pt x="3721905" y="5958123"/>
                  <a:pt x="3721905" y="5958123"/>
                </a:cubicBezTo>
                <a:cubicBezTo>
                  <a:pt x="3668778" y="5934223"/>
                  <a:pt x="3748468" y="5958535"/>
                  <a:pt x="3721905" y="5934635"/>
                </a:cubicBezTo>
                <a:cubicBezTo>
                  <a:pt x="3721905" y="5934635"/>
                  <a:pt x="3721394" y="5934223"/>
                  <a:pt x="3747957" y="5958123"/>
                </a:cubicBezTo>
                <a:cubicBezTo>
                  <a:pt x="3747957" y="5958123"/>
                  <a:pt x="3721394" y="5934635"/>
                  <a:pt x="3747957" y="5934635"/>
                </a:cubicBezTo>
                <a:cubicBezTo>
                  <a:pt x="3747957" y="5934635"/>
                  <a:pt x="3721905" y="5934635"/>
                  <a:pt x="3721905" y="5910735"/>
                </a:cubicBezTo>
                <a:cubicBezTo>
                  <a:pt x="3721905" y="5886835"/>
                  <a:pt x="3774520" y="5910323"/>
                  <a:pt x="3774520" y="5886423"/>
                </a:cubicBezTo>
                <a:cubicBezTo>
                  <a:pt x="3827646" y="5910323"/>
                  <a:pt x="3827646" y="5934635"/>
                  <a:pt x="3827646" y="5910735"/>
                </a:cubicBezTo>
                <a:cubicBezTo>
                  <a:pt x="3827646" y="5886835"/>
                  <a:pt x="3827646" y="5910323"/>
                  <a:pt x="3801083" y="5886423"/>
                </a:cubicBezTo>
                <a:cubicBezTo>
                  <a:pt x="3747957" y="5862523"/>
                  <a:pt x="3801083" y="5862523"/>
                  <a:pt x="3801083" y="5862523"/>
                </a:cubicBezTo>
                <a:cubicBezTo>
                  <a:pt x="3801083" y="5862523"/>
                  <a:pt x="3801083" y="5862523"/>
                  <a:pt x="3827646" y="5886423"/>
                </a:cubicBezTo>
                <a:cubicBezTo>
                  <a:pt x="3827646" y="5862523"/>
                  <a:pt x="3801083" y="5838623"/>
                  <a:pt x="3854209" y="5862523"/>
                </a:cubicBezTo>
                <a:cubicBezTo>
                  <a:pt x="3867491" y="5862523"/>
                  <a:pt x="3861361" y="5856754"/>
                  <a:pt x="3844504" y="5841507"/>
                </a:cubicBezTo>
                <a:lnTo>
                  <a:pt x="3827646" y="5825436"/>
                </a:lnTo>
                <a:lnTo>
                  <a:pt x="3838374" y="5834090"/>
                </a:lnTo>
                <a:cubicBezTo>
                  <a:pt x="3848079" y="5841507"/>
                  <a:pt x="3860850" y="5850573"/>
                  <a:pt x="3881283" y="5862523"/>
                </a:cubicBezTo>
                <a:cubicBezTo>
                  <a:pt x="3907847" y="5886423"/>
                  <a:pt x="3907847" y="5886423"/>
                  <a:pt x="3907847" y="5886423"/>
                </a:cubicBezTo>
                <a:cubicBezTo>
                  <a:pt x="3907847" y="5862523"/>
                  <a:pt x="3881283" y="5838623"/>
                  <a:pt x="3907847" y="5838623"/>
                </a:cubicBezTo>
                <a:cubicBezTo>
                  <a:pt x="3881283" y="5814723"/>
                  <a:pt x="3881283" y="5790823"/>
                  <a:pt x="3854209" y="5790823"/>
                </a:cubicBezTo>
                <a:cubicBezTo>
                  <a:pt x="3854209" y="5778873"/>
                  <a:pt x="3854720" y="5773104"/>
                  <a:pt x="3851144" y="5766922"/>
                </a:cubicBezTo>
                <a:lnTo>
                  <a:pt x="3850634" y="5766098"/>
                </a:lnTo>
                <a:lnTo>
                  <a:pt x="3854209" y="5766922"/>
                </a:lnTo>
                <a:cubicBezTo>
                  <a:pt x="3827646" y="5743022"/>
                  <a:pt x="3827646" y="5695222"/>
                  <a:pt x="3801083" y="5671322"/>
                </a:cubicBezTo>
                <a:cubicBezTo>
                  <a:pt x="3774520" y="5623522"/>
                  <a:pt x="3774520" y="5599622"/>
                  <a:pt x="3747957" y="5551822"/>
                </a:cubicBezTo>
                <a:cubicBezTo>
                  <a:pt x="3721394" y="5551822"/>
                  <a:pt x="3721905" y="5551410"/>
                  <a:pt x="3721905" y="5527510"/>
                </a:cubicBezTo>
                <a:cubicBezTo>
                  <a:pt x="3695341" y="5527510"/>
                  <a:pt x="3695341" y="5527922"/>
                  <a:pt x="3695341" y="5551822"/>
                </a:cubicBezTo>
                <a:cubicBezTo>
                  <a:pt x="3695341" y="5551822"/>
                  <a:pt x="3695341" y="5527510"/>
                  <a:pt x="3695341" y="5527510"/>
                </a:cubicBezTo>
                <a:cubicBezTo>
                  <a:pt x="3668778" y="5503610"/>
                  <a:pt x="3695341" y="5551822"/>
                  <a:pt x="3642215" y="5504022"/>
                </a:cubicBezTo>
                <a:cubicBezTo>
                  <a:pt x="3668778" y="5551822"/>
                  <a:pt x="3615652" y="5575722"/>
                  <a:pt x="3615652" y="5599622"/>
                </a:cubicBezTo>
                <a:cubicBezTo>
                  <a:pt x="3589089" y="5599622"/>
                  <a:pt x="3615652" y="5599622"/>
                  <a:pt x="3589089" y="5575722"/>
                </a:cubicBezTo>
                <a:cubicBezTo>
                  <a:pt x="3589089" y="5575722"/>
                  <a:pt x="3589089" y="5575722"/>
                  <a:pt x="3615652" y="5575722"/>
                </a:cubicBezTo>
                <a:cubicBezTo>
                  <a:pt x="3595730" y="5575722"/>
                  <a:pt x="3605435" y="5562536"/>
                  <a:pt x="3589089" y="5545641"/>
                </a:cubicBezTo>
                <a:lnTo>
                  <a:pt x="3582448" y="5540696"/>
                </a:lnTo>
                <a:lnTo>
                  <a:pt x="3615652" y="5551822"/>
                </a:lnTo>
                <a:cubicBezTo>
                  <a:pt x="3589089" y="5527922"/>
                  <a:pt x="3615652" y="5527922"/>
                  <a:pt x="3589089" y="5504022"/>
                </a:cubicBezTo>
                <a:cubicBezTo>
                  <a:pt x="3615652" y="5504022"/>
                  <a:pt x="3642215" y="5479710"/>
                  <a:pt x="3562526" y="5431909"/>
                </a:cubicBezTo>
                <a:cubicBezTo>
                  <a:pt x="3562526" y="5408009"/>
                  <a:pt x="3615652" y="5455810"/>
                  <a:pt x="3615652" y="5455810"/>
                </a:cubicBezTo>
                <a:cubicBezTo>
                  <a:pt x="3638128" y="5476413"/>
                  <a:pt x="3624847" y="5446744"/>
                  <a:pt x="3652943" y="5451689"/>
                </a:cubicBezTo>
                <a:cubicBezTo>
                  <a:pt x="3642215" y="5445096"/>
                  <a:pt x="3642215" y="5431909"/>
                  <a:pt x="3642215" y="5431909"/>
                </a:cubicBezTo>
                <a:cubicBezTo>
                  <a:pt x="3642215" y="5408009"/>
                  <a:pt x="3615652" y="5384109"/>
                  <a:pt x="3615652" y="5360209"/>
                </a:cubicBezTo>
                <a:cubicBezTo>
                  <a:pt x="3615652" y="5360209"/>
                  <a:pt x="3615652" y="5360209"/>
                  <a:pt x="3615652" y="5336309"/>
                </a:cubicBezTo>
                <a:cubicBezTo>
                  <a:pt x="3615652" y="5336309"/>
                  <a:pt x="3615652" y="5336309"/>
                  <a:pt x="3589089" y="5336309"/>
                </a:cubicBezTo>
                <a:cubicBezTo>
                  <a:pt x="3615652" y="5336309"/>
                  <a:pt x="3562526" y="5312821"/>
                  <a:pt x="3562526" y="5288921"/>
                </a:cubicBezTo>
                <a:cubicBezTo>
                  <a:pt x="3562526" y="5288921"/>
                  <a:pt x="3535963" y="5288509"/>
                  <a:pt x="3509399" y="5264609"/>
                </a:cubicBezTo>
                <a:cubicBezTo>
                  <a:pt x="3496118" y="5252659"/>
                  <a:pt x="3502759" y="5252659"/>
                  <a:pt x="3509399" y="5252659"/>
                </a:cubicBezTo>
                <a:lnTo>
                  <a:pt x="3515019" y="5251423"/>
                </a:lnTo>
                <a:lnTo>
                  <a:pt x="3520638" y="5261312"/>
                </a:lnTo>
                <a:cubicBezTo>
                  <a:pt x="3525746" y="5269142"/>
                  <a:pt x="3516040" y="5246478"/>
                  <a:pt x="3535963" y="5264609"/>
                </a:cubicBezTo>
                <a:cubicBezTo>
                  <a:pt x="3535963" y="5264609"/>
                  <a:pt x="3509399" y="5240709"/>
                  <a:pt x="3509399" y="5240709"/>
                </a:cubicBezTo>
                <a:cubicBezTo>
                  <a:pt x="3509399" y="5240709"/>
                  <a:pt x="3455762" y="5192909"/>
                  <a:pt x="3482325" y="5192909"/>
                </a:cubicBezTo>
                <a:cubicBezTo>
                  <a:pt x="3496118" y="5204859"/>
                  <a:pt x="3502759" y="5211040"/>
                  <a:pt x="3509399" y="5216809"/>
                </a:cubicBezTo>
                <a:lnTo>
                  <a:pt x="3532387" y="5228759"/>
                </a:lnTo>
                <a:cubicBezTo>
                  <a:pt x="3535452" y="5234940"/>
                  <a:pt x="3535963" y="5240709"/>
                  <a:pt x="3535963" y="5240709"/>
                </a:cubicBezTo>
                <a:cubicBezTo>
                  <a:pt x="3535963" y="5216809"/>
                  <a:pt x="3535963" y="5216809"/>
                  <a:pt x="3562526" y="5240709"/>
                </a:cubicBezTo>
                <a:cubicBezTo>
                  <a:pt x="3535963" y="5216809"/>
                  <a:pt x="3535963" y="5240709"/>
                  <a:pt x="3589089" y="5264609"/>
                </a:cubicBezTo>
                <a:cubicBezTo>
                  <a:pt x="3589089" y="5264609"/>
                  <a:pt x="3562526" y="5240709"/>
                  <a:pt x="3589089" y="5240709"/>
                </a:cubicBezTo>
                <a:cubicBezTo>
                  <a:pt x="3589089" y="5240709"/>
                  <a:pt x="3589089" y="5240709"/>
                  <a:pt x="3562526" y="5216809"/>
                </a:cubicBezTo>
                <a:cubicBezTo>
                  <a:pt x="3589089" y="5216809"/>
                  <a:pt x="3562526" y="5216809"/>
                  <a:pt x="3589089" y="5216809"/>
                </a:cubicBezTo>
                <a:cubicBezTo>
                  <a:pt x="3562526" y="5169009"/>
                  <a:pt x="3562526" y="5169009"/>
                  <a:pt x="3535963" y="5145109"/>
                </a:cubicBezTo>
                <a:lnTo>
                  <a:pt x="3526257" y="5133571"/>
                </a:lnTo>
                <a:lnTo>
                  <a:pt x="3535963" y="5121209"/>
                </a:lnTo>
                <a:cubicBezTo>
                  <a:pt x="3535963" y="5121209"/>
                  <a:pt x="3535963" y="5096896"/>
                  <a:pt x="3535963" y="5096896"/>
                </a:cubicBezTo>
                <a:cubicBezTo>
                  <a:pt x="3509399" y="5096896"/>
                  <a:pt x="3509399" y="5073408"/>
                  <a:pt x="3509399" y="5073408"/>
                </a:cubicBezTo>
                <a:cubicBezTo>
                  <a:pt x="3509399" y="5073408"/>
                  <a:pt x="3509399" y="5049508"/>
                  <a:pt x="3509399" y="5049508"/>
                </a:cubicBezTo>
                <a:cubicBezTo>
                  <a:pt x="3509399" y="5025608"/>
                  <a:pt x="3482325" y="5001296"/>
                  <a:pt x="3482325" y="5001296"/>
                </a:cubicBezTo>
                <a:cubicBezTo>
                  <a:pt x="3482325" y="4977396"/>
                  <a:pt x="3455762" y="4953496"/>
                  <a:pt x="3455762" y="4929596"/>
                </a:cubicBezTo>
                <a:cubicBezTo>
                  <a:pt x="3455762" y="4929596"/>
                  <a:pt x="3449122" y="4923827"/>
                  <a:pt x="3439416" y="4914761"/>
                </a:cubicBezTo>
                <a:lnTo>
                  <a:pt x="3429199" y="4905696"/>
                </a:lnTo>
                <a:lnTo>
                  <a:pt x="3402636" y="4881796"/>
                </a:lnTo>
                <a:cubicBezTo>
                  <a:pt x="3402636" y="4881796"/>
                  <a:pt x="3402636" y="4905696"/>
                  <a:pt x="3402636" y="4905696"/>
                </a:cubicBezTo>
                <a:cubicBezTo>
                  <a:pt x="3402636" y="4905696"/>
                  <a:pt x="3409277" y="4905696"/>
                  <a:pt x="3415918" y="4905696"/>
                </a:cubicBezTo>
                <a:lnTo>
                  <a:pt x="3429199" y="4905696"/>
                </a:lnTo>
                <a:lnTo>
                  <a:pt x="3417961" y="4909404"/>
                </a:lnTo>
                <a:cubicBezTo>
                  <a:pt x="3415407" y="4913113"/>
                  <a:pt x="3421026" y="4918470"/>
                  <a:pt x="3425623" y="4915998"/>
                </a:cubicBezTo>
                <a:lnTo>
                  <a:pt x="3429199" y="4905696"/>
                </a:lnTo>
                <a:lnTo>
                  <a:pt x="3452187" y="4929596"/>
                </a:lnTo>
                <a:cubicBezTo>
                  <a:pt x="3455762" y="4935365"/>
                  <a:pt x="3455762" y="4941958"/>
                  <a:pt x="3455762" y="4953908"/>
                </a:cubicBezTo>
                <a:cubicBezTo>
                  <a:pt x="3429199" y="4930008"/>
                  <a:pt x="3429199" y="4929596"/>
                  <a:pt x="3429199" y="4929596"/>
                </a:cubicBezTo>
                <a:cubicBezTo>
                  <a:pt x="3429199" y="4929596"/>
                  <a:pt x="3429199" y="4953908"/>
                  <a:pt x="3429199" y="4953908"/>
                </a:cubicBezTo>
                <a:cubicBezTo>
                  <a:pt x="3429199" y="4953908"/>
                  <a:pt x="3435840" y="4959677"/>
                  <a:pt x="3442481" y="4968330"/>
                </a:cubicBezTo>
                <a:lnTo>
                  <a:pt x="3445546" y="4976572"/>
                </a:lnTo>
                <a:lnTo>
                  <a:pt x="3429199" y="4974512"/>
                </a:lnTo>
                <a:cubicBezTo>
                  <a:pt x="3422558" y="4971627"/>
                  <a:pt x="3415918" y="4965858"/>
                  <a:pt x="3402636" y="4953908"/>
                </a:cubicBezTo>
                <a:cubicBezTo>
                  <a:pt x="3376073" y="4953908"/>
                  <a:pt x="3402636" y="4977396"/>
                  <a:pt x="3376073" y="4929596"/>
                </a:cubicBezTo>
                <a:cubicBezTo>
                  <a:pt x="3349510" y="4929596"/>
                  <a:pt x="3376073" y="4953908"/>
                  <a:pt x="3349510" y="4953908"/>
                </a:cubicBezTo>
                <a:lnTo>
                  <a:pt x="3352575" y="4968330"/>
                </a:lnTo>
                <a:lnTo>
                  <a:pt x="3349510" y="4965858"/>
                </a:lnTo>
                <a:cubicBezTo>
                  <a:pt x="3336228" y="4953908"/>
                  <a:pt x="3322947" y="4941546"/>
                  <a:pt x="3296383" y="4929596"/>
                </a:cubicBezTo>
                <a:cubicBezTo>
                  <a:pt x="3322947" y="4929596"/>
                  <a:pt x="3322947" y="4929596"/>
                  <a:pt x="3322947" y="4905696"/>
                </a:cubicBezTo>
                <a:cubicBezTo>
                  <a:pt x="3309665" y="4893746"/>
                  <a:pt x="3296383" y="4893746"/>
                  <a:pt x="3289743" y="4899927"/>
                </a:cubicBezTo>
                <a:lnTo>
                  <a:pt x="3288721" y="4901575"/>
                </a:lnTo>
                <a:lnTo>
                  <a:pt x="3256539" y="4881796"/>
                </a:lnTo>
                <a:cubicBezTo>
                  <a:pt x="3243257" y="4876027"/>
                  <a:pt x="3229976" y="4870258"/>
                  <a:pt x="3216694" y="4858308"/>
                </a:cubicBezTo>
                <a:cubicBezTo>
                  <a:pt x="3243257" y="4906108"/>
                  <a:pt x="3216694" y="4881796"/>
                  <a:pt x="3190131" y="4881796"/>
                </a:cubicBezTo>
                <a:cubicBezTo>
                  <a:pt x="3203923" y="4894158"/>
                  <a:pt x="3210564" y="4900339"/>
                  <a:pt x="3217716" y="4906520"/>
                </a:cubicBezTo>
                <a:cubicBezTo>
                  <a:pt x="3223846" y="4912289"/>
                  <a:pt x="3230486" y="4918058"/>
                  <a:pt x="3243257" y="4929596"/>
                </a:cubicBezTo>
                <a:cubicBezTo>
                  <a:pt x="3243257" y="4953496"/>
                  <a:pt x="3269820" y="4953496"/>
                  <a:pt x="3243257" y="4929596"/>
                </a:cubicBezTo>
                <a:cubicBezTo>
                  <a:pt x="3269820" y="4929596"/>
                  <a:pt x="3269820" y="4953496"/>
                  <a:pt x="3269820" y="4977808"/>
                </a:cubicBezTo>
                <a:cubicBezTo>
                  <a:pt x="3296383" y="4977808"/>
                  <a:pt x="3296383" y="4977808"/>
                  <a:pt x="3269820" y="4953908"/>
                </a:cubicBezTo>
                <a:cubicBezTo>
                  <a:pt x="3269820" y="4953908"/>
                  <a:pt x="3322947" y="5001708"/>
                  <a:pt x="3296383" y="4953908"/>
                </a:cubicBezTo>
                <a:cubicBezTo>
                  <a:pt x="3296383" y="4953908"/>
                  <a:pt x="3322947" y="4977396"/>
                  <a:pt x="3349510" y="5001296"/>
                </a:cubicBezTo>
                <a:cubicBezTo>
                  <a:pt x="3322947" y="5001296"/>
                  <a:pt x="3349510" y="5025196"/>
                  <a:pt x="3322947" y="5001296"/>
                </a:cubicBezTo>
                <a:cubicBezTo>
                  <a:pt x="3322947" y="5001296"/>
                  <a:pt x="3323968" y="5016131"/>
                  <a:pt x="3348999" y="5033850"/>
                </a:cubicBezTo>
                <a:cubicBezTo>
                  <a:pt x="3334185" y="5029729"/>
                  <a:pt x="3322947" y="5034262"/>
                  <a:pt x="3322947" y="5049508"/>
                </a:cubicBezTo>
                <a:cubicBezTo>
                  <a:pt x="3296383" y="5025608"/>
                  <a:pt x="3322947" y="5001296"/>
                  <a:pt x="3296383" y="5001296"/>
                </a:cubicBezTo>
                <a:cubicBezTo>
                  <a:pt x="3296383" y="5001296"/>
                  <a:pt x="3296383" y="5025196"/>
                  <a:pt x="3269820" y="5001296"/>
                </a:cubicBezTo>
                <a:cubicBezTo>
                  <a:pt x="3269820" y="5001296"/>
                  <a:pt x="3296383" y="5025608"/>
                  <a:pt x="3296383" y="5025608"/>
                </a:cubicBezTo>
                <a:lnTo>
                  <a:pt x="3295873" y="5027257"/>
                </a:lnTo>
                <a:lnTo>
                  <a:pt x="3292808" y="5025608"/>
                </a:lnTo>
                <a:cubicBezTo>
                  <a:pt x="3283102" y="5019839"/>
                  <a:pt x="3269820" y="5013658"/>
                  <a:pt x="3269820" y="5025608"/>
                </a:cubicBezTo>
                <a:cubicBezTo>
                  <a:pt x="3269820" y="5025608"/>
                  <a:pt x="3269820" y="5025608"/>
                  <a:pt x="3243257" y="5025608"/>
                </a:cubicBezTo>
                <a:cubicBezTo>
                  <a:pt x="3322947" y="5073408"/>
                  <a:pt x="3243257" y="5072996"/>
                  <a:pt x="3296383" y="5096896"/>
                </a:cubicBezTo>
                <a:lnTo>
                  <a:pt x="3292297" y="5106374"/>
                </a:lnTo>
                <a:lnTo>
                  <a:pt x="3288721" y="5106786"/>
                </a:lnTo>
                <a:lnTo>
                  <a:pt x="3283102" y="5106374"/>
                </a:lnTo>
                <a:lnTo>
                  <a:pt x="3285145" y="5107198"/>
                </a:lnTo>
                <a:lnTo>
                  <a:pt x="3288721" y="5106786"/>
                </a:lnTo>
                <a:lnTo>
                  <a:pt x="3292297" y="5107198"/>
                </a:lnTo>
                <a:lnTo>
                  <a:pt x="3292297" y="5106374"/>
                </a:lnTo>
                <a:lnTo>
                  <a:pt x="3292808" y="5106374"/>
                </a:lnTo>
                <a:cubicBezTo>
                  <a:pt x="3296383" y="5103077"/>
                  <a:pt x="3296383" y="5096896"/>
                  <a:pt x="3296383" y="5096896"/>
                </a:cubicBezTo>
                <a:cubicBezTo>
                  <a:pt x="3322947" y="5145109"/>
                  <a:pt x="3269820" y="5097308"/>
                  <a:pt x="3269820" y="5121209"/>
                </a:cubicBezTo>
                <a:cubicBezTo>
                  <a:pt x="3269820" y="5121209"/>
                  <a:pt x="3269820" y="5121209"/>
                  <a:pt x="3269820" y="5124093"/>
                </a:cubicBezTo>
                <a:lnTo>
                  <a:pt x="3269820" y="5131098"/>
                </a:lnTo>
                <a:lnTo>
                  <a:pt x="3243257" y="5121209"/>
                </a:lnTo>
                <a:cubicBezTo>
                  <a:pt x="3243257" y="5121209"/>
                  <a:pt x="3243257" y="5121209"/>
                  <a:pt x="3239681" y="5121209"/>
                </a:cubicBezTo>
                <a:lnTo>
                  <a:pt x="3224356" y="5121209"/>
                </a:lnTo>
                <a:lnTo>
                  <a:pt x="3219759" y="5115440"/>
                </a:lnTo>
                <a:cubicBezTo>
                  <a:pt x="3216694" y="5109258"/>
                  <a:pt x="3216694" y="5109258"/>
                  <a:pt x="3216694" y="5121209"/>
                </a:cubicBezTo>
                <a:cubicBezTo>
                  <a:pt x="3190131" y="5121209"/>
                  <a:pt x="3190131" y="5121209"/>
                  <a:pt x="3216694" y="5145109"/>
                </a:cubicBezTo>
                <a:cubicBezTo>
                  <a:pt x="3110441" y="5097308"/>
                  <a:pt x="3216694" y="5216809"/>
                  <a:pt x="3163568" y="5192909"/>
                </a:cubicBezTo>
                <a:cubicBezTo>
                  <a:pt x="3176849" y="5204859"/>
                  <a:pt x="3176339" y="5210628"/>
                  <a:pt x="3176339" y="5219693"/>
                </a:cubicBezTo>
                <a:lnTo>
                  <a:pt x="3177871" y="5231643"/>
                </a:lnTo>
                <a:lnTo>
                  <a:pt x="3163568" y="5216809"/>
                </a:lnTo>
                <a:cubicBezTo>
                  <a:pt x="3137005" y="5192909"/>
                  <a:pt x="3163568" y="5240709"/>
                  <a:pt x="3137005" y="5216809"/>
                </a:cubicBezTo>
                <a:cubicBezTo>
                  <a:pt x="3110441" y="5192909"/>
                  <a:pt x="3057315" y="5169009"/>
                  <a:pt x="3057315" y="5145109"/>
                </a:cubicBezTo>
                <a:cubicBezTo>
                  <a:pt x="3057315" y="5126977"/>
                  <a:pt x="3041990" y="5136043"/>
                  <a:pt x="3045566" y="5151702"/>
                </a:cubicBezTo>
                <a:lnTo>
                  <a:pt x="3057315" y="5169009"/>
                </a:lnTo>
                <a:lnTo>
                  <a:pt x="3053739" y="5166124"/>
                </a:lnTo>
                <a:cubicBezTo>
                  <a:pt x="3043523" y="5157059"/>
                  <a:pt x="3030752" y="5145109"/>
                  <a:pt x="3030752" y="5145109"/>
                </a:cubicBezTo>
                <a:cubicBezTo>
                  <a:pt x="3004189" y="5145109"/>
                  <a:pt x="3030752" y="5145109"/>
                  <a:pt x="3057315" y="5169009"/>
                </a:cubicBezTo>
                <a:cubicBezTo>
                  <a:pt x="3004189" y="5145109"/>
                  <a:pt x="3030752" y="5169009"/>
                  <a:pt x="2977115" y="5145109"/>
                </a:cubicBezTo>
                <a:cubicBezTo>
                  <a:pt x="2990397" y="5157059"/>
                  <a:pt x="3003678" y="5162828"/>
                  <a:pt x="3013895" y="5169009"/>
                </a:cubicBezTo>
                <a:lnTo>
                  <a:pt x="3020025" y="5177662"/>
                </a:lnTo>
                <a:lnTo>
                  <a:pt x="3012362" y="5173129"/>
                </a:lnTo>
                <a:cubicBezTo>
                  <a:pt x="3007254" y="5170657"/>
                  <a:pt x="3004189" y="5169009"/>
                  <a:pt x="3004189" y="5169009"/>
                </a:cubicBezTo>
                <a:lnTo>
                  <a:pt x="3025644" y="5186316"/>
                </a:lnTo>
                <a:lnTo>
                  <a:pt x="3030752" y="5192909"/>
                </a:lnTo>
                <a:cubicBezTo>
                  <a:pt x="3030752" y="5192909"/>
                  <a:pt x="3004189" y="5169009"/>
                  <a:pt x="2977115" y="5169009"/>
                </a:cubicBezTo>
                <a:cubicBezTo>
                  <a:pt x="2950552" y="5145109"/>
                  <a:pt x="2977115" y="5192909"/>
                  <a:pt x="2950552" y="5192909"/>
                </a:cubicBezTo>
                <a:cubicBezTo>
                  <a:pt x="2977115" y="5216809"/>
                  <a:pt x="2977115" y="5216809"/>
                  <a:pt x="2950552" y="5216809"/>
                </a:cubicBezTo>
                <a:cubicBezTo>
                  <a:pt x="2923989" y="5192909"/>
                  <a:pt x="2870862" y="5192909"/>
                  <a:pt x="2923989" y="5240709"/>
                </a:cubicBezTo>
                <a:cubicBezTo>
                  <a:pt x="2897426" y="5240709"/>
                  <a:pt x="2897426" y="5240709"/>
                  <a:pt x="2870862" y="5216809"/>
                </a:cubicBezTo>
                <a:cubicBezTo>
                  <a:pt x="2870862" y="5216809"/>
                  <a:pt x="2870862" y="5216809"/>
                  <a:pt x="2817736" y="5192909"/>
                </a:cubicBezTo>
                <a:cubicBezTo>
                  <a:pt x="2817736" y="5192909"/>
                  <a:pt x="2844299" y="5216809"/>
                  <a:pt x="2844299" y="5216809"/>
                </a:cubicBezTo>
                <a:cubicBezTo>
                  <a:pt x="2870862" y="5240709"/>
                  <a:pt x="2870862" y="5216809"/>
                  <a:pt x="2923989" y="5264609"/>
                </a:cubicBezTo>
                <a:cubicBezTo>
                  <a:pt x="2870862" y="5240709"/>
                  <a:pt x="2817736" y="5240709"/>
                  <a:pt x="2817736" y="5264609"/>
                </a:cubicBezTo>
                <a:cubicBezTo>
                  <a:pt x="2817736" y="5264609"/>
                  <a:pt x="2817736" y="5264609"/>
                  <a:pt x="2791173" y="5240709"/>
                </a:cubicBezTo>
                <a:cubicBezTo>
                  <a:pt x="2791173" y="5216809"/>
                  <a:pt x="2791173" y="5216809"/>
                  <a:pt x="2791173" y="5216809"/>
                </a:cubicBezTo>
                <a:cubicBezTo>
                  <a:pt x="2764610" y="5192909"/>
                  <a:pt x="2738047" y="5192909"/>
                  <a:pt x="2711484" y="5192909"/>
                </a:cubicBezTo>
                <a:cubicBezTo>
                  <a:pt x="2746731" y="5208567"/>
                  <a:pt x="2736003" y="5204859"/>
                  <a:pt x="2731917" y="5213512"/>
                </a:cubicBezTo>
                <a:cubicBezTo>
                  <a:pt x="2732938" y="5213100"/>
                  <a:pt x="2734982" y="5213100"/>
                  <a:pt x="2738047" y="5213924"/>
                </a:cubicBezTo>
                <a:cubicBezTo>
                  <a:pt x="2751328" y="5216809"/>
                  <a:pt x="2777891" y="5228759"/>
                  <a:pt x="2791173" y="5240709"/>
                </a:cubicBezTo>
                <a:cubicBezTo>
                  <a:pt x="2811095" y="5258840"/>
                  <a:pt x="2831018" y="5290157"/>
                  <a:pt x="2817225" y="5284388"/>
                </a:cubicBezTo>
                <a:lnTo>
                  <a:pt x="2791173" y="5264609"/>
                </a:lnTo>
                <a:lnTo>
                  <a:pt x="2777891" y="5244005"/>
                </a:lnTo>
                <a:cubicBezTo>
                  <a:pt x="2771251" y="5241121"/>
                  <a:pt x="2764610" y="5240709"/>
                  <a:pt x="2764610" y="5240709"/>
                </a:cubicBezTo>
                <a:cubicBezTo>
                  <a:pt x="2737536" y="5224638"/>
                  <a:pt x="2729873" y="5217221"/>
                  <a:pt x="2730895" y="5214336"/>
                </a:cubicBezTo>
                <a:cubicBezTo>
                  <a:pt x="2729363" y="5219281"/>
                  <a:pt x="2729873" y="5226286"/>
                  <a:pt x="2738047" y="5240709"/>
                </a:cubicBezTo>
                <a:cubicBezTo>
                  <a:pt x="2711484" y="5216809"/>
                  <a:pt x="2711484" y="5216809"/>
                  <a:pt x="2684920" y="5169009"/>
                </a:cubicBezTo>
                <a:cubicBezTo>
                  <a:pt x="2738047" y="5192909"/>
                  <a:pt x="2684920" y="5145109"/>
                  <a:pt x="2711484" y="5169009"/>
                </a:cubicBezTo>
                <a:cubicBezTo>
                  <a:pt x="2711484" y="5145109"/>
                  <a:pt x="2711484" y="5145109"/>
                  <a:pt x="2684920" y="5121209"/>
                </a:cubicBezTo>
                <a:cubicBezTo>
                  <a:pt x="2711484" y="5121209"/>
                  <a:pt x="2684920" y="5121209"/>
                  <a:pt x="2711484" y="5145109"/>
                </a:cubicBezTo>
                <a:cubicBezTo>
                  <a:pt x="2738047" y="5145109"/>
                  <a:pt x="2684920" y="5121209"/>
                  <a:pt x="2711484" y="5121209"/>
                </a:cubicBezTo>
                <a:cubicBezTo>
                  <a:pt x="2738047" y="5145109"/>
                  <a:pt x="2711484" y="5145109"/>
                  <a:pt x="2764610" y="5169009"/>
                </a:cubicBezTo>
                <a:cubicBezTo>
                  <a:pt x="2738047" y="5169009"/>
                  <a:pt x="2738047" y="5169009"/>
                  <a:pt x="2738047" y="5169009"/>
                </a:cubicBezTo>
                <a:cubicBezTo>
                  <a:pt x="2738047" y="5169009"/>
                  <a:pt x="2764610" y="5192909"/>
                  <a:pt x="2764610" y="5192909"/>
                </a:cubicBezTo>
                <a:cubicBezTo>
                  <a:pt x="2817736" y="5216809"/>
                  <a:pt x="2764610" y="5169009"/>
                  <a:pt x="2791173" y="5169009"/>
                </a:cubicBezTo>
                <a:cubicBezTo>
                  <a:pt x="2764610" y="5145109"/>
                  <a:pt x="2764610" y="5169009"/>
                  <a:pt x="2764610" y="5169009"/>
                </a:cubicBezTo>
                <a:cubicBezTo>
                  <a:pt x="2711484" y="5097308"/>
                  <a:pt x="2764610" y="5145109"/>
                  <a:pt x="2817736" y="5169009"/>
                </a:cubicBezTo>
                <a:cubicBezTo>
                  <a:pt x="2817736" y="5145109"/>
                  <a:pt x="2764610" y="5121209"/>
                  <a:pt x="2791173" y="5121209"/>
                </a:cubicBezTo>
                <a:cubicBezTo>
                  <a:pt x="2817736" y="5145109"/>
                  <a:pt x="2791173" y="5145109"/>
                  <a:pt x="2817736" y="5145109"/>
                </a:cubicBezTo>
                <a:cubicBezTo>
                  <a:pt x="2817736" y="5121209"/>
                  <a:pt x="2791173" y="5049508"/>
                  <a:pt x="2791173" y="5049508"/>
                </a:cubicBezTo>
                <a:cubicBezTo>
                  <a:pt x="2764610" y="5025608"/>
                  <a:pt x="2791173" y="5049508"/>
                  <a:pt x="2738047" y="5025608"/>
                </a:cubicBezTo>
                <a:cubicBezTo>
                  <a:pt x="2764610" y="5025608"/>
                  <a:pt x="2764610" y="5025608"/>
                  <a:pt x="2817736" y="5049508"/>
                </a:cubicBezTo>
                <a:cubicBezTo>
                  <a:pt x="2797814" y="5031377"/>
                  <a:pt x="2852473" y="5054041"/>
                  <a:pt x="2858602" y="5035910"/>
                </a:cubicBezTo>
                <a:lnTo>
                  <a:pt x="2853494" y="5023136"/>
                </a:lnTo>
                <a:lnTo>
                  <a:pt x="2870862" y="5025608"/>
                </a:lnTo>
                <a:cubicBezTo>
                  <a:pt x="2870862" y="5025608"/>
                  <a:pt x="2864222" y="5013658"/>
                  <a:pt x="2861157" y="5004593"/>
                </a:cubicBezTo>
                <a:lnTo>
                  <a:pt x="2860135" y="4999236"/>
                </a:lnTo>
                <a:lnTo>
                  <a:pt x="2870862" y="5001296"/>
                </a:lnTo>
                <a:cubicBezTo>
                  <a:pt x="2844299" y="4953496"/>
                  <a:pt x="2950552" y="5001708"/>
                  <a:pt x="2870862" y="4953908"/>
                </a:cubicBezTo>
                <a:cubicBezTo>
                  <a:pt x="2870862" y="4930008"/>
                  <a:pt x="2897426" y="4953908"/>
                  <a:pt x="2897426" y="4953908"/>
                </a:cubicBezTo>
                <a:cubicBezTo>
                  <a:pt x="2897426" y="4953908"/>
                  <a:pt x="2923989" y="4953908"/>
                  <a:pt x="2923989" y="4953908"/>
                </a:cubicBezTo>
                <a:cubicBezTo>
                  <a:pt x="2923989" y="4953908"/>
                  <a:pt x="2897426" y="4929596"/>
                  <a:pt x="2897426" y="4929596"/>
                </a:cubicBezTo>
                <a:cubicBezTo>
                  <a:pt x="2910707" y="4929596"/>
                  <a:pt x="2930629" y="4930008"/>
                  <a:pt x="2934205" y="4920942"/>
                </a:cubicBezTo>
                <a:lnTo>
                  <a:pt x="2926543" y="4905696"/>
                </a:lnTo>
                <a:lnTo>
                  <a:pt x="2946976" y="4905696"/>
                </a:lnTo>
                <a:cubicBezTo>
                  <a:pt x="2950552" y="4905696"/>
                  <a:pt x="2950552" y="4905696"/>
                  <a:pt x="2950552" y="4905696"/>
                </a:cubicBezTo>
                <a:cubicBezTo>
                  <a:pt x="2950552" y="4905696"/>
                  <a:pt x="2923989" y="4882208"/>
                  <a:pt x="2897426" y="4858308"/>
                </a:cubicBezTo>
                <a:cubicBezTo>
                  <a:pt x="2897426" y="4858308"/>
                  <a:pt x="2897426" y="4833996"/>
                  <a:pt x="2870862" y="4810096"/>
                </a:cubicBezTo>
                <a:lnTo>
                  <a:pt x="2866776" y="4809271"/>
                </a:lnTo>
                <a:lnTo>
                  <a:pt x="2844299" y="4786195"/>
                </a:lnTo>
                <a:cubicBezTo>
                  <a:pt x="2817736" y="4762295"/>
                  <a:pt x="2817736" y="4762295"/>
                  <a:pt x="2817736" y="4762295"/>
                </a:cubicBezTo>
                <a:cubicBezTo>
                  <a:pt x="2791173" y="4762295"/>
                  <a:pt x="2791173" y="4762295"/>
                  <a:pt x="2791173" y="4762295"/>
                </a:cubicBezTo>
                <a:cubicBezTo>
                  <a:pt x="2764610" y="4738395"/>
                  <a:pt x="2764610" y="4738395"/>
                  <a:pt x="2738047" y="4738395"/>
                </a:cubicBezTo>
                <a:cubicBezTo>
                  <a:pt x="2751328" y="4738395"/>
                  <a:pt x="2757969" y="4744576"/>
                  <a:pt x="2757969" y="4747461"/>
                </a:cubicBezTo>
                <a:lnTo>
                  <a:pt x="2753372" y="4748697"/>
                </a:lnTo>
                <a:lnTo>
                  <a:pt x="2774316" y="4762295"/>
                </a:lnTo>
                <a:cubicBezTo>
                  <a:pt x="2784532" y="4768476"/>
                  <a:pt x="2791173" y="4774245"/>
                  <a:pt x="2791173" y="4786195"/>
                </a:cubicBezTo>
                <a:cubicBezTo>
                  <a:pt x="2791173" y="4786195"/>
                  <a:pt x="2791173" y="4786608"/>
                  <a:pt x="2764610" y="4762295"/>
                </a:cubicBezTo>
                <a:cubicBezTo>
                  <a:pt x="2738047" y="4738395"/>
                  <a:pt x="2738047" y="4786195"/>
                  <a:pt x="2738047" y="4786195"/>
                </a:cubicBezTo>
                <a:cubicBezTo>
                  <a:pt x="2738047" y="4762295"/>
                  <a:pt x="2738047" y="4762295"/>
                  <a:pt x="2711484" y="4762295"/>
                </a:cubicBezTo>
                <a:cubicBezTo>
                  <a:pt x="2731406" y="4780426"/>
                  <a:pt x="2706375" y="4771361"/>
                  <a:pt x="2715059" y="4785783"/>
                </a:cubicBezTo>
                <a:lnTo>
                  <a:pt x="2716592" y="4787432"/>
                </a:lnTo>
                <a:lnTo>
                  <a:pt x="2711484" y="4786195"/>
                </a:lnTo>
                <a:cubicBezTo>
                  <a:pt x="2711484" y="4786195"/>
                  <a:pt x="2711484" y="4786195"/>
                  <a:pt x="2738047" y="4810096"/>
                </a:cubicBezTo>
                <a:cubicBezTo>
                  <a:pt x="2711484" y="4786195"/>
                  <a:pt x="2684920" y="4786608"/>
                  <a:pt x="2658357" y="4762295"/>
                </a:cubicBezTo>
                <a:cubicBezTo>
                  <a:pt x="2684920" y="4786608"/>
                  <a:pt x="2738047" y="4857896"/>
                  <a:pt x="2684920" y="4810096"/>
                </a:cubicBezTo>
                <a:cubicBezTo>
                  <a:pt x="2684920" y="4833996"/>
                  <a:pt x="2684920" y="4834408"/>
                  <a:pt x="2711484" y="4858308"/>
                </a:cubicBezTo>
                <a:cubicBezTo>
                  <a:pt x="2684920" y="4834408"/>
                  <a:pt x="2684920" y="4858308"/>
                  <a:pt x="2684920" y="4858308"/>
                </a:cubicBezTo>
                <a:cubicBezTo>
                  <a:pt x="2631794" y="4834408"/>
                  <a:pt x="2658357" y="4833996"/>
                  <a:pt x="2658357" y="4810096"/>
                </a:cubicBezTo>
                <a:cubicBezTo>
                  <a:pt x="2605231" y="4786195"/>
                  <a:pt x="2658357" y="4833996"/>
                  <a:pt x="2631794" y="4810096"/>
                </a:cubicBezTo>
                <a:cubicBezTo>
                  <a:pt x="2631794" y="4833996"/>
                  <a:pt x="2658357" y="4858308"/>
                  <a:pt x="2658357" y="4858308"/>
                </a:cubicBezTo>
                <a:lnTo>
                  <a:pt x="2642563" y="4854491"/>
                </a:lnTo>
                <a:lnTo>
                  <a:pt x="2631794" y="4846152"/>
                </a:lnTo>
                <a:cubicBezTo>
                  <a:pt x="2625153" y="4840074"/>
                  <a:pt x="2618512" y="4833996"/>
                  <a:pt x="2605231" y="4833996"/>
                </a:cubicBezTo>
                <a:cubicBezTo>
                  <a:pt x="2605231" y="4833996"/>
                  <a:pt x="2578668" y="4834408"/>
                  <a:pt x="2605231" y="4858308"/>
                </a:cubicBezTo>
                <a:cubicBezTo>
                  <a:pt x="2631794" y="4882208"/>
                  <a:pt x="2578668" y="4833996"/>
                  <a:pt x="2631794" y="4881796"/>
                </a:cubicBezTo>
                <a:cubicBezTo>
                  <a:pt x="2631794" y="4881796"/>
                  <a:pt x="2605231" y="4857896"/>
                  <a:pt x="2605231" y="4881796"/>
                </a:cubicBezTo>
                <a:cubicBezTo>
                  <a:pt x="2605231" y="4881796"/>
                  <a:pt x="2605231" y="4881796"/>
                  <a:pt x="2631794" y="4905696"/>
                </a:cubicBezTo>
                <a:cubicBezTo>
                  <a:pt x="2552105" y="4881796"/>
                  <a:pt x="2578668" y="4953908"/>
                  <a:pt x="2525542" y="4953908"/>
                </a:cubicBezTo>
                <a:cubicBezTo>
                  <a:pt x="2525542" y="4953908"/>
                  <a:pt x="2498978" y="4929596"/>
                  <a:pt x="2525542" y="4929596"/>
                </a:cubicBezTo>
                <a:cubicBezTo>
                  <a:pt x="2498978" y="4881796"/>
                  <a:pt x="2552105" y="4929596"/>
                  <a:pt x="2552105" y="4905696"/>
                </a:cubicBezTo>
                <a:cubicBezTo>
                  <a:pt x="2552105" y="4905696"/>
                  <a:pt x="2525542" y="4905696"/>
                  <a:pt x="2525542" y="4905696"/>
                </a:cubicBezTo>
                <a:cubicBezTo>
                  <a:pt x="2498978" y="4881796"/>
                  <a:pt x="2525542" y="4906108"/>
                  <a:pt x="2498978" y="4858308"/>
                </a:cubicBezTo>
                <a:cubicBezTo>
                  <a:pt x="2525542" y="4858308"/>
                  <a:pt x="2578668" y="4881796"/>
                  <a:pt x="2525542" y="4833996"/>
                </a:cubicBezTo>
                <a:cubicBezTo>
                  <a:pt x="2525542" y="4833996"/>
                  <a:pt x="2525542" y="4834408"/>
                  <a:pt x="2552105" y="4858308"/>
                </a:cubicBezTo>
                <a:cubicBezTo>
                  <a:pt x="2552105" y="4834408"/>
                  <a:pt x="2552105" y="4857896"/>
                  <a:pt x="2552105" y="4833996"/>
                </a:cubicBezTo>
                <a:cubicBezTo>
                  <a:pt x="2552105" y="4833996"/>
                  <a:pt x="2525542" y="4810096"/>
                  <a:pt x="2498978" y="4810096"/>
                </a:cubicBezTo>
                <a:cubicBezTo>
                  <a:pt x="2498978" y="4810096"/>
                  <a:pt x="2498468" y="4786608"/>
                  <a:pt x="2445341" y="4762295"/>
                </a:cubicBezTo>
                <a:cubicBezTo>
                  <a:pt x="2445341" y="4762295"/>
                  <a:pt x="2490294" y="4775894"/>
                  <a:pt x="2490294" y="4772597"/>
                </a:cubicBezTo>
                <a:cubicBezTo>
                  <a:pt x="2506130" y="4781251"/>
                  <a:pt x="2525542" y="4794437"/>
                  <a:pt x="2525542" y="4810096"/>
                </a:cubicBezTo>
                <a:cubicBezTo>
                  <a:pt x="2552105" y="4810096"/>
                  <a:pt x="2525542" y="4786195"/>
                  <a:pt x="2471904" y="4738395"/>
                </a:cubicBezTo>
                <a:cubicBezTo>
                  <a:pt x="2498468" y="4738395"/>
                  <a:pt x="2498978" y="4762295"/>
                  <a:pt x="2498978" y="4762295"/>
                </a:cubicBezTo>
                <a:cubicBezTo>
                  <a:pt x="2578668" y="4834408"/>
                  <a:pt x="2605231" y="4810096"/>
                  <a:pt x="2525542" y="4738395"/>
                </a:cubicBezTo>
                <a:cubicBezTo>
                  <a:pt x="2552105" y="4738395"/>
                  <a:pt x="2578668" y="4786608"/>
                  <a:pt x="2578668" y="4762295"/>
                </a:cubicBezTo>
                <a:cubicBezTo>
                  <a:pt x="2578668" y="4786608"/>
                  <a:pt x="2578668" y="4786195"/>
                  <a:pt x="2578668" y="4786195"/>
                </a:cubicBezTo>
                <a:cubicBezTo>
                  <a:pt x="2605231" y="4798145"/>
                  <a:pt x="2598079" y="4786195"/>
                  <a:pt x="2591439" y="4774245"/>
                </a:cubicBezTo>
                <a:lnTo>
                  <a:pt x="2585819" y="4760235"/>
                </a:lnTo>
                <a:lnTo>
                  <a:pt x="2605231" y="4762295"/>
                </a:lnTo>
                <a:cubicBezTo>
                  <a:pt x="2591949" y="4756526"/>
                  <a:pt x="2586841" y="4756526"/>
                  <a:pt x="2585819" y="4759411"/>
                </a:cubicBezTo>
                <a:lnTo>
                  <a:pt x="2585819" y="4760235"/>
                </a:lnTo>
                <a:lnTo>
                  <a:pt x="2578668" y="4759411"/>
                </a:lnTo>
                <a:cubicBezTo>
                  <a:pt x="2572027" y="4756526"/>
                  <a:pt x="2565386" y="4750345"/>
                  <a:pt x="2552105" y="4738395"/>
                </a:cubicBezTo>
                <a:cubicBezTo>
                  <a:pt x="2578668" y="4738395"/>
                  <a:pt x="2552105" y="4714495"/>
                  <a:pt x="2578668" y="4714495"/>
                </a:cubicBezTo>
                <a:cubicBezTo>
                  <a:pt x="2558745" y="4696364"/>
                  <a:pt x="2568451" y="4705842"/>
                  <a:pt x="2563343" y="4691007"/>
                </a:cubicBezTo>
                <a:lnTo>
                  <a:pt x="2557724" y="4679057"/>
                </a:lnTo>
                <a:lnTo>
                  <a:pt x="2562832" y="4679881"/>
                </a:lnTo>
                <a:cubicBezTo>
                  <a:pt x="2566919" y="4681530"/>
                  <a:pt x="2572027" y="4684826"/>
                  <a:pt x="2578668" y="4690595"/>
                </a:cubicBezTo>
                <a:cubicBezTo>
                  <a:pt x="2605231" y="4714495"/>
                  <a:pt x="2578668" y="4690183"/>
                  <a:pt x="2552105" y="4666283"/>
                </a:cubicBezTo>
                <a:cubicBezTo>
                  <a:pt x="2552105" y="4642383"/>
                  <a:pt x="2578668" y="4666283"/>
                  <a:pt x="2578668" y="4666283"/>
                </a:cubicBezTo>
                <a:lnTo>
                  <a:pt x="2563854" y="4646092"/>
                </a:lnTo>
                <a:lnTo>
                  <a:pt x="2605231" y="4657630"/>
                </a:lnTo>
                <a:cubicBezTo>
                  <a:pt x="2625153" y="4666695"/>
                  <a:pt x="2645076" y="4678645"/>
                  <a:pt x="2658357" y="4690595"/>
                </a:cubicBezTo>
                <a:cubicBezTo>
                  <a:pt x="2684920" y="4714495"/>
                  <a:pt x="2658357" y="4690183"/>
                  <a:pt x="2658357" y="4666283"/>
                </a:cubicBezTo>
                <a:cubicBezTo>
                  <a:pt x="2658357" y="4642383"/>
                  <a:pt x="2631794" y="4642795"/>
                  <a:pt x="2631794" y="4642795"/>
                </a:cubicBezTo>
                <a:cubicBezTo>
                  <a:pt x="2631794" y="4642795"/>
                  <a:pt x="2658357" y="4642795"/>
                  <a:pt x="2605231" y="4618895"/>
                </a:cubicBezTo>
                <a:cubicBezTo>
                  <a:pt x="2631794" y="4618895"/>
                  <a:pt x="2631794" y="4618895"/>
                  <a:pt x="2631794" y="4618895"/>
                </a:cubicBezTo>
                <a:cubicBezTo>
                  <a:pt x="2631794" y="4618895"/>
                  <a:pt x="2658357" y="4594995"/>
                  <a:pt x="2658357" y="4594995"/>
                </a:cubicBezTo>
                <a:cubicBezTo>
                  <a:pt x="2658357" y="4571095"/>
                  <a:pt x="2631794" y="4570683"/>
                  <a:pt x="2631794" y="4570683"/>
                </a:cubicBezTo>
                <a:cubicBezTo>
                  <a:pt x="2605231" y="4546783"/>
                  <a:pt x="2578668" y="4523295"/>
                  <a:pt x="2578668" y="4523295"/>
                </a:cubicBezTo>
                <a:cubicBezTo>
                  <a:pt x="2578668" y="4547195"/>
                  <a:pt x="2631794" y="4570683"/>
                  <a:pt x="2631794" y="4570683"/>
                </a:cubicBezTo>
                <a:cubicBezTo>
                  <a:pt x="2605231" y="4570683"/>
                  <a:pt x="2578668" y="4547195"/>
                  <a:pt x="2552105" y="4523295"/>
                </a:cubicBezTo>
                <a:cubicBezTo>
                  <a:pt x="2578668" y="4523295"/>
                  <a:pt x="2445341" y="4427282"/>
                  <a:pt x="2471904" y="4475082"/>
                </a:cubicBezTo>
                <a:cubicBezTo>
                  <a:pt x="2471904" y="4475082"/>
                  <a:pt x="2445341" y="4451182"/>
                  <a:pt x="2445341" y="4451182"/>
                </a:cubicBezTo>
                <a:cubicBezTo>
                  <a:pt x="2445341" y="4451182"/>
                  <a:pt x="2445341" y="4427282"/>
                  <a:pt x="2471904" y="4451182"/>
                </a:cubicBezTo>
                <a:cubicBezTo>
                  <a:pt x="2471904" y="4451182"/>
                  <a:pt x="2445341" y="4427694"/>
                  <a:pt x="2418778" y="4427694"/>
                </a:cubicBezTo>
                <a:cubicBezTo>
                  <a:pt x="2445341" y="4451594"/>
                  <a:pt x="2392215" y="4403382"/>
                  <a:pt x="2392215" y="4451182"/>
                </a:cubicBezTo>
                <a:cubicBezTo>
                  <a:pt x="2418778" y="4451182"/>
                  <a:pt x="2418778" y="4475082"/>
                  <a:pt x="2445341" y="4475082"/>
                </a:cubicBezTo>
                <a:cubicBezTo>
                  <a:pt x="2418778" y="4498983"/>
                  <a:pt x="2392215" y="4499395"/>
                  <a:pt x="2392215" y="4499395"/>
                </a:cubicBezTo>
                <a:cubicBezTo>
                  <a:pt x="2392215" y="4487445"/>
                  <a:pt x="2385574" y="4481264"/>
                  <a:pt x="2375868" y="4475082"/>
                </a:cubicBezTo>
                <a:lnTo>
                  <a:pt x="2366674" y="4469726"/>
                </a:lnTo>
                <a:lnTo>
                  <a:pt x="2368717" y="4457363"/>
                </a:lnTo>
                <a:cubicBezTo>
                  <a:pt x="2372293" y="4457363"/>
                  <a:pt x="2378933" y="4463132"/>
                  <a:pt x="2392215" y="4475082"/>
                </a:cubicBezTo>
                <a:cubicBezTo>
                  <a:pt x="2418778" y="4475082"/>
                  <a:pt x="2365652" y="4451182"/>
                  <a:pt x="2365652" y="4451182"/>
                </a:cubicBezTo>
                <a:cubicBezTo>
                  <a:pt x="2352370" y="4439232"/>
                  <a:pt x="2352370" y="4445413"/>
                  <a:pt x="2352370" y="4451182"/>
                </a:cubicBezTo>
                <a:lnTo>
                  <a:pt x="2351859" y="4454067"/>
                </a:lnTo>
                <a:lnTo>
                  <a:pt x="2339089" y="4451182"/>
                </a:lnTo>
                <a:cubicBezTo>
                  <a:pt x="2312526" y="4403382"/>
                  <a:pt x="2339089" y="4427282"/>
                  <a:pt x="2312526" y="4403382"/>
                </a:cubicBezTo>
                <a:cubicBezTo>
                  <a:pt x="2285962" y="4379482"/>
                  <a:pt x="2312526" y="4403382"/>
                  <a:pt x="2285962" y="4379482"/>
                </a:cubicBezTo>
                <a:cubicBezTo>
                  <a:pt x="2312526" y="4403382"/>
                  <a:pt x="2312526" y="4427694"/>
                  <a:pt x="2285962" y="4427694"/>
                </a:cubicBezTo>
                <a:lnTo>
                  <a:pt x="2259399" y="4403382"/>
                </a:lnTo>
                <a:lnTo>
                  <a:pt x="2270638" y="4409975"/>
                </a:lnTo>
                <a:cubicBezTo>
                  <a:pt x="2274213" y="4406678"/>
                  <a:pt x="2259399" y="4379482"/>
                  <a:pt x="2259399" y="4379482"/>
                </a:cubicBezTo>
                <a:cubicBezTo>
                  <a:pt x="2232836" y="4355582"/>
                  <a:pt x="2179710" y="4307781"/>
                  <a:pt x="2179710" y="4307781"/>
                </a:cubicBezTo>
                <a:cubicBezTo>
                  <a:pt x="2179710" y="4307781"/>
                  <a:pt x="2179710" y="4307781"/>
                  <a:pt x="2153147" y="4283881"/>
                </a:cubicBezTo>
                <a:cubicBezTo>
                  <a:pt x="2100020" y="4283881"/>
                  <a:pt x="2100020" y="4307781"/>
                  <a:pt x="2100020" y="4307781"/>
                </a:cubicBezTo>
                <a:cubicBezTo>
                  <a:pt x="2046894" y="4283881"/>
                  <a:pt x="2073457" y="4283881"/>
                  <a:pt x="2046894" y="4259981"/>
                </a:cubicBezTo>
                <a:cubicBezTo>
                  <a:pt x="2073457" y="4283881"/>
                  <a:pt x="2020331" y="4236081"/>
                  <a:pt x="2073457" y="4236081"/>
                </a:cubicBezTo>
                <a:cubicBezTo>
                  <a:pt x="1966694" y="4164381"/>
                  <a:pt x="1913568" y="4188281"/>
                  <a:pt x="1913568" y="4188281"/>
                </a:cubicBezTo>
                <a:cubicBezTo>
                  <a:pt x="1887004" y="4212181"/>
                  <a:pt x="1807315" y="4164381"/>
                  <a:pt x="1887004" y="4212181"/>
                </a:cubicBezTo>
                <a:cubicBezTo>
                  <a:pt x="1860441" y="4212181"/>
                  <a:pt x="1833878" y="4188281"/>
                  <a:pt x="1807315" y="4164381"/>
                </a:cubicBezTo>
                <a:cubicBezTo>
                  <a:pt x="1807315" y="4188281"/>
                  <a:pt x="1807315" y="4188281"/>
                  <a:pt x="1780752" y="4212181"/>
                </a:cubicBezTo>
                <a:cubicBezTo>
                  <a:pt x="1780752" y="4188281"/>
                  <a:pt x="1727626" y="4164381"/>
                  <a:pt x="1754189" y="4188281"/>
                </a:cubicBezTo>
                <a:cubicBezTo>
                  <a:pt x="1701063" y="4164381"/>
                  <a:pt x="1754189" y="4164381"/>
                  <a:pt x="1727626" y="4140481"/>
                </a:cubicBezTo>
                <a:cubicBezTo>
                  <a:pt x="1710768" y="4140481"/>
                  <a:pt x="1705660" y="4150783"/>
                  <a:pt x="1710768" y="4163969"/>
                </a:cubicBezTo>
                <a:cubicBezTo>
                  <a:pt x="1700552" y="4158200"/>
                  <a:pt x="1687781" y="4152431"/>
                  <a:pt x="1674499" y="4140481"/>
                </a:cubicBezTo>
                <a:cubicBezTo>
                  <a:pt x="1701063" y="4164381"/>
                  <a:pt x="1674499" y="4164381"/>
                  <a:pt x="1727626" y="4188281"/>
                </a:cubicBezTo>
                <a:cubicBezTo>
                  <a:pt x="1701063" y="4188281"/>
                  <a:pt x="1701063" y="4188281"/>
                  <a:pt x="1701063" y="4188281"/>
                </a:cubicBezTo>
                <a:cubicBezTo>
                  <a:pt x="1674499" y="4164381"/>
                  <a:pt x="1621373" y="4140481"/>
                  <a:pt x="1621373" y="4164381"/>
                </a:cubicBezTo>
                <a:cubicBezTo>
                  <a:pt x="1621373" y="4140481"/>
                  <a:pt x="1621373" y="4140481"/>
                  <a:pt x="1568247" y="4116581"/>
                </a:cubicBezTo>
                <a:cubicBezTo>
                  <a:pt x="1594810" y="4116581"/>
                  <a:pt x="1621373" y="4116581"/>
                  <a:pt x="1568247" y="4068781"/>
                </a:cubicBezTo>
                <a:cubicBezTo>
                  <a:pt x="1674499" y="4116581"/>
                  <a:pt x="1647937" y="4116581"/>
                  <a:pt x="1647937" y="4068781"/>
                </a:cubicBezTo>
                <a:lnTo>
                  <a:pt x="1657642" y="4077434"/>
                </a:lnTo>
                <a:cubicBezTo>
                  <a:pt x="1667859" y="4086500"/>
                  <a:pt x="1674499" y="4092681"/>
                  <a:pt x="1674499" y="4092681"/>
                </a:cubicBezTo>
                <a:cubicBezTo>
                  <a:pt x="1654577" y="4074550"/>
                  <a:pt x="1664283" y="4070429"/>
                  <a:pt x="1659175" y="4069193"/>
                </a:cubicBezTo>
                <a:lnTo>
                  <a:pt x="1647937" y="4068781"/>
                </a:lnTo>
                <a:lnTo>
                  <a:pt x="1621373" y="4044469"/>
                </a:lnTo>
                <a:cubicBezTo>
                  <a:pt x="1647937" y="4068369"/>
                  <a:pt x="1674499" y="4068781"/>
                  <a:pt x="1674499" y="4068781"/>
                </a:cubicBezTo>
                <a:cubicBezTo>
                  <a:pt x="1674499" y="4068781"/>
                  <a:pt x="1670924" y="4067133"/>
                  <a:pt x="1666326" y="4064660"/>
                </a:cubicBezTo>
                <a:lnTo>
                  <a:pt x="1657131" y="4060952"/>
                </a:lnTo>
                <a:lnTo>
                  <a:pt x="1660707" y="4056831"/>
                </a:lnTo>
                <a:cubicBezTo>
                  <a:pt x="1660707" y="4051062"/>
                  <a:pt x="1661218" y="4044881"/>
                  <a:pt x="1701063" y="4068781"/>
                </a:cubicBezTo>
                <a:cubicBezTo>
                  <a:pt x="1727626" y="4068781"/>
                  <a:pt x="1674499" y="4044469"/>
                  <a:pt x="1674499" y="4020569"/>
                </a:cubicBezTo>
                <a:cubicBezTo>
                  <a:pt x="1701063" y="4020569"/>
                  <a:pt x="1727626" y="4044469"/>
                  <a:pt x="1727626" y="4044469"/>
                </a:cubicBezTo>
                <a:lnTo>
                  <a:pt x="1682673" y="4004086"/>
                </a:lnTo>
                <a:cubicBezTo>
                  <a:pt x="1697487" y="4016448"/>
                  <a:pt x="1727626" y="4038700"/>
                  <a:pt x="1727626" y="4020569"/>
                </a:cubicBezTo>
                <a:lnTo>
                  <a:pt x="1688292" y="3999141"/>
                </a:lnTo>
                <a:lnTo>
                  <a:pt x="1690846" y="3999553"/>
                </a:lnTo>
                <a:cubicBezTo>
                  <a:pt x="1694422" y="3996669"/>
                  <a:pt x="1687781" y="3985131"/>
                  <a:pt x="1674499" y="3973181"/>
                </a:cubicBezTo>
                <a:cubicBezTo>
                  <a:pt x="1674499" y="3973181"/>
                  <a:pt x="1727626" y="4020981"/>
                  <a:pt x="1727626" y="3997081"/>
                </a:cubicBezTo>
                <a:cubicBezTo>
                  <a:pt x="1727626" y="3978950"/>
                  <a:pt x="1727626" y="3974417"/>
                  <a:pt x="1705149" y="3953401"/>
                </a:cubicBezTo>
                <a:lnTo>
                  <a:pt x="1701063" y="3948868"/>
                </a:lnTo>
                <a:cubicBezTo>
                  <a:pt x="1714344" y="3948868"/>
                  <a:pt x="1714344" y="3943099"/>
                  <a:pt x="1707704" y="3936918"/>
                </a:cubicBezTo>
                <a:lnTo>
                  <a:pt x="1691868" y="3931562"/>
                </a:lnTo>
                <a:lnTo>
                  <a:pt x="1694422" y="3928265"/>
                </a:lnTo>
                <a:cubicBezTo>
                  <a:pt x="1694422" y="3919199"/>
                  <a:pt x="1687781" y="3901480"/>
                  <a:pt x="1674499" y="3877580"/>
                </a:cubicBezTo>
                <a:cubicBezTo>
                  <a:pt x="1674499" y="3877580"/>
                  <a:pt x="1654577" y="3859449"/>
                  <a:pt x="1647937" y="3853268"/>
                </a:cubicBezTo>
                <a:cubicBezTo>
                  <a:pt x="1674499" y="3877168"/>
                  <a:pt x="1727626" y="3901068"/>
                  <a:pt x="1780752" y="3948868"/>
                </a:cubicBezTo>
                <a:cubicBezTo>
                  <a:pt x="1780752" y="3924968"/>
                  <a:pt x="1754189" y="3901480"/>
                  <a:pt x="1701063" y="3877580"/>
                </a:cubicBezTo>
                <a:cubicBezTo>
                  <a:pt x="1727626" y="3877580"/>
                  <a:pt x="1727626" y="3877168"/>
                  <a:pt x="1754189" y="3901480"/>
                </a:cubicBezTo>
                <a:cubicBezTo>
                  <a:pt x="1727626" y="3853268"/>
                  <a:pt x="1780752" y="3877168"/>
                  <a:pt x="1754189" y="3829368"/>
                </a:cubicBezTo>
                <a:cubicBezTo>
                  <a:pt x="1714855" y="3811649"/>
                  <a:pt x="1715366" y="3812473"/>
                  <a:pt x="1709747" y="3798875"/>
                </a:cubicBezTo>
                <a:cubicBezTo>
                  <a:pt x="1713834" y="3800111"/>
                  <a:pt x="1715366" y="3794342"/>
                  <a:pt x="1701063" y="3781568"/>
                </a:cubicBezTo>
                <a:cubicBezTo>
                  <a:pt x="1701063" y="3781568"/>
                  <a:pt x="1727626" y="3805468"/>
                  <a:pt x="1727626" y="3805468"/>
                </a:cubicBezTo>
                <a:cubicBezTo>
                  <a:pt x="1727626" y="3805468"/>
                  <a:pt x="1701063" y="3757668"/>
                  <a:pt x="1701063" y="3757668"/>
                </a:cubicBezTo>
                <a:cubicBezTo>
                  <a:pt x="1701063" y="3757668"/>
                  <a:pt x="1701063" y="3757668"/>
                  <a:pt x="1727626" y="3781568"/>
                </a:cubicBezTo>
                <a:cubicBezTo>
                  <a:pt x="1727626" y="3733768"/>
                  <a:pt x="1754189" y="3733768"/>
                  <a:pt x="1780752" y="3709868"/>
                </a:cubicBezTo>
                <a:cubicBezTo>
                  <a:pt x="1754189" y="3685968"/>
                  <a:pt x="1727626" y="3685968"/>
                  <a:pt x="1727626" y="3685968"/>
                </a:cubicBezTo>
                <a:cubicBezTo>
                  <a:pt x="1647937" y="3613855"/>
                  <a:pt x="1780752" y="3685968"/>
                  <a:pt x="1727626" y="3614267"/>
                </a:cubicBezTo>
                <a:cubicBezTo>
                  <a:pt x="1707704" y="3614267"/>
                  <a:pt x="1702595" y="3614267"/>
                  <a:pt x="1678586" y="3603966"/>
                </a:cubicBezTo>
                <a:lnTo>
                  <a:pt x="1648447" y="3590367"/>
                </a:lnTo>
                <a:lnTo>
                  <a:pt x="1658153" y="3601493"/>
                </a:lnTo>
                <a:cubicBezTo>
                  <a:pt x="1661729" y="3607262"/>
                  <a:pt x="1661218" y="3613031"/>
                  <a:pt x="1647937" y="3613031"/>
                </a:cubicBezTo>
                <a:cubicBezTo>
                  <a:pt x="1647937" y="3601493"/>
                  <a:pt x="1647937" y="3595724"/>
                  <a:pt x="1644871" y="3592840"/>
                </a:cubicBezTo>
                <a:lnTo>
                  <a:pt x="1642828" y="3592840"/>
                </a:lnTo>
                <a:lnTo>
                  <a:pt x="1643850" y="3589955"/>
                </a:lnTo>
                <a:cubicBezTo>
                  <a:pt x="1641296" y="3585835"/>
                  <a:pt x="1634655" y="3578829"/>
                  <a:pt x="1620862" y="3567291"/>
                </a:cubicBezTo>
                <a:cubicBezTo>
                  <a:pt x="1620862" y="3567291"/>
                  <a:pt x="1620352" y="3567291"/>
                  <a:pt x="1647937" y="3589955"/>
                </a:cubicBezTo>
                <a:lnTo>
                  <a:pt x="1669902" y="3578829"/>
                </a:lnTo>
                <a:cubicBezTo>
                  <a:pt x="1692378" y="3572236"/>
                  <a:pt x="1707704" y="3572236"/>
                  <a:pt x="1647937" y="3518255"/>
                </a:cubicBezTo>
                <a:cubicBezTo>
                  <a:pt x="1621373" y="3518255"/>
                  <a:pt x="1647937" y="3566467"/>
                  <a:pt x="1541684" y="3470867"/>
                </a:cubicBezTo>
                <a:lnTo>
                  <a:pt x="1514610" y="3447791"/>
                </a:lnTo>
                <a:lnTo>
                  <a:pt x="1540152" y="3470867"/>
                </a:lnTo>
                <a:cubicBezTo>
                  <a:pt x="1546792" y="3477048"/>
                  <a:pt x="1553433" y="3483229"/>
                  <a:pt x="1566715" y="3495179"/>
                </a:cubicBezTo>
                <a:cubicBezTo>
                  <a:pt x="1540662" y="3495179"/>
                  <a:pt x="1593278" y="3519079"/>
                  <a:pt x="1566715" y="3542979"/>
                </a:cubicBezTo>
                <a:cubicBezTo>
                  <a:pt x="1540662" y="3494767"/>
                  <a:pt x="1540662" y="3542979"/>
                  <a:pt x="1566715" y="3542979"/>
                </a:cubicBezTo>
                <a:cubicBezTo>
                  <a:pt x="1566715" y="3566879"/>
                  <a:pt x="1540152" y="3542979"/>
                  <a:pt x="1540152" y="3542979"/>
                </a:cubicBezTo>
                <a:cubicBezTo>
                  <a:pt x="1487536" y="3494767"/>
                  <a:pt x="1540152" y="3495179"/>
                  <a:pt x="1540152" y="3495179"/>
                </a:cubicBezTo>
                <a:cubicBezTo>
                  <a:pt x="1520229" y="3477460"/>
                  <a:pt x="1500818" y="3458917"/>
                  <a:pt x="1503372" y="3451088"/>
                </a:cubicBezTo>
                <a:lnTo>
                  <a:pt x="1514099" y="3447379"/>
                </a:lnTo>
                <a:lnTo>
                  <a:pt x="1481917" y="3419770"/>
                </a:lnTo>
                <a:lnTo>
                  <a:pt x="1488047" y="3422655"/>
                </a:lnTo>
                <a:lnTo>
                  <a:pt x="1480895" y="3418946"/>
                </a:lnTo>
                <a:lnTo>
                  <a:pt x="1478341" y="3416886"/>
                </a:lnTo>
                <a:lnTo>
                  <a:pt x="1467103" y="3412353"/>
                </a:lnTo>
                <a:lnTo>
                  <a:pt x="1409379" y="3383508"/>
                </a:lnTo>
                <a:cubicBezTo>
                  <a:pt x="1352166" y="3358784"/>
                  <a:pt x="1361872" y="3381036"/>
                  <a:pt x="1461484" y="3470867"/>
                </a:cubicBezTo>
                <a:cubicBezTo>
                  <a:pt x="1408357" y="3446555"/>
                  <a:pt x="1381794" y="3398755"/>
                  <a:pt x="1381794" y="3398755"/>
                </a:cubicBezTo>
                <a:cubicBezTo>
                  <a:pt x="1328668" y="3350955"/>
                  <a:pt x="1328668" y="3375267"/>
                  <a:pt x="1275542" y="3351367"/>
                </a:cubicBezTo>
                <a:cubicBezTo>
                  <a:pt x="1302105" y="3375267"/>
                  <a:pt x="1302105" y="3374855"/>
                  <a:pt x="1328668" y="3398755"/>
                </a:cubicBezTo>
                <a:cubicBezTo>
                  <a:pt x="1328668" y="3398755"/>
                  <a:pt x="1308746" y="3386805"/>
                  <a:pt x="1288823" y="3374855"/>
                </a:cubicBezTo>
                <a:lnTo>
                  <a:pt x="1282693" y="3371146"/>
                </a:lnTo>
                <a:lnTo>
                  <a:pt x="1275542" y="3374855"/>
                </a:lnTo>
                <a:cubicBezTo>
                  <a:pt x="1222415" y="3327055"/>
                  <a:pt x="1275542" y="3374855"/>
                  <a:pt x="1275542" y="3398755"/>
                </a:cubicBezTo>
                <a:cubicBezTo>
                  <a:pt x="1222415" y="3374855"/>
                  <a:pt x="1248979" y="3422655"/>
                  <a:pt x="1195852" y="3398755"/>
                </a:cubicBezTo>
                <a:cubicBezTo>
                  <a:pt x="1195852" y="3398755"/>
                  <a:pt x="1222415" y="3423067"/>
                  <a:pt x="1248979" y="3446967"/>
                </a:cubicBezTo>
                <a:cubicBezTo>
                  <a:pt x="1222415" y="3423067"/>
                  <a:pt x="1222415" y="3446555"/>
                  <a:pt x="1169289" y="3398755"/>
                </a:cubicBezTo>
                <a:cubicBezTo>
                  <a:pt x="1169289" y="3422655"/>
                  <a:pt x="1195852" y="3446555"/>
                  <a:pt x="1169289" y="3470867"/>
                </a:cubicBezTo>
                <a:cubicBezTo>
                  <a:pt x="1142726" y="3446555"/>
                  <a:pt x="1169289" y="3446555"/>
                  <a:pt x="1169289" y="3422655"/>
                </a:cubicBezTo>
                <a:cubicBezTo>
                  <a:pt x="1156008" y="3422655"/>
                  <a:pt x="1136085" y="3416886"/>
                  <a:pt x="1116163" y="3410705"/>
                </a:cubicBezTo>
                <a:lnTo>
                  <a:pt x="1063036" y="3398755"/>
                </a:lnTo>
                <a:lnTo>
                  <a:pt x="1036473" y="3374855"/>
                </a:lnTo>
                <a:cubicBezTo>
                  <a:pt x="1009399" y="3350955"/>
                  <a:pt x="1063036" y="3399167"/>
                  <a:pt x="1036473" y="3351367"/>
                </a:cubicBezTo>
                <a:cubicBezTo>
                  <a:pt x="1063036" y="3351367"/>
                  <a:pt x="1036473" y="3327055"/>
                  <a:pt x="956273" y="3279254"/>
                </a:cubicBezTo>
                <a:cubicBezTo>
                  <a:pt x="929710" y="3231454"/>
                  <a:pt x="982836" y="3279254"/>
                  <a:pt x="1009399" y="3303154"/>
                </a:cubicBezTo>
                <a:cubicBezTo>
                  <a:pt x="982836" y="3255354"/>
                  <a:pt x="1036473" y="3303154"/>
                  <a:pt x="1009399" y="3279254"/>
                </a:cubicBezTo>
                <a:cubicBezTo>
                  <a:pt x="1009399" y="3279254"/>
                  <a:pt x="956273" y="3255354"/>
                  <a:pt x="982836" y="3255354"/>
                </a:cubicBezTo>
                <a:cubicBezTo>
                  <a:pt x="956273" y="3231454"/>
                  <a:pt x="956273" y="3231454"/>
                  <a:pt x="929710" y="3207554"/>
                </a:cubicBezTo>
                <a:cubicBezTo>
                  <a:pt x="929710" y="3207554"/>
                  <a:pt x="956273" y="3183242"/>
                  <a:pt x="903147" y="3159342"/>
                </a:cubicBezTo>
                <a:cubicBezTo>
                  <a:pt x="929710" y="3159342"/>
                  <a:pt x="903147" y="3111542"/>
                  <a:pt x="956273" y="3159342"/>
                </a:cubicBezTo>
                <a:cubicBezTo>
                  <a:pt x="886800" y="3096707"/>
                  <a:pt x="959338" y="3125552"/>
                  <a:pt x="942991" y="3085581"/>
                </a:cubicBezTo>
                <a:cubicBezTo>
                  <a:pt x="958827" y="3100416"/>
                  <a:pt x="982836" y="3111954"/>
                  <a:pt x="982836" y="3111954"/>
                </a:cubicBezTo>
                <a:cubicBezTo>
                  <a:pt x="982836" y="3088054"/>
                  <a:pt x="1063036" y="3111954"/>
                  <a:pt x="982836" y="3040254"/>
                </a:cubicBezTo>
                <a:cubicBezTo>
                  <a:pt x="1036473" y="3064154"/>
                  <a:pt x="1036473" y="3064154"/>
                  <a:pt x="1009399" y="3016354"/>
                </a:cubicBezTo>
                <a:cubicBezTo>
                  <a:pt x="1009399" y="3016354"/>
                  <a:pt x="982836" y="3015942"/>
                  <a:pt x="982836" y="2992041"/>
                </a:cubicBezTo>
                <a:cubicBezTo>
                  <a:pt x="903147" y="2920341"/>
                  <a:pt x="1009399" y="2968553"/>
                  <a:pt x="876584" y="2848641"/>
                </a:cubicBezTo>
                <a:cubicBezTo>
                  <a:pt x="823458" y="2824741"/>
                  <a:pt x="903147" y="2896441"/>
                  <a:pt x="903147" y="2896441"/>
                </a:cubicBezTo>
                <a:cubicBezTo>
                  <a:pt x="743768" y="2776941"/>
                  <a:pt x="903147" y="2824741"/>
                  <a:pt x="796894" y="2728729"/>
                </a:cubicBezTo>
                <a:cubicBezTo>
                  <a:pt x="850021" y="2752629"/>
                  <a:pt x="823458" y="2729141"/>
                  <a:pt x="796894" y="2705241"/>
                </a:cubicBezTo>
                <a:cubicBezTo>
                  <a:pt x="796894" y="2681341"/>
                  <a:pt x="770331" y="2657440"/>
                  <a:pt x="823458" y="2705241"/>
                </a:cubicBezTo>
                <a:cubicBezTo>
                  <a:pt x="823458" y="2681341"/>
                  <a:pt x="823458" y="2681341"/>
                  <a:pt x="796894" y="2657440"/>
                </a:cubicBezTo>
                <a:cubicBezTo>
                  <a:pt x="823458" y="2657440"/>
                  <a:pt x="823458" y="2681341"/>
                  <a:pt x="850021" y="2681341"/>
                </a:cubicBezTo>
                <a:cubicBezTo>
                  <a:pt x="850021" y="2681341"/>
                  <a:pt x="823458" y="2657440"/>
                  <a:pt x="823458" y="2657440"/>
                </a:cubicBezTo>
                <a:cubicBezTo>
                  <a:pt x="796894" y="2633540"/>
                  <a:pt x="823458" y="2633540"/>
                  <a:pt x="850021" y="2657440"/>
                </a:cubicBezTo>
                <a:cubicBezTo>
                  <a:pt x="850021" y="2609640"/>
                  <a:pt x="823458" y="2537528"/>
                  <a:pt x="850021" y="2537528"/>
                </a:cubicBezTo>
                <a:cubicBezTo>
                  <a:pt x="796894" y="2465828"/>
                  <a:pt x="850021" y="2441928"/>
                  <a:pt x="876584" y="2418028"/>
                </a:cubicBezTo>
                <a:cubicBezTo>
                  <a:pt x="823458" y="2322427"/>
                  <a:pt x="929710" y="2322840"/>
                  <a:pt x="850021" y="2202927"/>
                </a:cubicBezTo>
                <a:cubicBezTo>
                  <a:pt x="903147" y="2226827"/>
                  <a:pt x="903147" y="2226827"/>
                  <a:pt x="929710" y="2250727"/>
                </a:cubicBezTo>
                <a:cubicBezTo>
                  <a:pt x="929710" y="2250727"/>
                  <a:pt x="903147" y="2226827"/>
                  <a:pt x="876584" y="2202927"/>
                </a:cubicBezTo>
                <a:cubicBezTo>
                  <a:pt x="876584" y="2179027"/>
                  <a:pt x="903147" y="2202927"/>
                  <a:pt x="929710" y="2226827"/>
                </a:cubicBezTo>
                <a:cubicBezTo>
                  <a:pt x="876584" y="2179027"/>
                  <a:pt x="903147" y="2202927"/>
                  <a:pt x="929710" y="2202927"/>
                </a:cubicBezTo>
                <a:cubicBezTo>
                  <a:pt x="876584" y="2155127"/>
                  <a:pt x="903147" y="2202927"/>
                  <a:pt x="850021" y="2155127"/>
                </a:cubicBezTo>
                <a:cubicBezTo>
                  <a:pt x="876584" y="2179027"/>
                  <a:pt x="903147" y="2155127"/>
                  <a:pt x="956273" y="2202927"/>
                </a:cubicBezTo>
                <a:cubicBezTo>
                  <a:pt x="956273" y="2179027"/>
                  <a:pt x="929710" y="2155127"/>
                  <a:pt x="903147" y="2131227"/>
                </a:cubicBezTo>
                <a:cubicBezTo>
                  <a:pt x="903147" y="2107327"/>
                  <a:pt x="1009399" y="2155127"/>
                  <a:pt x="956273" y="2083015"/>
                </a:cubicBezTo>
                <a:cubicBezTo>
                  <a:pt x="956273" y="2083015"/>
                  <a:pt x="956273" y="2083015"/>
                  <a:pt x="982836" y="2106915"/>
                </a:cubicBezTo>
                <a:cubicBezTo>
                  <a:pt x="982836" y="2106915"/>
                  <a:pt x="982836" y="2083427"/>
                  <a:pt x="956273" y="2059527"/>
                </a:cubicBezTo>
                <a:cubicBezTo>
                  <a:pt x="956273" y="2035627"/>
                  <a:pt x="982836" y="2059527"/>
                  <a:pt x="982836" y="2059527"/>
                </a:cubicBezTo>
                <a:cubicBezTo>
                  <a:pt x="982836" y="2035627"/>
                  <a:pt x="929710" y="1987414"/>
                  <a:pt x="929710" y="1987414"/>
                </a:cubicBezTo>
                <a:cubicBezTo>
                  <a:pt x="982836" y="2035214"/>
                  <a:pt x="956273" y="1963514"/>
                  <a:pt x="1009399" y="1987414"/>
                </a:cubicBezTo>
                <a:cubicBezTo>
                  <a:pt x="996118" y="1987414"/>
                  <a:pt x="983347" y="1975876"/>
                  <a:pt x="973130" y="1963926"/>
                </a:cubicBezTo>
                <a:lnTo>
                  <a:pt x="972619" y="1963514"/>
                </a:lnTo>
                <a:lnTo>
                  <a:pt x="982836" y="1963926"/>
                </a:lnTo>
                <a:cubicBezTo>
                  <a:pt x="1009399" y="1939614"/>
                  <a:pt x="982836" y="1915714"/>
                  <a:pt x="1009399" y="1891814"/>
                </a:cubicBezTo>
                <a:cubicBezTo>
                  <a:pt x="1036473" y="1891814"/>
                  <a:pt x="1009399" y="1844014"/>
                  <a:pt x="1036473" y="1844014"/>
                </a:cubicBezTo>
                <a:cubicBezTo>
                  <a:pt x="1036473" y="1844014"/>
                  <a:pt x="1089600" y="1867914"/>
                  <a:pt x="1089600" y="1867914"/>
                </a:cubicBezTo>
                <a:cubicBezTo>
                  <a:pt x="1116163" y="1867914"/>
                  <a:pt x="1063036" y="1796214"/>
                  <a:pt x="1116163" y="1844014"/>
                </a:cubicBezTo>
                <a:cubicBezTo>
                  <a:pt x="1116163" y="1772314"/>
                  <a:pt x="1142726" y="1772314"/>
                  <a:pt x="1142726" y="1724514"/>
                </a:cubicBezTo>
                <a:cubicBezTo>
                  <a:pt x="1089600" y="1676714"/>
                  <a:pt x="1169289" y="1676714"/>
                  <a:pt x="1169289" y="1700613"/>
                </a:cubicBezTo>
                <a:cubicBezTo>
                  <a:pt x="1169289" y="1676714"/>
                  <a:pt x="1169289" y="1676302"/>
                  <a:pt x="1116163" y="1652401"/>
                </a:cubicBezTo>
                <a:cubicBezTo>
                  <a:pt x="1142726" y="1652401"/>
                  <a:pt x="1169289" y="1676302"/>
                  <a:pt x="1169289" y="1652401"/>
                </a:cubicBezTo>
                <a:cubicBezTo>
                  <a:pt x="1169289" y="1628501"/>
                  <a:pt x="1142726" y="1604601"/>
                  <a:pt x="1116163" y="1580701"/>
                </a:cubicBezTo>
                <a:cubicBezTo>
                  <a:pt x="1116163" y="1580701"/>
                  <a:pt x="1142726" y="1605013"/>
                  <a:pt x="1142726" y="1605013"/>
                </a:cubicBezTo>
                <a:cubicBezTo>
                  <a:pt x="1195852" y="1628914"/>
                  <a:pt x="1089600" y="1485101"/>
                  <a:pt x="1195852" y="1533313"/>
                </a:cubicBezTo>
                <a:cubicBezTo>
                  <a:pt x="1142726" y="1485101"/>
                  <a:pt x="1248979" y="1509413"/>
                  <a:pt x="1169289" y="1437301"/>
                </a:cubicBezTo>
                <a:cubicBezTo>
                  <a:pt x="1169289" y="1437301"/>
                  <a:pt x="1169289" y="1413401"/>
                  <a:pt x="1222415" y="1461201"/>
                </a:cubicBezTo>
                <a:cubicBezTo>
                  <a:pt x="1222415" y="1461201"/>
                  <a:pt x="1169289" y="1413401"/>
                  <a:pt x="1169289" y="1389501"/>
                </a:cubicBezTo>
                <a:cubicBezTo>
                  <a:pt x="1248979" y="1485101"/>
                  <a:pt x="1195852" y="1365601"/>
                  <a:pt x="1195852" y="1365601"/>
                </a:cubicBezTo>
                <a:cubicBezTo>
                  <a:pt x="1195852" y="1341700"/>
                  <a:pt x="1275542" y="1389501"/>
                  <a:pt x="1222415" y="1317800"/>
                </a:cubicBezTo>
                <a:cubicBezTo>
                  <a:pt x="1302105" y="1389501"/>
                  <a:pt x="1248979" y="1293901"/>
                  <a:pt x="1248979" y="1270000"/>
                </a:cubicBezTo>
                <a:cubicBezTo>
                  <a:pt x="1248979" y="1270000"/>
                  <a:pt x="1222415" y="1246100"/>
                  <a:pt x="1222415" y="1221788"/>
                </a:cubicBezTo>
                <a:cubicBezTo>
                  <a:pt x="1275542" y="1221788"/>
                  <a:pt x="1222415" y="1150088"/>
                  <a:pt x="1222415" y="1126188"/>
                </a:cubicBezTo>
                <a:cubicBezTo>
                  <a:pt x="1222415" y="1102288"/>
                  <a:pt x="1248979" y="1126600"/>
                  <a:pt x="1302105" y="1150500"/>
                </a:cubicBezTo>
                <a:cubicBezTo>
                  <a:pt x="1302105" y="1150500"/>
                  <a:pt x="1275542" y="1102700"/>
                  <a:pt x="1275542" y="1102700"/>
                </a:cubicBezTo>
                <a:cubicBezTo>
                  <a:pt x="1328668" y="1150500"/>
                  <a:pt x="1275542" y="1054487"/>
                  <a:pt x="1328668" y="1102700"/>
                </a:cubicBezTo>
                <a:cubicBezTo>
                  <a:pt x="1302105" y="1054487"/>
                  <a:pt x="1328668" y="1054487"/>
                  <a:pt x="1328668" y="1054487"/>
                </a:cubicBezTo>
                <a:cubicBezTo>
                  <a:pt x="1328668" y="1054487"/>
                  <a:pt x="1381794" y="1078387"/>
                  <a:pt x="1381794" y="1054487"/>
                </a:cubicBezTo>
                <a:cubicBezTo>
                  <a:pt x="1381794" y="1054487"/>
                  <a:pt x="1381794" y="1030588"/>
                  <a:pt x="1381794" y="1030588"/>
                </a:cubicBezTo>
                <a:cubicBezTo>
                  <a:pt x="1381794" y="1006688"/>
                  <a:pt x="1434921" y="1030588"/>
                  <a:pt x="1434921" y="1030588"/>
                </a:cubicBezTo>
                <a:cubicBezTo>
                  <a:pt x="1461484" y="1030588"/>
                  <a:pt x="1488047" y="1007099"/>
                  <a:pt x="1488047" y="983200"/>
                </a:cubicBezTo>
                <a:cubicBezTo>
                  <a:pt x="1515121" y="1007099"/>
                  <a:pt x="1515121" y="982788"/>
                  <a:pt x="1568247" y="1030588"/>
                </a:cubicBezTo>
                <a:cubicBezTo>
                  <a:pt x="1488047" y="911087"/>
                  <a:pt x="1594810" y="1006688"/>
                  <a:pt x="1594810" y="958887"/>
                </a:cubicBezTo>
                <a:cubicBezTo>
                  <a:pt x="1568247" y="934987"/>
                  <a:pt x="1541684" y="958887"/>
                  <a:pt x="1515121" y="911087"/>
                </a:cubicBezTo>
                <a:cubicBezTo>
                  <a:pt x="1621373" y="982788"/>
                  <a:pt x="1568247" y="887599"/>
                  <a:pt x="1621373" y="887599"/>
                </a:cubicBezTo>
                <a:cubicBezTo>
                  <a:pt x="1568247" y="839387"/>
                  <a:pt x="1568247" y="887187"/>
                  <a:pt x="1515121" y="815487"/>
                </a:cubicBezTo>
                <a:cubicBezTo>
                  <a:pt x="1541684" y="863287"/>
                  <a:pt x="1534532" y="875237"/>
                  <a:pt x="1524827" y="878122"/>
                </a:cubicBezTo>
                <a:lnTo>
                  <a:pt x="1512567" y="879358"/>
                </a:lnTo>
                <a:lnTo>
                  <a:pt x="1492134" y="810130"/>
                </a:lnTo>
                <a:cubicBezTo>
                  <a:pt x="1484982" y="743787"/>
                  <a:pt x="1515121" y="707936"/>
                  <a:pt x="1515121" y="672087"/>
                </a:cubicBezTo>
                <a:cubicBezTo>
                  <a:pt x="1408357" y="576074"/>
                  <a:pt x="1488047" y="767687"/>
                  <a:pt x="1355231" y="672087"/>
                </a:cubicBezTo>
                <a:cubicBezTo>
                  <a:pt x="1381794" y="719887"/>
                  <a:pt x="1381794" y="695987"/>
                  <a:pt x="1381794" y="743787"/>
                </a:cubicBezTo>
                <a:cubicBezTo>
                  <a:pt x="1355231" y="719887"/>
                  <a:pt x="1328668" y="695987"/>
                  <a:pt x="1302105" y="672087"/>
                </a:cubicBezTo>
                <a:cubicBezTo>
                  <a:pt x="1381794" y="791587"/>
                  <a:pt x="1248979" y="719887"/>
                  <a:pt x="1328668" y="815487"/>
                </a:cubicBezTo>
                <a:cubicBezTo>
                  <a:pt x="1275542" y="767687"/>
                  <a:pt x="1328668" y="839387"/>
                  <a:pt x="1302105" y="815487"/>
                </a:cubicBezTo>
                <a:cubicBezTo>
                  <a:pt x="1275542" y="815487"/>
                  <a:pt x="1302105" y="815487"/>
                  <a:pt x="1275542" y="791175"/>
                </a:cubicBezTo>
                <a:cubicBezTo>
                  <a:pt x="1222415" y="743375"/>
                  <a:pt x="1222415" y="815487"/>
                  <a:pt x="1275542" y="839387"/>
                </a:cubicBezTo>
                <a:cubicBezTo>
                  <a:pt x="1195852" y="791587"/>
                  <a:pt x="1222415" y="863287"/>
                  <a:pt x="1248979" y="911087"/>
                </a:cubicBezTo>
                <a:cubicBezTo>
                  <a:pt x="1195852" y="887187"/>
                  <a:pt x="1116163" y="911499"/>
                  <a:pt x="1195852" y="983200"/>
                </a:cubicBezTo>
                <a:cubicBezTo>
                  <a:pt x="1195852" y="1007099"/>
                  <a:pt x="1169289" y="982788"/>
                  <a:pt x="1142726" y="958887"/>
                </a:cubicBezTo>
                <a:cubicBezTo>
                  <a:pt x="1142726" y="1006688"/>
                  <a:pt x="1142726" y="1030588"/>
                  <a:pt x="1063036" y="1030588"/>
                </a:cubicBezTo>
                <a:cubicBezTo>
                  <a:pt x="1063036" y="958887"/>
                  <a:pt x="1116163" y="982788"/>
                  <a:pt x="1063036" y="911087"/>
                </a:cubicBezTo>
                <a:cubicBezTo>
                  <a:pt x="1036473" y="887187"/>
                  <a:pt x="1036473" y="911499"/>
                  <a:pt x="1009399" y="887599"/>
                </a:cubicBezTo>
                <a:cubicBezTo>
                  <a:pt x="1009399" y="887599"/>
                  <a:pt x="1009399" y="911499"/>
                  <a:pt x="982836" y="887599"/>
                </a:cubicBezTo>
                <a:cubicBezTo>
                  <a:pt x="1009399" y="935399"/>
                  <a:pt x="1036473" y="958887"/>
                  <a:pt x="982836" y="934987"/>
                </a:cubicBezTo>
                <a:cubicBezTo>
                  <a:pt x="1036473" y="1006688"/>
                  <a:pt x="1009910" y="1006688"/>
                  <a:pt x="1063036" y="1054487"/>
                </a:cubicBezTo>
                <a:cubicBezTo>
                  <a:pt x="1009910" y="1006688"/>
                  <a:pt x="1009399" y="1030588"/>
                  <a:pt x="1009399" y="1030588"/>
                </a:cubicBezTo>
                <a:cubicBezTo>
                  <a:pt x="929710" y="911087"/>
                  <a:pt x="1009399" y="887187"/>
                  <a:pt x="982836" y="791175"/>
                </a:cubicBezTo>
                <a:cubicBezTo>
                  <a:pt x="982836" y="815487"/>
                  <a:pt x="1063036" y="839387"/>
                  <a:pt x="1009399" y="791175"/>
                </a:cubicBezTo>
                <a:cubicBezTo>
                  <a:pt x="1009399" y="791175"/>
                  <a:pt x="1063036" y="815487"/>
                  <a:pt x="1089600" y="815487"/>
                </a:cubicBezTo>
                <a:cubicBezTo>
                  <a:pt x="1063036" y="815487"/>
                  <a:pt x="1063036" y="791587"/>
                  <a:pt x="1036473" y="767687"/>
                </a:cubicBezTo>
                <a:cubicBezTo>
                  <a:pt x="1036473" y="767687"/>
                  <a:pt x="1089600" y="791175"/>
                  <a:pt x="1089600" y="791175"/>
                </a:cubicBezTo>
                <a:cubicBezTo>
                  <a:pt x="1089600" y="791175"/>
                  <a:pt x="1009399" y="719887"/>
                  <a:pt x="1036473" y="719887"/>
                </a:cubicBezTo>
                <a:cubicBezTo>
                  <a:pt x="1063036" y="743787"/>
                  <a:pt x="1063036" y="743787"/>
                  <a:pt x="1063036" y="743787"/>
                </a:cubicBezTo>
                <a:cubicBezTo>
                  <a:pt x="982836" y="624286"/>
                  <a:pt x="1116163" y="671674"/>
                  <a:pt x="1089600" y="599974"/>
                </a:cubicBezTo>
                <a:cubicBezTo>
                  <a:pt x="1169289" y="647774"/>
                  <a:pt x="1116163" y="528686"/>
                  <a:pt x="1169289" y="552586"/>
                </a:cubicBezTo>
                <a:cubicBezTo>
                  <a:pt x="1169289" y="504786"/>
                  <a:pt x="1142726" y="456574"/>
                  <a:pt x="1195852" y="504374"/>
                </a:cubicBezTo>
                <a:cubicBezTo>
                  <a:pt x="1195852" y="480474"/>
                  <a:pt x="1195852" y="480886"/>
                  <a:pt x="1169289" y="456986"/>
                </a:cubicBezTo>
                <a:cubicBezTo>
                  <a:pt x="1169289" y="433086"/>
                  <a:pt x="1169289" y="456574"/>
                  <a:pt x="1142726" y="432674"/>
                </a:cubicBezTo>
                <a:cubicBezTo>
                  <a:pt x="1195852" y="456574"/>
                  <a:pt x="1169289" y="408773"/>
                  <a:pt x="1169289" y="408773"/>
                </a:cubicBezTo>
                <a:cubicBezTo>
                  <a:pt x="1195852" y="384873"/>
                  <a:pt x="1248979" y="360973"/>
                  <a:pt x="1302105" y="337074"/>
                </a:cubicBezTo>
                <a:cubicBezTo>
                  <a:pt x="1355231" y="360973"/>
                  <a:pt x="1328668" y="360973"/>
                  <a:pt x="1328668" y="360973"/>
                </a:cubicBezTo>
                <a:cubicBezTo>
                  <a:pt x="1328668" y="384873"/>
                  <a:pt x="1328668" y="384873"/>
                  <a:pt x="1328668" y="384873"/>
                </a:cubicBezTo>
                <a:cubicBezTo>
                  <a:pt x="1355231" y="408773"/>
                  <a:pt x="1355231" y="384873"/>
                  <a:pt x="1355231" y="384873"/>
                </a:cubicBezTo>
                <a:cubicBezTo>
                  <a:pt x="1355231" y="384873"/>
                  <a:pt x="1381794" y="408773"/>
                  <a:pt x="1408357" y="432674"/>
                </a:cubicBezTo>
                <a:cubicBezTo>
                  <a:pt x="1302105" y="289273"/>
                  <a:pt x="1434921" y="384873"/>
                  <a:pt x="1461484" y="360973"/>
                </a:cubicBezTo>
                <a:cubicBezTo>
                  <a:pt x="1461484" y="337074"/>
                  <a:pt x="1434921" y="337074"/>
                  <a:pt x="1434921" y="337074"/>
                </a:cubicBezTo>
                <a:cubicBezTo>
                  <a:pt x="1408357" y="265373"/>
                  <a:pt x="1434921" y="217573"/>
                  <a:pt x="1515121" y="265373"/>
                </a:cubicBezTo>
                <a:cubicBezTo>
                  <a:pt x="1541684" y="265373"/>
                  <a:pt x="1461484" y="193673"/>
                  <a:pt x="1488047" y="193673"/>
                </a:cubicBezTo>
                <a:close/>
                <a:moveTo>
                  <a:pt x="1515121" y="168949"/>
                </a:moveTo>
                <a:cubicBezTo>
                  <a:pt x="1541173" y="168949"/>
                  <a:pt x="1567225" y="192437"/>
                  <a:pt x="1567225" y="168949"/>
                </a:cubicBezTo>
                <a:cubicBezTo>
                  <a:pt x="1567225" y="192437"/>
                  <a:pt x="1567225" y="192437"/>
                  <a:pt x="1567225" y="192437"/>
                </a:cubicBezTo>
                <a:cubicBezTo>
                  <a:pt x="1580507" y="204387"/>
                  <a:pt x="1586637" y="210156"/>
                  <a:pt x="1586637" y="213040"/>
                </a:cubicBezTo>
                <a:lnTo>
                  <a:pt x="1575910" y="214689"/>
                </a:lnTo>
                <a:lnTo>
                  <a:pt x="1571312" y="209744"/>
                </a:lnTo>
                <a:lnTo>
                  <a:pt x="1567225" y="215925"/>
                </a:lnTo>
                <a:lnTo>
                  <a:pt x="1564161" y="213040"/>
                </a:lnTo>
                <a:cubicBezTo>
                  <a:pt x="1554455" y="204387"/>
                  <a:pt x="1541173" y="192437"/>
                  <a:pt x="1515121" y="168949"/>
                </a:cubicBezTo>
                <a:close/>
                <a:moveTo>
                  <a:pt x="9420720" y="70052"/>
                </a:moveTo>
                <a:cubicBezTo>
                  <a:pt x="9426339" y="75409"/>
                  <a:pt x="9431447" y="82414"/>
                  <a:pt x="9437067" y="98485"/>
                </a:cubicBezTo>
                <a:cubicBezTo>
                  <a:pt x="9429404" y="91068"/>
                  <a:pt x="9424296" y="80766"/>
                  <a:pt x="9420720" y="70052"/>
                </a:cubicBezTo>
                <a:close/>
                <a:moveTo>
                  <a:pt x="9437577" y="66343"/>
                </a:moveTo>
                <a:cubicBezTo>
                  <a:pt x="9439110" y="69640"/>
                  <a:pt x="9444218" y="96425"/>
                  <a:pt x="9464651" y="96425"/>
                </a:cubicBezTo>
                <a:cubicBezTo>
                  <a:pt x="9464651" y="119913"/>
                  <a:pt x="9437067" y="96012"/>
                  <a:pt x="9437067" y="72524"/>
                </a:cubicBezTo>
                <a:cubicBezTo>
                  <a:pt x="9437067" y="66755"/>
                  <a:pt x="9437067" y="65107"/>
                  <a:pt x="9437577" y="66343"/>
                </a:cubicBezTo>
                <a:close/>
                <a:moveTo>
                  <a:pt x="9369637" y="20501"/>
                </a:moveTo>
                <a:cubicBezTo>
                  <a:pt x="9373596" y="20604"/>
                  <a:pt x="9377810" y="22046"/>
                  <a:pt x="9381897" y="24312"/>
                </a:cubicBezTo>
                <a:cubicBezTo>
                  <a:pt x="9390070" y="28433"/>
                  <a:pt x="9398244" y="35438"/>
                  <a:pt x="9404884" y="39971"/>
                </a:cubicBezTo>
                <a:lnTo>
                  <a:pt x="9414079" y="41207"/>
                </a:lnTo>
                <a:lnTo>
                  <a:pt x="9414079" y="49036"/>
                </a:lnTo>
                <a:cubicBezTo>
                  <a:pt x="9415612" y="56454"/>
                  <a:pt x="9418166" y="63459"/>
                  <a:pt x="9420720" y="70052"/>
                </a:cubicBezTo>
                <a:cubicBezTo>
                  <a:pt x="9400287" y="51509"/>
                  <a:pt x="9379343" y="82414"/>
                  <a:pt x="9358910" y="24724"/>
                </a:cubicBezTo>
                <a:cubicBezTo>
                  <a:pt x="9361975" y="21634"/>
                  <a:pt x="9365679" y="20398"/>
                  <a:pt x="9369637" y="20501"/>
                </a:cubicBezTo>
                <a:close/>
                <a:moveTo>
                  <a:pt x="9411014" y="0"/>
                </a:moveTo>
                <a:cubicBezTo>
                  <a:pt x="9417655" y="24724"/>
                  <a:pt x="9419698" y="36674"/>
                  <a:pt x="9417655" y="41619"/>
                </a:cubicBezTo>
                <a:lnTo>
                  <a:pt x="9414079" y="41207"/>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1" name="Title">
            <a:extLst>
              <a:ext uri="{FF2B5EF4-FFF2-40B4-BE49-F238E27FC236}">
                <a16:creationId xmlns:a16="http://schemas.microsoft.com/office/drawing/2014/main" id="{96DBA290-9AB2-49B4-B0C1-4A0C76BD14A7}"/>
              </a:ext>
            </a:extLst>
          </p:cNvPr>
          <p:cNvSpPr txBox="1">
            <a:spLocks noGrp="1"/>
          </p:cNvSpPr>
          <p:nvPr>
            <p:ph type="body" sz="quarter" idx="146" hasCustomPrompt="1"/>
          </p:nvPr>
        </p:nvSpPr>
        <p:spPr>
          <a:xfrm>
            <a:off x="13347005" y="4742989"/>
            <a:ext cx="6314261"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2" name="Double Click to edit text">
            <a:extLst>
              <a:ext uri="{FF2B5EF4-FFF2-40B4-BE49-F238E27FC236}">
                <a16:creationId xmlns:a16="http://schemas.microsoft.com/office/drawing/2014/main" id="{0725DA3F-2DDF-4EA0-A949-B8A62EB35446}"/>
              </a:ext>
            </a:extLst>
          </p:cNvPr>
          <p:cNvSpPr txBox="1">
            <a:spLocks noGrp="1"/>
          </p:cNvSpPr>
          <p:nvPr>
            <p:ph type="body" sz="quarter" idx="147" hasCustomPrompt="1"/>
          </p:nvPr>
        </p:nvSpPr>
        <p:spPr>
          <a:xfrm>
            <a:off x="13347005" y="6102942"/>
            <a:ext cx="6314261"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3" name="Double Click to edit text">
            <a:extLst>
              <a:ext uri="{FF2B5EF4-FFF2-40B4-BE49-F238E27FC236}">
                <a16:creationId xmlns:a16="http://schemas.microsoft.com/office/drawing/2014/main" id="{6BB35E56-0350-4A9E-8E1A-D907FC7DC74A}"/>
              </a:ext>
            </a:extLst>
          </p:cNvPr>
          <p:cNvSpPr txBox="1">
            <a:spLocks noGrp="1"/>
          </p:cNvSpPr>
          <p:nvPr>
            <p:ph type="body" sz="quarter" idx="148" hasCustomPrompt="1"/>
          </p:nvPr>
        </p:nvSpPr>
        <p:spPr>
          <a:xfrm>
            <a:off x="13347439" y="7482533"/>
            <a:ext cx="7210120" cy="92017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1961884481"/>
      </p:ext>
    </p:extLst>
  </p:cSld>
  <p:clrMapOvr>
    <a:masterClrMapping/>
  </p:clrMapOvr>
  <p:transition spd="med"/>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84_Main Slide">
    <p:spTree>
      <p:nvGrpSpPr>
        <p:cNvPr id="1" name=""/>
        <p:cNvGrpSpPr/>
        <p:nvPr/>
      </p:nvGrpSpPr>
      <p:grpSpPr>
        <a:xfrm>
          <a:off x="0" y="0"/>
          <a:ext cx="0" cy="0"/>
          <a:chOff x="0" y="0"/>
          <a:chExt cx="0" cy="0"/>
        </a:xfrm>
      </p:grpSpPr>
      <p:sp>
        <p:nvSpPr>
          <p:cNvPr id="29" name="Title">
            <a:extLst>
              <a:ext uri="{FF2B5EF4-FFF2-40B4-BE49-F238E27FC236}">
                <a16:creationId xmlns:a16="http://schemas.microsoft.com/office/drawing/2014/main" id="{CF812744-9C93-42A8-964B-66DA6887AE88}"/>
              </a:ext>
            </a:extLst>
          </p:cNvPr>
          <p:cNvSpPr txBox="1">
            <a:spLocks noGrp="1"/>
          </p:cNvSpPr>
          <p:nvPr>
            <p:ph type="body" sz="quarter" idx="142" hasCustomPrompt="1"/>
          </p:nvPr>
        </p:nvSpPr>
        <p:spPr>
          <a:xfrm>
            <a:off x="17021363" y="4571396"/>
            <a:ext cx="2539553" cy="6098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0,0k</a:t>
            </a:r>
          </a:p>
        </p:txBody>
      </p:sp>
      <p:sp>
        <p:nvSpPr>
          <p:cNvPr id="30" name="Double Click to edit text">
            <a:extLst>
              <a:ext uri="{FF2B5EF4-FFF2-40B4-BE49-F238E27FC236}">
                <a16:creationId xmlns:a16="http://schemas.microsoft.com/office/drawing/2014/main" id="{3F78851F-1EF7-41AE-9C73-AE141C7BF7D6}"/>
              </a:ext>
            </a:extLst>
          </p:cNvPr>
          <p:cNvSpPr txBox="1">
            <a:spLocks noGrp="1"/>
          </p:cNvSpPr>
          <p:nvPr>
            <p:ph type="body" sz="quarter" idx="143" hasCustomPrompt="1"/>
          </p:nvPr>
        </p:nvSpPr>
        <p:spPr>
          <a:xfrm>
            <a:off x="17021362" y="5670092"/>
            <a:ext cx="5281895" cy="76782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1" name="O">
            <a:extLst>
              <a:ext uri="{FF2B5EF4-FFF2-40B4-BE49-F238E27FC236}">
                <a16:creationId xmlns:a16="http://schemas.microsoft.com/office/drawing/2014/main" id="{CACC4FCE-F9F7-48CD-8A5B-255B890F5F8B}"/>
              </a:ext>
            </a:extLst>
          </p:cNvPr>
          <p:cNvSpPr txBox="1">
            <a:spLocks noGrp="1"/>
          </p:cNvSpPr>
          <p:nvPr>
            <p:ph type="body" sz="quarter" idx="144" hasCustomPrompt="1"/>
          </p:nvPr>
        </p:nvSpPr>
        <p:spPr>
          <a:xfrm>
            <a:off x="17021362" y="3013439"/>
            <a:ext cx="1025922" cy="1265004"/>
          </a:xfrm>
          <a:prstGeom prst="rect">
            <a:avLst/>
          </a:prstGeom>
        </p:spPr>
        <p:txBody>
          <a:bodyPr wrap="none" lIns="0" tIns="0" rIns="0" bIns="0" anchor="b">
            <a:noAutofit/>
          </a:bodyPr>
          <a:lstStyle>
            <a:lvl1pPr algn="l" defTabSz="914400">
              <a:lnSpc>
                <a:spcPct val="100000"/>
              </a:lnSpc>
              <a:defRPr sz="6000">
                <a:solidFill>
                  <a:srgbClr val="1C1F25"/>
                </a:solidFill>
                <a:latin typeface="linea-basic-10"/>
                <a:ea typeface="linea-basic-10"/>
                <a:cs typeface="linea-basic-10"/>
                <a:sym typeface="linea-basic-10"/>
              </a:defRPr>
            </a:lvl1pPr>
          </a:lstStyle>
          <a:p>
            <a:pPr lvl="0"/>
            <a:r>
              <a:rPr lang="en-US" dirty="0"/>
              <a:t>O</a:t>
            </a:r>
          </a:p>
        </p:txBody>
      </p:sp>
      <p:sp>
        <p:nvSpPr>
          <p:cNvPr id="35" name="Title">
            <a:extLst>
              <a:ext uri="{FF2B5EF4-FFF2-40B4-BE49-F238E27FC236}">
                <a16:creationId xmlns:a16="http://schemas.microsoft.com/office/drawing/2014/main" id="{C53C0C36-51F9-46AD-B6B3-9BCCF4D72B90}"/>
              </a:ext>
            </a:extLst>
          </p:cNvPr>
          <p:cNvSpPr txBox="1">
            <a:spLocks noGrp="1"/>
          </p:cNvSpPr>
          <p:nvPr>
            <p:ph type="body" sz="quarter" idx="145" hasCustomPrompt="1"/>
          </p:nvPr>
        </p:nvSpPr>
        <p:spPr>
          <a:xfrm>
            <a:off x="17021363" y="8609996"/>
            <a:ext cx="2539553" cy="6098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0,0k</a:t>
            </a:r>
          </a:p>
        </p:txBody>
      </p:sp>
      <p:sp>
        <p:nvSpPr>
          <p:cNvPr id="36" name="Double Click to edit text">
            <a:extLst>
              <a:ext uri="{FF2B5EF4-FFF2-40B4-BE49-F238E27FC236}">
                <a16:creationId xmlns:a16="http://schemas.microsoft.com/office/drawing/2014/main" id="{C0CCBC5E-9F9D-4852-B243-79B57D57F9B7}"/>
              </a:ext>
            </a:extLst>
          </p:cNvPr>
          <p:cNvSpPr txBox="1">
            <a:spLocks noGrp="1"/>
          </p:cNvSpPr>
          <p:nvPr>
            <p:ph type="body" sz="quarter" idx="146" hasCustomPrompt="1"/>
          </p:nvPr>
        </p:nvSpPr>
        <p:spPr>
          <a:xfrm>
            <a:off x="17021362" y="9708692"/>
            <a:ext cx="5281895" cy="76782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O">
            <a:extLst>
              <a:ext uri="{FF2B5EF4-FFF2-40B4-BE49-F238E27FC236}">
                <a16:creationId xmlns:a16="http://schemas.microsoft.com/office/drawing/2014/main" id="{BAD3261F-2FA0-4ADE-AE2E-703F78A46AD1}"/>
              </a:ext>
            </a:extLst>
          </p:cNvPr>
          <p:cNvSpPr txBox="1">
            <a:spLocks noGrp="1"/>
          </p:cNvSpPr>
          <p:nvPr>
            <p:ph type="body" sz="quarter" idx="147" hasCustomPrompt="1"/>
          </p:nvPr>
        </p:nvSpPr>
        <p:spPr>
          <a:xfrm>
            <a:off x="17021362" y="7052039"/>
            <a:ext cx="1025922" cy="1265004"/>
          </a:xfrm>
          <a:prstGeom prst="rect">
            <a:avLst/>
          </a:prstGeom>
        </p:spPr>
        <p:txBody>
          <a:bodyPr wrap="none" lIns="0" tIns="0" rIns="0" bIns="0" anchor="b">
            <a:noAutofit/>
          </a:bodyPr>
          <a:lstStyle>
            <a:lvl1pPr algn="l" defTabSz="914400">
              <a:lnSpc>
                <a:spcPct val="100000"/>
              </a:lnSpc>
              <a:defRPr sz="6000">
                <a:solidFill>
                  <a:srgbClr val="1C1F25"/>
                </a:solidFill>
                <a:latin typeface="linea-basic-10"/>
                <a:ea typeface="linea-basic-10"/>
                <a:cs typeface="linea-basic-10"/>
                <a:sym typeface="linea-basic-10"/>
              </a:defRPr>
            </a:lvl1pPr>
          </a:lstStyle>
          <a:p>
            <a:pPr lvl="0"/>
            <a:r>
              <a:rPr lang="en-US" dirty="0"/>
              <a:t>O</a:t>
            </a:r>
          </a:p>
        </p:txBody>
      </p:sp>
      <p:sp>
        <p:nvSpPr>
          <p:cNvPr id="44" name="Title">
            <a:extLst>
              <a:ext uri="{FF2B5EF4-FFF2-40B4-BE49-F238E27FC236}">
                <a16:creationId xmlns:a16="http://schemas.microsoft.com/office/drawing/2014/main" id="{C743800D-73F7-440A-8031-4E09EB21313D}"/>
              </a:ext>
            </a:extLst>
          </p:cNvPr>
          <p:cNvSpPr txBox="1">
            <a:spLocks noGrp="1"/>
          </p:cNvSpPr>
          <p:nvPr>
            <p:ph type="body" sz="quarter" idx="148" hasCustomPrompt="1"/>
          </p:nvPr>
        </p:nvSpPr>
        <p:spPr>
          <a:xfrm>
            <a:off x="4823085" y="4583622"/>
            <a:ext cx="2539553" cy="609897"/>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0,0k</a:t>
            </a:r>
          </a:p>
        </p:txBody>
      </p:sp>
      <p:sp>
        <p:nvSpPr>
          <p:cNvPr id="45" name="Double Click to edit text">
            <a:extLst>
              <a:ext uri="{FF2B5EF4-FFF2-40B4-BE49-F238E27FC236}">
                <a16:creationId xmlns:a16="http://schemas.microsoft.com/office/drawing/2014/main" id="{B31E55B5-0A4B-4B12-90D1-D03C28B0ECBA}"/>
              </a:ext>
            </a:extLst>
          </p:cNvPr>
          <p:cNvSpPr txBox="1">
            <a:spLocks noGrp="1"/>
          </p:cNvSpPr>
          <p:nvPr>
            <p:ph type="body" sz="quarter" idx="149" hasCustomPrompt="1"/>
          </p:nvPr>
        </p:nvSpPr>
        <p:spPr>
          <a:xfrm>
            <a:off x="2080743" y="5682318"/>
            <a:ext cx="5281895" cy="767824"/>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6" name="O">
            <a:extLst>
              <a:ext uri="{FF2B5EF4-FFF2-40B4-BE49-F238E27FC236}">
                <a16:creationId xmlns:a16="http://schemas.microsoft.com/office/drawing/2014/main" id="{D4A36161-AA2D-4DE7-AC82-1FE4DEEAE4DF}"/>
              </a:ext>
            </a:extLst>
          </p:cNvPr>
          <p:cNvSpPr txBox="1">
            <a:spLocks noGrp="1"/>
          </p:cNvSpPr>
          <p:nvPr>
            <p:ph type="body" sz="quarter" idx="150" hasCustomPrompt="1"/>
          </p:nvPr>
        </p:nvSpPr>
        <p:spPr>
          <a:xfrm>
            <a:off x="6336716" y="3025665"/>
            <a:ext cx="1025922" cy="1265004"/>
          </a:xfrm>
          <a:prstGeom prst="rect">
            <a:avLst/>
          </a:prstGeom>
        </p:spPr>
        <p:txBody>
          <a:bodyPr wrap="none" lIns="0" tIns="0" rIns="0" bIns="0" anchor="b">
            <a:noAutofit/>
          </a:bodyPr>
          <a:lstStyle>
            <a:lvl1pPr algn="r" defTabSz="914400">
              <a:lnSpc>
                <a:spcPct val="100000"/>
              </a:lnSpc>
              <a:defRPr sz="6000">
                <a:solidFill>
                  <a:srgbClr val="1C1F25"/>
                </a:solidFill>
                <a:latin typeface="linea-basic-10"/>
                <a:ea typeface="linea-basic-10"/>
                <a:cs typeface="linea-basic-10"/>
                <a:sym typeface="linea-basic-10"/>
              </a:defRPr>
            </a:lvl1pPr>
          </a:lstStyle>
          <a:p>
            <a:pPr lvl="0"/>
            <a:r>
              <a:rPr lang="en-US" dirty="0"/>
              <a:t>O</a:t>
            </a:r>
          </a:p>
        </p:txBody>
      </p:sp>
      <p:sp>
        <p:nvSpPr>
          <p:cNvPr id="47" name="Title">
            <a:extLst>
              <a:ext uri="{FF2B5EF4-FFF2-40B4-BE49-F238E27FC236}">
                <a16:creationId xmlns:a16="http://schemas.microsoft.com/office/drawing/2014/main" id="{77CF8A65-5788-4CB4-A9AC-4E6E708A8D75}"/>
              </a:ext>
            </a:extLst>
          </p:cNvPr>
          <p:cNvSpPr txBox="1">
            <a:spLocks noGrp="1"/>
          </p:cNvSpPr>
          <p:nvPr>
            <p:ph type="body" sz="quarter" idx="151" hasCustomPrompt="1"/>
          </p:nvPr>
        </p:nvSpPr>
        <p:spPr>
          <a:xfrm>
            <a:off x="4823085" y="8622222"/>
            <a:ext cx="2539553" cy="609897"/>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0,0k</a:t>
            </a:r>
          </a:p>
        </p:txBody>
      </p:sp>
      <p:sp>
        <p:nvSpPr>
          <p:cNvPr id="48" name="Double Click to edit text">
            <a:extLst>
              <a:ext uri="{FF2B5EF4-FFF2-40B4-BE49-F238E27FC236}">
                <a16:creationId xmlns:a16="http://schemas.microsoft.com/office/drawing/2014/main" id="{F21A8B07-506F-45F8-858E-9149434D7959}"/>
              </a:ext>
            </a:extLst>
          </p:cNvPr>
          <p:cNvSpPr txBox="1">
            <a:spLocks noGrp="1"/>
          </p:cNvSpPr>
          <p:nvPr>
            <p:ph type="body" sz="quarter" idx="152" hasCustomPrompt="1"/>
          </p:nvPr>
        </p:nvSpPr>
        <p:spPr>
          <a:xfrm>
            <a:off x="2080743" y="9720918"/>
            <a:ext cx="5281895" cy="767824"/>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9" name="O">
            <a:extLst>
              <a:ext uri="{FF2B5EF4-FFF2-40B4-BE49-F238E27FC236}">
                <a16:creationId xmlns:a16="http://schemas.microsoft.com/office/drawing/2014/main" id="{A544A6B1-066C-4427-9490-AD90E3EFED5C}"/>
              </a:ext>
            </a:extLst>
          </p:cNvPr>
          <p:cNvSpPr txBox="1">
            <a:spLocks noGrp="1"/>
          </p:cNvSpPr>
          <p:nvPr>
            <p:ph type="body" sz="quarter" idx="153" hasCustomPrompt="1"/>
          </p:nvPr>
        </p:nvSpPr>
        <p:spPr>
          <a:xfrm>
            <a:off x="6336716" y="7064265"/>
            <a:ext cx="1025922" cy="1265004"/>
          </a:xfrm>
          <a:prstGeom prst="rect">
            <a:avLst/>
          </a:prstGeom>
        </p:spPr>
        <p:txBody>
          <a:bodyPr wrap="none" lIns="0" tIns="0" rIns="0" bIns="0" anchor="b">
            <a:noAutofit/>
          </a:bodyPr>
          <a:lstStyle>
            <a:lvl1pPr algn="r" defTabSz="914400">
              <a:lnSpc>
                <a:spcPct val="100000"/>
              </a:lnSpc>
              <a:defRPr sz="6000">
                <a:solidFill>
                  <a:srgbClr val="1C1F25"/>
                </a:solidFill>
                <a:latin typeface="linea-basic-10"/>
                <a:ea typeface="linea-basic-10"/>
                <a:cs typeface="linea-basic-10"/>
                <a:sym typeface="linea-basic-10"/>
              </a:defRPr>
            </a:lvl1pPr>
          </a:lstStyle>
          <a:p>
            <a:pPr lvl="0"/>
            <a:r>
              <a:rPr lang="en-US" dirty="0"/>
              <a:t>O</a:t>
            </a:r>
          </a:p>
        </p:txBody>
      </p:sp>
    </p:spTree>
    <p:extLst>
      <p:ext uri="{BB962C8B-B14F-4D97-AF65-F5344CB8AC3E}">
        <p14:creationId xmlns:p14="http://schemas.microsoft.com/office/powerpoint/2010/main" val="340722214"/>
      </p:ext>
    </p:extLst>
  </p:cSld>
  <p:clrMapOvr>
    <a:masterClrMapping/>
  </p:clrMapOvr>
  <p:transition spd="med"/>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85_Main Slide">
    <p:spTree>
      <p:nvGrpSpPr>
        <p:cNvPr id="1" name=""/>
        <p:cNvGrpSpPr/>
        <p:nvPr/>
      </p:nvGrpSpPr>
      <p:grpSpPr>
        <a:xfrm>
          <a:off x="0" y="0"/>
          <a:ext cx="0" cy="0"/>
          <a:chOff x="0" y="0"/>
          <a:chExt cx="0" cy="0"/>
        </a:xfrm>
      </p:grpSpPr>
      <p:sp>
        <p:nvSpPr>
          <p:cNvPr id="22" name="Title">
            <a:extLst>
              <a:ext uri="{FF2B5EF4-FFF2-40B4-BE49-F238E27FC236}">
                <a16:creationId xmlns:a16="http://schemas.microsoft.com/office/drawing/2014/main" id="{B3E85C08-51DF-439E-8BC5-7D185339151B}"/>
              </a:ext>
            </a:extLst>
          </p:cNvPr>
          <p:cNvSpPr txBox="1">
            <a:spLocks noGrp="1"/>
          </p:cNvSpPr>
          <p:nvPr>
            <p:ph type="body" sz="quarter" idx="148" hasCustomPrompt="1"/>
          </p:nvPr>
        </p:nvSpPr>
        <p:spPr>
          <a:xfrm>
            <a:off x="18049550" y="437210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3" name="Double Click to edit text">
            <a:extLst>
              <a:ext uri="{FF2B5EF4-FFF2-40B4-BE49-F238E27FC236}">
                <a16:creationId xmlns:a16="http://schemas.microsoft.com/office/drawing/2014/main" id="{2E88C79B-F010-489E-863A-DD4E6937BB64}"/>
              </a:ext>
            </a:extLst>
          </p:cNvPr>
          <p:cNvSpPr txBox="1">
            <a:spLocks noGrp="1"/>
          </p:cNvSpPr>
          <p:nvPr>
            <p:ph type="body" sz="quarter" idx="149" hasCustomPrompt="1"/>
          </p:nvPr>
        </p:nvSpPr>
        <p:spPr>
          <a:xfrm>
            <a:off x="16678379" y="5439549"/>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4" name="O">
            <a:extLst>
              <a:ext uri="{FF2B5EF4-FFF2-40B4-BE49-F238E27FC236}">
                <a16:creationId xmlns:a16="http://schemas.microsoft.com/office/drawing/2014/main" id="{B4C48D81-C78C-476C-883C-13C49EAD512B}"/>
              </a:ext>
            </a:extLst>
          </p:cNvPr>
          <p:cNvSpPr txBox="1">
            <a:spLocks noGrp="1"/>
          </p:cNvSpPr>
          <p:nvPr>
            <p:ph type="body" sz="quarter" idx="150" hasCustomPrompt="1"/>
          </p:nvPr>
        </p:nvSpPr>
        <p:spPr>
          <a:xfrm>
            <a:off x="18806365" y="2782896"/>
            <a:ext cx="1025922" cy="1265004"/>
          </a:xfrm>
          <a:prstGeom prst="rect">
            <a:avLst/>
          </a:prstGeom>
        </p:spPr>
        <p:txBody>
          <a:bodyPr wrap="none" lIns="0" tIns="0" rIns="0" bIns="0" anchor="b">
            <a:noAutofit/>
          </a:bodyPr>
          <a:lstStyle>
            <a:lvl1pPr algn="ctr" defTabSz="914400">
              <a:lnSpc>
                <a:spcPct val="100000"/>
              </a:lnSpc>
              <a:defRPr sz="6000">
                <a:solidFill>
                  <a:srgbClr val="1C1F25"/>
                </a:solidFill>
                <a:latin typeface="linea-basic-10"/>
                <a:ea typeface="linea-basic-10"/>
                <a:cs typeface="linea-basic-10"/>
                <a:sym typeface="linea-basic-10"/>
              </a:defRPr>
            </a:lvl1pPr>
          </a:lstStyle>
          <a:p>
            <a:pPr lvl="0"/>
            <a:r>
              <a:rPr lang="en-US" dirty="0"/>
              <a:t>O</a:t>
            </a:r>
          </a:p>
        </p:txBody>
      </p:sp>
      <p:sp>
        <p:nvSpPr>
          <p:cNvPr id="28" name="Title">
            <a:extLst>
              <a:ext uri="{FF2B5EF4-FFF2-40B4-BE49-F238E27FC236}">
                <a16:creationId xmlns:a16="http://schemas.microsoft.com/office/drawing/2014/main" id="{60D0C532-F69D-4F00-8663-5BF4699AC9E5}"/>
              </a:ext>
            </a:extLst>
          </p:cNvPr>
          <p:cNvSpPr txBox="1">
            <a:spLocks noGrp="1"/>
          </p:cNvSpPr>
          <p:nvPr>
            <p:ph type="body" sz="quarter" idx="151" hasCustomPrompt="1"/>
          </p:nvPr>
        </p:nvSpPr>
        <p:spPr>
          <a:xfrm>
            <a:off x="18049550" y="8856531"/>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9" name="Double Click to edit text">
            <a:extLst>
              <a:ext uri="{FF2B5EF4-FFF2-40B4-BE49-F238E27FC236}">
                <a16:creationId xmlns:a16="http://schemas.microsoft.com/office/drawing/2014/main" id="{42421937-9515-4BDF-BCBD-F269AAFF5557}"/>
              </a:ext>
            </a:extLst>
          </p:cNvPr>
          <p:cNvSpPr txBox="1">
            <a:spLocks noGrp="1"/>
          </p:cNvSpPr>
          <p:nvPr>
            <p:ph type="body" sz="quarter" idx="152" hasCustomPrompt="1"/>
          </p:nvPr>
        </p:nvSpPr>
        <p:spPr>
          <a:xfrm>
            <a:off x="16678379" y="9923980"/>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O">
            <a:extLst>
              <a:ext uri="{FF2B5EF4-FFF2-40B4-BE49-F238E27FC236}">
                <a16:creationId xmlns:a16="http://schemas.microsoft.com/office/drawing/2014/main" id="{DF303426-2176-4F22-AE42-ABD64C95475B}"/>
              </a:ext>
            </a:extLst>
          </p:cNvPr>
          <p:cNvSpPr txBox="1">
            <a:spLocks noGrp="1"/>
          </p:cNvSpPr>
          <p:nvPr>
            <p:ph type="body" sz="quarter" idx="153" hasCustomPrompt="1"/>
          </p:nvPr>
        </p:nvSpPr>
        <p:spPr>
          <a:xfrm>
            <a:off x="18806365" y="7267327"/>
            <a:ext cx="1025922" cy="1265004"/>
          </a:xfrm>
          <a:prstGeom prst="rect">
            <a:avLst/>
          </a:prstGeom>
        </p:spPr>
        <p:txBody>
          <a:bodyPr wrap="none" lIns="0" tIns="0" rIns="0" bIns="0" anchor="b">
            <a:noAutofit/>
          </a:bodyPr>
          <a:lstStyle>
            <a:lvl1pPr algn="ctr" defTabSz="914400">
              <a:lnSpc>
                <a:spcPct val="100000"/>
              </a:lnSpc>
              <a:defRPr sz="6000">
                <a:solidFill>
                  <a:srgbClr val="1C1F25"/>
                </a:solidFill>
                <a:latin typeface="linea-basic-10"/>
                <a:ea typeface="linea-basic-10"/>
                <a:cs typeface="linea-basic-10"/>
                <a:sym typeface="linea-basic-10"/>
              </a:defRPr>
            </a:lvl1pPr>
          </a:lstStyle>
          <a:p>
            <a:pPr lvl="0"/>
            <a:r>
              <a:rPr lang="en-US" dirty="0"/>
              <a:t>O</a:t>
            </a:r>
          </a:p>
        </p:txBody>
      </p:sp>
      <p:sp>
        <p:nvSpPr>
          <p:cNvPr id="34" name="Title">
            <a:extLst>
              <a:ext uri="{FF2B5EF4-FFF2-40B4-BE49-F238E27FC236}">
                <a16:creationId xmlns:a16="http://schemas.microsoft.com/office/drawing/2014/main" id="{31142685-3B08-4111-881E-EF6AF900D467}"/>
              </a:ext>
            </a:extLst>
          </p:cNvPr>
          <p:cNvSpPr txBox="1">
            <a:spLocks noGrp="1"/>
          </p:cNvSpPr>
          <p:nvPr>
            <p:ph type="body" sz="quarter" idx="154" hasCustomPrompt="1"/>
          </p:nvPr>
        </p:nvSpPr>
        <p:spPr>
          <a:xfrm>
            <a:off x="3750620" y="6607573"/>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5" name="Double Click to edit text">
            <a:extLst>
              <a:ext uri="{FF2B5EF4-FFF2-40B4-BE49-F238E27FC236}">
                <a16:creationId xmlns:a16="http://schemas.microsoft.com/office/drawing/2014/main" id="{ABED7F3E-3E7C-41A0-AF78-018A6F868E0C}"/>
              </a:ext>
            </a:extLst>
          </p:cNvPr>
          <p:cNvSpPr txBox="1">
            <a:spLocks noGrp="1"/>
          </p:cNvSpPr>
          <p:nvPr>
            <p:ph type="body" sz="quarter" idx="155" hasCustomPrompt="1"/>
          </p:nvPr>
        </p:nvSpPr>
        <p:spPr>
          <a:xfrm>
            <a:off x="2379449" y="7675022"/>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6" name="O">
            <a:extLst>
              <a:ext uri="{FF2B5EF4-FFF2-40B4-BE49-F238E27FC236}">
                <a16:creationId xmlns:a16="http://schemas.microsoft.com/office/drawing/2014/main" id="{34D81FDF-CAED-4E35-BC83-B71FE7B8205A}"/>
              </a:ext>
            </a:extLst>
          </p:cNvPr>
          <p:cNvSpPr txBox="1">
            <a:spLocks noGrp="1"/>
          </p:cNvSpPr>
          <p:nvPr>
            <p:ph type="body" sz="quarter" idx="156" hasCustomPrompt="1"/>
          </p:nvPr>
        </p:nvSpPr>
        <p:spPr>
          <a:xfrm>
            <a:off x="4507435" y="5018369"/>
            <a:ext cx="1025922" cy="1265004"/>
          </a:xfrm>
          <a:prstGeom prst="rect">
            <a:avLst/>
          </a:prstGeom>
        </p:spPr>
        <p:txBody>
          <a:bodyPr wrap="none" lIns="0" tIns="0" rIns="0" bIns="0" anchor="b">
            <a:noAutofit/>
          </a:bodyPr>
          <a:lstStyle>
            <a:lvl1pPr algn="ctr" defTabSz="914400">
              <a:lnSpc>
                <a:spcPct val="100000"/>
              </a:lnSpc>
              <a:defRPr sz="6000">
                <a:solidFill>
                  <a:srgbClr val="1C1F25"/>
                </a:solidFill>
                <a:latin typeface="linea-basic-10"/>
                <a:ea typeface="linea-basic-10"/>
                <a:cs typeface="linea-basic-10"/>
                <a:sym typeface="linea-basic-10"/>
              </a:defRPr>
            </a:lvl1pPr>
          </a:lstStyle>
          <a:p>
            <a:pPr lvl="0"/>
            <a:r>
              <a:rPr lang="en-US" dirty="0"/>
              <a:t>O</a:t>
            </a:r>
          </a:p>
        </p:txBody>
      </p:sp>
    </p:spTree>
    <p:extLst>
      <p:ext uri="{BB962C8B-B14F-4D97-AF65-F5344CB8AC3E}">
        <p14:creationId xmlns:p14="http://schemas.microsoft.com/office/powerpoint/2010/main" val="3401640153"/>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4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F94F129-EFE1-4DAE-9180-9941DDBE5A63}"/>
              </a:ext>
            </a:extLst>
          </p:cNvPr>
          <p:cNvSpPr>
            <a:spLocks noGrp="1"/>
          </p:cNvSpPr>
          <p:nvPr>
            <p:ph type="pic" sz="quarter" idx="136" hasCustomPrompt="1"/>
          </p:nvPr>
        </p:nvSpPr>
        <p:spPr>
          <a:xfrm>
            <a:off x="2414719" y="6857999"/>
            <a:ext cx="21969413" cy="6858000"/>
          </a:xfrm>
          <a:custGeom>
            <a:avLst/>
            <a:gdLst>
              <a:gd name="connsiteX0" fmla="*/ 0 w 21969413"/>
              <a:gd name="connsiteY0" fmla="*/ 0 h 6858000"/>
              <a:gd name="connsiteX1" fmla="*/ 21969413 w 21969413"/>
              <a:gd name="connsiteY1" fmla="*/ 0 h 6858000"/>
              <a:gd name="connsiteX2" fmla="*/ 21969413 w 21969413"/>
              <a:gd name="connsiteY2" fmla="*/ 6858000 h 6858000"/>
              <a:gd name="connsiteX3" fmla="*/ 0 w 2196941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1969413" h="6858000">
                <a:moveTo>
                  <a:pt x="0" y="0"/>
                </a:moveTo>
                <a:lnTo>
                  <a:pt x="21969413" y="0"/>
                </a:lnTo>
                <a:lnTo>
                  <a:pt x="21969413"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1" name="Title">
            <a:extLst>
              <a:ext uri="{FF2B5EF4-FFF2-40B4-BE49-F238E27FC236}">
                <a16:creationId xmlns:a16="http://schemas.microsoft.com/office/drawing/2014/main" id="{5E063876-6DB1-444A-9AEC-B94E1858E029}"/>
              </a:ext>
            </a:extLst>
          </p:cNvPr>
          <p:cNvSpPr txBox="1">
            <a:spLocks noGrp="1"/>
          </p:cNvSpPr>
          <p:nvPr>
            <p:ph type="body" sz="quarter" idx="138" hasCustomPrompt="1"/>
          </p:nvPr>
        </p:nvSpPr>
        <p:spPr>
          <a:xfrm>
            <a:off x="2414455" y="2487712"/>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2" name="Double Click to edit text">
            <a:extLst>
              <a:ext uri="{FF2B5EF4-FFF2-40B4-BE49-F238E27FC236}">
                <a16:creationId xmlns:a16="http://schemas.microsoft.com/office/drawing/2014/main" id="{C7C489D2-ADC3-4FD0-A884-CD5B73E7DDDA}"/>
              </a:ext>
            </a:extLst>
          </p:cNvPr>
          <p:cNvSpPr txBox="1">
            <a:spLocks noGrp="1"/>
          </p:cNvSpPr>
          <p:nvPr>
            <p:ph type="body" sz="quarter" idx="140" hasCustomPrompt="1"/>
          </p:nvPr>
        </p:nvSpPr>
        <p:spPr>
          <a:xfrm>
            <a:off x="2414455" y="3847665"/>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4" name="Double Click to edit text">
            <a:extLst>
              <a:ext uri="{FF2B5EF4-FFF2-40B4-BE49-F238E27FC236}">
                <a16:creationId xmlns:a16="http://schemas.microsoft.com/office/drawing/2014/main" id="{DA9A15BB-38F2-49C7-8FE6-0E5A13E0B82A}"/>
              </a:ext>
            </a:extLst>
          </p:cNvPr>
          <p:cNvSpPr txBox="1">
            <a:spLocks noGrp="1"/>
          </p:cNvSpPr>
          <p:nvPr>
            <p:ph type="body" sz="quarter" idx="137" hasCustomPrompt="1"/>
          </p:nvPr>
        </p:nvSpPr>
        <p:spPr>
          <a:xfrm>
            <a:off x="2414455" y="5233606"/>
            <a:ext cx="7213601" cy="92017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8" name="number">
            <a:extLst>
              <a:ext uri="{FF2B5EF4-FFF2-40B4-BE49-F238E27FC236}">
                <a16:creationId xmlns:a16="http://schemas.microsoft.com/office/drawing/2014/main" id="{827B1625-5998-4DE0-8FE3-A83879CDCCC4}"/>
              </a:ext>
            </a:extLst>
          </p:cNvPr>
          <p:cNvSpPr txBox="1">
            <a:spLocks noGrp="1"/>
          </p:cNvSpPr>
          <p:nvPr>
            <p:ph type="body" sz="quarter" idx="141" hasCustomPrompt="1"/>
          </p:nvPr>
        </p:nvSpPr>
        <p:spPr>
          <a:xfrm>
            <a:off x="14377178" y="4680734"/>
            <a:ext cx="215000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19" name="number">
            <a:extLst>
              <a:ext uri="{FF2B5EF4-FFF2-40B4-BE49-F238E27FC236}">
                <a16:creationId xmlns:a16="http://schemas.microsoft.com/office/drawing/2014/main" id="{00CC90DD-47DF-4653-A426-DB112CA86263}"/>
              </a:ext>
            </a:extLst>
          </p:cNvPr>
          <p:cNvSpPr txBox="1">
            <a:spLocks noGrp="1"/>
          </p:cNvSpPr>
          <p:nvPr>
            <p:ph type="body" sz="quarter" idx="142" hasCustomPrompt="1"/>
          </p:nvPr>
        </p:nvSpPr>
        <p:spPr>
          <a:xfrm>
            <a:off x="17393600" y="4680733"/>
            <a:ext cx="215000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20" name="number">
            <a:extLst>
              <a:ext uri="{FF2B5EF4-FFF2-40B4-BE49-F238E27FC236}">
                <a16:creationId xmlns:a16="http://schemas.microsoft.com/office/drawing/2014/main" id="{1A43E858-6287-4712-87F7-6A70FC402D43}"/>
              </a:ext>
            </a:extLst>
          </p:cNvPr>
          <p:cNvSpPr txBox="1">
            <a:spLocks noGrp="1"/>
          </p:cNvSpPr>
          <p:nvPr>
            <p:ph type="body" sz="quarter" idx="143" hasCustomPrompt="1"/>
          </p:nvPr>
        </p:nvSpPr>
        <p:spPr>
          <a:xfrm>
            <a:off x="20410022" y="4680732"/>
            <a:ext cx="215000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21" name="Title">
            <a:extLst>
              <a:ext uri="{FF2B5EF4-FFF2-40B4-BE49-F238E27FC236}">
                <a16:creationId xmlns:a16="http://schemas.microsoft.com/office/drawing/2014/main" id="{20F58906-ABFB-428E-AE93-C4EF2951F25E}"/>
              </a:ext>
            </a:extLst>
          </p:cNvPr>
          <p:cNvSpPr txBox="1">
            <a:spLocks noGrp="1"/>
          </p:cNvSpPr>
          <p:nvPr>
            <p:ph type="body" sz="quarter" idx="144" hasCustomPrompt="1"/>
          </p:nvPr>
        </p:nvSpPr>
        <p:spPr>
          <a:xfrm>
            <a:off x="14377178" y="2541372"/>
            <a:ext cx="3024838" cy="847725"/>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2" name="Double Click to edit text">
            <a:extLst>
              <a:ext uri="{FF2B5EF4-FFF2-40B4-BE49-F238E27FC236}">
                <a16:creationId xmlns:a16="http://schemas.microsoft.com/office/drawing/2014/main" id="{90C6A7F4-6973-4416-9101-763C03DA695B}"/>
              </a:ext>
            </a:extLst>
          </p:cNvPr>
          <p:cNvSpPr txBox="1">
            <a:spLocks noGrp="1"/>
          </p:cNvSpPr>
          <p:nvPr>
            <p:ph type="body" sz="quarter" idx="145" hasCustomPrompt="1"/>
          </p:nvPr>
        </p:nvSpPr>
        <p:spPr>
          <a:xfrm>
            <a:off x="14377179" y="3847665"/>
            <a:ext cx="5166424" cy="39413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3324339582"/>
      </p:ext>
    </p:extLst>
  </p:cSld>
  <p:clrMapOvr>
    <a:masterClrMapping/>
  </p:clrMapOvr>
  <p:transition spd="med"/>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86_Main Slid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B8AF4205-723D-418D-90EE-5668C2A56022}"/>
              </a:ext>
            </a:extLst>
          </p:cNvPr>
          <p:cNvSpPr txBox="1">
            <a:spLocks noGrp="1"/>
          </p:cNvSpPr>
          <p:nvPr>
            <p:ph type="body" sz="quarter" idx="146" hasCustomPrompt="1"/>
          </p:nvPr>
        </p:nvSpPr>
        <p:spPr>
          <a:xfrm>
            <a:off x="12213104" y="4741336"/>
            <a:ext cx="6342836"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9" name="Double Click to edit text">
            <a:extLst>
              <a:ext uri="{FF2B5EF4-FFF2-40B4-BE49-F238E27FC236}">
                <a16:creationId xmlns:a16="http://schemas.microsoft.com/office/drawing/2014/main" id="{3AFBC768-3318-4B4C-AAF8-7D200BB81D29}"/>
              </a:ext>
            </a:extLst>
          </p:cNvPr>
          <p:cNvSpPr txBox="1">
            <a:spLocks noGrp="1"/>
          </p:cNvSpPr>
          <p:nvPr>
            <p:ph type="body" sz="quarter" idx="147" hasCustomPrompt="1"/>
          </p:nvPr>
        </p:nvSpPr>
        <p:spPr>
          <a:xfrm>
            <a:off x="12213104" y="6101289"/>
            <a:ext cx="6342836"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0" name="Double Click to edit text">
            <a:extLst>
              <a:ext uri="{FF2B5EF4-FFF2-40B4-BE49-F238E27FC236}">
                <a16:creationId xmlns:a16="http://schemas.microsoft.com/office/drawing/2014/main" id="{00BC498B-BB82-42F9-AD33-985ED8E2E2AA}"/>
              </a:ext>
            </a:extLst>
          </p:cNvPr>
          <p:cNvSpPr txBox="1">
            <a:spLocks noGrp="1"/>
          </p:cNvSpPr>
          <p:nvPr>
            <p:ph type="body" sz="quarter" idx="148" hasCustomPrompt="1"/>
          </p:nvPr>
        </p:nvSpPr>
        <p:spPr>
          <a:xfrm>
            <a:off x="12209483" y="7480880"/>
            <a:ext cx="7242749" cy="157422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3071818507"/>
      </p:ext>
    </p:extLst>
  </p:cSld>
  <p:clrMapOvr>
    <a:masterClrMapping/>
  </p:clrMapOvr>
  <p:transition spd="med"/>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87_Main Slide">
    <p:spTree>
      <p:nvGrpSpPr>
        <p:cNvPr id="1" name=""/>
        <p:cNvGrpSpPr/>
        <p:nvPr/>
      </p:nvGrpSpPr>
      <p:grpSpPr>
        <a:xfrm>
          <a:off x="0" y="0"/>
          <a:ext cx="0" cy="0"/>
          <a:chOff x="0" y="0"/>
          <a:chExt cx="0" cy="0"/>
        </a:xfrm>
      </p:grpSpPr>
      <p:sp>
        <p:nvSpPr>
          <p:cNvPr id="36" name="Title">
            <a:extLst>
              <a:ext uri="{FF2B5EF4-FFF2-40B4-BE49-F238E27FC236}">
                <a16:creationId xmlns:a16="http://schemas.microsoft.com/office/drawing/2014/main" id="{584226D0-0CF2-492D-A4D8-3FACB3EFE201}"/>
              </a:ext>
            </a:extLst>
          </p:cNvPr>
          <p:cNvSpPr txBox="1">
            <a:spLocks noGrp="1"/>
          </p:cNvSpPr>
          <p:nvPr>
            <p:ph type="body" sz="quarter" idx="154" hasCustomPrompt="1"/>
          </p:nvPr>
        </p:nvSpPr>
        <p:spPr>
          <a:xfrm>
            <a:off x="3825376" y="434144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7" name="Double Click to edit text">
            <a:extLst>
              <a:ext uri="{FF2B5EF4-FFF2-40B4-BE49-F238E27FC236}">
                <a16:creationId xmlns:a16="http://schemas.microsoft.com/office/drawing/2014/main" id="{686ECB80-C5B9-426B-BD5E-6785ED1CCC0D}"/>
              </a:ext>
            </a:extLst>
          </p:cNvPr>
          <p:cNvSpPr txBox="1">
            <a:spLocks noGrp="1"/>
          </p:cNvSpPr>
          <p:nvPr>
            <p:ph type="body" sz="quarter" idx="155" hasCustomPrompt="1"/>
          </p:nvPr>
        </p:nvSpPr>
        <p:spPr>
          <a:xfrm>
            <a:off x="2454206" y="5439165"/>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8" name="O">
            <a:extLst>
              <a:ext uri="{FF2B5EF4-FFF2-40B4-BE49-F238E27FC236}">
                <a16:creationId xmlns:a16="http://schemas.microsoft.com/office/drawing/2014/main" id="{55DF1F49-3956-43A3-B3D4-33775AF71D6F}"/>
              </a:ext>
            </a:extLst>
          </p:cNvPr>
          <p:cNvSpPr txBox="1">
            <a:spLocks noGrp="1"/>
          </p:cNvSpPr>
          <p:nvPr>
            <p:ph type="body" sz="quarter" idx="156" hasCustomPrompt="1"/>
          </p:nvPr>
        </p:nvSpPr>
        <p:spPr>
          <a:xfrm>
            <a:off x="4551712" y="2782214"/>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2" name="Title">
            <a:extLst>
              <a:ext uri="{FF2B5EF4-FFF2-40B4-BE49-F238E27FC236}">
                <a16:creationId xmlns:a16="http://schemas.microsoft.com/office/drawing/2014/main" id="{592650CC-0EA0-4D5D-965A-406A77A8E4F6}"/>
              </a:ext>
            </a:extLst>
          </p:cNvPr>
          <p:cNvSpPr txBox="1">
            <a:spLocks noGrp="1"/>
          </p:cNvSpPr>
          <p:nvPr>
            <p:ph type="body" sz="quarter" idx="157" hasCustomPrompt="1"/>
          </p:nvPr>
        </p:nvSpPr>
        <p:spPr>
          <a:xfrm>
            <a:off x="3825376" y="883724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43" name="Double Click to edit text">
            <a:extLst>
              <a:ext uri="{FF2B5EF4-FFF2-40B4-BE49-F238E27FC236}">
                <a16:creationId xmlns:a16="http://schemas.microsoft.com/office/drawing/2014/main" id="{141F9122-27FE-4F87-8656-2F2F07909496}"/>
              </a:ext>
            </a:extLst>
          </p:cNvPr>
          <p:cNvSpPr txBox="1">
            <a:spLocks noGrp="1"/>
          </p:cNvSpPr>
          <p:nvPr>
            <p:ph type="body" sz="quarter" idx="158" hasCustomPrompt="1"/>
          </p:nvPr>
        </p:nvSpPr>
        <p:spPr>
          <a:xfrm>
            <a:off x="2454206" y="9934965"/>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4" name="O">
            <a:extLst>
              <a:ext uri="{FF2B5EF4-FFF2-40B4-BE49-F238E27FC236}">
                <a16:creationId xmlns:a16="http://schemas.microsoft.com/office/drawing/2014/main" id="{6855DD50-8C2A-4EFF-9487-F2A9A87F750F}"/>
              </a:ext>
            </a:extLst>
          </p:cNvPr>
          <p:cNvSpPr txBox="1">
            <a:spLocks noGrp="1"/>
          </p:cNvSpPr>
          <p:nvPr>
            <p:ph type="body" sz="quarter" idx="159" hasCustomPrompt="1"/>
          </p:nvPr>
        </p:nvSpPr>
        <p:spPr>
          <a:xfrm>
            <a:off x="4551712" y="7278014"/>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51" name="Title">
            <a:extLst>
              <a:ext uri="{FF2B5EF4-FFF2-40B4-BE49-F238E27FC236}">
                <a16:creationId xmlns:a16="http://schemas.microsoft.com/office/drawing/2014/main" id="{32C79503-9B17-43F1-8024-834722CF5802}"/>
              </a:ext>
            </a:extLst>
          </p:cNvPr>
          <p:cNvSpPr txBox="1">
            <a:spLocks noGrp="1"/>
          </p:cNvSpPr>
          <p:nvPr>
            <p:ph type="body" sz="quarter" idx="160" hasCustomPrompt="1"/>
          </p:nvPr>
        </p:nvSpPr>
        <p:spPr>
          <a:xfrm>
            <a:off x="18087476" y="434144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52" name="Double Click to edit text">
            <a:extLst>
              <a:ext uri="{FF2B5EF4-FFF2-40B4-BE49-F238E27FC236}">
                <a16:creationId xmlns:a16="http://schemas.microsoft.com/office/drawing/2014/main" id="{B5EFAD5C-3228-4D2A-8917-2AC7EC798CE9}"/>
              </a:ext>
            </a:extLst>
          </p:cNvPr>
          <p:cNvSpPr txBox="1">
            <a:spLocks noGrp="1"/>
          </p:cNvSpPr>
          <p:nvPr>
            <p:ph type="body" sz="quarter" idx="161" hasCustomPrompt="1"/>
          </p:nvPr>
        </p:nvSpPr>
        <p:spPr>
          <a:xfrm>
            <a:off x="16716306" y="5439165"/>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3" name="O">
            <a:extLst>
              <a:ext uri="{FF2B5EF4-FFF2-40B4-BE49-F238E27FC236}">
                <a16:creationId xmlns:a16="http://schemas.microsoft.com/office/drawing/2014/main" id="{3A80347D-76E4-489A-A444-0D4E795FFF98}"/>
              </a:ext>
            </a:extLst>
          </p:cNvPr>
          <p:cNvSpPr txBox="1">
            <a:spLocks noGrp="1"/>
          </p:cNvSpPr>
          <p:nvPr>
            <p:ph type="body" sz="quarter" idx="162" hasCustomPrompt="1"/>
          </p:nvPr>
        </p:nvSpPr>
        <p:spPr>
          <a:xfrm>
            <a:off x="18813812" y="2782214"/>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54" name="Title">
            <a:extLst>
              <a:ext uri="{FF2B5EF4-FFF2-40B4-BE49-F238E27FC236}">
                <a16:creationId xmlns:a16="http://schemas.microsoft.com/office/drawing/2014/main" id="{56D8509D-DD1B-4BAE-9BFD-AD4EB3D32B8C}"/>
              </a:ext>
            </a:extLst>
          </p:cNvPr>
          <p:cNvSpPr txBox="1">
            <a:spLocks noGrp="1"/>
          </p:cNvSpPr>
          <p:nvPr>
            <p:ph type="body" sz="quarter" idx="163" hasCustomPrompt="1"/>
          </p:nvPr>
        </p:nvSpPr>
        <p:spPr>
          <a:xfrm>
            <a:off x="18087476" y="883724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55" name="Double Click to edit text">
            <a:extLst>
              <a:ext uri="{FF2B5EF4-FFF2-40B4-BE49-F238E27FC236}">
                <a16:creationId xmlns:a16="http://schemas.microsoft.com/office/drawing/2014/main" id="{27F7EA20-9CFE-421F-BEEE-81B1E9DBF794}"/>
              </a:ext>
            </a:extLst>
          </p:cNvPr>
          <p:cNvSpPr txBox="1">
            <a:spLocks noGrp="1"/>
          </p:cNvSpPr>
          <p:nvPr>
            <p:ph type="body" sz="quarter" idx="164" hasCustomPrompt="1"/>
          </p:nvPr>
        </p:nvSpPr>
        <p:spPr>
          <a:xfrm>
            <a:off x="16716306" y="9934965"/>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6" name="O">
            <a:extLst>
              <a:ext uri="{FF2B5EF4-FFF2-40B4-BE49-F238E27FC236}">
                <a16:creationId xmlns:a16="http://schemas.microsoft.com/office/drawing/2014/main" id="{14EE026F-A1C5-4355-ACA5-BA101CAF71FE}"/>
              </a:ext>
            </a:extLst>
          </p:cNvPr>
          <p:cNvSpPr txBox="1">
            <a:spLocks noGrp="1"/>
          </p:cNvSpPr>
          <p:nvPr>
            <p:ph type="body" sz="quarter" idx="165" hasCustomPrompt="1"/>
          </p:nvPr>
        </p:nvSpPr>
        <p:spPr>
          <a:xfrm>
            <a:off x="18813812" y="7278014"/>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Tree>
    <p:extLst>
      <p:ext uri="{BB962C8B-B14F-4D97-AF65-F5344CB8AC3E}">
        <p14:creationId xmlns:p14="http://schemas.microsoft.com/office/powerpoint/2010/main" val="668444237"/>
      </p:ext>
    </p:extLst>
  </p:cSld>
  <p:clrMapOvr>
    <a:masterClrMapping/>
  </p:clrMapOvr>
  <p:transition spd="med"/>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88_Main Slide">
    <p:spTree>
      <p:nvGrpSpPr>
        <p:cNvPr id="1" name=""/>
        <p:cNvGrpSpPr/>
        <p:nvPr/>
      </p:nvGrpSpPr>
      <p:grpSpPr>
        <a:xfrm>
          <a:off x="0" y="0"/>
          <a:ext cx="0" cy="0"/>
          <a:chOff x="0" y="0"/>
          <a:chExt cx="0" cy="0"/>
        </a:xfrm>
      </p:grpSpPr>
      <p:sp>
        <p:nvSpPr>
          <p:cNvPr id="30" name="Title">
            <a:extLst>
              <a:ext uri="{FF2B5EF4-FFF2-40B4-BE49-F238E27FC236}">
                <a16:creationId xmlns:a16="http://schemas.microsoft.com/office/drawing/2014/main" id="{71C7AAE6-530C-4A30-9059-BF93D99A0579}"/>
              </a:ext>
            </a:extLst>
          </p:cNvPr>
          <p:cNvSpPr txBox="1">
            <a:spLocks noGrp="1"/>
          </p:cNvSpPr>
          <p:nvPr>
            <p:ph type="body" sz="quarter" idx="154" hasCustomPrompt="1"/>
          </p:nvPr>
        </p:nvSpPr>
        <p:spPr>
          <a:xfrm>
            <a:off x="3825376" y="434144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1" name="Double Click to edit text">
            <a:extLst>
              <a:ext uri="{FF2B5EF4-FFF2-40B4-BE49-F238E27FC236}">
                <a16:creationId xmlns:a16="http://schemas.microsoft.com/office/drawing/2014/main" id="{7436DBCE-0EFC-45BB-8090-D93F9C75C9DA}"/>
              </a:ext>
            </a:extLst>
          </p:cNvPr>
          <p:cNvSpPr txBox="1">
            <a:spLocks noGrp="1"/>
          </p:cNvSpPr>
          <p:nvPr>
            <p:ph type="body" sz="quarter" idx="155" hasCustomPrompt="1"/>
          </p:nvPr>
        </p:nvSpPr>
        <p:spPr>
          <a:xfrm>
            <a:off x="2454206" y="5439165"/>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2" name="O">
            <a:extLst>
              <a:ext uri="{FF2B5EF4-FFF2-40B4-BE49-F238E27FC236}">
                <a16:creationId xmlns:a16="http://schemas.microsoft.com/office/drawing/2014/main" id="{4FE6B224-D49E-4637-87A7-BA0AFA3DD633}"/>
              </a:ext>
            </a:extLst>
          </p:cNvPr>
          <p:cNvSpPr txBox="1">
            <a:spLocks noGrp="1"/>
          </p:cNvSpPr>
          <p:nvPr>
            <p:ph type="body" sz="quarter" idx="156" hasCustomPrompt="1"/>
          </p:nvPr>
        </p:nvSpPr>
        <p:spPr>
          <a:xfrm>
            <a:off x="4551712" y="2782214"/>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3" name="Title">
            <a:extLst>
              <a:ext uri="{FF2B5EF4-FFF2-40B4-BE49-F238E27FC236}">
                <a16:creationId xmlns:a16="http://schemas.microsoft.com/office/drawing/2014/main" id="{D7497E44-D721-44C0-90CA-4C9E9D89C1EA}"/>
              </a:ext>
            </a:extLst>
          </p:cNvPr>
          <p:cNvSpPr txBox="1">
            <a:spLocks noGrp="1"/>
          </p:cNvSpPr>
          <p:nvPr>
            <p:ph type="body" sz="quarter" idx="157" hasCustomPrompt="1"/>
          </p:nvPr>
        </p:nvSpPr>
        <p:spPr>
          <a:xfrm>
            <a:off x="3825376" y="883724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4" name="Double Click to edit text">
            <a:extLst>
              <a:ext uri="{FF2B5EF4-FFF2-40B4-BE49-F238E27FC236}">
                <a16:creationId xmlns:a16="http://schemas.microsoft.com/office/drawing/2014/main" id="{7285ACEF-4B93-42D4-B9C2-6A3716AC6DD3}"/>
              </a:ext>
            </a:extLst>
          </p:cNvPr>
          <p:cNvSpPr txBox="1">
            <a:spLocks noGrp="1"/>
          </p:cNvSpPr>
          <p:nvPr>
            <p:ph type="body" sz="quarter" idx="158" hasCustomPrompt="1"/>
          </p:nvPr>
        </p:nvSpPr>
        <p:spPr>
          <a:xfrm>
            <a:off x="2454206" y="9934965"/>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5" name="O">
            <a:extLst>
              <a:ext uri="{FF2B5EF4-FFF2-40B4-BE49-F238E27FC236}">
                <a16:creationId xmlns:a16="http://schemas.microsoft.com/office/drawing/2014/main" id="{7FA8C392-6FA2-4BC5-9202-15F0E39CDC61}"/>
              </a:ext>
            </a:extLst>
          </p:cNvPr>
          <p:cNvSpPr txBox="1">
            <a:spLocks noGrp="1"/>
          </p:cNvSpPr>
          <p:nvPr>
            <p:ph type="body" sz="quarter" idx="159" hasCustomPrompt="1"/>
          </p:nvPr>
        </p:nvSpPr>
        <p:spPr>
          <a:xfrm>
            <a:off x="4551712" y="7278014"/>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6" name="Title">
            <a:extLst>
              <a:ext uri="{FF2B5EF4-FFF2-40B4-BE49-F238E27FC236}">
                <a16:creationId xmlns:a16="http://schemas.microsoft.com/office/drawing/2014/main" id="{4A4D48CC-0946-481B-B260-F6249F3BC7F7}"/>
              </a:ext>
            </a:extLst>
          </p:cNvPr>
          <p:cNvSpPr txBox="1">
            <a:spLocks noGrp="1"/>
          </p:cNvSpPr>
          <p:nvPr>
            <p:ph type="body" sz="quarter" idx="160" hasCustomPrompt="1"/>
          </p:nvPr>
        </p:nvSpPr>
        <p:spPr>
          <a:xfrm>
            <a:off x="18087476" y="434144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7" name="Double Click to edit text">
            <a:extLst>
              <a:ext uri="{FF2B5EF4-FFF2-40B4-BE49-F238E27FC236}">
                <a16:creationId xmlns:a16="http://schemas.microsoft.com/office/drawing/2014/main" id="{31FB089B-1C42-4129-9BEE-67E3355900A8}"/>
              </a:ext>
            </a:extLst>
          </p:cNvPr>
          <p:cNvSpPr txBox="1">
            <a:spLocks noGrp="1"/>
          </p:cNvSpPr>
          <p:nvPr>
            <p:ph type="body" sz="quarter" idx="161" hasCustomPrompt="1"/>
          </p:nvPr>
        </p:nvSpPr>
        <p:spPr>
          <a:xfrm>
            <a:off x="16716306" y="5439165"/>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8" name="O">
            <a:extLst>
              <a:ext uri="{FF2B5EF4-FFF2-40B4-BE49-F238E27FC236}">
                <a16:creationId xmlns:a16="http://schemas.microsoft.com/office/drawing/2014/main" id="{3A331366-D34B-4F9E-A3E3-3CEB857A09CE}"/>
              </a:ext>
            </a:extLst>
          </p:cNvPr>
          <p:cNvSpPr txBox="1">
            <a:spLocks noGrp="1"/>
          </p:cNvSpPr>
          <p:nvPr>
            <p:ph type="body" sz="quarter" idx="162" hasCustomPrompt="1"/>
          </p:nvPr>
        </p:nvSpPr>
        <p:spPr>
          <a:xfrm>
            <a:off x="18813812" y="2782214"/>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9" name="Title">
            <a:extLst>
              <a:ext uri="{FF2B5EF4-FFF2-40B4-BE49-F238E27FC236}">
                <a16:creationId xmlns:a16="http://schemas.microsoft.com/office/drawing/2014/main" id="{88F33F22-AB09-4961-98C9-896914836D4E}"/>
              </a:ext>
            </a:extLst>
          </p:cNvPr>
          <p:cNvSpPr txBox="1">
            <a:spLocks noGrp="1"/>
          </p:cNvSpPr>
          <p:nvPr>
            <p:ph type="body" sz="quarter" idx="163" hasCustomPrompt="1"/>
          </p:nvPr>
        </p:nvSpPr>
        <p:spPr>
          <a:xfrm>
            <a:off x="18087476" y="883724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40" name="Double Click to edit text">
            <a:extLst>
              <a:ext uri="{FF2B5EF4-FFF2-40B4-BE49-F238E27FC236}">
                <a16:creationId xmlns:a16="http://schemas.microsoft.com/office/drawing/2014/main" id="{BD3E4F7D-7476-4D5C-9EA3-AA7BBD0278BD}"/>
              </a:ext>
            </a:extLst>
          </p:cNvPr>
          <p:cNvSpPr txBox="1">
            <a:spLocks noGrp="1"/>
          </p:cNvSpPr>
          <p:nvPr>
            <p:ph type="body" sz="quarter" idx="164" hasCustomPrompt="1"/>
          </p:nvPr>
        </p:nvSpPr>
        <p:spPr>
          <a:xfrm>
            <a:off x="16716306" y="9934965"/>
            <a:ext cx="5281895"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1" name="O">
            <a:extLst>
              <a:ext uri="{FF2B5EF4-FFF2-40B4-BE49-F238E27FC236}">
                <a16:creationId xmlns:a16="http://schemas.microsoft.com/office/drawing/2014/main" id="{AEB3A9C9-D13A-44CE-864B-6AC69B99A996}"/>
              </a:ext>
            </a:extLst>
          </p:cNvPr>
          <p:cNvSpPr txBox="1">
            <a:spLocks noGrp="1"/>
          </p:cNvSpPr>
          <p:nvPr>
            <p:ph type="body" sz="quarter" idx="165" hasCustomPrompt="1"/>
          </p:nvPr>
        </p:nvSpPr>
        <p:spPr>
          <a:xfrm>
            <a:off x="18813812" y="7278014"/>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Tree>
    <p:extLst>
      <p:ext uri="{BB962C8B-B14F-4D97-AF65-F5344CB8AC3E}">
        <p14:creationId xmlns:p14="http://schemas.microsoft.com/office/powerpoint/2010/main" val="3657431745"/>
      </p:ext>
    </p:extLst>
  </p:cSld>
  <p:clrMapOvr>
    <a:masterClrMapping/>
  </p:clrMapOvr>
  <p:transition spd="med"/>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89_Main Slide">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76EC5674-55BD-4204-B533-14BE3086E4CB}"/>
              </a:ext>
            </a:extLst>
          </p:cNvPr>
          <p:cNvSpPr txBox="1">
            <a:spLocks noGrp="1"/>
          </p:cNvSpPr>
          <p:nvPr>
            <p:ph type="body" sz="quarter" idx="157" hasCustomPrompt="1"/>
          </p:nvPr>
        </p:nvSpPr>
        <p:spPr>
          <a:xfrm>
            <a:off x="5083428" y="6000754"/>
            <a:ext cx="2539553" cy="609897"/>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7" name="Double Click to edit text">
            <a:extLst>
              <a:ext uri="{FF2B5EF4-FFF2-40B4-BE49-F238E27FC236}">
                <a16:creationId xmlns:a16="http://schemas.microsoft.com/office/drawing/2014/main" id="{713374BB-67DA-4A45-90BF-8525E1FAE19B}"/>
              </a:ext>
            </a:extLst>
          </p:cNvPr>
          <p:cNvSpPr txBox="1">
            <a:spLocks noGrp="1"/>
          </p:cNvSpPr>
          <p:nvPr>
            <p:ph type="body" sz="quarter" idx="158" hasCustomPrompt="1"/>
          </p:nvPr>
        </p:nvSpPr>
        <p:spPr>
          <a:xfrm>
            <a:off x="2341086" y="7098479"/>
            <a:ext cx="5281895" cy="767824"/>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2" name="Title">
            <a:extLst>
              <a:ext uri="{FF2B5EF4-FFF2-40B4-BE49-F238E27FC236}">
                <a16:creationId xmlns:a16="http://schemas.microsoft.com/office/drawing/2014/main" id="{E4E889B9-15E8-4707-9BD3-5FC117C55488}"/>
              </a:ext>
            </a:extLst>
          </p:cNvPr>
          <p:cNvSpPr txBox="1">
            <a:spLocks noGrp="1"/>
          </p:cNvSpPr>
          <p:nvPr>
            <p:ph type="body" sz="quarter" idx="159" hasCustomPrompt="1"/>
          </p:nvPr>
        </p:nvSpPr>
        <p:spPr>
          <a:xfrm>
            <a:off x="16761020" y="6000754"/>
            <a:ext cx="2539553" cy="6098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3" name="Double Click to edit text">
            <a:extLst>
              <a:ext uri="{FF2B5EF4-FFF2-40B4-BE49-F238E27FC236}">
                <a16:creationId xmlns:a16="http://schemas.microsoft.com/office/drawing/2014/main" id="{C050E4E6-E96C-4238-A90C-CA6337439D61}"/>
              </a:ext>
            </a:extLst>
          </p:cNvPr>
          <p:cNvSpPr txBox="1">
            <a:spLocks noGrp="1"/>
          </p:cNvSpPr>
          <p:nvPr>
            <p:ph type="body" sz="quarter" idx="160" hasCustomPrompt="1"/>
          </p:nvPr>
        </p:nvSpPr>
        <p:spPr>
          <a:xfrm>
            <a:off x="16761020" y="7098479"/>
            <a:ext cx="5281895" cy="76782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962018961"/>
      </p:ext>
    </p:extLst>
  </p:cSld>
  <p:clrMapOvr>
    <a:masterClrMapping/>
  </p:clrMapOvr>
  <p:transition spd="med"/>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90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6536547F-5AFA-40BE-B3E5-73114DB4F4DE}"/>
              </a:ext>
            </a:extLst>
          </p:cNvPr>
          <p:cNvSpPr>
            <a:spLocks noGrp="1"/>
          </p:cNvSpPr>
          <p:nvPr>
            <p:ph type="pic" sz="quarter" idx="135" hasCustomPrompt="1"/>
          </p:nvPr>
        </p:nvSpPr>
        <p:spPr>
          <a:xfrm>
            <a:off x="7304220" y="-1"/>
            <a:ext cx="4889501" cy="6858001"/>
          </a:xfrm>
          <a:custGeom>
            <a:avLst/>
            <a:gdLst>
              <a:gd name="connsiteX0" fmla="*/ 0 w 4889501"/>
              <a:gd name="connsiteY0" fmla="*/ 0 h 6858001"/>
              <a:gd name="connsiteX1" fmla="*/ 4889501 w 4889501"/>
              <a:gd name="connsiteY1" fmla="*/ 0 h 6858001"/>
              <a:gd name="connsiteX2" fmla="*/ 4889501 w 4889501"/>
              <a:gd name="connsiteY2" fmla="*/ 6858001 h 6858001"/>
              <a:gd name="connsiteX3" fmla="*/ 0 w 4889501"/>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4889501" h="6858001">
                <a:moveTo>
                  <a:pt x="0" y="0"/>
                </a:moveTo>
                <a:lnTo>
                  <a:pt x="4889501" y="0"/>
                </a:lnTo>
                <a:lnTo>
                  <a:pt x="4889501"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03A26B8C-A15B-4A65-B4C1-17C3978D4A78}"/>
              </a:ext>
            </a:extLst>
          </p:cNvPr>
          <p:cNvSpPr>
            <a:spLocks noGrp="1"/>
          </p:cNvSpPr>
          <p:nvPr>
            <p:ph type="pic" sz="quarter" idx="136" hasCustomPrompt="1"/>
          </p:nvPr>
        </p:nvSpPr>
        <p:spPr>
          <a:xfrm>
            <a:off x="17081499" y="-1"/>
            <a:ext cx="4889500" cy="6858001"/>
          </a:xfrm>
          <a:custGeom>
            <a:avLst/>
            <a:gdLst>
              <a:gd name="connsiteX0" fmla="*/ 0 w 4889500"/>
              <a:gd name="connsiteY0" fmla="*/ 0 h 6858001"/>
              <a:gd name="connsiteX1" fmla="*/ 4889500 w 4889500"/>
              <a:gd name="connsiteY1" fmla="*/ 0 h 6858001"/>
              <a:gd name="connsiteX2" fmla="*/ 4889500 w 4889500"/>
              <a:gd name="connsiteY2" fmla="*/ 6858001 h 6858001"/>
              <a:gd name="connsiteX3" fmla="*/ 0 w 48895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4889500" h="6858001">
                <a:moveTo>
                  <a:pt x="0" y="0"/>
                </a:moveTo>
                <a:lnTo>
                  <a:pt x="4889500" y="0"/>
                </a:lnTo>
                <a:lnTo>
                  <a:pt x="4889500"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1A912FBD-9019-41AC-8201-1BBF80C63418}"/>
              </a:ext>
            </a:extLst>
          </p:cNvPr>
          <p:cNvSpPr>
            <a:spLocks noGrp="1"/>
          </p:cNvSpPr>
          <p:nvPr>
            <p:ph type="pic" sz="quarter" idx="137" hasCustomPrompt="1"/>
          </p:nvPr>
        </p:nvSpPr>
        <p:spPr>
          <a:xfrm>
            <a:off x="12191999" y="6858000"/>
            <a:ext cx="4889500" cy="6972565"/>
          </a:xfrm>
          <a:custGeom>
            <a:avLst/>
            <a:gdLst>
              <a:gd name="connsiteX0" fmla="*/ 0 w 4889500"/>
              <a:gd name="connsiteY0" fmla="*/ 0 h 6972565"/>
              <a:gd name="connsiteX1" fmla="*/ 4889500 w 4889500"/>
              <a:gd name="connsiteY1" fmla="*/ 0 h 6972565"/>
              <a:gd name="connsiteX2" fmla="*/ 4889500 w 4889500"/>
              <a:gd name="connsiteY2" fmla="*/ 6972565 h 6972565"/>
              <a:gd name="connsiteX3" fmla="*/ 0 w 4889500"/>
              <a:gd name="connsiteY3" fmla="*/ 6972565 h 6972565"/>
            </a:gdLst>
            <a:ahLst/>
            <a:cxnLst>
              <a:cxn ang="0">
                <a:pos x="connsiteX0" y="connsiteY0"/>
              </a:cxn>
              <a:cxn ang="0">
                <a:pos x="connsiteX1" y="connsiteY1"/>
              </a:cxn>
              <a:cxn ang="0">
                <a:pos x="connsiteX2" y="connsiteY2"/>
              </a:cxn>
              <a:cxn ang="0">
                <a:pos x="connsiteX3" y="connsiteY3"/>
              </a:cxn>
            </a:cxnLst>
            <a:rect l="l" t="t" r="r" b="b"/>
            <a:pathLst>
              <a:path w="4889500" h="6972565">
                <a:moveTo>
                  <a:pt x="0" y="0"/>
                </a:moveTo>
                <a:lnTo>
                  <a:pt x="4889500" y="0"/>
                </a:lnTo>
                <a:lnTo>
                  <a:pt x="4889500" y="6972565"/>
                </a:lnTo>
                <a:lnTo>
                  <a:pt x="0" y="6972565"/>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2" name="Picture Placeholder 21">
            <a:extLst>
              <a:ext uri="{FF2B5EF4-FFF2-40B4-BE49-F238E27FC236}">
                <a16:creationId xmlns:a16="http://schemas.microsoft.com/office/drawing/2014/main" id="{07CAA982-34FB-4D5F-A1D5-B3C241F2E1E0}"/>
              </a:ext>
            </a:extLst>
          </p:cNvPr>
          <p:cNvSpPr>
            <a:spLocks noGrp="1"/>
          </p:cNvSpPr>
          <p:nvPr>
            <p:ph type="pic" sz="quarter" idx="138" hasCustomPrompt="1"/>
          </p:nvPr>
        </p:nvSpPr>
        <p:spPr>
          <a:xfrm>
            <a:off x="2414719" y="6857999"/>
            <a:ext cx="4889501" cy="6858000"/>
          </a:xfrm>
          <a:custGeom>
            <a:avLst/>
            <a:gdLst>
              <a:gd name="connsiteX0" fmla="*/ 0 w 4889501"/>
              <a:gd name="connsiteY0" fmla="*/ 0 h 6858000"/>
              <a:gd name="connsiteX1" fmla="*/ 4889501 w 4889501"/>
              <a:gd name="connsiteY1" fmla="*/ 0 h 6858000"/>
              <a:gd name="connsiteX2" fmla="*/ 4889501 w 4889501"/>
              <a:gd name="connsiteY2" fmla="*/ 6858000 h 6858000"/>
              <a:gd name="connsiteX3" fmla="*/ 0 w 48895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889501" h="6858000">
                <a:moveTo>
                  <a:pt x="0" y="0"/>
                </a:moveTo>
                <a:lnTo>
                  <a:pt x="4889501" y="0"/>
                </a:lnTo>
                <a:lnTo>
                  <a:pt x="4889501"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996169128"/>
      </p:ext>
    </p:extLst>
  </p:cSld>
  <p:clrMapOvr>
    <a:masterClrMapping/>
  </p:clrMapOvr>
  <p:transition spd="med"/>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132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6536547F-5AFA-40BE-B3E5-73114DB4F4DE}"/>
              </a:ext>
            </a:extLst>
          </p:cNvPr>
          <p:cNvSpPr>
            <a:spLocks noGrp="1"/>
          </p:cNvSpPr>
          <p:nvPr>
            <p:ph type="pic" sz="quarter" idx="135" hasCustomPrompt="1"/>
          </p:nvPr>
        </p:nvSpPr>
        <p:spPr>
          <a:xfrm>
            <a:off x="7304220" y="-1"/>
            <a:ext cx="4889501" cy="6858001"/>
          </a:xfrm>
          <a:custGeom>
            <a:avLst/>
            <a:gdLst>
              <a:gd name="connsiteX0" fmla="*/ 0 w 4889501"/>
              <a:gd name="connsiteY0" fmla="*/ 0 h 6858001"/>
              <a:gd name="connsiteX1" fmla="*/ 4889501 w 4889501"/>
              <a:gd name="connsiteY1" fmla="*/ 0 h 6858001"/>
              <a:gd name="connsiteX2" fmla="*/ 4889501 w 4889501"/>
              <a:gd name="connsiteY2" fmla="*/ 6858001 h 6858001"/>
              <a:gd name="connsiteX3" fmla="*/ 0 w 4889501"/>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4889501" h="6858001">
                <a:moveTo>
                  <a:pt x="0" y="0"/>
                </a:moveTo>
                <a:lnTo>
                  <a:pt x="4889501" y="0"/>
                </a:lnTo>
                <a:lnTo>
                  <a:pt x="4889501"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03A26B8C-A15B-4A65-B4C1-17C3978D4A78}"/>
              </a:ext>
            </a:extLst>
          </p:cNvPr>
          <p:cNvSpPr>
            <a:spLocks noGrp="1"/>
          </p:cNvSpPr>
          <p:nvPr>
            <p:ph type="pic" sz="quarter" idx="136" hasCustomPrompt="1"/>
          </p:nvPr>
        </p:nvSpPr>
        <p:spPr>
          <a:xfrm>
            <a:off x="17081499" y="-1"/>
            <a:ext cx="4889500" cy="6858001"/>
          </a:xfrm>
          <a:custGeom>
            <a:avLst/>
            <a:gdLst>
              <a:gd name="connsiteX0" fmla="*/ 0 w 4889500"/>
              <a:gd name="connsiteY0" fmla="*/ 0 h 6858001"/>
              <a:gd name="connsiteX1" fmla="*/ 4889500 w 4889500"/>
              <a:gd name="connsiteY1" fmla="*/ 0 h 6858001"/>
              <a:gd name="connsiteX2" fmla="*/ 4889500 w 4889500"/>
              <a:gd name="connsiteY2" fmla="*/ 6858001 h 6858001"/>
              <a:gd name="connsiteX3" fmla="*/ 0 w 48895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4889500" h="6858001">
                <a:moveTo>
                  <a:pt x="0" y="0"/>
                </a:moveTo>
                <a:lnTo>
                  <a:pt x="4889500" y="0"/>
                </a:lnTo>
                <a:lnTo>
                  <a:pt x="4889500"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1A912FBD-9019-41AC-8201-1BBF80C63418}"/>
              </a:ext>
            </a:extLst>
          </p:cNvPr>
          <p:cNvSpPr>
            <a:spLocks noGrp="1"/>
          </p:cNvSpPr>
          <p:nvPr>
            <p:ph type="pic" sz="quarter" idx="137" hasCustomPrompt="1"/>
          </p:nvPr>
        </p:nvSpPr>
        <p:spPr>
          <a:xfrm>
            <a:off x="12191999" y="6858000"/>
            <a:ext cx="4889500" cy="6972565"/>
          </a:xfrm>
          <a:custGeom>
            <a:avLst/>
            <a:gdLst>
              <a:gd name="connsiteX0" fmla="*/ 0 w 4889500"/>
              <a:gd name="connsiteY0" fmla="*/ 0 h 6972565"/>
              <a:gd name="connsiteX1" fmla="*/ 4889500 w 4889500"/>
              <a:gd name="connsiteY1" fmla="*/ 0 h 6972565"/>
              <a:gd name="connsiteX2" fmla="*/ 4889500 w 4889500"/>
              <a:gd name="connsiteY2" fmla="*/ 6972565 h 6972565"/>
              <a:gd name="connsiteX3" fmla="*/ 0 w 4889500"/>
              <a:gd name="connsiteY3" fmla="*/ 6972565 h 6972565"/>
            </a:gdLst>
            <a:ahLst/>
            <a:cxnLst>
              <a:cxn ang="0">
                <a:pos x="connsiteX0" y="connsiteY0"/>
              </a:cxn>
              <a:cxn ang="0">
                <a:pos x="connsiteX1" y="connsiteY1"/>
              </a:cxn>
              <a:cxn ang="0">
                <a:pos x="connsiteX2" y="connsiteY2"/>
              </a:cxn>
              <a:cxn ang="0">
                <a:pos x="connsiteX3" y="connsiteY3"/>
              </a:cxn>
            </a:cxnLst>
            <a:rect l="l" t="t" r="r" b="b"/>
            <a:pathLst>
              <a:path w="4889500" h="6972565">
                <a:moveTo>
                  <a:pt x="0" y="0"/>
                </a:moveTo>
                <a:lnTo>
                  <a:pt x="4889500" y="0"/>
                </a:lnTo>
                <a:lnTo>
                  <a:pt x="4889500" y="6972565"/>
                </a:lnTo>
                <a:lnTo>
                  <a:pt x="0" y="6972565"/>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2" name="Picture Placeholder 21">
            <a:extLst>
              <a:ext uri="{FF2B5EF4-FFF2-40B4-BE49-F238E27FC236}">
                <a16:creationId xmlns:a16="http://schemas.microsoft.com/office/drawing/2014/main" id="{07CAA982-34FB-4D5F-A1D5-B3C241F2E1E0}"/>
              </a:ext>
            </a:extLst>
          </p:cNvPr>
          <p:cNvSpPr>
            <a:spLocks noGrp="1"/>
          </p:cNvSpPr>
          <p:nvPr>
            <p:ph type="pic" sz="quarter" idx="138" hasCustomPrompt="1"/>
          </p:nvPr>
        </p:nvSpPr>
        <p:spPr>
          <a:xfrm>
            <a:off x="2414719" y="6857999"/>
            <a:ext cx="4889501" cy="6858000"/>
          </a:xfrm>
          <a:custGeom>
            <a:avLst/>
            <a:gdLst>
              <a:gd name="connsiteX0" fmla="*/ 0 w 4889501"/>
              <a:gd name="connsiteY0" fmla="*/ 0 h 6858000"/>
              <a:gd name="connsiteX1" fmla="*/ 4889501 w 4889501"/>
              <a:gd name="connsiteY1" fmla="*/ 0 h 6858000"/>
              <a:gd name="connsiteX2" fmla="*/ 4889501 w 4889501"/>
              <a:gd name="connsiteY2" fmla="*/ 6858000 h 6858000"/>
              <a:gd name="connsiteX3" fmla="*/ 0 w 48895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889501" h="6858000">
                <a:moveTo>
                  <a:pt x="0" y="0"/>
                </a:moveTo>
                <a:lnTo>
                  <a:pt x="4889501" y="0"/>
                </a:lnTo>
                <a:lnTo>
                  <a:pt x="4889501"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9" name="Title">
            <a:extLst>
              <a:ext uri="{FF2B5EF4-FFF2-40B4-BE49-F238E27FC236}">
                <a16:creationId xmlns:a16="http://schemas.microsoft.com/office/drawing/2014/main" id="{BC72C368-147E-417C-9791-2D8163305F4D}"/>
              </a:ext>
            </a:extLst>
          </p:cNvPr>
          <p:cNvSpPr txBox="1">
            <a:spLocks noGrp="1"/>
          </p:cNvSpPr>
          <p:nvPr>
            <p:ph type="body" sz="quarter" idx="157" hasCustomPrompt="1"/>
          </p:nvPr>
        </p:nvSpPr>
        <p:spPr>
          <a:xfrm>
            <a:off x="3620172" y="2930416"/>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0" name="Double Click to edit text">
            <a:extLst>
              <a:ext uri="{FF2B5EF4-FFF2-40B4-BE49-F238E27FC236}">
                <a16:creationId xmlns:a16="http://schemas.microsoft.com/office/drawing/2014/main" id="{07775E7E-BAEC-4651-9567-8F4B38F308CF}"/>
              </a:ext>
            </a:extLst>
          </p:cNvPr>
          <p:cNvSpPr txBox="1">
            <a:spLocks noGrp="1"/>
          </p:cNvSpPr>
          <p:nvPr>
            <p:ph type="body" sz="quarter" idx="158" hasCustomPrompt="1"/>
          </p:nvPr>
        </p:nvSpPr>
        <p:spPr>
          <a:xfrm>
            <a:off x="3074299" y="4028141"/>
            <a:ext cx="3631302" cy="1229152"/>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1" name="O">
            <a:extLst>
              <a:ext uri="{FF2B5EF4-FFF2-40B4-BE49-F238E27FC236}">
                <a16:creationId xmlns:a16="http://schemas.microsoft.com/office/drawing/2014/main" id="{85EC91A5-0D97-47F6-87F9-181995F14A4F}"/>
              </a:ext>
            </a:extLst>
          </p:cNvPr>
          <p:cNvSpPr txBox="1">
            <a:spLocks noGrp="1"/>
          </p:cNvSpPr>
          <p:nvPr>
            <p:ph type="body" sz="quarter" idx="159" hasCustomPrompt="1"/>
          </p:nvPr>
        </p:nvSpPr>
        <p:spPr>
          <a:xfrm>
            <a:off x="4346508" y="1363570"/>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5" name="Title">
            <a:extLst>
              <a:ext uri="{FF2B5EF4-FFF2-40B4-BE49-F238E27FC236}">
                <a16:creationId xmlns:a16="http://schemas.microsoft.com/office/drawing/2014/main" id="{E4322D90-BCE2-4FA7-966B-7E71A0F71D90}"/>
              </a:ext>
            </a:extLst>
          </p:cNvPr>
          <p:cNvSpPr txBox="1">
            <a:spLocks noGrp="1"/>
          </p:cNvSpPr>
          <p:nvPr>
            <p:ph type="body" sz="quarter" idx="160" hasCustomPrompt="1"/>
          </p:nvPr>
        </p:nvSpPr>
        <p:spPr>
          <a:xfrm>
            <a:off x="13398312" y="2930416"/>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6" name="Double Click to edit text">
            <a:extLst>
              <a:ext uri="{FF2B5EF4-FFF2-40B4-BE49-F238E27FC236}">
                <a16:creationId xmlns:a16="http://schemas.microsoft.com/office/drawing/2014/main" id="{A95547D4-B77B-4EF6-81D8-B677792970CE}"/>
              </a:ext>
            </a:extLst>
          </p:cNvPr>
          <p:cNvSpPr txBox="1">
            <a:spLocks noGrp="1"/>
          </p:cNvSpPr>
          <p:nvPr>
            <p:ph type="body" sz="quarter" idx="161" hasCustomPrompt="1"/>
          </p:nvPr>
        </p:nvSpPr>
        <p:spPr>
          <a:xfrm>
            <a:off x="12852439" y="4028141"/>
            <a:ext cx="3631302" cy="1229152"/>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O">
            <a:extLst>
              <a:ext uri="{FF2B5EF4-FFF2-40B4-BE49-F238E27FC236}">
                <a16:creationId xmlns:a16="http://schemas.microsoft.com/office/drawing/2014/main" id="{1C0FB521-0A06-4EEC-8AAE-2BAC6AB90C1B}"/>
              </a:ext>
            </a:extLst>
          </p:cNvPr>
          <p:cNvSpPr txBox="1">
            <a:spLocks noGrp="1"/>
          </p:cNvSpPr>
          <p:nvPr>
            <p:ph type="body" sz="quarter" idx="162" hasCustomPrompt="1"/>
          </p:nvPr>
        </p:nvSpPr>
        <p:spPr>
          <a:xfrm>
            <a:off x="14124648" y="1363570"/>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4" name="Title">
            <a:extLst>
              <a:ext uri="{FF2B5EF4-FFF2-40B4-BE49-F238E27FC236}">
                <a16:creationId xmlns:a16="http://schemas.microsoft.com/office/drawing/2014/main" id="{C23BAAB1-01B7-4DF7-856F-109055887689}"/>
              </a:ext>
            </a:extLst>
          </p:cNvPr>
          <p:cNvSpPr txBox="1">
            <a:spLocks noGrp="1"/>
          </p:cNvSpPr>
          <p:nvPr>
            <p:ph type="body" sz="quarter" idx="163" hasCustomPrompt="1"/>
          </p:nvPr>
        </p:nvSpPr>
        <p:spPr>
          <a:xfrm>
            <a:off x="8507727" y="9846659"/>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45" name="Double Click to edit text">
            <a:extLst>
              <a:ext uri="{FF2B5EF4-FFF2-40B4-BE49-F238E27FC236}">
                <a16:creationId xmlns:a16="http://schemas.microsoft.com/office/drawing/2014/main" id="{DF00F68C-E818-474B-B04E-D7DE678A8163}"/>
              </a:ext>
            </a:extLst>
          </p:cNvPr>
          <p:cNvSpPr txBox="1">
            <a:spLocks noGrp="1"/>
          </p:cNvSpPr>
          <p:nvPr>
            <p:ph type="body" sz="quarter" idx="164" hasCustomPrompt="1"/>
          </p:nvPr>
        </p:nvSpPr>
        <p:spPr>
          <a:xfrm>
            <a:off x="7961854" y="10944384"/>
            <a:ext cx="3631302" cy="1229152"/>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6" name="O">
            <a:extLst>
              <a:ext uri="{FF2B5EF4-FFF2-40B4-BE49-F238E27FC236}">
                <a16:creationId xmlns:a16="http://schemas.microsoft.com/office/drawing/2014/main" id="{D0E627D8-7546-4DFD-875E-5D7FF8043930}"/>
              </a:ext>
            </a:extLst>
          </p:cNvPr>
          <p:cNvSpPr txBox="1">
            <a:spLocks noGrp="1"/>
          </p:cNvSpPr>
          <p:nvPr>
            <p:ph type="body" sz="quarter" idx="165" hasCustomPrompt="1"/>
          </p:nvPr>
        </p:nvSpPr>
        <p:spPr>
          <a:xfrm>
            <a:off x="9234063" y="8279813"/>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7" name="Title">
            <a:extLst>
              <a:ext uri="{FF2B5EF4-FFF2-40B4-BE49-F238E27FC236}">
                <a16:creationId xmlns:a16="http://schemas.microsoft.com/office/drawing/2014/main" id="{54ECF82F-0718-460A-9584-AAC662E890DC}"/>
              </a:ext>
            </a:extLst>
          </p:cNvPr>
          <p:cNvSpPr txBox="1">
            <a:spLocks noGrp="1"/>
          </p:cNvSpPr>
          <p:nvPr>
            <p:ph type="body" sz="quarter" idx="166" hasCustomPrompt="1"/>
          </p:nvPr>
        </p:nvSpPr>
        <p:spPr>
          <a:xfrm>
            <a:off x="18285867" y="9846659"/>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48" name="Double Click to edit text">
            <a:extLst>
              <a:ext uri="{FF2B5EF4-FFF2-40B4-BE49-F238E27FC236}">
                <a16:creationId xmlns:a16="http://schemas.microsoft.com/office/drawing/2014/main" id="{62D1EE0F-6D9E-477F-813C-3335E1ED5D55}"/>
              </a:ext>
            </a:extLst>
          </p:cNvPr>
          <p:cNvSpPr txBox="1">
            <a:spLocks noGrp="1"/>
          </p:cNvSpPr>
          <p:nvPr>
            <p:ph type="body" sz="quarter" idx="167" hasCustomPrompt="1"/>
          </p:nvPr>
        </p:nvSpPr>
        <p:spPr>
          <a:xfrm>
            <a:off x="17739994" y="10944384"/>
            <a:ext cx="3631302" cy="1229152"/>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9" name="O">
            <a:extLst>
              <a:ext uri="{FF2B5EF4-FFF2-40B4-BE49-F238E27FC236}">
                <a16:creationId xmlns:a16="http://schemas.microsoft.com/office/drawing/2014/main" id="{F359650D-BCA9-443C-801B-A1A74572F612}"/>
              </a:ext>
            </a:extLst>
          </p:cNvPr>
          <p:cNvSpPr txBox="1">
            <a:spLocks noGrp="1"/>
          </p:cNvSpPr>
          <p:nvPr>
            <p:ph type="body" sz="quarter" idx="168" hasCustomPrompt="1"/>
          </p:nvPr>
        </p:nvSpPr>
        <p:spPr>
          <a:xfrm>
            <a:off x="19012203" y="8279813"/>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Tree>
    <p:extLst>
      <p:ext uri="{BB962C8B-B14F-4D97-AF65-F5344CB8AC3E}">
        <p14:creationId xmlns:p14="http://schemas.microsoft.com/office/powerpoint/2010/main" val="1694070336"/>
      </p:ext>
    </p:extLst>
  </p:cSld>
  <p:clrMapOvr>
    <a:masterClrMapping/>
  </p:clrMapOvr>
  <p:transition spd="med"/>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91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FE780879-E528-4BBD-8A38-B99A9798C649}"/>
              </a:ext>
            </a:extLst>
          </p:cNvPr>
          <p:cNvSpPr>
            <a:spLocks noGrp="1"/>
          </p:cNvSpPr>
          <p:nvPr>
            <p:ph type="pic" sz="quarter" idx="137" hasCustomPrompt="1"/>
          </p:nvPr>
        </p:nvSpPr>
        <p:spPr>
          <a:xfrm>
            <a:off x="12191999" y="6858000"/>
            <a:ext cx="4889500" cy="6972565"/>
          </a:xfrm>
          <a:custGeom>
            <a:avLst/>
            <a:gdLst>
              <a:gd name="connsiteX0" fmla="*/ 0 w 4889500"/>
              <a:gd name="connsiteY0" fmla="*/ 0 h 6972565"/>
              <a:gd name="connsiteX1" fmla="*/ 4889500 w 4889500"/>
              <a:gd name="connsiteY1" fmla="*/ 0 h 6972565"/>
              <a:gd name="connsiteX2" fmla="*/ 4889500 w 4889500"/>
              <a:gd name="connsiteY2" fmla="*/ 6972565 h 6972565"/>
              <a:gd name="connsiteX3" fmla="*/ 0 w 4889500"/>
              <a:gd name="connsiteY3" fmla="*/ 6972565 h 6972565"/>
            </a:gdLst>
            <a:ahLst/>
            <a:cxnLst>
              <a:cxn ang="0">
                <a:pos x="connsiteX0" y="connsiteY0"/>
              </a:cxn>
              <a:cxn ang="0">
                <a:pos x="connsiteX1" y="connsiteY1"/>
              </a:cxn>
              <a:cxn ang="0">
                <a:pos x="connsiteX2" y="connsiteY2"/>
              </a:cxn>
              <a:cxn ang="0">
                <a:pos x="connsiteX3" y="connsiteY3"/>
              </a:cxn>
            </a:cxnLst>
            <a:rect l="l" t="t" r="r" b="b"/>
            <a:pathLst>
              <a:path w="4889500" h="6972565">
                <a:moveTo>
                  <a:pt x="0" y="0"/>
                </a:moveTo>
                <a:lnTo>
                  <a:pt x="4889500" y="0"/>
                </a:lnTo>
                <a:lnTo>
                  <a:pt x="4889500" y="6972565"/>
                </a:lnTo>
                <a:lnTo>
                  <a:pt x="0" y="6972565"/>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5" name="Picture Placeholder 14">
            <a:extLst>
              <a:ext uri="{FF2B5EF4-FFF2-40B4-BE49-F238E27FC236}">
                <a16:creationId xmlns:a16="http://schemas.microsoft.com/office/drawing/2014/main" id="{DDC47824-97F9-4F34-8E45-C2C237BC3AC9}"/>
              </a:ext>
            </a:extLst>
          </p:cNvPr>
          <p:cNvSpPr>
            <a:spLocks noGrp="1"/>
          </p:cNvSpPr>
          <p:nvPr>
            <p:ph type="pic" sz="quarter" idx="138" hasCustomPrompt="1"/>
          </p:nvPr>
        </p:nvSpPr>
        <p:spPr>
          <a:xfrm>
            <a:off x="17081499" y="-1"/>
            <a:ext cx="4889500" cy="6858001"/>
          </a:xfrm>
          <a:custGeom>
            <a:avLst/>
            <a:gdLst>
              <a:gd name="connsiteX0" fmla="*/ 0 w 4889500"/>
              <a:gd name="connsiteY0" fmla="*/ 0 h 6858001"/>
              <a:gd name="connsiteX1" fmla="*/ 4889500 w 4889500"/>
              <a:gd name="connsiteY1" fmla="*/ 0 h 6858001"/>
              <a:gd name="connsiteX2" fmla="*/ 4889500 w 4889500"/>
              <a:gd name="connsiteY2" fmla="*/ 6858001 h 6858001"/>
              <a:gd name="connsiteX3" fmla="*/ 0 w 48895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4889500" h="6858001">
                <a:moveTo>
                  <a:pt x="0" y="0"/>
                </a:moveTo>
                <a:lnTo>
                  <a:pt x="4889500" y="0"/>
                </a:lnTo>
                <a:lnTo>
                  <a:pt x="4889500"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794856055"/>
      </p:ext>
    </p:extLst>
  </p:cSld>
  <p:clrMapOvr>
    <a:masterClrMapping/>
  </p:clrMapOvr>
  <p:transition spd="med"/>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33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FE780879-E528-4BBD-8A38-B99A9798C649}"/>
              </a:ext>
            </a:extLst>
          </p:cNvPr>
          <p:cNvSpPr>
            <a:spLocks noGrp="1"/>
          </p:cNvSpPr>
          <p:nvPr>
            <p:ph type="pic" sz="quarter" idx="137" hasCustomPrompt="1"/>
          </p:nvPr>
        </p:nvSpPr>
        <p:spPr>
          <a:xfrm>
            <a:off x="12191999" y="6858000"/>
            <a:ext cx="4889500" cy="6972565"/>
          </a:xfrm>
          <a:custGeom>
            <a:avLst/>
            <a:gdLst>
              <a:gd name="connsiteX0" fmla="*/ 0 w 4889500"/>
              <a:gd name="connsiteY0" fmla="*/ 0 h 6972565"/>
              <a:gd name="connsiteX1" fmla="*/ 4889500 w 4889500"/>
              <a:gd name="connsiteY1" fmla="*/ 0 h 6972565"/>
              <a:gd name="connsiteX2" fmla="*/ 4889500 w 4889500"/>
              <a:gd name="connsiteY2" fmla="*/ 6972565 h 6972565"/>
              <a:gd name="connsiteX3" fmla="*/ 0 w 4889500"/>
              <a:gd name="connsiteY3" fmla="*/ 6972565 h 6972565"/>
            </a:gdLst>
            <a:ahLst/>
            <a:cxnLst>
              <a:cxn ang="0">
                <a:pos x="connsiteX0" y="connsiteY0"/>
              </a:cxn>
              <a:cxn ang="0">
                <a:pos x="connsiteX1" y="connsiteY1"/>
              </a:cxn>
              <a:cxn ang="0">
                <a:pos x="connsiteX2" y="connsiteY2"/>
              </a:cxn>
              <a:cxn ang="0">
                <a:pos x="connsiteX3" y="connsiteY3"/>
              </a:cxn>
            </a:cxnLst>
            <a:rect l="l" t="t" r="r" b="b"/>
            <a:pathLst>
              <a:path w="4889500" h="6972565">
                <a:moveTo>
                  <a:pt x="0" y="0"/>
                </a:moveTo>
                <a:lnTo>
                  <a:pt x="4889500" y="0"/>
                </a:lnTo>
                <a:lnTo>
                  <a:pt x="4889500" y="6972565"/>
                </a:lnTo>
                <a:lnTo>
                  <a:pt x="0" y="6972565"/>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5" name="Picture Placeholder 14">
            <a:extLst>
              <a:ext uri="{FF2B5EF4-FFF2-40B4-BE49-F238E27FC236}">
                <a16:creationId xmlns:a16="http://schemas.microsoft.com/office/drawing/2014/main" id="{DDC47824-97F9-4F34-8E45-C2C237BC3AC9}"/>
              </a:ext>
            </a:extLst>
          </p:cNvPr>
          <p:cNvSpPr>
            <a:spLocks noGrp="1"/>
          </p:cNvSpPr>
          <p:nvPr>
            <p:ph type="pic" sz="quarter" idx="138" hasCustomPrompt="1"/>
          </p:nvPr>
        </p:nvSpPr>
        <p:spPr>
          <a:xfrm>
            <a:off x="17081499" y="-1"/>
            <a:ext cx="4889500" cy="6858001"/>
          </a:xfrm>
          <a:custGeom>
            <a:avLst/>
            <a:gdLst>
              <a:gd name="connsiteX0" fmla="*/ 0 w 4889500"/>
              <a:gd name="connsiteY0" fmla="*/ 0 h 6858001"/>
              <a:gd name="connsiteX1" fmla="*/ 4889500 w 4889500"/>
              <a:gd name="connsiteY1" fmla="*/ 0 h 6858001"/>
              <a:gd name="connsiteX2" fmla="*/ 4889500 w 4889500"/>
              <a:gd name="connsiteY2" fmla="*/ 6858001 h 6858001"/>
              <a:gd name="connsiteX3" fmla="*/ 0 w 48895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4889500" h="6858001">
                <a:moveTo>
                  <a:pt x="0" y="0"/>
                </a:moveTo>
                <a:lnTo>
                  <a:pt x="4889500" y="0"/>
                </a:lnTo>
                <a:lnTo>
                  <a:pt x="4889500"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Title">
            <a:extLst>
              <a:ext uri="{FF2B5EF4-FFF2-40B4-BE49-F238E27FC236}">
                <a16:creationId xmlns:a16="http://schemas.microsoft.com/office/drawing/2014/main" id="{C29936A3-61EA-4CC7-B886-BEF99DD467DE}"/>
              </a:ext>
            </a:extLst>
          </p:cNvPr>
          <p:cNvSpPr txBox="1">
            <a:spLocks noGrp="1"/>
          </p:cNvSpPr>
          <p:nvPr>
            <p:ph type="body" sz="quarter" idx="146" hasCustomPrompt="1"/>
          </p:nvPr>
        </p:nvSpPr>
        <p:spPr>
          <a:xfrm>
            <a:off x="2418126" y="4746416"/>
            <a:ext cx="6341331"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1" name="Double Click to edit text">
            <a:extLst>
              <a:ext uri="{FF2B5EF4-FFF2-40B4-BE49-F238E27FC236}">
                <a16:creationId xmlns:a16="http://schemas.microsoft.com/office/drawing/2014/main" id="{C6E43BE6-9EFF-439D-AF6F-61FF133B35D4}"/>
              </a:ext>
            </a:extLst>
          </p:cNvPr>
          <p:cNvSpPr txBox="1">
            <a:spLocks noGrp="1"/>
          </p:cNvSpPr>
          <p:nvPr>
            <p:ph type="body" sz="quarter" idx="147" hasCustomPrompt="1"/>
          </p:nvPr>
        </p:nvSpPr>
        <p:spPr>
          <a:xfrm>
            <a:off x="2413002" y="6106369"/>
            <a:ext cx="6341331"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2" name="Double Click to edit text">
            <a:extLst>
              <a:ext uri="{FF2B5EF4-FFF2-40B4-BE49-F238E27FC236}">
                <a16:creationId xmlns:a16="http://schemas.microsoft.com/office/drawing/2014/main" id="{15F86249-B16D-4CCE-8DB0-608E3740A3D3}"/>
              </a:ext>
            </a:extLst>
          </p:cNvPr>
          <p:cNvSpPr txBox="1">
            <a:spLocks noGrp="1"/>
          </p:cNvSpPr>
          <p:nvPr>
            <p:ph type="body" sz="quarter" idx="148" hasCustomPrompt="1"/>
          </p:nvPr>
        </p:nvSpPr>
        <p:spPr>
          <a:xfrm>
            <a:off x="2414719" y="7485960"/>
            <a:ext cx="7241031" cy="157422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6" name="Title">
            <a:extLst>
              <a:ext uri="{FF2B5EF4-FFF2-40B4-BE49-F238E27FC236}">
                <a16:creationId xmlns:a16="http://schemas.microsoft.com/office/drawing/2014/main" id="{3521960E-6E75-4528-A572-B30ACBC7EED5}"/>
              </a:ext>
            </a:extLst>
          </p:cNvPr>
          <p:cNvSpPr txBox="1">
            <a:spLocks noGrp="1"/>
          </p:cNvSpPr>
          <p:nvPr>
            <p:ph type="body" sz="quarter" idx="157" hasCustomPrompt="1"/>
          </p:nvPr>
        </p:nvSpPr>
        <p:spPr>
          <a:xfrm>
            <a:off x="13398722" y="2935776"/>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7" name="Double Click to edit text">
            <a:extLst>
              <a:ext uri="{FF2B5EF4-FFF2-40B4-BE49-F238E27FC236}">
                <a16:creationId xmlns:a16="http://schemas.microsoft.com/office/drawing/2014/main" id="{0D9FD849-7C53-4D79-9558-9BF869F08A4D}"/>
              </a:ext>
            </a:extLst>
          </p:cNvPr>
          <p:cNvSpPr txBox="1">
            <a:spLocks noGrp="1"/>
          </p:cNvSpPr>
          <p:nvPr>
            <p:ph type="body" sz="quarter" idx="158" hasCustomPrompt="1"/>
          </p:nvPr>
        </p:nvSpPr>
        <p:spPr>
          <a:xfrm>
            <a:off x="12961619" y="4033501"/>
            <a:ext cx="3350261" cy="1219200"/>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O">
            <a:extLst>
              <a:ext uri="{FF2B5EF4-FFF2-40B4-BE49-F238E27FC236}">
                <a16:creationId xmlns:a16="http://schemas.microsoft.com/office/drawing/2014/main" id="{4B0204AD-94F2-4329-B4CF-E33635063358}"/>
              </a:ext>
            </a:extLst>
          </p:cNvPr>
          <p:cNvSpPr txBox="1">
            <a:spLocks noGrp="1"/>
          </p:cNvSpPr>
          <p:nvPr>
            <p:ph type="body" sz="quarter" idx="159" hasCustomPrompt="1"/>
          </p:nvPr>
        </p:nvSpPr>
        <p:spPr>
          <a:xfrm>
            <a:off x="14125058" y="1368930"/>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2" name="Title">
            <a:extLst>
              <a:ext uri="{FF2B5EF4-FFF2-40B4-BE49-F238E27FC236}">
                <a16:creationId xmlns:a16="http://schemas.microsoft.com/office/drawing/2014/main" id="{1124CDFC-0698-409D-98CB-9CF7DD6437CB}"/>
              </a:ext>
            </a:extLst>
          </p:cNvPr>
          <p:cNvSpPr txBox="1">
            <a:spLocks noGrp="1"/>
          </p:cNvSpPr>
          <p:nvPr>
            <p:ph type="body" sz="quarter" idx="160" hasCustomPrompt="1"/>
          </p:nvPr>
        </p:nvSpPr>
        <p:spPr>
          <a:xfrm>
            <a:off x="18288221" y="9849380"/>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3" name="Double Click to edit text">
            <a:extLst>
              <a:ext uri="{FF2B5EF4-FFF2-40B4-BE49-F238E27FC236}">
                <a16:creationId xmlns:a16="http://schemas.microsoft.com/office/drawing/2014/main" id="{632BD56E-5447-4FD9-A261-A4EAB8770EF1}"/>
              </a:ext>
            </a:extLst>
          </p:cNvPr>
          <p:cNvSpPr txBox="1">
            <a:spLocks noGrp="1"/>
          </p:cNvSpPr>
          <p:nvPr>
            <p:ph type="body" sz="quarter" idx="161" hasCustomPrompt="1"/>
          </p:nvPr>
        </p:nvSpPr>
        <p:spPr>
          <a:xfrm>
            <a:off x="17851118" y="10947105"/>
            <a:ext cx="3350261" cy="1219200"/>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4" name="O">
            <a:extLst>
              <a:ext uri="{FF2B5EF4-FFF2-40B4-BE49-F238E27FC236}">
                <a16:creationId xmlns:a16="http://schemas.microsoft.com/office/drawing/2014/main" id="{9D79EA7D-EFAB-461A-82F9-F74983AEAF52}"/>
              </a:ext>
            </a:extLst>
          </p:cNvPr>
          <p:cNvSpPr txBox="1">
            <a:spLocks noGrp="1"/>
          </p:cNvSpPr>
          <p:nvPr>
            <p:ph type="body" sz="quarter" idx="162" hasCustomPrompt="1"/>
          </p:nvPr>
        </p:nvSpPr>
        <p:spPr>
          <a:xfrm>
            <a:off x="19014557" y="8282534"/>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Tree>
    <p:extLst>
      <p:ext uri="{BB962C8B-B14F-4D97-AF65-F5344CB8AC3E}">
        <p14:creationId xmlns:p14="http://schemas.microsoft.com/office/powerpoint/2010/main" val="2094739912"/>
      </p:ext>
    </p:extLst>
  </p:cSld>
  <p:clrMapOvr>
    <a:masterClrMapping/>
  </p:clrMapOvr>
  <p:transition spd="med"/>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92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FB233D62-775B-4BFA-ADCC-8FE401AA04BA}"/>
              </a:ext>
            </a:extLst>
          </p:cNvPr>
          <p:cNvSpPr>
            <a:spLocks noGrp="1"/>
          </p:cNvSpPr>
          <p:nvPr>
            <p:ph type="pic" sz="quarter" idx="137" hasCustomPrompt="1"/>
          </p:nvPr>
        </p:nvSpPr>
        <p:spPr>
          <a:xfrm>
            <a:off x="6095999" y="-1"/>
            <a:ext cx="6096000" cy="6096000"/>
          </a:xfrm>
          <a:custGeom>
            <a:avLst/>
            <a:gdLst>
              <a:gd name="connsiteX0" fmla="*/ 0 w 6096000"/>
              <a:gd name="connsiteY0" fmla="*/ 0 h 6096000"/>
              <a:gd name="connsiteX1" fmla="*/ 6096000 w 6096000"/>
              <a:gd name="connsiteY1" fmla="*/ 0 h 6096000"/>
              <a:gd name="connsiteX2" fmla="*/ 6096000 w 6096000"/>
              <a:gd name="connsiteY2" fmla="*/ 6096000 h 6096000"/>
              <a:gd name="connsiteX3" fmla="*/ 0 w 6096000"/>
              <a:gd name="connsiteY3" fmla="*/ 6096000 h 6096000"/>
            </a:gdLst>
            <a:ahLst/>
            <a:cxnLst>
              <a:cxn ang="0">
                <a:pos x="connsiteX0" y="connsiteY0"/>
              </a:cxn>
              <a:cxn ang="0">
                <a:pos x="connsiteX1" y="connsiteY1"/>
              </a:cxn>
              <a:cxn ang="0">
                <a:pos x="connsiteX2" y="connsiteY2"/>
              </a:cxn>
              <a:cxn ang="0">
                <a:pos x="connsiteX3" y="connsiteY3"/>
              </a:cxn>
            </a:cxnLst>
            <a:rect l="l" t="t" r="r" b="b"/>
            <a:pathLst>
              <a:path w="6096000" h="6096000">
                <a:moveTo>
                  <a:pt x="0" y="0"/>
                </a:moveTo>
                <a:lnTo>
                  <a:pt x="6096000" y="0"/>
                </a:lnTo>
                <a:lnTo>
                  <a:pt x="6096000" y="6096000"/>
                </a:lnTo>
                <a:lnTo>
                  <a:pt x="0" y="609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2" name="Picture Placeholder 21">
            <a:extLst>
              <a:ext uri="{FF2B5EF4-FFF2-40B4-BE49-F238E27FC236}">
                <a16:creationId xmlns:a16="http://schemas.microsoft.com/office/drawing/2014/main" id="{9451E0BC-FB6E-46A4-B1C0-890A11047212}"/>
              </a:ext>
            </a:extLst>
          </p:cNvPr>
          <p:cNvSpPr>
            <a:spLocks noGrp="1"/>
          </p:cNvSpPr>
          <p:nvPr>
            <p:ph type="pic" sz="quarter" idx="129" hasCustomPrompt="1"/>
          </p:nvPr>
        </p:nvSpPr>
        <p:spPr>
          <a:xfrm>
            <a:off x="-1" y="-1"/>
            <a:ext cx="6096001" cy="6096000"/>
          </a:xfrm>
          <a:custGeom>
            <a:avLst/>
            <a:gdLst>
              <a:gd name="connsiteX0" fmla="*/ 0 w 6096001"/>
              <a:gd name="connsiteY0" fmla="*/ 0 h 6096000"/>
              <a:gd name="connsiteX1" fmla="*/ 6096001 w 6096001"/>
              <a:gd name="connsiteY1" fmla="*/ 0 h 6096000"/>
              <a:gd name="connsiteX2" fmla="*/ 6096001 w 6096001"/>
              <a:gd name="connsiteY2" fmla="*/ 6096000 h 6096000"/>
              <a:gd name="connsiteX3" fmla="*/ 0 w 6096001"/>
              <a:gd name="connsiteY3" fmla="*/ 6096000 h 6096000"/>
            </a:gdLst>
            <a:ahLst/>
            <a:cxnLst>
              <a:cxn ang="0">
                <a:pos x="connsiteX0" y="connsiteY0"/>
              </a:cxn>
              <a:cxn ang="0">
                <a:pos x="connsiteX1" y="connsiteY1"/>
              </a:cxn>
              <a:cxn ang="0">
                <a:pos x="connsiteX2" y="connsiteY2"/>
              </a:cxn>
              <a:cxn ang="0">
                <a:pos x="connsiteX3" y="connsiteY3"/>
              </a:cxn>
            </a:cxnLst>
            <a:rect l="l" t="t" r="r" b="b"/>
            <a:pathLst>
              <a:path w="6096001" h="6096000">
                <a:moveTo>
                  <a:pt x="0" y="0"/>
                </a:moveTo>
                <a:lnTo>
                  <a:pt x="6096001" y="0"/>
                </a:lnTo>
                <a:lnTo>
                  <a:pt x="6096001" y="6096000"/>
                </a:lnTo>
                <a:lnTo>
                  <a:pt x="0" y="6096000"/>
                </a:lnTo>
                <a:close/>
              </a:path>
            </a:pathLst>
          </a:custGeom>
          <a:solidFill>
            <a:srgbClr val="7C8087"/>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1CE2D3F7-26F1-44D3-9B1C-D2DFC43CEEEB}"/>
              </a:ext>
            </a:extLst>
          </p:cNvPr>
          <p:cNvSpPr>
            <a:spLocks noGrp="1"/>
          </p:cNvSpPr>
          <p:nvPr>
            <p:ph type="pic" sz="quarter" idx="138" hasCustomPrompt="1"/>
          </p:nvPr>
        </p:nvSpPr>
        <p:spPr>
          <a:xfrm>
            <a:off x="18287999" y="0"/>
            <a:ext cx="6096000" cy="6096001"/>
          </a:xfrm>
          <a:custGeom>
            <a:avLst/>
            <a:gdLst>
              <a:gd name="connsiteX0" fmla="*/ 0 w 6096000"/>
              <a:gd name="connsiteY0" fmla="*/ 0 h 6096001"/>
              <a:gd name="connsiteX1" fmla="*/ 6096000 w 6096000"/>
              <a:gd name="connsiteY1" fmla="*/ 0 h 6096001"/>
              <a:gd name="connsiteX2" fmla="*/ 6096000 w 6096000"/>
              <a:gd name="connsiteY2" fmla="*/ 6096001 h 6096001"/>
              <a:gd name="connsiteX3" fmla="*/ 0 w 6096000"/>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6096000" h="6096001">
                <a:moveTo>
                  <a:pt x="0" y="0"/>
                </a:moveTo>
                <a:lnTo>
                  <a:pt x="6096000" y="0"/>
                </a:lnTo>
                <a:lnTo>
                  <a:pt x="6096000" y="6096001"/>
                </a:lnTo>
                <a:lnTo>
                  <a:pt x="0" y="609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192EE7DC-7C4C-4AB2-BC63-D08ACCDB1F2A}"/>
              </a:ext>
            </a:extLst>
          </p:cNvPr>
          <p:cNvSpPr>
            <a:spLocks noGrp="1"/>
          </p:cNvSpPr>
          <p:nvPr>
            <p:ph type="pic" sz="quarter" idx="139" hasCustomPrompt="1"/>
          </p:nvPr>
        </p:nvSpPr>
        <p:spPr>
          <a:xfrm>
            <a:off x="12192000" y="0"/>
            <a:ext cx="6096000" cy="6096001"/>
          </a:xfrm>
          <a:custGeom>
            <a:avLst/>
            <a:gdLst>
              <a:gd name="connsiteX0" fmla="*/ 0 w 6096000"/>
              <a:gd name="connsiteY0" fmla="*/ 0 h 6096001"/>
              <a:gd name="connsiteX1" fmla="*/ 6096000 w 6096000"/>
              <a:gd name="connsiteY1" fmla="*/ 0 h 6096001"/>
              <a:gd name="connsiteX2" fmla="*/ 6096000 w 6096000"/>
              <a:gd name="connsiteY2" fmla="*/ 6096001 h 6096001"/>
              <a:gd name="connsiteX3" fmla="*/ 0 w 6096000"/>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6096000" h="6096001">
                <a:moveTo>
                  <a:pt x="0" y="0"/>
                </a:moveTo>
                <a:lnTo>
                  <a:pt x="6096000" y="0"/>
                </a:lnTo>
                <a:lnTo>
                  <a:pt x="6096000" y="6096001"/>
                </a:lnTo>
                <a:lnTo>
                  <a:pt x="0" y="6096001"/>
                </a:lnTo>
                <a:close/>
              </a:path>
            </a:pathLst>
          </a:custGeom>
          <a:solidFill>
            <a:srgbClr val="7C8087"/>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4226628871"/>
      </p:ext>
    </p:extLst>
  </p:cSld>
  <p:clrMapOvr>
    <a:masterClrMapping/>
  </p:clrMapOvr>
  <p:transition spd="med"/>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134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FB233D62-775B-4BFA-ADCC-8FE401AA04BA}"/>
              </a:ext>
            </a:extLst>
          </p:cNvPr>
          <p:cNvSpPr>
            <a:spLocks noGrp="1"/>
          </p:cNvSpPr>
          <p:nvPr>
            <p:ph type="pic" sz="quarter" idx="137" hasCustomPrompt="1"/>
          </p:nvPr>
        </p:nvSpPr>
        <p:spPr>
          <a:xfrm>
            <a:off x="6095999" y="-1"/>
            <a:ext cx="6096000" cy="6096000"/>
          </a:xfrm>
          <a:custGeom>
            <a:avLst/>
            <a:gdLst>
              <a:gd name="connsiteX0" fmla="*/ 0 w 6096000"/>
              <a:gd name="connsiteY0" fmla="*/ 0 h 6096000"/>
              <a:gd name="connsiteX1" fmla="*/ 6096000 w 6096000"/>
              <a:gd name="connsiteY1" fmla="*/ 0 h 6096000"/>
              <a:gd name="connsiteX2" fmla="*/ 6096000 w 6096000"/>
              <a:gd name="connsiteY2" fmla="*/ 6096000 h 6096000"/>
              <a:gd name="connsiteX3" fmla="*/ 0 w 6096000"/>
              <a:gd name="connsiteY3" fmla="*/ 6096000 h 6096000"/>
            </a:gdLst>
            <a:ahLst/>
            <a:cxnLst>
              <a:cxn ang="0">
                <a:pos x="connsiteX0" y="connsiteY0"/>
              </a:cxn>
              <a:cxn ang="0">
                <a:pos x="connsiteX1" y="connsiteY1"/>
              </a:cxn>
              <a:cxn ang="0">
                <a:pos x="connsiteX2" y="connsiteY2"/>
              </a:cxn>
              <a:cxn ang="0">
                <a:pos x="connsiteX3" y="connsiteY3"/>
              </a:cxn>
            </a:cxnLst>
            <a:rect l="l" t="t" r="r" b="b"/>
            <a:pathLst>
              <a:path w="6096000" h="6096000">
                <a:moveTo>
                  <a:pt x="0" y="0"/>
                </a:moveTo>
                <a:lnTo>
                  <a:pt x="6096000" y="0"/>
                </a:lnTo>
                <a:lnTo>
                  <a:pt x="6096000" y="6096000"/>
                </a:lnTo>
                <a:lnTo>
                  <a:pt x="0" y="609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2" name="Picture Placeholder 21">
            <a:extLst>
              <a:ext uri="{FF2B5EF4-FFF2-40B4-BE49-F238E27FC236}">
                <a16:creationId xmlns:a16="http://schemas.microsoft.com/office/drawing/2014/main" id="{9451E0BC-FB6E-46A4-B1C0-890A11047212}"/>
              </a:ext>
            </a:extLst>
          </p:cNvPr>
          <p:cNvSpPr>
            <a:spLocks noGrp="1"/>
          </p:cNvSpPr>
          <p:nvPr>
            <p:ph type="pic" sz="quarter" idx="129" hasCustomPrompt="1"/>
          </p:nvPr>
        </p:nvSpPr>
        <p:spPr>
          <a:xfrm>
            <a:off x="-1" y="-1"/>
            <a:ext cx="6096001" cy="6096000"/>
          </a:xfrm>
          <a:custGeom>
            <a:avLst/>
            <a:gdLst>
              <a:gd name="connsiteX0" fmla="*/ 0 w 6096001"/>
              <a:gd name="connsiteY0" fmla="*/ 0 h 6096000"/>
              <a:gd name="connsiteX1" fmla="*/ 6096001 w 6096001"/>
              <a:gd name="connsiteY1" fmla="*/ 0 h 6096000"/>
              <a:gd name="connsiteX2" fmla="*/ 6096001 w 6096001"/>
              <a:gd name="connsiteY2" fmla="*/ 6096000 h 6096000"/>
              <a:gd name="connsiteX3" fmla="*/ 0 w 6096001"/>
              <a:gd name="connsiteY3" fmla="*/ 6096000 h 6096000"/>
            </a:gdLst>
            <a:ahLst/>
            <a:cxnLst>
              <a:cxn ang="0">
                <a:pos x="connsiteX0" y="connsiteY0"/>
              </a:cxn>
              <a:cxn ang="0">
                <a:pos x="connsiteX1" y="connsiteY1"/>
              </a:cxn>
              <a:cxn ang="0">
                <a:pos x="connsiteX2" y="connsiteY2"/>
              </a:cxn>
              <a:cxn ang="0">
                <a:pos x="connsiteX3" y="connsiteY3"/>
              </a:cxn>
            </a:cxnLst>
            <a:rect l="l" t="t" r="r" b="b"/>
            <a:pathLst>
              <a:path w="6096001" h="6096000">
                <a:moveTo>
                  <a:pt x="0" y="0"/>
                </a:moveTo>
                <a:lnTo>
                  <a:pt x="6096001" y="0"/>
                </a:lnTo>
                <a:lnTo>
                  <a:pt x="6096001" y="6096000"/>
                </a:lnTo>
                <a:lnTo>
                  <a:pt x="0" y="6096000"/>
                </a:lnTo>
                <a:close/>
              </a:path>
            </a:pathLst>
          </a:custGeom>
          <a:solidFill>
            <a:srgbClr val="7C8087"/>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1CE2D3F7-26F1-44D3-9B1C-D2DFC43CEEEB}"/>
              </a:ext>
            </a:extLst>
          </p:cNvPr>
          <p:cNvSpPr>
            <a:spLocks noGrp="1"/>
          </p:cNvSpPr>
          <p:nvPr>
            <p:ph type="pic" sz="quarter" idx="138" hasCustomPrompt="1"/>
          </p:nvPr>
        </p:nvSpPr>
        <p:spPr>
          <a:xfrm>
            <a:off x="18287999" y="0"/>
            <a:ext cx="6096000" cy="6096001"/>
          </a:xfrm>
          <a:custGeom>
            <a:avLst/>
            <a:gdLst>
              <a:gd name="connsiteX0" fmla="*/ 0 w 6096000"/>
              <a:gd name="connsiteY0" fmla="*/ 0 h 6096001"/>
              <a:gd name="connsiteX1" fmla="*/ 6096000 w 6096000"/>
              <a:gd name="connsiteY1" fmla="*/ 0 h 6096001"/>
              <a:gd name="connsiteX2" fmla="*/ 6096000 w 6096000"/>
              <a:gd name="connsiteY2" fmla="*/ 6096001 h 6096001"/>
              <a:gd name="connsiteX3" fmla="*/ 0 w 6096000"/>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6096000" h="6096001">
                <a:moveTo>
                  <a:pt x="0" y="0"/>
                </a:moveTo>
                <a:lnTo>
                  <a:pt x="6096000" y="0"/>
                </a:lnTo>
                <a:lnTo>
                  <a:pt x="6096000" y="6096001"/>
                </a:lnTo>
                <a:lnTo>
                  <a:pt x="0" y="609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192EE7DC-7C4C-4AB2-BC63-D08ACCDB1F2A}"/>
              </a:ext>
            </a:extLst>
          </p:cNvPr>
          <p:cNvSpPr>
            <a:spLocks noGrp="1"/>
          </p:cNvSpPr>
          <p:nvPr>
            <p:ph type="pic" sz="quarter" idx="139" hasCustomPrompt="1"/>
          </p:nvPr>
        </p:nvSpPr>
        <p:spPr>
          <a:xfrm>
            <a:off x="12192000" y="0"/>
            <a:ext cx="6096000" cy="6096001"/>
          </a:xfrm>
          <a:custGeom>
            <a:avLst/>
            <a:gdLst>
              <a:gd name="connsiteX0" fmla="*/ 0 w 6096000"/>
              <a:gd name="connsiteY0" fmla="*/ 0 h 6096001"/>
              <a:gd name="connsiteX1" fmla="*/ 6096000 w 6096000"/>
              <a:gd name="connsiteY1" fmla="*/ 0 h 6096001"/>
              <a:gd name="connsiteX2" fmla="*/ 6096000 w 6096000"/>
              <a:gd name="connsiteY2" fmla="*/ 6096001 h 6096001"/>
              <a:gd name="connsiteX3" fmla="*/ 0 w 6096000"/>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6096000" h="6096001">
                <a:moveTo>
                  <a:pt x="0" y="0"/>
                </a:moveTo>
                <a:lnTo>
                  <a:pt x="6096000" y="0"/>
                </a:lnTo>
                <a:lnTo>
                  <a:pt x="6096000" y="6096001"/>
                </a:lnTo>
                <a:lnTo>
                  <a:pt x="0" y="6096001"/>
                </a:lnTo>
                <a:close/>
              </a:path>
            </a:pathLst>
          </a:custGeom>
          <a:solidFill>
            <a:srgbClr val="7C8087"/>
          </a:solidFill>
        </p:spPr>
        <p:txBody>
          <a:bodyPr wrap="square" anchor="ctr">
            <a:noAutofit/>
          </a:bodyPr>
          <a:lstStyle>
            <a:lvl1pPr>
              <a:defRPr sz="2000" b="1">
                <a:solidFill>
                  <a:srgbClr val="FFFFFF"/>
                </a:solidFill>
              </a:defRPr>
            </a:lvl1pPr>
          </a:lstStyle>
          <a:p>
            <a:r>
              <a:rPr lang="en-US" dirty="0"/>
              <a:t>IMAGE REPLACE</a:t>
            </a:r>
          </a:p>
        </p:txBody>
      </p:sp>
      <p:sp>
        <p:nvSpPr>
          <p:cNvPr id="41" name="O">
            <a:extLst>
              <a:ext uri="{FF2B5EF4-FFF2-40B4-BE49-F238E27FC236}">
                <a16:creationId xmlns:a16="http://schemas.microsoft.com/office/drawing/2014/main" id="{2C50A41B-1CEE-4385-BB04-FC7A7D302437}"/>
              </a:ext>
            </a:extLst>
          </p:cNvPr>
          <p:cNvSpPr txBox="1">
            <a:spLocks noGrp="1"/>
          </p:cNvSpPr>
          <p:nvPr>
            <p:ph type="body" sz="quarter" idx="140" hasCustomPrompt="1"/>
          </p:nvPr>
        </p:nvSpPr>
        <p:spPr>
          <a:xfrm>
            <a:off x="18812307" y="7745973"/>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2" name="O">
            <a:extLst>
              <a:ext uri="{FF2B5EF4-FFF2-40B4-BE49-F238E27FC236}">
                <a16:creationId xmlns:a16="http://schemas.microsoft.com/office/drawing/2014/main" id="{4022BABF-E275-406D-A73B-5BBF24B8778D}"/>
              </a:ext>
            </a:extLst>
          </p:cNvPr>
          <p:cNvSpPr txBox="1">
            <a:spLocks noGrp="1"/>
          </p:cNvSpPr>
          <p:nvPr>
            <p:ph type="body" sz="quarter" idx="130" hasCustomPrompt="1"/>
          </p:nvPr>
        </p:nvSpPr>
        <p:spPr>
          <a:xfrm>
            <a:off x="4545771" y="7745973"/>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3" name="O">
            <a:extLst>
              <a:ext uri="{FF2B5EF4-FFF2-40B4-BE49-F238E27FC236}">
                <a16:creationId xmlns:a16="http://schemas.microsoft.com/office/drawing/2014/main" id="{B712E617-8013-4E3C-A0D6-B845E18B0A89}"/>
              </a:ext>
            </a:extLst>
          </p:cNvPr>
          <p:cNvSpPr txBox="1">
            <a:spLocks noGrp="1"/>
          </p:cNvSpPr>
          <p:nvPr>
            <p:ph type="body" sz="quarter" idx="136" hasCustomPrompt="1"/>
          </p:nvPr>
        </p:nvSpPr>
        <p:spPr>
          <a:xfrm>
            <a:off x="11679037" y="7718489"/>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4" name="Double Click to edit text">
            <a:extLst>
              <a:ext uri="{FF2B5EF4-FFF2-40B4-BE49-F238E27FC236}">
                <a16:creationId xmlns:a16="http://schemas.microsoft.com/office/drawing/2014/main" id="{EE931140-125F-44EB-9938-77397B6AAE80}"/>
              </a:ext>
            </a:extLst>
          </p:cNvPr>
          <p:cNvSpPr txBox="1">
            <a:spLocks noGrp="1"/>
          </p:cNvSpPr>
          <p:nvPr>
            <p:ph type="body" sz="quarter" idx="141" hasCustomPrompt="1"/>
          </p:nvPr>
        </p:nvSpPr>
        <p:spPr>
          <a:xfrm>
            <a:off x="2885390" y="10186506"/>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5" name="Double Click to edit text">
            <a:extLst>
              <a:ext uri="{FF2B5EF4-FFF2-40B4-BE49-F238E27FC236}">
                <a16:creationId xmlns:a16="http://schemas.microsoft.com/office/drawing/2014/main" id="{4ACE3E4F-C82D-4D3D-B569-C48D0B83B6C1}"/>
              </a:ext>
            </a:extLst>
          </p:cNvPr>
          <p:cNvSpPr txBox="1">
            <a:spLocks noGrp="1"/>
          </p:cNvSpPr>
          <p:nvPr>
            <p:ph type="body" sz="quarter" idx="142" hasCustomPrompt="1"/>
          </p:nvPr>
        </p:nvSpPr>
        <p:spPr>
          <a:xfrm>
            <a:off x="17151926" y="10186506"/>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6" name="Double Click to edit text">
            <a:extLst>
              <a:ext uri="{FF2B5EF4-FFF2-40B4-BE49-F238E27FC236}">
                <a16:creationId xmlns:a16="http://schemas.microsoft.com/office/drawing/2014/main" id="{7863DD49-815C-4188-9EA2-EAC653F1DDCA}"/>
              </a:ext>
            </a:extLst>
          </p:cNvPr>
          <p:cNvSpPr txBox="1">
            <a:spLocks noGrp="1"/>
          </p:cNvSpPr>
          <p:nvPr>
            <p:ph type="body" sz="quarter" idx="143" hasCustomPrompt="1"/>
          </p:nvPr>
        </p:nvSpPr>
        <p:spPr>
          <a:xfrm>
            <a:off x="10018658" y="10186506"/>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7" name="Title">
            <a:extLst>
              <a:ext uri="{FF2B5EF4-FFF2-40B4-BE49-F238E27FC236}">
                <a16:creationId xmlns:a16="http://schemas.microsoft.com/office/drawing/2014/main" id="{D029BD55-B3F4-4E39-8E3C-5E227D945C43}"/>
              </a:ext>
            </a:extLst>
          </p:cNvPr>
          <p:cNvSpPr txBox="1">
            <a:spLocks noGrp="1"/>
          </p:cNvSpPr>
          <p:nvPr>
            <p:ph type="body" sz="quarter" idx="144" hasCustomPrompt="1"/>
          </p:nvPr>
        </p:nvSpPr>
        <p:spPr>
          <a:xfrm>
            <a:off x="3546313" y="8864365"/>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8" name="Title">
            <a:extLst>
              <a:ext uri="{FF2B5EF4-FFF2-40B4-BE49-F238E27FC236}">
                <a16:creationId xmlns:a16="http://schemas.microsoft.com/office/drawing/2014/main" id="{5CFEAA1D-7578-4796-9163-33388BC3BC6A}"/>
              </a:ext>
            </a:extLst>
          </p:cNvPr>
          <p:cNvSpPr txBox="1">
            <a:spLocks noGrp="1"/>
          </p:cNvSpPr>
          <p:nvPr>
            <p:ph type="body" sz="quarter" idx="145" hasCustomPrompt="1"/>
          </p:nvPr>
        </p:nvSpPr>
        <p:spPr>
          <a:xfrm>
            <a:off x="10679579" y="8877065"/>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9" name="Title">
            <a:extLst>
              <a:ext uri="{FF2B5EF4-FFF2-40B4-BE49-F238E27FC236}">
                <a16:creationId xmlns:a16="http://schemas.microsoft.com/office/drawing/2014/main" id="{3B28C08A-7D2C-4A25-8FA5-B1E6852B06D0}"/>
              </a:ext>
            </a:extLst>
          </p:cNvPr>
          <p:cNvSpPr txBox="1">
            <a:spLocks noGrp="1"/>
          </p:cNvSpPr>
          <p:nvPr>
            <p:ph type="body" sz="quarter" idx="146" hasCustomPrompt="1"/>
          </p:nvPr>
        </p:nvSpPr>
        <p:spPr>
          <a:xfrm>
            <a:off x="17812845" y="8877065"/>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1383578766"/>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Main Slid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02967636-85C3-47A6-BFBE-5664A3C35343}"/>
              </a:ext>
            </a:extLst>
          </p:cNvPr>
          <p:cNvSpPr>
            <a:spLocks noGrp="1"/>
          </p:cNvSpPr>
          <p:nvPr>
            <p:ph type="pic" sz="quarter" idx="135" hasCustomPrompt="1"/>
          </p:nvPr>
        </p:nvSpPr>
        <p:spPr>
          <a:xfrm>
            <a:off x="12191999" y="2412999"/>
            <a:ext cx="6096000" cy="8890000"/>
          </a:xfrm>
          <a:custGeom>
            <a:avLst/>
            <a:gdLst>
              <a:gd name="connsiteX0" fmla="*/ 0 w 6096000"/>
              <a:gd name="connsiteY0" fmla="*/ 0 h 8890000"/>
              <a:gd name="connsiteX1" fmla="*/ 6096000 w 6096000"/>
              <a:gd name="connsiteY1" fmla="*/ 0 h 8890000"/>
              <a:gd name="connsiteX2" fmla="*/ 6096000 w 6096000"/>
              <a:gd name="connsiteY2" fmla="*/ 8890000 h 8890000"/>
              <a:gd name="connsiteX3" fmla="*/ 0 w 6096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6096000" h="8890000">
                <a:moveTo>
                  <a:pt x="0" y="0"/>
                </a:moveTo>
                <a:lnTo>
                  <a:pt x="6096000" y="0"/>
                </a:lnTo>
                <a:lnTo>
                  <a:pt x="6096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6" name="Picture Placeholder 15">
            <a:extLst>
              <a:ext uri="{FF2B5EF4-FFF2-40B4-BE49-F238E27FC236}">
                <a16:creationId xmlns:a16="http://schemas.microsoft.com/office/drawing/2014/main" id="{6FA01B56-D684-40AE-871A-065F078CDB7D}"/>
              </a:ext>
            </a:extLst>
          </p:cNvPr>
          <p:cNvSpPr>
            <a:spLocks noGrp="1"/>
          </p:cNvSpPr>
          <p:nvPr>
            <p:ph type="pic" sz="quarter" idx="136" hasCustomPrompt="1"/>
          </p:nvPr>
        </p:nvSpPr>
        <p:spPr>
          <a:xfrm>
            <a:off x="18287999" y="2412999"/>
            <a:ext cx="6096000" cy="8890000"/>
          </a:xfrm>
          <a:custGeom>
            <a:avLst/>
            <a:gdLst>
              <a:gd name="connsiteX0" fmla="*/ 0 w 6096000"/>
              <a:gd name="connsiteY0" fmla="*/ 0 h 8890000"/>
              <a:gd name="connsiteX1" fmla="*/ 6096000 w 6096000"/>
              <a:gd name="connsiteY1" fmla="*/ 0 h 8890000"/>
              <a:gd name="connsiteX2" fmla="*/ 6096000 w 6096000"/>
              <a:gd name="connsiteY2" fmla="*/ 8890000 h 8890000"/>
              <a:gd name="connsiteX3" fmla="*/ 0 w 6096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6096000" h="8890000">
                <a:moveTo>
                  <a:pt x="0" y="0"/>
                </a:moveTo>
                <a:lnTo>
                  <a:pt x="6096000" y="0"/>
                </a:lnTo>
                <a:lnTo>
                  <a:pt x="6096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499685064"/>
      </p:ext>
    </p:extLst>
  </p:cSld>
  <p:clrMapOvr>
    <a:masterClrMapping/>
  </p:clrMapOvr>
  <p:transition spd="med"/>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93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B19DB190-5760-4490-965C-7A5CCBDF5F8E}"/>
              </a:ext>
            </a:extLst>
          </p:cNvPr>
          <p:cNvSpPr>
            <a:spLocks noGrp="1"/>
          </p:cNvSpPr>
          <p:nvPr>
            <p:ph type="pic" sz="quarter" idx="129" hasCustomPrompt="1"/>
          </p:nvPr>
        </p:nvSpPr>
        <p:spPr>
          <a:xfrm>
            <a:off x="13079544" y="2412999"/>
            <a:ext cx="4445000" cy="4445000"/>
          </a:xfrm>
          <a:custGeom>
            <a:avLst/>
            <a:gdLst>
              <a:gd name="connsiteX0" fmla="*/ 0 w 4445000"/>
              <a:gd name="connsiteY0" fmla="*/ 0 h 4445000"/>
              <a:gd name="connsiteX1" fmla="*/ 4445000 w 4445000"/>
              <a:gd name="connsiteY1" fmla="*/ 0 h 4445000"/>
              <a:gd name="connsiteX2" fmla="*/ 4445000 w 4445000"/>
              <a:gd name="connsiteY2" fmla="*/ 4445000 h 4445000"/>
              <a:gd name="connsiteX3" fmla="*/ 0 w 4445000"/>
              <a:gd name="connsiteY3" fmla="*/ 4445000 h 4445000"/>
            </a:gdLst>
            <a:ahLst/>
            <a:cxnLst>
              <a:cxn ang="0">
                <a:pos x="connsiteX0" y="connsiteY0"/>
              </a:cxn>
              <a:cxn ang="0">
                <a:pos x="connsiteX1" y="connsiteY1"/>
              </a:cxn>
              <a:cxn ang="0">
                <a:pos x="connsiteX2" y="connsiteY2"/>
              </a:cxn>
              <a:cxn ang="0">
                <a:pos x="connsiteX3" y="connsiteY3"/>
              </a:cxn>
            </a:cxnLst>
            <a:rect l="l" t="t" r="r" b="b"/>
            <a:pathLst>
              <a:path w="4445000" h="4445000">
                <a:moveTo>
                  <a:pt x="0" y="0"/>
                </a:moveTo>
                <a:lnTo>
                  <a:pt x="4445000" y="0"/>
                </a:lnTo>
                <a:lnTo>
                  <a:pt x="4445000" y="4445000"/>
                </a:lnTo>
                <a:lnTo>
                  <a:pt x="0" y="4445000"/>
                </a:lnTo>
                <a:close/>
              </a:path>
            </a:pathLst>
          </a:custGeom>
          <a:solidFill>
            <a:srgbClr val="7C8087"/>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27C3BF68-0F8C-4938-8973-095D614828D7}"/>
              </a:ext>
            </a:extLst>
          </p:cNvPr>
          <p:cNvSpPr>
            <a:spLocks noGrp="1"/>
          </p:cNvSpPr>
          <p:nvPr>
            <p:ph type="pic" sz="quarter" idx="130" hasCustomPrompt="1"/>
          </p:nvPr>
        </p:nvSpPr>
        <p:spPr>
          <a:xfrm>
            <a:off x="17524544" y="6857999"/>
            <a:ext cx="4445000" cy="4445000"/>
          </a:xfrm>
          <a:custGeom>
            <a:avLst/>
            <a:gdLst>
              <a:gd name="connsiteX0" fmla="*/ 0 w 4445000"/>
              <a:gd name="connsiteY0" fmla="*/ 0 h 4445000"/>
              <a:gd name="connsiteX1" fmla="*/ 4445000 w 4445000"/>
              <a:gd name="connsiteY1" fmla="*/ 0 h 4445000"/>
              <a:gd name="connsiteX2" fmla="*/ 4445000 w 4445000"/>
              <a:gd name="connsiteY2" fmla="*/ 4445000 h 4445000"/>
              <a:gd name="connsiteX3" fmla="*/ 0 w 4445000"/>
              <a:gd name="connsiteY3" fmla="*/ 4445000 h 4445000"/>
            </a:gdLst>
            <a:ahLst/>
            <a:cxnLst>
              <a:cxn ang="0">
                <a:pos x="connsiteX0" y="connsiteY0"/>
              </a:cxn>
              <a:cxn ang="0">
                <a:pos x="connsiteX1" y="connsiteY1"/>
              </a:cxn>
              <a:cxn ang="0">
                <a:pos x="connsiteX2" y="connsiteY2"/>
              </a:cxn>
              <a:cxn ang="0">
                <a:pos x="connsiteX3" y="connsiteY3"/>
              </a:cxn>
            </a:cxnLst>
            <a:rect l="l" t="t" r="r" b="b"/>
            <a:pathLst>
              <a:path w="4445000" h="4445000">
                <a:moveTo>
                  <a:pt x="0" y="0"/>
                </a:moveTo>
                <a:lnTo>
                  <a:pt x="4445000" y="0"/>
                </a:lnTo>
                <a:lnTo>
                  <a:pt x="4445000" y="4445000"/>
                </a:lnTo>
                <a:lnTo>
                  <a:pt x="0" y="4445000"/>
                </a:lnTo>
                <a:close/>
              </a:path>
            </a:pathLst>
          </a:custGeom>
          <a:solidFill>
            <a:srgbClr val="7C8087"/>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720A9D2C-04A0-4C83-8715-57178C0866AB}"/>
              </a:ext>
            </a:extLst>
          </p:cNvPr>
          <p:cNvSpPr>
            <a:spLocks noGrp="1"/>
          </p:cNvSpPr>
          <p:nvPr>
            <p:ph type="pic" sz="quarter" idx="137" hasCustomPrompt="1"/>
          </p:nvPr>
        </p:nvSpPr>
        <p:spPr>
          <a:xfrm>
            <a:off x="13079544" y="6858000"/>
            <a:ext cx="4445000" cy="4445000"/>
          </a:xfrm>
          <a:custGeom>
            <a:avLst/>
            <a:gdLst>
              <a:gd name="connsiteX0" fmla="*/ 0 w 4445000"/>
              <a:gd name="connsiteY0" fmla="*/ 0 h 4445000"/>
              <a:gd name="connsiteX1" fmla="*/ 4445000 w 4445000"/>
              <a:gd name="connsiteY1" fmla="*/ 0 h 4445000"/>
              <a:gd name="connsiteX2" fmla="*/ 4445000 w 4445000"/>
              <a:gd name="connsiteY2" fmla="*/ 4445000 h 4445000"/>
              <a:gd name="connsiteX3" fmla="*/ 0 w 4445000"/>
              <a:gd name="connsiteY3" fmla="*/ 4445000 h 4445000"/>
            </a:gdLst>
            <a:ahLst/>
            <a:cxnLst>
              <a:cxn ang="0">
                <a:pos x="connsiteX0" y="connsiteY0"/>
              </a:cxn>
              <a:cxn ang="0">
                <a:pos x="connsiteX1" y="connsiteY1"/>
              </a:cxn>
              <a:cxn ang="0">
                <a:pos x="connsiteX2" y="connsiteY2"/>
              </a:cxn>
              <a:cxn ang="0">
                <a:pos x="connsiteX3" y="connsiteY3"/>
              </a:cxn>
            </a:cxnLst>
            <a:rect l="l" t="t" r="r" b="b"/>
            <a:pathLst>
              <a:path w="4445000" h="4445000">
                <a:moveTo>
                  <a:pt x="0" y="0"/>
                </a:moveTo>
                <a:lnTo>
                  <a:pt x="4445000" y="0"/>
                </a:lnTo>
                <a:lnTo>
                  <a:pt x="4445000" y="4445000"/>
                </a:lnTo>
                <a:lnTo>
                  <a:pt x="0" y="4445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090421C1-3AB5-4ABF-9A82-6E7973CB1F62}"/>
              </a:ext>
            </a:extLst>
          </p:cNvPr>
          <p:cNvSpPr>
            <a:spLocks noGrp="1"/>
          </p:cNvSpPr>
          <p:nvPr>
            <p:ph type="pic" sz="quarter" idx="138" hasCustomPrompt="1"/>
          </p:nvPr>
        </p:nvSpPr>
        <p:spPr>
          <a:xfrm>
            <a:off x="17524544" y="2413000"/>
            <a:ext cx="4445000" cy="4445000"/>
          </a:xfrm>
          <a:custGeom>
            <a:avLst/>
            <a:gdLst>
              <a:gd name="connsiteX0" fmla="*/ 0 w 4445000"/>
              <a:gd name="connsiteY0" fmla="*/ 0 h 4445000"/>
              <a:gd name="connsiteX1" fmla="*/ 4445000 w 4445000"/>
              <a:gd name="connsiteY1" fmla="*/ 0 h 4445000"/>
              <a:gd name="connsiteX2" fmla="*/ 4445000 w 4445000"/>
              <a:gd name="connsiteY2" fmla="*/ 4445000 h 4445000"/>
              <a:gd name="connsiteX3" fmla="*/ 0 w 4445000"/>
              <a:gd name="connsiteY3" fmla="*/ 4445000 h 4445000"/>
            </a:gdLst>
            <a:ahLst/>
            <a:cxnLst>
              <a:cxn ang="0">
                <a:pos x="connsiteX0" y="connsiteY0"/>
              </a:cxn>
              <a:cxn ang="0">
                <a:pos x="connsiteX1" y="connsiteY1"/>
              </a:cxn>
              <a:cxn ang="0">
                <a:pos x="connsiteX2" y="connsiteY2"/>
              </a:cxn>
              <a:cxn ang="0">
                <a:pos x="connsiteX3" y="connsiteY3"/>
              </a:cxn>
            </a:cxnLst>
            <a:rect l="l" t="t" r="r" b="b"/>
            <a:pathLst>
              <a:path w="4445000" h="4445000">
                <a:moveTo>
                  <a:pt x="0" y="0"/>
                </a:moveTo>
                <a:lnTo>
                  <a:pt x="4445000" y="0"/>
                </a:lnTo>
                <a:lnTo>
                  <a:pt x="4445000" y="4445000"/>
                </a:lnTo>
                <a:lnTo>
                  <a:pt x="0" y="4445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579395460"/>
      </p:ext>
    </p:extLst>
  </p:cSld>
  <p:clrMapOvr>
    <a:masterClrMapping/>
  </p:clrMapOvr>
  <p:transition spd="med"/>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35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B19DB190-5760-4490-965C-7A5CCBDF5F8E}"/>
              </a:ext>
            </a:extLst>
          </p:cNvPr>
          <p:cNvSpPr>
            <a:spLocks noGrp="1"/>
          </p:cNvSpPr>
          <p:nvPr>
            <p:ph type="pic" sz="quarter" idx="129" hasCustomPrompt="1"/>
          </p:nvPr>
        </p:nvSpPr>
        <p:spPr>
          <a:xfrm>
            <a:off x="13079544" y="2412999"/>
            <a:ext cx="4445000" cy="4445000"/>
          </a:xfrm>
          <a:custGeom>
            <a:avLst/>
            <a:gdLst>
              <a:gd name="connsiteX0" fmla="*/ 0 w 4445000"/>
              <a:gd name="connsiteY0" fmla="*/ 0 h 4445000"/>
              <a:gd name="connsiteX1" fmla="*/ 4445000 w 4445000"/>
              <a:gd name="connsiteY1" fmla="*/ 0 h 4445000"/>
              <a:gd name="connsiteX2" fmla="*/ 4445000 w 4445000"/>
              <a:gd name="connsiteY2" fmla="*/ 4445000 h 4445000"/>
              <a:gd name="connsiteX3" fmla="*/ 0 w 4445000"/>
              <a:gd name="connsiteY3" fmla="*/ 4445000 h 4445000"/>
            </a:gdLst>
            <a:ahLst/>
            <a:cxnLst>
              <a:cxn ang="0">
                <a:pos x="connsiteX0" y="connsiteY0"/>
              </a:cxn>
              <a:cxn ang="0">
                <a:pos x="connsiteX1" y="connsiteY1"/>
              </a:cxn>
              <a:cxn ang="0">
                <a:pos x="connsiteX2" y="connsiteY2"/>
              </a:cxn>
              <a:cxn ang="0">
                <a:pos x="connsiteX3" y="connsiteY3"/>
              </a:cxn>
            </a:cxnLst>
            <a:rect l="l" t="t" r="r" b="b"/>
            <a:pathLst>
              <a:path w="4445000" h="4445000">
                <a:moveTo>
                  <a:pt x="0" y="0"/>
                </a:moveTo>
                <a:lnTo>
                  <a:pt x="4445000" y="0"/>
                </a:lnTo>
                <a:lnTo>
                  <a:pt x="4445000" y="4445000"/>
                </a:lnTo>
                <a:lnTo>
                  <a:pt x="0" y="4445000"/>
                </a:lnTo>
                <a:close/>
              </a:path>
            </a:pathLst>
          </a:custGeom>
          <a:solidFill>
            <a:srgbClr val="7C8087"/>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27C3BF68-0F8C-4938-8973-095D614828D7}"/>
              </a:ext>
            </a:extLst>
          </p:cNvPr>
          <p:cNvSpPr>
            <a:spLocks noGrp="1"/>
          </p:cNvSpPr>
          <p:nvPr>
            <p:ph type="pic" sz="quarter" idx="130" hasCustomPrompt="1"/>
          </p:nvPr>
        </p:nvSpPr>
        <p:spPr>
          <a:xfrm>
            <a:off x="17524544" y="6857999"/>
            <a:ext cx="4445000" cy="4445000"/>
          </a:xfrm>
          <a:custGeom>
            <a:avLst/>
            <a:gdLst>
              <a:gd name="connsiteX0" fmla="*/ 0 w 4445000"/>
              <a:gd name="connsiteY0" fmla="*/ 0 h 4445000"/>
              <a:gd name="connsiteX1" fmla="*/ 4445000 w 4445000"/>
              <a:gd name="connsiteY1" fmla="*/ 0 h 4445000"/>
              <a:gd name="connsiteX2" fmla="*/ 4445000 w 4445000"/>
              <a:gd name="connsiteY2" fmla="*/ 4445000 h 4445000"/>
              <a:gd name="connsiteX3" fmla="*/ 0 w 4445000"/>
              <a:gd name="connsiteY3" fmla="*/ 4445000 h 4445000"/>
            </a:gdLst>
            <a:ahLst/>
            <a:cxnLst>
              <a:cxn ang="0">
                <a:pos x="connsiteX0" y="connsiteY0"/>
              </a:cxn>
              <a:cxn ang="0">
                <a:pos x="connsiteX1" y="connsiteY1"/>
              </a:cxn>
              <a:cxn ang="0">
                <a:pos x="connsiteX2" y="connsiteY2"/>
              </a:cxn>
              <a:cxn ang="0">
                <a:pos x="connsiteX3" y="connsiteY3"/>
              </a:cxn>
            </a:cxnLst>
            <a:rect l="l" t="t" r="r" b="b"/>
            <a:pathLst>
              <a:path w="4445000" h="4445000">
                <a:moveTo>
                  <a:pt x="0" y="0"/>
                </a:moveTo>
                <a:lnTo>
                  <a:pt x="4445000" y="0"/>
                </a:lnTo>
                <a:lnTo>
                  <a:pt x="4445000" y="4445000"/>
                </a:lnTo>
                <a:lnTo>
                  <a:pt x="0" y="4445000"/>
                </a:lnTo>
                <a:close/>
              </a:path>
            </a:pathLst>
          </a:custGeom>
          <a:solidFill>
            <a:srgbClr val="7C8087"/>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720A9D2C-04A0-4C83-8715-57178C0866AB}"/>
              </a:ext>
            </a:extLst>
          </p:cNvPr>
          <p:cNvSpPr>
            <a:spLocks noGrp="1"/>
          </p:cNvSpPr>
          <p:nvPr>
            <p:ph type="pic" sz="quarter" idx="137" hasCustomPrompt="1"/>
          </p:nvPr>
        </p:nvSpPr>
        <p:spPr>
          <a:xfrm>
            <a:off x="13079544" y="6858000"/>
            <a:ext cx="4445000" cy="4445000"/>
          </a:xfrm>
          <a:custGeom>
            <a:avLst/>
            <a:gdLst>
              <a:gd name="connsiteX0" fmla="*/ 0 w 4445000"/>
              <a:gd name="connsiteY0" fmla="*/ 0 h 4445000"/>
              <a:gd name="connsiteX1" fmla="*/ 4445000 w 4445000"/>
              <a:gd name="connsiteY1" fmla="*/ 0 h 4445000"/>
              <a:gd name="connsiteX2" fmla="*/ 4445000 w 4445000"/>
              <a:gd name="connsiteY2" fmla="*/ 4445000 h 4445000"/>
              <a:gd name="connsiteX3" fmla="*/ 0 w 4445000"/>
              <a:gd name="connsiteY3" fmla="*/ 4445000 h 4445000"/>
            </a:gdLst>
            <a:ahLst/>
            <a:cxnLst>
              <a:cxn ang="0">
                <a:pos x="connsiteX0" y="connsiteY0"/>
              </a:cxn>
              <a:cxn ang="0">
                <a:pos x="connsiteX1" y="connsiteY1"/>
              </a:cxn>
              <a:cxn ang="0">
                <a:pos x="connsiteX2" y="connsiteY2"/>
              </a:cxn>
              <a:cxn ang="0">
                <a:pos x="connsiteX3" y="connsiteY3"/>
              </a:cxn>
            </a:cxnLst>
            <a:rect l="l" t="t" r="r" b="b"/>
            <a:pathLst>
              <a:path w="4445000" h="4445000">
                <a:moveTo>
                  <a:pt x="0" y="0"/>
                </a:moveTo>
                <a:lnTo>
                  <a:pt x="4445000" y="0"/>
                </a:lnTo>
                <a:lnTo>
                  <a:pt x="4445000" y="4445000"/>
                </a:lnTo>
                <a:lnTo>
                  <a:pt x="0" y="4445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090421C1-3AB5-4ABF-9A82-6E7973CB1F62}"/>
              </a:ext>
            </a:extLst>
          </p:cNvPr>
          <p:cNvSpPr>
            <a:spLocks noGrp="1"/>
          </p:cNvSpPr>
          <p:nvPr>
            <p:ph type="pic" sz="quarter" idx="138" hasCustomPrompt="1"/>
          </p:nvPr>
        </p:nvSpPr>
        <p:spPr>
          <a:xfrm>
            <a:off x="17524544" y="2413000"/>
            <a:ext cx="4445000" cy="4445000"/>
          </a:xfrm>
          <a:custGeom>
            <a:avLst/>
            <a:gdLst>
              <a:gd name="connsiteX0" fmla="*/ 0 w 4445000"/>
              <a:gd name="connsiteY0" fmla="*/ 0 h 4445000"/>
              <a:gd name="connsiteX1" fmla="*/ 4445000 w 4445000"/>
              <a:gd name="connsiteY1" fmla="*/ 0 h 4445000"/>
              <a:gd name="connsiteX2" fmla="*/ 4445000 w 4445000"/>
              <a:gd name="connsiteY2" fmla="*/ 4445000 h 4445000"/>
              <a:gd name="connsiteX3" fmla="*/ 0 w 4445000"/>
              <a:gd name="connsiteY3" fmla="*/ 4445000 h 4445000"/>
            </a:gdLst>
            <a:ahLst/>
            <a:cxnLst>
              <a:cxn ang="0">
                <a:pos x="connsiteX0" y="connsiteY0"/>
              </a:cxn>
              <a:cxn ang="0">
                <a:pos x="connsiteX1" y="connsiteY1"/>
              </a:cxn>
              <a:cxn ang="0">
                <a:pos x="connsiteX2" y="connsiteY2"/>
              </a:cxn>
              <a:cxn ang="0">
                <a:pos x="connsiteX3" y="connsiteY3"/>
              </a:cxn>
            </a:cxnLst>
            <a:rect l="l" t="t" r="r" b="b"/>
            <a:pathLst>
              <a:path w="4445000" h="4445000">
                <a:moveTo>
                  <a:pt x="0" y="0"/>
                </a:moveTo>
                <a:lnTo>
                  <a:pt x="4445000" y="0"/>
                </a:lnTo>
                <a:lnTo>
                  <a:pt x="4445000" y="4445000"/>
                </a:lnTo>
                <a:lnTo>
                  <a:pt x="0" y="4445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Title">
            <a:extLst>
              <a:ext uri="{FF2B5EF4-FFF2-40B4-BE49-F238E27FC236}">
                <a16:creationId xmlns:a16="http://schemas.microsoft.com/office/drawing/2014/main" id="{E590C523-8264-422B-B452-0466352E4839}"/>
              </a:ext>
            </a:extLst>
          </p:cNvPr>
          <p:cNvSpPr txBox="1">
            <a:spLocks noGrp="1"/>
          </p:cNvSpPr>
          <p:nvPr>
            <p:ph type="body" sz="quarter" idx="146" hasCustomPrompt="1"/>
          </p:nvPr>
        </p:nvSpPr>
        <p:spPr>
          <a:xfrm>
            <a:off x="2293213" y="2496610"/>
            <a:ext cx="6341331"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5" name="Double Click to edit text">
            <a:extLst>
              <a:ext uri="{FF2B5EF4-FFF2-40B4-BE49-F238E27FC236}">
                <a16:creationId xmlns:a16="http://schemas.microsoft.com/office/drawing/2014/main" id="{3E1717C6-A11C-4D5E-93D1-898C8A323C05}"/>
              </a:ext>
            </a:extLst>
          </p:cNvPr>
          <p:cNvSpPr txBox="1">
            <a:spLocks noGrp="1"/>
          </p:cNvSpPr>
          <p:nvPr>
            <p:ph type="body" sz="quarter" idx="147" hasCustomPrompt="1"/>
          </p:nvPr>
        </p:nvSpPr>
        <p:spPr>
          <a:xfrm>
            <a:off x="2288089" y="3856563"/>
            <a:ext cx="6341331"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6" name="Double Click to edit text">
            <a:extLst>
              <a:ext uri="{FF2B5EF4-FFF2-40B4-BE49-F238E27FC236}">
                <a16:creationId xmlns:a16="http://schemas.microsoft.com/office/drawing/2014/main" id="{D1C5DB13-E2DA-4744-BB1E-7D308BE0158A}"/>
              </a:ext>
            </a:extLst>
          </p:cNvPr>
          <p:cNvSpPr txBox="1">
            <a:spLocks noGrp="1"/>
          </p:cNvSpPr>
          <p:nvPr>
            <p:ph type="body" sz="quarter" idx="148" hasCustomPrompt="1"/>
          </p:nvPr>
        </p:nvSpPr>
        <p:spPr>
          <a:xfrm>
            <a:off x="2289806" y="5236154"/>
            <a:ext cx="7241031" cy="157422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number">
            <a:extLst>
              <a:ext uri="{FF2B5EF4-FFF2-40B4-BE49-F238E27FC236}">
                <a16:creationId xmlns:a16="http://schemas.microsoft.com/office/drawing/2014/main" id="{0A3EFF1F-478B-48F0-AB28-5EBEC00DD5A5}"/>
              </a:ext>
            </a:extLst>
          </p:cNvPr>
          <p:cNvSpPr txBox="1">
            <a:spLocks noGrp="1"/>
          </p:cNvSpPr>
          <p:nvPr>
            <p:ph type="body" sz="quarter" idx="141" hasCustomPrompt="1"/>
          </p:nvPr>
        </p:nvSpPr>
        <p:spPr>
          <a:xfrm>
            <a:off x="3489197" y="9137643"/>
            <a:ext cx="1489624"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a:t>
            </a:r>
          </a:p>
        </p:txBody>
      </p:sp>
      <p:sp>
        <p:nvSpPr>
          <p:cNvPr id="31" name="number">
            <a:extLst>
              <a:ext uri="{FF2B5EF4-FFF2-40B4-BE49-F238E27FC236}">
                <a16:creationId xmlns:a16="http://schemas.microsoft.com/office/drawing/2014/main" id="{D3B541A3-BE20-4413-BAF7-5B9FD9E13920}"/>
              </a:ext>
            </a:extLst>
          </p:cNvPr>
          <p:cNvSpPr txBox="1">
            <a:spLocks noGrp="1"/>
          </p:cNvSpPr>
          <p:nvPr>
            <p:ph type="body" sz="quarter" idx="149" hasCustomPrompt="1"/>
          </p:nvPr>
        </p:nvSpPr>
        <p:spPr>
          <a:xfrm>
            <a:off x="7848472" y="9137643"/>
            <a:ext cx="1489624"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a:t>
            </a:r>
          </a:p>
        </p:txBody>
      </p:sp>
    </p:spTree>
    <p:extLst>
      <p:ext uri="{BB962C8B-B14F-4D97-AF65-F5344CB8AC3E}">
        <p14:creationId xmlns:p14="http://schemas.microsoft.com/office/powerpoint/2010/main" val="1054731054"/>
      </p:ext>
    </p:extLst>
  </p:cSld>
  <p:clrMapOvr>
    <a:masterClrMapping/>
  </p:clrMapOvr>
  <p:transition spd="med"/>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94_Main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9A26EF88-D073-42ED-9B46-68F0EE16619E}"/>
              </a:ext>
            </a:extLst>
          </p:cNvPr>
          <p:cNvSpPr>
            <a:spLocks noGrp="1"/>
          </p:cNvSpPr>
          <p:nvPr>
            <p:ph type="pic" sz="quarter" idx="137" hasCustomPrompt="1"/>
          </p:nvPr>
        </p:nvSpPr>
        <p:spPr>
          <a:xfrm>
            <a:off x="13201252" y="1213511"/>
            <a:ext cx="9973773" cy="11297444"/>
          </a:xfrm>
          <a:custGeom>
            <a:avLst/>
            <a:gdLst>
              <a:gd name="connsiteX0" fmla="*/ 5542840 w 9973773"/>
              <a:gd name="connsiteY0" fmla="*/ 11178716 h 11297444"/>
              <a:gd name="connsiteX1" fmla="*/ 5594148 w 9973773"/>
              <a:gd name="connsiteY1" fmla="*/ 11259786 h 11297444"/>
              <a:gd name="connsiteX2" fmla="*/ 5562254 w 9973773"/>
              <a:gd name="connsiteY2" fmla="*/ 11284368 h 11297444"/>
              <a:gd name="connsiteX3" fmla="*/ 5504936 w 9973773"/>
              <a:gd name="connsiteY3" fmla="*/ 11209575 h 11297444"/>
              <a:gd name="connsiteX4" fmla="*/ 5542840 w 9973773"/>
              <a:gd name="connsiteY4" fmla="*/ 11178716 h 11297444"/>
              <a:gd name="connsiteX5" fmla="*/ 5778120 w 9973773"/>
              <a:gd name="connsiteY5" fmla="*/ 11122752 h 11297444"/>
              <a:gd name="connsiteX6" fmla="*/ 5834512 w 9973773"/>
              <a:gd name="connsiteY6" fmla="*/ 11216374 h 11297444"/>
              <a:gd name="connsiteX7" fmla="*/ 5765176 w 9973773"/>
              <a:gd name="connsiteY7" fmla="*/ 11297444 h 11297444"/>
              <a:gd name="connsiteX8" fmla="*/ 5696304 w 9973773"/>
              <a:gd name="connsiteY8" fmla="*/ 11228927 h 11297444"/>
              <a:gd name="connsiteX9" fmla="*/ 5778120 w 9973773"/>
              <a:gd name="connsiteY9" fmla="*/ 11122752 h 11297444"/>
              <a:gd name="connsiteX10" fmla="*/ 5203556 w 9973773"/>
              <a:gd name="connsiteY10" fmla="*/ 9776473 h 11297444"/>
              <a:gd name="connsiteX11" fmla="*/ 5280288 w 9973773"/>
              <a:gd name="connsiteY11" fmla="*/ 9851267 h 11297444"/>
              <a:gd name="connsiteX12" fmla="*/ 5222508 w 9973773"/>
              <a:gd name="connsiteY12" fmla="*/ 9888402 h 11297444"/>
              <a:gd name="connsiteX13" fmla="*/ 5171662 w 9973773"/>
              <a:gd name="connsiteY13" fmla="*/ 9795302 h 11297444"/>
              <a:gd name="connsiteX14" fmla="*/ 5203556 w 9973773"/>
              <a:gd name="connsiteY14" fmla="*/ 9776473 h 11297444"/>
              <a:gd name="connsiteX15" fmla="*/ 3692034 w 9973773"/>
              <a:gd name="connsiteY15" fmla="*/ 9410352 h 11297444"/>
              <a:gd name="connsiteX16" fmla="*/ 3832092 w 9973773"/>
              <a:gd name="connsiteY16" fmla="*/ 9537449 h 11297444"/>
              <a:gd name="connsiteX17" fmla="*/ 3800198 w 9973773"/>
              <a:gd name="connsiteY17" fmla="*/ 9575630 h 11297444"/>
              <a:gd name="connsiteX18" fmla="*/ 3660140 w 9973773"/>
              <a:gd name="connsiteY18" fmla="*/ 9461086 h 11297444"/>
              <a:gd name="connsiteX19" fmla="*/ 3692034 w 9973773"/>
              <a:gd name="connsiteY19" fmla="*/ 9410352 h 11297444"/>
              <a:gd name="connsiteX20" fmla="*/ 5525736 w 9973773"/>
              <a:gd name="connsiteY20" fmla="*/ 9399892 h 11297444"/>
              <a:gd name="connsiteX21" fmla="*/ 5639910 w 9973773"/>
              <a:gd name="connsiteY21" fmla="*/ 9562031 h 11297444"/>
              <a:gd name="connsiteX22" fmla="*/ 5583054 w 9973773"/>
              <a:gd name="connsiteY22" fmla="*/ 9604920 h 11297444"/>
              <a:gd name="connsiteX23" fmla="*/ 5475352 w 9973773"/>
              <a:gd name="connsiteY23" fmla="*/ 9474685 h 11297444"/>
              <a:gd name="connsiteX24" fmla="*/ 5525736 w 9973773"/>
              <a:gd name="connsiteY24" fmla="*/ 9399892 h 11297444"/>
              <a:gd name="connsiteX25" fmla="*/ 6085046 w 9973773"/>
              <a:gd name="connsiteY25" fmla="*/ 9077182 h 11297444"/>
              <a:gd name="connsiteX26" fmla="*/ 6280112 w 9973773"/>
              <a:gd name="connsiteY26" fmla="*/ 9266519 h 11297444"/>
              <a:gd name="connsiteX27" fmla="*/ 6091518 w 9973773"/>
              <a:gd name="connsiteY27" fmla="*/ 9463178 h 11297444"/>
              <a:gd name="connsiteX28" fmla="*/ 5877500 w 9973773"/>
              <a:gd name="connsiteY28" fmla="*/ 9323529 h 11297444"/>
              <a:gd name="connsiteX29" fmla="*/ 6085046 w 9973773"/>
              <a:gd name="connsiteY29" fmla="*/ 9077182 h 11297444"/>
              <a:gd name="connsiteX30" fmla="*/ 2262790 w 9973773"/>
              <a:gd name="connsiteY30" fmla="*/ 9014419 h 11297444"/>
              <a:gd name="connsiteX31" fmla="*/ 2363558 w 9973773"/>
              <a:gd name="connsiteY31" fmla="*/ 9121117 h 11297444"/>
              <a:gd name="connsiteX32" fmla="*/ 2249847 w 9973773"/>
              <a:gd name="connsiteY32" fmla="*/ 9215785 h 11297444"/>
              <a:gd name="connsiteX33" fmla="*/ 2155088 w 9973773"/>
              <a:gd name="connsiteY33" fmla="*/ 9114841 h 11297444"/>
              <a:gd name="connsiteX34" fmla="*/ 2262790 w 9973773"/>
              <a:gd name="connsiteY34" fmla="*/ 9014419 h 11297444"/>
              <a:gd name="connsiteX35" fmla="*/ 5506324 w 9973773"/>
              <a:gd name="connsiteY35" fmla="*/ 8978330 h 11297444"/>
              <a:gd name="connsiteX36" fmla="*/ 5512794 w 9973773"/>
              <a:gd name="connsiteY36" fmla="*/ 9147791 h 11297444"/>
              <a:gd name="connsiteX37" fmla="*/ 5462872 w 9973773"/>
              <a:gd name="connsiteY37" fmla="*/ 9185973 h 11297444"/>
              <a:gd name="connsiteX38" fmla="*/ 5318654 w 9973773"/>
              <a:gd name="connsiteY38" fmla="*/ 9167144 h 11297444"/>
              <a:gd name="connsiteX39" fmla="*/ 5293692 w 9973773"/>
              <a:gd name="connsiteY39" fmla="*/ 9142038 h 11297444"/>
              <a:gd name="connsiteX40" fmla="*/ 5406480 w 9973773"/>
              <a:gd name="connsiteY40" fmla="*/ 9034817 h 11297444"/>
              <a:gd name="connsiteX41" fmla="*/ 5506324 w 9973773"/>
              <a:gd name="connsiteY41" fmla="*/ 8978330 h 11297444"/>
              <a:gd name="connsiteX42" fmla="*/ 3225172 w 9973773"/>
              <a:gd name="connsiteY42" fmla="*/ 8922366 h 11297444"/>
              <a:gd name="connsiteX43" fmla="*/ 3313922 w 9973773"/>
              <a:gd name="connsiteY43" fmla="*/ 8984606 h 11297444"/>
              <a:gd name="connsiteX44" fmla="*/ 3218700 w 9973773"/>
              <a:gd name="connsiteY44" fmla="*/ 9041093 h 11297444"/>
              <a:gd name="connsiteX45" fmla="*/ 3155374 w 9973773"/>
              <a:gd name="connsiteY45" fmla="*/ 8978330 h 11297444"/>
              <a:gd name="connsiteX46" fmla="*/ 3225172 w 9973773"/>
              <a:gd name="connsiteY46" fmla="*/ 8922366 h 11297444"/>
              <a:gd name="connsiteX47" fmla="*/ 1827822 w 9973773"/>
              <a:gd name="connsiteY47" fmla="*/ 8895691 h 11297444"/>
              <a:gd name="connsiteX48" fmla="*/ 1908252 w 9973773"/>
              <a:gd name="connsiteY48" fmla="*/ 8958455 h 11297444"/>
              <a:gd name="connsiteX49" fmla="*/ 1827822 w 9973773"/>
              <a:gd name="connsiteY49" fmla="*/ 9014419 h 11297444"/>
              <a:gd name="connsiteX50" fmla="*/ 1759411 w 9973773"/>
              <a:gd name="connsiteY50" fmla="*/ 8958455 h 11297444"/>
              <a:gd name="connsiteX51" fmla="*/ 1827822 w 9973773"/>
              <a:gd name="connsiteY51" fmla="*/ 8895691 h 11297444"/>
              <a:gd name="connsiteX52" fmla="*/ 6936954 w 9973773"/>
              <a:gd name="connsiteY52" fmla="*/ 8895168 h 11297444"/>
              <a:gd name="connsiteX53" fmla="*/ 7131556 w 9973773"/>
              <a:gd name="connsiteY53" fmla="*/ 9096535 h 11297444"/>
              <a:gd name="connsiteX54" fmla="*/ 6930482 w 9973773"/>
              <a:gd name="connsiteY54" fmla="*/ 9284825 h 11297444"/>
              <a:gd name="connsiteX55" fmla="*/ 6741888 w 9973773"/>
              <a:gd name="connsiteY55" fmla="*/ 9090258 h 11297444"/>
              <a:gd name="connsiteX56" fmla="*/ 6936954 w 9973773"/>
              <a:gd name="connsiteY56" fmla="*/ 8895168 h 11297444"/>
              <a:gd name="connsiteX57" fmla="*/ 2664476 w 9973773"/>
              <a:gd name="connsiteY57" fmla="*/ 8859602 h 11297444"/>
              <a:gd name="connsiteX58" fmla="*/ 2676956 w 9973773"/>
              <a:gd name="connsiteY58" fmla="*/ 8859602 h 11297444"/>
              <a:gd name="connsiteX59" fmla="*/ 2508238 w 9973773"/>
              <a:gd name="connsiteY59" fmla="*/ 9185973 h 11297444"/>
              <a:gd name="connsiteX60" fmla="*/ 2495296 w 9973773"/>
              <a:gd name="connsiteY60" fmla="*/ 9185973 h 11297444"/>
              <a:gd name="connsiteX61" fmla="*/ 2601611 w 9973773"/>
              <a:gd name="connsiteY61" fmla="*/ 8922366 h 11297444"/>
              <a:gd name="connsiteX62" fmla="*/ 2583121 w 9973773"/>
              <a:gd name="connsiteY62" fmla="*/ 8915566 h 11297444"/>
              <a:gd name="connsiteX63" fmla="*/ 2664476 w 9973773"/>
              <a:gd name="connsiteY63" fmla="*/ 8859602 h 11297444"/>
              <a:gd name="connsiteX64" fmla="*/ 3704514 w 9973773"/>
              <a:gd name="connsiteY64" fmla="*/ 8852803 h 11297444"/>
              <a:gd name="connsiteX65" fmla="*/ 3742880 w 9973773"/>
              <a:gd name="connsiteY65" fmla="*/ 8914520 h 11297444"/>
              <a:gd name="connsiteX66" fmla="*/ 3704514 w 9973773"/>
              <a:gd name="connsiteY66" fmla="*/ 8951655 h 11297444"/>
              <a:gd name="connsiteX67" fmla="*/ 3660140 w 9973773"/>
              <a:gd name="connsiteY67" fmla="*/ 8914520 h 11297444"/>
              <a:gd name="connsiteX68" fmla="*/ 3704514 w 9973773"/>
              <a:gd name="connsiteY68" fmla="*/ 8852803 h 11297444"/>
              <a:gd name="connsiteX69" fmla="*/ 5691218 w 9973773"/>
              <a:gd name="connsiteY69" fmla="*/ 8826651 h 11297444"/>
              <a:gd name="connsiteX70" fmla="*/ 5727736 w 9973773"/>
              <a:gd name="connsiteY70" fmla="*/ 8829789 h 11297444"/>
              <a:gd name="connsiteX71" fmla="*/ 5776270 w 9973773"/>
              <a:gd name="connsiteY71" fmla="*/ 8882092 h 11297444"/>
              <a:gd name="connsiteX72" fmla="*/ 5801694 w 9973773"/>
              <a:gd name="connsiteY72" fmla="*/ 8995067 h 11297444"/>
              <a:gd name="connsiteX73" fmla="*/ 5782742 w 9973773"/>
              <a:gd name="connsiteY73" fmla="*/ 8989313 h 11297444"/>
              <a:gd name="connsiteX74" fmla="*/ 5700926 w 9973773"/>
              <a:gd name="connsiteY74" fmla="*/ 9077182 h 11297444"/>
              <a:gd name="connsiteX75" fmla="*/ 5625118 w 9973773"/>
              <a:gd name="connsiteY75" fmla="*/ 8976761 h 11297444"/>
              <a:gd name="connsiteX76" fmla="*/ 5650542 w 9973773"/>
              <a:gd name="connsiteY76" fmla="*/ 8838158 h 11297444"/>
              <a:gd name="connsiteX77" fmla="*/ 5691218 w 9973773"/>
              <a:gd name="connsiteY77" fmla="*/ 8826651 h 11297444"/>
              <a:gd name="connsiteX78" fmla="*/ 7943248 w 9973773"/>
              <a:gd name="connsiteY78" fmla="*/ 8796315 h 11297444"/>
              <a:gd name="connsiteX79" fmla="*/ 8032460 w 9973773"/>
              <a:gd name="connsiteY79" fmla="*/ 8796315 h 11297444"/>
              <a:gd name="connsiteX80" fmla="*/ 8095788 w 9973773"/>
              <a:gd name="connsiteY80" fmla="*/ 8815144 h 11297444"/>
              <a:gd name="connsiteX81" fmla="*/ 8102260 w 9973773"/>
              <a:gd name="connsiteY81" fmla="*/ 8883661 h 11297444"/>
              <a:gd name="connsiteX82" fmla="*/ 7968672 w 9973773"/>
              <a:gd name="connsiteY82" fmla="*/ 9008143 h 11297444"/>
              <a:gd name="connsiteX83" fmla="*/ 7924760 w 9973773"/>
              <a:gd name="connsiteY83" fmla="*/ 9021218 h 11297444"/>
              <a:gd name="connsiteX84" fmla="*/ 7797644 w 9973773"/>
              <a:gd name="connsiteY84" fmla="*/ 8889938 h 11297444"/>
              <a:gd name="connsiteX85" fmla="*/ 7943248 w 9973773"/>
              <a:gd name="connsiteY85" fmla="*/ 8796315 h 11297444"/>
              <a:gd name="connsiteX86" fmla="*/ 5280288 w 9973773"/>
              <a:gd name="connsiteY86" fmla="*/ 8750289 h 11297444"/>
              <a:gd name="connsiteX87" fmla="*/ 5380132 w 9973773"/>
              <a:gd name="connsiteY87" fmla="*/ 8826128 h 11297444"/>
              <a:gd name="connsiteX88" fmla="*/ 5504936 w 9973773"/>
              <a:gd name="connsiteY88" fmla="*/ 8978330 h 11297444"/>
              <a:gd name="connsiteX89" fmla="*/ 5330210 w 9973773"/>
              <a:gd name="connsiteY89" fmla="*/ 8876862 h 11297444"/>
              <a:gd name="connsiteX90" fmla="*/ 5317728 w 9973773"/>
              <a:gd name="connsiteY90" fmla="*/ 8927073 h 11297444"/>
              <a:gd name="connsiteX91" fmla="*/ 5242846 w 9973773"/>
              <a:gd name="connsiteY91" fmla="*/ 8946425 h 11297444"/>
              <a:gd name="connsiteX92" fmla="*/ 5230828 w 9973773"/>
              <a:gd name="connsiteY92" fmla="*/ 8858033 h 11297444"/>
              <a:gd name="connsiteX93" fmla="*/ 5280288 w 9973773"/>
              <a:gd name="connsiteY93" fmla="*/ 8750289 h 11297444"/>
              <a:gd name="connsiteX94" fmla="*/ 6911530 w 9973773"/>
              <a:gd name="connsiteY94" fmla="*/ 8694325 h 11297444"/>
              <a:gd name="connsiteX95" fmla="*/ 6943424 w 9973773"/>
              <a:gd name="connsiteY95" fmla="*/ 8769641 h 11297444"/>
              <a:gd name="connsiteX96" fmla="*/ 6815848 w 9973773"/>
              <a:gd name="connsiteY96" fmla="*/ 8902490 h 11297444"/>
              <a:gd name="connsiteX97" fmla="*/ 6815848 w 9973773"/>
              <a:gd name="connsiteY97" fmla="*/ 8775917 h 11297444"/>
              <a:gd name="connsiteX98" fmla="*/ 6867156 w 9973773"/>
              <a:gd name="connsiteY98" fmla="*/ 8744535 h 11297444"/>
              <a:gd name="connsiteX99" fmla="*/ 6911530 w 9973773"/>
              <a:gd name="connsiteY99" fmla="*/ 8694325 h 11297444"/>
              <a:gd name="connsiteX100" fmla="*/ 6306922 w 9973773"/>
              <a:gd name="connsiteY100" fmla="*/ 8638360 h 11297444"/>
              <a:gd name="connsiteX101" fmla="*/ 6432188 w 9973773"/>
              <a:gd name="connsiteY101" fmla="*/ 8739305 h 11297444"/>
              <a:gd name="connsiteX102" fmla="*/ 6331882 w 9973773"/>
              <a:gd name="connsiteY102" fmla="*/ 8872155 h 11297444"/>
              <a:gd name="connsiteX103" fmla="*/ 6188126 w 9973773"/>
              <a:gd name="connsiteY103" fmla="*/ 8859602 h 11297444"/>
              <a:gd name="connsiteX104" fmla="*/ 6200144 w 9973773"/>
              <a:gd name="connsiteY104" fmla="*/ 8764411 h 11297444"/>
              <a:gd name="connsiteX105" fmla="*/ 6306922 w 9973773"/>
              <a:gd name="connsiteY105" fmla="*/ 8638360 h 11297444"/>
              <a:gd name="connsiteX106" fmla="*/ 5908934 w 9973773"/>
              <a:gd name="connsiteY106" fmla="*/ 8575597 h 11297444"/>
              <a:gd name="connsiteX107" fmla="*/ 6003230 w 9973773"/>
              <a:gd name="connsiteY107" fmla="*/ 8662943 h 11297444"/>
              <a:gd name="connsiteX108" fmla="*/ 5915404 w 9973773"/>
              <a:gd name="connsiteY108" fmla="*/ 8750289 h 11297444"/>
              <a:gd name="connsiteX109" fmla="*/ 5814636 w 9973773"/>
              <a:gd name="connsiteY109" fmla="*/ 8656666 h 11297444"/>
              <a:gd name="connsiteX110" fmla="*/ 5908934 w 9973773"/>
              <a:gd name="connsiteY110" fmla="*/ 8575597 h 11297444"/>
              <a:gd name="connsiteX111" fmla="*/ 1808408 w 9973773"/>
              <a:gd name="connsiteY111" fmla="*/ 8381030 h 11297444"/>
              <a:gd name="connsiteX112" fmla="*/ 1820889 w 9973773"/>
              <a:gd name="connsiteY112" fmla="*/ 8381030 h 11297444"/>
              <a:gd name="connsiteX113" fmla="*/ 1898545 w 9973773"/>
              <a:gd name="connsiteY113" fmla="*/ 8694325 h 11297444"/>
              <a:gd name="connsiteX114" fmla="*/ 1776052 w 9973773"/>
              <a:gd name="connsiteY114" fmla="*/ 8456346 h 11297444"/>
              <a:gd name="connsiteX115" fmla="*/ 1814880 w 9973773"/>
              <a:gd name="connsiteY115" fmla="*/ 8568797 h 11297444"/>
              <a:gd name="connsiteX116" fmla="*/ 1808408 w 9973773"/>
              <a:gd name="connsiteY116" fmla="*/ 8381030 h 11297444"/>
              <a:gd name="connsiteX117" fmla="*/ 8838144 w 9973773"/>
              <a:gd name="connsiteY117" fmla="*/ 7813019 h 11297444"/>
              <a:gd name="connsiteX118" fmla="*/ 8963412 w 9973773"/>
              <a:gd name="connsiteY118" fmla="*/ 7876306 h 11297444"/>
              <a:gd name="connsiteX119" fmla="*/ 8838144 w 9973773"/>
              <a:gd name="connsiteY119" fmla="*/ 8047337 h 11297444"/>
              <a:gd name="connsiteX120" fmla="*/ 8725358 w 9973773"/>
              <a:gd name="connsiteY120" fmla="*/ 7933316 h 11297444"/>
              <a:gd name="connsiteX121" fmla="*/ 8838144 w 9973773"/>
              <a:gd name="connsiteY121" fmla="*/ 7813019 h 11297444"/>
              <a:gd name="connsiteX122" fmla="*/ 763979 w 9973773"/>
              <a:gd name="connsiteY122" fmla="*/ 7420289 h 11297444"/>
              <a:gd name="connsiteX123" fmla="*/ 799340 w 9973773"/>
              <a:gd name="connsiteY123" fmla="*/ 7423362 h 11297444"/>
              <a:gd name="connsiteX124" fmla="*/ 711977 w 9973773"/>
              <a:gd name="connsiteY124" fmla="*/ 7526399 h 11297444"/>
              <a:gd name="connsiteX125" fmla="*/ 736938 w 9973773"/>
              <a:gd name="connsiteY125" fmla="*/ 7420747 h 11297444"/>
              <a:gd name="connsiteX126" fmla="*/ 763979 w 9973773"/>
              <a:gd name="connsiteY126" fmla="*/ 7420289 h 11297444"/>
              <a:gd name="connsiteX127" fmla="*/ 1128454 w 9973773"/>
              <a:gd name="connsiteY127" fmla="*/ 7337585 h 11297444"/>
              <a:gd name="connsiteX128" fmla="*/ 1235232 w 9973773"/>
              <a:gd name="connsiteY128" fmla="*/ 7406102 h 11297444"/>
              <a:gd name="connsiteX129" fmla="*/ 1128454 w 9973773"/>
              <a:gd name="connsiteY129" fmla="*/ 7480895 h 11297444"/>
              <a:gd name="connsiteX130" fmla="*/ 1053571 w 9973773"/>
              <a:gd name="connsiteY130" fmla="*/ 7412379 h 11297444"/>
              <a:gd name="connsiteX131" fmla="*/ 1128454 w 9973773"/>
              <a:gd name="connsiteY131" fmla="*/ 7337585 h 11297444"/>
              <a:gd name="connsiteX132" fmla="*/ 883467 w 9973773"/>
              <a:gd name="connsiteY132" fmla="*/ 7143541 h 11297444"/>
              <a:gd name="connsiteX133" fmla="*/ 914900 w 9973773"/>
              <a:gd name="connsiteY133" fmla="*/ 7161848 h 11297444"/>
              <a:gd name="connsiteX134" fmla="*/ 821065 w 9973773"/>
              <a:gd name="connsiteY134" fmla="*/ 7285283 h 11297444"/>
              <a:gd name="connsiteX135" fmla="*/ 796104 w 9973773"/>
              <a:gd name="connsiteY135" fmla="*/ 7266976 h 11297444"/>
              <a:gd name="connsiteX136" fmla="*/ 883467 w 9973773"/>
              <a:gd name="connsiteY136" fmla="*/ 7143541 h 11297444"/>
              <a:gd name="connsiteX137" fmla="*/ 681007 w 9973773"/>
              <a:gd name="connsiteY137" fmla="*/ 7110591 h 11297444"/>
              <a:gd name="connsiteX138" fmla="*/ 649112 w 9973773"/>
              <a:gd name="connsiteY138" fmla="*/ 7199505 h 11297444"/>
              <a:gd name="connsiteX139" fmla="*/ 592719 w 9973773"/>
              <a:gd name="connsiteY139" fmla="*/ 7275345 h 11297444"/>
              <a:gd name="connsiteX140" fmla="*/ 542335 w 9973773"/>
              <a:gd name="connsiteY140" fmla="*/ 7230887 h 11297444"/>
              <a:gd name="connsiteX141" fmla="*/ 579776 w 9973773"/>
              <a:gd name="connsiteY141" fmla="*/ 7141972 h 11297444"/>
              <a:gd name="connsiteX142" fmla="*/ 681007 w 9973773"/>
              <a:gd name="connsiteY142" fmla="*/ 7110591 h 11297444"/>
              <a:gd name="connsiteX143" fmla="*/ 95826 w 9973773"/>
              <a:gd name="connsiteY143" fmla="*/ 7040439 h 11297444"/>
              <a:gd name="connsiteX144" fmla="*/ 159138 w 9973773"/>
              <a:gd name="connsiteY144" fmla="*/ 7059857 h 11297444"/>
              <a:gd name="connsiteX145" fmla="*/ 121235 w 9973773"/>
              <a:gd name="connsiteY145" fmla="*/ 7135696 h 11297444"/>
              <a:gd name="connsiteX146" fmla="*/ 32485 w 9973773"/>
              <a:gd name="connsiteY146" fmla="*/ 7192706 h 11297444"/>
              <a:gd name="connsiteX147" fmla="*/ 1052 w 9973773"/>
              <a:gd name="connsiteY147" fmla="*/ 7123666 h 11297444"/>
              <a:gd name="connsiteX148" fmla="*/ 82869 w 9973773"/>
              <a:gd name="connsiteY148" fmla="*/ 7041028 h 11297444"/>
              <a:gd name="connsiteX149" fmla="*/ 95826 w 9973773"/>
              <a:gd name="connsiteY149" fmla="*/ 7040439 h 11297444"/>
              <a:gd name="connsiteX150" fmla="*/ 588096 w 9973773"/>
              <a:gd name="connsiteY150" fmla="*/ 6865813 h 11297444"/>
              <a:gd name="connsiteX151" fmla="*/ 651423 w 9973773"/>
              <a:gd name="connsiteY151" fmla="*/ 6916547 h 11297444"/>
              <a:gd name="connsiteX152" fmla="*/ 632471 w 9973773"/>
              <a:gd name="connsiteY152" fmla="*/ 6978787 h 11297444"/>
              <a:gd name="connsiteX153" fmla="*/ 550655 w 9973773"/>
              <a:gd name="connsiteY153" fmla="*/ 7016968 h 11297444"/>
              <a:gd name="connsiteX154" fmla="*/ 487328 w 9973773"/>
              <a:gd name="connsiteY154" fmla="*/ 7003893 h 11297444"/>
              <a:gd name="connsiteX155" fmla="*/ 234946 w 9973773"/>
              <a:gd name="connsiteY155" fmla="*/ 7054626 h 11297444"/>
              <a:gd name="connsiteX156" fmla="*/ 234946 w 9973773"/>
              <a:gd name="connsiteY156" fmla="*/ 7035274 h 11297444"/>
              <a:gd name="connsiteX157" fmla="*/ 449425 w 9973773"/>
              <a:gd name="connsiteY157" fmla="*/ 6960481 h 11297444"/>
              <a:gd name="connsiteX158" fmla="*/ 588096 w 9973773"/>
              <a:gd name="connsiteY158" fmla="*/ 6865813 h 11297444"/>
              <a:gd name="connsiteX159" fmla="*/ 876996 w 9973773"/>
              <a:gd name="connsiteY159" fmla="*/ 6859013 h 11297444"/>
              <a:gd name="connsiteX160" fmla="*/ 907966 w 9973773"/>
              <a:gd name="connsiteY160" fmla="*/ 6859013 h 11297444"/>
              <a:gd name="connsiteX161" fmla="*/ 938936 w 9973773"/>
              <a:gd name="connsiteY161" fmla="*/ 6872089 h 11297444"/>
              <a:gd name="connsiteX162" fmla="*/ 1007348 w 9973773"/>
              <a:gd name="connsiteY162" fmla="*/ 6928053 h 11297444"/>
              <a:gd name="connsiteX163" fmla="*/ 1000876 w 9973773"/>
              <a:gd name="connsiteY163" fmla="*/ 6959435 h 11297444"/>
              <a:gd name="connsiteX164" fmla="*/ 895486 w 9973773"/>
              <a:gd name="connsiteY164" fmla="*/ 6959435 h 11297444"/>
              <a:gd name="connsiteX165" fmla="*/ 852035 w 9973773"/>
              <a:gd name="connsiteY165" fmla="*/ 6909224 h 11297444"/>
              <a:gd name="connsiteX166" fmla="*/ 876996 w 9973773"/>
              <a:gd name="connsiteY166" fmla="*/ 6859013 h 11297444"/>
              <a:gd name="connsiteX167" fmla="*/ 9738586 w 9973773"/>
              <a:gd name="connsiteY167" fmla="*/ 6394563 h 11297444"/>
              <a:gd name="connsiteX168" fmla="*/ 9941048 w 9973773"/>
              <a:gd name="connsiteY168" fmla="*/ 6438497 h 11297444"/>
              <a:gd name="connsiteX169" fmla="*/ 9972480 w 9973773"/>
              <a:gd name="connsiteY169" fmla="*/ 6507014 h 11297444"/>
              <a:gd name="connsiteX170" fmla="*/ 9909616 w 9973773"/>
              <a:gd name="connsiteY170" fmla="*/ 6582330 h 11297444"/>
              <a:gd name="connsiteX171" fmla="*/ 9694212 w 9973773"/>
              <a:gd name="connsiteY171" fmla="*/ 6526366 h 11297444"/>
              <a:gd name="connsiteX172" fmla="*/ 9668788 w 9973773"/>
              <a:gd name="connsiteY172" fmla="*/ 6451050 h 11297444"/>
              <a:gd name="connsiteX173" fmla="*/ 9738586 w 9973773"/>
              <a:gd name="connsiteY173" fmla="*/ 6394563 h 11297444"/>
              <a:gd name="connsiteX174" fmla="*/ 827536 w 9973773"/>
              <a:gd name="connsiteY174" fmla="*/ 6136709 h 11297444"/>
              <a:gd name="connsiteX175" fmla="*/ 901957 w 9973773"/>
              <a:gd name="connsiteY175" fmla="*/ 6149262 h 11297444"/>
              <a:gd name="connsiteX176" fmla="*/ 813207 w 9973773"/>
              <a:gd name="connsiteY176" fmla="*/ 6216733 h 11297444"/>
              <a:gd name="connsiteX177" fmla="*/ 756352 w 9973773"/>
              <a:gd name="connsiteY177" fmla="*/ 6216733 h 11297444"/>
              <a:gd name="connsiteX178" fmla="*/ 762361 w 9973773"/>
              <a:gd name="connsiteY178" fmla="*/ 6161291 h 11297444"/>
              <a:gd name="connsiteX179" fmla="*/ 827536 w 9973773"/>
              <a:gd name="connsiteY179" fmla="*/ 6136709 h 11297444"/>
              <a:gd name="connsiteX180" fmla="*/ 7409362 w 9973773"/>
              <a:gd name="connsiteY180" fmla="*/ 6060870 h 11297444"/>
              <a:gd name="connsiteX181" fmla="*/ 7435248 w 9973773"/>
              <a:gd name="connsiteY181" fmla="*/ 6104281 h 11297444"/>
              <a:gd name="connsiteX182" fmla="*/ 7428776 w 9973773"/>
              <a:gd name="connsiteY182" fmla="*/ 6147693 h 11297444"/>
              <a:gd name="connsiteX183" fmla="*/ 7383940 w 9973773"/>
              <a:gd name="connsiteY183" fmla="*/ 6153446 h 11297444"/>
              <a:gd name="connsiteX184" fmla="*/ 7346036 w 9973773"/>
              <a:gd name="connsiteY184" fmla="*/ 6116834 h 11297444"/>
              <a:gd name="connsiteX185" fmla="*/ 7383940 w 9973773"/>
              <a:gd name="connsiteY185" fmla="*/ 6104281 h 11297444"/>
              <a:gd name="connsiteX186" fmla="*/ 7409362 w 9973773"/>
              <a:gd name="connsiteY186" fmla="*/ 6060870 h 11297444"/>
              <a:gd name="connsiteX187" fmla="*/ 846026 w 9973773"/>
              <a:gd name="connsiteY187" fmla="*/ 6021643 h 11297444"/>
              <a:gd name="connsiteX188" fmla="*/ 852035 w 9973773"/>
              <a:gd name="connsiteY188" fmla="*/ 6034195 h 11297444"/>
              <a:gd name="connsiteX189" fmla="*/ 606124 w 9973773"/>
              <a:gd name="connsiteY189" fmla="*/ 6103758 h 11297444"/>
              <a:gd name="connsiteX190" fmla="*/ 681931 w 9973773"/>
              <a:gd name="connsiteY190" fmla="*/ 6330230 h 11297444"/>
              <a:gd name="connsiteX191" fmla="*/ 548806 w 9973773"/>
              <a:gd name="connsiteY191" fmla="*/ 6537873 h 11297444"/>
              <a:gd name="connsiteX192" fmla="*/ 530316 w 9973773"/>
              <a:gd name="connsiteY192" fmla="*/ 6714657 h 11297444"/>
              <a:gd name="connsiteX193" fmla="*/ 517836 w 9973773"/>
              <a:gd name="connsiteY193" fmla="*/ 6582330 h 11297444"/>
              <a:gd name="connsiteX194" fmla="*/ 543259 w 9973773"/>
              <a:gd name="connsiteY194" fmla="*/ 6500215 h 11297444"/>
              <a:gd name="connsiteX195" fmla="*/ 473461 w 9973773"/>
              <a:gd name="connsiteY195" fmla="*/ 6412346 h 11297444"/>
              <a:gd name="connsiteX196" fmla="*/ 473461 w 9973773"/>
              <a:gd name="connsiteY196" fmla="*/ 6368411 h 11297444"/>
              <a:gd name="connsiteX197" fmla="*/ 366222 w 9973773"/>
              <a:gd name="connsiteY197" fmla="*/ 6204180 h 11297444"/>
              <a:gd name="connsiteX198" fmla="*/ 353279 w 9973773"/>
              <a:gd name="connsiteY198" fmla="*/ 6128864 h 11297444"/>
              <a:gd name="connsiteX199" fmla="*/ 454509 w 9973773"/>
              <a:gd name="connsiteY199" fmla="*/ 6053024 h 11297444"/>
              <a:gd name="connsiteX200" fmla="*/ 846026 w 9973773"/>
              <a:gd name="connsiteY200" fmla="*/ 6021643 h 11297444"/>
              <a:gd name="connsiteX201" fmla="*/ 7742174 w 9973773"/>
              <a:gd name="connsiteY201" fmla="*/ 5922267 h 11297444"/>
              <a:gd name="connsiteX202" fmla="*/ 7900260 w 9973773"/>
              <a:gd name="connsiteY202" fmla="*/ 6079176 h 11297444"/>
              <a:gd name="connsiteX203" fmla="*/ 7748646 w 9973773"/>
              <a:gd name="connsiteY203" fmla="*/ 6229808 h 11297444"/>
              <a:gd name="connsiteX204" fmla="*/ 7590098 w 9973773"/>
              <a:gd name="connsiteY204" fmla="*/ 6085452 h 11297444"/>
              <a:gd name="connsiteX205" fmla="*/ 7742174 w 9973773"/>
              <a:gd name="connsiteY205" fmla="*/ 5922267 h 11297444"/>
              <a:gd name="connsiteX206" fmla="*/ 7565600 w 9973773"/>
              <a:gd name="connsiteY206" fmla="*/ 5797263 h 11297444"/>
              <a:gd name="connsiteX207" fmla="*/ 7577618 w 9973773"/>
              <a:gd name="connsiteY207" fmla="*/ 5809815 h 11297444"/>
              <a:gd name="connsiteX208" fmla="*/ 7534628 w 9973773"/>
              <a:gd name="connsiteY208" fmla="*/ 5896115 h 11297444"/>
              <a:gd name="connsiteX209" fmla="*/ 7590098 w 9973773"/>
              <a:gd name="connsiteY209" fmla="*/ 5921221 h 11297444"/>
              <a:gd name="connsiteX210" fmla="*/ 7590098 w 9973773"/>
              <a:gd name="connsiteY210" fmla="*/ 5940050 h 11297444"/>
              <a:gd name="connsiteX211" fmla="*/ 7534628 w 9973773"/>
              <a:gd name="connsiteY211" fmla="*/ 5945803 h 11297444"/>
              <a:gd name="connsiteX212" fmla="*/ 7497188 w 9973773"/>
              <a:gd name="connsiteY212" fmla="*/ 5859503 h 11297444"/>
              <a:gd name="connsiteX213" fmla="*/ 7565600 w 9973773"/>
              <a:gd name="connsiteY213" fmla="*/ 5797263 h 11297444"/>
              <a:gd name="connsiteX214" fmla="*/ 8352330 w 9973773"/>
              <a:gd name="connsiteY214" fmla="*/ 5764312 h 11297444"/>
              <a:gd name="connsiteX215" fmla="*/ 8484532 w 9973773"/>
              <a:gd name="connsiteY215" fmla="*/ 5942665 h 11297444"/>
              <a:gd name="connsiteX216" fmla="*/ 8352330 w 9973773"/>
              <a:gd name="connsiteY216" fmla="*/ 5764312 h 11297444"/>
              <a:gd name="connsiteX217" fmla="*/ 106905 w 9973773"/>
              <a:gd name="connsiteY217" fmla="*/ 5394530 h 11297444"/>
              <a:gd name="connsiteX218" fmla="*/ 175779 w 9973773"/>
              <a:gd name="connsiteY218" fmla="*/ 5437941 h 11297444"/>
              <a:gd name="connsiteX219" fmla="*/ 100434 w 9973773"/>
              <a:gd name="connsiteY219" fmla="*/ 5487629 h 11297444"/>
              <a:gd name="connsiteX220" fmla="*/ 43578 w 9973773"/>
              <a:gd name="connsiteY220" fmla="*/ 5437941 h 11297444"/>
              <a:gd name="connsiteX221" fmla="*/ 106905 w 9973773"/>
              <a:gd name="connsiteY221" fmla="*/ 5394530 h 11297444"/>
              <a:gd name="connsiteX222" fmla="*/ 7995944 w 9973773"/>
              <a:gd name="connsiteY222" fmla="*/ 5298815 h 11297444"/>
              <a:gd name="connsiteX223" fmla="*/ 7995944 w 9973773"/>
              <a:gd name="connsiteY223" fmla="*/ 5493382 h 11297444"/>
              <a:gd name="connsiteX224" fmla="*/ 7995944 w 9973773"/>
              <a:gd name="connsiteY224" fmla="*/ 5298815 h 11297444"/>
              <a:gd name="connsiteX225" fmla="*/ 7843404 w 9973773"/>
              <a:gd name="connsiteY225" fmla="*/ 5223499 h 11297444"/>
              <a:gd name="connsiteX226" fmla="*/ 7881772 w 9973773"/>
              <a:gd name="connsiteY226" fmla="*/ 5424342 h 11297444"/>
              <a:gd name="connsiteX227" fmla="*/ 7849876 w 9973773"/>
              <a:gd name="connsiteY227" fmla="*/ 5424342 h 11297444"/>
              <a:gd name="connsiteX228" fmla="*/ 7817982 w 9973773"/>
              <a:gd name="connsiteY228" fmla="*/ 5254881 h 11297444"/>
              <a:gd name="connsiteX229" fmla="*/ 7862820 w 9973773"/>
              <a:gd name="connsiteY229" fmla="*/ 5261157 h 11297444"/>
              <a:gd name="connsiteX230" fmla="*/ 7843404 w 9973773"/>
              <a:gd name="connsiteY230" fmla="*/ 5223499 h 11297444"/>
              <a:gd name="connsiteX231" fmla="*/ 1039242 w 9973773"/>
              <a:gd name="connsiteY231" fmla="*/ 5143998 h 11297444"/>
              <a:gd name="connsiteX232" fmla="*/ 1076683 w 9973773"/>
              <a:gd name="connsiteY232" fmla="*/ 5198917 h 11297444"/>
              <a:gd name="connsiteX233" fmla="*/ 1045251 w 9973773"/>
              <a:gd name="connsiteY233" fmla="*/ 5216700 h 11297444"/>
              <a:gd name="connsiteX234" fmla="*/ 969906 w 9973773"/>
              <a:gd name="connsiteY234" fmla="*/ 5223499 h 11297444"/>
              <a:gd name="connsiteX235" fmla="*/ 957426 w 9973773"/>
              <a:gd name="connsiteY235" fmla="*/ 5192640 h 11297444"/>
              <a:gd name="connsiteX236" fmla="*/ 1014281 w 9973773"/>
              <a:gd name="connsiteY236" fmla="*/ 5156028 h 11297444"/>
              <a:gd name="connsiteX237" fmla="*/ 1039242 w 9973773"/>
              <a:gd name="connsiteY237" fmla="*/ 5143998 h 11297444"/>
              <a:gd name="connsiteX238" fmla="*/ 7855424 w 9973773"/>
              <a:gd name="connsiteY238" fmla="*/ 5081235 h 11297444"/>
              <a:gd name="connsiteX239" fmla="*/ 7880846 w 9973773"/>
              <a:gd name="connsiteY239" fmla="*/ 5200486 h 11297444"/>
              <a:gd name="connsiteX240" fmla="*/ 7774994 w 9973773"/>
              <a:gd name="connsiteY240" fmla="*/ 5181134 h 11297444"/>
              <a:gd name="connsiteX241" fmla="*/ 7855424 w 9973773"/>
              <a:gd name="connsiteY241" fmla="*/ 5081235 h 11297444"/>
              <a:gd name="connsiteX242" fmla="*/ 952341 w 9973773"/>
              <a:gd name="connsiteY242" fmla="*/ 4902882 h 11297444"/>
              <a:gd name="connsiteX243" fmla="*/ 1083155 w 9973773"/>
              <a:gd name="connsiteY243" fmla="*/ 5023179 h 11297444"/>
              <a:gd name="connsiteX244" fmla="*/ 952341 w 9973773"/>
              <a:gd name="connsiteY244" fmla="*/ 5137722 h 11297444"/>
              <a:gd name="connsiteX245" fmla="*/ 802576 w 9973773"/>
              <a:gd name="connsiteY245" fmla="*/ 5042531 h 11297444"/>
              <a:gd name="connsiteX246" fmla="*/ 952341 w 9973773"/>
              <a:gd name="connsiteY246" fmla="*/ 4902882 h 11297444"/>
              <a:gd name="connsiteX247" fmla="*/ 9469100 w 9973773"/>
              <a:gd name="connsiteY247" fmla="*/ 4833319 h 11297444"/>
              <a:gd name="connsiteX248" fmla="*/ 9675722 w 9973773"/>
              <a:gd name="connsiteY248" fmla="*/ 4979244 h 11297444"/>
              <a:gd name="connsiteX249" fmla="*/ 9475110 w 9973773"/>
              <a:gd name="connsiteY249" fmla="*/ 5131446 h 11297444"/>
              <a:gd name="connsiteX250" fmla="*/ 9312402 w 9973773"/>
              <a:gd name="connsiteY250" fmla="*/ 4966691 h 11297444"/>
              <a:gd name="connsiteX251" fmla="*/ 9469100 w 9973773"/>
              <a:gd name="connsiteY251" fmla="*/ 4833319 h 11297444"/>
              <a:gd name="connsiteX252" fmla="*/ 492875 w 9973773"/>
              <a:gd name="connsiteY252" fmla="*/ 4741266 h 11297444"/>
              <a:gd name="connsiteX253" fmla="*/ 575154 w 9973773"/>
              <a:gd name="connsiteY253" fmla="*/ 4810828 h 11297444"/>
              <a:gd name="connsiteX254" fmla="*/ 499346 w 9973773"/>
              <a:gd name="connsiteY254" fmla="*/ 4873592 h 11297444"/>
              <a:gd name="connsiteX255" fmla="*/ 429548 w 9973773"/>
              <a:gd name="connsiteY255" fmla="*/ 4798276 h 11297444"/>
              <a:gd name="connsiteX256" fmla="*/ 492875 w 9973773"/>
              <a:gd name="connsiteY256" fmla="*/ 4741266 h 11297444"/>
              <a:gd name="connsiteX257" fmla="*/ 8642616 w 9973773"/>
              <a:gd name="connsiteY257" fmla="*/ 4570235 h 11297444"/>
              <a:gd name="connsiteX258" fmla="*/ 8692076 w 9973773"/>
              <a:gd name="connsiteY258" fmla="*/ 4658104 h 11297444"/>
              <a:gd name="connsiteX259" fmla="*/ 8593620 w 9973773"/>
              <a:gd name="connsiteY259" fmla="*/ 4715114 h 11297444"/>
              <a:gd name="connsiteX260" fmla="*/ 8605638 w 9973773"/>
              <a:gd name="connsiteY260" fmla="*/ 4645551 h 11297444"/>
              <a:gd name="connsiteX261" fmla="*/ 8642616 w 9973773"/>
              <a:gd name="connsiteY261" fmla="*/ 4570235 h 11297444"/>
              <a:gd name="connsiteX262" fmla="*/ 9040144 w 9973773"/>
              <a:gd name="connsiteY262" fmla="*/ 4332256 h 11297444"/>
              <a:gd name="connsiteX263" fmla="*/ 9057708 w 9973773"/>
              <a:gd name="connsiteY263" fmla="*/ 4336179 h 11297444"/>
              <a:gd name="connsiteX264" fmla="*/ 9083126 w 9973773"/>
              <a:gd name="connsiteY264" fmla="*/ 4344222 h 11297444"/>
              <a:gd name="connsiteX265" fmla="*/ 9083132 w 9973773"/>
              <a:gd name="connsiteY265" fmla="*/ 4344285 h 11297444"/>
              <a:gd name="connsiteX266" fmla="*/ 9083264 w 9973773"/>
              <a:gd name="connsiteY266" fmla="*/ 4344265 h 11297444"/>
              <a:gd name="connsiteX267" fmla="*/ 9084980 w 9973773"/>
              <a:gd name="connsiteY267" fmla="*/ 4344808 h 11297444"/>
              <a:gd name="connsiteX268" fmla="*/ 9021192 w 9973773"/>
              <a:gd name="connsiteY268" fmla="*/ 4451507 h 11297444"/>
              <a:gd name="connsiteX269" fmla="*/ 8919498 w 9973773"/>
              <a:gd name="connsiteY269" fmla="*/ 4438954 h 11297444"/>
              <a:gd name="connsiteX270" fmla="*/ 9040144 w 9973773"/>
              <a:gd name="connsiteY270" fmla="*/ 4332256 h 11297444"/>
              <a:gd name="connsiteX271" fmla="*/ 9070650 w 9973773"/>
              <a:gd name="connsiteY271" fmla="*/ 4249617 h 11297444"/>
              <a:gd name="connsiteX272" fmla="*/ 9133516 w 9973773"/>
              <a:gd name="connsiteY272" fmla="*/ 4293551 h 11297444"/>
              <a:gd name="connsiteX273" fmla="*/ 9209322 w 9973773"/>
              <a:gd name="connsiteY273" fmla="*/ 4255893 h 11297444"/>
              <a:gd name="connsiteX274" fmla="*/ 9234744 w 9973773"/>
              <a:gd name="connsiteY274" fmla="*/ 4293551 h 11297444"/>
              <a:gd name="connsiteX275" fmla="*/ 9171880 w 9973773"/>
              <a:gd name="connsiteY275" fmla="*/ 4324933 h 11297444"/>
              <a:gd name="connsiteX276" fmla="*/ 9190832 w 9973773"/>
              <a:gd name="connsiteY276" fmla="*/ 4388220 h 11297444"/>
              <a:gd name="connsiteX277" fmla="*/ 9209322 w 9973773"/>
              <a:gd name="connsiteY277" fmla="*/ 4388220 h 11297444"/>
              <a:gd name="connsiteX278" fmla="*/ 9354928 w 9973773"/>
              <a:gd name="connsiteY278" fmla="*/ 4457260 h 11297444"/>
              <a:gd name="connsiteX279" fmla="*/ 9487590 w 9973773"/>
              <a:gd name="connsiteY279" fmla="*/ 4620969 h 11297444"/>
              <a:gd name="connsiteX280" fmla="*/ 9392832 w 9973773"/>
              <a:gd name="connsiteY280" fmla="*/ 4802983 h 11297444"/>
              <a:gd name="connsiteX281" fmla="*/ 9184360 w 9973773"/>
              <a:gd name="connsiteY281" fmla="*/ 4802983 h 11297444"/>
              <a:gd name="connsiteX282" fmla="*/ 9133516 w 9973773"/>
              <a:gd name="connsiteY282" fmla="*/ 4759049 h 11297444"/>
              <a:gd name="connsiteX283" fmla="*/ 9064180 w 9973773"/>
              <a:gd name="connsiteY283" fmla="*/ 4802983 h 11297444"/>
              <a:gd name="connsiteX284" fmla="*/ 9045228 w 9973773"/>
              <a:gd name="connsiteY284" fmla="*/ 4790430 h 11297444"/>
              <a:gd name="connsiteX285" fmla="*/ 9089602 w 9973773"/>
              <a:gd name="connsiteY285" fmla="*/ 4721390 h 11297444"/>
              <a:gd name="connsiteX286" fmla="*/ 9177890 w 9973773"/>
              <a:gd name="connsiteY286" fmla="*/ 4482365 h 11297444"/>
              <a:gd name="connsiteX287" fmla="*/ 9096074 w 9973773"/>
              <a:gd name="connsiteY287" fmla="*/ 4419602 h 11297444"/>
              <a:gd name="connsiteX288" fmla="*/ 9139986 w 9973773"/>
              <a:gd name="connsiteY288" fmla="*/ 4331733 h 11297444"/>
              <a:gd name="connsiteX289" fmla="*/ 9109132 w 9973773"/>
              <a:gd name="connsiteY289" fmla="*/ 4340363 h 11297444"/>
              <a:gd name="connsiteX290" fmla="*/ 9083264 w 9973773"/>
              <a:gd name="connsiteY290" fmla="*/ 4344265 h 11297444"/>
              <a:gd name="connsiteX291" fmla="*/ 9083126 w 9973773"/>
              <a:gd name="connsiteY291" fmla="*/ 4344222 h 11297444"/>
              <a:gd name="connsiteX292" fmla="*/ 9079144 w 9973773"/>
              <a:gd name="connsiteY292" fmla="*/ 4304012 h 11297444"/>
              <a:gd name="connsiteX293" fmla="*/ 9070650 w 9973773"/>
              <a:gd name="connsiteY293" fmla="*/ 4249617 h 11297444"/>
              <a:gd name="connsiteX294" fmla="*/ 9312402 w 9973773"/>
              <a:gd name="connsiteY294" fmla="*/ 4206729 h 11297444"/>
              <a:gd name="connsiteX295" fmla="*/ 9375266 w 9973773"/>
              <a:gd name="connsiteY295" fmla="*/ 4280999 h 11297444"/>
              <a:gd name="connsiteX296" fmla="*/ 9312402 w 9973773"/>
              <a:gd name="connsiteY296" fmla="*/ 4348993 h 11297444"/>
              <a:gd name="connsiteX297" fmla="*/ 9236594 w 9973773"/>
              <a:gd name="connsiteY297" fmla="*/ 4293551 h 11297444"/>
              <a:gd name="connsiteX298" fmla="*/ 9312402 w 9973773"/>
              <a:gd name="connsiteY298" fmla="*/ 4206729 h 11297444"/>
              <a:gd name="connsiteX299" fmla="*/ 8774356 w 9973773"/>
              <a:gd name="connsiteY299" fmla="*/ 4091139 h 11297444"/>
              <a:gd name="connsiteX300" fmla="*/ 8850624 w 9973773"/>
              <a:gd name="connsiteY300" fmla="*/ 4148672 h 11297444"/>
              <a:gd name="connsiteX301" fmla="*/ 8787298 w 9973773"/>
              <a:gd name="connsiteY301" fmla="*/ 4180577 h 11297444"/>
              <a:gd name="connsiteX302" fmla="*/ 8787298 w 9973773"/>
              <a:gd name="connsiteY302" fmla="*/ 4168024 h 11297444"/>
              <a:gd name="connsiteX303" fmla="*/ 8692076 w 9973773"/>
              <a:gd name="connsiteY303" fmla="*/ 4148672 h 11297444"/>
              <a:gd name="connsiteX304" fmla="*/ 8774356 w 9973773"/>
              <a:gd name="connsiteY304" fmla="*/ 4091139 h 11297444"/>
              <a:gd name="connsiteX305" fmla="*/ 8784524 w 9973773"/>
              <a:gd name="connsiteY305" fmla="*/ 3955151 h 11297444"/>
              <a:gd name="connsiteX306" fmla="*/ 8857096 w 9973773"/>
              <a:gd name="connsiteY306" fmla="*/ 3991763 h 11297444"/>
              <a:gd name="connsiteX307" fmla="*/ 8717962 w 9973773"/>
              <a:gd name="connsiteY307" fmla="*/ 4091139 h 11297444"/>
              <a:gd name="connsiteX308" fmla="*/ 8661106 w 9973773"/>
              <a:gd name="connsiteY308" fmla="*/ 4079109 h 11297444"/>
              <a:gd name="connsiteX309" fmla="*/ 8629674 w 9973773"/>
              <a:gd name="connsiteY309" fmla="*/ 4047728 h 11297444"/>
              <a:gd name="connsiteX310" fmla="*/ 8711490 w 9973773"/>
              <a:gd name="connsiteY310" fmla="*/ 3979211 h 11297444"/>
              <a:gd name="connsiteX311" fmla="*/ 8784524 w 9973773"/>
              <a:gd name="connsiteY311" fmla="*/ 3955151 h 11297444"/>
              <a:gd name="connsiteX312" fmla="*/ 8536302 w 9973773"/>
              <a:gd name="connsiteY312" fmla="*/ 3556603 h 11297444"/>
              <a:gd name="connsiteX313" fmla="*/ 8668040 w 9973773"/>
              <a:gd name="connsiteY313" fmla="*/ 3588507 h 11297444"/>
              <a:gd name="connsiteX314" fmla="*/ 8649550 w 9973773"/>
              <a:gd name="connsiteY314" fmla="*/ 3708281 h 11297444"/>
              <a:gd name="connsiteX315" fmla="*/ 8624128 w 9973773"/>
              <a:gd name="connsiteY315" fmla="*/ 3815502 h 11297444"/>
              <a:gd name="connsiteX316" fmla="*/ 8724432 w 9973773"/>
              <a:gd name="connsiteY316" fmla="*/ 3683176 h 11297444"/>
              <a:gd name="connsiteX317" fmla="*/ 8862644 w 9973773"/>
              <a:gd name="connsiteY317" fmla="*/ 3702005 h 11297444"/>
              <a:gd name="connsiteX318" fmla="*/ 8856172 w 9973773"/>
              <a:gd name="connsiteY318" fmla="*/ 3865713 h 11297444"/>
              <a:gd name="connsiteX319" fmla="*/ 8705944 w 9973773"/>
              <a:gd name="connsiteY319" fmla="*/ 3891342 h 11297444"/>
              <a:gd name="connsiteX320" fmla="*/ 8523820 w 9973773"/>
              <a:gd name="connsiteY320" fmla="*/ 3695729 h 11297444"/>
              <a:gd name="connsiteX321" fmla="*/ 8561724 w 9973773"/>
              <a:gd name="connsiteY321" fmla="*/ 3626166 h 11297444"/>
              <a:gd name="connsiteX322" fmla="*/ 8624128 w 9973773"/>
              <a:gd name="connsiteY322" fmla="*/ 3658070 h 11297444"/>
              <a:gd name="connsiteX323" fmla="*/ 8618118 w 9973773"/>
              <a:gd name="connsiteY323" fmla="*/ 3594784 h 11297444"/>
              <a:gd name="connsiteX324" fmla="*/ 8536302 w 9973773"/>
              <a:gd name="connsiteY324" fmla="*/ 3582231 h 11297444"/>
              <a:gd name="connsiteX325" fmla="*/ 8536302 w 9973773"/>
              <a:gd name="connsiteY325" fmla="*/ 3556603 h 11297444"/>
              <a:gd name="connsiteX326" fmla="*/ 133253 w 9973773"/>
              <a:gd name="connsiteY326" fmla="*/ 3533589 h 11297444"/>
              <a:gd name="connsiteX327" fmla="*/ 222003 w 9973773"/>
              <a:gd name="connsiteY327" fmla="*/ 3659116 h 11297444"/>
              <a:gd name="connsiteX328" fmla="*/ 145733 w 9973773"/>
              <a:gd name="connsiteY328" fmla="*/ 3709328 h 11297444"/>
              <a:gd name="connsiteX329" fmla="*/ 50050 w 9973773"/>
              <a:gd name="connsiteY329" fmla="*/ 3609429 h 11297444"/>
              <a:gd name="connsiteX330" fmla="*/ 133253 w 9973773"/>
              <a:gd name="connsiteY330" fmla="*/ 3533589 h 11297444"/>
              <a:gd name="connsiteX331" fmla="*/ 8770656 w 9973773"/>
              <a:gd name="connsiteY331" fmla="*/ 3303456 h 11297444"/>
              <a:gd name="connsiteX332" fmla="*/ 8830748 w 9973773"/>
              <a:gd name="connsiteY332" fmla="*/ 3306071 h 11297444"/>
              <a:gd name="connsiteX333" fmla="*/ 8755864 w 9973773"/>
              <a:gd name="connsiteY333" fmla="*/ 3368835 h 11297444"/>
              <a:gd name="connsiteX334" fmla="*/ 8755864 w 9973773"/>
              <a:gd name="connsiteY334" fmla="*/ 3412769 h 11297444"/>
              <a:gd name="connsiteX335" fmla="*/ 8618118 w 9973773"/>
              <a:gd name="connsiteY335" fmla="*/ 3493839 h 11297444"/>
              <a:gd name="connsiteX336" fmla="*/ 8593156 w 9973773"/>
              <a:gd name="connsiteY336" fmla="*/ 3418523 h 11297444"/>
              <a:gd name="connsiteX337" fmla="*/ 8724432 w 9973773"/>
              <a:gd name="connsiteY337" fmla="*/ 3393417 h 11297444"/>
              <a:gd name="connsiteX338" fmla="*/ 8624588 w 9973773"/>
              <a:gd name="connsiteY338" fmla="*/ 3324377 h 11297444"/>
              <a:gd name="connsiteX339" fmla="*/ 8724432 w 9973773"/>
              <a:gd name="connsiteY339" fmla="*/ 3306071 h 11297444"/>
              <a:gd name="connsiteX340" fmla="*/ 8770656 w 9973773"/>
              <a:gd name="connsiteY340" fmla="*/ 3303456 h 11297444"/>
              <a:gd name="connsiteX341" fmla="*/ 538637 w 9973773"/>
              <a:gd name="connsiteY341" fmla="*/ 3037234 h 11297444"/>
              <a:gd name="connsiteX342" fmla="*/ 548806 w 9973773"/>
              <a:gd name="connsiteY342" fmla="*/ 3041418 h 11297444"/>
              <a:gd name="connsiteX343" fmla="*/ 618142 w 9973773"/>
              <a:gd name="connsiteY343" fmla="*/ 3135564 h 11297444"/>
              <a:gd name="connsiteX344" fmla="*/ 586248 w 9973773"/>
              <a:gd name="connsiteY344" fmla="*/ 3154393 h 11297444"/>
              <a:gd name="connsiteX345" fmla="*/ 485942 w 9973773"/>
              <a:gd name="connsiteY345" fmla="*/ 3091629 h 11297444"/>
              <a:gd name="connsiteX346" fmla="*/ 485942 w 9973773"/>
              <a:gd name="connsiteY346" fmla="*/ 3053971 h 11297444"/>
              <a:gd name="connsiteX347" fmla="*/ 521996 w 9973773"/>
              <a:gd name="connsiteY347" fmla="*/ 3040895 h 11297444"/>
              <a:gd name="connsiteX348" fmla="*/ 538637 w 9973773"/>
              <a:gd name="connsiteY348" fmla="*/ 3037234 h 11297444"/>
              <a:gd name="connsiteX349" fmla="*/ 972217 w 9973773"/>
              <a:gd name="connsiteY349" fmla="*/ 2916414 h 11297444"/>
              <a:gd name="connsiteX350" fmla="*/ 1034157 w 9973773"/>
              <a:gd name="connsiteY350" fmla="*/ 2972902 h 11297444"/>
              <a:gd name="connsiteX351" fmla="*/ 984236 w 9973773"/>
              <a:gd name="connsiteY351" fmla="*/ 3041941 h 11297444"/>
              <a:gd name="connsiteX352" fmla="*/ 934776 w 9973773"/>
              <a:gd name="connsiteY352" fmla="*/ 2954596 h 11297444"/>
              <a:gd name="connsiteX353" fmla="*/ 972217 w 9973773"/>
              <a:gd name="connsiteY353" fmla="*/ 2916414 h 11297444"/>
              <a:gd name="connsiteX354" fmla="*/ 8960636 w 9973773"/>
              <a:gd name="connsiteY354" fmla="*/ 2902292 h 11297444"/>
              <a:gd name="connsiteX355" fmla="*/ 8995768 w 9973773"/>
              <a:gd name="connsiteY355" fmla="*/ 2903339 h 11297444"/>
              <a:gd name="connsiteX356" fmla="*/ 9104856 w 9973773"/>
              <a:gd name="connsiteY356" fmla="*/ 2972379 h 11297444"/>
              <a:gd name="connsiteX357" fmla="*/ 8995768 w 9973773"/>
              <a:gd name="connsiteY357" fmla="*/ 3048741 h 11297444"/>
              <a:gd name="connsiteX358" fmla="*/ 8919498 w 9973773"/>
              <a:gd name="connsiteY358" fmla="*/ 2979178 h 11297444"/>
              <a:gd name="connsiteX359" fmla="*/ 8960636 w 9973773"/>
              <a:gd name="connsiteY359" fmla="*/ 2902292 h 11297444"/>
              <a:gd name="connsiteX360" fmla="*/ 297810 w 9973773"/>
              <a:gd name="connsiteY360" fmla="*/ 2860450 h 11297444"/>
              <a:gd name="connsiteX361" fmla="*/ 374080 w 9973773"/>
              <a:gd name="connsiteY361" fmla="*/ 2873003 h 11297444"/>
              <a:gd name="connsiteX362" fmla="*/ 348656 w 9973773"/>
              <a:gd name="connsiteY362" fmla="*/ 2966102 h 11297444"/>
              <a:gd name="connsiteX363" fmla="*/ 304281 w 9973773"/>
              <a:gd name="connsiteY363" fmla="*/ 2959826 h 11297444"/>
              <a:gd name="connsiteX364" fmla="*/ 297810 w 9973773"/>
              <a:gd name="connsiteY364" fmla="*/ 2860450 h 11297444"/>
              <a:gd name="connsiteX365" fmla="*/ 8391160 w 9973773"/>
              <a:gd name="connsiteY365" fmla="*/ 2691512 h 11297444"/>
              <a:gd name="connsiteX366" fmla="*/ 8448014 w 9973773"/>
              <a:gd name="connsiteY366" fmla="*/ 2722370 h 11297444"/>
              <a:gd name="connsiteX367" fmla="*/ 8448014 w 9973773"/>
              <a:gd name="connsiteY367" fmla="*/ 2765259 h 11297444"/>
              <a:gd name="connsiteX368" fmla="*/ 8329218 w 9973773"/>
              <a:gd name="connsiteY368" fmla="*/ 2746953 h 11297444"/>
              <a:gd name="connsiteX369" fmla="*/ 8329218 w 9973773"/>
              <a:gd name="connsiteY369" fmla="*/ 2715571 h 11297444"/>
              <a:gd name="connsiteX370" fmla="*/ 8391160 w 9973773"/>
              <a:gd name="connsiteY370" fmla="*/ 2691512 h 11297444"/>
              <a:gd name="connsiteX371" fmla="*/ 436020 w 9973773"/>
              <a:gd name="connsiteY371" fmla="*/ 2563892 h 11297444"/>
              <a:gd name="connsiteX372" fmla="*/ 524770 w 9973773"/>
              <a:gd name="connsiteY372" fmla="*/ 2588997 h 11297444"/>
              <a:gd name="connsiteX373" fmla="*/ 575154 w 9973773"/>
              <a:gd name="connsiteY373" fmla="*/ 2646008 h 11297444"/>
              <a:gd name="connsiteX374" fmla="*/ 556202 w 9973773"/>
              <a:gd name="connsiteY374" fmla="*/ 2696219 h 11297444"/>
              <a:gd name="connsiteX375" fmla="*/ 480395 w 9973773"/>
              <a:gd name="connsiteY375" fmla="*/ 2696219 h 11297444"/>
              <a:gd name="connsiteX376" fmla="*/ 417068 w 9973773"/>
              <a:gd name="connsiteY376" fmla="*/ 2576445 h 11297444"/>
              <a:gd name="connsiteX377" fmla="*/ 436020 w 9973773"/>
              <a:gd name="connsiteY377" fmla="*/ 2563892 h 11297444"/>
              <a:gd name="connsiteX378" fmla="*/ 6659610 w 9973773"/>
              <a:gd name="connsiteY378" fmla="*/ 2375601 h 11297444"/>
              <a:gd name="connsiteX379" fmla="*/ 6716004 w 9973773"/>
              <a:gd name="connsiteY379" fmla="*/ 2388154 h 11297444"/>
              <a:gd name="connsiteX380" fmla="*/ 6722474 w 9973773"/>
              <a:gd name="connsiteY380" fmla="*/ 2432612 h 11297444"/>
              <a:gd name="connsiteX381" fmla="*/ 6665620 w 9973773"/>
              <a:gd name="connsiteY381" fmla="*/ 2458240 h 11297444"/>
              <a:gd name="connsiteX382" fmla="*/ 6520938 w 9973773"/>
              <a:gd name="connsiteY382" fmla="*/ 2407506 h 11297444"/>
              <a:gd name="connsiteX383" fmla="*/ 6659610 w 9973773"/>
              <a:gd name="connsiteY383" fmla="*/ 2375601 h 11297444"/>
              <a:gd name="connsiteX384" fmla="*/ 6491356 w 9973773"/>
              <a:gd name="connsiteY384" fmla="*/ 2136577 h 11297444"/>
              <a:gd name="connsiteX385" fmla="*/ 6544050 w 9973773"/>
              <a:gd name="connsiteY385" fmla="*/ 2155929 h 11297444"/>
              <a:gd name="connsiteX386" fmla="*/ 6531570 w 9973773"/>
              <a:gd name="connsiteY386" fmla="*/ 2283025 h 11297444"/>
              <a:gd name="connsiteX387" fmla="*/ 6395672 w 9973773"/>
              <a:gd name="connsiteY387" fmla="*/ 2238568 h 11297444"/>
              <a:gd name="connsiteX388" fmla="*/ 6491356 w 9973773"/>
              <a:gd name="connsiteY388" fmla="*/ 2136577 h 11297444"/>
              <a:gd name="connsiteX389" fmla="*/ 1015321 w 9973773"/>
              <a:gd name="connsiteY389" fmla="*/ 2027689 h 11297444"/>
              <a:gd name="connsiteX390" fmla="*/ 1033233 w 9973773"/>
              <a:gd name="connsiteY390" fmla="*/ 2029355 h 11297444"/>
              <a:gd name="connsiteX391" fmla="*/ 1090088 w 9973773"/>
              <a:gd name="connsiteY391" fmla="*/ 2093165 h 11297444"/>
              <a:gd name="connsiteX392" fmla="*/ 976840 w 9973773"/>
              <a:gd name="connsiteY392" fmla="*/ 2144945 h 11297444"/>
              <a:gd name="connsiteX393" fmla="*/ 964359 w 9973773"/>
              <a:gd name="connsiteY393" fmla="*/ 2054461 h 11297444"/>
              <a:gd name="connsiteX394" fmla="*/ 1015321 w 9973773"/>
              <a:gd name="connsiteY394" fmla="*/ 2027689 h 11297444"/>
              <a:gd name="connsiteX395" fmla="*/ 5178132 w 9973773"/>
              <a:gd name="connsiteY395" fmla="*/ 1999543 h 11297444"/>
              <a:gd name="connsiteX396" fmla="*/ 5178132 w 9973773"/>
              <a:gd name="connsiteY396" fmla="*/ 2006343 h 11297444"/>
              <a:gd name="connsiteX397" fmla="*/ 5171662 w 9973773"/>
              <a:gd name="connsiteY397" fmla="*/ 2012619 h 11297444"/>
              <a:gd name="connsiteX398" fmla="*/ 5171662 w 9973773"/>
              <a:gd name="connsiteY398" fmla="*/ 2011573 h 11297444"/>
              <a:gd name="connsiteX399" fmla="*/ 5178132 w 9973773"/>
              <a:gd name="connsiteY399" fmla="*/ 1999543 h 11297444"/>
              <a:gd name="connsiteX400" fmla="*/ 1079457 w 9973773"/>
              <a:gd name="connsiteY400" fmla="*/ 1973392 h 11297444"/>
              <a:gd name="connsiteX401" fmla="*/ 1304105 w 9973773"/>
              <a:gd name="connsiteY401" fmla="*/ 2129777 h 11297444"/>
              <a:gd name="connsiteX402" fmla="*/ 1292087 w 9973773"/>
              <a:gd name="connsiteY402" fmla="*/ 2154883 h 11297444"/>
              <a:gd name="connsiteX403" fmla="*/ 1066976 w 9973773"/>
              <a:gd name="connsiteY403" fmla="*/ 1991698 h 11297444"/>
              <a:gd name="connsiteX404" fmla="*/ 1079457 w 9973773"/>
              <a:gd name="connsiteY404" fmla="*/ 1973392 h 11297444"/>
              <a:gd name="connsiteX405" fmla="*/ 669451 w 9973773"/>
              <a:gd name="connsiteY405" fmla="*/ 1949855 h 11297444"/>
              <a:gd name="connsiteX406" fmla="*/ 700421 w 9973773"/>
              <a:gd name="connsiteY406" fmla="*/ 2056030 h 11297444"/>
              <a:gd name="connsiteX407" fmla="*/ 631547 w 9973773"/>
              <a:gd name="connsiteY407" fmla="*/ 2118794 h 11297444"/>
              <a:gd name="connsiteX408" fmla="*/ 505356 w 9973773"/>
              <a:gd name="connsiteY408" fmla="*/ 2062306 h 11297444"/>
              <a:gd name="connsiteX409" fmla="*/ 442491 w 9973773"/>
              <a:gd name="connsiteY409" fmla="*/ 2368802 h 11297444"/>
              <a:gd name="connsiteX410" fmla="*/ 278396 w 9973773"/>
              <a:gd name="connsiteY410" fmla="*/ 2162728 h 11297444"/>
              <a:gd name="connsiteX411" fmla="*/ 290877 w 9973773"/>
              <a:gd name="connsiteY411" fmla="*/ 2131347 h 11297444"/>
              <a:gd name="connsiteX412" fmla="*/ 385636 w 9973773"/>
              <a:gd name="connsiteY412" fmla="*/ 2125070 h 11297444"/>
              <a:gd name="connsiteX413" fmla="*/ 372693 w 9973773"/>
              <a:gd name="connsiteY413" fmla="*/ 2112518 h 11297444"/>
              <a:gd name="connsiteX414" fmla="*/ 498884 w 9973773"/>
              <a:gd name="connsiteY414" fmla="*/ 2018895 h 11297444"/>
              <a:gd name="connsiteX415" fmla="*/ 587172 w 9973773"/>
              <a:gd name="connsiteY415" fmla="*/ 2056030 h 11297444"/>
              <a:gd name="connsiteX416" fmla="*/ 669451 w 9973773"/>
              <a:gd name="connsiteY416" fmla="*/ 1949855 h 11297444"/>
              <a:gd name="connsiteX417" fmla="*/ 5109260 w 9973773"/>
              <a:gd name="connsiteY417" fmla="*/ 1930503 h 11297444"/>
              <a:gd name="connsiteX418" fmla="*/ 5127748 w 9973773"/>
              <a:gd name="connsiteY418" fmla="*/ 1955609 h 11297444"/>
              <a:gd name="connsiteX419" fmla="*/ 5171662 w 9973773"/>
              <a:gd name="connsiteY419" fmla="*/ 2011573 h 11297444"/>
              <a:gd name="connsiteX420" fmla="*/ 5078290 w 9973773"/>
              <a:gd name="connsiteY420" fmla="*/ 2174235 h 11297444"/>
              <a:gd name="connsiteX421" fmla="*/ 5053328 w 9973773"/>
              <a:gd name="connsiteY421" fmla="*/ 2161682 h 11297444"/>
              <a:gd name="connsiteX422" fmla="*/ 5078290 w 9973773"/>
              <a:gd name="connsiteY422" fmla="*/ 2099442 h 11297444"/>
              <a:gd name="connsiteX423" fmla="*/ 5040848 w 9973773"/>
              <a:gd name="connsiteY423" fmla="*/ 2036678 h 11297444"/>
              <a:gd name="connsiteX424" fmla="*/ 5009878 w 9973773"/>
              <a:gd name="connsiteY424" fmla="*/ 2005296 h 11297444"/>
              <a:gd name="connsiteX425" fmla="*/ 5090770 w 9973773"/>
              <a:gd name="connsiteY425" fmla="*/ 1980191 h 11297444"/>
              <a:gd name="connsiteX426" fmla="*/ 5109260 w 9973773"/>
              <a:gd name="connsiteY426" fmla="*/ 1930503 h 11297444"/>
              <a:gd name="connsiteX427" fmla="*/ 145271 w 9973773"/>
              <a:gd name="connsiteY427" fmla="*/ 1930503 h 11297444"/>
              <a:gd name="connsiteX428" fmla="*/ 220616 w 9973773"/>
              <a:gd name="connsiteY428" fmla="*/ 2029879 h 11297444"/>
              <a:gd name="connsiteX429" fmla="*/ 258520 w 9973773"/>
              <a:gd name="connsiteY429" fmla="*/ 2111471 h 11297444"/>
              <a:gd name="connsiteX430" fmla="*/ 195193 w 9973773"/>
              <a:gd name="connsiteY430" fmla="*/ 2223923 h 11297444"/>
              <a:gd name="connsiteX431" fmla="*/ 145271 w 9973773"/>
              <a:gd name="connsiteY431" fmla="*/ 1930503 h 11297444"/>
              <a:gd name="connsiteX432" fmla="*/ 7610436 w 9973773"/>
              <a:gd name="connsiteY432" fmla="*/ 1928411 h 11297444"/>
              <a:gd name="connsiteX433" fmla="*/ 7679310 w 9973773"/>
              <a:gd name="connsiteY433" fmla="*/ 2000066 h 11297444"/>
              <a:gd name="connsiteX434" fmla="*/ 7546648 w 9973773"/>
              <a:gd name="connsiteY434" fmla="*/ 2088981 h 11297444"/>
              <a:gd name="connsiteX435" fmla="*/ 7471302 w 9973773"/>
              <a:gd name="connsiteY435" fmla="*/ 2018895 h 11297444"/>
              <a:gd name="connsiteX436" fmla="*/ 7578542 w 9973773"/>
              <a:gd name="connsiteY436" fmla="*/ 1929980 h 11297444"/>
              <a:gd name="connsiteX437" fmla="*/ 7610436 w 9973773"/>
              <a:gd name="connsiteY437" fmla="*/ 1928411 h 11297444"/>
              <a:gd name="connsiteX438" fmla="*/ 5400008 w 9973773"/>
              <a:gd name="connsiteY438" fmla="*/ 1672650 h 11297444"/>
              <a:gd name="connsiteX439" fmla="*/ 5418960 w 9973773"/>
              <a:gd name="connsiteY439" fmla="*/ 1704554 h 11297444"/>
              <a:gd name="connsiteX440" fmla="*/ 5197548 w 9973773"/>
              <a:gd name="connsiteY440" fmla="*/ 1818051 h 11297444"/>
              <a:gd name="connsiteX441" fmla="*/ 5191538 w 9973773"/>
              <a:gd name="connsiteY441" fmla="*/ 1799223 h 11297444"/>
              <a:gd name="connsiteX442" fmla="*/ 5400008 w 9973773"/>
              <a:gd name="connsiteY442" fmla="*/ 1672650 h 11297444"/>
              <a:gd name="connsiteX443" fmla="*/ 4568902 w 9973773"/>
              <a:gd name="connsiteY443" fmla="*/ 1646498 h 11297444"/>
              <a:gd name="connsiteX444" fmla="*/ 4600796 w 9973773"/>
              <a:gd name="connsiteY444" fmla="*/ 1646498 h 11297444"/>
              <a:gd name="connsiteX445" fmla="*/ 4568902 w 9973773"/>
              <a:gd name="connsiteY445" fmla="*/ 2092119 h 11297444"/>
              <a:gd name="connsiteX446" fmla="*/ 4524526 w 9973773"/>
              <a:gd name="connsiteY446" fmla="*/ 2092119 h 11297444"/>
              <a:gd name="connsiteX447" fmla="*/ 4537470 w 9973773"/>
              <a:gd name="connsiteY447" fmla="*/ 1954040 h 11297444"/>
              <a:gd name="connsiteX448" fmla="*/ 4568902 w 9973773"/>
              <a:gd name="connsiteY448" fmla="*/ 1803407 h 11297444"/>
              <a:gd name="connsiteX449" fmla="*/ 4568902 w 9973773"/>
              <a:gd name="connsiteY449" fmla="*/ 1646498 h 11297444"/>
              <a:gd name="connsiteX450" fmla="*/ 1853246 w 9973773"/>
              <a:gd name="connsiteY450" fmla="*/ 1646498 h 11297444"/>
              <a:gd name="connsiteX451" fmla="*/ 1878669 w 9973773"/>
              <a:gd name="connsiteY451" fmla="*/ 1728614 h 11297444"/>
              <a:gd name="connsiteX452" fmla="*/ 1834294 w 9973773"/>
              <a:gd name="connsiteY452" fmla="*/ 1790854 h 11297444"/>
              <a:gd name="connsiteX453" fmla="*/ 1821351 w 9973773"/>
              <a:gd name="connsiteY453" fmla="*/ 1759995 h 11297444"/>
              <a:gd name="connsiteX454" fmla="*/ 1732601 w 9973773"/>
              <a:gd name="connsiteY454" fmla="*/ 1766272 h 11297444"/>
              <a:gd name="connsiteX455" fmla="*/ 1751553 w 9973773"/>
              <a:gd name="connsiteY455" fmla="*/ 1841588 h 11297444"/>
              <a:gd name="connsiteX456" fmla="*/ 1719658 w 9973773"/>
              <a:gd name="connsiteY456" fmla="*/ 1847865 h 11297444"/>
              <a:gd name="connsiteX457" fmla="*/ 1713649 w 9973773"/>
              <a:gd name="connsiteY457" fmla="*/ 1723383 h 11297444"/>
              <a:gd name="connsiteX458" fmla="*/ 1713649 w 9973773"/>
              <a:gd name="connsiteY458" fmla="*/ 1721814 h 11297444"/>
              <a:gd name="connsiteX459" fmla="*/ 1776976 w 9973773"/>
              <a:gd name="connsiteY459" fmla="*/ 1677879 h 11297444"/>
              <a:gd name="connsiteX460" fmla="*/ 1853246 w 9973773"/>
              <a:gd name="connsiteY460" fmla="*/ 1646498 h 11297444"/>
              <a:gd name="connsiteX461" fmla="*/ 4000348 w 9973773"/>
              <a:gd name="connsiteY461" fmla="*/ 1622962 h 11297444"/>
              <a:gd name="connsiteX462" fmla="*/ 4049344 w 9973773"/>
              <a:gd name="connsiteY462" fmla="*/ 1835312 h 11297444"/>
              <a:gd name="connsiteX463" fmla="*/ 4006818 w 9973773"/>
              <a:gd name="connsiteY463" fmla="*/ 1848388 h 11297444"/>
              <a:gd name="connsiteX464" fmla="*/ 4000348 w 9973773"/>
              <a:gd name="connsiteY464" fmla="*/ 1622962 h 11297444"/>
              <a:gd name="connsiteX465" fmla="*/ 1224600 w 9973773"/>
              <a:gd name="connsiteY465" fmla="*/ 1603610 h 11297444"/>
              <a:gd name="connsiteX466" fmla="*/ 1318897 w 9973773"/>
              <a:gd name="connsiteY466" fmla="*/ 1748489 h 11297444"/>
              <a:gd name="connsiteX467" fmla="*/ 1374366 w 9973773"/>
              <a:gd name="connsiteY467" fmla="*/ 1717630 h 11297444"/>
              <a:gd name="connsiteX468" fmla="*/ 1376677 w 9973773"/>
              <a:gd name="connsiteY468" fmla="*/ 1718676 h 11297444"/>
              <a:gd name="connsiteX469" fmla="*/ 1410420 w 9973773"/>
              <a:gd name="connsiteY469" fmla="*/ 1792946 h 11297444"/>
              <a:gd name="connsiteX470" fmla="*/ 1482992 w 9973773"/>
              <a:gd name="connsiteY470" fmla="*/ 1836357 h 11297444"/>
              <a:gd name="connsiteX471" fmla="*/ 1602250 w 9973773"/>
              <a:gd name="connsiteY471" fmla="*/ 1886569 h 11297444"/>
              <a:gd name="connsiteX472" fmla="*/ 1703018 w 9973773"/>
              <a:gd name="connsiteY472" fmla="*/ 1955609 h 11297444"/>
              <a:gd name="connsiteX473" fmla="*/ 1841690 w 9973773"/>
              <a:gd name="connsiteY473" fmla="*/ 1949332 h 11297444"/>
              <a:gd name="connsiteX474" fmla="*/ 1904554 w 9973773"/>
              <a:gd name="connsiteY474" fmla="*/ 1955609 h 11297444"/>
              <a:gd name="connsiteX475" fmla="*/ 2049697 w 9973773"/>
              <a:gd name="connsiteY475" fmla="*/ 2024649 h 11297444"/>
              <a:gd name="connsiteX476" fmla="*/ 2156937 w 9973773"/>
              <a:gd name="connsiteY476" fmla="*/ 2194110 h 11297444"/>
              <a:gd name="connsiteX477" fmla="*/ 2207321 w 9973773"/>
              <a:gd name="connsiteY477" fmla="*/ 2251120 h 11297444"/>
              <a:gd name="connsiteX478" fmla="*/ 2244762 w 9973773"/>
              <a:gd name="connsiteY478" fmla="*/ 2150176 h 11297444"/>
              <a:gd name="connsiteX479" fmla="*/ 2276194 w 9973773"/>
              <a:gd name="connsiteY479" fmla="*/ 2037201 h 11297444"/>
              <a:gd name="connsiteX480" fmla="*/ 2320107 w 9973773"/>
              <a:gd name="connsiteY480" fmla="*/ 1817529 h 11297444"/>
              <a:gd name="connsiteX481" fmla="*/ 2376963 w 9973773"/>
              <a:gd name="connsiteY481" fmla="*/ 1911674 h 11297444"/>
              <a:gd name="connsiteX482" fmla="*/ 2433818 w 9973773"/>
              <a:gd name="connsiteY482" fmla="*/ 2005819 h 11297444"/>
              <a:gd name="connsiteX483" fmla="*/ 2710700 w 9973773"/>
              <a:gd name="connsiteY483" fmla="*/ 2031448 h 11297444"/>
              <a:gd name="connsiteX484" fmla="*/ 2805458 w 9973773"/>
              <a:gd name="connsiteY484" fmla="*/ 2100488 h 11297444"/>
              <a:gd name="connsiteX485" fmla="*/ 3057379 w 9973773"/>
              <a:gd name="connsiteY485" fmla="*/ 2175804 h 11297444"/>
              <a:gd name="connsiteX486" fmla="*/ 3158147 w 9973773"/>
              <a:gd name="connsiteY486" fmla="*/ 2018372 h 11297444"/>
              <a:gd name="connsiteX487" fmla="*/ 3183108 w 9973773"/>
              <a:gd name="connsiteY487" fmla="*/ 2024649 h 11297444"/>
              <a:gd name="connsiteX488" fmla="*/ 3196051 w 9973773"/>
              <a:gd name="connsiteY488" fmla="*/ 2100488 h 11297444"/>
              <a:gd name="connsiteX489" fmla="*/ 3410068 w 9973773"/>
              <a:gd name="connsiteY489" fmla="*/ 2194110 h 11297444"/>
              <a:gd name="connsiteX490" fmla="*/ 3466461 w 9973773"/>
              <a:gd name="connsiteY490" fmla="*/ 2263673 h 11297444"/>
              <a:gd name="connsiteX491" fmla="*/ 3510836 w 9973773"/>
              <a:gd name="connsiteY491" fmla="*/ 2357819 h 11297444"/>
              <a:gd name="connsiteX492" fmla="*/ 3542268 w 9973773"/>
              <a:gd name="connsiteY492" fmla="*/ 2345266 h 11297444"/>
              <a:gd name="connsiteX493" fmla="*/ 3479404 w 9973773"/>
              <a:gd name="connsiteY493" fmla="*/ 2200909 h 11297444"/>
              <a:gd name="connsiteX494" fmla="*/ 3472932 w 9973773"/>
              <a:gd name="connsiteY494" fmla="*/ 2169528 h 11297444"/>
              <a:gd name="connsiteX495" fmla="*/ 3548739 w 9973773"/>
              <a:gd name="connsiteY495" fmla="*/ 2112518 h 11297444"/>
              <a:gd name="connsiteX496" fmla="*/ 3605594 w 9973773"/>
              <a:gd name="connsiteY496" fmla="*/ 2131870 h 11297444"/>
              <a:gd name="connsiteX497" fmla="*/ 3674468 w 9973773"/>
              <a:gd name="connsiteY497" fmla="*/ 2131870 h 11297444"/>
              <a:gd name="connsiteX498" fmla="*/ 3743804 w 9973773"/>
              <a:gd name="connsiteY498" fmla="*/ 2069106 h 11297444"/>
              <a:gd name="connsiteX499" fmla="*/ 3750276 w 9973773"/>
              <a:gd name="connsiteY499" fmla="*/ 2106764 h 11297444"/>
              <a:gd name="connsiteX500" fmla="*/ 3926388 w 9973773"/>
              <a:gd name="connsiteY500" fmla="*/ 2187834 h 11297444"/>
              <a:gd name="connsiteX501" fmla="*/ 3976772 w 9973773"/>
              <a:gd name="connsiteY501" fmla="*/ 2118794 h 11297444"/>
              <a:gd name="connsiteX502" fmla="*/ 3970764 w 9973773"/>
              <a:gd name="connsiteY502" fmla="*/ 2024649 h 11297444"/>
              <a:gd name="connsiteX503" fmla="*/ 4071532 w 9973773"/>
              <a:gd name="connsiteY503" fmla="*/ 2081136 h 11297444"/>
              <a:gd name="connsiteX504" fmla="*/ 4084012 w 9973773"/>
              <a:gd name="connsiteY504" fmla="*/ 2056030 h 11297444"/>
              <a:gd name="connsiteX505" fmla="*/ 4040100 w 9973773"/>
              <a:gd name="connsiteY505" fmla="*/ 2043478 h 11297444"/>
              <a:gd name="connsiteX506" fmla="*/ 4033628 w 9973773"/>
              <a:gd name="connsiteY506" fmla="*/ 2024649 h 11297444"/>
              <a:gd name="connsiteX507" fmla="*/ 4159358 w 9973773"/>
              <a:gd name="connsiteY507" fmla="*/ 2018372 h 11297444"/>
              <a:gd name="connsiteX508" fmla="*/ 4108974 w 9973773"/>
              <a:gd name="connsiteY508" fmla="*/ 2093689 h 11297444"/>
              <a:gd name="connsiteX509" fmla="*/ 4209742 w 9973773"/>
              <a:gd name="connsiteY509" fmla="*/ 2069106 h 11297444"/>
              <a:gd name="connsiteX510" fmla="*/ 4209742 w 9973773"/>
              <a:gd name="connsiteY510" fmla="*/ 2024649 h 11297444"/>
              <a:gd name="connsiteX511" fmla="*/ 4373836 w 9973773"/>
              <a:gd name="connsiteY511" fmla="*/ 1961885 h 11297444"/>
              <a:gd name="connsiteX512" fmla="*/ 4341942 w 9973773"/>
              <a:gd name="connsiteY512" fmla="*/ 2012096 h 11297444"/>
              <a:gd name="connsiteX513" fmla="*/ 4354884 w 9973773"/>
              <a:gd name="connsiteY513" fmla="*/ 2018372 h 11297444"/>
              <a:gd name="connsiteX514" fmla="*/ 4436700 w 9973773"/>
              <a:gd name="connsiteY514" fmla="*/ 1974438 h 11297444"/>
              <a:gd name="connsiteX515" fmla="*/ 4512508 w 9973773"/>
              <a:gd name="connsiteY515" fmla="*/ 2112518 h 11297444"/>
              <a:gd name="connsiteX516" fmla="*/ 4574910 w 9973773"/>
              <a:gd name="connsiteY516" fmla="*/ 2118794 h 11297444"/>
              <a:gd name="connsiteX517" fmla="*/ 4613276 w 9973773"/>
              <a:gd name="connsiteY517" fmla="*/ 2182081 h 11297444"/>
              <a:gd name="connsiteX518" fmla="*/ 4619286 w 9973773"/>
              <a:gd name="connsiteY518" fmla="*/ 2257397 h 11297444"/>
              <a:gd name="connsiteX519" fmla="*/ 4593862 w 9973773"/>
              <a:gd name="connsiteY519" fmla="*/ 2313884 h 11297444"/>
              <a:gd name="connsiteX520" fmla="*/ 4663660 w 9973773"/>
              <a:gd name="connsiteY520" fmla="*/ 2332713 h 11297444"/>
              <a:gd name="connsiteX521" fmla="*/ 4953022 w 9973773"/>
              <a:gd name="connsiteY521" fmla="*/ 2263673 h 11297444"/>
              <a:gd name="connsiteX522" fmla="*/ 5022358 w 9973773"/>
              <a:gd name="connsiteY522" fmla="*/ 2213462 h 11297444"/>
              <a:gd name="connsiteX523" fmla="*/ 5028830 w 9973773"/>
              <a:gd name="connsiteY523" fmla="*/ 2269949 h 11297444"/>
              <a:gd name="connsiteX524" fmla="*/ 5098166 w 9973773"/>
              <a:gd name="connsiteY524" fmla="*/ 2244844 h 11297444"/>
              <a:gd name="connsiteX525" fmla="*/ 5223894 w 9973773"/>
              <a:gd name="connsiteY525" fmla="*/ 2150176 h 11297444"/>
              <a:gd name="connsiteX526" fmla="*/ 5343614 w 9973773"/>
              <a:gd name="connsiteY526" fmla="*/ 2031448 h 11297444"/>
              <a:gd name="connsiteX527" fmla="*/ 5211414 w 9973773"/>
              <a:gd name="connsiteY527" fmla="*/ 2043478 h 11297444"/>
              <a:gd name="connsiteX528" fmla="*/ 5179982 w 9973773"/>
              <a:gd name="connsiteY528" fmla="*/ 1999543 h 11297444"/>
              <a:gd name="connsiteX529" fmla="*/ 5261798 w 9973773"/>
              <a:gd name="connsiteY529" fmla="*/ 1879769 h 11297444"/>
              <a:gd name="connsiteX530" fmla="*/ 5249318 w 9973773"/>
              <a:gd name="connsiteY530" fmla="*/ 1924227 h 11297444"/>
              <a:gd name="connsiteX531" fmla="*/ 5343614 w 9973773"/>
              <a:gd name="connsiteY531" fmla="*/ 1930503 h 11297444"/>
              <a:gd name="connsiteX532" fmla="*/ 5349624 w 9973773"/>
              <a:gd name="connsiteY532" fmla="*/ 1917951 h 11297444"/>
              <a:gd name="connsiteX533" fmla="*/ 5293230 w 9973773"/>
              <a:gd name="connsiteY533" fmla="*/ 1886569 h 11297444"/>
              <a:gd name="connsiteX534" fmla="*/ 5299240 w 9973773"/>
              <a:gd name="connsiteY534" fmla="*/ 1867740 h 11297444"/>
              <a:gd name="connsiteX535" fmla="*/ 5463334 w 9973773"/>
              <a:gd name="connsiteY535" fmla="*/ 1905398 h 11297444"/>
              <a:gd name="connsiteX536" fmla="*/ 5526200 w 9973773"/>
              <a:gd name="connsiteY536" fmla="*/ 1855187 h 11297444"/>
              <a:gd name="connsiteX537" fmla="*/ 5564104 w 9973773"/>
              <a:gd name="connsiteY537" fmla="*/ 1905398 h 11297444"/>
              <a:gd name="connsiteX538" fmla="*/ 5583054 w 9973773"/>
              <a:gd name="connsiteY538" fmla="*/ 1955609 h 11297444"/>
              <a:gd name="connsiteX539" fmla="*/ 5601544 w 9973773"/>
              <a:gd name="connsiteY539" fmla="*/ 1943056 h 11297444"/>
              <a:gd name="connsiteX540" fmla="*/ 5620958 w 9973773"/>
              <a:gd name="connsiteY540" fmla="*/ 1899121 h 11297444"/>
              <a:gd name="connsiteX541" fmla="*/ 5708784 w 9973773"/>
              <a:gd name="connsiteY541" fmla="*/ 1986990 h 11297444"/>
              <a:gd name="connsiteX542" fmla="*/ 5840984 w 9973773"/>
              <a:gd name="connsiteY542" fmla="*/ 2062306 h 11297444"/>
              <a:gd name="connsiteX543" fmla="*/ 5809552 w 9973773"/>
              <a:gd name="connsiteY543" fmla="*/ 1974438 h 11297444"/>
              <a:gd name="connsiteX544" fmla="*/ 5677352 w 9973773"/>
              <a:gd name="connsiteY544" fmla="*/ 1855187 h 11297444"/>
              <a:gd name="connsiteX545" fmla="*/ 5753158 w 9973773"/>
              <a:gd name="connsiteY545" fmla="*/ 1760519 h 11297444"/>
              <a:gd name="connsiteX546" fmla="*/ 5809552 w 9973773"/>
              <a:gd name="connsiteY546" fmla="*/ 1741689 h 11297444"/>
              <a:gd name="connsiteX547" fmla="*/ 5897840 w 9973773"/>
              <a:gd name="connsiteY547" fmla="*/ 1729137 h 11297444"/>
              <a:gd name="connsiteX548" fmla="*/ 5797072 w 9973773"/>
              <a:gd name="connsiteY548" fmla="*/ 1823805 h 11297444"/>
              <a:gd name="connsiteX549" fmla="*/ 5828966 w 9973773"/>
              <a:gd name="connsiteY549" fmla="*/ 1961885 h 11297444"/>
              <a:gd name="connsiteX550" fmla="*/ 5941752 w 9973773"/>
              <a:gd name="connsiteY550" fmla="*/ 1999543 h 11297444"/>
              <a:gd name="connsiteX551" fmla="*/ 5941752 w 9973773"/>
              <a:gd name="connsiteY551" fmla="*/ 2106764 h 11297444"/>
              <a:gd name="connsiteX552" fmla="*/ 6011550 w 9973773"/>
              <a:gd name="connsiteY552" fmla="*/ 2162728 h 11297444"/>
              <a:gd name="connsiteX553" fmla="*/ 6112318 w 9973773"/>
              <a:gd name="connsiteY553" fmla="*/ 1917951 h 11297444"/>
              <a:gd name="connsiteX554" fmla="*/ 6351296 w 9973773"/>
              <a:gd name="connsiteY554" fmla="*/ 1968161 h 11297444"/>
              <a:gd name="connsiteX555" fmla="*/ 6363776 w 9973773"/>
              <a:gd name="connsiteY555" fmla="*/ 2200909 h 11297444"/>
              <a:gd name="connsiteX556" fmla="*/ 6382728 w 9973773"/>
              <a:gd name="connsiteY556" fmla="*/ 2313884 h 11297444"/>
              <a:gd name="connsiteX557" fmla="*/ 6300912 w 9973773"/>
              <a:gd name="connsiteY557" fmla="*/ 2320160 h 11297444"/>
              <a:gd name="connsiteX558" fmla="*/ 6288432 w 9973773"/>
              <a:gd name="connsiteY558" fmla="*/ 2338989 h 11297444"/>
              <a:gd name="connsiteX559" fmla="*/ 6376258 w 9973773"/>
              <a:gd name="connsiteY559" fmla="*/ 2445688 h 11297444"/>
              <a:gd name="connsiteX560" fmla="*/ 6483496 w 9973773"/>
              <a:gd name="connsiteY560" fmla="*/ 2539833 h 11297444"/>
              <a:gd name="connsiteX561" fmla="*/ 6483496 w 9973773"/>
              <a:gd name="connsiteY561" fmla="*/ 2546109 h 11297444"/>
              <a:gd name="connsiteX562" fmla="*/ 6527872 w 9973773"/>
              <a:gd name="connsiteY562" fmla="*/ 2577491 h 11297444"/>
              <a:gd name="connsiteX563" fmla="*/ 6553296 w 9973773"/>
              <a:gd name="connsiteY563" fmla="*/ 2502175 h 11297444"/>
              <a:gd name="connsiteX564" fmla="*/ 6622168 w 9973773"/>
              <a:gd name="connsiteY564" fmla="*/ 2539833 h 11297444"/>
              <a:gd name="connsiteX565" fmla="*/ 6779792 w 9973773"/>
              <a:gd name="connsiteY565" fmla="*/ 2628225 h 11297444"/>
              <a:gd name="connsiteX566" fmla="*/ 6647592 w 9973773"/>
              <a:gd name="connsiteY566" fmla="*/ 2798210 h 11297444"/>
              <a:gd name="connsiteX567" fmla="*/ 6754368 w 9973773"/>
              <a:gd name="connsiteY567" fmla="*/ 2778858 h 11297444"/>
              <a:gd name="connsiteX568" fmla="*/ 6741888 w 9973773"/>
              <a:gd name="connsiteY568" fmla="*/ 2848420 h 11297444"/>
              <a:gd name="connsiteX569" fmla="*/ 6792272 w 9973773"/>
              <a:gd name="connsiteY569" fmla="*/ 2515251 h 11297444"/>
              <a:gd name="connsiteX570" fmla="*/ 6811224 w 9973773"/>
              <a:gd name="connsiteY570" fmla="*/ 2942566 h 11297444"/>
              <a:gd name="connsiteX571" fmla="*/ 6962376 w 9973773"/>
              <a:gd name="connsiteY571" fmla="*/ 2904908 h 11297444"/>
              <a:gd name="connsiteX572" fmla="*/ 6968386 w 9973773"/>
              <a:gd name="connsiteY572" fmla="*/ 2929490 h 11297444"/>
              <a:gd name="connsiteX573" fmla="*/ 6823704 w 9973773"/>
              <a:gd name="connsiteY573" fmla="*/ 2980224 h 11297444"/>
              <a:gd name="connsiteX574" fmla="*/ 6823704 w 9973773"/>
              <a:gd name="connsiteY574" fmla="*/ 3130856 h 11297444"/>
              <a:gd name="connsiteX575" fmla="*/ 7100586 w 9973773"/>
              <a:gd name="connsiteY575" fmla="*/ 2860450 h 11297444"/>
              <a:gd name="connsiteX576" fmla="*/ 7289642 w 9973773"/>
              <a:gd name="connsiteY576" fmla="*/ 2791410 h 11297444"/>
              <a:gd name="connsiteX577" fmla="*/ 7302584 w 9973773"/>
              <a:gd name="connsiteY577" fmla="*/ 2810762 h 11297444"/>
              <a:gd name="connsiteX578" fmla="*/ 7188874 w 9973773"/>
              <a:gd name="connsiteY578" fmla="*/ 2886078 h 11297444"/>
              <a:gd name="connsiteX579" fmla="*/ 6930944 w 9973773"/>
              <a:gd name="connsiteY579" fmla="*/ 3055540 h 11297444"/>
              <a:gd name="connsiteX580" fmla="*/ 6955906 w 9973773"/>
              <a:gd name="connsiteY580" fmla="*/ 3143409 h 11297444"/>
              <a:gd name="connsiteX581" fmla="*/ 6880560 w 9973773"/>
              <a:gd name="connsiteY581" fmla="*/ 3156485 h 11297444"/>
              <a:gd name="connsiteX582" fmla="*/ 6823704 w 9973773"/>
              <a:gd name="connsiteY582" fmla="*/ 3199896 h 11297444"/>
              <a:gd name="connsiteX583" fmla="*/ 6836648 w 9973773"/>
              <a:gd name="connsiteY583" fmla="*/ 3307117 h 11297444"/>
              <a:gd name="connsiteX584" fmla="*/ 7138490 w 9973773"/>
              <a:gd name="connsiteY584" fmla="*/ 3288288 h 11297444"/>
              <a:gd name="connsiteX585" fmla="*/ 7144962 w 9973773"/>
              <a:gd name="connsiteY585" fmla="*/ 3294565 h 11297444"/>
              <a:gd name="connsiteX586" fmla="*/ 6905522 w 9973773"/>
              <a:gd name="connsiteY586" fmla="*/ 3420092 h 11297444"/>
              <a:gd name="connsiteX587" fmla="*/ 6874088 w 9973773"/>
              <a:gd name="connsiteY587" fmla="*/ 3520514 h 11297444"/>
              <a:gd name="connsiteX588" fmla="*/ 6943424 w 9973773"/>
              <a:gd name="connsiteY588" fmla="*/ 3640287 h 11297444"/>
              <a:gd name="connsiteX589" fmla="*/ 7144962 w 9973773"/>
              <a:gd name="connsiteY589" fmla="*/ 3564971 h 11297444"/>
              <a:gd name="connsiteX590" fmla="*/ 7157442 w 9973773"/>
              <a:gd name="connsiteY590" fmla="*/ 3583800 h 11297444"/>
              <a:gd name="connsiteX591" fmla="*/ 7201354 w 9973773"/>
              <a:gd name="connsiteY591" fmla="*/ 3457750 h 11297444"/>
              <a:gd name="connsiteX592" fmla="*/ 7100586 w 9973773"/>
              <a:gd name="connsiteY592" fmla="*/ 3407539 h 11297444"/>
              <a:gd name="connsiteX593" fmla="*/ 7170384 w 9973773"/>
              <a:gd name="connsiteY593" fmla="*/ 3401263 h 11297444"/>
              <a:gd name="connsiteX594" fmla="*/ 7025242 w 9973773"/>
              <a:gd name="connsiteY594" fmla="*/ 3156485 h 11297444"/>
              <a:gd name="connsiteX595" fmla="*/ 7144962 w 9973773"/>
              <a:gd name="connsiteY595" fmla="*/ 3156485 h 11297444"/>
              <a:gd name="connsiteX596" fmla="*/ 7277162 w 9973773"/>
              <a:gd name="connsiteY596" fmla="*/ 3168514 h 11297444"/>
              <a:gd name="connsiteX597" fmla="*/ 7529082 w 9973773"/>
              <a:gd name="connsiteY597" fmla="*/ 3319670 h 11297444"/>
              <a:gd name="connsiteX598" fmla="*/ 7680234 w 9973773"/>
              <a:gd name="connsiteY598" fmla="*/ 3432645 h 11297444"/>
              <a:gd name="connsiteX599" fmla="*/ 7617370 w 9973773"/>
              <a:gd name="connsiteY599" fmla="*/ 3250630 h 11297444"/>
              <a:gd name="connsiteX600" fmla="*/ 7422304 w 9973773"/>
              <a:gd name="connsiteY600" fmla="*/ 2854174 h 11297444"/>
              <a:gd name="connsiteX601" fmla="*/ 7252200 w 9973773"/>
              <a:gd name="connsiteY601" fmla="*/ 2421105 h 11297444"/>
              <a:gd name="connsiteX602" fmla="*/ 7226778 w 9973773"/>
              <a:gd name="connsiteY602" fmla="*/ 2370371 h 11297444"/>
              <a:gd name="connsiteX603" fmla="*/ 6993808 w 9973773"/>
              <a:gd name="connsiteY603" fmla="*/ 2496421 h 11297444"/>
              <a:gd name="connsiteX604" fmla="*/ 6848666 w 9973773"/>
              <a:gd name="connsiteY604" fmla="*/ 2357819 h 11297444"/>
              <a:gd name="connsiteX605" fmla="*/ 6754368 w 9973773"/>
              <a:gd name="connsiteY605" fmla="*/ 2320160 h 11297444"/>
              <a:gd name="connsiteX606" fmla="*/ 6823704 w 9973773"/>
              <a:gd name="connsiteY606" fmla="*/ 2257397 h 11297444"/>
              <a:gd name="connsiteX607" fmla="*/ 6880560 w 9973773"/>
              <a:gd name="connsiteY607" fmla="*/ 2200909 h 11297444"/>
              <a:gd name="connsiteX608" fmla="*/ 6691504 w 9973773"/>
              <a:gd name="connsiteY608" fmla="*/ 2074859 h 11297444"/>
              <a:gd name="connsiteX609" fmla="*/ 7144962 w 9973773"/>
              <a:gd name="connsiteY609" fmla="*/ 2037201 h 11297444"/>
              <a:gd name="connsiteX610" fmla="*/ 7120000 w 9973773"/>
              <a:gd name="connsiteY610" fmla="*/ 2125070 h 11297444"/>
              <a:gd name="connsiteX611" fmla="*/ 7138490 w 9973773"/>
              <a:gd name="connsiteY611" fmla="*/ 2138146 h 11297444"/>
              <a:gd name="connsiteX612" fmla="*/ 7195346 w 9973773"/>
              <a:gd name="connsiteY612" fmla="*/ 2024649 h 11297444"/>
              <a:gd name="connsiteX613" fmla="*/ 7308594 w 9973773"/>
              <a:gd name="connsiteY613" fmla="*/ 1961885 h 11297444"/>
              <a:gd name="connsiteX614" fmla="*/ 7491178 w 9973773"/>
              <a:gd name="connsiteY614" fmla="*/ 1899121 h 11297444"/>
              <a:gd name="connsiteX615" fmla="*/ 7352968 w 9973773"/>
              <a:gd name="connsiteY615" fmla="*/ 2012096 h 11297444"/>
              <a:gd name="connsiteX616" fmla="*/ 7321536 w 9973773"/>
              <a:gd name="connsiteY616" fmla="*/ 2056030 h 11297444"/>
              <a:gd name="connsiteX617" fmla="*/ 7409362 w 9973773"/>
              <a:gd name="connsiteY617" fmla="*/ 2414829 h 11297444"/>
              <a:gd name="connsiteX618" fmla="*/ 7352968 w 9973773"/>
              <a:gd name="connsiteY618" fmla="*/ 2477069 h 11297444"/>
              <a:gd name="connsiteX619" fmla="*/ 7428314 w 9973773"/>
              <a:gd name="connsiteY619" fmla="*/ 2584290 h 11297444"/>
              <a:gd name="connsiteX620" fmla="*/ 7623380 w 9973773"/>
              <a:gd name="connsiteY620" fmla="*/ 2898631 h 11297444"/>
              <a:gd name="connsiteX621" fmla="*/ 7774532 w 9973773"/>
              <a:gd name="connsiteY621" fmla="*/ 2948842 h 11297444"/>
              <a:gd name="connsiteX622" fmla="*/ 7869290 w 9973773"/>
              <a:gd name="connsiteY622" fmla="*/ 2936290 h 11297444"/>
              <a:gd name="connsiteX623" fmla="*/ 7806426 w 9973773"/>
              <a:gd name="connsiteY623" fmla="*/ 2546109 h 11297444"/>
              <a:gd name="connsiteX624" fmla="*/ 8127682 w 9973773"/>
              <a:gd name="connsiteY624" fmla="*/ 2458763 h 11297444"/>
              <a:gd name="connsiteX625" fmla="*/ 8291316 w 9973773"/>
              <a:gd name="connsiteY625" fmla="*/ 2747475 h 11297444"/>
              <a:gd name="connsiteX626" fmla="*/ 7989010 w 9973773"/>
              <a:gd name="connsiteY626" fmla="*/ 2980224 h 11297444"/>
              <a:gd name="connsiteX627" fmla="*/ 7945098 w 9973773"/>
              <a:gd name="connsiteY627" fmla="*/ 3143409 h 11297444"/>
              <a:gd name="connsiteX628" fmla="*/ 7712128 w 9973773"/>
              <a:gd name="connsiteY628" fmla="*/ 3017882 h 11297444"/>
              <a:gd name="connsiteX629" fmla="*/ 7692716 w 9973773"/>
              <a:gd name="connsiteY629" fmla="*/ 3036711 h 11297444"/>
              <a:gd name="connsiteX630" fmla="*/ 7837858 w 9973773"/>
              <a:gd name="connsiteY630" fmla="*/ 3250630 h 11297444"/>
              <a:gd name="connsiteX631" fmla="*/ 7957116 w 9973773"/>
              <a:gd name="connsiteY631" fmla="*/ 3243831 h 11297444"/>
              <a:gd name="connsiteX632" fmla="*/ 7963588 w 9973773"/>
              <a:gd name="connsiteY632" fmla="*/ 3269459 h 11297444"/>
              <a:gd name="connsiteX633" fmla="*/ 7894714 w 9973773"/>
              <a:gd name="connsiteY633" fmla="*/ 3313394 h 11297444"/>
              <a:gd name="connsiteX634" fmla="*/ 8209036 w 9973773"/>
              <a:gd name="connsiteY634" fmla="*/ 3564971 h 11297444"/>
              <a:gd name="connsiteX635" fmla="*/ 8234460 w 9973773"/>
              <a:gd name="connsiteY635" fmla="*/ 3546142 h 11297444"/>
              <a:gd name="connsiteX636" fmla="*/ 8158652 w 9973773"/>
              <a:gd name="connsiteY636" fmla="*/ 3426368 h 11297444"/>
              <a:gd name="connsiteX637" fmla="*/ 8146634 w 9973773"/>
              <a:gd name="connsiteY637" fmla="*/ 3313394 h 11297444"/>
              <a:gd name="connsiteX638" fmla="*/ 8007500 w 9973773"/>
              <a:gd name="connsiteY638" fmla="*/ 3332223 h 11297444"/>
              <a:gd name="connsiteX639" fmla="*/ 8001492 w 9973773"/>
              <a:gd name="connsiteY639" fmla="*/ 3313394 h 11297444"/>
              <a:gd name="connsiteX640" fmla="*/ 8077298 w 9973773"/>
              <a:gd name="connsiteY640" fmla="*/ 3269459 h 11297444"/>
              <a:gd name="connsiteX641" fmla="*/ 8013972 w 9973773"/>
              <a:gd name="connsiteY641" fmla="*/ 3074369 h 11297444"/>
              <a:gd name="connsiteX642" fmla="*/ 8114740 w 9973773"/>
              <a:gd name="connsiteY642" fmla="*/ 3024158 h 11297444"/>
              <a:gd name="connsiteX643" fmla="*/ 8089778 w 9973773"/>
              <a:gd name="connsiteY643" fmla="*/ 2973948 h 11297444"/>
              <a:gd name="connsiteX644" fmla="*/ 8215508 w 9973773"/>
              <a:gd name="connsiteY644" fmla="*/ 3011606 h 11297444"/>
              <a:gd name="connsiteX645" fmla="*/ 8178066 w 9973773"/>
              <a:gd name="connsiteY645" fmla="*/ 2961395 h 11297444"/>
              <a:gd name="connsiteX646" fmla="*/ 8228450 w 9973773"/>
              <a:gd name="connsiteY646" fmla="*/ 2973948 h 11297444"/>
              <a:gd name="connsiteX647" fmla="*/ 8284844 w 9973773"/>
              <a:gd name="connsiteY647" fmla="*/ 2980224 h 11297444"/>
              <a:gd name="connsiteX648" fmla="*/ 8234460 w 9973773"/>
              <a:gd name="connsiteY648" fmla="*/ 3168514 h 11297444"/>
              <a:gd name="connsiteX649" fmla="*/ 8366660 w 9973773"/>
              <a:gd name="connsiteY649" fmla="*/ 3137133 h 11297444"/>
              <a:gd name="connsiteX650" fmla="*/ 8373132 w 9973773"/>
              <a:gd name="connsiteY650" fmla="*/ 3168514 h 11297444"/>
              <a:gd name="connsiteX651" fmla="*/ 8215508 w 9973773"/>
              <a:gd name="connsiteY651" fmla="*/ 3219248 h 11297444"/>
              <a:gd name="connsiteX652" fmla="*/ 8165124 w 9973773"/>
              <a:gd name="connsiteY652" fmla="*/ 3275736 h 11297444"/>
              <a:gd name="connsiteX653" fmla="*/ 8203028 w 9973773"/>
              <a:gd name="connsiteY653" fmla="*/ 3338499 h 11297444"/>
              <a:gd name="connsiteX654" fmla="*/ 8291316 w 9973773"/>
              <a:gd name="connsiteY654" fmla="*/ 3344776 h 11297444"/>
              <a:gd name="connsiteX655" fmla="*/ 8240932 w 9973773"/>
              <a:gd name="connsiteY655" fmla="*/ 3401263 h 11297444"/>
              <a:gd name="connsiteX656" fmla="*/ 8373132 w 9973773"/>
              <a:gd name="connsiteY656" fmla="*/ 3438921 h 11297444"/>
              <a:gd name="connsiteX657" fmla="*/ 8461420 w 9973773"/>
              <a:gd name="connsiteY657" fmla="*/ 3369881 h 11297444"/>
              <a:gd name="connsiteX658" fmla="*/ 8492852 w 9973773"/>
              <a:gd name="connsiteY658" fmla="*/ 3413815 h 11297444"/>
              <a:gd name="connsiteX659" fmla="*/ 8442004 w 9973773"/>
              <a:gd name="connsiteY659" fmla="*/ 3495931 h 11297444"/>
              <a:gd name="connsiteX660" fmla="*/ 8498860 w 9973773"/>
              <a:gd name="connsiteY660" fmla="*/ 3514237 h 11297444"/>
              <a:gd name="connsiteX661" fmla="*/ 8486842 w 9973773"/>
              <a:gd name="connsiteY661" fmla="*/ 3684222 h 11297444"/>
              <a:gd name="connsiteX662" fmla="*/ 8398092 w 9973773"/>
              <a:gd name="connsiteY662" fmla="*/ 3746985 h 11297444"/>
              <a:gd name="connsiteX663" fmla="*/ 8373132 w 9973773"/>
              <a:gd name="connsiteY663" fmla="*/ 3646564 h 11297444"/>
              <a:gd name="connsiteX664" fmla="*/ 8379602 w 9973773"/>
              <a:gd name="connsiteY664" fmla="*/ 3816548 h 11297444"/>
              <a:gd name="connsiteX665" fmla="*/ 8404564 w 9973773"/>
              <a:gd name="connsiteY665" fmla="*/ 3809749 h 11297444"/>
              <a:gd name="connsiteX666" fmla="*/ 8448476 w 9973773"/>
              <a:gd name="connsiteY666" fmla="*/ 3784644 h 11297444"/>
              <a:gd name="connsiteX667" fmla="*/ 8473900 w 9973773"/>
              <a:gd name="connsiteY667" fmla="*/ 3903894 h 11297444"/>
              <a:gd name="connsiteX668" fmla="*/ 8524284 w 9973773"/>
              <a:gd name="connsiteY668" fmla="*/ 3916970 h 11297444"/>
              <a:gd name="connsiteX669" fmla="*/ 8599628 w 9973773"/>
              <a:gd name="connsiteY669" fmla="*/ 3910171 h 11297444"/>
              <a:gd name="connsiteX670" fmla="*/ 8555716 w 9973773"/>
              <a:gd name="connsiteY670" fmla="*/ 4042497 h 11297444"/>
              <a:gd name="connsiteX671" fmla="*/ 8662956 w 9973773"/>
              <a:gd name="connsiteY671" fmla="*/ 4086432 h 11297444"/>
              <a:gd name="connsiteX672" fmla="*/ 8675436 w 9973773"/>
              <a:gd name="connsiteY672" fmla="*/ 4136643 h 11297444"/>
              <a:gd name="connsiteX673" fmla="*/ 8631524 w 9973773"/>
              <a:gd name="connsiteY673" fmla="*/ 4117814 h 11297444"/>
              <a:gd name="connsiteX674" fmla="*/ 8480372 w 9973773"/>
              <a:gd name="connsiteY674" fmla="*/ 4105261 h 11297444"/>
              <a:gd name="connsiteX675" fmla="*/ 8669428 w 9973773"/>
              <a:gd name="connsiteY675" fmla="*/ 4344285 h 11297444"/>
              <a:gd name="connsiteX676" fmla="*/ 8606100 w 9973773"/>
              <a:gd name="connsiteY676" fmla="*/ 4388220 h 11297444"/>
              <a:gd name="connsiteX677" fmla="*/ 8625052 w 9973773"/>
              <a:gd name="connsiteY677" fmla="*/ 4388220 h 11297444"/>
              <a:gd name="connsiteX678" fmla="*/ 8581140 w 9973773"/>
              <a:gd name="connsiteY678" fmla="*/ 4563959 h 11297444"/>
              <a:gd name="connsiteX679" fmla="*/ 8536764 w 9973773"/>
              <a:gd name="connsiteY679" fmla="*/ 4558205 h 11297444"/>
              <a:gd name="connsiteX680" fmla="*/ 8448476 w 9973773"/>
              <a:gd name="connsiteY680" fmla="*/ 4733943 h 11297444"/>
              <a:gd name="connsiteX681" fmla="*/ 8517812 w 9973773"/>
              <a:gd name="connsiteY681" fmla="*/ 4740219 h 11297444"/>
              <a:gd name="connsiteX682" fmla="*/ 8498860 w 9973773"/>
              <a:gd name="connsiteY682" fmla="*/ 4884576 h 11297444"/>
              <a:gd name="connsiteX683" fmla="*/ 8310266 w 9973773"/>
              <a:gd name="connsiteY683" fmla="*/ 4991274 h 11297444"/>
              <a:gd name="connsiteX684" fmla="*/ 8197018 w 9973773"/>
              <a:gd name="connsiteY684" fmla="*/ 4935310 h 11297444"/>
              <a:gd name="connsiteX685" fmla="*/ 8133692 w 9973773"/>
              <a:gd name="connsiteY685" fmla="*/ 4935310 h 11297444"/>
              <a:gd name="connsiteX686" fmla="*/ 8039394 w 9973773"/>
              <a:gd name="connsiteY686" fmla="*/ 5035731 h 11297444"/>
              <a:gd name="connsiteX687" fmla="*/ 8178066 w 9973773"/>
              <a:gd name="connsiteY687" fmla="*/ 5079666 h 11297444"/>
              <a:gd name="connsiteX688" fmla="*/ 8404564 w 9973773"/>
              <a:gd name="connsiteY688" fmla="*/ 5136153 h 11297444"/>
              <a:gd name="connsiteX689" fmla="*/ 8417044 w 9973773"/>
              <a:gd name="connsiteY689" fmla="*/ 5356349 h 11297444"/>
              <a:gd name="connsiteX690" fmla="*/ 8203028 w 9973773"/>
              <a:gd name="connsiteY690" fmla="*/ 5444218 h 11297444"/>
              <a:gd name="connsiteX691" fmla="*/ 8121212 w 9973773"/>
              <a:gd name="connsiteY691" fmla="*/ 5406559 h 11297444"/>
              <a:gd name="connsiteX692" fmla="*/ 8051876 w 9973773"/>
              <a:gd name="connsiteY692" fmla="*/ 5406559 h 11297444"/>
              <a:gd name="connsiteX693" fmla="*/ 8013972 w 9973773"/>
              <a:gd name="connsiteY693" fmla="*/ 5343273 h 11297444"/>
              <a:gd name="connsiteX694" fmla="*/ 8057884 w 9973773"/>
              <a:gd name="connsiteY694" fmla="*/ 5331243 h 11297444"/>
              <a:gd name="connsiteX695" fmla="*/ 8064356 w 9973773"/>
              <a:gd name="connsiteY695" fmla="*/ 5167535 h 11297444"/>
              <a:gd name="connsiteX696" fmla="*/ 7963588 w 9973773"/>
              <a:gd name="connsiteY696" fmla="*/ 5111048 h 11297444"/>
              <a:gd name="connsiteX697" fmla="*/ 7989010 w 9973773"/>
              <a:gd name="connsiteY697" fmla="*/ 5073389 h 11297444"/>
              <a:gd name="connsiteX698" fmla="*/ 7963588 w 9973773"/>
              <a:gd name="connsiteY698" fmla="*/ 5060837 h 11297444"/>
              <a:gd name="connsiteX699" fmla="*/ 7888242 w 9973773"/>
              <a:gd name="connsiteY699" fmla="*/ 5042008 h 11297444"/>
              <a:gd name="connsiteX700" fmla="*/ 7762512 w 9973773"/>
              <a:gd name="connsiteY700" fmla="*/ 5085942 h 11297444"/>
              <a:gd name="connsiteX701" fmla="*/ 7743100 w 9973773"/>
              <a:gd name="connsiteY701" fmla="*/ 5142952 h 11297444"/>
              <a:gd name="connsiteX702" fmla="*/ 7705658 w 9973773"/>
              <a:gd name="connsiteY702" fmla="*/ 5211992 h 11297444"/>
              <a:gd name="connsiteX703" fmla="*/ 7642332 w 9973773"/>
              <a:gd name="connsiteY703" fmla="*/ 5173811 h 11297444"/>
              <a:gd name="connsiteX704" fmla="*/ 7535554 w 9973773"/>
              <a:gd name="connsiteY704" fmla="*/ 5180611 h 11297444"/>
              <a:gd name="connsiteX705" fmla="*/ 7478698 w 9973773"/>
              <a:gd name="connsiteY705" fmla="*/ 5236575 h 11297444"/>
              <a:gd name="connsiteX706" fmla="*/ 7396882 w 9973773"/>
              <a:gd name="connsiteY706" fmla="*/ 5362625 h 11297444"/>
              <a:gd name="connsiteX707" fmla="*/ 7491178 w 9973773"/>
              <a:gd name="connsiteY707" fmla="*/ 5387730 h 11297444"/>
              <a:gd name="connsiteX708" fmla="*/ 7453736 w 9973773"/>
              <a:gd name="connsiteY708" fmla="*/ 5456770 h 11297444"/>
              <a:gd name="connsiteX709" fmla="*/ 7440794 w 9973773"/>
              <a:gd name="connsiteY709" fmla="*/ 5550916 h 11297444"/>
              <a:gd name="connsiteX710" fmla="*/ 7579466 w 9973773"/>
              <a:gd name="connsiteY710" fmla="*/ 5469323 h 11297444"/>
              <a:gd name="connsiteX711" fmla="*/ 7642332 w 9973773"/>
              <a:gd name="connsiteY711" fmla="*/ 5538363 h 11297444"/>
              <a:gd name="connsiteX712" fmla="*/ 7459746 w 9973773"/>
              <a:gd name="connsiteY712" fmla="*/ 5550916 h 11297444"/>
              <a:gd name="connsiteX713" fmla="*/ 7403352 w 9973773"/>
              <a:gd name="connsiteY713" fmla="*/ 5727177 h 11297444"/>
              <a:gd name="connsiteX714" fmla="*/ 7150970 w 9973773"/>
              <a:gd name="connsiteY714" fmla="*/ 5909714 h 11297444"/>
              <a:gd name="connsiteX715" fmla="*/ 7120000 w 9973773"/>
              <a:gd name="connsiteY715" fmla="*/ 6016412 h 11297444"/>
              <a:gd name="connsiteX716" fmla="*/ 7150970 w 9973773"/>
              <a:gd name="connsiteY716" fmla="*/ 6141939 h 11297444"/>
              <a:gd name="connsiteX717" fmla="*/ 7182864 w 9973773"/>
              <a:gd name="connsiteY717" fmla="*/ 6091729 h 11297444"/>
              <a:gd name="connsiteX718" fmla="*/ 7188874 w 9973773"/>
              <a:gd name="connsiteY718" fmla="*/ 6091729 h 11297444"/>
              <a:gd name="connsiteX719" fmla="*/ 7182864 w 9973773"/>
              <a:gd name="connsiteY719" fmla="*/ 6129387 h 11297444"/>
              <a:gd name="connsiteX720" fmla="*/ 7352968 w 9973773"/>
              <a:gd name="connsiteY720" fmla="*/ 6179598 h 11297444"/>
              <a:gd name="connsiteX721" fmla="*/ 7453736 w 9973773"/>
              <a:gd name="connsiteY721" fmla="*/ 6236085 h 11297444"/>
              <a:gd name="connsiteX722" fmla="*/ 7655274 w 9973773"/>
              <a:gd name="connsiteY722" fmla="*/ 6230331 h 11297444"/>
              <a:gd name="connsiteX723" fmla="*/ 7812436 w 9973773"/>
              <a:gd name="connsiteY723" fmla="*/ 6330753 h 11297444"/>
              <a:gd name="connsiteX724" fmla="*/ 7787474 w 9973773"/>
              <a:gd name="connsiteY724" fmla="*/ 6248637 h 11297444"/>
              <a:gd name="connsiteX725" fmla="*/ 7812436 w 9973773"/>
              <a:gd name="connsiteY725" fmla="*/ 6242361 h 11297444"/>
              <a:gd name="connsiteX726" fmla="*/ 7869290 w 9973773"/>
              <a:gd name="connsiteY726" fmla="*/ 6387240 h 11297444"/>
              <a:gd name="connsiteX727" fmla="*/ 8039394 w 9973773"/>
              <a:gd name="connsiteY727" fmla="*/ 6506491 h 11297444"/>
              <a:gd name="connsiteX728" fmla="*/ 8121212 w 9973773"/>
              <a:gd name="connsiteY728" fmla="*/ 6576054 h 11297444"/>
              <a:gd name="connsiteX729" fmla="*/ 8215508 w 9973773"/>
              <a:gd name="connsiteY729" fmla="*/ 6669676 h 11297444"/>
              <a:gd name="connsiteX730" fmla="*/ 8398092 w 9973773"/>
              <a:gd name="connsiteY730" fmla="*/ 6720410 h 11297444"/>
              <a:gd name="connsiteX731" fmla="*/ 8341700 w 9973773"/>
              <a:gd name="connsiteY731" fmla="*/ 6613712 h 11297444"/>
              <a:gd name="connsiteX732" fmla="*/ 8096250 w 9973773"/>
              <a:gd name="connsiteY732" fmla="*/ 6236085 h 11297444"/>
              <a:gd name="connsiteX733" fmla="*/ 8020442 w 9973773"/>
              <a:gd name="connsiteY733" fmla="*/ 6141939 h 11297444"/>
              <a:gd name="connsiteX734" fmla="*/ 8007500 w 9973773"/>
              <a:gd name="connsiteY734" fmla="*/ 6079176 h 11297444"/>
              <a:gd name="connsiteX735" fmla="*/ 8032924 w 9973773"/>
              <a:gd name="connsiteY735" fmla="*/ 6072899 h 11297444"/>
              <a:gd name="connsiteX736" fmla="*/ 8146634 w 9973773"/>
              <a:gd name="connsiteY736" fmla="*/ 6230331 h 11297444"/>
              <a:gd name="connsiteX737" fmla="*/ 8404564 w 9973773"/>
              <a:gd name="connsiteY737" fmla="*/ 6607436 h 11297444"/>
              <a:gd name="connsiteX738" fmla="*/ 8524284 w 9973773"/>
              <a:gd name="connsiteY738" fmla="*/ 6751792 h 11297444"/>
              <a:gd name="connsiteX739" fmla="*/ 8731828 w 9973773"/>
              <a:gd name="connsiteY739" fmla="*/ 6839661 h 11297444"/>
              <a:gd name="connsiteX740" fmla="*/ 8788684 w 9973773"/>
              <a:gd name="connsiteY740" fmla="*/ 6890395 h 11297444"/>
              <a:gd name="connsiteX741" fmla="*/ 8832596 w 9973773"/>
              <a:gd name="connsiteY741" fmla="*/ 6908701 h 11297444"/>
              <a:gd name="connsiteX742" fmla="*/ 8914876 w 9973773"/>
              <a:gd name="connsiteY742" fmla="*/ 6883596 h 11297444"/>
              <a:gd name="connsiteX743" fmla="*/ 9047076 w 9973773"/>
              <a:gd name="connsiteY743" fmla="*/ 6789450 h 11297444"/>
              <a:gd name="connsiteX744" fmla="*/ 9223188 w 9973773"/>
              <a:gd name="connsiteY744" fmla="*/ 6783174 h 11297444"/>
              <a:gd name="connsiteX745" fmla="*/ 8990220 w 9973773"/>
              <a:gd name="connsiteY745" fmla="*/ 6984017 h 11297444"/>
              <a:gd name="connsiteX746" fmla="*/ 8763724 w 9973773"/>
              <a:gd name="connsiteY746" fmla="*/ 6965711 h 11297444"/>
              <a:gd name="connsiteX747" fmla="*/ 8719812 w 9973773"/>
              <a:gd name="connsiteY747" fmla="*/ 6959435 h 11297444"/>
              <a:gd name="connsiteX748" fmla="*/ 8644004 w 9973773"/>
              <a:gd name="connsiteY748" fmla="*/ 7122620 h 11297444"/>
              <a:gd name="connsiteX749" fmla="*/ 8625052 w 9973773"/>
              <a:gd name="connsiteY749" fmla="*/ 7122620 h 11297444"/>
              <a:gd name="connsiteX750" fmla="*/ 8694388 w 9973773"/>
              <a:gd name="connsiteY750" fmla="*/ 7191660 h 11297444"/>
              <a:gd name="connsiteX751" fmla="*/ 8480372 w 9973773"/>
              <a:gd name="connsiteY751" fmla="*/ 7216765 h 11297444"/>
              <a:gd name="connsiteX752" fmla="*/ 8448476 w 9973773"/>
              <a:gd name="connsiteY752" fmla="*/ 7229318 h 11297444"/>
              <a:gd name="connsiteX753" fmla="*/ 8398092 w 9973773"/>
              <a:gd name="connsiteY753" fmla="*/ 7248147 h 11297444"/>
              <a:gd name="connsiteX754" fmla="*/ 8240932 w 9973773"/>
              <a:gd name="connsiteY754" fmla="*/ 7298358 h 11297444"/>
              <a:gd name="connsiteX755" fmla="*/ 8064356 w 9973773"/>
              <a:gd name="connsiteY755" fmla="*/ 7386750 h 11297444"/>
              <a:gd name="connsiteX756" fmla="*/ 7869290 w 9973773"/>
              <a:gd name="connsiteY756" fmla="*/ 7304635 h 11297444"/>
              <a:gd name="connsiteX757" fmla="*/ 7844330 w 9973773"/>
              <a:gd name="connsiteY757" fmla="*/ 7273775 h 11297444"/>
              <a:gd name="connsiteX758" fmla="*/ 7787474 w 9973773"/>
              <a:gd name="connsiteY758" fmla="*/ 7329740 h 11297444"/>
              <a:gd name="connsiteX759" fmla="*/ 7648802 w 9973773"/>
              <a:gd name="connsiteY759" fmla="*/ 7154002 h 11297444"/>
              <a:gd name="connsiteX760" fmla="*/ 7510130 w 9973773"/>
              <a:gd name="connsiteY760" fmla="*/ 6984017 h 11297444"/>
              <a:gd name="connsiteX761" fmla="*/ 7485170 w 9973773"/>
              <a:gd name="connsiteY761" fmla="*/ 6890395 h 11297444"/>
              <a:gd name="connsiteX762" fmla="*/ 7428314 w 9973773"/>
              <a:gd name="connsiteY762" fmla="*/ 7072409 h 11297444"/>
              <a:gd name="connsiteX763" fmla="*/ 7510130 w 9973773"/>
              <a:gd name="connsiteY763" fmla="*/ 7292081 h 11297444"/>
              <a:gd name="connsiteX764" fmla="*/ 7680234 w 9973773"/>
              <a:gd name="connsiteY764" fmla="*/ 7367398 h 11297444"/>
              <a:gd name="connsiteX765" fmla="*/ 7737090 w 9973773"/>
              <a:gd name="connsiteY765" fmla="*/ 7386750 h 11297444"/>
              <a:gd name="connsiteX766" fmla="*/ 7837858 w 9973773"/>
              <a:gd name="connsiteY766" fmla="*/ 7474619 h 11297444"/>
              <a:gd name="connsiteX767" fmla="*/ 7705658 w 9973773"/>
              <a:gd name="connsiteY767" fmla="*/ 7474619 h 11297444"/>
              <a:gd name="connsiteX768" fmla="*/ 7655274 w 9973773"/>
              <a:gd name="connsiteY768" fmla="*/ 7380473 h 11297444"/>
              <a:gd name="connsiteX769" fmla="*/ 7642332 w 9973773"/>
              <a:gd name="connsiteY769" fmla="*/ 7386750 h 11297444"/>
              <a:gd name="connsiteX770" fmla="*/ 7686706 w 9973773"/>
              <a:gd name="connsiteY770" fmla="*/ 7543659 h 11297444"/>
              <a:gd name="connsiteX771" fmla="*/ 7781002 w 9973773"/>
              <a:gd name="connsiteY771" fmla="*/ 7637805 h 11297444"/>
              <a:gd name="connsiteX772" fmla="*/ 7938626 w 9973773"/>
              <a:gd name="connsiteY772" fmla="*/ 7788960 h 11297444"/>
              <a:gd name="connsiteX773" fmla="*/ 8001492 w 9973773"/>
              <a:gd name="connsiteY773" fmla="*/ 7864277 h 11297444"/>
              <a:gd name="connsiteX774" fmla="*/ 7995482 w 9973773"/>
              <a:gd name="connsiteY774" fmla="*/ 7958421 h 11297444"/>
              <a:gd name="connsiteX775" fmla="*/ 7989010 w 9973773"/>
              <a:gd name="connsiteY775" fmla="*/ 8002356 h 11297444"/>
              <a:gd name="connsiteX776" fmla="*/ 7850338 w 9973773"/>
              <a:gd name="connsiteY776" fmla="*/ 8065119 h 11297444"/>
              <a:gd name="connsiteX777" fmla="*/ 7781002 w 9973773"/>
              <a:gd name="connsiteY777" fmla="*/ 8084472 h 11297444"/>
              <a:gd name="connsiteX778" fmla="*/ 7680234 w 9973773"/>
              <a:gd name="connsiteY778" fmla="*/ 8159788 h 11297444"/>
              <a:gd name="connsiteX779" fmla="*/ 7661744 w 9973773"/>
              <a:gd name="connsiteY779" fmla="*/ 8411365 h 11297444"/>
              <a:gd name="connsiteX780" fmla="*/ 7718138 w 9973773"/>
              <a:gd name="connsiteY780" fmla="*/ 8681772 h 11297444"/>
              <a:gd name="connsiteX781" fmla="*/ 7642332 w 9973773"/>
              <a:gd name="connsiteY781" fmla="*/ 8543169 h 11297444"/>
              <a:gd name="connsiteX782" fmla="*/ 7529082 w 9973773"/>
              <a:gd name="connsiteY782" fmla="*/ 8593380 h 11297444"/>
              <a:gd name="connsiteX783" fmla="*/ 7485170 w 9973773"/>
              <a:gd name="connsiteY783" fmla="*/ 8637837 h 11297444"/>
              <a:gd name="connsiteX784" fmla="*/ 7485170 w 9973773"/>
              <a:gd name="connsiteY784" fmla="*/ 8832404 h 11297444"/>
              <a:gd name="connsiteX785" fmla="*/ 7120000 w 9973773"/>
              <a:gd name="connsiteY785" fmla="*/ 8637837 h 11297444"/>
              <a:gd name="connsiteX786" fmla="*/ 7120000 w 9973773"/>
              <a:gd name="connsiteY786" fmla="*/ 8700078 h 11297444"/>
              <a:gd name="connsiteX787" fmla="*/ 7094576 w 9973773"/>
              <a:gd name="connsiteY787" fmla="*/ 8757088 h 11297444"/>
              <a:gd name="connsiteX788" fmla="*/ 7056674 w 9973773"/>
              <a:gd name="connsiteY788" fmla="*/ 8744535 h 11297444"/>
              <a:gd name="connsiteX789" fmla="*/ 7050202 w 9973773"/>
              <a:gd name="connsiteY789" fmla="*/ 8687525 h 11297444"/>
              <a:gd name="connsiteX790" fmla="*/ 7100586 w 9973773"/>
              <a:gd name="connsiteY790" fmla="*/ 8587103 h 11297444"/>
              <a:gd name="connsiteX791" fmla="*/ 7038184 w 9973773"/>
              <a:gd name="connsiteY791" fmla="*/ 8606456 h 11297444"/>
              <a:gd name="connsiteX792" fmla="*/ 6999818 w 9973773"/>
              <a:gd name="connsiteY792" fmla="*/ 8480405 h 11297444"/>
              <a:gd name="connsiteX793" fmla="*/ 6911992 w 9973773"/>
              <a:gd name="connsiteY793" fmla="*/ 8555722 h 11297444"/>
              <a:gd name="connsiteX794" fmla="*/ 6867618 w 9973773"/>
              <a:gd name="connsiteY794" fmla="*/ 8587103 h 11297444"/>
              <a:gd name="connsiteX795" fmla="*/ 6792272 w 9973773"/>
              <a:gd name="connsiteY795" fmla="*/ 8662420 h 11297444"/>
              <a:gd name="connsiteX796" fmla="*/ 6697976 w 9973773"/>
              <a:gd name="connsiteY796" fmla="*/ 8530616 h 11297444"/>
              <a:gd name="connsiteX797" fmla="*/ 6521400 w 9973773"/>
              <a:gd name="connsiteY797" fmla="*/ 8449024 h 11297444"/>
              <a:gd name="connsiteX798" fmla="*/ 6458536 w 9973773"/>
              <a:gd name="connsiteY798" fmla="*/ 8423918 h 11297444"/>
              <a:gd name="connsiteX799" fmla="*/ 6338816 w 9973773"/>
              <a:gd name="connsiteY799" fmla="*/ 8599656 h 11297444"/>
              <a:gd name="connsiteX800" fmla="*/ 6225104 w 9973773"/>
              <a:gd name="connsiteY800" fmla="*/ 8555722 h 11297444"/>
              <a:gd name="connsiteX801" fmla="*/ 6294904 w 9973773"/>
              <a:gd name="connsiteY801" fmla="*/ 8568274 h 11297444"/>
              <a:gd name="connsiteX802" fmla="*/ 6300912 w 9973773"/>
              <a:gd name="connsiteY802" fmla="*/ 8555722 h 11297444"/>
              <a:gd name="connsiteX803" fmla="*/ 6250528 w 9973773"/>
              <a:gd name="connsiteY803" fmla="*/ 8524340 h 11297444"/>
              <a:gd name="connsiteX804" fmla="*/ 5967176 w 9973773"/>
              <a:gd name="connsiteY804" fmla="*/ 8511787 h 11297444"/>
              <a:gd name="connsiteX805" fmla="*/ 5840984 w 9973773"/>
              <a:gd name="connsiteY805" fmla="*/ 8461576 h 11297444"/>
              <a:gd name="connsiteX806" fmla="*/ 5651928 w 9973773"/>
              <a:gd name="connsiteY806" fmla="*/ 8392536 h 11297444"/>
              <a:gd name="connsiteX807" fmla="*/ 5633438 w 9973773"/>
              <a:gd name="connsiteY807" fmla="*/ 8530616 h 11297444"/>
              <a:gd name="connsiteX808" fmla="*/ 5551160 w 9973773"/>
              <a:gd name="connsiteY808" fmla="*/ 8624762 h 11297444"/>
              <a:gd name="connsiteX809" fmla="*/ 5356096 w 9973773"/>
              <a:gd name="connsiteY809" fmla="*/ 8675496 h 11297444"/>
              <a:gd name="connsiteX810" fmla="*/ 5242846 w 9973773"/>
              <a:gd name="connsiteY810" fmla="*/ 8675496 h 11297444"/>
              <a:gd name="connsiteX811" fmla="*/ 5217424 w 9973773"/>
              <a:gd name="connsiteY811" fmla="*/ 8631038 h 11297444"/>
              <a:gd name="connsiteX812" fmla="*/ 5161030 w 9973773"/>
              <a:gd name="connsiteY812" fmla="*/ 8769118 h 11297444"/>
              <a:gd name="connsiteX813" fmla="*/ 5167040 w 9973773"/>
              <a:gd name="connsiteY813" fmla="*/ 8832404 h 11297444"/>
              <a:gd name="connsiteX814" fmla="*/ 5249318 w 9973773"/>
              <a:gd name="connsiteY814" fmla="*/ 9184404 h 11297444"/>
              <a:gd name="connsiteX815" fmla="*/ 5242846 w 9973773"/>
              <a:gd name="connsiteY815" fmla="*/ 9498744 h 11297444"/>
              <a:gd name="connsiteX816" fmla="*/ 4934070 w 9973773"/>
              <a:gd name="connsiteY816" fmla="*/ 9592890 h 11297444"/>
              <a:gd name="connsiteX817" fmla="*/ 4883686 w 9973773"/>
              <a:gd name="connsiteY817" fmla="*/ 9574061 h 11297444"/>
              <a:gd name="connsiteX818" fmla="*/ 5041310 w 9973773"/>
              <a:gd name="connsiteY818" fmla="*/ 9818839 h 11297444"/>
              <a:gd name="connsiteX819" fmla="*/ 4883686 w 9973773"/>
              <a:gd name="connsiteY819" fmla="*/ 9825638 h 11297444"/>
              <a:gd name="connsiteX820" fmla="*/ 4990926 w 9973773"/>
              <a:gd name="connsiteY820" fmla="*/ 9900954 h 11297444"/>
              <a:gd name="connsiteX821" fmla="*/ 4978446 w 9973773"/>
              <a:gd name="connsiteY821" fmla="*/ 9919783 h 11297444"/>
              <a:gd name="connsiteX822" fmla="*/ 4921590 w 9973773"/>
              <a:gd name="connsiteY822" fmla="*/ 9919783 h 11297444"/>
              <a:gd name="connsiteX823" fmla="*/ 4971974 w 9973773"/>
              <a:gd name="connsiteY823" fmla="*/ 9995100 h 11297444"/>
              <a:gd name="connsiteX824" fmla="*/ 4990926 w 9973773"/>
              <a:gd name="connsiteY824" fmla="*/ 10013929 h 11297444"/>
              <a:gd name="connsiteX825" fmla="*/ 5072742 w 9973773"/>
              <a:gd name="connsiteY825" fmla="*/ 10234124 h 11297444"/>
              <a:gd name="connsiteX826" fmla="*/ 5059800 w 9973773"/>
              <a:gd name="connsiteY826" fmla="*/ 10290612 h 11297444"/>
              <a:gd name="connsiteX827" fmla="*/ 5066272 w 9973773"/>
              <a:gd name="connsiteY827" fmla="*/ 10359652 h 11297444"/>
              <a:gd name="connsiteX828" fmla="*/ 5154560 w 9973773"/>
              <a:gd name="connsiteY828" fmla="*/ 10365928 h 11297444"/>
              <a:gd name="connsiteX829" fmla="*/ 5198934 w 9973773"/>
              <a:gd name="connsiteY829" fmla="*/ 10397310 h 11297444"/>
              <a:gd name="connsiteX830" fmla="*/ 5236838 w 9973773"/>
              <a:gd name="connsiteY830" fmla="*/ 10447521 h 11297444"/>
              <a:gd name="connsiteX831" fmla="*/ 5198934 w 9973773"/>
              <a:gd name="connsiteY831" fmla="*/ 10498254 h 11297444"/>
              <a:gd name="connsiteX832" fmla="*/ 4978446 w 9973773"/>
              <a:gd name="connsiteY832" fmla="*/ 10504531 h 11297444"/>
              <a:gd name="connsiteX833" fmla="*/ 4871206 w 9973773"/>
              <a:gd name="connsiteY833" fmla="*/ 10485179 h 11297444"/>
              <a:gd name="connsiteX834" fmla="*/ 4751486 w 9973773"/>
              <a:gd name="connsiteY834" fmla="*/ 10473149 h 11297444"/>
              <a:gd name="connsiteX835" fmla="*/ 4814812 w 9973773"/>
              <a:gd name="connsiteY835" fmla="*/ 10743555 h 11297444"/>
              <a:gd name="connsiteX836" fmla="*/ 4745476 w 9973773"/>
              <a:gd name="connsiteY836" fmla="*/ 10661440 h 11297444"/>
              <a:gd name="connsiteX837" fmla="*/ 4593862 w 9973773"/>
              <a:gd name="connsiteY837" fmla="*/ 10969504 h 11297444"/>
              <a:gd name="connsiteX838" fmla="*/ 4795860 w 9973773"/>
              <a:gd name="connsiteY838" fmla="*/ 11076202 h 11297444"/>
              <a:gd name="connsiteX839" fmla="*/ 4877216 w 9973773"/>
              <a:gd name="connsiteY839" fmla="*/ 11013439 h 11297444"/>
              <a:gd name="connsiteX840" fmla="*/ 4858726 w 9973773"/>
              <a:gd name="connsiteY840" fmla="*/ 10856530 h 11297444"/>
              <a:gd name="connsiteX841" fmla="*/ 4902638 w 9973773"/>
              <a:gd name="connsiteY841" fmla="*/ 11107584 h 11297444"/>
              <a:gd name="connsiteX842" fmla="*/ 4852254 w 9973773"/>
              <a:gd name="connsiteY842" fmla="*/ 11133213 h 11297444"/>
              <a:gd name="connsiteX843" fmla="*/ 4613276 w 9973773"/>
              <a:gd name="connsiteY843" fmla="*/ 11019715 h 11297444"/>
              <a:gd name="connsiteX844" fmla="*/ 4090484 w 9973773"/>
              <a:gd name="connsiteY844" fmla="*/ 10617505 h 11297444"/>
              <a:gd name="connsiteX845" fmla="*/ 3756284 w 9973773"/>
              <a:gd name="connsiteY845" fmla="*/ 10504531 h 11297444"/>
              <a:gd name="connsiteX846" fmla="*/ 3599124 w 9973773"/>
              <a:gd name="connsiteY846" fmla="*/ 10403586 h 11297444"/>
              <a:gd name="connsiteX847" fmla="*/ 3630556 w 9973773"/>
              <a:gd name="connsiteY847" fmla="*/ 10252953 h 11297444"/>
              <a:gd name="connsiteX848" fmla="*/ 3813140 w 9973773"/>
              <a:gd name="connsiteY848" fmla="*/ 10252953 h 11297444"/>
              <a:gd name="connsiteX849" fmla="*/ 3869534 w 9973773"/>
              <a:gd name="connsiteY849" fmla="*/ 10309441 h 11297444"/>
              <a:gd name="connsiteX850" fmla="*/ 4398798 w 9973773"/>
              <a:gd name="connsiteY850" fmla="*/ 10824625 h 11297444"/>
              <a:gd name="connsiteX851" fmla="*/ 4499566 w 9973773"/>
              <a:gd name="connsiteY851" fmla="*/ 10259230 h 11297444"/>
              <a:gd name="connsiteX852" fmla="*/ 4411278 w 9973773"/>
              <a:gd name="connsiteY852" fmla="*/ 10171361 h 11297444"/>
              <a:gd name="connsiteX853" fmla="*/ 4335470 w 9973773"/>
              <a:gd name="connsiteY853" fmla="*/ 9944889 h 11297444"/>
              <a:gd name="connsiteX854" fmla="*/ 4260126 w 9973773"/>
              <a:gd name="connsiteY854" fmla="*/ 9850744 h 11297444"/>
              <a:gd name="connsiteX855" fmla="*/ 4127926 w 9973773"/>
              <a:gd name="connsiteY855" fmla="*/ 9737246 h 11297444"/>
              <a:gd name="connsiteX856" fmla="*/ 4058590 w 9973773"/>
              <a:gd name="connsiteY856" fmla="*/ 9687558 h 11297444"/>
              <a:gd name="connsiteX857" fmla="*/ 4001734 w 9973773"/>
              <a:gd name="connsiteY857" fmla="*/ 9611719 h 11297444"/>
              <a:gd name="connsiteX858" fmla="*/ 3894956 w 9973773"/>
              <a:gd name="connsiteY858" fmla="*/ 9435458 h 11297444"/>
              <a:gd name="connsiteX859" fmla="*/ 3844572 w 9973773"/>
              <a:gd name="connsiteY859" fmla="*/ 9109087 h 11297444"/>
              <a:gd name="connsiteX860" fmla="*/ 3900966 w 9973773"/>
              <a:gd name="connsiteY860" fmla="*/ 9065153 h 11297444"/>
              <a:gd name="connsiteX861" fmla="*/ 3775236 w 9973773"/>
              <a:gd name="connsiteY861" fmla="*/ 8731460 h 11297444"/>
              <a:gd name="connsiteX862" fmla="*/ 3693420 w 9973773"/>
              <a:gd name="connsiteY862" fmla="*/ 8826128 h 11297444"/>
              <a:gd name="connsiteX863" fmla="*/ 3674468 w 9973773"/>
              <a:gd name="connsiteY863" fmla="*/ 8813575 h 11297444"/>
              <a:gd name="connsiteX864" fmla="*/ 3743804 w 9973773"/>
              <a:gd name="connsiteY864" fmla="*/ 8687525 h 11297444"/>
              <a:gd name="connsiteX865" fmla="*/ 3718382 w 9973773"/>
              <a:gd name="connsiteY865" fmla="*/ 8675496 h 11297444"/>
              <a:gd name="connsiteX866" fmla="*/ 3832092 w 9973773"/>
              <a:gd name="connsiteY866" fmla="*/ 8454777 h 11297444"/>
              <a:gd name="connsiteX867" fmla="*/ 3756284 w 9973773"/>
              <a:gd name="connsiteY867" fmla="*/ 8191170 h 11297444"/>
              <a:gd name="connsiteX868" fmla="*/ 3737796 w 9973773"/>
              <a:gd name="connsiteY868" fmla="*/ 8191170 h 11297444"/>
              <a:gd name="connsiteX869" fmla="*/ 3737796 w 9973773"/>
              <a:gd name="connsiteY869" fmla="*/ 8228828 h 11297444"/>
              <a:gd name="connsiteX870" fmla="*/ 3699892 w 9973773"/>
              <a:gd name="connsiteY870" fmla="*/ 8480405 h 11297444"/>
              <a:gd name="connsiteX871" fmla="*/ 3466461 w 9973773"/>
              <a:gd name="connsiteY871" fmla="*/ 8379461 h 11297444"/>
              <a:gd name="connsiteX872" fmla="*/ 3145204 w 9973773"/>
              <a:gd name="connsiteY872" fmla="*/ 8310421 h 11297444"/>
              <a:gd name="connsiteX873" fmla="*/ 3082340 w 9973773"/>
              <a:gd name="connsiteY873" fmla="*/ 8461576 h 11297444"/>
              <a:gd name="connsiteX874" fmla="*/ 3050908 w 9973773"/>
              <a:gd name="connsiteY874" fmla="*/ 8644114 h 11297444"/>
              <a:gd name="connsiteX875" fmla="*/ 3132724 w 9973773"/>
              <a:gd name="connsiteY875" fmla="*/ 8813575 h 11297444"/>
              <a:gd name="connsiteX876" fmla="*/ 2950140 w 9973773"/>
              <a:gd name="connsiteY876" fmla="*/ 8649867 h 11297444"/>
              <a:gd name="connsiteX877" fmla="*/ 2849371 w 9973773"/>
              <a:gd name="connsiteY877" fmla="*/ 8725183 h 11297444"/>
              <a:gd name="connsiteX878" fmla="*/ 2622874 w 9973773"/>
              <a:gd name="connsiteY878" fmla="*/ 8442747 h 11297444"/>
              <a:gd name="connsiteX879" fmla="*/ 2622874 w 9973773"/>
              <a:gd name="connsiteY879" fmla="*/ 8561998 h 11297444"/>
              <a:gd name="connsiteX880" fmla="*/ 2622874 w 9973773"/>
              <a:gd name="connsiteY880" fmla="*/ 8687525 h 11297444"/>
              <a:gd name="connsiteX881" fmla="*/ 2603460 w 9973773"/>
              <a:gd name="connsiteY881" fmla="*/ 8687525 h 11297444"/>
              <a:gd name="connsiteX882" fmla="*/ 2547067 w 9973773"/>
              <a:gd name="connsiteY882" fmla="*/ 8279039 h 11297444"/>
              <a:gd name="connsiteX883" fmla="*/ 2509163 w 9973773"/>
              <a:gd name="connsiteY883" fmla="*/ 7851723 h 11297444"/>
              <a:gd name="connsiteX884" fmla="*/ 2352002 w 9973773"/>
              <a:gd name="connsiteY884" fmla="*/ 7952145 h 11297444"/>
              <a:gd name="connsiteX885" fmla="*/ 2251234 w 9973773"/>
              <a:gd name="connsiteY885" fmla="*/ 7933316 h 11297444"/>
              <a:gd name="connsiteX886" fmla="*/ 1992842 w 9973773"/>
              <a:gd name="connsiteY886" fmla="*/ 8172341 h 11297444"/>
              <a:gd name="connsiteX887" fmla="*/ 1992842 w 9973773"/>
              <a:gd name="connsiteY887" fmla="*/ 8304145 h 11297444"/>
              <a:gd name="connsiteX888" fmla="*/ 1822738 w 9973773"/>
              <a:gd name="connsiteY888" fmla="*/ 8260210 h 11297444"/>
              <a:gd name="connsiteX889" fmla="*/ 1848161 w 9973773"/>
              <a:gd name="connsiteY889" fmla="*/ 8197447 h 11297444"/>
              <a:gd name="connsiteX890" fmla="*/ 1810257 w 9973773"/>
              <a:gd name="connsiteY890" fmla="*/ 8203723 h 11297444"/>
              <a:gd name="connsiteX891" fmla="*/ 1621201 w 9973773"/>
              <a:gd name="connsiteY891" fmla="*/ 8033738 h 11297444"/>
              <a:gd name="connsiteX892" fmla="*/ 1564808 w 9973773"/>
              <a:gd name="connsiteY892" fmla="*/ 7927040 h 11297444"/>
              <a:gd name="connsiteX893" fmla="*/ 1274984 w 9973773"/>
              <a:gd name="connsiteY893" fmla="*/ 7600146 h 11297444"/>
              <a:gd name="connsiteX894" fmla="*/ 1262041 w 9973773"/>
              <a:gd name="connsiteY894" fmla="*/ 7399303 h 11297444"/>
              <a:gd name="connsiteX895" fmla="*/ 1243090 w 9973773"/>
              <a:gd name="connsiteY895" fmla="*/ 7292081 h 11297444"/>
              <a:gd name="connsiteX896" fmla="*/ 1155264 w 9973773"/>
              <a:gd name="connsiteY896" fmla="*/ 7292081 h 11297444"/>
              <a:gd name="connsiteX897" fmla="*/ 1110889 w 9973773"/>
              <a:gd name="connsiteY897" fmla="*/ 7311434 h 11297444"/>
              <a:gd name="connsiteX898" fmla="*/ 1016592 w 9973773"/>
              <a:gd name="connsiteY898" fmla="*/ 7311434 h 11297444"/>
              <a:gd name="connsiteX899" fmla="*/ 998103 w 9973773"/>
              <a:gd name="connsiteY899" fmla="*/ 7204213 h 11297444"/>
              <a:gd name="connsiteX900" fmla="*/ 1073448 w 9973773"/>
              <a:gd name="connsiteY900" fmla="*/ 7128897 h 11297444"/>
              <a:gd name="connsiteX901" fmla="*/ 1155264 w 9973773"/>
              <a:gd name="connsiteY901" fmla="*/ 7172831 h 11297444"/>
              <a:gd name="connsiteX902" fmla="*/ 1299945 w 9973773"/>
              <a:gd name="connsiteY902" fmla="*/ 7242394 h 11297444"/>
              <a:gd name="connsiteX903" fmla="*/ 1464040 w 9973773"/>
              <a:gd name="connsiteY903" fmla="*/ 7003369 h 11297444"/>
              <a:gd name="connsiteX904" fmla="*/ 1501481 w 9973773"/>
              <a:gd name="connsiteY904" fmla="*/ 6990817 h 11297444"/>
              <a:gd name="connsiteX905" fmla="*/ 1621201 w 9973773"/>
              <a:gd name="connsiteY905" fmla="*/ 6883596 h 11297444"/>
              <a:gd name="connsiteX906" fmla="*/ 1621201 w 9973773"/>
              <a:gd name="connsiteY906" fmla="*/ 6695305 h 11297444"/>
              <a:gd name="connsiteX907" fmla="*/ 1501481 w 9973773"/>
              <a:gd name="connsiteY907" fmla="*/ 6764345 h 11297444"/>
              <a:gd name="connsiteX908" fmla="*/ 1539385 w 9973773"/>
              <a:gd name="connsiteY908" fmla="*/ 6833385 h 11297444"/>
              <a:gd name="connsiteX909" fmla="*/ 1299945 w 9973773"/>
              <a:gd name="connsiteY909" fmla="*/ 6556702 h 11297444"/>
              <a:gd name="connsiteX910" fmla="*/ 1262041 w 9973773"/>
              <a:gd name="connsiteY910" fmla="*/ 6323954 h 11297444"/>
              <a:gd name="connsiteX911" fmla="*/ 1274984 w 9973773"/>
              <a:gd name="connsiteY911" fmla="*/ 6179598 h 11297444"/>
              <a:gd name="connsiteX912" fmla="*/ 1142784 w 9973773"/>
              <a:gd name="connsiteY912" fmla="*/ 6242361 h 11297444"/>
              <a:gd name="connsiteX913" fmla="*/ 1042015 w 9973773"/>
              <a:gd name="connsiteY913" fmla="*/ 6135663 h 11297444"/>
              <a:gd name="connsiteX914" fmla="*/ 1155264 w 9973773"/>
              <a:gd name="connsiteY914" fmla="*/ 6135663 h 11297444"/>
              <a:gd name="connsiteX915" fmla="*/ 1123832 w 9973773"/>
              <a:gd name="connsiteY915" fmla="*/ 6035241 h 11297444"/>
              <a:gd name="connsiteX916" fmla="*/ 1293474 w 9973773"/>
              <a:gd name="connsiteY916" fmla="*/ 5783664 h 11297444"/>
              <a:gd name="connsiteX917" fmla="*/ 1299945 w 9973773"/>
              <a:gd name="connsiteY917" fmla="*/ 5852704 h 11297444"/>
              <a:gd name="connsiteX918" fmla="*/ 1495010 w 9973773"/>
              <a:gd name="connsiteY918" fmla="*/ 5840674 h 11297444"/>
              <a:gd name="connsiteX919" fmla="*/ 1432608 w 9973773"/>
              <a:gd name="connsiteY919" fmla="*/ 5695795 h 11297444"/>
              <a:gd name="connsiteX920" fmla="*/ 1400713 w 9973773"/>
              <a:gd name="connsiteY920" fmla="*/ 5657614 h 11297444"/>
              <a:gd name="connsiteX921" fmla="*/ 1362810 w 9973773"/>
              <a:gd name="connsiteY921" fmla="*/ 5456770 h 11297444"/>
              <a:gd name="connsiteX922" fmla="*/ 1256032 w 9973773"/>
              <a:gd name="connsiteY922" fmla="*/ 5526333 h 11297444"/>
              <a:gd name="connsiteX923" fmla="*/ 1180687 w 9973773"/>
              <a:gd name="connsiteY923" fmla="*/ 5563991 h 11297444"/>
              <a:gd name="connsiteX924" fmla="*/ 1023064 w 9973773"/>
              <a:gd name="connsiteY924" fmla="*/ 5884086 h 11297444"/>
              <a:gd name="connsiteX925" fmla="*/ 1003650 w 9973773"/>
              <a:gd name="connsiteY925" fmla="*/ 5878332 h 11297444"/>
              <a:gd name="connsiteX926" fmla="*/ 985160 w 9973773"/>
              <a:gd name="connsiteY926" fmla="*/ 5783664 h 11297444"/>
              <a:gd name="connsiteX927" fmla="*/ 1029073 w 9973773"/>
              <a:gd name="connsiteY927" fmla="*/ 5619956 h 11297444"/>
              <a:gd name="connsiteX928" fmla="*/ 1003650 w 9973773"/>
              <a:gd name="connsiteY928" fmla="*/ 5481876 h 11297444"/>
              <a:gd name="connsiteX929" fmla="*/ 1104880 w 9973773"/>
              <a:gd name="connsiteY929" fmla="*/ 5324967 h 11297444"/>
              <a:gd name="connsiteX930" fmla="*/ 1079457 w 9973773"/>
              <a:gd name="connsiteY930" fmla="*/ 5198917 h 11297444"/>
              <a:gd name="connsiteX931" fmla="*/ 1098409 w 9973773"/>
              <a:gd name="connsiteY931" fmla="*/ 5111048 h 11297444"/>
              <a:gd name="connsiteX932" fmla="*/ 1104880 w 9973773"/>
              <a:gd name="connsiteY932" fmla="*/ 5060837 h 11297444"/>
              <a:gd name="connsiteX933" fmla="*/ 1218129 w 9973773"/>
              <a:gd name="connsiteY933" fmla="*/ 4872023 h 11297444"/>
              <a:gd name="connsiteX934" fmla="*/ 1262041 w 9973773"/>
              <a:gd name="connsiteY934" fmla="*/ 4935310 h 11297444"/>
              <a:gd name="connsiteX935" fmla="*/ 1274984 w 9973773"/>
              <a:gd name="connsiteY935" fmla="*/ 4929033 h 11297444"/>
              <a:gd name="connsiteX936" fmla="*/ 1211657 w 9973773"/>
              <a:gd name="connsiteY936" fmla="*/ 4740219 h 11297444"/>
              <a:gd name="connsiteX937" fmla="*/ 1042015 w 9973773"/>
              <a:gd name="connsiteY937" fmla="*/ 4507471 h 11297444"/>
              <a:gd name="connsiteX938" fmla="*/ 1003650 w 9973773"/>
              <a:gd name="connsiteY938" fmla="*/ 4482888 h 11297444"/>
              <a:gd name="connsiteX939" fmla="*/ 985160 w 9973773"/>
              <a:gd name="connsiteY939" fmla="*/ 4432154 h 11297444"/>
              <a:gd name="connsiteX940" fmla="*/ 1029073 w 9973773"/>
              <a:gd name="connsiteY940" fmla="*/ 4425878 h 11297444"/>
              <a:gd name="connsiteX941" fmla="*/ 1079457 w 9973773"/>
              <a:gd name="connsiteY941" fmla="*/ 4419602 h 11297444"/>
              <a:gd name="connsiteX942" fmla="*/ 1029073 w 9973773"/>
              <a:gd name="connsiteY942" fmla="*/ 4331733 h 11297444"/>
              <a:gd name="connsiteX943" fmla="*/ 978689 w 9973773"/>
              <a:gd name="connsiteY943" fmla="*/ 4331733 h 11297444"/>
              <a:gd name="connsiteX944" fmla="*/ 821065 w 9973773"/>
              <a:gd name="connsiteY944" fmla="*/ 3979211 h 11297444"/>
              <a:gd name="connsiteX945" fmla="*/ 783624 w 9973773"/>
              <a:gd name="connsiteY945" fmla="*/ 3992286 h 11297444"/>
              <a:gd name="connsiteX946" fmla="*/ 619529 w 9973773"/>
              <a:gd name="connsiteY946" fmla="*/ 3854207 h 11297444"/>
              <a:gd name="connsiteX947" fmla="*/ 708279 w 9973773"/>
              <a:gd name="connsiteY947" fmla="*/ 3822302 h 11297444"/>
              <a:gd name="connsiteX948" fmla="*/ 808585 w 9973773"/>
              <a:gd name="connsiteY948" fmla="*/ 3859960 h 11297444"/>
              <a:gd name="connsiteX949" fmla="*/ 909353 w 9973773"/>
              <a:gd name="connsiteY949" fmla="*/ 3790920 h 11297444"/>
              <a:gd name="connsiteX950" fmla="*/ 770681 w 9973773"/>
              <a:gd name="connsiteY950" fmla="*/ 3514237 h 11297444"/>
              <a:gd name="connsiteX951" fmla="*/ 752191 w 9973773"/>
              <a:gd name="connsiteY951" fmla="*/ 3464549 h 11297444"/>
              <a:gd name="connsiteX952" fmla="*/ 871911 w 9973773"/>
              <a:gd name="connsiteY952" fmla="*/ 3577524 h 11297444"/>
              <a:gd name="connsiteX953" fmla="*/ 1142784 w 9973773"/>
              <a:gd name="connsiteY953" fmla="*/ 3602629 h 11297444"/>
              <a:gd name="connsiteX954" fmla="*/ 1148793 w 9973773"/>
              <a:gd name="connsiteY954" fmla="*/ 3558172 h 11297444"/>
              <a:gd name="connsiteX955" fmla="*/ 1016592 w 9973773"/>
              <a:gd name="connsiteY955" fmla="*/ 3526790 h 11297444"/>
              <a:gd name="connsiteX956" fmla="*/ 978689 w 9973773"/>
              <a:gd name="connsiteY956" fmla="*/ 3482855 h 11297444"/>
              <a:gd name="connsiteX957" fmla="*/ 1029073 w 9973773"/>
              <a:gd name="connsiteY957" fmla="*/ 3451474 h 11297444"/>
              <a:gd name="connsiteX958" fmla="*/ 1136312 w 9973773"/>
              <a:gd name="connsiteY958" fmla="*/ 3457750 h 11297444"/>
              <a:gd name="connsiteX959" fmla="*/ 1256032 w 9973773"/>
              <a:gd name="connsiteY959" fmla="*/ 3432645 h 11297444"/>
              <a:gd name="connsiteX960" fmla="*/ 1205648 w 9973773"/>
              <a:gd name="connsiteY960" fmla="*/ 3325946 h 11297444"/>
              <a:gd name="connsiteX961" fmla="*/ 1155264 w 9973773"/>
              <a:gd name="connsiteY961" fmla="*/ 3263183 h 11297444"/>
              <a:gd name="connsiteX962" fmla="*/ 1262041 w 9973773"/>
              <a:gd name="connsiteY962" fmla="*/ 3332223 h 11297444"/>
              <a:gd name="connsiteX963" fmla="*/ 1218129 w 9973773"/>
              <a:gd name="connsiteY963" fmla="*/ 3105751 h 11297444"/>
              <a:gd name="connsiteX964" fmla="*/ 1293474 w 9973773"/>
              <a:gd name="connsiteY964" fmla="*/ 3055540 h 11297444"/>
              <a:gd name="connsiteX965" fmla="*/ 1312426 w 9973773"/>
              <a:gd name="connsiteY965" fmla="*/ 3294565 h 11297444"/>
              <a:gd name="connsiteX966" fmla="*/ 1312426 w 9973773"/>
              <a:gd name="connsiteY966" fmla="*/ 3181590 h 11297444"/>
              <a:gd name="connsiteX967" fmla="*/ 1362810 w 9973773"/>
              <a:gd name="connsiteY967" fmla="*/ 3130856 h 11297444"/>
              <a:gd name="connsiteX968" fmla="*/ 1539385 w 9973773"/>
              <a:gd name="connsiteY968" fmla="*/ 3005329 h 11297444"/>
              <a:gd name="connsiteX969" fmla="*/ 1577289 w 9973773"/>
              <a:gd name="connsiteY969" fmla="*/ 3024158 h 11297444"/>
              <a:gd name="connsiteX970" fmla="*/ 1564808 w 9973773"/>
              <a:gd name="connsiteY970" fmla="*/ 2911184 h 11297444"/>
              <a:gd name="connsiteX971" fmla="*/ 1532914 w 9973773"/>
              <a:gd name="connsiteY971" fmla="*/ 2822792 h 11297444"/>
              <a:gd name="connsiteX972" fmla="*/ 1482992 w 9973773"/>
              <a:gd name="connsiteY972" fmla="*/ 2842144 h 11297444"/>
              <a:gd name="connsiteX973" fmla="*/ 1193168 w 9973773"/>
              <a:gd name="connsiteY973" fmla="*/ 2879802 h 11297444"/>
              <a:gd name="connsiteX974" fmla="*/ 985160 w 9973773"/>
              <a:gd name="connsiteY974" fmla="*/ 2603120 h 11297444"/>
              <a:gd name="connsiteX975" fmla="*/ 1237080 w 9973773"/>
              <a:gd name="connsiteY975" fmla="*/ 2288779 h 11297444"/>
              <a:gd name="connsiteX976" fmla="*/ 1331840 w 9973773"/>
              <a:gd name="connsiteY976" fmla="*/ 2257397 h 11297444"/>
              <a:gd name="connsiteX977" fmla="*/ 1444626 w 9973773"/>
              <a:gd name="connsiteY977" fmla="*/ 2301331 h 11297444"/>
              <a:gd name="connsiteX978" fmla="*/ 1482992 w 9973773"/>
              <a:gd name="connsiteY978" fmla="*/ 2320160 h 11297444"/>
              <a:gd name="connsiteX979" fmla="*/ 1507953 w 9973773"/>
              <a:gd name="connsiteY979" fmla="*/ 2251120 h 11297444"/>
              <a:gd name="connsiteX980" fmla="*/ 1388233 w 9973773"/>
              <a:gd name="connsiteY980" fmla="*/ 2144422 h 11297444"/>
              <a:gd name="connsiteX981" fmla="*/ 1343858 w 9973773"/>
              <a:gd name="connsiteY981" fmla="*/ 2100488 h 11297444"/>
              <a:gd name="connsiteX982" fmla="*/ 1256032 w 9973773"/>
              <a:gd name="connsiteY982" fmla="*/ 2043478 h 11297444"/>
              <a:gd name="connsiteX983" fmla="*/ 1205648 w 9973773"/>
              <a:gd name="connsiteY983" fmla="*/ 1986990 h 11297444"/>
              <a:gd name="connsiteX984" fmla="*/ 1180687 w 9973773"/>
              <a:gd name="connsiteY984" fmla="*/ 1830082 h 11297444"/>
              <a:gd name="connsiteX985" fmla="*/ 1136312 w 9973773"/>
              <a:gd name="connsiteY985" fmla="*/ 1773071 h 11297444"/>
              <a:gd name="connsiteX986" fmla="*/ 1262041 w 9973773"/>
              <a:gd name="connsiteY986" fmla="*/ 1735413 h 11297444"/>
              <a:gd name="connsiteX987" fmla="*/ 1211657 w 9973773"/>
              <a:gd name="connsiteY987" fmla="*/ 1609886 h 11297444"/>
              <a:gd name="connsiteX988" fmla="*/ 1224600 w 9973773"/>
              <a:gd name="connsiteY988" fmla="*/ 1603610 h 11297444"/>
              <a:gd name="connsiteX989" fmla="*/ 2085290 w 9973773"/>
              <a:gd name="connsiteY989" fmla="*/ 1576935 h 11297444"/>
              <a:gd name="connsiteX990" fmla="*/ 2149079 w 9973773"/>
              <a:gd name="connsiteY990" fmla="*/ 1634468 h 11297444"/>
              <a:gd name="connsiteX991" fmla="*/ 2072809 w 9973773"/>
              <a:gd name="connsiteY991" fmla="*/ 1659573 h 11297444"/>
              <a:gd name="connsiteX992" fmla="*/ 2059866 w 9973773"/>
              <a:gd name="connsiteY992" fmla="*/ 1590011 h 11297444"/>
              <a:gd name="connsiteX993" fmla="*/ 2085290 w 9973773"/>
              <a:gd name="connsiteY993" fmla="*/ 1576935 h 11297444"/>
              <a:gd name="connsiteX994" fmla="*/ 505818 w 9973773"/>
              <a:gd name="connsiteY994" fmla="*/ 1540846 h 11297444"/>
              <a:gd name="connsiteX995" fmla="*/ 499346 w 9973773"/>
              <a:gd name="connsiteY995" fmla="*/ 1608317 h 11297444"/>
              <a:gd name="connsiteX996" fmla="*/ 429086 w 9973773"/>
              <a:gd name="connsiteY996" fmla="*/ 1626623 h 11297444"/>
              <a:gd name="connsiteX997" fmla="*/ 410134 w 9973773"/>
              <a:gd name="connsiteY997" fmla="*/ 1559152 h 11297444"/>
              <a:gd name="connsiteX998" fmla="*/ 505818 w 9973773"/>
              <a:gd name="connsiteY998" fmla="*/ 1540846 h 11297444"/>
              <a:gd name="connsiteX999" fmla="*/ 6570398 w 9973773"/>
              <a:gd name="connsiteY999" fmla="*/ 1382368 h 11297444"/>
              <a:gd name="connsiteX1000" fmla="*/ 6689194 w 9973773"/>
              <a:gd name="connsiteY1000" fmla="*/ 1509464 h 11297444"/>
              <a:gd name="connsiteX1001" fmla="*/ 6570398 w 9973773"/>
              <a:gd name="connsiteY1001" fmla="*/ 1616685 h 11297444"/>
              <a:gd name="connsiteX1002" fmla="*/ 6458074 w 9973773"/>
              <a:gd name="connsiteY1002" fmla="*/ 1503188 h 11297444"/>
              <a:gd name="connsiteX1003" fmla="*/ 6570398 w 9973773"/>
              <a:gd name="connsiteY1003" fmla="*/ 1382368 h 11297444"/>
              <a:gd name="connsiteX1004" fmla="*/ 1462191 w 9973773"/>
              <a:gd name="connsiteY1004" fmla="*/ 1230689 h 11297444"/>
              <a:gd name="connsiteX1005" fmla="*/ 1525056 w 9973773"/>
              <a:gd name="connsiteY1005" fmla="*/ 1350986 h 11297444"/>
              <a:gd name="connsiteX1006" fmla="*/ 1518584 w 9973773"/>
              <a:gd name="connsiteY1006" fmla="*/ 1477036 h 11297444"/>
              <a:gd name="connsiteX1007" fmla="*/ 1543545 w 9973773"/>
              <a:gd name="connsiteY1007" fmla="*/ 1477036 h 11297444"/>
              <a:gd name="connsiteX1008" fmla="*/ 1562497 w 9973773"/>
              <a:gd name="connsiteY1008" fmla="*/ 1420549 h 11297444"/>
              <a:gd name="connsiteX1009" fmla="*/ 1581449 w 9973773"/>
              <a:gd name="connsiteY1009" fmla="*/ 1426826 h 11297444"/>
              <a:gd name="connsiteX1010" fmla="*/ 1568968 w 9973773"/>
              <a:gd name="connsiteY1010" fmla="*/ 1490112 h 11297444"/>
              <a:gd name="connsiteX1011" fmla="*/ 1581449 w 9973773"/>
              <a:gd name="connsiteY1011" fmla="*/ 1483313 h 11297444"/>
              <a:gd name="connsiteX1012" fmla="*/ 1663265 w 9973773"/>
              <a:gd name="connsiteY1012" fmla="*/ 1597333 h 11297444"/>
              <a:gd name="connsiteX1013" fmla="*/ 1713649 w 9973773"/>
              <a:gd name="connsiteY1013" fmla="*/ 1723383 h 11297444"/>
              <a:gd name="connsiteX1014" fmla="*/ 1625362 w 9973773"/>
              <a:gd name="connsiteY1014" fmla="*/ 1736459 h 11297444"/>
              <a:gd name="connsiteX1015" fmla="*/ 1480681 w 9973773"/>
              <a:gd name="connsiteY1015" fmla="*/ 1666896 h 11297444"/>
              <a:gd name="connsiteX1016" fmla="*/ 1436768 w 9973773"/>
              <a:gd name="connsiteY1016" fmla="*/ 1742736 h 11297444"/>
              <a:gd name="connsiteX1017" fmla="*/ 1412731 w 9973773"/>
              <a:gd name="connsiteY1017" fmla="*/ 1734890 h 11297444"/>
              <a:gd name="connsiteX1018" fmla="*/ 1376677 w 9973773"/>
              <a:gd name="connsiteY1018" fmla="*/ 1718676 h 11297444"/>
              <a:gd name="connsiteX1019" fmla="*/ 1375752 w 9973773"/>
              <a:gd name="connsiteY1019" fmla="*/ 1717107 h 11297444"/>
              <a:gd name="connsiteX1020" fmla="*/ 1374366 w 9973773"/>
              <a:gd name="connsiteY1020" fmla="*/ 1717630 h 11297444"/>
              <a:gd name="connsiteX1021" fmla="*/ 1374366 w 9973773"/>
              <a:gd name="connsiteY1021" fmla="*/ 1717107 h 11297444"/>
              <a:gd name="connsiteX1022" fmla="*/ 1374366 w 9973773"/>
              <a:gd name="connsiteY1022" fmla="*/ 1591057 h 11297444"/>
              <a:gd name="connsiteX1023" fmla="*/ 1317510 w 9973773"/>
              <a:gd name="connsiteY1023" fmla="*/ 1578504 h 11297444"/>
              <a:gd name="connsiteX1024" fmla="*/ 1317510 w 9973773"/>
              <a:gd name="connsiteY1024" fmla="*/ 1565428 h 11297444"/>
              <a:gd name="connsiteX1025" fmla="*/ 1462191 w 9973773"/>
              <a:gd name="connsiteY1025" fmla="*/ 1565428 h 11297444"/>
              <a:gd name="connsiteX1026" fmla="*/ 1462191 w 9973773"/>
              <a:gd name="connsiteY1026" fmla="*/ 1230689 h 11297444"/>
              <a:gd name="connsiteX1027" fmla="*/ 2103317 w 9973773"/>
              <a:gd name="connsiteY1027" fmla="*/ 1023569 h 11297444"/>
              <a:gd name="connsiteX1028" fmla="*/ 2154626 w 9973773"/>
              <a:gd name="connsiteY1028" fmla="*/ 1057043 h 11297444"/>
              <a:gd name="connsiteX1029" fmla="*/ 2141683 w 9973773"/>
              <a:gd name="connsiteY1029" fmla="*/ 1164265 h 11297444"/>
              <a:gd name="connsiteX1030" fmla="*/ 2103779 w 9973773"/>
              <a:gd name="connsiteY1030" fmla="*/ 1220752 h 11297444"/>
              <a:gd name="connsiteX1031" fmla="*/ 1997464 w 9973773"/>
              <a:gd name="connsiteY1031" fmla="*/ 1075873 h 11297444"/>
              <a:gd name="connsiteX1032" fmla="*/ 2047848 w 9973773"/>
              <a:gd name="connsiteY1032" fmla="*/ 1057043 h 11297444"/>
              <a:gd name="connsiteX1033" fmla="*/ 2103317 w 9973773"/>
              <a:gd name="connsiteY1033" fmla="*/ 1023569 h 11297444"/>
              <a:gd name="connsiteX1034" fmla="*/ 681007 w 9973773"/>
              <a:gd name="connsiteY1034" fmla="*/ 1018339 h 11297444"/>
              <a:gd name="connsiteX1035" fmla="*/ 845102 w 9973773"/>
              <a:gd name="connsiteY1035" fmla="*/ 1081626 h 11297444"/>
              <a:gd name="connsiteX1036" fmla="*/ 927380 w 9973773"/>
              <a:gd name="connsiteY1036" fmla="*/ 1238534 h 11297444"/>
              <a:gd name="connsiteX1037" fmla="*/ 914437 w 9973773"/>
              <a:gd name="connsiteY1037" fmla="*/ 1276193 h 11297444"/>
              <a:gd name="connsiteX1038" fmla="*/ 927380 w 9973773"/>
              <a:gd name="connsiteY1038" fmla="*/ 1333203 h 11297444"/>
              <a:gd name="connsiteX1039" fmla="*/ 1097022 w 9973773"/>
              <a:gd name="connsiteY1039" fmla="*/ 1389690 h 11297444"/>
              <a:gd name="connsiteX1040" fmla="*/ 1172367 w 9973773"/>
              <a:gd name="connsiteY1040" fmla="*/ 1389690 h 11297444"/>
              <a:gd name="connsiteX1041" fmla="*/ 1248174 w 9973773"/>
              <a:gd name="connsiteY1041" fmla="*/ 1522017 h 11297444"/>
              <a:gd name="connsiteX1042" fmla="*/ 1141397 w 9973773"/>
              <a:gd name="connsiteY1042" fmla="*/ 1452977 h 11297444"/>
              <a:gd name="connsiteX1043" fmla="*/ 1128454 w 9973773"/>
              <a:gd name="connsiteY1043" fmla="*/ 1478082 h 11297444"/>
              <a:gd name="connsiteX1044" fmla="*/ 1109965 w 9973773"/>
              <a:gd name="connsiteY1044" fmla="*/ 1553921 h 11297444"/>
              <a:gd name="connsiteX1045" fmla="*/ 1065590 w 9973773"/>
              <a:gd name="connsiteY1045" fmla="*/ 1496912 h 11297444"/>
              <a:gd name="connsiteX1046" fmla="*/ 1053109 w 9973773"/>
              <a:gd name="connsiteY1046" fmla="*/ 1484359 h 11297444"/>
              <a:gd name="connsiteX1047" fmla="*/ 1021677 w 9973773"/>
              <a:gd name="connsiteY1047" fmla="*/ 1490635 h 11297444"/>
              <a:gd name="connsiteX1048" fmla="*/ 1021677 w 9973773"/>
              <a:gd name="connsiteY1048" fmla="*/ 1609886 h 11297444"/>
              <a:gd name="connsiteX1049" fmla="*/ 1065590 w 9973773"/>
              <a:gd name="connsiteY1049" fmla="*/ 1698278 h 11297444"/>
              <a:gd name="connsiteX1050" fmla="*/ 983773 w 9973773"/>
              <a:gd name="connsiteY1050" fmla="*/ 1666896 h 11297444"/>
              <a:gd name="connsiteX1051" fmla="*/ 927380 w 9973773"/>
              <a:gd name="connsiteY1051" fmla="*/ 1818051 h 11297444"/>
              <a:gd name="connsiteX1052" fmla="*/ 920909 w 9973773"/>
              <a:gd name="connsiteY1052" fmla="*/ 1811775 h 11297444"/>
              <a:gd name="connsiteX1053" fmla="*/ 782237 w 9973773"/>
              <a:gd name="connsiteY1053" fmla="*/ 1698278 h 11297444"/>
              <a:gd name="connsiteX1054" fmla="*/ 624613 w 9973773"/>
              <a:gd name="connsiteY1054" fmla="*/ 1704554 h 11297444"/>
              <a:gd name="connsiteX1055" fmla="*/ 574229 w 9973773"/>
              <a:gd name="connsiteY1055" fmla="*/ 1685725 h 11297444"/>
              <a:gd name="connsiteX1056" fmla="*/ 549268 w 9973773"/>
              <a:gd name="connsiteY1056" fmla="*/ 1522017 h 11297444"/>
              <a:gd name="connsiteX1057" fmla="*/ 467452 w 9973773"/>
              <a:gd name="connsiteY1057" fmla="*/ 1409043 h 11297444"/>
              <a:gd name="connsiteX1058" fmla="*/ 423077 w 9973773"/>
              <a:gd name="connsiteY1058" fmla="*/ 1383414 h 11297444"/>
              <a:gd name="connsiteX1059" fmla="*/ 479932 w 9973773"/>
              <a:gd name="connsiteY1059" fmla="*/ 1352032 h 11297444"/>
              <a:gd name="connsiteX1060" fmla="*/ 511365 w 9973773"/>
              <a:gd name="connsiteY1060" fmla="*/ 1087379 h 11297444"/>
              <a:gd name="connsiteX1061" fmla="*/ 681007 w 9973773"/>
              <a:gd name="connsiteY1061" fmla="*/ 1018339 h 11297444"/>
              <a:gd name="connsiteX1062" fmla="*/ 6992422 w 9973773"/>
              <a:gd name="connsiteY1062" fmla="*/ 897519 h 11297444"/>
              <a:gd name="connsiteX1063" fmla="*/ 7098276 w 9973773"/>
              <a:gd name="connsiteY1063" fmla="*/ 960283 h 11297444"/>
              <a:gd name="connsiteX1064" fmla="*/ 6998432 w 9973773"/>
              <a:gd name="connsiteY1064" fmla="*/ 1029846 h 11297444"/>
              <a:gd name="connsiteX1065" fmla="*/ 6929558 w 9973773"/>
              <a:gd name="connsiteY1065" fmla="*/ 960283 h 11297444"/>
              <a:gd name="connsiteX1066" fmla="*/ 6992422 w 9973773"/>
              <a:gd name="connsiteY1066" fmla="*/ 897519 h 11297444"/>
              <a:gd name="connsiteX1067" fmla="*/ 7471764 w 9973773"/>
              <a:gd name="connsiteY1067" fmla="*/ 689876 h 11297444"/>
              <a:gd name="connsiteX1068" fmla="*/ 7540638 w 9973773"/>
              <a:gd name="connsiteY1068" fmla="*/ 740610 h 11297444"/>
              <a:gd name="connsiteX1069" fmla="*/ 7465756 w 9973773"/>
              <a:gd name="connsiteY1069" fmla="*/ 778791 h 11297444"/>
              <a:gd name="connsiteX1070" fmla="*/ 7428776 w 9973773"/>
              <a:gd name="connsiteY1070" fmla="*/ 734334 h 11297444"/>
              <a:gd name="connsiteX1071" fmla="*/ 7471764 w 9973773"/>
              <a:gd name="connsiteY1071" fmla="*/ 689876 h 11297444"/>
              <a:gd name="connsiteX1072" fmla="*/ 2772640 w 9973773"/>
              <a:gd name="connsiteY1072" fmla="*/ 668955 h 11297444"/>
              <a:gd name="connsiteX1073" fmla="*/ 2835504 w 9973773"/>
              <a:gd name="connsiteY1073" fmla="*/ 672616 h 11297444"/>
              <a:gd name="connsiteX1074" fmla="*/ 2835504 w 9973773"/>
              <a:gd name="connsiteY1074" fmla="*/ 703998 h 11297444"/>
              <a:gd name="connsiteX1075" fmla="*/ 2753688 w 9973773"/>
              <a:gd name="connsiteY1075" fmla="*/ 691446 h 11297444"/>
              <a:gd name="connsiteX1076" fmla="*/ 2753688 w 9973773"/>
              <a:gd name="connsiteY1076" fmla="*/ 956622 h 11297444"/>
              <a:gd name="connsiteX1077" fmla="*/ 2728727 w 9973773"/>
              <a:gd name="connsiteY1077" fmla="*/ 678893 h 11297444"/>
              <a:gd name="connsiteX1078" fmla="*/ 2772640 w 9973773"/>
              <a:gd name="connsiteY1078" fmla="*/ 668955 h 11297444"/>
              <a:gd name="connsiteX1079" fmla="*/ 6657760 w 9973773"/>
              <a:gd name="connsiteY1079" fmla="*/ 484849 h 11297444"/>
              <a:gd name="connsiteX1080" fmla="*/ 6752520 w 9973773"/>
              <a:gd name="connsiteY1080" fmla="*/ 598346 h 11297444"/>
              <a:gd name="connsiteX1081" fmla="*/ 6657760 w 9973773"/>
              <a:gd name="connsiteY1081" fmla="*/ 679939 h 11297444"/>
              <a:gd name="connsiteX1082" fmla="*/ 6563926 w 9973773"/>
              <a:gd name="connsiteY1082" fmla="*/ 578994 h 11297444"/>
              <a:gd name="connsiteX1083" fmla="*/ 6657760 w 9973773"/>
              <a:gd name="connsiteY1083" fmla="*/ 484849 h 11297444"/>
              <a:gd name="connsiteX1084" fmla="*/ 4517592 w 9973773"/>
              <a:gd name="connsiteY1084" fmla="*/ 208166 h 11297444"/>
              <a:gd name="connsiteX1085" fmla="*/ 4713120 w 9973773"/>
              <a:gd name="connsiteY1085" fmla="*/ 426792 h 11297444"/>
              <a:gd name="connsiteX1086" fmla="*/ 4498180 w 9973773"/>
              <a:gd name="connsiteY1086" fmla="*/ 627113 h 11297444"/>
              <a:gd name="connsiteX1087" fmla="*/ 4290172 w 9973773"/>
              <a:gd name="connsiteY1087" fmla="*/ 395934 h 11297444"/>
              <a:gd name="connsiteX1088" fmla="*/ 4517592 w 9973773"/>
              <a:gd name="connsiteY1088" fmla="*/ 208166 h 11297444"/>
              <a:gd name="connsiteX1089" fmla="*/ 7200892 w 9973773"/>
              <a:gd name="connsiteY1089" fmla="*/ 0 h 11297444"/>
              <a:gd name="connsiteX1090" fmla="*/ 7372384 w 9973773"/>
              <a:gd name="connsiteY1090" fmla="*/ 169985 h 11297444"/>
              <a:gd name="connsiteX1091" fmla="*/ 7200892 w 9973773"/>
              <a:gd name="connsiteY1091" fmla="*/ 339970 h 11297444"/>
              <a:gd name="connsiteX1092" fmla="*/ 7035872 w 9973773"/>
              <a:gd name="connsiteY1092" fmla="*/ 169985 h 11297444"/>
              <a:gd name="connsiteX1093" fmla="*/ 7200892 w 9973773"/>
              <a:gd name="connsiteY1093" fmla="*/ 0 h 1129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Lst>
            <a:rect l="l" t="t" r="r" b="b"/>
            <a:pathLst>
              <a:path w="9973773" h="11297444">
                <a:moveTo>
                  <a:pt x="5542840" y="11178716"/>
                </a:moveTo>
                <a:cubicBezTo>
                  <a:pt x="5594148" y="11184993"/>
                  <a:pt x="5600620" y="11222651"/>
                  <a:pt x="5594148" y="11259786"/>
                </a:cubicBezTo>
                <a:cubicBezTo>
                  <a:pt x="5581668" y="11272339"/>
                  <a:pt x="5574734" y="11278092"/>
                  <a:pt x="5562254" y="11284368"/>
                </a:cubicBezTo>
                <a:cubicBezTo>
                  <a:pt x="5542840" y="11259263"/>
                  <a:pt x="5523888" y="11234680"/>
                  <a:pt x="5504936" y="11209575"/>
                </a:cubicBezTo>
                <a:cubicBezTo>
                  <a:pt x="5504936" y="11203299"/>
                  <a:pt x="5530360" y="11178716"/>
                  <a:pt x="5542840" y="11178716"/>
                </a:cubicBezTo>
                <a:close/>
                <a:moveTo>
                  <a:pt x="5778120" y="11122752"/>
                </a:moveTo>
                <a:cubicBezTo>
                  <a:pt x="5803080" y="11172963"/>
                  <a:pt x="5834512" y="11197545"/>
                  <a:pt x="5834512" y="11216374"/>
                </a:cubicBezTo>
                <a:cubicBezTo>
                  <a:pt x="5822032" y="11247756"/>
                  <a:pt x="5790600" y="11272339"/>
                  <a:pt x="5765176" y="11297444"/>
                </a:cubicBezTo>
                <a:cubicBezTo>
                  <a:pt x="5740216" y="11272339"/>
                  <a:pt x="5696304" y="11253509"/>
                  <a:pt x="5696304" y="11228927"/>
                </a:cubicBezTo>
                <a:cubicBezTo>
                  <a:pt x="5696304" y="11197545"/>
                  <a:pt x="5733744" y="11172963"/>
                  <a:pt x="5778120" y="11122752"/>
                </a:cubicBezTo>
                <a:close/>
                <a:moveTo>
                  <a:pt x="5203556" y="9776473"/>
                </a:moveTo>
                <a:cubicBezTo>
                  <a:pt x="5229442" y="9801579"/>
                  <a:pt x="5254864" y="9826161"/>
                  <a:pt x="5280288" y="9851267"/>
                </a:cubicBezTo>
                <a:cubicBezTo>
                  <a:pt x="5260874" y="9863819"/>
                  <a:pt x="5241922" y="9875849"/>
                  <a:pt x="5222508" y="9888402"/>
                </a:cubicBezTo>
                <a:cubicBezTo>
                  <a:pt x="5210028" y="9857543"/>
                  <a:pt x="5190614" y="9826684"/>
                  <a:pt x="5171662" y="9795302"/>
                </a:cubicBezTo>
                <a:cubicBezTo>
                  <a:pt x="5184142" y="9789026"/>
                  <a:pt x="5191076" y="9782750"/>
                  <a:pt x="5203556" y="9776473"/>
                </a:cubicBezTo>
                <a:close/>
                <a:moveTo>
                  <a:pt x="3692034" y="9410352"/>
                </a:moveTo>
                <a:cubicBezTo>
                  <a:pt x="3768304" y="9410352"/>
                  <a:pt x="3838564" y="9479915"/>
                  <a:pt x="3832092" y="9537449"/>
                </a:cubicBezTo>
                <a:cubicBezTo>
                  <a:pt x="3832092" y="9550001"/>
                  <a:pt x="3813140" y="9575630"/>
                  <a:pt x="3800198" y="9575630"/>
                </a:cubicBezTo>
                <a:cubicBezTo>
                  <a:pt x="3736408" y="9581906"/>
                  <a:pt x="3653668" y="9511820"/>
                  <a:pt x="3660140" y="9461086"/>
                </a:cubicBezTo>
                <a:cubicBezTo>
                  <a:pt x="3660140" y="9442257"/>
                  <a:pt x="3685562" y="9422905"/>
                  <a:pt x="3692034" y="9410352"/>
                </a:cubicBezTo>
                <a:close/>
                <a:moveTo>
                  <a:pt x="5525736" y="9399892"/>
                </a:moveTo>
                <a:cubicBezTo>
                  <a:pt x="5576584" y="9393615"/>
                  <a:pt x="5639910" y="9474685"/>
                  <a:pt x="5639910" y="9562031"/>
                </a:cubicBezTo>
                <a:cubicBezTo>
                  <a:pt x="5626968" y="9568307"/>
                  <a:pt x="5608478" y="9599166"/>
                  <a:pt x="5583054" y="9604920"/>
                </a:cubicBezTo>
                <a:cubicBezTo>
                  <a:pt x="5532208" y="9611196"/>
                  <a:pt x="5475352" y="9530649"/>
                  <a:pt x="5475352" y="9474685"/>
                </a:cubicBezTo>
                <a:cubicBezTo>
                  <a:pt x="5475352" y="9437027"/>
                  <a:pt x="5475352" y="9399892"/>
                  <a:pt x="5525736" y="9399892"/>
                </a:cubicBezTo>
                <a:close/>
                <a:moveTo>
                  <a:pt x="6085046" y="9077182"/>
                </a:moveTo>
                <a:cubicBezTo>
                  <a:pt x="6192286" y="9070383"/>
                  <a:pt x="6280112" y="9158775"/>
                  <a:pt x="6280112" y="9266519"/>
                </a:cubicBezTo>
                <a:cubicBezTo>
                  <a:pt x="6280112" y="9374263"/>
                  <a:pt x="6198296" y="9456902"/>
                  <a:pt x="6091518" y="9463178"/>
                </a:cubicBezTo>
                <a:cubicBezTo>
                  <a:pt x="6022182" y="9463178"/>
                  <a:pt x="5877500" y="9367987"/>
                  <a:pt x="5877500" y="9323529"/>
                </a:cubicBezTo>
                <a:cubicBezTo>
                  <a:pt x="5889982" y="9171851"/>
                  <a:pt x="5965788" y="9077182"/>
                  <a:pt x="6085046" y="9077182"/>
                </a:cubicBezTo>
                <a:close/>
                <a:moveTo>
                  <a:pt x="2262790" y="9014419"/>
                </a:moveTo>
                <a:cubicBezTo>
                  <a:pt x="2319645" y="9014419"/>
                  <a:pt x="2363558" y="9064630"/>
                  <a:pt x="2363558" y="9121117"/>
                </a:cubicBezTo>
                <a:cubicBezTo>
                  <a:pt x="2363558" y="9178127"/>
                  <a:pt x="2313174" y="9222062"/>
                  <a:pt x="2249847" y="9215785"/>
                </a:cubicBezTo>
                <a:cubicBezTo>
                  <a:pt x="2193454" y="9209509"/>
                  <a:pt x="2155088" y="9178127"/>
                  <a:pt x="2155088" y="9114841"/>
                </a:cubicBezTo>
                <a:cubicBezTo>
                  <a:pt x="2149079" y="9058353"/>
                  <a:pt x="2205934" y="9014419"/>
                  <a:pt x="2262790" y="9014419"/>
                </a:cubicBezTo>
                <a:close/>
                <a:moveTo>
                  <a:pt x="5506324" y="8978330"/>
                </a:moveTo>
                <a:cubicBezTo>
                  <a:pt x="5600620" y="9034817"/>
                  <a:pt x="5600620" y="9091304"/>
                  <a:pt x="5512794" y="9147791"/>
                </a:cubicBezTo>
                <a:cubicBezTo>
                  <a:pt x="5493842" y="9160344"/>
                  <a:pt x="5475352" y="9173420"/>
                  <a:pt x="5462872" y="9185973"/>
                </a:cubicBezTo>
                <a:cubicBezTo>
                  <a:pt x="5400008" y="9255536"/>
                  <a:pt x="5356558" y="9248736"/>
                  <a:pt x="5318654" y="9167144"/>
                </a:cubicBezTo>
                <a:cubicBezTo>
                  <a:pt x="5312644" y="9154591"/>
                  <a:pt x="5300164" y="9148314"/>
                  <a:pt x="5293692" y="9142038"/>
                </a:cubicBezTo>
                <a:cubicBezTo>
                  <a:pt x="5331134" y="9104380"/>
                  <a:pt x="5369038" y="9066199"/>
                  <a:pt x="5406480" y="9034817"/>
                </a:cubicBezTo>
                <a:cubicBezTo>
                  <a:pt x="5437912" y="9015988"/>
                  <a:pt x="5475352" y="8997159"/>
                  <a:pt x="5506324" y="8978330"/>
                </a:cubicBezTo>
                <a:close/>
                <a:moveTo>
                  <a:pt x="3225172" y="8922366"/>
                </a:moveTo>
                <a:cubicBezTo>
                  <a:pt x="3244124" y="8922366"/>
                  <a:pt x="3269547" y="8953224"/>
                  <a:pt x="3313922" y="8984606"/>
                </a:cubicBezTo>
                <a:cubicBezTo>
                  <a:pt x="3269547" y="9015988"/>
                  <a:pt x="3237652" y="9047370"/>
                  <a:pt x="3218700" y="9041093"/>
                </a:cubicBezTo>
                <a:cubicBezTo>
                  <a:pt x="3193740" y="9034817"/>
                  <a:pt x="3174326" y="9003435"/>
                  <a:pt x="3155374" y="8978330"/>
                </a:cubicBezTo>
                <a:cubicBezTo>
                  <a:pt x="3180797" y="8959501"/>
                  <a:pt x="3199749" y="8922366"/>
                  <a:pt x="3225172" y="8922366"/>
                </a:cubicBezTo>
                <a:close/>
                <a:moveTo>
                  <a:pt x="1827822" y="8895691"/>
                </a:moveTo>
                <a:cubicBezTo>
                  <a:pt x="1846312" y="8895691"/>
                  <a:pt x="1871273" y="8927073"/>
                  <a:pt x="1908252" y="8958455"/>
                </a:cubicBezTo>
                <a:cubicBezTo>
                  <a:pt x="1871273" y="8983037"/>
                  <a:pt x="1846312" y="9014419"/>
                  <a:pt x="1827822" y="9014419"/>
                </a:cubicBezTo>
                <a:cubicBezTo>
                  <a:pt x="1802861" y="9008143"/>
                  <a:pt x="1784372" y="8976761"/>
                  <a:pt x="1759411" y="8958455"/>
                </a:cubicBezTo>
                <a:cubicBezTo>
                  <a:pt x="1784372" y="8933349"/>
                  <a:pt x="1802861" y="8901967"/>
                  <a:pt x="1827822" y="8895691"/>
                </a:cubicBezTo>
                <a:close/>
                <a:moveTo>
                  <a:pt x="6936954" y="8895168"/>
                </a:moveTo>
                <a:cubicBezTo>
                  <a:pt x="7037260" y="8888892"/>
                  <a:pt x="7131556" y="8989313"/>
                  <a:pt x="7131556" y="9096535"/>
                </a:cubicBezTo>
                <a:cubicBezTo>
                  <a:pt x="7125084" y="9203233"/>
                  <a:pt x="7043732" y="9284825"/>
                  <a:pt x="6930482" y="9284825"/>
                </a:cubicBezTo>
                <a:cubicBezTo>
                  <a:pt x="6823704" y="9284825"/>
                  <a:pt x="6741888" y="9196956"/>
                  <a:pt x="6741888" y="9090258"/>
                </a:cubicBezTo>
                <a:cubicBezTo>
                  <a:pt x="6748360" y="8964208"/>
                  <a:pt x="6842656" y="8901444"/>
                  <a:pt x="6936954" y="8895168"/>
                </a:cubicBezTo>
                <a:close/>
                <a:moveTo>
                  <a:pt x="2664476" y="8859602"/>
                </a:moveTo>
                <a:cubicBezTo>
                  <a:pt x="2670484" y="8859602"/>
                  <a:pt x="2670947" y="8859602"/>
                  <a:pt x="2676956" y="8859602"/>
                </a:cubicBezTo>
                <a:cubicBezTo>
                  <a:pt x="2620563" y="8972576"/>
                  <a:pt x="2564170" y="9079275"/>
                  <a:pt x="2508238" y="9185973"/>
                </a:cubicBezTo>
                <a:cubicBezTo>
                  <a:pt x="2508238" y="9185973"/>
                  <a:pt x="2501767" y="9185973"/>
                  <a:pt x="2495296" y="9185973"/>
                </a:cubicBezTo>
                <a:cubicBezTo>
                  <a:pt x="2532737" y="9098104"/>
                  <a:pt x="2564170" y="9010235"/>
                  <a:pt x="2601611" y="8922366"/>
                </a:cubicBezTo>
                <a:cubicBezTo>
                  <a:pt x="2595602" y="8922366"/>
                  <a:pt x="2589130" y="8915566"/>
                  <a:pt x="2583121" y="8915566"/>
                </a:cubicBezTo>
                <a:cubicBezTo>
                  <a:pt x="2608082" y="8896737"/>
                  <a:pt x="2639514" y="8878431"/>
                  <a:pt x="2664476" y="8859602"/>
                </a:cubicBezTo>
                <a:close/>
                <a:moveTo>
                  <a:pt x="3704514" y="8852803"/>
                </a:moveTo>
                <a:cubicBezTo>
                  <a:pt x="3723466" y="8883661"/>
                  <a:pt x="3742880" y="8901967"/>
                  <a:pt x="3742880" y="8914520"/>
                </a:cubicBezTo>
                <a:cubicBezTo>
                  <a:pt x="3742880" y="8933349"/>
                  <a:pt x="3717456" y="8957932"/>
                  <a:pt x="3704514" y="8951655"/>
                </a:cubicBezTo>
                <a:cubicBezTo>
                  <a:pt x="3685562" y="8951655"/>
                  <a:pt x="3666610" y="8933349"/>
                  <a:pt x="3660140" y="8914520"/>
                </a:cubicBezTo>
                <a:cubicBezTo>
                  <a:pt x="3660140" y="8901967"/>
                  <a:pt x="3679090" y="8883661"/>
                  <a:pt x="3704514" y="8852803"/>
                </a:cubicBezTo>
                <a:close/>
                <a:moveTo>
                  <a:pt x="5691218" y="8826651"/>
                </a:moveTo>
                <a:cubicBezTo>
                  <a:pt x="5704624" y="8825082"/>
                  <a:pt x="5716642" y="8826128"/>
                  <a:pt x="5727736" y="8829789"/>
                </a:cubicBezTo>
                <a:cubicBezTo>
                  <a:pt x="5749460" y="8836589"/>
                  <a:pt x="5767026" y="8853849"/>
                  <a:pt x="5776270" y="8882092"/>
                </a:cubicBezTo>
                <a:cubicBezTo>
                  <a:pt x="5788752" y="8919750"/>
                  <a:pt x="5795684" y="8957409"/>
                  <a:pt x="5801694" y="8995067"/>
                </a:cubicBezTo>
                <a:cubicBezTo>
                  <a:pt x="5795684" y="8995067"/>
                  <a:pt x="5789214" y="8989313"/>
                  <a:pt x="5782742" y="8989313"/>
                </a:cubicBezTo>
                <a:cubicBezTo>
                  <a:pt x="5751310" y="9020695"/>
                  <a:pt x="5726348" y="9051554"/>
                  <a:pt x="5700926" y="9077182"/>
                </a:cubicBezTo>
                <a:cubicBezTo>
                  <a:pt x="5681974" y="9051554"/>
                  <a:pt x="5650542" y="9014419"/>
                  <a:pt x="5625118" y="8976761"/>
                </a:cubicBezTo>
                <a:cubicBezTo>
                  <a:pt x="5593686" y="8926027"/>
                  <a:pt x="5606628" y="8863786"/>
                  <a:pt x="5650542" y="8838158"/>
                </a:cubicBezTo>
                <a:cubicBezTo>
                  <a:pt x="5664872" y="8831881"/>
                  <a:pt x="5678276" y="8828220"/>
                  <a:pt x="5691218" y="8826651"/>
                </a:cubicBezTo>
                <a:close/>
                <a:moveTo>
                  <a:pt x="7943248" y="8796315"/>
                </a:moveTo>
                <a:cubicBezTo>
                  <a:pt x="7968672" y="8802592"/>
                  <a:pt x="8000566" y="8796315"/>
                  <a:pt x="8032460" y="8796315"/>
                </a:cubicBezTo>
                <a:cubicBezTo>
                  <a:pt x="8057422" y="8796315"/>
                  <a:pt x="8089316" y="8802592"/>
                  <a:pt x="8095788" y="8815144"/>
                </a:cubicBezTo>
                <a:cubicBezTo>
                  <a:pt x="8108268" y="8833974"/>
                  <a:pt x="8114740" y="8871109"/>
                  <a:pt x="8102260" y="8883661"/>
                </a:cubicBezTo>
                <a:cubicBezTo>
                  <a:pt x="8063892" y="8933349"/>
                  <a:pt x="8013048" y="8971007"/>
                  <a:pt x="7968672" y="9008143"/>
                </a:cubicBezTo>
                <a:cubicBezTo>
                  <a:pt x="7956192" y="9020695"/>
                  <a:pt x="7937240" y="9021218"/>
                  <a:pt x="7924760" y="9021218"/>
                </a:cubicBezTo>
                <a:cubicBezTo>
                  <a:pt x="7848490" y="9021218"/>
                  <a:pt x="7791172" y="8958455"/>
                  <a:pt x="7797644" y="8889938"/>
                </a:cubicBezTo>
                <a:cubicBezTo>
                  <a:pt x="7804114" y="8833974"/>
                  <a:pt x="7879922" y="8790039"/>
                  <a:pt x="7943248" y="8796315"/>
                </a:cubicBezTo>
                <a:close/>
                <a:moveTo>
                  <a:pt x="5280288" y="8750289"/>
                </a:moveTo>
                <a:cubicBezTo>
                  <a:pt x="5311258" y="8769118"/>
                  <a:pt x="5342690" y="8801023"/>
                  <a:pt x="5380132" y="8826128"/>
                </a:cubicBezTo>
                <a:cubicBezTo>
                  <a:pt x="5486446" y="8870586"/>
                  <a:pt x="5504936" y="8883138"/>
                  <a:pt x="5504936" y="8978330"/>
                </a:cubicBezTo>
                <a:cubicBezTo>
                  <a:pt x="5485984" y="8889415"/>
                  <a:pt x="5398620" y="8895691"/>
                  <a:pt x="5330210" y="8876862"/>
                </a:cubicBezTo>
                <a:cubicBezTo>
                  <a:pt x="5330210" y="8895691"/>
                  <a:pt x="5330210" y="8920797"/>
                  <a:pt x="5317728" y="8927073"/>
                </a:cubicBezTo>
                <a:cubicBezTo>
                  <a:pt x="5298778" y="8940149"/>
                  <a:pt x="5267808" y="8940149"/>
                  <a:pt x="5242846" y="8946425"/>
                </a:cubicBezTo>
                <a:cubicBezTo>
                  <a:pt x="5236838" y="8914520"/>
                  <a:pt x="5224356" y="8883138"/>
                  <a:pt x="5230828" y="8858033"/>
                </a:cubicBezTo>
                <a:cubicBezTo>
                  <a:pt x="5236838" y="8826128"/>
                  <a:pt x="5261336" y="8794746"/>
                  <a:pt x="5280288" y="8750289"/>
                </a:cubicBezTo>
                <a:close/>
                <a:moveTo>
                  <a:pt x="6911530" y="8694325"/>
                </a:moveTo>
                <a:cubicBezTo>
                  <a:pt x="6924012" y="8725706"/>
                  <a:pt x="6930482" y="8744535"/>
                  <a:pt x="6943424" y="8769641"/>
                </a:cubicBezTo>
                <a:cubicBezTo>
                  <a:pt x="6905060" y="8807299"/>
                  <a:pt x="6860684" y="8858033"/>
                  <a:pt x="6815848" y="8902490"/>
                </a:cubicBezTo>
                <a:cubicBezTo>
                  <a:pt x="6752058" y="8839204"/>
                  <a:pt x="6752058" y="8820375"/>
                  <a:pt x="6815848" y="8775917"/>
                </a:cubicBezTo>
                <a:cubicBezTo>
                  <a:pt x="6834798" y="8769641"/>
                  <a:pt x="6854212" y="8757088"/>
                  <a:pt x="6867156" y="8744535"/>
                </a:cubicBezTo>
                <a:cubicBezTo>
                  <a:pt x="6879636" y="8725706"/>
                  <a:pt x="6892116" y="8713154"/>
                  <a:pt x="6911530" y="8694325"/>
                </a:cubicBezTo>
                <a:close/>
                <a:moveTo>
                  <a:pt x="6306922" y="8638360"/>
                </a:moveTo>
                <a:cubicBezTo>
                  <a:pt x="6369786" y="8638360"/>
                  <a:pt x="6419708" y="8682295"/>
                  <a:pt x="6432188" y="8739305"/>
                </a:cubicBezTo>
                <a:cubicBezTo>
                  <a:pt x="6438660" y="8808868"/>
                  <a:pt x="6400756" y="8865878"/>
                  <a:pt x="6331882" y="8872155"/>
                </a:cubicBezTo>
                <a:cubicBezTo>
                  <a:pt x="6281960" y="8878431"/>
                  <a:pt x="6213088" y="8935441"/>
                  <a:pt x="6188126" y="8859602"/>
                </a:cubicBezTo>
                <a:cubicBezTo>
                  <a:pt x="6194136" y="8815144"/>
                  <a:pt x="6200144" y="8790039"/>
                  <a:pt x="6200144" y="8764411"/>
                </a:cubicBezTo>
                <a:cubicBezTo>
                  <a:pt x="6206616" y="8694848"/>
                  <a:pt x="6250528" y="8644637"/>
                  <a:pt x="6306922" y="8638360"/>
                </a:cubicBezTo>
                <a:close/>
                <a:moveTo>
                  <a:pt x="5908934" y="8575597"/>
                </a:moveTo>
                <a:cubicBezTo>
                  <a:pt x="5965326" y="8575597"/>
                  <a:pt x="6003230" y="8606979"/>
                  <a:pt x="6003230" y="8662943"/>
                </a:cubicBezTo>
                <a:cubicBezTo>
                  <a:pt x="6009702" y="8725706"/>
                  <a:pt x="5959318" y="8744012"/>
                  <a:pt x="5915404" y="8750289"/>
                </a:cubicBezTo>
                <a:cubicBezTo>
                  <a:pt x="5852540" y="8750289"/>
                  <a:pt x="5814636" y="8718907"/>
                  <a:pt x="5814636" y="8656666"/>
                </a:cubicBezTo>
                <a:cubicBezTo>
                  <a:pt x="5814636" y="8600179"/>
                  <a:pt x="5852540" y="8575597"/>
                  <a:pt x="5908934" y="8575597"/>
                </a:cubicBezTo>
                <a:close/>
                <a:moveTo>
                  <a:pt x="1808408" y="8381030"/>
                </a:moveTo>
                <a:cubicBezTo>
                  <a:pt x="1814880" y="8381030"/>
                  <a:pt x="1814417" y="8381030"/>
                  <a:pt x="1820889" y="8381030"/>
                </a:cubicBezTo>
                <a:cubicBezTo>
                  <a:pt x="1846774" y="8480928"/>
                  <a:pt x="1872660" y="8587627"/>
                  <a:pt x="1898545" y="8694325"/>
                </a:cubicBezTo>
                <a:cubicBezTo>
                  <a:pt x="1808408" y="8688048"/>
                  <a:pt x="1782523" y="8637837"/>
                  <a:pt x="1776052" y="8456346"/>
                </a:cubicBezTo>
                <a:cubicBezTo>
                  <a:pt x="1795466" y="8500281"/>
                  <a:pt x="1801937" y="8531139"/>
                  <a:pt x="1814880" y="8568797"/>
                </a:cubicBezTo>
                <a:cubicBezTo>
                  <a:pt x="1814880" y="8499758"/>
                  <a:pt x="1814880" y="8443270"/>
                  <a:pt x="1808408" y="8381030"/>
                </a:cubicBezTo>
                <a:close/>
                <a:moveTo>
                  <a:pt x="8838144" y="7813019"/>
                </a:moveTo>
                <a:cubicBezTo>
                  <a:pt x="8881594" y="7819295"/>
                  <a:pt x="8963412" y="7813019"/>
                  <a:pt x="8963412" y="7876306"/>
                </a:cubicBezTo>
                <a:cubicBezTo>
                  <a:pt x="8975892" y="7977774"/>
                  <a:pt x="8913028" y="8047337"/>
                  <a:pt x="8838144" y="8047337"/>
                </a:cubicBezTo>
                <a:cubicBezTo>
                  <a:pt x="8775280" y="8047337"/>
                  <a:pt x="8725358" y="7997126"/>
                  <a:pt x="8725358" y="7933316"/>
                </a:cubicBezTo>
                <a:cubicBezTo>
                  <a:pt x="8725358" y="7870029"/>
                  <a:pt x="8775280" y="7806743"/>
                  <a:pt x="8838144" y="7813019"/>
                </a:cubicBezTo>
                <a:close/>
                <a:moveTo>
                  <a:pt x="763979" y="7420289"/>
                </a:moveTo>
                <a:cubicBezTo>
                  <a:pt x="774379" y="7420747"/>
                  <a:pt x="786166" y="7421793"/>
                  <a:pt x="799340" y="7423362"/>
                </a:cubicBezTo>
                <a:cubicBezTo>
                  <a:pt x="768370" y="7462067"/>
                  <a:pt x="743409" y="7487695"/>
                  <a:pt x="711977" y="7526399"/>
                </a:cubicBezTo>
                <a:cubicBezTo>
                  <a:pt x="688865" y="7454221"/>
                  <a:pt x="689789" y="7425455"/>
                  <a:pt x="736938" y="7420747"/>
                </a:cubicBezTo>
                <a:cubicBezTo>
                  <a:pt x="744565" y="7419963"/>
                  <a:pt x="753578" y="7419832"/>
                  <a:pt x="763979" y="7420289"/>
                </a:cubicBezTo>
                <a:close/>
                <a:moveTo>
                  <a:pt x="1128454" y="7337585"/>
                </a:moveTo>
                <a:cubicBezTo>
                  <a:pt x="1159886" y="7343861"/>
                  <a:pt x="1185310" y="7375243"/>
                  <a:pt x="1235232" y="7406102"/>
                </a:cubicBezTo>
                <a:cubicBezTo>
                  <a:pt x="1185310" y="7443237"/>
                  <a:pt x="1159886" y="7474619"/>
                  <a:pt x="1128454" y="7480895"/>
                </a:cubicBezTo>
                <a:cubicBezTo>
                  <a:pt x="1084542" y="7492925"/>
                  <a:pt x="1053571" y="7462067"/>
                  <a:pt x="1053571" y="7412379"/>
                </a:cubicBezTo>
                <a:cubicBezTo>
                  <a:pt x="1053571" y="7362691"/>
                  <a:pt x="1078532" y="7331832"/>
                  <a:pt x="1128454" y="7337585"/>
                </a:cubicBezTo>
                <a:close/>
                <a:moveTo>
                  <a:pt x="883467" y="7143541"/>
                </a:moveTo>
                <a:cubicBezTo>
                  <a:pt x="889939" y="7149295"/>
                  <a:pt x="902419" y="7156094"/>
                  <a:pt x="914900" y="7161848"/>
                </a:cubicBezTo>
                <a:cubicBezTo>
                  <a:pt x="883467" y="7205259"/>
                  <a:pt x="852497" y="7242394"/>
                  <a:pt x="821065" y="7285283"/>
                </a:cubicBezTo>
                <a:cubicBezTo>
                  <a:pt x="815056" y="7279006"/>
                  <a:pt x="802576" y="7272729"/>
                  <a:pt x="796104" y="7266976"/>
                </a:cubicBezTo>
                <a:cubicBezTo>
                  <a:pt x="821065" y="7223565"/>
                  <a:pt x="852497" y="7186429"/>
                  <a:pt x="883467" y="7143541"/>
                </a:cubicBezTo>
                <a:close/>
                <a:moveTo>
                  <a:pt x="681007" y="7110591"/>
                </a:moveTo>
                <a:cubicBezTo>
                  <a:pt x="668064" y="7148249"/>
                  <a:pt x="661592" y="7180153"/>
                  <a:pt x="649112" y="7199505"/>
                </a:cubicBezTo>
                <a:cubicBezTo>
                  <a:pt x="636632" y="7230887"/>
                  <a:pt x="611671" y="7250239"/>
                  <a:pt x="592719" y="7275345"/>
                </a:cubicBezTo>
                <a:cubicBezTo>
                  <a:pt x="573767" y="7262792"/>
                  <a:pt x="542335" y="7243963"/>
                  <a:pt x="542335" y="7230887"/>
                </a:cubicBezTo>
                <a:cubicBezTo>
                  <a:pt x="548806" y="7199505"/>
                  <a:pt x="554815" y="7161324"/>
                  <a:pt x="579776" y="7141972"/>
                </a:cubicBezTo>
                <a:cubicBezTo>
                  <a:pt x="605199" y="7123143"/>
                  <a:pt x="649112" y="7116867"/>
                  <a:pt x="681007" y="7110591"/>
                </a:cubicBezTo>
                <a:close/>
                <a:moveTo>
                  <a:pt x="95826" y="7040439"/>
                </a:moveTo>
                <a:cubicBezTo>
                  <a:pt x="111730" y="7043381"/>
                  <a:pt x="135564" y="7055149"/>
                  <a:pt x="159138" y="7059857"/>
                </a:cubicBezTo>
                <a:cubicBezTo>
                  <a:pt x="146658" y="7085485"/>
                  <a:pt x="140187" y="7116867"/>
                  <a:pt x="121235" y="7135696"/>
                </a:cubicBezTo>
                <a:cubicBezTo>
                  <a:pt x="95812" y="7161324"/>
                  <a:pt x="63917" y="7173877"/>
                  <a:pt x="32485" y="7192706"/>
                </a:cubicBezTo>
                <a:cubicBezTo>
                  <a:pt x="19542" y="7167601"/>
                  <a:pt x="-5419" y="7136219"/>
                  <a:pt x="1052" y="7123666"/>
                </a:cubicBezTo>
                <a:cubicBezTo>
                  <a:pt x="20004" y="7091762"/>
                  <a:pt x="51437" y="7059857"/>
                  <a:pt x="82869" y="7041028"/>
                </a:cubicBezTo>
                <a:cubicBezTo>
                  <a:pt x="86105" y="7039459"/>
                  <a:pt x="90525" y="7039459"/>
                  <a:pt x="95826" y="7040439"/>
                </a:cubicBezTo>
                <a:close/>
                <a:moveTo>
                  <a:pt x="588096" y="6865813"/>
                </a:moveTo>
                <a:cubicBezTo>
                  <a:pt x="613520" y="6872089"/>
                  <a:pt x="638943" y="6891441"/>
                  <a:pt x="651423" y="6916547"/>
                </a:cubicBezTo>
                <a:cubicBezTo>
                  <a:pt x="657895" y="6929099"/>
                  <a:pt x="651423" y="6966234"/>
                  <a:pt x="632471" y="6978787"/>
                </a:cubicBezTo>
                <a:cubicBezTo>
                  <a:pt x="613520" y="7004416"/>
                  <a:pt x="582087" y="7010692"/>
                  <a:pt x="550655" y="7016968"/>
                </a:cubicBezTo>
                <a:cubicBezTo>
                  <a:pt x="531703" y="7023245"/>
                  <a:pt x="506280" y="7003893"/>
                  <a:pt x="487328" y="7003893"/>
                </a:cubicBezTo>
                <a:cubicBezTo>
                  <a:pt x="405512" y="7022722"/>
                  <a:pt x="323233" y="7035797"/>
                  <a:pt x="234946" y="7054626"/>
                </a:cubicBezTo>
                <a:cubicBezTo>
                  <a:pt x="234946" y="7048350"/>
                  <a:pt x="234946" y="7041551"/>
                  <a:pt x="234946" y="7035274"/>
                </a:cubicBezTo>
                <a:cubicBezTo>
                  <a:pt x="304281" y="7010169"/>
                  <a:pt x="373617" y="6985586"/>
                  <a:pt x="449425" y="6960481"/>
                </a:cubicBezTo>
                <a:cubicBezTo>
                  <a:pt x="461905" y="6922823"/>
                  <a:pt x="537712" y="6859536"/>
                  <a:pt x="588096" y="6865813"/>
                </a:cubicBezTo>
                <a:close/>
                <a:moveTo>
                  <a:pt x="876996" y="6859013"/>
                </a:moveTo>
                <a:cubicBezTo>
                  <a:pt x="886241" y="6855875"/>
                  <a:pt x="896872" y="6856398"/>
                  <a:pt x="907966" y="6859013"/>
                </a:cubicBezTo>
                <a:cubicBezTo>
                  <a:pt x="918598" y="6861105"/>
                  <a:pt x="929691" y="6865813"/>
                  <a:pt x="938936" y="6872089"/>
                </a:cubicBezTo>
                <a:cubicBezTo>
                  <a:pt x="963897" y="6890395"/>
                  <a:pt x="982387" y="6909224"/>
                  <a:pt x="1007348" y="6928053"/>
                </a:cubicBezTo>
                <a:cubicBezTo>
                  <a:pt x="1001338" y="6940083"/>
                  <a:pt x="1000876" y="6946882"/>
                  <a:pt x="1000876" y="6959435"/>
                </a:cubicBezTo>
                <a:cubicBezTo>
                  <a:pt x="963897" y="6959435"/>
                  <a:pt x="926456" y="6965188"/>
                  <a:pt x="895486" y="6959435"/>
                </a:cubicBezTo>
                <a:cubicBezTo>
                  <a:pt x="876996" y="6959435"/>
                  <a:pt x="858044" y="6928053"/>
                  <a:pt x="852035" y="6909224"/>
                </a:cubicBezTo>
                <a:cubicBezTo>
                  <a:pt x="845564" y="6890395"/>
                  <a:pt x="864516" y="6859013"/>
                  <a:pt x="876996" y="6859013"/>
                </a:cubicBezTo>
                <a:close/>
                <a:moveTo>
                  <a:pt x="9738586" y="6394563"/>
                </a:moveTo>
                <a:cubicBezTo>
                  <a:pt x="9807922" y="6400839"/>
                  <a:pt x="9877720" y="6413392"/>
                  <a:pt x="9941048" y="6438497"/>
                </a:cubicBezTo>
                <a:cubicBezTo>
                  <a:pt x="9960000" y="6444774"/>
                  <a:pt x="9978952" y="6488185"/>
                  <a:pt x="9972480" y="6507014"/>
                </a:cubicBezTo>
                <a:cubicBezTo>
                  <a:pt x="9960000" y="6538396"/>
                  <a:pt x="9928568" y="6563501"/>
                  <a:pt x="9909616" y="6582330"/>
                </a:cubicBezTo>
                <a:cubicBezTo>
                  <a:pt x="9820864" y="6557748"/>
                  <a:pt x="9757538" y="6551472"/>
                  <a:pt x="9694212" y="6526366"/>
                </a:cubicBezTo>
                <a:cubicBezTo>
                  <a:pt x="9674796" y="6520090"/>
                  <a:pt x="9662316" y="6469356"/>
                  <a:pt x="9668788" y="6451050"/>
                </a:cubicBezTo>
                <a:cubicBezTo>
                  <a:pt x="9681268" y="6425945"/>
                  <a:pt x="9719634" y="6394563"/>
                  <a:pt x="9738586" y="6394563"/>
                </a:cubicBezTo>
                <a:close/>
                <a:moveTo>
                  <a:pt x="827536" y="6136709"/>
                </a:moveTo>
                <a:cubicBezTo>
                  <a:pt x="857582" y="6135140"/>
                  <a:pt x="889014" y="6139847"/>
                  <a:pt x="901957" y="6149262"/>
                </a:cubicBezTo>
                <a:cubicBezTo>
                  <a:pt x="870062" y="6173844"/>
                  <a:pt x="845102" y="6198427"/>
                  <a:pt x="813207" y="6216733"/>
                </a:cubicBezTo>
                <a:cubicBezTo>
                  <a:pt x="800726" y="6223009"/>
                  <a:pt x="775303" y="6216733"/>
                  <a:pt x="756352" y="6216733"/>
                </a:cubicBezTo>
                <a:cubicBezTo>
                  <a:pt x="756352" y="6198427"/>
                  <a:pt x="749880" y="6180121"/>
                  <a:pt x="762361" y="6161291"/>
                </a:cubicBezTo>
                <a:cubicBezTo>
                  <a:pt x="768832" y="6146124"/>
                  <a:pt x="797491" y="6138278"/>
                  <a:pt x="827536" y="6136709"/>
                </a:cubicBezTo>
                <a:close/>
                <a:moveTo>
                  <a:pt x="7409362" y="6060870"/>
                </a:moveTo>
                <a:cubicBezTo>
                  <a:pt x="7415834" y="6073422"/>
                  <a:pt x="7428776" y="6085975"/>
                  <a:pt x="7435248" y="6104281"/>
                </a:cubicBezTo>
                <a:cubicBezTo>
                  <a:pt x="7435248" y="6116834"/>
                  <a:pt x="7441720" y="6141416"/>
                  <a:pt x="7428776" y="6147693"/>
                </a:cubicBezTo>
                <a:cubicBezTo>
                  <a:pt x="7422768" y="6153969"/>
                  <a:pt x="7396882" y="6153446"/>
                  <a:pt x="7383940" y="6153446"/>
                </a:cubicBezTo>
                <a:cubicBezTo>
                  <a:pt x="7364988" y="6147170"/>
                  <a:pt x="7358978" y="6128864"/>
                  <a:pt x="7346036" y="6116834"/>
                </a:cubicBezTo>
                <a:cubicBezTo>
                  <a:pt x="7358978" y="6110558"/>
                  <a:pt x="7377930" y="6116834"/>
                  <a:pt x="7383940" y="6104281"/>
                </a:cubicBezTo>
                <a:cubicBezTo>
                  <a:pt x="7396882" y="6092252"/>
                  <a:pt x="7403352" y="6073422"/>
                  <a:pt x="7409362" y="6060870"/>
                </a:cubicBezTo>
                <a:close/>
                <a:moveTo>
                  <a:pt x="846026" y="6021643"/>
                </a:moveTo>
                <a:cubicBezTo>
                  <a:pt x="846026" y="6027919"/>
                  <a:pt x="846026" y="6027919"/>
                  <a:pt x="852035" y="6034195"/>
                </a:cubicBezTo>
                <a:cubicBezTo>
                  <a:pt x="770219" y="6059301"/>
                  <a:pt x="688402" y="6078130"/>
                  <a:pt x="606124" y="6103758"/>
                </a:cubicBezTo>
                <a:cubicBezTo>
                  <a:pt x="631547" y="6185351"/>
                  <a:pt x="662979" y="6266943"/>
                  <a:pt x="681931" y="6330230"/>
                </a:cubicBezTo>
                <a:cubicBezTo>
                  <a:pt x="631547" y="6411823"/>
                  <a:pt x="593181" y="6475109"/>
                  <a:pt x="548806" y="6537873"/>
                </a:cubicBezTo>
                <a:cubicBezTo>
                  <a:pt x="586710" y="6645094"/>
                  <a:pt x="587172" y="6645617"/>
                  <a:pt x="530316" y="6714657"/>
                </a:cubicBezTo>
                <a:cubicBezTo>
                  <a:pt x="473461" y="6676999"/>
                  <a:pt x="473461" y="6632541"/>
                  <a:pt x="517836" y="6582330"/>
                </a:cubicBezTo>
                <a:cubicBezTo>
                  <a:pt x="530316" y="6563501"/>
                  <a:pt x="536788" y="6532120"/>
                  <a:pt x="543259" y="6500215"/>
                </a:cubicBezTo>
                <a:cubicBezTo>
                  <a:pt x="454509" y="6500215"/>
                  <a:pt x="442029" y="6487662"/>
                  <a:pt x="473461" y="6412346"/>
                </a:cubicBezTo>
                <a:cubicBezTo>
                  <a:pt x="479932" y="6399793"/>
                  <a:pt x="479932" y="6374688"/>
                  <a:pt x="473461" y="6368411"/>
                </a:cubicBezTo>
                <a:cubicBezTo>
                  <a:pt x="442029" y="6311401"/>
                  <a:pt x="397654" y="6261190"/>
                  <a:pt x="366222" y="6204180"/>
                </a:cubicBezTo>
                <a:cubicBezTo>
                  <a:pt x="353279" y="6185351"/>
                  <a:pt x="340798" y="6141416"/>
                  <a:pt x="353279" y="6128864"/>
                </a:cubicBezTo>
                <a:cubicBezTo>
                  <a:pt x="378702" y="6097482"/>
                  <a:pt x="416606" y="6059301"/>
                  <a:pt x="454509" y="6053024"/>
                </a:cubicBezTo>
                <a:cubicBezTo>
                  <a:pt x="587172" y="6034195"/>
                  <a:pt x="713363" y="6034195"/>
                  <a:pt x="846026" y="6021643"/>
                </a:cubicBezTo>
                <a:close/>
                <a:moveTo>
                  <a:pt x="7742174" y="5922267"/>
                </a:moveTo>
                <a:cubicBezTo>
                  <a:pt x="7830924" y="5915990"/>
                  <a:pt x="7900260" y="5991307"/>
                  <a:pt x="7900260" y="6079176"/>
                </a:cubicBezTo>
                <a:cubicBezTo>
                  <a:pt x="7906732" y="6160768"/>
                  <a:pt x="7837396" y="6229808"/>
                  <a:pt x="7748646" y="6229808"/>
                </a:cubicBezTo>
                <a:cubicBezTo>
                  <a:pt x="7665904" y="6236085"/>
                  <a:pt x="7596568" y="6167045"/>
                  <a:pt x="7590098" y="6085452"/>
                </a:cubicBezTo>
                <a:cubicBezTo>
                  <a:pt x="7590098" y="5997583"/>
                  <a:pt x="7659896" y="5922267"/>
                  <a:pt x="7742174" y="5922267"/>
                </a:cubicBezTo>
                <a:close/>
                <a:moveTo>
                  <a:pt x="7565600" y="5797263"/>
                </a:moveTo>
                <a:cubicBezTo>
                  <a:pt x="7571608" y="5797263"/>
                  <a:pt x="7577618" y="5803539"/>
                  <a:pt x="7577618" y="5809815"/>
                </a:cubicBezTo>
                <a:cubicBezTo>
                  <a:pt x="7565600" y="5834921"/>
                  <a:pt x="7553118" y="5865257"/>
                  <a:pt x="7534628" y="5896115"/>
                </a:cubicBezTo>
                <a:cubicBezTo>
                  <a:pt x="7553118" y="5908668"/>
                  <a:pt x="7571608" y="5914944"/>
                  <a:pt x="7590098" y="5921221"/>
                </a:cubicBezTo>
                <a:cubicBezTo>
                  <a:pt x="7590098" y="5927497"/>
                  <a:pt x="7590098" y="5933773"/>
                  <a:pt x="7590098" y="5940050"/>
                </a:cubicBezTo>
                <a:cubicBezTo>
                  <a:pt x="7571608" y="5940050"/>
                  <a:pt x="7540638" y="5952080"/>
                  <a:pt x="7534628" y="5945803"/>
                </a:cubicBezTo>
                <a:cubicBezTo>
                  <a:pt x="7516140" y="5921221"/>
                  <a:pt x="7491178" y="5884086"/>
                  <a:pt x="7497188" y="5859503"/>
                </a:cubicBezTo>
                <a:cubicBezTo>
                  <a:pt x="7503660" y="5834398"/>
                  <a:pt x="7540638" y="5815569"/>
                  <a:pt x="7565600" y="5797263"/>
                </a:cubicBezTo>
                <a:close/>
                <a:moveTo>
                  <a:pt x="8352330" y="5764312"/>
                </a:moveTo>
                <a:cubicBezTo>
                  <a:pt x="8459108" y="5770588"/>
                  <a:pt x="8484532" y="5840674"/>
                  <a:pt x="8484532" y="5942665"/>
                </a:cubicBezTo>
                <a:cubicBezTo>
                  <a:pt x="8434148" y="5872579"/>
                  <a:pt x="8389772" y="5815046"/>
                  <a:pt x="8352330" y="5764312"/>
                </a:cubicBezTo>
                <a:close/>
                <a:moveTo>
                  <a:pt x="106905" y="5394530"/>
                </a:moveTo>
                <a:cubicBezTo>
                  <a:pt x="119386" y="5394530"/>
                  <a:pt x="144347" y="5419635"/>
                  <a:pt x="175779" y="5437941"/>
                </a:cubicBezTo>
                <a:cubicBezTo>
                  <a:pt x="144347" y="5462524"/>
                  <a:pt x="119386" y="5493905"/>
                  <a:pt x="100434" y="5487629"/>
                </a:cubicBezTo>
                <a:cubicBezTo>
                  <a:pt x="81482" y="5487629"/>
                  <a:pt x="62530" y="5456770"/>
                  <a:pt x="43578" y="5437941"/>
                </a:cubicBezTo>
                <a:cubicBezTo>
                  <a:pt x="62530" y="5425389"/>
                  <a:pt x="81944" y="5400806"/>
                  <a:pt x="106905" y="5394530"/>
                </a:cubicBezTo>
                <a:close/>
                <a:moveTo>
                  <a:pt x="7995944" y="5298815"/>
                </a:moveTo>
                <a:cubicBezTo>
                  <a:pt x="7995944" y="5368378"/>
                  <a:pt x="7995944" y="5424342"/>
                  <a:pt x="7995944" y="5493382"/>
                </a:cubicBezTo>
                <a:cubicBezTo>
                  <a:pt x="7913666" y="5411790"/>
                  <a:pt x="7913666" y="5355826"/>
                  <a:pt x="7995944" y="5298815"/>
                </a:cubicBezTo>
                <a:close/>
                <a:moveTo>
                  <a:pt x="7843404" y="5223499"/>
                </a:moveTo>
                <a:cubicBezTo>
                  <a:pt x="7907194" y="5236052"/>
                  <a:pt x="7926608" y="5323921"/>
                  <a:pt x="7881772" y="5424342"/>
                </a:cubicBezTo>
                <a:cubicBezTo>
                  <a:pt x="7868828" y="5424342"/>
                  <a:pt x="7862356" y="5424342"/>
                  <a:pt x="7849876" y="5424342"/>
                </a:cubicBezTo>
                <a:cubicBezTo>
                  <a:pt x="7843404" y="5367855"/>
                  <a:pt x="7830924" y="5317644"/>
                  <a:pt x="7817982" y="5254881"/>
                </a:cubicBezTo>
                <a:cubicBezTo>
                  <a:pt x="7830924" y="5254881"/>
                  <a:pt x="7843404" y="5261157"/>
                  <a:pt x="7862820" y="5261157"/>
                </a:cubicBezTo>
                <a:cubicBezTo>
                  <a:pt x="7856348" y="5248604"/>
                  <a:pt x="7849876" y="5236052"/>
                  <a:pt x="7843404" y="5223499"/>
                </a:cubicBezTo>
                <a:close/>
                <a:moveTo>
                  <a:pt x="1039242" y="5143998"/>
                </a:moveTo>
                <a:cubicBezTo>
                  <a:pt x="1051722" y="5162305"/>
                  <a:pt x="1063741" y="5180611"/>
                  <a:pt x="1076683" y="5198917"/>
                </a:cubicBezTo>
                <a:cubicBezTo>
                  <a:pt x="1063741" y="5204670"/>
                  <a:pt x="1057732" y="5216700"/>
                  <a:pt x="1045251" y="5216700"/>
                </a:cubicBezTo>
                <a:cubicBezTo>
                  <a:pt x="1019828" y="5222976"/>
                  <a:pt x="995329" y="5223499"/>
                  <a:pt x="969906" y="5223499"/>
                </a:cubicBezTo>
                <a:cubicBezTo>
                  <a:pt x="963897" y="5223499"/>
                  <a:pt x="950954" y="5198917"/>
                  <a:pt x="957426" y="5192640"/>
                </a:cubicBezTo>
                <a:cubicBezTo>
                  <a:pt x="969906" y="5180611"/>
                  <a:pt x="995329" y="5168581"/>
                  <a:pt x="1014281" y="5156028"/>
                </a:cubicBezTo>
                <a:cubicBezTo>
                  <a:pt x="1020290" y="5150275"/>
                  <a:pt x="1026762" y="5143998"/>
                  <a:pt x="1039242" y="5143998"/>
                </a:cubicBezTo>
                <a:close/>
                <a:moveTo>
                  <a:pt x="7855424" y="5081235"/>
                </a:moveTo>
                <a:cubicBezTo>
                  <a:pt x="7867904" y="5118893"/>
                  <a:pt x="7868366" y="5156551"/>
                  <a:pt x="7880846" y="5200486"/>
                </a:cubicBezTo>
                <a:cubicBezTo>
                  <a:pt x="7843404" y="5194209"/>
                  <a:pt x="7812436" y="5187410"/>
                  <a:pt x="7774994" y="5181134"/>
                </a:cubicBezTo>
                <a:cubicBezTo>
                  <a:pt x="7799954" y="5149752"/>
                  <a:pt x="7824452" y="5118893"/>
                  <a:pt x="7855424" y="5081235"/>
                </a:cubicBezTo>
                <a:close/>
                <a:moveTo>
                  <a:pt x="952341" y="4902882"/>
                </a:moveTo>
                <a:cubicBezTo>
                  <a:pt x="1027224" y="4902882"/>
                  <a:pt x="1077146" y="4947339"/>
                  <a:pt x="1083155" y="5023179"/>
                </a:cubicBezTo>
                <a:cubicBezTo>
                  <a:pt x="1083155" y="5086465"/>
                  <a:pt x="1027224" y="5137722"/>
                  <a:pt x="952341" y="5137722"/>
                </a:cubicBezTo>
                <a:cubicBezTo>
                  <a:pt x="877458" y="5137722"/>
                  <a:pt x="802576" y="5086465"/>
                  <a:pt x="802576" y="5042531"/>
                </a:cubicBezTo>
                <a:cubicBezTo>
                  <a:pt x="796566" y="4966168"/>
                  <a:pt x="870987" y="4902882"/>
                  <a:pt x="952341" y="4902882"/>
                </a:cubicBezTo>
                <a:close/>
                <a:moveTo>
                  <a:pt x="9469100" y="4833319"/>
                </a:moveTo>
                <a:cubicBezTo>
                  <a:pt x="9581888" y="4833319"/>
                  <a:pt x="9682192" y="4909681"/>
                  <a:pt x="9675722" y="4979244"/>
                </a:cubicBezTo>
                <a:cubicBezTo>
                  <a:pt x="9669250" y="5055083"/>
                  <a:pt x="9562936" y="5137722"/>
                  <a:pt x="9475110" y="5131446"/>
                </a:cubicBezTo>
                <a:cubicBezTo>
                  <a:pt x="9393756" y="5124646"/>
                  <a:pt x="9305930" y="5036254"/>
                  <a:pt x="9312402" y="4966691"/>
                </a:cubicBezTo>
                <a:cubicBezTo>
                  <a:pt x="9318412" y="4903405"/>
                  <a:pt x="9406236" y="4827042"/>
                  <a:pt x="9469100" y="4833319"/>
                </a:cubicBezTo>
                <a:close/>
                <a:moveTo>
                  <a:pt x="492875" y="4741266"/>
                </a:moveTo>
                <a:cubicBezTo>
                  <a:pt x="518298" y="4747542"/>
                  <a:pt x="537250" y="4779447"/>
                  <a:pt x="575154" y="4810828"/>
                </a:cubicBezTo>
                <a:cubicBezTo>
                  <a:pt x="537250" y="4842210"/>
                  <a:pt x="505818" y="4879868"/>
                  <a:pt x="499346" y="4873592"/>
                </a:cubicBezTo>
                <a:cubicBezTo>
                  <a:pt x="467914" y="4854763"/>
                  <a:pt x="442029" y="4829658"/>
                  <a:pt x="429548" y="4798276"/>
                </a:cubicBezTo>
                <a:cubicBezTo>
                  <a:pt x="423077" y="4785723"/>
                  <a:pt x="473923" y="4741266"/>
                  <a:pt x="492875" y="4741266"/>
                </a:cubicBezTo>
                <a:close/>
                <a:moveTo>
                  <a:pt x="8642616" y="4570235"/>
                </a:moveTo>
                <a:cubicBezTo>
                  <a:pt x="8661106" y="4601617"/>
                  <a:pt x="8673588" y="4626722"/>
                  <a:pt x="8692076" y="4658104"/>
                </a:cubicBezTo>
                <a:cubicBezTo>
                  <a:pt x="8661568" y="4676933"/>
                  <a:pt x="8630600" y="4695762"/>
                  <a:pt x="8593620" y="4715114"/>
                </a:cubicBezTo>
                <a:cubicBezTo>
                  <a:pt x="8575130" y="4689486"/>
                  <a:pt x="8550168" y="4670656"/>
                  <a:pt x="8605638" y="4645551"/>
                </a:cubicBezTo>
                <a:cubicBezTo>
                  <a:pt x="8624128" y="4639275"/>
                  <a:pt x="8630136" y="4601617"/>
                  <a:pt x="8642616" y="4570235"/>
                </a:cubicBezTo>
                <a:close/>
                <a:moveTo>
                  <a:pt x="9040144" y="4332256"/>
                </a:moveTo>
                <a:cubicBezTo>
                  <a:pt x="9043378" y="4332256"/>
                  <a:pt x="9049734" y="4333825"/>
                  <a:pt x="9057708" y="4336179"/>
                </a:cubicBezTo>
                <a:lnTo>
                  <a:pt x="9083126" y="4344222"/>
                </a:lnTo>
                <a:lnTo>
                  <a:pt x="9083132" y="4344285"/>
                </a:lnTo>
                <a:lnTo>
                  <a:pt x="9083264" y="4344265"/>
                </a:lnTo>
                <a:lnTo>
                  <a:pt x="9084980" y="4344808"/>
                </a:lnTo>
                <a:cubicBezTo>
                  <a:pt x="9084980" y="4395019"/>
                  <a:pt x="9072036" y="4438954"/>
                  <a:pt x="9021192" y="4451507"/>
                </a:cubicBezTo>
                <a:cubicBezTo>
                  <a:pt x="8995768" y="4457783"/>
                  <a:pt x="8963872" y="4445230"/>
                  <a:pt x="8919498" y="4438954"/>
                </a:cubicBezTo>
                <a:cubicBezTo>
                  <a:pt x="8970344" y="4395019"/>
                  <a:pt x="9002240" y="4363637"/>
                  <a:pt x="9040144" y="4332256"/>
                </a:cubicBezTo>
                <a:close/>
                <a:moveTo>
                  <a:pt x="9070650" y="4249617"/>
                </a:moveTo>
                <a:cubicBezTo>
                  <a:pt x="9102084" y="4274722"/>
                  <a:pt x="9121034" y="4287275"/>
                  <a:pt x="9133516" y="4293551"/>
                </a:cubicBezTo>
                <a:cubicBezTo>
                  <a:pt x="9158938" y="4280999"/>
                  <a:pt x="9183900" y="4268446"/>
                  <a:pt x="9209322" y="4255893"/>
                </a:cubicBezTo>
                <a:cubicBezTo>
                  <a:pt x="9215794" y="4268446"/>
                  <a:pt x="9222264" y="4280999"/>
                  <a:pt x="9234744" y="4293551"/>
                </a:cubicBezTo>
                <a:cubicBezTo>
                  <a:pt x="9215794" y="4299828"/>
                  <a:pt x="9190832" y="4312381"/>
                  <a:pt x="9171880" y="4324933"/>
                </a:cubicBezTo>
                <a:cubicBezTo>
                  <a:pt x="9152928" y="4350039"/>
                  <a:pt x="9127506" y="4381944"/>
                  <a:pt x="9190832" y="4388220"/>
                </a:cubicBezTo>
                <a:cubicBezTo>
                  <a:pt x="9197304" y="4388220"/>
                  <a:pt x="9209322" y="4388220"/>
                  <a:pt x="9209322" y="4388220"/>
                </a:cubicBezTo>
                <a:cubicBezTo>
                  <a:pt x="9222264" y="4482365"/>
                  <a:pt x="9304544" y="4438431"/>
                  <a:pt x="9354928" y="4457260"/>
                </a:cubicBezTo>
                <a:cubicBezTo>
                  <a:pt x="9430736" y="4488642"/>
                  <a:pt x="9475110" y="4538853"/>
                  <a:pt x="9487590" y="4620969"/>
                </a:cubicBezTo>
                <a:cubicBezTo>
                  <a:pt x="9494062" y="4696285"/>
                  <a:pt x="9462168" y="4765325"/>
                  <a:pt x="9392832" y="4802983"/>
                </a:cubicBezTo>
                <a:cubicBezTo>
                  <a:pt x="9329504" y="4846918"/>
                  <a:pt x="9253696" y="4840641"/>
                  <a:pt x="9184360" y="4802983"/>
                </a:cubicBezTo>
                <a:cubicBezTo>
                  <a:pt x="9165408" y="4790430"/>
                  <a:pt x="9152468" y="4771601"/>
                  <a:pt x="9133516" y="4759049"/>
                </a:cubicBezTo>
                <a:cubicBezTo>
                  <a:pt x="9108092" y="4777878"/>
                  <a:pt x="9083132" y="4790430"/>
                  <a:pt x="9064180" y="4802983"/>
                </a:cubicBezTo>
                <a:cubicBezTo>
                  <a:pt x="9057708" y="4802983"/>
                  <a:pt x="9051236" y="4796707"/>
                  <a:pt x="9045228" y="4790430"/>
                </a:cubicBezTo>
                <a:cubicBezTo>
                  <a:pt x="9064180" y="4771601"/>
                  <a:pt x="9077122" y="4746496"/>
                  <a:pt x="9089602" y="4721390"/>
                </a:cubicBezTo>
                <a:cubicBezTo>
                  <a:pt x="9083132" y="4639275"/>
                  <a:pt x="9096074" y="4551406"/>
                  <a:pt x="9177890" y="4482365"/>
                </a:cubicBezTo>
                <a:cubicBezTo>
                  <a:pt x="9152928" y="4457260"/>
                  <a:pt x="9127506" y="4438431"/>
                  <a:pt x="9096074" y="4419602"/>
                </a:cubicBezTo>
                <a:cubicBezTo>
                  <a:pt x="9108554" y="4394496"/>
                  <a:pt x="9121034" y="4369391"/>
                  <a:pt x="9139986" y="4331733"/>
                </a:cubicBezTo>
                <a:cubicBezTo>
                  <a:pt x="9127276" y="4334871"/>
                  <a:pt x="9117800" y="4338009"/>
                  <a:pt x="9109132" y="4340363"/>
                </a:cubicBezTo>
                <a:lnTo>
                  <a:pt x="9083264" y="4344265"/>
                </a:lnTo>
                <a:lnTo>
                  <a:pt x="9083126" y="4344222"/>
                </a:lnTo>
                <a:lnTo>
                  <a:pt x="9079144" y="4304012"/>
                </a:lnTo>
                <a:cubicBezTo>
                  <a:pt x="9076776" y="4288975"/>
                  <a:pt x="9073654" y="4271584"/>
                  <a:pt x="9070650" y="4249617"/>
                </a:cubicBezTo>
                <a:close/>
                <a:moveTo>
                  <a:pt x="9312402" y="4206729"/>
                </a:moveTo>
                <a:cubicBezTo>
                  <a:pt x="9337362" y="4237587"/>
                  <a:pt x="9375266" y="4268969"/>
                  <a:pt x="9375266" y="4280999"/>
                </a:cubicBezTo>
                <a:cubicBezTo>
                  <a:pt x="9368796" y="4311858"/>
                  <a:pt x="9337362" y="4342716"/>
                  <a:pt x="9312402" y="4348993"/>
                </a:cubicBezTo>
                <a:cubicBezTo>
                  <a:pt x="9286978" y="4348993"/>
                  <a:pt x="9262016" y="4311858"/>
                  <a:pt x="9236594" y="4293551"/>
                </a:cubicBezTo>
                <a:cubicBezTo>
                  <a:pt x="9262016" y="4268969"/>
                  <a:pt x="9280508" y="4243864"/>
                  <a:pt x="9312402" y="4206729"/>
                </a:cubicBezTo>
                <a:close/>
                <a:moveTo>
                  <a:pt x="8774356" y="4091139"/>
                </a:moveTo>
                <a:cubicBezTo>
                  <a:pt x="8793308" y="4110491"/>
                  <a:pt x="8818730" y="4123044"/>
                  <a:pt x="8850624" y="4148672"/>
                </a:cubicBezTo>
                <a:cubicBezTo>
                  <a:pt x="8825200" y="4161225"/>
                  <a:pt x="8806248" y="4168024"/>
                  <a:pt x="8787298" y="4180577"/>
                </a:cubicBezTo>
                <a:cubicBezTo>
                  <a:pt x="8787298" y="4174301"/>
                  <a:pt x="8787298" y="4168024"/>
                  <a:pt x="8787298" y="4168024"/>
                </a:cubicBezTo>
                <a:cubicBezTo>
                  <a:pt x="8755404" y="4161748"/>
                  <a:pt x="8730442" y="4154949"/>
                  <a:pt x="8692076" y="4148672"/>
                </a:cubicBezTo>
                <a:cubicBezTo>
                  <a:pt x="8730442" y="4123044"/>
                  <a:pt x="8748932" y="4110491"/>
                  <a:pt x="8774356" y="4091139"/>
                </a:cubicBezTo>
                <a:close/>
                <a:moveTo>
                  <a:pt x="8784524" y="3955151"/>
                </a:moveTo>
                <a:cubicBezTo>
                  <a:pt x="8809484" y="3953059"/>
                  <a:pt x="8834908" y="3960905"/>
                  <a:pt x="8857096" y="3991763"/>
                </a:cubicBezTo>
                <a:cubicBezTo>
                  <a:pt x="8812720" y="4022622"/>
                  <a:pt x="8730904" y="3998040"/>
                  <a:pt x="8717962" y="4091139"/>
                </a:cubicBezTo>
                <a:cubicBezTo>
                  <a:pt x="8705480" y="4085386"/>
                  <a:pt x="8680058" y="4085386"/>
                  <a:pt x="8661106" y="4079109"/>
                </a:cubicBezTo>
                <a:cubicBezTo>
                  <a:pt x="8642154" y="4066557"/>
                  <a:pt x="8629674" y="4047728"/>
                  <a:pt x="8629674" y="4047728"/>
                </a:cubicBezTo>
                <a:cubicBezTo>
                  <a:pt x="8654636" y="4022622"/>
                  <a:pt x="8680058" y="3998040"/>
                  <a:pt x="8711490" y="3979211"/>
                </a:cubicBezTo>
                <a:cubicBezTo>
                  <a:pt x="8733678" y="3970319"/>
                  <a:pt x="8759100" y="3957766"/>
                  <a:pt x="8784524" y="3955151"/>
                </a:cubicBezTo>
                <a:close/>
                <a:moveTo>
                  <a:pt x="8536302" y="3556603"/>
                </a:moveTo>
                <a:cubicBezTo>
                  <a:pt x="8580214" y="3569155"/>
                  <a:pt x="8636608" y="3563402"/>
                  <a:pt x="8668040" y="3588507"/>
                </a:cubicBezTo>
                <a:cubicBezTo>
                  <a:pt x="8686992" y="3601060"/>
                  <a:pt x="8655560" y="3670623"/>
                  <a:pt x="8649550" y="3708281"/>
                </a:cubicBezTo>
                <a:cubicBezTo>
                  <a:pt x="8643080" y="3740186"/>
                  <a:pt x="8636608" y="3771568"/>
                  <a:pt x="8624128" y="3815502"/>
                </a:cubicBezTo>
                <a:cubicBezTo>
                  <a:pt x="8668040" y="3759015"/>
                  <a:pt x="8686992" y="3714558"/>
                  <a:pt x="8724432" y="3683176"/>
                </a:cubicBezTo>
                <a:cubicBezTo>
                  <a:pt x="8774356" y="3638718"/>
                  <a:pt x="8824740" y="3670623"/>
                  <a:pt x="8862644" y="3702005"/>
                </a:cubicBezTo>
                <a:cubicBezTo>
                  <a:pt x="8900084" y="3739663"/>
                  <a:pt x="8893612" y="3821779"/>
                  <a:pt x="8856172" y="3865713"/>
                </a:cubicBezTo>
                <a:cubicBezTo>
                  <a:pt x="8812260" y="3916447"/>
                  <a:pt x="8762336" y="3910171"/>
                  <a:pt x="8705944" y="3891342"/>
                </a:cubicBezTo>
                <a:cubicBezTo>
                  <a:pt x="8618118" y="3853684"/>
                  <a:pt x="8593156" y="3759015"/>
                  <a:pt x="8523820" y="3695729"/>
                </a:cubicBezTo>
                <a:cubicBezTo>
                  <a:pt x="8536302" y="3676899"/>
                  <a:pt x="8549244" y="3651271"/>
                  <a:pt x="8561724" y="3626166"/>
                </a:cubicBezTo>
                <a:cubicBezTo>
                  <a:pt x="8580676" y="3638718"/>
                  <a:pt x="8605176" y="3645518"/>
                  <a:pt x="8624128" y="3658070"/>
                </a:cubicBezTo>
                <a:cubicBezTo>
                  <a:pt x="8624128" y="3639241"/>
                  <a:pt x="8618118" y="3619889"/>
                  <a:pt x="8618118" y="3594784"/>
                </a:cubicBezTo>
                <a:cubicBezTo>
                  <a:pt x="8593156" y="3588507"/>
                  <a:pt x="8561264" y="3588507"/>
                  <a:pt x="8536302" y="3582231"/>
                </a:cubicBezTo>
                <a:cubicBezTo>
                  <a:pt x="8536302" y="3575955"/>
                  <a:pt x="8536302" y="3569155"/>
                  <a:pt x="8536302" y="3556603"/>
                </a:cubicBezTo>
                <a:close/>
                <a:moveTo>
                  <a:pt x="133253" y="3533589"/>
                </a:moveTo>
                <a:cubicBezTo>
                  <a:pt x="196580" y="3533589"/>
                  <a:pt x="215532" y="3577524"/>
                  <a:pt x="222003" y="3659116"/>
                </a:cubicBezTo>
                <a:cubicBezTo>
                  <a:pt x="203051" y="3671669"/>
                  <a:pt x="177628" y="3703051"/>
                  <a:pt x="145733" y="3709328"/>
                </a:cubicBezTo>
                <a:cubicBezTo>
                  <a:pt x="94887" y="3721880"/>
                  <a:pt x="43578" y="3659116"/>
                  <a:pt x="50050" y="3609429"/>
                </a:cubicBezTo>
                <a:cubicBezTo>
                  <a:pt x="56521" y="3559218"/>
                  <a:pt x="88416" y="3533589"/>
                  <a:pt x="133253" y="3533589"/>
                </a:cubicBezTo>
                <a:close/>
                <a:moveTo>
                  <a:pt x="8770656" y="3303456"/>
                </a:moveTo>
                <a:cubicBezTo>
                  <a:pt x="8786836" y="3304502"/>
                  <a:pt x="8805788" y="3306071"/>
                  <a:pt x="8830748" y="3306071"/>
                </a:cubicBezTo>
                <a:cubicBezTo>
                  <a:pt x="8793308" y="3337453"/>
                  <a:pt x="8768346" y="3350006"/>
                  <a:pt x="8755864" y="3368835"/>
                </a:cubicBezTo>
                <a:cubicBezTo>
                  <a:pt x="8749394" y="3381388"/>
                  <a:pt x="8755864" y="3406493"/>
                  <a:pt x="8755864" y="3412769"/>
                </a:cubicBezTo>
                <a:cubicBezTo>
                  <a:pt x="8711952" y="3437875"/>
                  <a:pt x="8668040" y="3462457"/>
                  <a:pt x="8618118" y="3493839"/>
                </a:cubicBezTo>
                <a:cubicBezTo>
                  <a:pt x="8611648" y="3468734"/>
                  <a:pt x="8605638" y="3449905"/>
                  <a:pt x="8593156" y="3418523"/>
                </a:cubicBezTo>
                <a:cubicBezTo>
                  <a:pt x="8636608" y="3412246"/>
                  <a:pt x="8674512" y="3406493"/>
                  <a:pt x="8724432" y="3393417"/>
                </a:cubicBezTo>
                <a:cubicBezTo>
                  <a:pt x="8686992" y="3368312"/>
                  <a:pt x="8662032" y="3349483"/>
                  <a:pt x="8624588" y="3324377"/>
                </a:cubicBezTo>
                <a:cubicBezTo>
                  <a:pt x="8668040" y="3311825"/>
                  <a:pt x="8699472" y="3306071"/>
                  <a:pt x="8724432" y="3306071"/>
                </a:cubicBezTo>
                <a:cubicBezTo>
                  <a:pt x="8740148" y="3302933"/>
                  <a:pt x="8754016" y="3302933"/>
                  <a:pt x="8770656" y="3303456"/>
                </a:cubicBezTo>
                <a:close/>
                <a:moveTo>
                  <a:pt x="538637" y="3037234"/>
                </a:moveTo>
                <a:cubicBezTo>
                  <a:pt x="543259" y="3037234"/>
                  <a:pt x="546957" y="3038280"/>
                  <a:pt x="548806" y="3041418"/>
                </a:cubicBezTo>
                <a:cubicBezTo>
                  <a:pt x="573767" y="3066524"/>
                  <a:pt x="592719" y="3104182"/>
                  <a:pt x="618142" y="3135564"/>
                </a:cubicBezTo>
                <a:cubicBezTo>
                  <a:pt x="605662" y="3141840"/>
                  <a:pt x="598728" y="3148117"/>
                  <a:pt x="586248" y="3154393"/>
                </a:cubicBezTo>
                <a:cubicBezTo>
                  <a:pt x="548344" y="3135564"/>
                  <a:pt x="517374" y="3116735"/>
                  <a:pt x="485942" y="3091629"/>
                </a:cubicBezTo>
                <a:cubicBezTo>
                  <a:pt x="479470" y="3091629"/>
                  <a:pt x="479470" y="3060247"/>
                  <a:pt x="485942" y="3053971"/>
                </a:cubicBezTo>
                <a:cubicBezTo>
                  <a:pt x="495186" y="3050833"/>
                  <a:pt x="509516" y="3044556"/>
                  <a:pt x="521996" y="3040895"/>
                </a:cubicBezTo>
                <a:cubicBezTo>
                  <a:pt x="528468" y="3038803"/>
                  <a:pt x="534014" y="3037234"/>
                  <a:pt x="538637" y="3037234"/>
                </a:cubicBezTo>
                <a:close/>
                <a:moveTo>
                  <a:pt x="972217" y="2916414"/>
                </a:moveTo>
                <a:cubicBezTo>
                  <a:pt x="996716" y="2928967"/>
                  <a:pt x="1021677" y="2947796"/>
                  <a:pt x="1034157" y="2972902"/>
                </a:cubicBezTo>
                <a:cubicBezTo>
                  <a:pt x="1040166" y="2979178"/>
                  <a:pt x="1009196" y="3010559"/>
                  <a:pt x="984236" y="3041941"/>
                </a:cubicBezTo>
                <a:cubicBezTo>
                  <a:pt x="959737" y="3004283"/>
                  <a:pt x="940785" y="2979701"/>
                  <a:pt x="934776" y="2954596"/>
                </a:cubicBezTo>
                <a:cubicBezTo>
                  <a:pt x="934776" y="2941520"/>
                  <a:pt x="972217" y="2910138"/>
                  <a:pt x="972217" y="2916414"/>
                </a:cubicBezTo>
                <a:close/>
                <a:moveTo>
                  <a:pt x="8960636" y="2902292"/>
                </a:moveTo>
                <a:cubicBezTo>
                  <a:pt x="8971268" y="2899677"/>
                  <a:pt x="8983288" y="2900200"/>
                  <a:pt x="8995768" y="2903339"/>
                </a:cubicBezTo>
                <a:cubicBezTo>
                  <a:pt x="9021652" y="2903339"/>
                  <a:pt x="9053548" y="2934720"/>
                  <a:pt x="9104856" y="2972379"/>
                </a:cubicBezTo>
                <a:cubicBezTo>
                  <a:pt x="9053548" y="3010559"/>
                  <a:pt x="9021652" y="3048741"/>
                  <a:pt x="8995768" y="3048741"/>
                </a:cubicBezTo>
                <a:cubicBezTo>
                  <a:pt x="8970344" y="3042464"/>
                  <a:pt x="8925508" y="3004283"/>
                  <a:pt x="8919498" y="2979178"/>
                </a:cubicBezTo>
                <a:cubicBezTo>
                  <a:pt x="8909792" y="2940997"/>
                  <a:pt x="8928744" y="2910138"/>
                  <a:pt x="8960636" y="2902292"/>
                </a:cubicBezTo>
                <a:close/>
                <a:moveTo>
                  <a:pt x="297810" y="2860450"/>
                </a:moveTo>
                <a:cubicBezTo>
                  <a:pt x="323233" y="2866727"/>
                  <a:pt x="348656" y="2866727"/>
                  <a:pt x="374080" y="2873003"/>
                </a:cubicBezTo>
                <a:cubicBezTo>
                  <a:pt x="367608" y="2903862"/>
                  <a:pt x="355128" y="2935243"/>
                  <a:pt x="348656" y="2966102"/>
                </a:cubicBezTo>
                <a:cubicBezTo>
                  <a:pt x="336176" y="2966102"/>
                  <a:pt x="323233" y="2959826"/>
                  <a:pt x="304281" y="2959826"/>
                </a:cubicBezTo>
                <a:cubicBezTo>
                  <a:pt x="304281" y="2928967"/>
                  <a:pt x="297810" y="2898108"/>
                  <a:pt x="297810" y="2860450"/>
                </a:cubicBezTo>
                <a:close/>
                <a:moveTo>
                  <a:pt x="8391160" y="2691512"/>
                </a:moveTo>
                <a:cubicBezTo>
                  <a:pt x="8410572" y="2693081"/>
                  <a:pt x="8429524" y="2703541"/>
                  <a:pt x="8448014" y="2722370"/>
                </a:cubicBezTo>
                <a:cubicBezTo>
                  <a:pt x="8454484" y="2728124"/>
                  <a:pt x="8448014" y="2746430"/>
                  <a:pt x="8448014" y="2765259"/>
                </a:cubicBezTo>
                <a:cubicBezTo>
                  <a:pt x="8410572" y="2758982"/>
                  <a:pt x="8366660" y="2752706"/>
                  <a:pt x="8329218" y="2746953"/>
                </a:cubicBezTo>
                <a:cubicBezTo>
                  <a:pt x="8329218" y="2740676"/>
                  <a:pt x="8329218" y="2728124"/>
                  <a:pt x="8329218" y="2715571"/>
                </a:cubicBezTo>
                <a:cubicBezTo>
                  <a:pt x="8350944" y="2697265"/>
                  <a:pt x="8371282" y="2689942"/>
                  <a:pt x="8391160" y="2691512"/>
                </a:cubicBezTo>
                <a:close/>
                <a:moveTo>
                  <a:pt x="436020" y="2563892"/>
                </a:moveTo>
                <a:cubicBezTo>
                  <a:pt x="467452" y="2570169"/>
                  <a:pt x="499346" y="2569646"/>
                  <a:pt x="524770" y="2588997"/>
                </a:cubicBezTo>
                <a:cubicBezTo>
                  <a:pt x="550193" y="2601550"/>
                  <a:pt x="568682" y="2620903"/>
                  <a:pt x="575154" y="2646008"/>
                </a:cubicBezTo>
                <a:cubicBezTo>
                  <a:pt x="581625" y="2658561"/>
                  <a:pt x="568682" y="2689942"/>
                  <a:pt x="556202" y="2696219"/>
                </a:cubicBezTo>
                <a:cubicBezTo>
                  <a:pt x="530779" y="2702495"/>
                  <a:pt x="486866" y="2708772"/>
                  <a:pt x="480395" y="2696219"/>
                </a:cubicBezTo>
                <a:cubicBezTo>
                  <a:pt x="448500" y="2658561"/>
                  <a:pt x="436020" y="2614626"/>
                  <a:pt x="417068" y="2576445"/>
                </a:cubicBezTo>
                <a:cubicBezTo>
                  <a:pt x="423077" y="2570169"/>
                  <a:pt x="429548" y="2563892"/>
                  <a:pt x="436020" y="2563892"/>
                </a:cubicBezTo>
                <a:close/>
                <a:moveTo>
                  <a:pt x="6659610" y="2375601"/>
                </a:moveTo>
                <a:cubicBezTo>
                  <a:pt x="6678562" y="2375601"/>
                  <a:pt x="6697514" y="2375601"/>
                  <a:pt x="6716004" y="2388154"/>
                </a:cubicBezTo>
                <a:cubicBezTo>
                  <a:pt x="6722474" y="2394954"/>
                  <a:pt x="6728946" y="2426335"/>
                  <a:pt x="6722474" y="2432612"/>
                </a:cubicBezTo>
                <a:cubicBezTo>
                  <a:pt x="6709994" y="2445688"/>
                  <a:pt x="6684572" y="2458240"/>
                  <a:pt x="6665620" y="2458240"/>
                </a:cubicBezTo>
                <a:cubicBezTo>
                  <a:pt x="6621706" y="2445688"/>
                  <a:pt x="6577794" y="2426335"/>
                  <a:pt x="6520938" y="2407506"/>
                </a:cubicBezTo>
                <a:cubicBezTo>
                  <a:pt x="6577794" y="2394954"/>
                  <a:pt x="6615236" y="2381878"/>
                  <a:pt x="6659610" y="2375601"/>
                </a:cubicBezTo>
                <a:close/>
                <a:moveTo>
                  <a:pt x="6491356" y="2136577"/>
                </a:moveTo>
                <a:cubicBezTo>
                  <a:pt x="6505222" y="2135531"/>
                  <a:pt x="6522324" y="2141284"/>
                  <a:pt x="6544050" y="2155929"/>
                </a:cubicBezTo>
                <a:cubicBezTo>
                  <a:pt x="6537580" y="2194110"/>
                  <a:pt x="6538040" y="2226015"/>
                  <a:pt x="6531570" y="2283025"/>
                </a:cubicBezTo>
                <a:cubicBezTo>
                  <a:pt x="6488120" y="2270473"/>
                  <a:pt x="6445132" y="2257920"/>
                  <a:pt x="6395672" y="2238568"/>
                </a:cubicBezTo>
                <a:cubicBezTo>
                  <a:pt x="6432650" y="2195679"/>
                  <a:pt x="6448828" y="2138146"/>
                  <a:pt x="6491356" y="2136577"/>
                </a:cubicBezTo>
                <a:close/>
                <a:moveTo>
                  <a:pt x="1015321" y="2027689"/>
                </a:moveTo>
                <a:cubicBezTo>
                  <a:pt x="1022197" y="2027165"/>
                  <a:pt x="1028495" y="2027656"/>
                  <a:pt x="1033233" y="2029355"/>
                </a:cubicBezTo>
                <a:cubicBezTo>
                  <a:pt x="1052185" y="2035632"/>
                  <a:pt x="1064665" y="2067537"/>
                  <a:pt x="1090088" y="2093165"/>
                </a:cubicBezTo>
                <a:cubicBezTo>
                  <a:pt x="1046176" y="2112518"/>
                  <a:pt x="1020752" y="2125593"/>
                  <a:pt x="976840" y="2144945"/>
                </a:cubicBezTo>
                <a:cubicBezTo>
                  <a:pt x="970368" y="2106241"/>
                  <a:pt x="957888" y="2073813"/>
                  <a:pt x="964359" y="2054461"/>
                </a:cubicBezTo>
                <a:cubicBezTo>
                  <a:pt x="968866" y="2039947"/>
                  <a:pt x="994694" y="2029258"/>
                  <a:pt x="1015321" y="2027689"/>
                </a:cubicBezTo>
                <a:close/>
                <a:moveTo>
                  <a:pt x="5178132" y="1999543"/>
                </a:moveTo>
                <a:cubicBezTo>
                  <a:pt x="5178132" y="1999543"/>
                  <a:pt x="5178132" y="2006343"/>
                  <a:pt x="5178132" y="2006343"/>
                </a:cubicBezTo>
                <a:cubicBezTo>
                  <a:pt x="5178132" y="2006343"/>
                  <a:pt x="5171662" y="2012619"/>
                  <a:pt x="5171662" y="2012619"/>
                </a:cubicBezTo>
                <a:cubicBezTo>
                  <a:pt x="5171662" y="2012096"/>
                  <a:pt x="5171662" y="2012096"/>
                  <a:pt x="5171662" y="2011573"/>
                </a:cubicBezTo>
                <a:cubicBezTo>
                  <a:pt x="5171662" y="2005296"/>
                  <a:pt x="5172124" y="1999543"/>
                  <a:pt x="5178132" y="1999543"/>
                </a:cubicBezTo>
                <a:close/>
                <a:moveTo>
                  <a:pt x="1079457" y="1973392"/>
                </a:moveTo>
                <a:cubicBezTo>
                  <a:pt x="1154340" y="2023080"/>
                  <a:pt x="1229222" y="2079567"/>
                  <a:pt x="1304105" y="2129777"/>
                </a:cubicBezTo>
                <a:cubicBezTo>
                  <a:pt x="1298096" y="2136054"/>
                  <a:pt x="1292087" y="2148607"/>
                  <a:pt x="1292087" y="2154883"/>
                </a:cubicBezTo>
                <a:cubicBezTo>
                  <a:pt x="1216742" y="2098396"/>
                  <a:pt x="1141859" y="2048185"/>
                  <a:pt x="1066976" y="1991698"/>
                </a:cubicBezTo>
                <a:cubicBezTo>
                  <a:pt x="1072986" y="1985421"/>
                  <a:pt x="1072986" y="1979668"/>
                  <a:pt x="1079457" y="1973392"/>
                </a:cubicBezTo>
                <a:close/>
                <a:moveTo>
                  <a:pt x="669451" y="1949855"/>
                </a:moveTo>
                <a:cubicBezTo>
                  <a:pt x="681931" y="1987513"/>
                  <a:pt x="706892" y="2025172"/>
                  <a:pt x="700421" y="2056030"/>
                </a:cubicBezTo>
                <a:cubicBezTo>
                  <a:pt x="700421" y="2081136"/>
                  <a:pt x="656970" y="2118794"/>
                  <a:pt x="631547" y="2118794"/>
                </a:cubicBezTo>
                <a:cubicBezTo>
                  <a:pt x="593643" y="2112518"/>
                  <a:pt x="555740" y="2087412"/>
                  <a:pt x="505356" y="2062306"/>
                </a:cubicBezTo>
                <a:cubicBezTo>
                  <a:pt x="429548" y="2137623"/>
                  <a:pt x="385636" y="2237522"/>
                  <a:pt x="442491" y="2368802"/>
                </a:cubicBezTo>
                <a:cubicBezTo>
                  <a:pt x="322309" y="2331667"/>
                  <a:pt x="417068" y="2169005"/>
                  <a:pt x="278396" y="2162728"/>
                </a:cubicBezTo>
                <a:cubicBezTo>
                  <a:pt x="278396" y="2150176"/>
                  <a:pt x="284405" y="2143899"/>
                  <a:pt x="290877" y="2131347"/>
                </a:cubicBezTo>
                <a:cubicBezTo>
                  <a:pt x="322309" y="2131347"/>
                  <a:pt x="353741" y="2125070"/>
                  <a:pt x="385636" y="2125070"/>
                </a:cubicBezTo>
                <a:cubicBezTo>
                  <a:pt x="379164" y="2118794"/>
                  <a:pt x="379164" y="2118794"/>
                  <a:pt x="372693" y="2112518"/>
                </a:cubicBezTo>
                <a:cubicBezTo>
                  <a:pt x="417068" y="2081136"/>
                  <a:pt x="454972" y="2044000"/>
                  <a:pt x="498884" y="2018895"/>
                </a:cubicBezTo>
                <a:cubicBezTo>
                  <a:pt x="517836" y="2012619"/>
                  <a:pt x="549268" y="2037201"/>
                  <a:pt x="587172" y="2056030"/>
                </a:cubicBezTo>
                <a:cubicBezTo>
                  <a:pt x="606124" y="2037201"/>
                  <a:pt x="631547" y="2000066"/>
                  <a:pt x="669451" y="1949855"/>
                </a:cubicBezTo>
                <a:close/>
                <a:moveTo>
                  <a:pt x="5109260" y="1930503"/>
                </a:moveTo>
                <a:cubicBezTo>
                  <a:pt x="5121740" y="1943056"/>
                  <a:pt x="5121740" y="1949332"/>
                  <a:pt x="5127748" y="1955609"/>
                </a:cubicBezTo>
                <a:cubicBezTo>
                  <a:pt x="5140230" y="1974438"/>
                  <a:pt x="5152710" y="1992744"/>
                  <a:pt x="5171662" y="2011573"/>
                </a:cubicBezTo>
                <a:cubicBezTo>
                  <a:pt x="5140230" y="2068060"/>
                  <a:pt x="5109260" y="2118271"/>
                  <a:pt x="5078290" y="2174235"/>
                </a:cubicBezTo>
                <a:cubicBezTo>
                  <a:pt x="5071818" y="2174235"/>
                  <a:pt x="5065808" y="2167958"/>
                  <a:pt x="5053328" y="2161682"/>
                </a:cubicBezTo>
                <a:cubicBezTo>
                  <a:pt x="5065808" y="2142853"/>
                  <a:pt x="5065808" y="2118271"/>
                  <a:pt x="5078290" y="2099442"/>
                </a:cubicBezTo>
                <a:cubicBezTo>
                  <a:pt x="5115730" y="2049231"/>
                  <a:pt x="5109260" y="2024125"/>
                  <a:pt x="5040848" y="2036678"/>
                </a:cubicBezTo>
                <a:cubicBezTo>
                  <a:pt x="5028368" y="2036678"/>
                  <a:pt x="5022358" y="2030402"/>
                  <a:pt x="5009878" y="2005296"/>
                </a:cubicBezTo>
                <a:cubicBezTo>
                  <a:pt x="5034840" y="1999020"/>
                  <a:pt x="5059338" y="1992744"/>
                  <a:pt x="5090770" y="1980191"/>
                </a:cubicBezTo>
                <a:cubicBezTo>
                  <a:pt x="5096780" y="1973915"/>
                  <a:pt x="5102788" y="1955609"/>
                  <a:pt x="5109260" y="1930503"/>
                </a:cubicBezTo>
                <a:close/>
                <a:moveTo>
                  <a:pt x="145271" y="1930503"/>
                </a:moveTo>
                <a:cubicBezTo>
                  <a:pt x="239568" y="1930503"/>
                  <a:pt x="258520" y="1948809"/>
                  <a:pt x="220616" y="2029879"/>
                </a:cubicBezTo>
                <a:cubicBezTo>
                  <a:pt x="202127" y="2073813"/>
                  <a:pt x="195655" y="2105195"/>
                  <a:pt x="258520" y="2111471"/>
                </a:cubicBezTo>
                <a:cubicBezTo>
                  <a:pt x="239568" y="2148607"/>
                  <a:pt x="220616" y="2180511"/>
                  <a:pt x="195193" y="2223923"/>
                </a:cubicBezTo>
                <a:cubicBezTo>
                  <a:pt x="151280" y="2124024"/>
                  <a:pt x="126319" y="2030402"/>
                  <a:pt x="145271" y="1930503"/>
                </a:cubicBezTo>
                <a:close/>
                <a:moveTo>
                  <a:pt x="7610436" y="1928411"/>
                </a:moveTo>
                <a:cubicBezTo>
                  <a:pt x="7644180" y="1931026"/>
                  <a:pt x="7679310" y="1947763"/>
                  <a:pt x="7679310" y="2000066"/>
                </a:cubicBezTo>
                <a:cubicBezTo>
                  <a:pt x="7685782" y="2044524"/>
                  <a:pt x="7628926" y="2088981"/>
                  <a:pt x="7546648" y="2088981"/>
                </a:cubicBezTo>
                <a:cubicBezTo>
                  <a:pt x="7528158" y="2075906"/>
                  <a:pt x="7503196" y="2044524"/>
                  <a:pt x="7471302" y="2018895"/>
                </a:cubicBezTo>
                <a:cubicBezTo>
                  <a:pt x="7509206" y="1986990"/>
                  <a:pt x="7540638" y="1942533"/>
                  <a:pt x="7578542" y="1929980"/>
                </a:cubicBezTo>
                <a:cubicBezTo>
                  <a:pt x="7588248" y="1928411"/>
                  <a:pt x="7599342" y="1927365"/>
                  <a:pt x="7610436" y="1928411"/>
                </a:cubicBezTo>
                <a:close/>
                <a:moveTo>
                  <a:pt x="5400008" y="1672650"/>
                </a:moveTo>
                <a:cubicBezTo>
                  <a:pt x="5406480" y="1685202"/>
                  <a:pt x="5412488" y="1692002"/>
                  <a:pt x="5418960" y="1704554"/>
                </a:cubicBezTo>
                <a:cubicBezTo>
                  <a:pt x="5349162" y="1742213"/>
                  <a:pt x="5273816" y="1780394"/>
                  <a:pt x="5197548" y="1818051"/>
                </a:cubicBezTo>
                <a:cubicBezTo>
                  <a:pt x="5197548" y="1811775"/>
                  <a:pt x="5191538" y="1805499"/>
                  <a:pt x="5191538" y="1799223"/>
                </a:cubicBezTo>
                <a:cubicBezTo>
                  <a:pt x="5260874" y="1754765"/>
                  <a:pt x="5330672" y="1717107"/>
                  <a:pt x="5400008" y="1672650"/>
                </a:cubicBezTo>
                <a:close/>
                <a:moveTo>
                  <a:pt x="4568902" y="1646498"/>
                </a:moveTo>
                <a:cubicBezTo>
                  <a:pt x="4581844" y="1646498"/>
                  <a:pt x="4588316" y="1646498"/>
                  <a:pt x="4600796" y="1646498"/>
                </a:cubicBezTo>
                <a:cubicBezTo>
                  <a:pt x="4588316" y="1797131"/>
                  <a:pt x="4575372" y="1941487"/>
                  <a:pt x="4568902" y="2092119"/>
                </a:cubicBezTo>
                <a:cubicBezTo>
                  <a:pt x="4549950" y="2092119"/>
                  <a:pt x="4537470" y="2092119"/>
                  <a:pt x="4524526" y="2092119"/>
                </a:cubicBezTo>
                <a:cubicBezTo>
                  <a:pt x="4530998" y="2048185"/>
                  <a:pt x="4530998" y="1997974"/>
                  <a:pt x="4537470" y="1954040"/>
                </a:cubicBezTo>
                <a:cubicBezTo>
                  <a:pt x="4549950" y="1903828"/>
                  <a:pt x="4562892" y="1853618"/>
                  <a:pt x="4568902" y="1803407"/>
                </a:cubicBezTo>
                <a:cubicBezTo>
                  <a:pt x="4568902" y="1753196"/>
                  <a:pt x="4568902" y="1702985"/>
                  <a:pt x="4568902" y="1646498"/>
                </a:cubicBezTo>
                <a:close/>
                <a:moveTo>
                  <a:pt x="1853246" y="1646498"/>
                </a:moveTo>
                <a:cubicBezTo>
                  <a:pt x="1865726" y="1671603"/>
                  <a:pt x="1878669" y="1702985"/>
                  <a:pt x="1878669" y="1728614"/>
                </a:cubicBezTo>
                <a:cubicBezTo>
                  <a:pt x="1872197" y="1747443"/>
                  <a:pt x="1846774" y="1772025"/>
                  <a:pt x="1834294" y="1790854"/>
                </a:cubicBezTo>
                <a:cubicBezTo>
                  <a:pt x="1827822" y="1784578"/>
                  <a:pt x="1827822" y="1772548"/>
                  <a:pt x="1821351" y="1759995"/>
                </a:cubicBezTo>
                <a:cubicBezTo>
                  <a:pt x="1789919" y="1766272"/>
                  <a:pt x="1764033" y="1766272"/>
                  <a:pt x="1732601" y="1766272"/>
                </a:cubicBezTo>
                <a:cubicBezTo>
                  <a:pt x="1739072" y="1791377"/>
                  <a:pt x="1745082" y="1816482"/>
                  <a:pt x="1751553" y="1841588"/>
                </a:cubicBezTo>
                <a:cubicBezTo>
                  <a:pt x="1739072" y="1847865"/>
                  <a:pt x="1732601" y="1847865"/>
                  <a:pt x="1719658" y="1847865"/>
                </a:cubicBezTo>
                <a:cubicBezTo>
                  <a:pt x="1719658" y="1810729"/>
                  <a:pt x="1713649" y="1767318"/>
                  <a:pt x="1713649" y="1723383"/>
                </a:cubicBezTo>
                <a:cubicBezTo>
                  <a:pt x="1713649" y="1722860"/>
                  <a:pt x="1713649" y="1722337"/>
                  <a:pt x="1713649" y="1721814"/>
                </a:cubicBezTo>
                <a:cubicBezTo>
                  <a:pt x="1732601" y="1709262"/>
                  <a:pt x="1783447" y="1740643"/>
                  <a:pt x="1776976" y="1677879"/>
                </a:cubicBezTo>
                <a:cubicBezTo>
                  <a:pt x="1776976" y="1671603"/>
                  <a:pt x="1827822" y="1659051"/>
                  <a:pt x="1853246" y="1646498"/>
                </a:cubicBezTo>
                <a:close/>
                <a:moveTo>
                  <a:pt x="4000348" y="1622962"/>
                </a:moveTo>
                <a:cubicBezTo>
                  <a:pt x="4018836" y="1698278"/>
                  <a:pt x="4037326" y="1766795"/>
                  <a:pt x="4049344" y="1835312"/>
                </a:cubicBezTo>
                <a:cubicBezTo>
                  <a:pt x="4049344" y="1835312"/>
                  <a:pt x="4012828" y="1854664"/>
                  <a:pt x="4006818" y="1848388"/>
                </a:cubicBezTo>
                <a:cubicBezTo>
                  <a:pt x="3963368" y="1817006"/>
                  <a:pt x="3957360" y="1692002"/>
                  <a:pt x="4000348" y="1622962"/>
                </a:cubicBezTo>
                <a:close/>
                <a:moveTo>
                  <a:pt x="1224600" y="1603610"/>
                </a:moveTo>
                <a:cubicBezTo>
                  <a:pt x="1256032" y="1647544"/>
                  <a:pt x="1287464" y="1697755"/>
                  <a:pt x="1318897" y="1748489"/>
                </a:cubicBezTo>
                <a:lnTo>
                  <a:pt x="1374366" y="1717630"/>
                </a:lnTo>
                <a:lnTo>
                  <a:pt x="1376677" y="1718676"/>
                </a:lnTo>
                <a:lnTo>
                  <a:pt x="1410420" y="1792946"/>
                </a:lnTo>
                <a:cubicBezTo>
                  <a:pt x="1426136" y="1814390"/>
                  <a:pt x="1448324" y="1830082"/>
                  <a:pt x="1482992" y="1836357"/>
                </a:cubicBezTo>
                <a:cubicBezTo>
                  <a:pt x="1520895" y="1848910"/>
                  <a:pt x="1532914" y="1917951"/>
                  <a:pt x="1602250" y="1886569"/>
                </a:cubicBezTo>
                <a:cubicBezTo>
                  <a:pt x="1621201" y="1874016"/>
                  <a:pt x="1671585" y="1930503"/>
                  <a:pt x="1703018" y="1955609"/>
                </a:cubicBezTo>
                <a:cubicBezTo>
                  <a:pt x="1740921" y="1892322"/>
                  <a:pt x="1791305" y="1892845"/>
                  <a:pt x="1841690" y="1949332"/>
                </a:cubicBezTo>
                <a:cubicBezTo>
                  <a:pt x="1854170" y="1961885"/>
                  <a:pt x="1886064" y="1961885"/>
                  <a:pt x="1904554" y="1955609"/>
                </a:cubicBezTo>
                <a:cubicBezTo>
                  <a:pt x="1992842" y="1930503"/>
                  <a:pt x="2018265" y="1949332"/>
                  <a:pt x="2049697" y="2024649"/>
                </a:cubicBezTo>
                <a:cubicBezTo>
                  <a:pt x="2074658" y="2087935"/>
                  <a:pt x="2119033" y="2137623"/>
                  <a:pt x="2156937" y="2194110"/>
                </a:cubicBezTo>
                <a:cubicBezTo>
                  <a:pt x="2169417" y="2212939"/>
                  <a:pt x="2188369" y="2232291"/>
                  <a:pt x="2207321" y="2251120"/>
                </a:cubicBezTo>
                <a:cubicBezTo>
                  <a:pt x="2219801" y="2213462"/>
                  <a:pt x="2232282" y="2181557"/>
                  <a:pt x="2244762" y="2150176"/>
                </a:cubicBezTo>
                <a:cubicBezTo>
                  <a:pt x="2251234" y="2118794"/>
                  <a:pt x="2263714" y="2087412"/>
                  <a:pt x="2276194" y="2037201"/>
                </a:cubicBezTo>
                <a:cubicBezTo>
                  <a:pt x="2194378" y="1961885"/>
                  <a:pt x="2326578" y="1892845"/>
                  <a:pt x="2320107" y="1817529"/>
                </a:cubicBezTo>
                <a:cubicBezTo>
                  <a:pt x="2320107" y="1848910"/>
                  <a:pt x="2320570" y="1886569"/>
                  <a:pt x="2376963" y="1911674"/>
                </a:cubicBezTo>
                <a:cubicBezTo>
                  <a:pt x="2402386" y="1917951"/>
                  <a:pt x="2414866" y="1968161"/>
                  <a:pt x="2433818" y="2005819"/>
                </a:cubicBezTo>
                <a:cubicBezTo>
                  <a:pt x="2528115" y="1936779"/>
                  <a:pt x="2628883" y="2094212"/>
                  <a:pt x="2710700" y="2031448"/>
                </a:cubicBezTo>
                <a:cubicBezTo>
                  <a:pt x="2748603" y="2056553"/>
                  <a:pt x="2774026" y="2087935"/>
                  <a:pt x="2805458" y="2100488"/>
                </a:cubicBezTo>
                <a:cubicBezTo>
                  <a:pt x="2887275" y="2131870"/>
                  <a:pt x="2969091" y="2150699"/>
                  <a:pt x="3057379" y="2175804"/>
                </a:cubicBezTo>
                <a:cubicBezTo>
                  <a:pt x="3095282" y="2125593"/>
                  <a:pt x="3126715" y="2074859"/>
                  <a:pt x="3158147" y="2018372"/>
                </a:cubicBezTo>
                <a:cubicBezTo>
                  <a:pt x="3170628" y="2018372"/>
                  <a:pt x="3176637" y="2024649"/>
                  <a:pt x="3183108" y="2024649"/>
                </a:cubicBezTo>
                <a:cubicBezTo>
                  <a:pt x="3183108" y="2049754"/>
                  <a:pt x="3189579" y="2074859"/>
                  <a:pt x="3196051" y="2100488"/>
                </a:cubicBezTo>
                <a:cubicBezTo>
                  <a:pt x="3334260" y="2062306"/>
                  <a:pt x="3353674" y="2049754"/>
                  <a:pt x="3410068" y="2194110"/>
                </a:cubicBezTo>
                <a:cubicBezTo>
                  <a:pt x="3422548" y="2225492"/>
                  <a:pt x="3441500" y="2251120"/>
                  <a:pt x="3466461" y="2263673"/>
                </a:cubicBezTo>
                <a:cubicBezTo>
                  <a:pt x="3478941" y="2295055"/>
                  <a:pt x="3498355" y="2326436"/>
                  <a:pt x="3510836" y="2357819"/>
                </a:cubicBezTo>
                <a:cubicBezTo>
                  <a:pt x="3523778" y="2357819"/>
                  <a:pt x="3535797" y="2351542"/>
                  <a:pt x="3542268" y="2345266"/>
                </a:cubicBezTo>
                <a:cubicBezTo>
                  <a:pt x="3523316" y="2301331"/>
                  <a:pt x="3504364" y="2251120"/>
                  <a:pt x="3479404" y="2200909"/>
                </a:cubicBezTo>
                <a:cubicBezTo>
                  <a:pt x="3479404" y="2188357"/>
                  <a:pt x="3472932" y="2169528"/>
                  <a:pt x="3472932" y="2169528"/>
                </a:cubicBezTo>
                <a:cubicBezTo>
                  <a:pt x="3497893" y="2144422"/>
                  <a:pt x="3517307" y="2118794"/>
                  <a:pt x="3548739" y="2112518"/>
                </a:cubicBezTo>
                <a:cubicBezTo>
                  <a:pt x="3561220" y="2106241"/>
                  <a:pt x="3586644" y="2131870"/>
                  <a:pt x="3605594" y="2131870"/>
                </a:cubicBezTo>
                <a:cubicBezTo>
                  <a:pt x="3630556" y="2138146"/>
                  <a:pt x="3655516" y="2138146"/>
                  <a:pt x="3674468" y="2131870"/>
                </a:cubicBezTo>
                <a:cubicBezTo>
                  <a:pt x="3699892" y="2112518"/>
                  <a:pt x="3718844" y="2094212"/>
                  <a:pt x="3743804" y="2069106"/>
                </a:cubicBezTo>
                <a:cubicBezTo>
                  <a:pt x="3743804" y="2081659"/>
                  <a:pt x="3743804" y="2094212"/>
                  <a:pt x="3750276" y="2106764"/>
                </a:cubicBezTo>
                <a:cubicBezTo>
                  <a:pt x="3807132" y="2131870"/>
                  <a:pt x="3869996" y="2169005"/>
                  <a:pt x="3926388" y="2187834"/>
                </a:cubicBezTo>
                <a:cubicBezTo>
                  <a:pt x="3938870" y="2194110"/>
                  <a:pt x="3970764" y="2150176"/>
                  <a:pt x="3976772" y="2118794"/>
                </a:cubicBezTo>
                <a:cubicBezTo>
                  <a:pt x="3983244" y="2093689"/>
                  <a:pt x="3976772" y="2062830"/>
                  <a:pt x="3970764" y="2024649"/>
                </a:cubicBezTo>
                <a:cubicBezTo>
                  <a:pt x="4014676" y="2049754"/>
                  <a:pt x="4046108" y="2062306"/>
                  <a:pt x="4071532" y="2081136"/>
                </a:cubicBezTo>
                <a:cubicBezTo>
                  <a:pt x="4077540" y="2074859"/>
                  <a:pt x="4084012" y="2068583"/>
                  <a:pt x="4084012" y="2056030"/>
                </a:cubicBezTo>
                <a:cubicBezTo>
                  <a:pt x="4071532" y="2056030"/>
                  <a:pt x="4052580" y="2049754"/>
                  <a:pt x="4040100" y="2043478"/>
                </a:cubicBezTo>
                <a:cubicBezTo>
                  <a:pt x="4033628" y="2037201"/>
                  <a:pt x="4033628" y="2030925"/>
                  <a:pt x="4033628" y="2024649"/>
                </a:cubicBezTo>
                <a:cubicBezTo>
                  <a:pt x="4071532" y="2018372"/>
                  <a:pt x="4102964" y="2018372"/>
                  <a:pt x="4159358" y="2018372"/>
                </a:cubicBezTo>
                <a:cubicBezTo>
                  <a:pt x="4134396" y="2049754"/>
                  <a:pt x="4121454" y="2068583"/>
                  <a:pt x="4108974" y="2093689"/>
                </a:cubicBezTo>
                <a:cubicBezTo>
                  <a:pt x="4146876" y="2081136"/>
                  <a:pt x="4178310" y="2075382"/>
                  <a:pt x="4209742" y="2069106"/>
                </a:cubicBezTo>
                <a:cubicBezTo>
                  <a:pt x="4216212" y="2062830"/>
                  <a:pt x="4209742" y="2037201"/>
                  <a:pt x="4209742" y="2024649"/>
                </a:cubicBezTo>
                <a:cubicBezTo>
                  <a:pt x="4241174" y="1936779"/>
                  <a:pt x="4254116" y="1930503"/>
                  <a:pt x="4373836" y="1961885"/>
                </a:cubicBezTo>
                <a:cubicBezTo>
                  <a:pt x="4367364" y="1974438"/>
                  <a:pt x="4354422" y="1993266"/>
                  <a:pt x="4341942" y="2012096"/>
                </a:cubicBezTo>
                <a:cubicBezTo>
                  <a:pt x="4348414" y="2012096"/>
                  <a:pt x="4348414" y="2018372"/>
                  <a:pt x="4354884" y="2018372"/>
                </a:cubicBezTo>
                <a:cubicBezTo>
                  <a:pt x="4379846" y="2005819"/>
                  <a:pt x="4398798" y="1993266"/>
                  <a:pt x="4436700" y="1974438"/>
                </a:cubicBezTo>
                <a:cubicBezTo>
                  <a:pt x="4461662" y="2018372"/>
                  <a:pt x="4480614" y="2062306"/>
                  <a:pt x="4512508" y="2112518"/>
                </a:cubicBezTo>
                <a:cubicBezTo>
                  <a:pt x="4524988" y="2118794"/>
                  <a:pt x="4549950" y="2118794"/>
                  <a:pt x="4574910" y="2118794"/>
                </a:cubicBezTo>
                <a:cubicBezTo>
                  <a:pt x="4587392" y="2137623"/>
                  <a:pt x="4530998" y="2200909"/>
                  <a:pt x="4613276" y="2182081"/>
                </a:cubicBezTo>
                <a:cubicBezTo>
                  <a:pt x="4613276" y="2207186"/>
                  <a:pt x="4619286" y="2232291"/>
                  <a:pt x="4619286" y="2257397"/>
                </a:cubicBezTo>
                <a:cubicBezTo>
                  <a:pt x="4613276" y="2276226"/>
                  <a:pt x="4600334" y="2295055"/>
                  <a:pt x="4593862" y="2313884"/>
                </a:cubicBezTo>
                <a:cubicBezTo>
                  <a:pt x="4619286" y="2320160"/>
                  <a:pt x="4644708" y="2338989"/>
                  <a:pt x="4663660" y="2332713"/>
                </a:cubicBezTo>
                <a:cubicBezTo>
                  <a:pt x="4764428" y="2313884"/>
                  <a:pt x="4858726" y="2288779"/>
                  <a:pt x="4953022" y="2263673"/>
                </a:cubicBezTo>
                <a:cubicBezTo>
                  <a:pt x="4978446" y="2257397"/>
                  <a:pt x="5003406" y="2226015"/>
                  <a:pt x="5022358" y="2213462"/>
                </a:cubicBezTo>
                <a:cubicBezTo>
                  <a:pt x="5022358" y="2226015"/>
                  <a:pt x="5022358" y="2244844"/>
                  <a:pt x="5028830" y="2269949"/>
                </a:cubicBezTo>
                <a:cubicBezTo>
                  <a:pt x="5047320" y="2257397"/>
                  <a:pt x="5072742" y="2257397"/>
                  <a:pt x="5098166" y="2244844"/>
                </a:cubicBezTo>
                <a:cubicBezTo>
                  <a:pt x="5142078" y="2213462"/>
                  <a:pt x="5179982" y="2181557"/>
                  <a:pt x="5223894" y="2150176"/>
                </a:cubicBezTo>
                <a:cubicBezTo>
                  <a:pt x="5261798" y="2118794"/>
                  <a:pt x="5293230" y="2081659"/>
                  <a:pt x="5343614" y="2031448"/>
                </a:cubicBezTo>
                <a:cubicBezTo>
                  <a:pt x="5293230" y="2037724"/>
                  <a:pt x="5261798" y="2037201"/>
                  <a:pt x="5211414" y="2043478"/>
                </a:cubicBezTo>
                <a:cubicBezTo>
                  <a:pt x="5211414" y="2037201"/>
                  <a:pt x="5192462" y="2018372"/>
                  <a:pt x="5179982" y="1999543"/>
                </a:cubicBezTo>
                <a:cubicBezTo>
                  <a:pt x="5204944" y="1961885"/>
                  <a:pt x="5161030" y="1873493"/>
                  <a:pt x="5261798" y="1879769"/>
                </a:cubicBezTo>
                <a:cubicBezTo>
                  <a:pt x="5255328" y="1892322"/>
                  <a:pt x="5249318" y="1905398"/>
                  <a:pt x="5249318" y="1924227"/>
                </a:cubicBezTo>
                <a:cubicBezTo>
                  <a:pt x="5280750" y="1924227"/>
                  <a:pt x="5312182" y="1930503"/>
                  <a:pt x="5343614" y="1930503"/>
                </a:cubicBezTo>
                <a:cubicBezTo>
                  <a:pt x="5343614" y="1924227"/>
                  <a:pt x="5349624" y="1924227"/>
                  <a:pt x="5349624" y="1917951"/>
                </a:cubicBezTo>
                <a:cubicBezTo>
                  <a:pt x="5330672" y="1911674"/>
                  <a:pt x="5312182" y="1899121"/>
                  <a:pt x="5293230" y="1886569"/>
                </a:cubicBezTo>
                <a:cubicBezTo>
                  <a:pt x="5299702" y="1880292"/>
                  <a:pt x="5299240" y="1874016"/>
                  <a:pt x="5299240" y="1867740"/>
                </a:cubicBezTo>
                <a:cubicBezTo>
                  <a:pt x="5356096" y="1880292"/>
                  <a:pt x="5412950" y="1892845"/>
                  <a:pt x="5463334" y="1905398"/>
                </a:cubicBezTo>
                <a:cubicBezTo>
                  <a:pt x="5488296" y="1886569"/>
                  <a:pt x="5507248" y="1874016"/>
                  <a:pt x="5526200" y="1855187"/>
                </a:cubicBezTo>
                <a:cubicBezTo>
                  <a:pt x="5539142" y="1874016"/>
                  <a:pt x="5551622" y="1886569"/>
                  <a:pt x="5564104" y="1905398"/>
                </a:cubicBezTo>
                <a:cubicBezTo>
                  <a:pt x="5570112" y="1917951"/>
                  <a:pt x="5576584" y="1936779"/>
                  <a:pt x="5583054" y="1955609"/>
                </a:cubicBezTo>
                <a:cubicBezTo>
                  <a:pt x="5589526" y="1949332"/>
                  <a:pt x="5595536" y="1949332"/>
                  <a:pt x="5601544" y="1943056"/>
                </a:cubicBezTo>
                <a:cubicBezTo>
                  <a:pt x="5608016" y="1930503"/>
                  <a:pt x="5614488" y="1911674"/>
                  <a:pt x="5620958" y="1899121"/>
                </a:cubicBezTo>
                <a:cubicBezTo>
                  <a:pt x="5652390" y="1930503"/>
                  <a:pt x="5677352" y="1961885"/>
                  <a:pt x="5708784" y="1986990"/>
                </a:cubicBezTo>
                <a:cubicBezTo>
                  <a:pt x="5740216" y="2012096"/>
                  <a:pt x="5778120" y="2030925"/>
                  <a:pt x="5840984" y="2062306"/>
                </a:cubicBezTo>
                <a:cubicBezTo>
                  <a:pt x="5822032" y="2018372"/>
                  <a:pt x="5816024" y="1999543"/>
                  <a:pt x="5809552" y="1974438"/>
                </a:cubicBezTo>
                <a:cubicBezTo>
                  <a:pt x="5765640" y="1936779"/>
                  <a:pt x="5715256" y="1899121"/>
                  <a:pt x="5677352" y="1855187"/>
                </a:cubicBezTo>
                <a:cubicBezTo>
                  <a:pt x="5652390" y="1823805"/>
                  <a:pt x="5708784" y="1760519"/>
                  <a:pt x="5753158" y="1760519"/>
                </a:cubicBezTo>
                <a:cubicBezTo>
                  <a:pt x="5771648" y="1760519"/>
                  <a:pt x="5790600" y="1747966"/>
                  <a:pt x="5809552" y="1741689"/>
                </a:cubicBezTo>
                <a:cubicBezTo>
                  <a:pt x="5840984" y="1735413"/>
                  <a:pt x="5866408" y="1729137"/>
                  <a:pt x="5897840" y="1729137"/>
                </a:cubicBezTo>
                <a:cubicBezTo>
                  <a:pt x="5859936" y="1760519"/>
                  <a:pt x="5803080" y="1786147"/>
                  <a:pt x="5797072" y="1823805"/>
                </a:cubicBezTo>
                <a:cubicBezTo>
                  <a:pt x="5784592" y="1861463"/>
                  <a:pt x="5816024" y="1911674"/>
                  <a:pt x="5828966" y="1961885"/>
                </a:cubicBezTo>
                <a:cubicBezTo>
                  <a:pt x="5866408" y="1974438"/>
                  <a:pt x="5916792" y="1974438"/>
                  <a:pt x="5941752" y="1999543"/>
                </a:cubicBezTo>
                <a:cubicBezTo>
                  <a:pt x="5954696" y="2018372"/>
                  <a:pt x="5941752" y="2062830"/>
                  <a:pt x="5941752" y="2106764"/>
                </a:cubicBezTo>
                <a:cubicBezTo>
                  <a:pt x="5954696" y="2119317"/>
                  <a:pt x="5979656" y="2137623"/>
                  <a:pt x="6011550" y="2162728"/>
                </a:cubicBezTo>
                <a:cubicBezTo>
                  <a:pt x="5986128" y="2056030"/>
                  <a:pt x="6017560" y="1961885"/>
                  <a:pt x="6112318" y="1917951"/>
                </a:cubicBezTo>
                <a:cubicBezTo>
                  <a:pt x="6200144" y="1873493"/>
                  <a:pt x="6288432" y="1899121"/>
                  <a:pt x="6351296" y="1968161"/>
                </a:cubicBezTo>
                <a:cubicBezTo>
                  <a:pt x="6408152" y="2037201"/>
                  <a:pt x="6407690" y="2112518"/>
                  <a:pt x="6363776" y="2200909"/>
                </a:cubicBezTo>
                <a:cubicBezTo>
                  <a:pt x="6370248" y="2251120"/>
                  <a:pt x="6376720" y="2282502"/>
                  <a:pt x="6382728" y="2313884"/>
                </a:cubicBezTo>
                <a:cubicBezTo>
                  <a:pt x="6351296" y="2313884"/>
                  <a:pt x="6326336" y="2320160"/>
                  <a:pt x="6300912" y="2320160"/>
                </a:cubicBezTo>
                <a:cubicBezTo>
                  <a:pt x="6294904" y="2320160"/>
                  <a:pt x="6294440" y="2332713"/>
                  <a:pt x="6288432" y="2338989"/>
                </a:cubicBezTo>
                <a:cubicBezTo>
                  <a:pt x="6319864" y="2376648"/>
                  <a:pt x="6344824" y="2408029"/>
                  <a:pt x="6376258" y="2445688"/>
                </a:cubicBezTo>
                <a:cubicBezTo>
                  <a:pt x="6452064" y="2426858"/>
                  <a:pt x="6464544" y="2489622"/>
                  <a:pt x="6483496" y="2539833"/>
                </a:cubicBezTo>
                <a:cubicBezTo>
                  <a:pt x="6483496" y="2546109"/>
                  <a:pt x="6483496" y="2546109"/>
                  <a:pt x="6483496" y="2546109"/>
                </a:cubicBezTo>
                <a:cubicBezTo>
                  <a:pt x="6502448" y="2558662"/>
                  <a:pt x="6514928" y="2571215"/>
                  <a:pt x="6527872" y="2577491"/>
                </a:cubicBezTo>
                <a:cubicBezTo>
                  <a:pt x="6533880" y="2552385"/>
                  <a:pt x="6546824" y="2527280"/>
                  <a:pt x="6553296" y="2502175"/>
                </a:cubicBezTo>
                <a:cubicBezTo>
                  <a:pt x="6578256" y="2514727"/>
                  <a:pt x="6596746" y="2527280"/>
                  <a:pt x="6622168" y="2539833"/>
                </a:cubicBezTo>
                <a:cubicBezTo>
                  <a:pt x="6666082" y="2571215"/>
                  <a:pt x="6716928" y="2590567"/>
                  <a:pt x="6779792" y="2628225"/>
                </a:cubicBezTo>
                <a:cubicBezTo>
                  <a:pt x="6735418" y="2678436"/>
                  <a:pt x="6697976" y="2734923"/>
                  <a:pt x="6647592" y="2798210"/>
                </a:cubicBezTo>
                <a:cubicBezTo>
                  <a:pt x="6685496" y="2791933"/>
                  <a:pt x="6716466" y="2785134"/>
                  <a:pt x="6754368" y="2778858"/>
                </a:cubicBezTo>
                <a:cubicBezTo>
                  <a:pt x="6747898" y="2803963"/>
                  <a:pt x="6741888" y="2829591"/>
                  <a:pt x="6741888" y="2848420"/>
                </a:cubicBezTo>
                <a:cubicBezTo>
                  <a:pt x="6798744" y="2879802"/>
                  <a:pt x="6823704" y="2741199"/>
                  <a:pt x="6792272" y="2515251"/>
                </a:cubicBezTo>
                <a:cubicBezTo>
                  <a:pt x="6855600" y="2678436"/>
                  <a:pt x="6817234" y="2816515"/>
                  <a:pt x="6811224" y="2942566"/>
                </a:cubicBezTo>
                <a:cubicBezTo>
                  <a:pt x="6867618" y="2930013"/>
                  <a:pt x="6911992" y="2917460"/>
                  <a:pt x="6962376" y="2904908"/>
                </a:cubicBezTo>
                <a:cubicBezTo>
                  <a:pt x="6962376" y="2917460"/>
                  <a:pt x="6968386" y="2923214"/>
                  <a:pt x="6968386" y="2929490"/>
                </a:cubicBezTo>
                <a:cubicBezTo>
                  <a:pt x="6918002" y="2948842"/>
                  <a:pt x="6874088" y="2961395"/>
                  <a:pt x="6823704" y="2980224"/>
                </a:cubicBezTo>
                <a:cubicBezTo>
                  <a:pt x="6823704" y="3024158"/>
                  <a:pt x="6823704" y="3068093"/>
                  <a:pt x="6823704" y="3130856"/>
                </a:cubicBezTo>
                <a:cubicBezTo>
                  <a:pt x="6918002" y="3030435"/>
                  <a:pt x="7012760" y="2948842"/>
                  <a:pt x="7100586" y="2860450"/>
                </a:cubicBezTo>
                <a:cubicBezTo>
                  <a:pt x="7150970" y="2803963"/>
                  <a:pt x="7220306" y="2791410"/>
                  <a:pt x="7289642" y="2791410"/>
                </a:cubicBezTo>
                <a:cubicBezTo>
                  <a:pt x="7289642" y="2797687"/>
                  <a:pt x="7296114" y="2804486"/>
                  <a:pt x="7302584" y="2810762"/>
                </a:cubicBezTo>
                <a:cubicBezTo>
                  <a:pt x="7264682" y="2835868"/>
                  <a:pt x="7232788" y="2867250"/>
                  <a:pt x="7188874" y="2886078"/>
                </a:cubicBezTo>
                <a:cubicBezTo>
                  <a:pt x="7088106" y="2923737"/>
                  <a:pt x="7000280" y="2980224"/>
                  <a:pt x="6930944" y="3055540"/>
                </a:cubicBezTo>
                <a:cubicBezTo>
                  <a:pt x="6937416" y="3093198"/>
                  <a:pt x="6949434" y="3118304"/>
                  <a:pt x="6955906" y="3143409"/>
                </a:cubicBezTo>
                <a:cubicBezTo>
                  <a:pt x="6930482" y="3149685"/>
                  <a:pt x="6905522" y="3143932"/>
                  <a:pt x="6880560" y="3156485"/>
                </a:cubicBezTo>
                <a:cubicBezTo>
                  <a:pt x="6861608" y="3162761"/>
                  <a:pt x="6830176" y="3181067"/>
                  <a:pt x="6823704" y="3199896"/>
                </a:cubicBezTo>
                <a:cubicBezTo>
                  <a:pt x="6817234" y="3231278"/>
                  <a:pt x="6836648" y="3269459"/>
                  <a:pt x="6836648" y="3307117"/>
                </a:cubicBezTo>
                <a:cubicBezTo>
                  <a:pt x="6937416" y="3300841"/>
                  <a:pt x="7037722" y="3294565"/>
                  <a:pt x="7138490" y="3288288"/>
                </a:cubicBezTo>
                <a:cubicBezTo>
                  <a:pt x="7144962" y="3288288"/>
                  <a:pt x="7144962" y="3294565"/>
                  <a:pt x="7144962" y="3294565"/>
                </a:cubicBezTo>
                <a:cubicBezTo>
                  <a:pt x="7069154" y="3338499"/>
                  <a:pt x="6987338" y="3382434"/>
                  <a:pt x="6905522" y="3420092"/>
                </a:cubicBezTo>
                <a:cubicBezTo>
                  <a:pt x="6855136" y="3445197"/>
                  <a:pt x="6842656" y="3476579"/>
                  <a:pt x="6874088" y="3520514"/>
                </a:cubicBezTo>
                <a:cubicBezTo>
                  <a:pt x="6899512" y="3564448"/>
                  <a:pt x="6924472" y="3608906"/>
                  <a:pt x="6943424" y="3640287"/>
                </a:cubicBezTo>
                <a:cubicBezTo>
                  <a:pt x="7012298" y="3615182"/>
                  <a:pt x="7075626" y="3590077"/>
                  <a:pt x="7144962" y="3564971"/>
                </a:cubicBezTo>
                <a:cubicBezTo>
                  <a:pt x="7144962" y="3571247"/>
                  <a:pt x="7151432" y="3577524"/>
                  <a:pt x="7157442" y="3583800"/>
                </a:cubicBezTo>
                <a:cubicBezTo>
                  <a:pt x="7169922" y="3539866"/>
                  <a:pt x="7182864" y="3502208"/>
                  <a:pt x="7201354" y="3457750"/>
                </a:cubicBezTo>
                <a:cubicBezTo>
                  <a:pt x="7163912" y="3438921"/>
                  <a:pt x="7138490" y="3426368"/>
                  <a:pt x="7100586" y="3407539"/>
                </a:cubicBezTo>
                <a:cubicBezTo>
                  <a:pt x="7132480" y="3407539"/>
                  <a:pt x="7151432" y="3401263"/>
                  <a:pt x="7170384" y="3401263"/>
                </a:cubicBezTo>
                <a:cubicBezTo>
                  <a:pt x="7170384" y="3237554"/>
                  <a:pt x="7170384" y="3238077"/>
                  <a:pt x="7025242" y="3156485"/>
                </a:cubicBezTo>
                <a:cubicBezTo>
                  <a:pt x="7069616" y="3156485"/>
                  <a:pt x="7107058" y="3156485"/>
                  <a:pt x="7144962" y="3156485"/>
                </a:cubicBezTo>
                <a:cubicBezTo>
                  <a:pt x="7188874" y="3162761"/>
                  <a:pt x="7233248" y="3174791"/>
                  <a:pt x="7277162" y="3168514"/>
                </a:cubicBezTo>
                <a:cubicBezTo>
                  <a:pt x="7377930" y="3162238"/>
                  <a:pt x="7491178" y="3225002"/>
                  <a:pt x="7529082" y="3319670"/>
                </a:cubicBezTo>
                <a:cubicBezTo>
                  <a:pt x="7554044" y="3394986"/>
                  <a:pt x="7617370" y="3413815"/>
                  <a:pt x="7680234" y="3432645"/>
                </a:cubicBezTo>
                <a:cubicBezTo>
                  <a:pt x="7661282" y="3369881"/>
                  <a:pt x="7642792" y="3307117"/>
                  <a:pt x="7617370" y="3250630"/>
                </a:cubicBezTo>
                <a:cubicBezTo>
                  <a:pt x="7554506" y="3118304"/>
                  <a:pt x="7497650" y="2980224"/>
                  <a:pt x="7422304" y="2854174"/>
                </a:cubicBezTo>
                <a:cubicBezTo>
                  <a:pt x="7346498" y="2716094"/>
                  <a:pt x="7277162" y="2578014"/>
                  <a:pt x="7252200" y="2421105"/>
                </a:cubicBezTo>
                <a:cubicBezTo>
                  <a:pt x="7252200" y="2408552"/>
                  <a:pt x="7239720" y="2395477"/>
                  <a:pt x="7226778" y="2370371"/>
                </a:cubicBezTo>
                <a:cubicBezTo>
                  <a:pt x="7170384" y="2465039"/>
                  <a:pt x="7100586" y="2508974"/>
                  <a:pt x="6993808" y="2496421"/>
                </a:cubicBezTo>
                <a:cubicBezTo>
                  <a:pt x="6905522" y="2477592"/>
                  <a:pt x="6867618" y="2420582"/>
                  <a:pt x="6848666" y="2357819"/>
                </a:cubicBezTo>
                <a:cubicBezTo>
                  <a:pt x="6810762" y="2345266"/>
                  <a:pt x="6760378" y="2338989"/>
                  <a:pt x="6754368" y="2320160"/>
                </a:cubicBezTo>
                <a:cubicBezTo>
                  <a:pt x="6741888" y="2276226"/>
                  <a:pt x="6779792" y="2263673"/>
                  <a:pt x="6823704" y="2257397"/>
                </a:cubicBezTo>
                <a:cubicBezTo>
                  <a:pt x="6842656" y="2251120"/>
                  <a:pt x="6861608" y="2219739"/>
                  <a:pt x="6880560" y="2200909"/>
                </a:cubicBezTo>
                <a:cubicBezTo>
                  <a:pt x="6817696" y="2156452"/>
                  <a:pt x="6767312" y="2125070"/>
                  <a:pt x="6691504" y="2074859"/>
                </a:cubicBezTo>
                <a:cubicBezTo>
                  <a:pt x="6849128" y="2099965"/>
                  <a:pt x="6993808" y="2156452"/>
                  <a:pt x="7144962" y="2037201"/>
                </a:cubicBezTo>
                <a:cubicBezTo>
                  <a:pt x="7132018" y="2087412"/>
                  <a:pt x="7126010" y="2106241"/>
                  <a:pt x="7120000" y="2125070"/>
                </a:cubicBezTo>
                <a:cubicBezTo>
                  <a:pt x="7126010" y="2131347"/>
                  <a:pt x="7132018" y="2138146"/>
                  <a:pt x="7138490" y="2138146"/>
                </a:cubicBezTo>
                <a:cubicBezTo>
                  <a:pt x="7157442" y="2100488"/>
                  <a:pt x="7188874" y="2069106"/>
                  <a:pt x="7195346" y="2024649"/>
                </a:cubicBezTo>
                <a:cubicBezTo>
                  <a:pt x="7214296" y="1968161"/>
                  <a:pt x="7239258" y="1930503"/>
                  <a:pt x="7308594" y="1961885"/>
                </a:cubicBezTo>
                <a:cubicBezTo>
                  <a:pt x="7340026" y="1873493"/>
                  <a:pt x="7415834" y="1886569"/>
                  <a:pt x="7491178" y="1899121"/>
                </a:cubicBezTo>
                <a:cubicBezTo>
                  <a:pt x="7440794" y="1936779"/>
                  <a:pt x="7396882" y="1974438"/>
                  <a:pt x="7352968" y="2012096"/>
                </a:cubicBezTo>
                <a:cubicBezTo>
                  <a:pt x="7340026" y="2024649"/>
                  <a:pt x="7321536" y="2043478"/>
                  <a:pt x="7321536" y="2056030"/>
                </a:cubicBezTo>
                <a:cubicBezTo>
                  <a:pt x="7327546" y="2182081"/>
                  <a:pt x="7315066" y="2307608"/>
                  <a:pt x="7409362" y="2414829"/>
                </a:cubicBezTo>
                <a:cubicBezTo>
                  <a:pt x="7390872" y="2433658"/>
                  <a:pt x="7377930" y="2451964"/>
                  <a:pt x="7352968" y="2477069"/>
                </a:cubicBezTo>
                <a:cubicBezTo>
                  <a:pt x="7377930" y="2515251"/>
                  <a:pt x="7409362" y="2546109"/>
                  <a:pt x="7428314" y="2584290"/>
                </a:cubicBezTo>
                <a:cubicBezTo>
                  <a:pt x="7497650" y="2690988"/>
                  <a:pt x="7560514" y="2791410"/>
                  <a:pt x="7623380" y="2898631"/>
                </a:cubicBezTo>
                <a:cubicBezTo>
                  <a:pt x="7661282" y="2973948"/>
                  <a:pt x="7692716" y="2986500"/>
                  <a:pt x="7774532" y="2948842"/>
                </a:cubicBezTo>
                <a:cubicBezTo>
                  <a:pt x="7805964" y="2936290"/>
                  <a:pt x="7837858" y="2942566"/>
                  <a:pt x="7869290" y="2936290"/>
                </a:cubicBezTo>
                <a:cubicBezTo>
                  <a:pt x="7743100" y="2797687"/>
                  <a:pt x="7724610" y="2665883"/>
                  <a:pt x="7806426" y="2546109"/>
                </a:cubicBezTo>
                <a:cubicBezTo>
                  <a:pt x="7882232" y="2445688"/>
                  <a:pt x="8013972" y="2408552"/>
                  <a:pt x="8127682" y="2458763"/>
                </a:cubicBezTo>
                <a:cubicBezTo>
                  <a:pt x="8247402" y="2508974"/>
                  <a:pt x="8310266" y="2628225"/>
                  <a:pt x="8291316" y="2747475"/>
                </a:cubicBezTo>
                <a:cubicBezTo>
                  <a:pt x="8272364" y="2886078"/>
                  <a:pt x="8165124" y="2967671"/>
                  <a:pt x="7989010" y="2980224"/>
                </a:cubicBezTo>
                <a:cubicBezTo>
                  <a:pt x="7976530" y="3030435"/>
                  <a:pt x="7957578" y="3086922"/>
                  <a:pt x="7945098" y="3143409"/>
                </a:cubicBezTo>
                <a:cubicBezTo>
                  <a:pt x="7863280" y="3124580"/>
                  <a:pt x="7749570" y="3155962"/>
                  <a:pt x="7712128" y="3017882"/>
                </a:cubicBezTo>
                <a:cubicBezTo>
                  <a:pt x="7705658" y="3024158"/>
                  <a:pt x="7699186" y="3030435"/>
                  <a:pt x="7692716" y="3036711"/>
                </a:cubicBezTo>
                <a:cubicBezTo>
                  <a:pt x="7743100" y="3112550"/>
                  <a:pt x="7799954" y="3187344"/>
                  <a:pt x="7837858" y="3250630"/>
                </a:cubicBezTo>
                <a:cubicBezTo>
                  <a:pt x="7888242" y="3250630"/>
                  <a:pt x="7925684" y="3243831"/>
                  <a:pt x="7957116" y="3243831"/>
                </a:cubicBezTo>
                <a:cubicBezTo>
                  <a:pt x="7963588" y="3250107"/>
                  <a:pt x="7963588" y="3256907"/>
                  <a:pt x="7963588" y="3269459"/>
                </a:cubicBezTo>
                <a:cubicBezTo>
                  <a:pt x="7944636" y="3282012"/>
                  <a:pt x="7926146" y="3294565"/>
                  <a:pt x="7894714" y="3313394"/>
                </a:cubicBezTo>
                <a:cubicBezTo>
                  <a:pt x="8001492" y="3394986"/>
                  <a:pt x="8108268" y="3482855"/>
                  <a:pt x="8209036" y="3564971"/>
                </a:cubicBezTo>
                <a:cubicBezTo>
                  <a:pt x="8215508" y="3558695"/>
                  <a:pt x="8221980" y="3552418"/>
                  <a:pt x="8234460" y="3546142"/>
                </a:cubicBezTo>
                <a:cubicBezTo>
                  <a:pt x="8209498" y="3502208"/>
                  <a:pt x="8184076" y="3464549"/>
                  <a:pt x="8158652" y="3426368"/>
                </a:cubicBezTo>
                <a:cubicBezTo>
                  <a:pt x="8158652" y="3388710"/>
                  <a:pt x="8152644" y="3351052"/>
                  <a:pt x="8146634" y="3313394"/>
                </a:cubicBezTo>
                <a:cubicBezTo>
                  <a:pt x="8096250" y="3319670"/>
                  <a:pt x="8051876" y="3325946"/>
                  <a:pt x="8007500" y="3332223"/>
                </a:cubicBezTo>
                <a:cubicBezTo>
                  <a:pt x="8001492" y="3325946"/>
                  <a:pt x="8001492" y="3319670"/>
                  <a:pt x="8001492" y="3313394"/>
                </a:cubicBezTo>
                <a:cubicBezTo>
                  <a:pt x="8033386" y="3300841"/>
                  <a:pt x="8064356" y="3282012"/>
                  <a:pt x="8077298" y="3269459"/>
                </a:cubicBezTo>
                <a:cubicBezTo>
                  <a:pt x="8051876" y="3194143"/>
                  <a:pt x="8032924" y="3137656"/>
                  <a:pt x="8013972" y="3074369"/>
                </a:cubicBezTo>
                <a:cubicBezTo>
                  <a:pt x="8057884" y="3049264"/>
                  <a:pt x="8083308" y="3036711"/>
                  <a:pt x="8114740" y="3024158"/>
                </a:cubicBezTo>
                <a:cubicBezTo>
                  <a:pt x="8108730" y="3011606"/>
                  <a:pt x="8102260" y="2999053"/>
                  <a:pt x="8089778" y="2973948"/>
                </a:cubicBezTo>
                <a:cubicBezTo>
                  <a:pt x="8140162" y="2992776"/>
                  <a:pt x="8177604" y="2999053"/>
                  <a:pt x="8215508" y="3011606"/>
                </a:cubicBezTo>
                <a:cubicBezTo>
                  <a:pt x="8203028" y="2992776"/>
                  <a:pt x="8190546" y="2980224"/>
                  <a:pt x="8178066" y="2961395"/>
                </a:cubicBezTo>
                <a:cubicBezTo>
                  <a:pt x="8197018" y="2967671"/>
                  <a:pt x="8215508" y="2967671"/>
                  <a:pt x="8228450" y="2973948"/>
                </a:cubicBezTo>
                <a:cubicBezTo>
                  <a:pt x="8247402" y="2973948"/>
                  <a:pt x="8272364" y="2973948"/>
                  <a:pt x="8284844" y="2980224"/>
                </a:cubicBezTo>
                <a:cubicBezTo>
                  <a:pt x="8266354" y="3042987"/>
                  <a:pt x="8253412" y="3105751"/>
                  <a:pt x="8234460" y="3168514"/>
                </a:cubicBezTo>
                <a:cubicBezTo>
                  <a:pt x="8284844" y="3155962"/>
                  <a:pt x="8329218" y="3149685"/>
                  <a:pt x="8366660" y="3137133"/>
                </a:cubicBezTo>
                <a:cubicBezTo>
                  <a:pt x="8366660" y="3149685"/>
                  <a:pt x="8373132" y="3155962"/>
                  <a:pt x="8373132" y="3168514"/>
                </a:cubicBezTo>
                <a:cubicBezTo>
                  <a:pt x="8310266" y="3155962"/>
                  <a:pt x="8303796" y="3282012"/>
                  <a:pt x="8215508" y="3219248"/>
                </a:cubicBezTo>
                <a:cubicBezTo>
                  <a:pt x="8203028" y="3231801"/>
                  <a:pt x="8184076" y="3250630"/>
                  <a:pt x="8165124" y="3275736"/>
                </a:cubicBezTo>
                <a:cubicBezTo>
                  <a:pt x="8177604" y="3300841"/>
                  <a:pt x="8196556" y="3325946"/>
                  <a:pt x="8203028" y="3338499"/>
                </a:cubicBezTo>
                <a:cubicBezTo>
                  <a:pt x="8240932" y="3338499"/>
                  <a:pt x="8266354" y="3344776"/>
                  <a:pt x="8291316" y="3344776"/>
                </a:cubicBezTo>
                <a:cubicBezTo>
                  <a:pt x="8278834" y="3357328"/>
                  <a:pt x="8266354" y="3369881"/>
                  <a:pt x="8240932" y="3401263"/>
                </a:cubicBezTo>
                <a:cubicBezTo>
                  <a:pt x="8291316" y="3413815"/>
                  <a:pt x="8335228" y="3432645"/>
                  <a:pt x="8373132" y="3438921"/>
                </a:cubicBezTo>
                <a:cubicBezTo>
                  <a:pt x="8404564" y="3413815"/>
                  <a:pt x="8435996" y="3394986"/>
                  <a:pt x="8461420" y="3369881"/>
                </a:cubicBezTo>
                <a:cubicBezTo>
                  <a:pt x="8473900" y="3382434"/>
                  <a:pt x="8492852" y="3401263"/>
                  <a:pt x="8492852" y="3413815"/>
                </a:cubicBezTo>
                <a:cubicBezTo>
                  <a:pt x="8479908" y="3438921"/>
                  <a:pt x="8460956" y="3464026"/>
                  <a:pt x="8442004" y="3495931"/>
                </a:cubicBezTo>
                <a:cubicBezTo>
                  <a:pt x="8454948" y="3495931"/>
                  <a:pt x="8479908" y="3507961"/>
                  <a:pt x="8498860" y="3514237"/>
                </a:cubicBezTo>
                <a:cubicBezTo>
                  <a:pt x="8492852" y="3577001"/>
                  <a:pt x="8486842" y="3634011"/>
                  <a:pt x="8486842" y="3684222"/>
                </a:cubicBezTo>
                <a:cubicBezTo>
                  <a:pt x="8486842" y="3772091"/>
                  <a:pt x="8423516" y="3740709"/>
                  <a:pt x="8398092" y="3746985"/>
                </a:cubicBezTo>
                <a:cubicBezTo>
                  <a:pt x="8385612" y="3715604"/>
                  <a:pt x="8379602" y="3684222"/>
                  <a:pt x="8373132" y="3646564"/>
                </a:cubicBezTo>
                <a:cubicBezTo>
                  <a:pt x="8316276" y="3709328"/>
                  <a:pt x="8329218" y="3759538"/>
                  <a:pt x="8379602" y="3816548"/>
                </a:cubicBezTo>
                <a:cubicBezTo>
                  <a:pt x="8379602" y="3816548"/>
                  <a:pt x="8392084" y="3809749"/>
                  <a:pt x="8404564" y="3809749"/>
                </a:cubicBezTo>
                <a:cubicBezTo>
                  <a:pt x="8411036" y="3803473"/>
                  <a:pt x="8423516" y="3797196"/>
                  <a:pt x="8448476" y="3784644"/>
                </a:cubicBezTo>
                <a:cubicBezTo>
                  <a:pt x="8460956" y="3822302"/>
                  <a:pt x="8467890" y="3853684"/>
                  <a:pt x="8473900" y="3903894"/>
                </a:cubicBezTo>
                <a:cubicBezTo>
                  <a:pt x="8480372" y="3903894"/>
                  <a:pt x="8499324" y="3916970"/>
                  <a:pt x="8524284" y="3916970"/>
                </a:cubicBezTo>
                <a:cubicBezTo>
                  <a:pt x="8549708" y="3916970"/>
                  <a:pt x="8568196" y="3910171"/>
                  <a:pt x="8599628" y="3910171"/>
                </a:cubicBezTo>
                <a:cubicBezTo>
                  <a:pt x="8580676" y="3960905"/>
                  <a:pt x="8568196" y="3998563"/>
                  <a:pt x="8555716" y="4042497"/>
                </a:cubicBezTo>
                <a:cubicBezTo>
                  <a:pt x="8587148" y="4055050"/>
                  <a:pt x="8625052" y="4067603"/>
                  <a:pt x="8662956" y="4086432"/>
                </a:cubicBezTo>
                <a:cubicBezTo>
                  <a:pt x="8669428" y="4098985"/>
                  <a:pt x="8675436" y="4117814"/>
                  <a:pt x="8675436" y="4136643"/>
                </a:cubicBezTo>
                <a:cubicBezTo>
                  <a:pt x="8662956" y="4130366"/>
                  <a:pt x="8644004" y="4117814"/>
                  <a:pt x="8631524" y="4117814"/>
                </a:cubicBezTo>
                <a:cubicBezTo>
                  <a:pt x="8581140" y="4111537"/>
                  <a:pt x="8530756" y="4036221"/>
                  <a:pt x="8480372" y="4105261"/>
                </a:cubicBezTo>
                <a:cubicBezTo>
                  <a:pt x="8543236" y="4186854"/>
                  <a:pt x="8606100" y="4262693"/>
                  <a:pt x="8669428" y="4344285"/>
                </a:cubicBezTo>
                <a:cubicBezTo>
                  <a:pt x="8650476" y="4356838"/>
                  <a:pt x="8631524" y="4369391"/>
                  <a:pt x="8606100" y="4388220"/>
                </a:cubicBezTo>
                <a:cubicBezTo>
                  <a:pt x="8612572" y="4388220"/>
                  <a:pt x="8619044" y="4388220"/>
                  <a:pt x="8625052" y="4388220"/>
                </a:cubicBezTo>
                <a:cubicBezTo>
                  <a:pt x="8612572" y="4444707"/>
                  <a:pt x="8600092" y="4501194"/>
                  <a:pt x="8581140" y="4563959"/>
                </a:cubicBezTo>
                <a:cubicBezTo>
                  <a:pt x="8581140" y="4563959"/>
                  <a:pt x="8542772" y="4558205"/>
                  <a:pt x="8536764" y="4558205"/>
                </a:cubicBezTo>
                <a:cubicBezTo>
                  <a:pt x="8505332" y="4614692"/>
                  <a:pt x="8479908" y="4671180"/>
                  <a:pt x="8448476" y="4733943"/>
                </a:cubicBezTo>
                <a:cubicBezTo>
                  <a:pt x="8467428" y="4733943"/>
                  <a:pt x="8499324" y="4740219"/>
                  <a:pt x="8517812" y="4740219"/>
                </a:cubicBezTo>
                <a:cubicBezTo>
                  <a:pt x="8511804" y="4796707"/>
                  <a:pt x="8498860" y="4840641"/>
                  <a:pt x="8498860" y="4884576"/>
                </a:cubicBezTo>
                <a:cubicBezTo>
                  <a:pt x="8486380" y="4966691"/>
                  <a:pt x="8385612" y="5029455"/>
                  <a:pt x="8310266" y="4991274"/>
                </a:cubicBezTo>
                <a:cubicBezTo>
                  <a:pt x="8272364" y="4972445"/>
                  <a:pt x="8234922" y="4954139"/>
                  <a:pt x="8197018" y="4935310"/>
                </a:cubicBezTo>
                <a:cubicBezTo>
                  <a:pt x="8178066" y="4929033"/>
                  <a:pt x="8146634" y="4922757"/>
                  <a:pt x="8133692" y="4935310"/>
                </a:cubicBezTo>
                <a:cubicBezTo>
                  <a:pt x="8102260" y="4966691"/>
                  <a:pt x="8070826" y="5004350"/>
                  <a:pt x="8039394" y="5035731"/>
                </a:cubicBezTo>
                <a:cubicBezTo>
                  <a:pt x="8077298" y="5104771"/>
                  <a:pt x="8121212" y="5104771"/>
                  <a:pt x="8178066" y="5079666"/>
                </a:cubicBezTo>
                <a:cubicBezTo>
                  <a:pt x="8265892" y="5048284"/>
                  <a:pt x="8341700" y="5060837"/>
                  <a:pt x="8404564" y="5136153"/>
                </a:cubicBezTo>
                <a:cubicBezTo>
                  <a:pt x="8448476" y="5199440"/>
                  <a:pt x="8454948" y="5293585"/>
                  <a:pt x="8417044" y="5356349"/>
                </a:cubicBezTo>
                <a:cubicBezTo>
                  <a:pt x="8373132" y="5431665"/>
                  <a:pt x="8291316" y="5463047"/>
                  <a:pt x="8203028" y="5444218"/>
                </a:cubicBezTo>
                <a:cubicBezTo>
                  <a:pt x="8171596" y="5437941"/>
                  <a:pt x="8152644" y="5419112"/>
                  <a:pt x="8121212" y="5406559"/>
                </a:cubicBezTo>
                <a:cubicBezTo>
                  <a:pt x="8102260" y="5400284"/>
                  <a:pt x="8077298" y="5406559"/>
                  <a:pt x="8051876" y="5406559"/>
                </a:cubicBezTo>
                <a:cubicBezTo>
                  <a:pt x="8045866" y="5387730"/>
                  <a:pt x="8032924" y="5368901"/>
                  <a:pt x="8013972" y="5343273"/>
                </a:cubicBezTo>
                <a:cubicBezTo>
                  <a:pt x="8032924" y="5336996"/>
                  <a:pt x="8051876" y="5331243"/>
                  <a:pt x="8057884" y="5331243"/>
                </a:cubicBezTo>
                <a:cubicBezTo>
                  <a:pt x="8057884" y="5274756"/>
                  <a:pt x="8064356" y="5224022"/>
                  <a:pt x="8064356" y="5167535"/>
                </a:cubicBezTo>
                <a:cubicBezTo>
                  <a:pt x="8039394" y="5148706"/>
                  <a:pt x="8001492" y="5129877"/>
                  <a:pt x="7963588" y="5111048"/>
                </a:cubicBezTo>
                <a:cubicBezTo>
                  <a:pt x="7970058" y="5104771"/>
                  <a:pt x="7982540" y="5085942"/>
                  <a:pt x="7989010" y="5073389"/>
                </a:cubicBezTo>
                <a:cubicBezTo>
                  <a:pt x="7982540" y="5067113"/>
                  <a:pt x="7976068" y="5067113"/>
                  <a:pt x="7963588" y="5060837"/>
                </a:cubicBezTo>
                <a:cubicBezTo>
                  <a:pt x="7938626" y="5054560"/>
                  <a:pt x="7913204" y="5054560"/>
                  <a:pt x="7888242" y="5042008"/>
                </a:cubicBezTo>
                <a:cubicBezTo>
                  <a:pt x="7825378" y="5010626"/>
                  <a:pt x="7787474" y="5023179"/>
                  <a:pt x="7762512" y="5085942"/>
                </a:cubicBezTo>
                <a:cubicBezTo>
                  <a:pt x="7749570" y="5104771"/>
                  <a:pt x="7749570" y="5123600"/>
                  <a:pt x="7743100" y="5142952"/>
                </a:cubicBezTo>
                <a:cubicBezTo>
                  <a:pt x="7730618" y="5168058"/>
                  <a:pt x="7718138" y="5193163"/>
                  <a:pt x="7705658" y="5211992"/>
                </a:cubicBezTo>
                <a:cubicBezTo>
                  <a:pt x="7680234" y="5199440"/>
                  <a:pt x="7655274" y="5193163"/>
                  <a:pt x="7642332" y="5173811"/>
                </a:cubicBezTo>
                <a:cubicBezTo>
                  <a:pt x="7598418" y="5129877"/>
                  <a:pt x="7566986" y="5098495"/>
                  <a:pt x="7535554" y="5180611"/>
                </a:cubicBezTo>
                <a:cubicBezTo>
                  <a:pt x="7522612" y="5205716"/>
                  <a:pt x="7491178" y="5217746"/>
                  <a:pt x="7478698" y="5236575"/>
                </a:cubicBezTo>
                <a:cubicBezTo>
                  <a:pt x="7447266" y="5280509"/>
                  <a:pt x="7421842" y="5324967"/>
                  <a:pt x="7396882" y="5362625"/>
                </a:cubicBezTo>
                <a:cubicBezTo>
                  <a:pt x="7440794" y="5375178"/>
                  <a:pt x="7466218" y="5381454"/>
                  <a:pt x="7491178" y="5387730"/>
                </a:cubicBezTo>
                <a:cubicBezTo>
                  <a:pt x="7478698" y="5406559"/>
                  <a:pt x="7466218" y="5431665"/>
                  <a:pt x="7453736" y="5456770"/>
                </a:cubicBezTo>
                <a:cubicBezTo>
                  <a:pt x="7447266" y="5481876"/>
                  <a:pt x="7447266" y="5506981"/>
                  <a:pt x="7440794" y="5550916"/>
                </a:cubicBezTo>
                <a:cubicBezTo>
                  <a:pt x="7497650" y="5519534"/>
                  <a:pt x="7535092" y="5494428"/>
                  <a:pt x="7579466" y="5469323"/>
                </a:cubicBezTo>
                <a:cubicBezTo>
                  <a:pt x="7591946" y="5481876"/>
                  <a:pt x="7610898" y="5506981"/>
                  <a:pt x="7642332" y="5538363"/>
                </a:cubicBezTo>
                <a:cubicBezTo>
                  <a:pt x="7573456" y="5544639"/>
                  <a:pt x="7516602" y="5550916"/>
                  <a:pt x="7459746" y="5550916"/>
                </a:cubicBezTo>
                <a:cubicBezTo>
                  <a:pt x="7441256" y="5614202"/>
                  <a:pt x="7428314" y="5676966"/>
                  <a:pt x="7403352" y="5727177"/>
                </a:cubicBezTo>
                <a:cubicBezTo>
                  <a:pt x="7352968" y="5834398"/>
                  <a:pt x="7258210" y="5884086"/>
                  <a:pt x="7150970" y="5909714"/>
                </a:cubicBezTo>
                <a:cubicBezTo>
                  <a:pt x="7088106" y="5922267"/>
                  <a:pt x="7082096" y="5966201"/>
                  <a:pt x="7120000" y="6016412"/>
                </a:cubicBezTo>
                <a:cubicBezTo>
                  <a:pt x="7138490" y="6047794"/>
                  <a:pt x="7138490" y="6091729"/>
                  <a:pt x="7150970" y="6141939"/>
                </a:cubicBezTo>
                <a:cubicBezTo>
                  <a:pt x="7163912" y="6116834"/>
                  <a:pt x="7176856" y="6104281"/>
                  <a:pt x="7182864" y="6091729"/>
                </a:cubicBezTo>
                <a:cubicBezTo>
                  <a:pt x="7189336" y="6091729"/>
                  <a:pt x="7188874" y="6091729"/>
                  <a:pt x="7188874" y="6091729"/>
                </a:cubicBezTo>
                <a:cubicBezTo>
                  <a:pt x="7188874" y="6104281"/>
                  <a:pt x="7182864" y="6116834"/>
                  <a:pt x="7182864" y="6129387"/>
                </a:cubicBezTo>
                <a:cubicBezTo>
                  <a:pt x="7239720" y="6141939"/>
                  <a:pt x="7296114" y="6160768"/>
                  <a:pt x="7352968" y="6179598"/>
                </a:cubicBezTo>
                <a:cubicBezTo>
                  <a:pt x="7390410" y="6192150"/>
                  <a:pt x="7428314" y="6210979"/>
                  <a:pt x="7453736" y="6236085"/>
                </a:cubicBezTo>
                <a:cubicBezTo>
                  <a:pt x="7523072" y="6305125"/>
                  <a:pt x="7592408" y="6299371"/>
                  <a:pt x="7655274" y="6230331"/>
                </a:cubicBezTo>
                <a:cubicBezTo>
                  <a:pt x="7705658" y="6267990"/>
                  <a:pt x="7755580" y="6293095"/>
                  <a:pt x="7812436" y="6330753"/>
                </a:cubicBezTo>
                <a:cubicBezTo>
                  <a:pt x="7799954" y="6299371"/>
                  <a:pt x="7793484" y="6273743"/>
                  <a:pt x="7787474" y="6248637"/>
                </a:cubicBezTo>
                <a:cubicBezTo>
                  <a:pt x="7793484" y="6248637"/>
                  <a:pt x="7805964" y="6248637"/>
                  <a:pt x="7812436" y="6242361"/>
                </a:cubicBezTo>
                <a:cubicBezTo>
                  <a:pt x="7831386" y="6292572"/>
                  <a:pt x="7850338" y="6337029"/>
                  <a:pt x="7869290" y="6387240"/>
                </a:cubicBezTo>
                <a:cubicBezTo>
                  <a:pt x="7900722" y="6468833"/>
                  <a:pt x="7982540" y="6468833"/>
                  <a:pt x="8039394" y="6506491"/>
                </a:cubicBezTo>
                <a:cubicBezTo>
                  <a:pt x="8070826" y="6525320"/>
                  <a:pt x="8095788" y="6550426"/>
                  <a:pt x="8121212" y="6576054"/>
                </a:cubicBezTo>
                <a:cubicBezTo>
                  <a:pt x="8159114" y="6607436"/>
                  <a:pt x="8184076" y="6638295"/>
                  <a:pt x="8215508" y="6669676"/>
                </a:cubicBezTo>
                <a:cubicBezTo>
                  <a:pt x="8272364" y="6682229"/>
                  <a:pt x="8328756" y="6701581"/>
                  <a:pt x="8398092" y="6720410"/>
                </a:cubicBezTo>
                <a:cubicBezTo>
                  <a:pt x="8379140" y="6682752"/>
                  <a:pt x="8360650" y="6651370"/>
                  <a:pt x="8341700" y="6613712"/>
                </a:cubicBezTo>
                <a:cubicBezTo>
                  <a:pt x="8259882" y="6487662"/>
                  <a:pt x="8178066" y="6361612"/>
                  <a:pt x="8096250" y="6236085"/>
                </a:cubicBezTo>
                <a:cubicBezTo>
                  <a:pt x="8070826" y="6204703"/>
                  <a:pt x="8039394" y="6173321"/>
                  <a:pt x="8020442" y="6141939"/>
                </a:cubicBezTo>
                <a:cubicBezTo>
                  <a:pt x="8007962" y="6123110"/>
                  <a:pt x="8007500" y="6098005"/>
                  <a:pt x="8007500" y="6079176"/>
                </a:cubicBezTo>
                <a:cubicBezTo>
                  <a:pt x="8013972" y="6072899"/>
                  <a:pt x="8020442" y="6072899"/>
                  <a:pt x="8032924" y="6072899"/>
                </a:cubicBezTo>
                <a:cubicBezTo>
                  <a:pt x="8070826" y="6123110"/>
                  <a:pt x="8108730" y="6179598"/>
                  <a:pt x="8146634" y="6230331"/>
                </a:cubicBezTo>
                <a:cubicBezTo>
                  <a:pt x="8234922" y="6355859"/>
                  <a:pt x="8316276" y="6481386"/>
                  <a:pt x="8404564" y="6607436"/>
                </a:cubicBezTo>
                <a:cubicBezTo>
                  <a:pt x="8442468" y="6657647"/>
                  <a:pt x="8473900" y="6720410"/>
                  <a:pt x="8524284" y="6751792"/>
                </a:cubicBezTo>
                <a:cubicBezTo>
                  <a:pt x="8587148" y="6789450"/>
                  <a:pt x="8662492" y="6808279"/>
                  <a:pt x="8731828" y="6839661"/>
                </a:cubicBezTo>
                <a:cubicBezTo>
                  <a:pt x="8757252" y="6845937"/>
                  <a:pt x="8807636" y="6833385"/>
                  <a:pt x="8788684" y="6890395"/>
                </a:cubicBezTo>
                <a:cubicBezTo>
                  <a:pt x="8788684" y="6890395"/>
                  <a:pt x="8820116" y="6914977"/>
                  <a:pt x="8832596" y="6908701"/>
                </a:cubicBezTo>
                <a:cubicBezTo>
                  <a:pt x="8864028" y="6908701"/>
                  <a:pt x="8914876" y="6896148"/>
                  <a:pt x="8914876" y="6883596"/>
                </a:cubicBezTo>
                <a:cubicBezTo>
                  <a:pt x="8914876" y="6783174"/>
                  <a:pt x="8996692" y="6802003"/>
                  <a:pt x="9047076" y="6789450"/>
                </a:cubicBezTo>
                <a:cubicBezTo>
                  <a:pt x="9097460" y="6770621"/>
                  <a:pt x="9160324" y="6783174"/>
                  <a:pt x="9223188" y="6783174"/>
                </a:cubicBezTo>
                <a:cubicBezTo>
                  <a:pt x="9166796" y="6889872"/>
                  <a:pt x="9078508" y="6933807"/>
                  <a:pt x="8990220" y="6984017"/>
                </a:cubicBezTo>
                <a:cubicBezTo>
                  <a:pt x="8883444" y="7047304"/>
                  <a:pt x="8839068" y="6971988"/>
                  <a:pt x="8763724" y="6965711"/>
                </a:cubicBezTo>
                <a:cubicBezTo>
                  <a:pt x="8751244" y="6959435"/>
                  <a:pt x="8738764" y="6959435"/>
                  <a:pt x="8719812" y="6959435"/>
                </a:cubicBezTo>
                <a:cubicBezTo>
                  <a:pt x="8694388" y="7009646"/>
                  <a:pt x="8675436" y="7059857"/>
                  <a:pt x="8644004" y="7122620"/>
                </a:cubicBezTo>
                <a:cubicBezTo>
                  <a:pt x="8650012" y="7122620"/>
                  <a:pt x="8644004" y="7122620"/>
                  <a:pt x="8625052" y="7122620"/>
                </a:cubicBezTo>
                <a:cubicBezTo>
                  <a:pt x="8644004" y="7141449"/>
                  <a:pt x="8656484" y="7160278"/>
                  <a:pt x="8694388" y="7191660"/>
                </a:cubicBezTo>
                <a:cubicBezTo>
                  <a:pt x="8612572" y="7197937"/>
                  <a:pt x="8543236" y="7210489"/>
                  <a:pt x="8480372" y="7216765"/>
                </a:cubicBezTo>
                <a:cubicBezTo>
                  <a:pt x="8467890" y="7216765"/>
                  <a:pt x="8460956" y="7223041"/>
                  <a:pt x="8448476" y="7229318"/>
                </a:cubicBezTo>
                <a:cubicBezTo>
                  <a:pt x="8429524" y="7235595"/>
                  <a:pt x="8410572" y="7254423"/>
                  <a:pt x="8398092" y="7248147"/>
                </a:cubicBezTo>
                <a:cubicBezTo>
                  <a:pt x="8335228" y="7229318"/>
                  <a:pt x="8291316" y="7254423"/>
                  <a:pt x="8240932" y="7298358"/>
                </a:cubicBezTo>
                <a:cubicBezTo>
                  <a:pt x="8197018" y="7336016"/>
                  <a:pt x="8127220" y="7355369"/>
                  <a:pt x="8064356" y="7386750"/>
                </a:cubicBezTo>
                <a:cubicBezTo>
                  <a:pt x="8020442" y="7411855"/>
                  <a:pt x="7900722" y="7361645"/>
                  <a:pt x="7869290" y="7304635"/>
                </a:cubicBezTo>
                <a:cubicBezTo>
                  <a:pt x="7862820" y="7298358"/>
                  <a:pt x="7856810" y="7292605"/>
                  <a:pt x="7844330" y="7273775"/>
                </a:cubicBezTo>
                <a:cubicBezTo>
                  <a:pt x="7825378" y="7286329"/>
                  <a:pt x="7812436" y="7304635"/>
                  <a:pt x="7787474" y="7329740"/>
                </a:cubicBezTo>
                <a:cubicBezTo>
                  <a:pt x="7743100" y="7273253"/>
                  <a:pt x="7699186" y="7223041"/>
                  <a:pt x="7648802" y="7154002"/>
                </a:cubicBezTo>
                <a:cubicBezTo>
                  <a:pt x="7554506" y="7166555"/>
                  <a:pt x="7497650" y="7103791"/>
                  <a:pt x="7510130" y="6984017"/>
                </a:cubicBezTo>
                <a:cubicBezTo>
                  <a:pt x="7510130" y="6958912"/>
                  <a:pt x="7497650" y="6928053"/>
                  <a:pt x="7485170" y="6890395"/>
                </a:cubicBezTo>
                <a:cubicBezTo>
                  <a:pt x="7428314" y="6946882"/>
                  <a:pt x="7377930" y="6990817"/>
                  <a:pt x="7428314" y="7072409"/>
                </a:cubicBezTo>
                <a:cubicBezTo>
                  <a:pt x="7466218" y="7135173"/>
                  <a:pt x="7478698" y="7216765"/>
                  <a:pt x="7510130" y="7292081"/>
                </a:cubicBezTo>
                <a:cubicBezTo>
                  <a:pt x="7598418" y="7254423"/>
                  <a:pt x="7661282" y="7273253"/>
                  <a:pt x="7680234" y="7367398"/>
                </a:cubicBezTo>
                <a:cubicBezTo>
                  <a:pt x="7680234" y="7379951"/>
                  <a:pt x="7718138" y="7374197"/>
                  <a:pt x="7737090" y="7386750"/>
                </a:cubicBezTo>
                <a:cubicBezTo>
                  <a:pt x="7762052" y="7405579"/>
                  <a:pt x="7793484" y="7436961"/>
                  <a:pt x="7837858" y="7474619"/>
                </a:cubicBezTo>
                <a:cubicBezTo>
                  <a:pt x="7774994" y="7474619"/>
                  <a:pt x="7737090" y="7474619"/>
                  <a:pt x="7705658" y="7474619"/>
                </a:cubicBezTo>
                <a:cubicBezTo>
                  <a:pt x="7686706" y="7436961"/>
                  <a:pt x="7674226" y="7411855"/>
                  <a:pt x="7655274" y="7380473"/>
                </a:cubicBezTo>
                <a:cubicBezTo>
                  <a:pt x="7648802" y="7380473"/>
                  <a:pt x="7642332" y="7386750"/>
                  <a:pt x="7642332" y="7386750"/>
                </a:cubicBezTo>
                <a:cubicBezTo>
                  <a:pt x="7655274" y="7443237"/>
                  <a:pt x="7661282" y="7499725"/>
                  <a:pt x="7686706" y="7543659"/>
                </a:cubicBezTo>
                <a:cubicBezTo>
                  <a:pt x="7705658" y="7581317"/>
                  <a:pt x="7743100" y="7625251"/>
                  <a:pt x="7781002" y="7637805"/>
                </a:cubicBezTo>
                <a:cubicBezTo>
                  <a:pt x="7862820" y="7656633"/>
                  <a:pt x="7888242" y="7738749"/>
                  <a:pt x="7938626" y="7788960"/>
                </a:cubicBezTo>
                <a:cubicBezTo>
                  <a:pt x="7963588" y="7807789"/>
                  <a:pt x="7989010" y="7832895"/>
                  <a:pt x="8001492" y="7864277"/>
                </a:cubicBezTo>
                <a:cubicBezTo>
                  <a:pt x="8007962" y="7889381"/>
                  <a:pt x="8001492" y="7927040"/>
                  <a:pt x="7995482" y="7958421"/>
                </a:cubicBezTo>
                <a:cubicBezTo>
                  <a:pt x="7995482" y="7970975"/>
                  <a:pt x="7995482" y="7983527"/>
                  <a:pt x="7989010" y="8002356"/>
                </a:cubicBezTo>
                <a:cubicBezTo>
                  <a:pt x="7938626" y="7989803"/>
                  <a:pt x="7875762" y="7970975"/>
                  <a:pt x="7850338" y="8065119"/>
                </a:cubicBezTo>
                <a:cubicBezTo>
                  <a:pt x="7844330" y="8077673"/>
                  <a:pt x="7799954" y="8090748"/>
                  <a:pt x="7781002" y="8084472"/>
                </a:cubicBezTo>
                <a:cubicBezTo>
                  <a:pt x="7724148" y="8084472"/>
                  <a:pt x="7699186" y="8103301"/>
                  <a:pt x="7680234" y="8159788"/>
                </a:cubicBezTo>
                <a:cubicBezTo>
                  <a:pt x="7642332" y="8241381"/>
                  <a:pt x="7636322" y="8323497"/>
                  <a:pt x="7661744" y="8411365"/>
                </a:cubicBezTo>
                <a:cubicBezTo>
                  <a:pt x="7686706" y="8499234"/>
                  <a:pt x="7699186" y="8587103"/>
                  <a:pt x="7718138" y="8681772"/>
                </a:cubicBezTo>
                <a:cubicBezTo>
                  <a:pt x="7686244" y="8631561"/>
                  <a:pt x="7661282" y="8580827"/>
                  <a:pt x="7642332" y="8543169"/>
                </a:cubicBezTo>
                <a:cubicBezTo>
                  <a:pt x="7598418" y="8561998"/>
                  <a:pt x="7560514" y="8574551"/>
                  <a:pt x="7529082" y="8593380"/>
                </a:cubicBezTo>
                <a:cubicBezTo>
                  <a:pt x="7510130" y="8599656"/>
                  <a:pt x="7497650" y="8624762"/>
                  <a:pt x="7485170" y="8637837"/>
                </a:cubicBezTo>
                <a:cubicBezTo>
                  <a:pt x="7421842" y="8700601"/>
                  <a:pt x="7466218" y="8763365"/>
                  <a:pt x="7485170" y="8832404"/>
                </a:cubicBezTo>
                <a:cubicBezTo>
                  <a:pt x="7428314" y="8650390"/>
                  <a:pt x="7271152" y="8644114"/>
                  <a:pt x="7120000" y="8637837"/>
                </a:cubicBezTo>
                <a:cubicBezTo>
                  <a:pt x="7120000" y="8644114"/>
                  <a:pt x="7126010" y="8674973"/>
                  <a:pt x="7120000" y="8700078"/>
                </a:cubicBezTo>
                <a:cubicBezTo>
                  <a:pt x="7120000" y="8718907"/>
                  <a:pt x="7107058" y="8738259"/>
                  <a:pt x="7094576" y="8757088"/>
                </a:cubicBezTo>
                <a:cubicBezTo>
                  <a:pt x="7088106" y="8757088"/>
                  <a:pt x="7063144" y="8750812"/>
                  <a:pt x="7056674" y="8744535"/>
                </a:cubicBezTo>
                <a:cubicBezTo>
                  <a:pt x="7050202" y="8725706"/>
                  <a:pt x="7044192" y="8700078"/>
                  <a:pt x="7050202" y="8687525"/>
                </a:cubicBezTo>
                <a:cubicBezTo>
                  <a:pt x="7063144" y="8656143"/>
                  <a:pt x="7082096" y="8624762"/>
                  <a:pt x="7100586" y="8587103"/>
                </a:cubicBezTo>
                <a:cubicBezTo>
                  <a:pt x="7082096" y="8593380"/>
                  <a:pt x="7063144" y="8600179"/>
                  <a:pt x="7038184" y="8606456"/>
                </a:cubicBezTo>
                <a:cubicBezTo>
                  <a:pt x="7075626" y="8543169"/>
                  <a:pt x="7075626" y="8499234"/>
                  <a:pt x="6999818" y="8480405"/>
                </a:cubicBezTo>
                <a:cubicBezTo>
                  <a:pt x="6918002" y="8461576"/>
                  <a:pt x="6955906" y="8543169"/>
                  <a:pt x="6911992" y="8555722"/>
                </a:cubicBezTo>
                <a:cubicBezTo>
                  <a:pt x="6899050" y="8568274"/>
                  <a:pt x="6874088" y="8574551"/>
                  <a:pt x="6867618" y="8587103"/>
                </a:cubicBezTo>
                <a:cubicBezTo>
                  <a:pt x="6849128" y="8624762"/>
                  <a:pt x="6842656" y="8687525"/>
                  <a:pt x="6792272" y="8662420"/>
                </a:cubicBezTo>
                <a:cubicBezTo>
                  <a:pt x="6748360" y="8643591"/>
                  <a:pt x="6729408" y="8580827"/>
                  <a:pt x="6697976" y="8530616"/>
                </a:cubicBezTo>
                <a:cubicBezTo>
                  <a:pt x="6622168" y="8561998"/>
                  <a:pt x="6559304" y="8543169"/>
                  <a:pt x="6521400" y="8449024"/>
                </a:cubicBezTo>
                <a:cubicBezTo>
                  <a:pt x="6489968" y="8467853"/>
                  <a:pt x="6452528" y="8486682"/>
                  <a:pt x="6458536" y="8423918"/>
                </a:cubicBezTo>
                <a:cubicBezTo>
                  <a:pt x="6301374" y="8492958"/>
                  <a:pt x="6300912" y="8492958"/>
                  <a:pt x="6338816" y="8599656"/>
                </a:cubicBezTo>
                <a:cubicBezTo>
                  <a:pt x="6231576" y="8593380"/>
                  <a:pt x="6231576" y="8593380"/>
                  <a:pt x="6225104" y="8555722"/>
                </a:cubicBezTo>
                <a:cubicBezTo>
                  <a:pt x="6250528" y="8561998"/>
                  <a:pt x="6269480" y="8561998"/>
                  <a:pt x="6294904" y="8568274"/>
                </a:cubicBezTo>
                <a:cubicBezTo>
                  <a:pt x="6300912" y="8561998"/>
                  <a:pt x="6300912" y="8561998"/>
                  <a:pt x="6300912" y="8555722"/>
                </a:cubicBezTo>
                <a:cubicBezTo>
                  <a:pt x="6288432" y="8543169"/>
                  <a:pt x="6269480" y="8524340"/>
                  <a:pt x="6250528" y="8524340"/>
                </a:cubicBezTo>
                <a:cubicBezTo>
                  <a:pt x="6156232" y="8518064"/>
                  <a:pt x="6061934" y="8518064"/>
                  <a:pt x="5967176" y="8511787"/>
                </a:cubicBezTo>
                <a:cubicBezTo>
                  <a:pt x="5923264" y="8505511"/>
                  <a:pt x="5866408" y="8492958"/>
                  <a:pt x="5840984" y="8461576"/>
                </a:cubicBezTo>
                <a:cubicBezTo>
                  <a:pt x="5790600" y="8385737"/>
                  <a:pt x="5721264" y="8411365"/>
                  <a:pt x="5651928" y="8392536"/>
                </a:cubicBezTo>
                <a:cubicBezTo>
                  <a:pt x="5689832" y="8455300"/>
                  <a:pt x="5696304" y="8492958"/>
                  <a:pt x="5633438" y="8530616"/>
                </a:cubicBezTo>
                <a:cubicBezTo>
                  <a:pt x="5595536" y="8549445"/>
                  <a:pt x="5576584" y="8593380"/>
                  <a:pt x="5551160" y="8624762"/>
                </a:cubicBezTo>
                <a:cubicBezTo>
                  <a:pt x="5488296" y="8706354"/>
                  <a:pt x="5450392" y="8713154"/>
                  <a:pt x="5356096" y="8675496"/>
                </a:cubicBezTo>
                <a:cubicBezTo>
                  <a:pt x="5324664" y="8669219"/>
                  <a:pt x="5287222" y="8675496"/>
                  <a:pt x="5242846" y="8675496"/>
                </a:cubicBezTo>
                <a:cubicBezTo>
                  <a:pt x="5242846" y="8675496"/>
                  <a:pt x="5230366" y="8649867"/>
                  <a:pt x="5217424" y="8631038"/>
                </a:cubicBezTo>
                <a:cubicBezTo>
                  <a:pt x="5148088" y="8662420"/>
                  <a:pt x="5116656" y="8700078"/>
                  <a:pt x="5161030" y="8769118"/>
                </a:cubicBezTo>
                <a:cubicBezTo>
                  <a:pt x="5167040" y="8787947"/>
                  <a:pt x="5173510" y="8813575"/>
                  <a:pt x="5167040" y="8832404"/>
                </a:cubicBezTo>
                <a:cubicBezTo>
                  <a:pt x="5135608" y="8964208"/>
                  <a:pt x="5179982" y="9077705"/>
                  <a:pt x="5249318" y="9184404"/>
                </a:cubicBezTo>
                <a:cubicBezTo>
                  <a:pt x="5312182" y="9284825"/>
                  <a:pt x="5312182" y="9410875"/>
                  <a:pt x="5242846" y="9498744"/>
                </a:cubicBezTo>
                <a:cubicBezTo>
                  <a:pt x="5167502" y="9592890"/>
                  <a:pt x="5047782" y="9630548"/>
                  <a:pt x="4934070" y="9592890"/>
                </a:cubicBezTo>
                <a:cubicBezTo>
                  <a:pt x="4915120" y="9586613"/>
                  <a:pt x="4896168" y="9580337"/>
                  <a:pt x="4883686" y="9574061"/>
                </a:cubicBezTo>
                <a:cubicBezTo>
                  <a:pt x="4864734" y="9687558"/>
                  <a:pt x="4940542" y="9787457"/>
                  <a:pt x="5041310" y="9818839"/>
                </a:cubicBezTo>
                <a:cubicBezTo>
                  <a:pt x="4997398" y="9818839"/>
                  <a:pt x="4946552" y="9819362"/>
                  <a:pt x="4883686" y="9825638"/>
                </a:cubicBezTo>
                <a:cubicBezTo>
                  <a:pt x="4928062" y="9857020"/>
                  <a:pt x="4959494" y="9875849"/>
                  <a:pt x="4990926" y="9900954"/>
                </a:cubicBezTo>
                <a:cubicBezTo>
                  <a:pt x="4984454" y="9907231"/>
                  <a:pt x="4984454" y="9913507"/>
                  <a:pt x="4978446" y="9919783"/>
                </a:cubicBezTo>
                <a:cubicBezTo>
                  <a:pt x="4965504" y="9919783"/>
                  <a:pt x="4946552" y="9919783"/>
                  <a:pt x="4921590" y="9919783"/>
                </a:cubicBezTo>
                <a:cubicBezTo>
                  <a:pt x="4940542" y="9951165"/>
                  <a:pt x="4953022" y="9969994"/>
                  <a:pt x="4971974" y="9995100"/>
                </a:cubicBezTo>
                <a:cubicBezTo>
                  <a:pt x="4971974" y="10001376"/>
                  <a:pt x="4990926" y="10007652"/>
                  <a:pt x="4990926" y="10013929"/>
                </a:cubicBezTo>
                <a:cubicBezTo>
                  <a:pt x="5003406" y="10095521"/>
                  <a:pt x="5009878" y="10177637"/>
                  <a:pt x="5072742" y="10234124"/>
                </a:cubicBezTo>
                <a:cubicBezTo>
                  <a:pt x="5079214" y="10240401"/>
                  <a:pt x="5059800" y="10271783"/>
                  <a:pt x="5059800" y="10290612"/>
                </a:cubicBezTo>
                <a:cubicBezTo>
                  <a:pt x="5053790" y="10315717"/>
                  <a:pt x="5053790" y="10347099"/>
                  <a:pt x="5066272" y="10359652"/>
                </a:cubicBezTo>
                <a:cubicBezTo>
                  <a:pt x="5085224" y="10372204"/>
                  <a:pt x="5116656" y="10365928"/>
                  <a:pt x="5154560" y="10365928"/>
                </a:cubicBezTo>
                <a:cubicBezTo>
                  <a:pt x="5160568" y="10372204"/>
                  <a:pt x="5186454" y="10378481"/>
                  <a:pt x="5198934" y="10397310"/>
                </a:cubicBezTo>
                <a:cubicBezTo>
                  <a:pt x="5217886" y="10409862"/>
                  <a:pt x="5242846" y="10428691"/>
                  <a:pt x="5236838" y="10447521"/>
                </a:cubicBezTo>
                <a:cubicBezTo>
                  <a:pt x="5236838" y="10466350"/>
                  <a:pt x="5217886" y="10498254"/>
                  <a:pt x="5198934" y="10498254"/>
                </a:cubicBezTo>
                <a:cubicBezTo>
                  <a:pt x="5123126" y="10510807"/>
                  <a:pt x="5053790" y="10554742"/>
                  <a:pt x="4978446" y="10504531"/>
                </a:cubicBezTo>
                <a:cubicBezTo>
                  <a:pt x="4946552" y="10491978"/>
                  <a:pt x="4902638" y="10491978"/>
                  <a:pt x="4871206" y="10485179"/>
                </a:cubicBezTo>
                <a:cubicBezTo>
                  <a:pt x="4833302" y="10485179"/>
                  <a:pt x="4801870" y="10479425"/>
                  <a:pt x="4751486" y="10473149"/>
                </a:cubicBezTo>
                <a:cubicBezTo>
                  <a:pt x="4770438" y="10554742"/>
                  <a:pt x="4789390" y="10648887"/>
                  <a:pt x="4814812" y="10743555"/>
                </a:cubicBezTo>
                <a:cubicBezTo>
                  <a:pt x="4795860" y="10718450"/>
                  <a:pt x="4776908" y="10692822"/>
                  <a:pt x="4745476" y="10661440"/>
                </a:cubicBezTo>
                <a:cubicBezTo>
                  <a:pt x="4695092" y="10768661"/>
                  <a:pt x="4726524" y="10906741"/>
                  <a:pt x="4593862" y="10969504"/>
                </a:cubicBezTo>
                <a:cubicBezTo>
                  <a:pt x="4669670" y="11007162"/>
                  <a:pt x="4726524" y="11044821"/>
                  <a:pt x="4795860" y="11076202"/>
                </a:cubicBezTo>
                <a:cubicBezTo>
                  <a:pt x="4846244" y="11101308"/>
                  <a:pt x="4877216" y="11076725"/>
                  <a:pt x="4877216" y="11013439"/>
                </a:cubicBezTo>
                <a:cubicBezTo>
                  <a:pt x="4871206" y="10963228"/>
                  <a:pt x="4865196" y="10913017"/>
                  <a:pt x="4858726" y="10856530"/>
                </a:cubicBezTo>
                <a:cubicBezTo>
                  <a:pt x="4915580" y="10938123"/>
                  <a:pt x="4928062" y="11019715"/>
                  <a:pt x="4902638" y="11107584"/>
                </a:cubicBezTo>
                <a:cubicBezTo>
                  <a:pt x="4902638" y="11120137"/>
                  <a:pt x="4865196" y="11139489"/>
                  <a:pt x="4852254" y="11133213"/>
                </a:cubicBezTo>
                <a:cubicBezTo>
                  <a:pt x="4770438" y="11101831"/>
                  <a:pt x="4688622" y="11057373"/>
                  <a:pt x="4613276" y="11019715"/>
                </a:cubicBezTo>
                <a:cubicBezTo>
                  <a:pt x="4411740" y="10919293"/>
                  <a:pt x="4266596" y="10749832"/>
                  <a:pt x="4090484" y="10617505"/>
                </a:cubicBezTo>
                <a:cubicBezTo>
                  <a:pt x="3989716" y="10542189"/>
                  <a:pt x="3894956" y="10473149"/>
                  <a:pt x="3756284" y="10504531"/>
                </a:cubicBezTo>
                <a:cubicBezTo>
                  <a:pt x="3680478" y="10523360"/>
                  <a:pt x="3630556" y="10466350"/>
                  <a:pt x="3599124" y="10403586"/>
                </a:cubicBezTo>
                <a:cubicBezTo>
                  <a:pt x="3573700" y="10347099"/>
                  <a:pt x="3580172" y="10296888"/>
                  <a:pt x="3630556" y="10252953"/>
                </a:cubicBezTo>
                <a:cubicBezTo>
                  <a:pt x="3686948" y="10202743"/>
                  <a:pt x="3749814" y="10215295"/>
                  <a:pt x="3813140" y="10252953"/>
                </a:cubicBezTo>
                <a:cubicBezTo>
                  <a:pt x="3838102" y="10265506"/>
                  <a:pt x="3857052" y="10284335"/>
                  <a:pt x="3869534" y="10309441"/>
                </a:cubicBezTo>
                <a:cubicBezTo>
                  <a:pt x="3989254" y="10535913"/>
                  <a:pt x="4209742" y="10661440"/>
                  <a:pt x="4398798" y="10824625"/>
                </a:cubicBezTo>
                <a:cubicBezTo>
                  <a:pt x="4461662" y="10636334"/>
                  <a:pt x="4493094" y="10448044"/>
                  <a:pt x="4499566" y="10259230"/>
                </a:cubicBezTo>
                <a:cubicBezTo>
                  <a:pt x="4499566" y="10209019"/>
                  <a:pt x="4480614" y="10165084"/>
                  <a:pt x="4411278" y="10171361"/>
                </a:cubicBezTo>
                <a:cubicBezTo>
                  <a:pt x="4443172" y="10032758"/>
                  <a:pt x="4442710" y="10032758"/>
                  <a:pt x="4335470" y="9944889"/>
                </a:cubicBezTo>
                <a:cubicBezTo>
                  <a:pt x="4304038" y="9926060"/>
                  <a:pt x="4273068" y="9888402"/>
                  <a:pt x="4260126" y="9850744"/>
                </a:cubicBezTo>
                <a:cubicBezTo>
                  <a:pt x="4228694" y="9787980"/>
                  <a:pt x="4228694" y="9705864"/>
                  <a:pt x="4127926" y="9737246"/>
                </a:cubicBezTo>
                <a:cubicBezTo>
                  <a:pt x="4109436" y="9743522"/>
                  <a:pt x="4084012" y="9712664"/>
                  <a:pt x="4058590" y="9687558"/>
                </a:cubicBezTo>
                <a:cubicBezTo>
                  <a:pt x="4058590" y="9661930"/>
                  <a:pt x="4065060" y="9630548"/>
                  <a:pt x="4001734" y="9611719"/>
                </a:cubicBezTo>
                <a:cubicBezTo>
                  <a:pt x="3932398" y="9592890"/>
                  <a:pt x="3901428" y="9511297"/>
                  <a:pt x="3894956" y="9435458"/>
                </a:cubicBezTo>
                <a:cubicBezTo>
                  <a:pt x="3844572" y="9328760"/>
                  <a:pt x="3788180" y="9228338"/>
                  <a:pt x="3844572" y="9109087"/>
                </a:cubicBezTo>
                <a:cubicBezTo>
                  <a:pt x="3851044" y="9090258"/>
                  <a:pt x="3876004" y="9083982"/>
                  <a:pt x="3900966" y="9065153"/>
                </a:cubicBezTo>
                <a:cubicBezTo>
                  <a:pt x="3863524" y="8964208"/>
                  <a:pt x="3819150" y="8851234"/>
                  <a:pt x="3775236" y="8731460"/>
                </a:cubicBezTo>
                <a:cubicBezTo>
                  <a:pt x="3743804" y="8775394"/>
                  <a:pt x="3718844" y="8801023"/>
                  <a:pt x="3693420" y="8826128"/>
                </a:cubicBezTo>
                <a:cubicBezTo>
                  <a:pt x="3687412" y="8819852"/>
                  <a:pt x="3680940" y="8819852"/>
                  <a:pt x="3674468" y="8813575"/>
                </a:cubicBezTo>
                <a:cubicBezTo>
                  <a:pt x="3699892" y="8769641"/>
                  <a:pt x="3718844" y="8731460"/>
                  <a:pt x="3743804" y="8687525"/>
                </a:cubicBezTo>
                <a:cubicBezTo>
                  <a:pt x="3750276" y="8687525"/>
                  <a:pt x="3737332" y="8681772"/>
                  <a:pt x="3718382" y="8675496"/>
                </a:cubicBezTo>
                <a:cubicBezTo>
                  <a:pt x="3813140" y="8631038"/>
                  <a:pt x="3863524" y="8561998"/>
                  <a:pt x="3832092" y="8454777"/>
                </a:cubicBezTo>
                <a:cubicBezTo>
                  <a:pt x="3813140" y="8366908"/>
                  <a:pt x="3781246" y="8279039"/>
                  <a:pt x="3756284" y="8191170"/>
                </a:cubicBezTo>
                <a:cubicBezTo>
                  <a:pt x="3749814" y="8191170"/>
                  <a:pt x="3743804" y="8191170"/>
                  <a:pt x="3737796" y="8191170"/>
                </a:cubicBezTo>
                <a:cubicBezTo>
                  <a:pt x="3737796" y="8203723"/>
                  <a:pt x="3731324" y="8222551"/>
                  <a:pt x="3737796" y="8228828"/>
                </a:cubicBezTo>
                <a:cubicBezTo>
                  <a:pt x="3800660" y="8341803"/>
                  <a:pt x="3788180" y="8430195"/>
                  <a:pt x="3699892" y="8480405"/>
                </a:cubicBezTo>
                <a:cubicBezTo>
                  <a:pt x="3611604" y="8530616"/>
                  <a:pt x="3529325" y="8492958"/>
                  <a:pt x="3466461" y="8379461"/>
                </a:cubicBezTo>
                <a:cubicBezTo>
                  <a:pt x="3346741" y="8423395"/>
                  <a:pt x="3347203" y="8423918"/>
                  <a:pt x="3145204" y="8310421"/>
                </a:cubicBezTo>
                <a:cubicBezTo>
                  <a:pt x="3126715" y="8360631"/>
                  <a:pt x="3107301" y="8410842"/>
                  <a:pt x="3082340" y="8461576"/>
                </a:cubicBezTo>
                <a:cubicBezTo>
                  <a:pt x="3145204" y="8568274"/>
                  <a:pt x="3139195" y="8593903"/>
                  <a:pt x="3050908" y="8644114"/>
                </a:cubicBezTo>
                <a:cubicBezTo>
                  <a:pt x="3076331" y="8700601"/>
                  <a:pt x="3107763" y="8750289"/>
                  <a:pt x="3132724" y="8813575"/>
                </a:cubicBezTo>
                <a:cubicBezTo>
                  <a:pt x="2981572" y="8838681"/>
                  <a:pt x="2994052" y="8725183"/>
                  <a:pt x="2950140" y="8649867"/>
                </a:cubicBezTo>
                <a:cubicBezTo>
                  <a:pt x="2912236" y="8674973"/>
                  <a:pt x="2880804" y="8700078"/>
                  <a:pt x="2849371" y="8725183"/>
                </a:cubicBezTo>
                <a:cubicBezTo>
                  <a:pt x="2704690" y="8599656"/>
                  <a:pt x="2641826" y="8530616"/>
                  <a:pt x="2622874" y="8442747"/>
                </a:cubicBezTo>
                <a:cubicBezTo>
                  <a:pt x="2622874" y="8480405"/>
                  <a:pt x="2622874" y="8524340"/>
                  <a:pt x="2622874" y="8561998"/>
                </a:cubicBezTo>
                <a:cubicBezTo>
                  <a:pt x="2622874" y="8605933"/>
                  <a:pt x="2622874" y="8643591"/>
                  <a:pt x="2622874" y="8687525"/>
                </a:cubicBezTo>
                <a:cubicBezTo>
                  <a:pt x="2616402" y="8687525"/>
                  <a:pt x="2609931" y="8687525"/>
                  <a:pt x="2603460" y="8687525"/>
                </a:cubicBezTo>
                <a:cubicBezTo>
                  <a:pt x="2584970" y="8555722"/>
                  <a:pt x="2566018" y="8417642"/>
                  <a:pt x="2547067" y="8279039"/>
                </a:cubicBezTo>
                <a:cubicBezTo>
                  <a:pt x="2534124" y="8140959"/>
                  <a:pt x="2521644" y="8002879"/>
                  <a:pt x="2509163" y="7851723"/>
                </a:cubicBezTo>
                <a:cubicBezTo>
                  <a:pt x="2465250" y="7883105"/>
                  <a:pt x="2408857" y="7914487"/>
                  <a:pt x="2352002" y="7952145"/>
                </a:cubicBezTo>
                <a:cubicBezTo>
                  <a:pt x="2333050" y="7876829"/>
                  <a:pt x="2289137" y="7901935"/>
                  <a:pt x="2251234" y="7933316"/>
                </a:cubicBezTo>
                <a:cubicBezTo>
                  <a:pt x="2169417" y="8009155"/>
                  <a:pt x="2081130" y="8090748"/>
                  <a:pt x="1992842" y="8172341"/>
                </a:cubicBezTo>
                <a:cubicBezTo>
                  <a:pt x="2018265" y="8216275"/>
                  <a:pt x="2049697" y="8260210"/>
                  <a:pt x="1992842" y="8304145"/>
                </a:cubicBezTo>
                <a:cubicBezTo>
                  <a:pt x="1917497" y="8348079"/>
                  <a:pt x="1873122" y="8310421"/>
                  <a:pt x="1822738" y="8260210"/>
                </a:cubicBezTo>
                <a:cubicBezTo>
                  <a:pt x="1828747" y="8241381"/>
                  <a:pt x="1835218" y="8222551"/>
                  <a:pt x="1848161" y="8197447"/>
                </a:cubicBezTo>
                <a:cubicBezTo>
                  <a:pt x="1829209" y="8203723"/>
                  <a:pt x="1822738" y="8203723"/>
                  <a:pt x="1810257" y="8203723"/>
                </a:cubicBezTo>
                <a:cubicBezTo>
                  <a:pt x="1678057" y="8228828"/>
                  <a:pt x="1602712" y="8159788"/>
                  <a:pt x="1621201" y="8033738"/>
                </a:cubicBezTo>
                <a:cubicBezTo>
                  <a:pt x="1627673" y="7983527"/>
                  <a:pt x="1615192" y="7945869"/>
                  <a:pt x="1564808" y="7927040"/>
                </a:cubicBezTo>
                <a:cubicBezTo>
                  <a:pt x="1407184" y="7870553"/>
                  <a:pt x="1325368" y="7744503"/>
                  <a:pt x="1274984" y="7600146"/>
                </a:cubicBezTo>
                <a:cubicBezTo>
                  <a:pt x="1256032" y="7543659"/>
                  <a:pt x="1268513" y="7468343"/>
                  <a:pt x="1262041" y="7399303"/>
                </a:cubicBezTo>
                <a:cubicBezTo>
                  <a:pt x="1262041" y="7361645"/>
                  <a:pt x="1262041" y="7323463"/>
                  <a:pt x="1243090" y="7292081"/>
                </a:cubicBezTo>
                <a:cubicBezTo>
                  <a:pt x="1237080" y="7279529"/>
                  <a:pt x="1186696" y="7292081"/>
                  <a:pt x="1155264" y="7292081"/>
                </a:cubicBezTo>
                <a:cubicBezTo>
                  <a:pt x="1142321" y="7298358"/>
                  <a:pt x="1129841" y="7311434"/>
                  <a:pt x="1110889" y="7311434"/>
                </a:cubicBezTo>
                <a:cubicBezTo>
                  <a:pt x="1079457" y="7311434"/>
                  <a:pt x="1029073" y="7330263"/>
                  <a:pt x="1016592" y="7311434"/>
                </a:cubicBezTo>
                <a:cubicBezTo>
                  <a:pt x="997640" y="7286329"/>
                  <a:pt x="985160" y="7236117"/>
                  <a:pt x="998103" y="7204213"/>
                </a:cubicBezTo>
                <a:cubicBezTo>
                  <a:pt x="1010583" y="7172831"/>
                  <a:pt x="1042015" y="7141449"/>
                  <a:pt x="1073448" y="7128897"/>
                </a:cubicBezTo>
                <a:cubicBezTo>
                  <a:pt x="1098409" y="7122620"/>
                  <a:pt x="1142321" y="7147726"/>
                  <a:pt x="1155264" y="7172831"/>
                </a:cubicBezTo>
                <a:cubicBezTo>
                  <a:pt x="1192706" y="7241871"/>
                  <a:pt x="1243090" y="7254947"/>
                  <a:pt x="1299945" y="7242394"/>
                </a:cubicBezTo>
                <a:cubicBezTo>
                  <a:pt x="1356800" y="7160278"/>
                  <a:pt x="1407184" y="7078686"/>
                  <a:pt x="1464040" y="7003369"/>
                </a:cubicBezTo>
                <a:cubicBezTo>
                  <a:pt x="1470049" y="6997093"/>
                  <a:pt x="1489001" y="6990817"/>
                  <a:pt x="1501481" y="6990817"/>
                </a:cubicBezTo>
                <a:cubicBezTo>
                  <a:pt x="1589769" y="7003369"/>
                  <a:pt x="1615192" y="6946882"/>
                  <a:pt x="1621201" y="6883596"/>
                </a:cubicBezTo>
                <a:cubicBezTo>
                  <a:pt x="1621201" y="6827108"/>
                  <a:pt x="1621201" y="6770621"/>
                  <a:pt x="1621201" y="6695305"/>
                </a:cubicBezTo>
                <a:cubicBezTo>
                  <a:pt x="1570817" y="6726687"/>
                  <a:pt x="1539385" y="6739239"/>
                  <a:pt x="1501481" y="6764345"/>
                </a:cubicBezTo>
                <a:cubicBezTo>
                  <a:pt x="1507953" y="6783174"/>
                  <a:pt x="1520433" y="6802003"/>
                  <a:pt x="1539385" y="6833385"/>
                </a:cubicBezTo>
                <a:cubicBezTo>
                  <a:pt x="1400713" y="6770621"/>
                  <a:pt x="1324906" y="6689029"/>
                  <a:pt x="1299945" y="6556702"/>
                </a:cubicBezTo>
                <a:cubicBezTo>
                  <a:pt x="1287464" y="6475109"/>
                  <a:pt x="1268513" y="6399793"/>
                  <a:pt x="1262041" y="6323954"/>
                </a:cubicBezTo>
                <a:cubicBezTo>
                  <a:pt x="1256032" y="6280019"/>
                  <a:pt x="1268513" y="6229808"/>
                  <a:pt x="1274984" y="6179598"/>
                </a:cubicBezTo>
                <a:cubicBezTo>
                  <a:pt x="1224600" y="6204703"/>
                  <a:pt x="1180687" y="6248637"/>
                  <a:pt x="1142784" y="6242361"/>
                </a:cubicBezTo>
                <a:cubicBezTo>
                  <a:pt x="1111351" y="6236085"/>
                  <a:pt x="1079919" y="6179598"/>
                  <a:pt x="1042015" y="6135663"/>
                </a:cubicBezTo>
                <a:cubicBezTo>
                  <a:pt x="1085928" y="6135663"/>
                  <a:pt x="1110889" y="6135663"/>
                  <a:pt x="1155264" y="6135663"/>
                </a:cubicBezTo>
                <a:cubicBezTo>
                  <a:pt x="1066976" y="6104281"/>
                  <a:pt x="1092400" y="6072899"/>
                  <a:pt x="1123832" y="6035241"/>
                </a:cubicBezTo>
                <a:cubicBezTo>
                  <a:pt x="1180225" y="5953649"/>
                  <a:pt x="1237080" y="5871533"/>
                  <a:pt x="1293474" y="5783664"/>
                </a:cubicBezTo>
                <a:cubicBezTo>
                  <a:pt x="1299945" y="5808769"/>
                  <a:pt x="1299945" y="5833875"/>
                  <a:pt x="1299945" y="5852704"/>
                </a:cubicBezTo>
                <a:cubicBezTo>
                  <a:pt x="1362810" y="5846428"/>
                  <a:pt x="1426136" y="5840151"/>
                  <a:pt x="1495010" y="5840674"/>
                </a:cubicBezTo>
                <a:cubicBezTo>
                  <a:pt x="1495010" y="5777388"/>
                  <a:pt x="1495472" y="5720900"/>
                  <a:pt x="1432608" y="5695795"/>
                </a:cubicBezTo>
                <a:cubicBezTo>
                  <a:pt x="1419665" y="5689519"/>
                  <a:pt x="1407184" y="5670166"/>
                  <a:pt x="1400713" y="5657614"/>
                </a:cubicBezTo>
                <a:cubicBezTo>
                  <a:pt x="1388233" y="5594850"/>
                  <a:pt x="1375752" y="5525810"/>
                  <a:pt x="1362810" y="5456770"/>
                </a:cubicBezTo>
                <a:cubicBezTo>
                  <a:pt x="1325368" y="5481876"/>
                  <a:pt x="1287464" y="5500705"/>
                  <a:pt x="1256032" y="5526333"/>
                </a:cubicBezTo>
                <a:cubicBezTo>
                  <a:pt x="1230609" y="5538886"/>
                  <a:pt x="1205648" y="5551439"/>
                  <a:pt x="1180687" y="5563991"/>
                </a:cubicBezTo>
                <a:cubicBezTo>
                  <a:pt x="1073448" y="5639308"/>
                  <a:pt x="1073448" y="5771111"/>
                  <a:pt x="1023064" y="5884086"/>
                </a:cubicBezTo>
                <a:cubicBezTo>
                  <a:pt x="1016592" y="5884086"/>
                  <a:pt x="1010121" y="5878332"/>
                  <a:pt x="1003650" y="5878332"/>
                </a:cubicBezTo>
                <a:cubicBezTo>
                  <a:pt x="997640" y="5846428"/>
                  <a:pt x="991631" y="5815046"/>
                  <a:pt x="985160" y="5783664"/>
                </a:cubicBezTo>
                <a:cubicBezTo>
                  <a:pt x="1060967" y="5752282"/>
                  <a:pt x="1066976" y="5683242"/>
                  <a:pt x="1029073" y="5619956"/>
                </a:cubicBezTo>
                <a:cubicBezTo>
                  <a:pt x="1004112" y="5582297"/>
                  <a:pt x="991169" y="5525810"/>
                  <a:pt x="1003650" y="5481876"/>
                </a:cubicBezTo>
                <a:cubicBezTo>
                  <a:pt x="1022601" y="5425389"/>
                  <a:pt x="1066976" y="5381454"/>
                  <a:pt x="1104880" y="5324967"/>
                </a:cubicBezTo>
                <a:cubicBezTo>
                  <a:pt x="1041553" y="5287309"/>
                  <a:pt x="1048025" y="5242851"/>
                  <a:pt x="1079457" y="5198917"/>
                </a:cubicBezTo>
                <a:cubicBezTo>
                  <a:pt x="1104880" y="5173811"/>
                  <a:pt x="1136312" y="5148706"/>
                  <a:pt x="1098409" y="5111048"/>
                </a:cubicBezTo>
                <a:cubicBezTo>
                  <a:pt x="1091937" y="5098495"/>
                  <a:pt x="1098409" y="5060837"/>
                  <a:pt x="1104880" y="5060837"/>
                </a:cubicBezTo>
                <a:cubicBezTo>
                  <a:pt x="1180225" y="5029455"/>
                  <a:pt x="1211657" y="4966168"/>
                  <a:pt x="1218129" y="4872023"/>
                </a:cubicBezTo>
                <a:cubicBezTo>
                  <a:pt x="1243552" y="4909681"/>
                  <a:pt x="1249561" y="4922757"/>
                  <a:pt x="1262041" y="4935310"/>
                </a:cubicBezTo>
                <a:cubicBezTo>
                  <a:pt x="1268513" y="4929033"/>
                  <a:pt x="1274984" y="4929033"/>
                  <a:pt x="1274984" y="4929033"/>
                </a:cubicBezTo>
                <a:cubicBezTo>
                  <a:pt x="1299945" y="4840641"/>
                  <a:pt x="1287464" y="4790430"/>
                  <a:pt x="1211657" y="4740219"/>
                </a:cubicBezTo>
                <a:cubicBezTo>
                  <a:pt x="1136312" y="4683732"/>
                  <a:pt x="1054496" y="4620969"/>
                  <a:pt x="1042015" y="4507471"/>
                </a:cubicBezTo>
                <a:cubicBezTo>
                  <a:pt x="1042015" y="4501194"/>
                  <a:pt x="1016592" y="4495441"/>
                  <a:pt x="1003650" y="4482888"/>
                </a:cubicBezTo>
                <a:cubicBezTo>
                  <a:pt x="997640" y="4470336"/>
                  <a:pt x="991631" y="4450984"/>
                  <a:pt x="985160" y="4432154"/>
                </a:cubicBezTo>
                <a:cubicBezTo>
                  <a:pt x="997640" y="4432154"/>
                  <a:pt x="1016592" y="4425878"/>
                  <a:pt x="1029073" y="4425878"/>
                </a:cubicBezTo>
                <a:cubicBezTo>
                  <a:pt x="1048025" y="4425878"/>
                  <a:pt x="1066976" y="4425878"/>
                  <a:pt x="1079457" y="4419602"/>
                </a:cubicBezTo>
                <a:cubicBezTo>
                  <a:pt x="1060967" y="4381944"/>
                  <a:pt x="1048025" y="4363114"/>
                  <a:pt x="1029073" y="4331733"/>
                </a:cubicBezTo>
                <a:cubicBezTo>
                  <a:pt x="1016592" y="4331733"/>
                  <a:pt x="997640" y="4331733"/>
                  <a:pt x="978689" y="4331733"/>
                </a:cubicBezTo>
                <a:cubicBezTo>
                  <a:pt x="928305" y="4218235"/>
                  <a:pt x="871449" y="4098985"/>
                  <a:pt x="821065" y="3979211"/>
                </a:cubicBezTo>
                <a:cubicBezTo>
                  <a:pt x="808585" y="3986010"/>
                  <a:pt x="796104" y="3986010"/>
                  <a:pt x="783624" y="3992286"/>
                </a:cubicBezTo>
                <a:cubicBezTo>
                  <a:pt x="657432" y="4036221"/>
                  <a:pt x="588096" y="3986010"/>
                  <a:pt x="619529" y="3854207"/>
                </a:cubicBezTo>
                <a:cubicBezTo>
                  <a:pt x="619529" y="3835378"/>
                  <a:pt x="676846" y="3816025"/>
                  <a:pt x="708279" y="3822302"/>
                </a:cubicBezTo>
                <a:cubicBezTo>
                  <a:pt x="746182" y="3822302"/>
                  <a:pt x="777152" y="3847407"/>
                  <a:pt x="808585" y="3859960"/>
                </a:cubicBezTo>
                <a:cubicBezTo>
                  <a:pt x="858969" y="3878789"/>
                  <a:pt x="921833" y="3841131"/>
                  <a:pt x="909353" y="3790920"/>
                </a:cubicBezTo>
                <a:cubicBezTo>
                  <a:pt x="884392" y="3690498"/>
                  <a:pt x="871449" y="3577001"/>
                  <a:pt x="770681" y="3514237"/>
                </a:cubicBezTo>
                <a:cubicBezTo>
                  <a:pt x="758200" y="3507961"/>
                  <a:pt x="752191" y="3489655"/>
                  <a:pt x="752191" y="3464549"/>
                </a:cubicBezTo>
                <a:cubicBezTo>
                  <a:pt x="790095" y="3502208"/>
                  <a:pt x="834008" y="3539866"/>
                  <a:pt x="871911" y="3577524"/>
                </a:cubicBezTo>
                <a:cubicBezTo>
                  <a:pt x="953728" y="3665393"/>
                  <a:pt x="1060967" y="3677946"/>
                  <a:pt x="1142784" y="3602629"/>
                </a:cubicBezTo>
                <a:cubicBezTo>
                  <a:pt x="1149255" y="3596353"/>
                  <a:pt x="1148793" y="3570724"/>
                  <a:pt x="1148793" y="3558172"/>
                </a:cubicBezTo>
                <a:cubicBezTo>
                  <a:pt x="1098409" y="3545619"/>
                  <a:pt x="1060505" y="3539343"/>
                  <a:pt x="1016592" y="3526790"/>
                </a:cubicBezTo>
                <a:cubicBezTo>
                  <a:pt x="1004112" y="3520514"/>
                  <a:pt x="991631" y="3501684"/>
                  <a:pt x="978689" y="3482855"/>
                </a:cubicBezTo>
                <a:cubicBezTo>
                  <a:pt x="991631" y="3470303"/>
                  <a:pt x="1010583" y="3451474"/>
                  <a:pt x="1029073" y="3451474"/>
                </a:cubicBezTo>
                <a:cubicBezTo>
                  <a:pt x="1060967" y="3445197"/>
                  <a:pt x="1098409" y="3457750"/>
                  <a:pt x="1136312" y="3457750"/>
                </a:cubicBezTo>
                <a:cubicBezTo>
                  <a:pt x="1174216" y="3451474"/>
                  <a:pt x="1218129" y="3438921"/>
                  <a:pt x="1256032" y="3432645"/>
                </a:cubicBezTo>
                <a:cubicBezTo>
                  <a:pt x="1237080" y="3394986"/>
                  <a:pt x="1230609" y="3357328"/>
                  <a:pt x="1205648" y="3325946"/>
                </a:cubicBezTo>
                <a:cubicBezTo>
                  <a:pt x="1192706" y="3300841"/>
                  <a:pt x="1167744" y="3288288"/>
                  <a:pt x="1155264" y="3263183"/>
                </a:cubicBezTo>
                <a:cubicBezTo>
                  <a:pt x="1186696" y="3282012"/>
                  <a:pt x="1224600" y="3307117"/>
                  <a:pt x="1262041" y="3332223"/>
                </a:cubicBezTo>
                <a:cubicBezTo>
                  <a:pt x="1243552" y="3244354"/>
                  <a:pt x="1224600" y="3175314"/>
                  <a:pt x="1218129" y="3105751"/>
                </a:cubicBezTo>
                <a:cubicBezTo>
                  <a:pt x="1218129" y="3086922"/>
                  <a:pt x="1262041" y="3068093"/>
                  <a:pt x="1293474" y="3055540"/>
                </a:cubicBezTo>
                <a:cubicBezTo>
                  <a:pt x="1255570" y="3137133"/>
                  <a:pt x="1205648" y="3219248"/>
                  <a:pt x="1312426" y="3294565"/>
                </a:cubicBezTo>
                <a:cubicBezTo>
                  <a:pt x="1312426" y="3250630"/>
                  <a:pt x="1312426" y="3206696"/>
                  <a:pt x="1312426" y="3181590"/>
                </a:cubicBezTo>
                <a:cubicBezTo>
                  <a:pt x="1331377" y="3162238"/>
                  <a:pt x="1344320" y="3143409"/>
                  <a:pt x="1362810" y="3130856"/>
                </a:cubicBezTo>
                <a:cubicBezTo>
                  <a:pt x="1426136" y="3086922"/>
                  <a:pt x="1482530" y="3042987"/>
                  <a:pt x="1539385" y="3005329"/>
                </a:cubicBezTo>
                <a:cubicBezTo>
                  <a:pt x="1545394" y="2999053"/>
                  <a:pt x="1564808" y="3017882"/>
                  <a:pt x="1577289" y="3024158"/>
                </a:cubicBezTo>
                <a:cubicBezTo>
                  <a:pt x="1602712" y="2980224"/>
                  <a:pt x="1615192" y="2948842"/>
                  <a:pt x="1564808" y="2911184"/>
                </a:cubicBezTo>
                <a:cubicBezTo>
                  <a:pt x="1545856" y="2898631"/>
                  <a:pt x="1539385" y="2854174"/>
                  <a:pt x="1532914" y="2822792"/>
                </a:cubicBezTo>
                <a:cubicBezTo>
                  <a:pt x="1513962" y="2829068"/>
                  <a:pt x="1495472" y="2829591"/>
                  <a:pt x="1482992" y="2842144"/>
                </a:cubicBezTo>
                <a:cubicBezTo>
                  <a:pt x="1401175" y="2936290"/>
                  <a:pt x="1287464" y="2917460"/>
                  <a:pt x="1193168" y="2879802"/>
                </a:cubicBezTo>
                <a:cubicBezTo>
                  <a:pt x="1073448" y="2835868"/>
                  <a:pt x="1010583" y="2722370"/>
                  <a:pt x="985160" y="2603120"/>
                </a:cubicBezTo>
                <a:cubicBezTo>
                  <a:pt x="953728" y="2465039"/>
                  <a:pt x="1092400" y="2301331"/>
                  <a:pt x="1237080" y="2288779"/>
                </a:cubicBezTo>
                <a:cubicBezTo>
                  <a:pt x="1268513" y="2282502"/>
                  <a:pt x="1300407" y="2257397"/>
                  <a:pt x="1331840" y="2257397"/>
                </a:cubicBezTo>
                <a:cubicBezTo>
                  <a:pt x="1369281" y="2263673"/>
                  <a:pt x="1425674" y="2238568"/>
                  <a:pt x="1444626" y="2301331"/>
                </a:cubicBezTo>
                <a:cubicBezTo>
                  <a:pt x="1451097" y="2313884"/>
                  <a:pt x="1482992" y="2320160"/>
                  <a:pt x="1482992" y="2320160"/>
                </a:cubicBezTo>
                <a:cubicBezTo>
                  <a:pt x="1495472" y="2295055"/>
                  <a:pt x="1513962" y="2257397"/>
                  <a:pt x="1507953" y="2251120"/>
                </a:cubicBezTo>
                <a:cubicBezTo>
                  <a:pt x="1470049" y="2213462"/>
                  <a:pt x="1476058" y="2131870"/>
                  <a:pt x="1388233" y="2144422"/>
                </a:cubicBezTo>
                <a:cubicBezTo>
                  <a:pt x="1375290" y="2150699"/>
                  <a:pt x="1350329" y="2119317"/>
                  <a:pt x="1343858" y="2100488"/>
                </a:cubicBezTo>
                <a:cubicBezTo>
                  <a:pt x="1324906" y="2062306"/>
                  <a:pt x="1306416" y="2030925"/>
                  <a:pt x="1256032" y="2043478"/>
                </a:cubicBezTo>
                <a:cubicBezTo>
                  <a:pt x="1199177" y="2056030"/>
                  <a:pt x="1186696" y="2018372"/>
                  <a:pt x="1205648" y="1986990"/>
                </a:cubicBezTo>
                <a:cubicBezTo>
                  <a:pt x="1262041" y="1917951"/>
                  <a:pt x="1212120" y="1880292"/>
                  <a:pt x="1180687" y="1830082"/>
                </a:cubicBezTo>
                <a:cubicBezTo>
                  <a:pt x="1167744" y="1811252"/>
                  <a:pt x="1148793" y="1791900"/>
                  <a:pt x="1136312" y="1773071"/>
                </a:cubicBezTo>
                <a:cubicBezTo>
                  <a:pt x="1174216" y="1760519"/>
                  <a:pt x="1218129" y="1747966"/>
                  <a:pt x="1262041" y="1735413"/>
                </a:cubicBezTo>
                <a:cubicBezTo>
                  <a:pt x="1243552" y="1691479"/>
                  <a:pt x="1230609" y="1653820"/>
                  <a:pt x="1211657" y="1609886"/>
                </a:cubicBezTo>
                <a:cubicBezTo>
                  <a:pt x="1218129" y="1609886"/>
                  <a:pt x="1224600" y="1603610"/>
                  <a:pt x="1224600" y="1603610"/>
                </a:cubicBezTo>
                <a:close/>
                <a:moveTo>
                  <a:pt x="2085290" y="1576935"/>
                </a:moveTo>
                <a:cubicBezTo>
                  <a:pt x="2078818" y="1634468"/>
                  <a:pt x="2162021" y="1577458"/>
                  <a:pt x="2149079" y="1634468"/>
                </a:cubicBezTo>
                <a:cubicBezTo>
                  <a:pt x="2143070" y="1647021"/>
                  <a:pt x="2098232" y="1653297"/>
                  <a:pt x="2072809" y="1659573"/>
                </a:cubicBezTo>
                <a:cubicBezTo>
                  <a:pt x="2066338" y="1640745"/>
                  <a:pt x="2059866" y="1615116"/>
                  <a:pt x="2059866" y="1590011"/>
                </a:cubicBezTo>
                <a:cubicBezTo>
                  <a:pt x="2066338" y="1583734"/>
                  <a:pt x="2078818" y="1583734"/>
                  <a:pt x="2085290" y="1576935"/>
                </a:cubicBezTo>
                <a:close/>
                <a:moveTo>
                  <a:pt x="505818" y="1540846"/>
                </a:moveTo>
                <a:cubicBezTo>
                  <a:pt x="505818" y="1559675"/>
                  <a:pt x="505818" y="1583734"/>
                  <a:pt x="499346" y="1608317"/>
                </a:cubicBezTo>
                <a:cubicBezTo>
                  <a:pt x="480395" y="1614070"/>
                  <a:pt x="454509" y="1620870"/>
                  <a:pt x="429086" y="1626623"/>
                </a:cubicBezTo>
                <a:cubicBezTo>
                  <a:pt x="422615" y="1602041"/>
                  <a:pt x="416606" y="1571705"/>
                  <a:pt x="410134" y="1559152"/>
                </a:cubicBezTo>
                <a:cubicBezTo>
                  <a:pt x="448500" y="1553399"/>
                  <a:pt x="473923" y="1547122"/>
                  <a:pt x="505818" y="1540846"/>
                </a:cubicBezTo>
                <a:close/>
                <a:moveTo>
                  <a:pt x="6570398" y="1382368"/>
                </a:moveTo>
                <a:cubicBezTo>
                  <a:pt x="6632800" y="1382368"/>
                  <a:pt x="6689194" y="1446178"/>
                  <a:pt x="6689194" y="1509464"/>
                </a:cubicBezTo>
                <a:cubicBezTo>
                  <a:pt x="6683184" y="1572751"/>
                  <a:pt x="6632800" y="1616685"/>
                  <a:pt x="6570398" y="1616685"/>
                </a:cubicBezTo>
                <a:cubicBezTo>
                  <a:pt x="6507996" y="1616685"/>
                  <a:pt x="6458074" y="1560198"/>
                  <a:pt x="6458074" y="1503188"/>
                </a:cubicBezTo>
                <a:cubicBezTo>
                  <a:pt x="6458074" y="1439901"/>
                  <a:pt x="6514468" y="1382368"/>
                  <a:pt x="6570398" y="1382368"/>
                </a:cubicBezTo>
                <a:close/>
                <a:moveTo>
                  <a:pt x="1462191" y="1230689"/>
                </a:moveTo>
                <a:cubicBezTo>
                  <a:pt x="1537536" y="1249518"/>
                  <a:pt x="1518584" y="1306529"/>
                  <a:pt x="1525056" y="1350986"/>
                </a:cubicBezTo>
                <a:cubicBezTo>
                  <a:pt x="1525056" y="1395443"/>
                  <a:pt x="1518584" y="1433102"/>
                  <a:pt x="1518584" y="1477036"/>
                </a:cubicBezTo>
                <a:cubicBezTo>
                  <a:pt x="1525056" y="1477036"/>
                  <a:pt x="1537536" y="1477036"/>
                  <a:pt x="1543545" y="1477036"/>
                </a:cubicBezTo>
                <a:cubicBezTo>
                  <a:pt x="1550016" y="1458207"/>
                  <a:pt x="1556488" y="1439378"/>
                  <a:pt x="1562497" y="1420549"/>
                </a:cubicBezTo>
                <a:cubicBezTo>
                  <a:pt x="1568968" y="1426826"/>
                  <a:pt x="1574977" y="1426826"/>
                  <a:pt x="1581449" y="1426826"/>
                </a:cubicBezTo>
                <a:cubicBezTo>
                  <a:pt x="1574977" y="1445655"/>
                  <a:pt x="1575440" y="1470760"/>
                  <a:pt x="1568968" y="1490112"/>
                </a:cubicBezTo>
                <a:cubicBezTo>
                  <a:pt x="1575440" y="1490112"/>
                  <a:pt x="1581449" y="1483313"/>
                  <a:pt x="1581449" y="1483313"/>
                </a:cubicBezTo>
                <a:cubicBezTo>
                  <a:pt x="1612881" y="1521494"/>
                  <a:pt x="1637842" y="1553399"/>
                  <a:pt x="1663265" y="1597333"/>
                </a:cubicBezTo>
                <a:cubicBezTo>
                  <a:pt x="1681755" y="1635514"/>
                  <a:pt x="1694697" y="1679449"/>
                  <a:pt x="1713649" y="1723383"/>
                </a:cubicBezTo>
                <a:cubicBezTo>
                  <a:pt x="1682217" y="1730183"/>
                  <a:pt x="1656794" y="1730183"/>
                  <a:pt x="1625362" y="1736459"/>
                </a:cubicBezTo>
                <a:cubicBezTo>
                  <a:pt x="1556026" y="1755288"/>
                  <a:pt x="1512113" y="1717630"/>
                  <a:pt x="1480681" y="1666896"/>
                </a:cubicBezTo>
                <a:cubicBezTo>
                  <a:pt x="1468200" y="1692002"/>
                  <a:pt x="1455720" y="1723906"/>
                  <a:pt x="1436768" y="1742736"/>
                </a:cubicBezTo>
                <a:cubicBezTo>
                  <a:pt x="1433532" y="1745874"/>
                  <a:pt x="1424287" y="1741166"/>
                  <a:pt x="1412731" y="1734890"/>
                </a:cubicBezTo>
                <a:lnTo>
                  <a:pt x="1376677" y="1718676"/>
                </a:lnTo>
                <a:lnTo>
                  <a:pt x="1375752" y="1717107"/>
                </a:lnTo>
                <a:lnTo>
                  <a:pt x="1374366" y="1717630"/>
                </a:lnTo>
                <a:lnTo>
                  <a:pt x="1374366" y="1717107"/>
                </a:lnTo>
                <a:cubicBezTo>
                  <a:pt x="1374366" y="1673173"/>
                  <a:pt x="1374366" y="1635514"/>
                  <a:pt x="1374366" y="1591057"/>
                </a:cubicBezTo>
                <a:cubicBezTo>
                  <a:pt x="1355414" y="1584780"/>
                  <a:pt x="1336462" y="1584780"/>
                  <a:pt x="1317510" y="1578504"/>
                </a:cubicBezTo>
                <a:cubicBezTo>
                  <a:pt x="1317510" y="1572227"/>
                  <a:pt x="1317510" y="1572227"/>
                  <a:pt x="1317510" y="1565428"/>
                </a:cubicBezTo>
                <a:cubicBezTo>
                  <a:pt x="1361423" y="1565428"/>
                  <a:pt x="1405798" y="1565428"/>
                  <a:pt x="1462191" y="1565428"/>
                </a:cubicBezTo>
                <a:cubicBezTo>
                  <a:pt x="1462191" y="1458207"/>
                  <a:pt x="1462191" y="1350986"/>
                  <a:pt x="1462191" y="1230689"/>
                </a:cubicBezTo>
                <a:close/>
                <a:moveTo>
                  <a:pt x="2103317" y="1023569"/>
                </a:moveTo>
                <a:cubicBezTo>
                  <a:pt x="2121344" y="1025139"/>
                  <a:pt x="2138909" y="1038214"/>
                  <a:pt x="2154626" y="1057043"/>
                </a:cubicBezTo>
                <a:cubicBezTo>
                  <a:pt x="2192067" y="1094701"/>
                  <a:pt x="2179586" y="1132360"/>
                  <a:pt x="2141683" y="1164265"/>
                </a:cubicBezTo>
                <a:cubicBezTo>
                  <a:pt x="2129202" y="1176817"/>
                  <a:pt x="2116722" y="1201923"/>
                  <a:pt x="2103779" y="1220752"/>
                </a:cubicBezTo>
                <a:cubicBezTo>
                  <a:pt x="2072809" y="1176817"/>
                  <a:pt x="2034906" y="1126606"/>
                  <a:pt x="1997464" y="1075873"/>
                </a:cubicBezTo>
                <a:cubicBezTo>
                  <a:pt x="2015954" y="1069596"/>
                  <a:pt x="2034906" y="1069596"/>
                  <a:pt x="2047848" y="1057043"/>
                </a:cubicBezTo>
                <a:cubicBezTo>
                  <a:pt x="2066338" y="1031415"/>
                  <a:pt x="2085290" y="1022000"/>
                  <a:pt x="2103317" y="1023569"/>
                </a:cubicBezTo>
                <a:close/>
                <a:moveTo>
                  <a:pt x="681007" y="1018339"/>
                </a:moveTo>
                <a:cubicBezTo>
                  <a:pt x="744333" y="1016770"/>
                  <a:pt x="807198" y="1037168"/>
                  <a:pt x="845102" y="1081626"/>
                </a:cubicBezTo>
                <a:cubicBezTo>
                  <a:pt x="883005" y="1131837"/>
                  <a:pt x="901957" y="1188324"/>
                  <a:pt x="927380" y="1238534"/>
                </a:cubicBezTo>
                <a:cubicBezTo>
                  <a:pt x="933389" y="1251088"/>
                  <a:pt x="914437" y="1263640"/>
                  <a:pt x="914437" y="1276193"/>
                </a:cubicBezTo>
                <a:cubicBezTo>
                  <a:pt x="914437" y="1295022"/>
                  <a:pt x="920909" y="1314374"/>
                  <a:pt x="927380" y="1333203"/>
                </a:cubicBezTo>
                <a:cubicBezTo>
                  <a:pt x="983773" y="1352032"/>
                  <a:pt x="1040629" y="1370861"/>
                  <a:pt x="1097022" y="1389690"/>
                </a:cubicBezTo>
                <a:cubicBezTo>
                  <a:pt x="1122445" y="1389690"/>
                  <a:pt x="1147406" y="1389690"/>
                  <a:pt x="1172367" y="1389690"/>
                </a:cubicBezTo>
                <a:cubicBezTo>
                  <a:pt x="1197790" y="1427872"/>
                  <a:pt x="1216742" y="1465530"/>
                  <a:pt x="1248174" y="1522017"/>
                </a:cubicBezTo>
                <a:cubicBezTo>
                  <a:pt x="1204262" y="1490635"/>
                  <a:pt x="1172829" y="1471806"/>
                  <a:pt x="1141397" y="1452977"/>
                </a:cubicBezTo>
                <a:cubicBezTo>
                  <a:pt x="1134926" y="1459253"/>
                  <a:pt x="1134926" y="1471806"/>
                  <a:pt x="1128454" y="1478082"/>
                </a:cubicBezTo>
                <a:cubicBezTo>
                  <a:pt x="1121983" y="1503188"/>
                  <a:pt x="1115974" y="1528816"/>
                  <a:pt x="1109965" y="1553921"/>
                </a:cubicBezTo>
                <a:cubicBezTo>
                  <a:pt x="1097022" y="1535093"/>
                  <a:pt x="1084542" y="1515740"/>
                  <a:pt x="1065590" y="1496912"/>
                </a:cubicBezTo>
                <a:cubicBezTo>
                  <a:pt x="1065590" y="1490635"/>
                  <a:pt x="1059580" y="1484359"/>
                  <a:pt x="1053109" y="1484359"/>
                </a:cubicBezTo>
                <a:cubicBezTo>
                  <a:pt x="1040629" y="1484359"/>
                  <a:pt x="1034157" y="1490635"/>
                  <a:pt x="1021677" y="1490635"/>
                </a:cubicBezTo>
                <a:cubicBezTo>
                  <a:pt x="1021677" y="1528293"/>
                  <a:pt x="1015206" y="1572227"/>
                  <a:pt x="1021677" y="1609886"/>
                </a:cubicBezTo>
                <a:cubicBezTo>
                  <a:pt x="1028148" y="1641791"/>
                  <a:pt x="1047100" y="1666896"/>
                  <a:pt x="1065590" y="1698278"/>
                </a:cubicBezTo>
                <a:cubicBezTo>
                  <a:pt x="1034157" y="1685725"/>
                  <a:pt x="1008734" y="1673173"/>
                  <a:pt x="983773" y="1666896"/>
                </a:cubicBezTo>
                <a:cubicBezTo>
                  <a:pt x="964822" y="1717107"/>
                  <a:pt x="946332" y="1767841"/>
                  <a:pt x="927380" y="1818051"/>
                </a:cubicBezTo>
                <a:cubicBezTo>
                  <a:pt x="927380" y="1818051"/>
                  <a:pt x="920909" y="1811775"/>
                  <a:pt x="920909" y="1811775"/>
                </a:cubicBezTo>
                <a:cubicBezTo>
                  <a:pt x="914437" y="1723383"/>
                  <a:pt x="845564" y="1704554"/>
                  <a:pt x="782237" y="1698278"/>
                </a:cubicBezTo>
                <a:cubicBezTo>
                  <a:pt x="731853" y="1692002"/>
                  <a:pt x="681469" y="1704554"/>
                  <a:pt x="624613" y="1704554"/>
                </a:cubicBezTo>
                <a:cubicBezTo>
                  <a:pt x="612133" y="1704554"/>
                  <a:pt x="580701" y="1698278"/>
                  <a:pt x="574229" y="1685725"/>
                </a:cubicBezTo>
                <a:cubicBezTo>
                  <a:pt x="561749" y="1635514"/>
                  <a:pt x="536788" y="1572227"/>
                  <a:pt x="549268" y="1522017"/>
                </a:cubicBezTo>
                <a:cubicBezTo>
                  <a:pt x="574692" y="1439901"/>
                  <a:pt x="542797" y="1415318"/>
                  <a:pt x="467452" y="1409043"/>
                </a:cubicBezTo>
                <a:cubicBezTo>
                  <a:pt x="454509" y="1409043"/>
                  <a:pt x="448500" y="1395967"/>
                  <a:pt x="423077" y="1383414"/>
                </a:cubicBezTo>
                <a:cubicBezTo>
                  <a:pt x="448500" y="1370861"/>
                  <a:pt x="460981" y="1364585"/>
                  <a:pt x="479932" y="1352032"/>
                </a:cubicBezTo>
                <a:cubicBezTo>
                  <a:pt x="429548" y="1264163"/>
                  <a:pt x="429548" y="1175771"/>
                  <a:pt x="511365" y="1087379"/>
                </a:cubicBezTo>
                <a:cubicBezTo>
                  <a:pt x="552042" y="1043445"/>
                  <a:pt x="617218" y="1019908"/>
                  <a:pt x="681007" y="1018339"/>
                </a:cubicBezTo>
                <a:close/>
                <a:moveTo>
                  <a:pt x="6992422" y="897519"/>
                </a:moveTo>
                <a:cubicBezTo>
                  <a:pt x="7023854" y="897519"/>
                  <a:pt x="7048354" y="928901"/>
                  <a:pt x="7098276" y="960283"/>
                </a:cubicBezTo>
                <a:cubicBezTo>
                  <a:pt x="7048354" y="998464"/>
                  <a:pt x="7016920" y="1036122"/>
                  <a:pt x="6998432" y="1029846"/>
                </a:cubicBezTo>
                <a:cubicBezTo>
                  <a:pt x="6973470" y="1023569"/>
                  <a:pt x="6936028" y="992188"/>
                  <a:pt x="6929558" y="960283"/>
                </a:cubicBezTo>
                <a:cubicBezTo>
                  <a:pt x="6923548" y="941454"/>
                  <a:pt x="6967462" y="897519"/>
                  <a:pt x="6992422" y="897519"/>
                </a:cubicBezTo>
                <a:close/>
                <a:moveTo>
                  <a:pt x="7471764" y="689876"/>
                </a:moveTo>
                <a:cubicBezTo>
                  <a:pt x="7490716" y="689876"/>
                  <a:pt x="7509206" y="714982"/>
                  <a:pt x="7540638" y="740610"/>
                </a:cubicBezTo>
                <a:cubicBezTo>
                  <a:pt x="7503196" y="759439"/>
                  <a:pt x="7484708" y="778791"/>
                  <a:pt x="7465756" y="778791"/>
                </a:cubicBezTo>
                <a:cubicBezTo>
                  <a:pt x="7453276" y="778791"/>
                  <a:pt x="7428776" y="746887"/>
                  <a:pt x="7428776" y="734334"/>
                </a:cubicBezTo>
                <a:cubicBezTo>
                  <a:pt x="7428776" y="714982"/>
                  <a:pt x="7459284" y="689876"/>
                  <a:pt x="7471764" y="689876"/>
                </a:cubicBezTo>
                <a:close/>
                <a:moveTo>
                  <a:pt x="2772640" y="668955"/>
                </a:moveTo>
                <a:cubicBezTo>
                  <a:pt x="2792978" y="669478"/>
                  <a:pt x="2816552" y="672616"/>
                  <a:pt x="2835504" y="672616"/>
                </a:cubicBezTo>
                <a:cubicBezTo>
                  <a:pt x="2835504" y="685169"/>
                  <a:pt x="2835504" y="691446"/>
                  <a:pt x="2835504" y="703998"/>
                </a:cubicBezTo>
                <a:cubicBezTo>
                  <a:pt x="2816552" y="697722"/>
                  <a:pt x="2791129" y="697722"/>
                  <a:pt x="2753688" y="691446"/>
                </a:cubicBezTo>
                <a:cubicBezTo>
                  <a:pt x="2753688" y="779838"/>
                  <a:pt x="2753688" y="874506"/>
                  <a:pt x="2753688" y="956622"/>
                </a:cubicBezTo>
                <a:cubicBezTo>
                  <a:pt x="2659853" y="874506"/>
                  <a:pt x="2647373" y="774084"/>
                  <a:pt x="2728727" y="678893"/>
                </a:cubicBezTo>
                <a:cubicBezTo>
                  <a:pt x="2735198" y="669478"/>
                  <a:pt x="2752301" y="667909"/>
                  <a:pt x="2772640" y="668955"/>
                </a:cubicBezTo>
                <a:close/>
                <a:moveTo>
                  <a:pt x="6657760" y="484849"/>
                </a:moveTo>
                <a:cubicBezTo>
                  <a:pt x="6714616" y="484849"/>
                  <a:pt x="6758528" y="528783"/>
                  <a:pt x="6752520" y="598346"/>
                </a:cubicBezTo>
                <a:cubicBezTo>
                  <a:pt x="6746048" y="642281"/>
                  <a:pt x="6720626" y="673663"/>
                  <a:pt x="6657760" y="679939"/>
                </a:cubicBezTo>
                <a:cubicBezTo>
                  <a:pt x="6601368" y="679939"/>
                  <a:pt x="6557456" y="635481"/>
                  <a:pt x="6563926" y="578994"/>
                </a:cubicBezTo>
                <a:cubicBezTo>
                  <a:pt x="6569936" y="522507"/>
                  <a:pt x="6601368" y="491125"/>
                  <a:pt x="6657760" y="484849"/>
                </a:cubicBezTo>
                <a:close/>
                <a:moveTo>
                  <a:pt x="4517592" y="208166"/>
                </a:moveTo>
                <a:cubicBezTo>
                  <a:pt x="4612352" y="208166"/>
                  <a:pt x="4719592" y="320617"/>
                  <a:pt x="4713120" y="426792"/>
                </a:cubicBezTo>
                <a:cubicBezTo>
                  <a:pt x="4706648" y="514661"/>
                  <a:pt x="4624832" y="633389"/>
                  <a:pt x="4498180" y="627113"/>
                </a:cubicBezTo>
                <a:cubicBezTo>
                  <a:pt x="4384930" y="620837"/>
                  <a:pt x="4283700" y="508385"/>
                  <a:pt x="4290172" y="395934"/>
                </a:cubicBezTo>
                <a:cubicBezTo>
                  <a:pt x="4296180" y="295512"/>
                  <a:pt x="4397410" y="208166"/>
                  <a:pt x="4517592" y="208166"/>
                </a:cubicBezTo>
                <a:close/>
                <a:moveTo>
                  <a:pt x="7200892" y="0"/>
                </a:moveTo>
                <a:cubicBezTo>
                  <a:pt x="7296114" y="0"/>
                  <a:pt x="7372384" y="75316"/>
                  <a:pt x="7372384" y="169985"/>
                </a:cubicBezTo>
                <a:cubicBezTo>
                  <a:pt x="7372384" y="264130"/>
                  <a:pt x="7302584" y="339970"/>
                  <a:pt x="7200892" y="339970"/>
                </a:cubicBezTo>
                <a:cubicBezTo>
                  <a:pt x="7111680" y="339970"/>
                  <a:pt x="7035872" y="264130"/>
                  <a:pt x="7035872" y="169985"/>
                </a:cubicBezTo>
                <a:cubicBezTo>
                  <a:pt x="7035872" y="75316"/>
                  <a:pt x="7105672" y="0"/>
                  <a:pt x="7200892" y="0"/>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781780027"/>
      </p:ext>
    </p:extLst>
  </p:cSld>
  <p:clrMapOvr>
    <a:masterClrMapping/>
  </p:clrMapOvr>
  <p:transition spd="med"/>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36_Main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9A26EF88-D073-42ED-9B46-68F0EE16619E}"/>
              </a:ext>
            </a:extLst>
          </p:cNvPr>
          <p:cNvSpPr>
            <a:spLocks noGrp="1"/>
          </p:cNvSpPr>
          <p:nvPr>
            <p:ph type="pic" sz="quarter" idx="137" hasCustomPrompt="1"/>
          </p:nvPr>
        </p:nvSpPr>
        <p:spPr>
          <a:xfrm>
            <a:off x="13201252" y="1213511"/>
            <a:ext cx="9973773" cy="11297444"/>
          </a:xfrm>
          <a:custGeom>
            <a:avLst/>
            <a:gdLst>
              <a:gd name="connsiteX0" fmla="*/ 5542840 w 9973773"/>
              <a:gd name="connsiteY0" fmla="*/ 11178716 h 11297444"/>
              <a:gd name="connsiteX1" fmla="*/ 5594148 w 9973773"/>
              <a:gd name="connsiteY1" fmla="*/ 11259786 h 11297444"/>
              <a:gd name="connsiteX2" fmla="*/ 5562254 w 9973773"/>
              <a:gd name="connsiteY2" fmla="*/ 11284368 h 11297444"/>
              <a:gd name="connsiteX3" fmla="*/ 5504936 w 9973773"/>
              <a:gd name="connsiteY3" fmla="*/ 11209575 h 11297444"/>
              <a:gd name="connsiteX4" fmla="*/ 5542840 w 9973773"/>
              <a:gd name="connsiteY4" fmla="*/ 11178716 h 11297444"/>
              <a:gd name="connsiteX5" fmla="*/ 5778120 w 9973773"/>
              <a:gd name="connsiteY5" fmla="*/ 11122752 h 11297444"/>
              <a:gd name="connsiteX6" fmla="*/ 5834512 w 9973773"/>
              <a:gd name="connsiteY6" fmla="*/ 11216374 h 11297444"/>
              <a:gd name="connsiteX7" fmla="*/ 5765176 w 9973773"/>
              <a:gd name="connsiteY7" fmla="*/ 11297444 h 11297444"/>
              <a:gd name="connsiteX8" fmla="*/ 5696304 w 9973773"/>
              <a:gd name="connsiteY8" fmla="*/ 11228927 h 11297444"/>
              <a:gd name="connsiteX9" fmla="*/ 5778120 w 9973773"/>
              <a:gd name="connsiteY9" fmla="*/ 11122752 h 11297444"/>
              <a:gd name="connsiteX10" fmla="*/ 5203556 w 9973773"/>
              <a:gd name="connsiteY10" fmla="*/ 9776473 h 11297444"/>
              <a:gd name="connsiteX11" fmla="*/ 5280288 w 9973773"/>
              <a:gd name="connsiteY11" fmla="*/ 9851267 h 11297444"/>
              <a:gd name="connsiteX12" fmla="*/ 5222508 w 9973773"/>
              <a:gd name="connsiteY12" fmla="*/ 9888402 h 11297444"/>
              <a:gd name="connsiteX13" fmla="*/ 5171662 w 9973773"/>
              <a:gd name="connsiteY13" fmla="*/ 9795302 h 11297444"/>
              <a:gd name="connsiteX14" fmla="*/ 5203556 w 9973773"/>
              <a:gd name="connsiteY14" fmla="*/ 9776473 h 11297444"/>
              <a:gd name="connsiteX15" fmla="*/ 3692034 w 9973773"/>
              <a:gd name="connsiteY15" fmla="*/ 9410352 h 11297444"/>
              <a:gd name="connsiteX16" fmla="*/ 3832092 w 9973773"/>
              <a:gd name="connsiteY16" fmla="*/ 9537449 h 11297444"/>
              <a:gd name="connsiteX17" fmla="*/ 3800198 w 9973773"/>
              <a:gd name="connsiteY17" fmla="*/ 9575630 h 11297444"/>
              <a:gd name="connsiteX18" fmla="*/ 3660140 w 9973773"/>
              <a:gd name="connsiteY18" fmla="*/ 9461086 h 11297444"/>
              <a:gd name="connsiteX19" fmla="*/ 3692034 w 9973773"/>
              <a:gd name="connsiteY19" fmla="*/ 9410352 h 11297444"/>
              <a:gd name="connsiteX20" fmla="*/ 5525736 w 9973773"/>
              <a:gd name="connsiteY20" fmla="*/ 9399892 h 11297444"/>
              <a:gd name="connsiteX21" fmla="*/ 5639910 w 9973773"/>
              <a:gd name="connsiteY21" fmla="*/ 9562031 h 11297444"/>
              <a:gd name="connsiteX22" fmla="*/ 5583054 w 9973773"/>
              <a:gd name="connsiteY22" fmla="*/ 9604920 h 11297444"/>
              <a:gd name="connsiteX23" fmla="*/ 5475352 w 9973773"/>
              <a:gd name="connsiteY23" fmla="*/ 9474685 h 11297444"/>
              <a:gd name="connsiteX24" fmla="*/ 5525736 w 9973773"/>
              <a:gd name="connsiteY24" fmla="*/ 9399892 h 11297444"/>
              <a:gd name="connsiteX25" fmla="*/ 6085046 w 9973773"/>
              <a:gd name="connsiteY25" fmla="*/ 9077182 h 11297444"/>
              <a:gd name="connsiteX26" fmla="*/ 6280112 w 9973773"/>
              <a:gd name="connsiteY26" fmla="*/ 9266519 h 11297444"/>
              <a:gd name="connsiteX27" fmla="*/ 6091518 w 9973773"/>
              <a:gd name="connsiteY27" fmla="*/ 9463178 h 11297444"/>
              <a:gd name="connsiteX28" fmla="*/ 5877500 w 9973773"/>
              <a:gd name="connsiteY28" fmla="*/ 9323529 h 11297444"/>
              <a:gd name="connsiteX29" fmla="*/ 6085046 w 9973773"/>
              <a:gd name="connsiteY29" fmla="*/ 9077182 h 11297444"/>
              <a:gd name="connsiteX30" fmla="*/ 2262790 w 9973773"/>
              <a:gd name="connsiteY30" fmla="*/ 9014419 h 11297444"/>
              <a:gd name="connsiteX31" fmla="*/ 2363558 w 9973773"/>
              <a:gd name="connsiteY31" fmla="*/ 9121117 h 11297444"/>
              <a:gd name="connsiteX32" fmla="*/ 2249847 w 9973773"/>
              <a:gd name="connsiteY32" fmla="*/ 9215785 h 11297444"/>
              <a:gd name="connsiteX33" fmla="*/ 2155088 w 9973773"/>
              <a:gd name="connsiteY33" fmla="*/ 9114841 h 11297444"/>
              <a:gd name="connsiteX34" fmla="*/ 2262790 w 9973773"/>
              <a:gd name="connsiteY34" fmla="*/ 9014419 h 11297444"/>
              <a:gd name="connsiteX35" fmla="*/ 5506324 w 9973773"/>
              <a:gd name="connsiteY35" fmla="*/ 8978330 h 11297444"/>
              <a:gd name="connsiteX36" fmla="*/ 5512794 w 9973773"/>
              <a:gd name="connsiteY36" fmla="*/ 9147791 h 11297444"/>
              <a:gd name="connsiteX37" fmla="*/ 5462872 w 9973773"/>
              <a:gd name="connsiteY37" fmla="*/ 9185973 h 11297444"/>
              <a:gd name="connsiteX38" fmla="*/ 5318654 w 9973773"/>
              <a:gd name="connsiteY38" fmla="*/ 9167144 h 11297444"/>
              <a:gd name="connsiteX39" fmla="*/ 5293692 w 9973773"/>
              <a:gd name="connsiteY39" fmla="*/ 9142038 h 11297444"/>
              <a:gd name="connsiteX40" fmla="*/ 5406480 w 9973773"/>
              <a:gd name="connsiteY40" fmla="*/ 9034817 h 11297444"/>
              <a:gd name="connsiteX41" fmla="*/ 5506324 w 9973773"/>
              <a:gd name="connsiteY41" fmla="*/ 8978330 h 11297444"/>
              <a:gd name="connsiteX42" fmla="*/ 3225172 w 9973773"/>
              <a:gd name="connsiteY42" fmla="*/ 8922366 h 11297444"/>
              <a:gd name="connsiteX43" fmla="*/ 3313922 w 9973773"/>
              <a:gd name="connsiteY43" fmla="*/ 8984606 h 11297444"/>
              <a:gd name="connsiteX44" fmla="*/ 3218700 w 9973773"/>
              <a:gd name="connsiteY44" fmla="*/ 9041093 h 11297444"/>
              <a:gd name="connsiteX45" fmla="*/ 3155374 w 9973773"/>
              <a:gd name="connsiteY45" fmla="*/ 8978330 h 11297444"/>
              <a:gd name="connsiteX46" fmla="*/ 3225172 w 9973773"/>
              <a:gd name="connsiteY46" fmla="*/ 8922366 h 11297444"/>
              <a:gd name="connsiteX47" fmla="*/ 1827822 w 9973773"/>
              <a:gd name="connsiteY47" fmla="*/ 8895691 h 11297444"/>
              <a:gd name="connsiteX48" fmla="*/ 1908252 w 9973773"/>
              <a:gd name="connsiteY48" fmla="*/ 8958455 h 11297444"/>
              <a:gd name="connsiteX49" fmla="*/ 1827822 w 9973773"/>
              <a:gd name="connsiteY49" fmla="*/ 9014419 h 11297444"/>
              <a:gd name="connsiteX50" fmla="*/ 1759411 w 9973773"/>
              <a:gd name="connsiteY50" fmla="*/ 8958455 h 11297444"/>
              <a:gd name="connsiteX51" fmla="*/ 1827822 w 9973773"/>
              <a:gd name="connsiteY51" fmla="*/ 8895691 h 11297444"/>
              <a:gd name="connsiteX52" fmla="*/ 6936954 w 9973773"/>
              <a:gd name="connsiteY52" fmla="*/ 8895168 h 11297444"/>
              <a:gd name="connsiteX53" fmla="*/ 7131556 w 9973773"/>
              <a:gd name="connsiteY53" fmla="*/ 9096535 h 11297444"/>
              <a:gd name="connsiteX54" fmla="*/ 6930482 w 9973773"/>
              <a:gd name="connsiteY54" fmla="*/ 9284825 h 11297444"/>
              <a:gd name="connsiteX55" fmla="*/ 6741888 w 9973773"/>
              <a:gd name="connsiteY55" fmla="*/ 9090258 h 11297444"/>
              <a:gd name="connsiteX56" fmla="*/ 6936954 w 9973773"/>
              <a:gd name="connsiteY56" fmla="*/ 8895168 h 11297444"/>
              <a:gd name="connsiteX57" fmla="*/ 2664476 w 9973773"/>
              <a:gd name="connsiteY57" fmla="*/ 8859602 h 11297444"/>
              <a:gd name="connsiteX58" fmla="*/ 2676956 w 9973773"/>
              <a:gd name="connsiteY58" fmla="*/ 8859602 h 11297444"/>
              <a:gd name="connsiteX59" fmla="*/ 2508238 w 9973773"/>
              <a:gd name="connsiteY59" fmla="*/ 9185973 h 11297444"/>
              <a:gd name="connsiteX60" fmla="*/ 2495296 w 9973773"/>
              <a:gd name="connsiteY60" fmla="*/ 9185973 h 11297444"/>
              <a:gd name="connsiteX61" fmla="*/ 2601611 w 9973773"/>
              <a:gd name="connsiteY61" fmla="*/ 8922366 h 11297444"/>
              <a:gd name="connsiteX62" fmla="*/ 2583121 w 9973773"/>
              <a:gd name="connsiteY62" fmla="*/ 8915566 h 11297444"/>
              <a:gd name="connsiteX63" fmla="*/ 2664476 w 9973773"/>
              <a:gd name="connsiteY63" fmla="*/ 8859602 h 11297444"/>
              <a:gd name="connsiteX64" fmla="*/ 3704514 w 9973773"/>
              <a:gd name="connsiteY64" fmla="*/ 8852803 h 11297444"/>
              <a:gd name="connsiteX65" fmla="*/ 3742880 w 9973773"/>
              <a:gd name="connsiteY65" fmla="*/ 8914520 h 11297444"/>
              <a:gd name="connsiteX66" fmla="*/ 3704514 w 9973773"/>
              <a:gd name="connsiteY66" fmla="*/ 8951655 h 11297444"/>
              <a:gd name="connsiteX67" fmla="*/ 3660140 w 9973773"/>
              <a:gd name="connsiteY67" fmla="*/ 8914520 h 11297444"/>
              <a:gd name="connsiteX68" fmla="*/ 3704514 w 9973773"/>
              <a:gd name="connsiteY68" fmla="*/ 8852803 h 11297444"/>
              <a:gd name="connsiteX69" fmla="*/ 5691218 w 9973773"/>
              <a:gd name="connsiteY69" fmla="*/ 8826651 h 11297444"/>
              <a:gd name="connsiteX70" fmla="*/ 5727736 w 9973773"/>
              <a:gd name="connsiteY70" fmla="*/ 8829789 h 11297444"/>
              <a:gd name="connsiteX71" fmla="*/ 5776270 w 9973773"/>
              <a:gd name="connsiteY71" fmla="*/ 8882092 h 11297444"/>
              <a:gd name="connsiteX72" fmla="*/ 5801694 w 9973773"/>
              <a:gd name="connsiteY72" fmla="*/ 8995067 h 11297444"/>
              <a:gd name="connsiteX73" fmla="*/ 5782742 w 9973773"/>
              <a:gd name="connsiteY73" fmla="*/ 8989313 h 11297444"/>
              <a:gd name="connsiteX74" fmla="*/ 5700926 w 9973773"/>
              <a:gd name="connsiteY74" fmla="*/ 9077182 h 11297444"/>
              <a:gd name="connsiteX75" fmla="*/ 5625118 w 9973773"/>
              <a:gd name="connsiteY75" fmla="*/ 8976761 h 11297444"/>
              <a:gd name="connsiteX76" fmla="*/ 5650542 w 9973773"/>
              <a:gd name="connsiteY76" fmla="*/ 8838158 h 11297444"/>
              <a:gd name="connsiteX77" fmla="*/ 5691218 w 9973773"/>
              <a:gd name="connsiteY77" fmla="*/ 8826651 h 11297444"/>
              <a:gd name="connsiteX78" fmla="*/ 7943248 w 9973773"/>
              <a:gd name="connsiteY78" fmla="*/ 8796315 h 11297444"/>
              <a:gd name="connsiteX79" fmla="*/ 8032460 w 9973773"/>
              <a:gd name="connsiteY79" fmla="*/ 8796315 h 11297444"/>
              <a:gd name="connsiteX80" fmla="*/ 8095788 w 9973773"/>
              <a:gd name="connsiteY80" fmla="*/ 8815144 h 11297444"/>
              <a:gd name="connsiteX81" fmla="*/ 8102260 w 9973773"/>
              <a:gd name="connsiteY81" fmla="*/ 8883661 h 11297444"/>
              <a:gd name="connsiteX82" fmla="*/ 7968672 w 9973773"/>
              <a:gd name="connsiteY82" fmla="*/ 9008143 h 11297444"/>
              <a:gd name="connsiteX83" fmla="*/ 7924760 w 9973773"/>
              <a:gd name="connsiteY83" fmla="*/ 9021218 h 11297444"/>
              <a:gd name="connsiteX84" fmla="*/ 7797644 w 9973773"/>
              <a:gd name="connsiteY84" fmla="*/ 8889938 h 11297444"/>
              <a:gd name="connsiteX85" fmla="*/ 7943248 w 9973773"/>
              <a:gd name="connsiteY85" fmla="*/ 8796315 h 11297444"/>
              <a:gd name="connsiteX86" fmla="*/ 5280288 w 9973773"/>
              <a:gd name="connsiteY86" fmla="*/ 8750289 h 11297444"/>
              <a:gd name="connsiteX87" fmla="*/ 5380132 w 9973773"/>
              <a:gd name="connsiteY87" fmla="*/ 8826128 h 11297444"/>
              <a:gd name="connsiteX88" fmla="*/ 5504936 w 9973773"/>
              <a:gd name="connsiteY88" fmla="*/ 8978330 h 11297444"/>
              <a:gd name="connsiteX89" fmla="*/ 5330210 w 9973773"/>
              <a:gd name="connsiteY89" fmla="*/ 8876862 h 11297444"/>
              <a:gd name="connsiteX90" fmla="*/ 5317728 w 9973773"/>
              <a:gd name="connsiteY90" fmla="*/ 8927073 h 11297444"/>
              <a:gd name="connsiteX91" fmla="*/ 5242846 w 9973773"/>
              <a:gd name="connsiteY91" fmla="*/ 8946425 h 11297444"/>
              <a:gd name="connsiteX92" fmla="*/ 5230828 w 9973773"/>
              <a:gd name="connsiteY92" fmla="*/ 8858033 h 11297444"/>
              <a:gd name="connsiteX93" fmla="*/ 5280288 w 9973773"/>
              <a:gd name="connsiteY93" fmla="*/ 8750289 h 11297444"/>
              <a:gd name="connsiteX94" fmla="*/ 6911530 w 9973773"/>
              <a:gd name="connsiteY94" fmla="*/ 8694325 h 11297444"/>
              <a:gd name="connsiteX95" fmla="*/ 6943424 w 9973773"/>
              <a:gd name="connsiteY95" fmla="*/ 8769641 h 11297444"/>
              <a:gd name="connsiteX96" fmla="*/ 6815848 w 9973773"/>
              <a:gd name="connsiteY96" fmla="*/ 8902490 h 11297444"/>
              <a:gd name="connsiteX97" fmla="*/ 6815848 w 9973773"/>
              <a:gd name="connsiteY97" fmla="*/ 8775917 h 11297444"/>
              <a:gd name="connsiteX98" fmla="*/ 6867156 w 9973773"/>
              <a:gd name="connsiteY98" fmla="*/ 8744535 h 11297444"/>
              <a:gd name="connsiteX99" fmla="*/ 6911530 w 9973773"/>
              <a:gd name="connsiteY99" fmla="*/ 8694325 h 11297444"/>
              <a:gd name="connsiteX100" fmla="*/ 6306922 w 9973773"/>
              <a:gd name="connsiteY100" fmla="*/ 8638360 h 11297444"/>
              <a:gd name="connsiteX101" fmla="*/ 6432188 w 9973773"/>
              <a:gd name="connsiteY101" fmla="*/ 8739305 h 11297444"/>
              <a:gd name="connsiteX102" fmla="*/ 6331882 w 9973773"/>
              <a:gd name="connsiteY102" fmla="*/ 8872155 h 11297444"/>
              <a:gd name="connsiteX103" fmla="*/ 6188126 w 9973773"/>
              <a:gd name="connsiteY103" fmla="*/ 8859602 h 11297444"/>
              <a:gd name="connsiteX104" fmla="*/ 6200144 w 9973773"/>
              <a:gd name="connsiteY104" fmla="*/ 8764411 h 11297444"/>
              <a:gd name="connsiteX105" fmla="*/ 6306922 w 9973773"/>
              <a:gd name="connsiteY105" fmla="*/ 8638360 h 11297444"/>
              <a:gd name="connsiteX106" fmla="*/ 5908934 w 9973773"/>
              <a:gd name="connsiteY106" fmla="*/ 8575597 h 11297444"/>
              <a:gd name="connsiteX107" fmla="*/ 6003230 w 9973773"/>
              <a:gd name="connsiteY107" fmla="*/ 8662943 h 11297444"/>
              <a:gd name="connsiteX108" fmla="*/ 5915404 w 9973773"/>
              <a:gd name="connsiteY108" fmla="*/ 8750289 h 11297444"/>
              <a:gd name="connsiteX109" fmla="*/ 5814636 w 9973773"/>
              <a:gd name="connsiteY109" fmla="*/ 8656666 h 11297444"/>
              <a:gd name="connsiteX110" fmla="*/ 5908934 w 9973773"/>
              <a:gd name="connsiteY110" fmla="*/ 8575597 h 11297444"/>
              <a:gd name="connsiteX111" fmla="*/ 1808408 w 9973773"/>
              <a:gd name="connsiteY111" fmla="*/ 8381030 h 11297444"/>
              <a:gd name="connsiteX112" fmla="*/ 1820889 w 9973773"/>
              <a:gd name="connsiteY112" fmla="*/ 8381030 h 11297444"/>
              <a:gd name="connsiteX113" fmla="*/ 1898545 w 9973773"/>
              <a:gd name="connsiteY113" fmla="*/ 8694325 h 11297444"/>
              <a:gd name="connsiteX114" fmla="*/ 1776052 w 9973773"/>
              <a:gd name="connsiteY114" fmla="*/ 8456346 h 11297444"/>
              <a:gd name="connsiteX115" fmla="*/ 1814880 w 9973773"/>
              <a:gd name="connsiteY115" fmla="*/ 8568797 h 11297444"/>
              <a:gd name="connsiteX116" fmla="*/ 1808408 w 9973773"/>
              <a:gd name="connsiteY116" fmla="*/ 8381030 h 11297444"/>
              <a:gd name="connsiteX117" fmla="*/ 8838144 w 9973773"/>
              <a:gd name="connsiteY117" fmla="*/ 7813019 h 11297444"/>
              <a:gd name="connsiteX118" fmla="*/ 8963412 w 9973773"/>
              <a:gd name="connsiteY118" fmla="*/ 7876306 h 11297444"/>
              <a:gd name="connsiteX119" fmla="*/ 8838144 w 9973773"/>
              <a:gd name="connsiteY119" fmla="*/ 8047337 h 11297444"/>
              <a:gd name="connsiteX120" fmla="*/ 8725358 w 9973773"/>
              <a:gd name="connsiteY120" fmla="*/ 7933316 h 11297444"/>
              <a:gd name="connsiteX121" fmla="*/ 8838144 w 9973773"/>
              <a:gd name="connsiteY121" fmla="*/ 7813019 h 11297444"/>
              <a:gd name="connsiteX122" fmla="*/ 763979 w 9973773"/>
              <a:gd name="connsiteY122" fmla="*/ 7420289 h 11297444"/>
              <a:gd name="connsiteX123" fmla="*/ 799340 w 9973773"/>
              <a:gd name="connsiteY123" fmla="*/ 7423362 h 11297444"/>
              <a:gd name="connsiteX124" fmla="*/ 711977 w 9973773"/>
              <a:gd name="connsiteY124" fmla="*/ 7526399 h 11297444"/>
              <a:gd name="connsiteX125" fmla="*/ 736938 w 9973773"/>
              <a:gd name="connsiteY125" fmla="*/ 7420747 h 11297444"/>
              <a:gd name="connsiteX126" fmla="*/ 763979 w 9973773"/>
              <a:gd name="connsiteY126" fmla="*/ 7420289 h 11297444"/>
              <a:gd name="connsiteX127" fmla="*/ 1128454 w 9973773"/>
              <a:gd name="connsiteY127" fmla="*/ 7337585 h 11297444"/>
              <a:gd name="connsiteX128" fmla="*/ 1235232 w 9973773"/>
              <a:gd name="connsiteY128" fmla="*/ 7406102 h 11297444"/>
              <a:gd name="connsiteX129" fmla="*/ 1128454 w 9973773"/>
              <a:gd name="connsiteY129" fmla="*/ 7480895 h 11297444"/>
              <a:gd name="connsiteX130" fmla="*/ 1053571 w 9973773"/>
              <a:gd name="connsiteY130" fmla="*/ 7412379 h 11297444"/>
              <a:gd name="connsiteX131" fmla="*/ 1128454 w 9973773"/>
              <a:gd name="connsiteY131" fmla="*/ 7337585 h 11297444"/>
              <a:gd name="connsiteX132" fmla="*/ 883467 w 9973773"/>
              <a:gd name="connsiteY132" fmla="*/ 7143541 h 11297444"/>
              <a:gd name="connsiteX133" fmla="*/ 914900 w 9973773"/>
              <a:gd name="connsiteY133" fmla="*/ 7161848 h 11297444"/>
              <a:gd name="connsiteX134" fmla="*/ 821065 w 9973773"/>
              <a:gd name="connsiteY134" fmla="*/ 7285283 h 11297444"/>
              <a:gd name="connsiteX135" fmla="*/ 796104 w 9973773"/>
              <a:gd name="connsiteY135" fmla="*/ 7266976 h 11297444"/>
              <a:gd name="connsiteX136" fmla="*/ 883467 w 9973773"/>
              <a:gd name="connsiteY136" fmla="*/ 7143541 h 11297444"/>
              <a:gd name="connsiteX137" fmla="*/ 681007 w 9973773"/>
              <a:gd name="connsiteY137" fmla="*/ 7110591 h 11297444"/>
              <a:gd name="connsiteX138" fmla="*/ 649112 w 9973773"/>
              <a:gd name="connsiteY138" fmla="*/ 7199505 h 11297444"/>
              <a:gd name="connsiteX139" fmla="*/ 592719 w 9973773"/>
              <a:gd name="connsiteY139" fmla="*/ 7275345 h 11297444"/>
              <a:gd name="connsiteX140" fmla="*/ 542335 w 9973773"/>
              <a:gd name="connsiteY140" fmla="*/ 7230887 h 11297444"/>
              <a:gd name="connsiteX141" fmla="*/ 579776 w 9973773"/>
              <a:gd name="connsiteY141" fmla="*/ 7141972 h 11297444"/>
              <a:gd name="connsiteX142" fmla="*/ 681007 w 9973773"/>
              <a:gd name="connsiteY142" fmla="*/ 7110591 h 11297444"/>
              <a:gd name="connsiteX143" fmla="*/ 95826 w 9973773"/>
              <a:gd name="connsiteY143" fmla="*/ 7040439 h 11297444"/>
              <a:gd name="connsiteX144" fmla="*/ 159138 w 9973773"/>
              <a:gd name="connsiteY144" fmla="*/ 7059857 h 11297444"/>
              <a:gd name="connsiteX145" fmla="*/ 121235 w 9973773"/>
              <a:gd name="connsiteY145" fmla="*/ 7135696 h 11297444"/>
              <a:gd name="connsiteX146" fmla="*/ 32485 w 9973773"/>
              <a:gd name="connsiteY146" fmla="*/ 7192706 h 11297444"/>
              <a:gd name="connsiteX147" fmla="*/ 1052 w 9973773"/>
              <a:gd name="connsiteY147" fmla="*/ 7123666 h 11297444"/>
              <a:gd name="connsiteX148" fmla="*/ 82869 w 9973773"/>
              <a:gd name="connsiteY148" fmla="*/ 7041028 h 11297444"/>
              <a:gd name="connsiteX149" fmla="*/ 95826 w 9973773"/>
              <a:gd name="connsiteY149" fmla="*/ 7040439 h 11297444"/>
              <a:gd name="connsiteX150" fmla="*/ 588096 w 9973773"/>
              <a:gd name="connsiteY150" fmla="*/ 6865813 h 11297444"/>
              <a:gd name="connsiteX151" fmla="*/ 651423 w 9973773"/>
              <a:gd name="connsiteY151" fmla="*/ 6916547 h 11297444"/>
              <a:gd name="connsiteX152" fmla="*/ 632471 w 9973773"/>
              <a:gd name="connsiteY152" fmla="*/ 6978787 h 11297444"/>
              <a:gd name="connsiteX153" fmla="*/ 550655 w 9973773"/>
              <a:gd name="connsiteY153" fmla="*/ 7016968 h 11297444"/>
              <a:gd name="connsiteX154" fmla="*/ 487328 w 9973773"/>
              <a:gd name="connsiteY154" fmla="*/ 7003893 h 11297444"/>
              <a:gd name="connsiteX155" fmla="*/ 234946 w 9973773"/>
              <a:gd name="connsiteY155" fmla="*/ 7054626 h 11297444"/>
              <a:gd name="connsiteX156" fmla="*/ 234946 w 9973773"/>
              <a:gd name="connsiteY156" fmla="*/ 7035274 h 11297444"/>
              <a:gd name="connsiteX157" fmla="*/ 449425 w 9973773"/>
              <a:gd name="connsiteY157" fmla="*/ 6960481 h 11297444"/>
              <a:gd name="connsiteX158" fmla="*/ 588096 w 9973773"/>
              <a:gd name="connsiteY158" fmla="*/ 6865813 h 11297444"/>
              <a:gd name="connsiteX159" fmla="*/ 876996 w 9973773"/>
              <a:gd name="connsiteY159" fmla="*/ 6859013 h 11297444"/>
              <a:gd name="connsiteX160" fmla="*/ 907966 w 9973773"/>
              <a:gd name="connsiteY160" fmla="*/ 6859013 h 11297444"/>
              <a:gd name="connsiteX161" fmla="*/ 938936 w 9973773"/>
              <a:gd name="connsiteY161" fmla="*/ 6872089 h 11297444"/>
              <a:gd name="connsiteX162" fmla="*/ 1007348 w 9973773"/>
              <a:gd name="connsiteY162" fmla="*/ 6928053 h 11297444"/>
              <a:gd name="connsiteX163" fmla="*/ 1000876 w 9973773"/>
              <a:gd name="connsiteY163" fmla="*/ 6959435 h 11297444"/>
              <a:gd name="connsiteX164" fmla="*/ 895486 w 9973773"/>
              <a:gd name="connsiteY164" fmla="*/ 6959435 h 11297444"/>
              <a:gd name="connsiteX165" fmla="*/ 852035 w 9973773"/>
              <a:gd name="connsiteY165" fmla="*/ 6909224 h 11297444"/>
              <a:gd name="connsiteX166" fmla="*/ 876996 w 9973773"/>
              <a:gd name="connsiteY166" fmla="*/ 6859013 h 11297444"/>
              <a:gd name="connsiteX167" fmla="*/ 9738586 w 9973773"/>
              <a:gd name="connsiteY167" fmla="*/ 6394563 h 11297444"/>
              <a:gd name="connsiteX168" fmla="*/ 9941048 w 9973773"/>
              <a:gd name="connsiteY168" fmla="*/ 6438497 h 11297444"/>
              <a:gd name="connsiteX169" fmla="*/ 9972480 w 9973773"/>
              <a:gd name="connsiteY169" fmla="*/ 6507014 h 11297444"/>
              <a:gd name="connsiteX170" fmla="*/ 9909616 w 9973773"/>
              <a:gd name="connsiteY170" fmla="*/ 6582330 h 11297444"/>
              <a:gd name="connsiteX171" fmla="*/ 9694212 w 9973773"/>
              <a:gd name="connsiteY171" fmla="*/ 6526366 h 11297444"/>
              <a:gd name="connsiteX172" fmla="*/ 9668788 w 9973773"/>
              <a:gd name="connsiteY172" fmla="*/ 6451050 h 11297444"/>
              <a:gd name="connsiteX173" fmla="*/ 9738586 w 9973773"/>
              <a:gd name="connsiteY173" fmla="*/ 6394563 h 11297444"/>
              <a:gd name="connsiteX174" fmla="*/ 827536 w 9973773"/>
              <a:gd name="connsiteY174" fmla="*/ 6136709 h 11297444"/>
              <a:gd name="connsiteX175" fmla="*/ 901957 w 9973773"/>
              <a:gd name="connsiteY175" fmla="*/ 6149262 h 11297444"/>
              <a:gd name="connsiteX176" fmla="*/ 813207 w 9973773"/>
              <a:gd name="connsiteY176" fmla="*/ 6216733 h 11297444"/>
              <a:gd name="connsiteX177" fmla="*/ 756352 w 9973773"/>
              <a:gd name="connsiteY177" fmla="*/ 6216733 h 11297444"/>
              <a:gd name="connsiteX178" fmla="*/ 762361 w 9973773"/>
              <a:gd name="connsiteY178" fmla="*/ 6161291 h 11297444"/>
              <a:gd name="connsiteX179" fmla="*/ 827536 w 9973773"/>
              <a:gd name="connsiteY179" fmla="*/ 6136709 h 11297444"/>
              <a:gd name="connsiteX180" fmla="*/ 7409362 w 9973773"/>
              <a:gd name="connsiteY180" fmla="*/ 6060870 h 11297444"/>
              <a:gd name="connsiteX181" fmla="*/ 7435248 w 9973773"/>
              <a:gd name="connsiteY181" fmla="*/ 6104281 h 11297444"/>
              <a:gd name="connsiteX182" fmla="*/ 7428776 w 9973773"/>
              <a:gd name="connsiteY182" fmla="*/ 6147693 h 11297444"/>
              <a:gd name="connsiteX183" fmla="*/ 7383940 w 9973773"/>
              <a:gd name="connsiteY183" fmla="*/ 6153446 h 11297444"/>
              <a:gd name="connsiteX184" fmla="*/ 7346036 w 9973773"/>
              <a:gd name="connsiteY184" fmla="*/ 6116834 h 11297444"/>
              <a:gd name="connsiteX185" fmla="*/ 7383940 w 9973773"/>
              <a:gd name="connsiteY185" fmla="*/ 6104281 h 11297444"/>
              <a:gd name="connsiteX186" fmla="*/ 7409362 w 9973773"/>
              <a:gd name="connsiteY186" fmla="*/ 6060870 h 11297444"/>
              <a:gd name="connsiteX187" fmla="*/ 846026 w 9973773"/>
              <a:gd name="connsiteY187" fmla="*/ 6021643 h 11297444"/>
              <a:gd name="connsiteX188" fmla="*/ 852035 w 9973773"/>
              <a:gd name="connsiteY188" fmla="*/ 6034195 h 11297444"/>
              <a:gd name="connsiteX189" fmla="*/ 606124 w 9973773"/>
              <a:gd name="connsiteY189" fmla="*/ 6103758 h 11297444"/>
              <a:gd name="connsiteX190" fmla="*/ 681931 w 9973773"/>
              <a:gd name="connsiteY190" fmla="*/ 6330230 h 11297444"/>
              <a:gd name="connsiteX191" fmla="*/ 548806 w 9973773"/>
              <a:gd name="connsiteY191" fmla="*/ 6537873 h 11297444"/>
              <a:gd name="connsiteX192" fmla="*/ 530316 w 9973773"/>
              <a:gd name="connsiteY192" fmla="*/ 6714657 h 11297444"/>
              <a:gd name="connsiteX193" fmla="*/ 517836 w 9973773"/>
              <a:gd name="connsiteY193" fmla="*/ 6582330 h 11297444"/>
              <a:gd name="connsiteX194" fmla="*/ 543259 w 9973773"/>
              <a:gd name="connsiteY194" fmla="*/ 6500215 h 11297444"/>
              <a:gd name="connsiteX195" fmla="*/ 473461 w 9973773"/>
              <a:gd name="connsiteY195" fmla="*/ 6412346 h 11297444"/>
              <a:gd name="connsiteX196" fmla="*/ 473461 w 9973773"/>
              <a:gd name="connsiteY196" fmla="*/ 6368411 h 11297444"/>
              <a:gd name="connsiteX197" fmla="*/ 366222 w 9973773"/>
              <a:gd name="connsiteY197" fmla="*/ 6204180 h 11297444"/>
              <a:gd name="connsiteX198" fmla="*/ 353279 w 9973773"/>
              <a:gd name="connsiteY198" fmla="*/ 6128864 h 11297444"/>
              <a:gd name="connsiteX199" fmla="*/ 454509 w 9973773"/>
              <a:gd name="connsiteY199" fmla="*/ 6053024 h 11297444"/>
              <a:gd name="connsiteX200" fmla="*/ 846026 w 9973773"/>
              <a:gd name="connsiteY200" fmla="*/ 6021643 h 11297444"/>
              <a:gd name="connsiteX201" fmla="*/ 7742174 w 9973773"/>
              <a:gd name="connsiteY201" fmla="*/ 5922267 h 11297444"/>
              <a:gd name="connsiteX202" fmla="*/ 7900260 w 9973773"/>
              <a:gd name="connsiteY202" fmla="*/ 6079176 h 11297444"/>
              <a:gd name="connsiteX203" fmla="*/ 7748646 w 9973773"/>
              <a:gd name="connsiteY203" fmla="*/ 6229808 h 11297444"/>
              <a:gd name="connsiteX204" fmla="*/ 7590098 w 9973773"/>
              <a:gd name="connsiteY204" fmla="*/ 6085452 h 11297444"/>
              <a:gd name="connsiteX205" fmla="*/ 7742174 w 9973773"/>
              <a:gd name="connsiteY205" fmla="*/ 5922267 h 11297444"/>
              <a:gd name="connsiteX206" fmla="*/ 7565600 w 9973773"/>
              <a:gd name="connsiteY206" fmla="*/ 5797263 h 11297444"/>
              <a:gd name="connsiteX207" fmla="*/ 7577618 w 9973773"/>
              <a:gd name="connsiteY207" fmla="*/ 5809815 h 11297444"/>
              <a:gd name="connsiteX208" fmla="*/ 7534628 w 9973773"/>
              <a:gd name="connsiteY208" fmla="*/ 5896115 h 11297444"/>
              <a:gd name="connsiteX209" fmla="*/ 7590098 w 9973773"/>
              <a:gd name="connsiteY209" fmla="*/ 5921221 h 11297444"/>
              <a:gd name="connsiteX210" fmla="*/ 7590098 w 9973773"/>
              <a:gd name="connsiteY210" fmla="*/ 5940050 h 11297444"/>
              <a:gd name="connsiteX211" fmla="*/ 7534628 w 9973773"/>
              <a:gd name="connsiteY211" fmla="*/ 5945803 h 11297444"/>
              <a:gd name="connsiteX212" fmla="*/ 7497188 w 9973773"/>
              <a:gd name="connsiteY212" fmla="*/ 5859503 h 11297444"/>
              <a:gd name="connsiteX213" fmla="*/ 7565600 w 9973773"/>
              <a:gd name="connsiteY213" fmla="*/ 5797263 h 11297444"/>
              <a:gd name="connsiteX214" fmla="*/ 8352330 w 9973773"/>
              <a:gd name="connsiteY214" fmla="*/ 5764312 h 11297444"/>
              <a:gd name="connsiteX215" fmla="*/ 8484532 w 9973773"/>
              <a:gd name="connsiteY215" fmla="*/ 5942665 h 11297444"/>
              <a:gd name="connsiteX216" fmla="*/ 8352330 w 9973773"/>
              <a:gd name="connsiteY216" fmla="*/ 5764312 h 11297444"/>
              <a:gd name="connsiteX217" fmla="*/ 106905 w 9973773"/>
              <a:gd name="connsiteY217" fmla="*/ 5394530 h 11297444"/>
              <a:gd name="connsiteX218" fmla="*/ 175779 w 9973773"/>
              <a:gd name="connsiteY218" fmla="*/ 5437941 h 11297444"/>
              <a:gd name="connsiteX219" fmla="*/ 100434 w 9973773"/>
              <a:gd name="connsiteY219" fmla="*/ 5487629 h 11297444"/>
              <a:gd name="connsiteX220" fmla="*/ 43578 w 9973773"/>
              <a:gd name="connsiteY220" fmla="*/ 5437941 h 11297444"/>
              <a:gd name="connsiteX221" fmla="*/ 106905 w 9973773"/>
              <a:gd name="connsiteY221" fmla="*/ 5394530 h 11297444"/>
              <a:gd name="connsiteX222" fmla="*/ 7995944 w 9973773"/>
              <a:gd name="connsiteY222" fmla="*/ 5298815 h 11297444"/>
              <a:gd name="connsiteX223" fmla="*/ 7995944 w 9973773"/>
              <a:gd name="connsiteY223" fmla="*/ 5493382 h 11297444"/>
              <a:gd name="connsiteX224" fmla="*/ 7995944 w 9973773"/>
              <a:gd name="connsiteY224" fmla="*/ 5298815 h 11297444"/>
              <a:gd name="connsiteX225" fmla="*/ 7843404 w 9973773"/>
              <a:gd name="connsiteY225" fmla="*/ 5223499 h 11297444"/>
              <a:gd name="connsiteX226" fmla="*/ 7881772 w 9973773"/>
              <a:gd name="connsiteY226" fmla="*/ 5424342 h 11297444"/>
              <a:gd name="connsiteX227" fmla="*/ 7849876 w 9973773"/>
              <a:gd name="connsiteY227" fmla="*/ 5424342 h 11297444"/>
              <a:gd name="connsiteX228" fmla="*/ 7817982 w 9973773"/>
              <a:gd name="connsiteY228" fmla="*/ 5254881 h 11297444"/>
              <a:gd name="connsiteX229" fmla="*/ 7862820 w 9973773"/>
              <a:gd name="connsiteY229" fmla="*/ 5261157 h 11297444"/>
              <a:gd name="connsiteX230" fmla="*/ 7843404 w 9973773"/>
              <a:gd name="connsiteY230" fmla="*/ 5223499 h 11297444"/>
              <a:gd name="connsiteX231" fmla="*/ 1039242 w 9973773"/>
              <a:gd name="connsiteY231" fmla="*/ 5143998 h 11297444"/>
              <a:gd name="connsiteX232" fmla="*/ 1076683 w 9973773"/>
              <a:gd name="connsiteY232" fmla="*/ 5198917 h 11297444"/>
              <a:gd name="connsiteX233" fmla="*/ 1045251 w 9973773"/>
              <a:gd name="connsiteY233" fmla="*/ 5216700 h 11297444"/>
              <a:gd name="connsiteX234" fmla="*/ 969906 w 9973773"/>
              <a:gd name="connsiteY234" fmla="*/ 5223499 h 11297444"/>
              <a:gd name="connsiteX235" fmla="*/ 957426 w 9973773"/>
              <a:gd name="connsiteY235" fmla="*/ 5192640 h 11297444"/>
              <a:gd name="connsiteX236" fmla="*/ 1014281 w 9973773"/>
              <a:gd name="connsiteY236" fmla="*/ 5156028 h 11297444"/>
              <a:gd name="connsiteX237" fmla="*/ 1039242 w 9973773"/>
              <a:gd name="connsiteY237" fmla="*/ 5143998 h 11297444"/>
              <a:gd name="connsiteX238" fmla="*/ 7855424 w 9973773"/>
              <a:gd name="connsiteY238" fmla="*/ 5081235 h 11297444"/>
              <a:gd name="connsiteX239" fmla="*/ 7880846 w 9973773"/>
              <a:gd name="connsiteY239" fmla="*/ 5200486 h 11297444"/>
              <a:gd name="connsiteX240" fmla="*/ 7774994 w 9973773"/>
              <a:gd name="connsiteY240" fmla="*/ 5181134 h 11297444"/>
              <a:gd name="connsiteX241" fmla="*/ 7855424 w 9973773"/>
              <a:gd name="connsiteY241" fmla="*/ 5081235 h 11297444"/>
              <a:gd name="connsiteX242" fmla="*/ 952341 w 9973773"/>
              <a:gd name="connsiteY242" fmla="*/ 4902882 h 11297444"/>
              <a:gd name="connsiteX243" fmla="*/ 1083155 w 9973773"/>
              <a:gd name="connsiteY243" fmla="*/ 5023179 h 11297444"/>
              <a:gd name="connsiteX244" fmla="*/ 952341 w 9973773"/>
              <a:gd name="connsiteY244" fmla="*/ 5137722 h 11297444"/>
              <a:gd name="connsiteX245" fmla="*/ 802576 w 9973773"/>
              <a:gd name="connsiteY245" fmla="*/ 5042531 h 11297444"/>
              <a:gd name="connsiteX246" fmla="*/ 952341 w 9973773"/>
              <a:gd name="connsiteY246" fmla="*/ 4902882 h 11297444"/>
              <a:gd name="connsiteX247" fmla="*/ 9469100 w 9973773"/>
              <a:gd name="connsiteY247" fmla="*/ 4833319 h 11297444"/>
              <a:gd name="connsiteX248" fmla="*/ 9675722 w 9973773"/>
              <a:gd name="connsiteY248" fmla="*/ 4979244 h 11297444"/>
              <a:gd name="connsiteX249" fmla="*/ 9475110 w 9973773"/>
              <a:gd name="connsiteY249" fmla="*/ 5131446 h 11297444"/>
              <a:gd name="connsiteX250" fmla="*/ 9312402 w 9973773"/>
              <a:gd name="connsiteY250" fmla="*/ 4966691 h 11297444"/>
              <a:gd name="connsiteX251" fmla="*/ 9469100 w 9973773"/>
              <a:gd name="connsiteY251" fmla="*/ 4833319 h 11297444"/>
              <a:gd name="connsiteX252" fmla="*/ 492875 w 9973773"/>
              <a:gd name="connsiteY252" fmla="*/ 4741266 h 11297444"/>
              <a:gd name="connsiteX253" fmla="*/ 575154 w 9973773"/>
              <a:gd name="connsiteY253" fmla="*/ 4810828 h 11297444"/>
              <a:gd name="connsiteX254" fmla="*/ 499346 w 9973773"/>
              <a:gd name="connsiteY254" fmla="*/ 4873592 h 11297444"/>
              <a:gd name="connsiteX255" fmla="*/ 429548 w 9973773"/>
              <a:gd name="connsiteY255" fmla="*/ 4798276 h 11297444"/>
              <a:gd name="connsiteX256" fmla="*/ 492875 w 9973773"/>
              <a:gd name="connsiteY256" fmla="*/ 4741266 h 11297444"/>
              <a:gd name="connsiteX257" fmla="*/ 8642616 w 9973773"/>
              <a:gd name="connsiteY257" fmla="*/ 4570235 h 11297444"/>
              <a:gd name="connsiteX258" fmla="*/ 8692076 w 9973773"/>
              <a:gd name="connsiteY258" fmla="*/ 4658104 h 11297444"/>
              <a:gd name="connsiteX259" fmla="*/ 8593620 w 9973773"/>
              <a:gd name="connsiteY259" fmla="*/ 4715114 h 11297444"/>
              <a:gd name="connsiteX260" fmla="*/ 8605638 w 9973773"/>
              <a:gd name="connsiteY260" fmla="*/ 4645551 h 11297444"/>
              <a:gd name="connsiteX261" fmla="*/ 8642616 w 9973773"/>
              <a:gd name="connsiteY261" fmla="*/ 4570235 h 11297444"/>
              <a:gd name="connsiteX262" fmla="*/ 9040144 w 9973773"/>
              <a:gd name="connsiteY262" fmla="*/ 4332256 h 11297444"/>
              <a:gd name="connsiteX263" fmla="*/ 9057708 w 9973773"/>
              <a:gd name="connsiteY263" fmla="*/ 4336179 h 11297444"/>
              <a:gd name="connsiteX264" fmla="*/ 9083126 w 9973773"/>
              <a:gd name="connsiteY264" fmla="*/ 4344222 h 11297444"/>
              <a:gd name="connsiteX265" fmla="*/ 9083132 w 9973773"/>
              <a:gd name="connsiteY265" fmla="*/ 4344285 h 11297444"/>
              <a:gd name="connsiteX266" fmla="*/ 9083264 w 9973773"/>
              <a:gd name="connsiteY266" fmla="*/ 4344265 h 11297444"/>
              <a:gd name="connsiteX267" fmla="*/ 9084980 w 9973773"/>
              <a:gd name="connsiteY267" fmla="*/ 4344808 h 11297444"/>
              <a:gd name="connsiteX268" fmla="*/ 9021192 w 9973773"/>
              <a:gd name="connsiteY268" fmla="*/ 4451507 h 11297444"/>
              <a:gd name="connsiteX269" fmla="*/ 8919498 w 9973773"/>
              <a:gd name="connsiteY269" fmla="*/ 4438954 h 11297444"/>
              <a:gd name="connsiteX270" fmla="*/ 9040144 w 9973773"/>
              <a:gd name="connsiteY270" fmla="*/ 4332256 h 11297444"/>
              <a:gd name="connsiteX271" fmla="*/ 9070650 w 9973773"/>
              <a:gd name="connsiteY271" fmla="*/ 4249617 h 11297444"/>
              <a:gd name="connsiteX272" fmla="*/ 9133516 w 9973773"/>
              <a:gd name="connsiteY272" fmla="*/ 4293551 h 11297444"/>
              <a:gd name="connsiteX273" fmla="*/ 9209322 w 9973773"/>
              <a:gd name="connsiteY273" fmla="*/ 4255893 h 11297444"/>
              <a:gd name="connsiteX274" fmla="*/ 9234744 w 9973773"/>
              <a:gd name="connsiteY274" fmla="*/ 4293551 h 11297444"/>
              <a:gd name="connsiteX275" fmla="*/ 9171880 w 9973773"/>
              <a:gd name="connsiteY275" fmla="*/ 4324933 h 11297444"/>
              <a:gd name="connsiteX276" fmla="*/ 9190832 w 9973773"/>
              <a:gd name="connsiteY276" fmla="*/ 4388220 h 11297444"/>
              <a:gd name="connsiteX277" fmla="*/ 9209322 w 9973773"/>
              <a:gd name="connsiteY277" fmla="*/ 4388220 h 11297444"/>
              <a:gd name="connsiteX278" fmla="*/ 9354928 w 9973773"/>
              <a:gd name="connsiteY278" fmla="*/ 4457260 h 11297444"/>
              <a:gd name="connsiteX279" fmla="*/ 9487590 w 9973773"/>
              <a:gd name="connsiteY279" fmla="*/ 4620969 h 11297444"/>
              <a:gd name="connsiteX280" fmla="*/ 9392832 w 9973773"/>
              <a:gd name="connsiteY280" fmla="*/ 4802983 h 11297444"/>
              <a:gd name="connsiteX281" fmla="*/ 9184360 w 9973773"/>
              <a:gd name="connsiteY281" fmla="*/ 4802983 h 11297444"/>
              <a:gd name="connsiteX282" fmla="*/ 9133516 w 9973773"/>
              <a:gd name="connsiteY282" fmla="*/ 4759049 h 11297444"/>
              <a:gd name="connsiteX283" fmla="*/ 9064180 w 9973773"/>
              <a:gd name="connsiteY283" fmla="*/ 4802983 h 11297444"/>
              <a:gd name="connsiteX284" fmla="*/ 9045228 w 9973773"/>
              <a:gd name="connsiteY284" fmla="*/ 4790430 h 11297444"/>
              <a:gd name="connsiteX285" fmla="*/ 9089602 w 9973773"/>
              <a:gd name="connsiteY285" fmla="*/ 4721390 h 11297444"/>
              <a:gd name="connsiteX286" fmla="*/ 9177890 w 9973773"/>
              <a:gd name="connsiteY286" fmla="*/ 4482365 h 11297444"/>
              <a:gd name="connsiteX287" fmla="*/ 9096074 w 9973773"/>
              <a:gd name="connsiteY287" fmla="*/ 4419602 h 11297444"/>
              <a:gd name="connsiteX288" fmla="*/ 9139986 w 9973773"/>
              <a:gd name="connsiteY288" fmla="*/ 4331733 h 11297444"/>
              <a:gd name="connsiteX289" fmla="*/ 9109132 w 9973773"/>
              <a:gd name="connsiteY289" fmla="*/ 4340363 h 11297444"/>
              <a:gd name="connsiteX290" fmla="*/ 9083264 w 9973773"/>
              <a:gd name="connsiteY290" fmla="*/ 4344265 h 11297444"/>
              <a:gd name="connsiteX291" fmla="*/ 9083126 w 9973773"/>
              <a:gd name="connsiteY291" fmla="*/ 4344222 h 11297444"/>
              <a:gd name="connsiteX292" fmla="*/ 9079144 w 9973773"/>
              <a:gd name="connsiteY292" fmla="*/ 4304012 h 11297444"/>
              <a:gd name="connsiteX293" fmla="*/ 9070650 w 9973773"/>
              <a:gd name="connsiteY293" fmla="*/ 4249617 h 11297444"/>
              <a:gd name="connsiteX294" fmla="*/ 9312402 w 9973773"/>
              <a:gd name="connsiteY294" fmla="*/ 4206729 h 11297444"/>
              <a:gd name="connsiteX295" fmla="*/ 9375266 w 9973773"/>
              <a:gd name="connsiteY295" fmla="*/ 4280999 h 11297444"/>
              <a:gd name="connsiteX296" fmla="*/ 9312402 w 9973773"/>
              <a:gd name="connsiteY296" fmla="*/ 4348993 h 11297444"/>
              <a:gd name="connsiteX297" fmla="*/ 9236594 w 9973773"/>
              <a:gd name="connsiteY297" fmla="*/ 4293551 h 11297444"/>
              <a:gd name="connsiteX298" fmla="*/ 9312402 w 9973773"/>
              <a:gd name="connsiteY298" fmla="*/ 4206729 h 11297444"/>
              <a:gd name="connsiteX299" fmla="*/ 8774356 w 9973773"/>
              <a:gd name="connsiteY299" fmla="*/ 4091139 h 11297444"/>
              <a:gd name="connsiteX300" fmla="*/ 8850624 w 9973773"/>
              <a:gd name="connsiteY300" fmla="*/ 4148672 h 11297444"/>
              <a:gd name="connsiteX301" fmla="*/ 8787298 w 9973773"/>
              <a:gd name="connsiteY301" fmla="*/ 4180577 h 11297444"/>
              <a:gd name="connsiteX302" fmla="*/ 8787298 w 9973773"/>
              <a:gd name="connsiteY302" fmla="*/ 4168024 h 11297444"/>
              <a:gd name="connsiteX303" fmla="*/ 8692076 w 9973773"/>
              <a:gd name="connsiteY303" fmla="*/ 4148672 h 11297444"/>
              <a:gd name="connsiteX304" fmla="*/ 8774356 w 9973773"/>
              <a:gd name="connsiteY304" fmla="*/ 4091139 h 11297444"/>
              <a:gd name="connsiteX305" fmla="*/ 8784524 w 9973773"/>
              <a:gd name="connsiteY305" fmla="*/ 3955151 h 11297444"/>
              <a:gd name="connsiteX306" fmla="*/ 8857096 w 9973773"/>
              <a:gd name="connsiteY306" fmla="*/ 3991763 h 11297444"/>
              <a:gd name="connsiteX307" fmla="*/ 8717962 w 9973773"/>
              <a:gd name="connsiteY307" fmla="*/ 4091139 h 11297444"/>
              <a:gd name="connsiteX308" fmla="*/ 8661106 w 9973773"/>
              <a:gd name="connsiteY308" fmla="*/ 4079109 h 11297444"/>
              <a:gd name="connsiteX309" fmla="*/ 8629674 w 9973773"/>
              <a:gd name="connsiteY309" fmla="*/ 4047728 h 11297444"/>
              <a:gd name="connsiteX310" fmla="*/ 8711490 w 9973773"/>
              <a:gd name="connsiteY310" fmla="*/ 3979211 h 11297444"/>
              <a:gd name="connsiteX311" fmla="*/ 8784524 w 9973773"/>
              <a:gd name="connsiteY311" fmla="*/ 3955151 h 11297444"/>
              <a:gd name="connsiteX312" fmla="*/ 8536302 w 9973773"/>
              <a:gd name="connsiteY312" fmla="*/ 3556603 h 11297444"/>
              <a:gd name="connsiteX313" fmla="*/ 8668040 w 9973773"/>
              <a:gd name="connsiteY313" fmla="*/ 3588507 h 11297444"/>
              <a:gd name="connsiteX314" fmla="*/ 8649550 w 9973773"/>
              <a:gd name="connsiteY314" fmla="*/ 3708281 h 11297444"/>
              <a:gd name="connsiteX315" fmla="*/ 8624128 w 9973773"/>
              <a:gd name="connsiteY315" fmla="*/ 3815502 h 11297444"/>
              <a:gd name="connsiteX316" fmla="*/ 8724432 w 9973773"/>
              <a:gd name="connsiteY316" fmla="*/ 3683176 h 11297444"/>
              <a:gd name="connsiteX317" fmla="*/ 8862644 w 9973773"/>
              <a:gd name="connsiteY317" fmla="*/ 3702005 h 11297444"/>
              <a:gd name="connsiteX318" fmla="*/ 8856172 w 9973773"/>
              <a:gd name="connsiteY318" fmla="*/ 3865713 h 11297444"/>
              <a:gd name="connsiteX319" fmla="*/ 8705944 w 9973773"/>
              <a:gd name="connsiteY319" fmla="*/ 3891342 h 11297444"/>
              <a:gd name="connsiteX320" fmla="*/ 8523820 w 9973773"/>
              <a:gd name="connsiteY320" fmla="*/ 3695729 h 11297444"/>
              <a:gd name="connsiteX321" fmla="*/ 8561724 w 9973773"/>
              <a:gd name="connsiteY321" fmla="*/ 3626166 h 11297444"/>
              <a:gd name="connsiteX322" fmla="*/ 8624128 w 9973773"/>
              <a:gd name="connsiteY322" fmla="*/ 3658070 h 11297444"/>
              <a:gd name="connsiteX323" fmla="*/ 8618118 w 9973773"/>
              <a:gd name="connsiteY323" fmla="*/ 3594784 h 11297444"/>
              <a:gd name="connsiteX324" fmla="*/ 8536302 w 9973773"/>
              <a:gd name="connsiteY324" fmla="*/ 3582231 h 11297444"/>
              <a:gd name="connsiteX325" fmla="*/ 8536302 w 9973773"/>
              <a:gd name="connsiteY325" fmla="*/ 3556603 h 11297444"/>
              <a:gd name="connsiteX326" fmla="*/ 133253 w 9973773"/>
              <a:gd name="connsiteY326" fmla="*/ 3533589 h 11297444"/>
              <a:gd name="connsiteX327" fmla="*/ 222003 w 9973773"/>
              <a:gd name="connsiteY327" fmla="*/ 3659116 h 11297444"/>
              <a:gd name="connsiteX328" fmla="*/ 145733 w 9973773"/>
              <a:gd name="connsiteY328" fmla="*/ 3709328 h 11297444"/>
              <a:gd name="connsiteX329" fmla="*/ 50050 w 9973773"/>
              <a:gd name="connsiteY329" fmla="*/ 3609429 h 11297444"/>
              <a:gd name="connsiteX330" fmla="*/ 133253 w 9973773"/>
              <a:gd name="connsiteY330" fmla="*/ 3533589 h 11297444"/>
              <a:gd name="connsiteX331" fmla="*/ 8770656 w 9973773"/>
              <a:gd name="connsiteY331" fmla="*/ 3303456 h 11297444"/>
              <a:gd name="connsiteX332" fmla="*/ 8830748 w 9973773"/>
              <a:gd name="connsiteY332" fmla="*/ 3306071 h 11297444"/>
              <a:gd name="connsiteX333" fmla="*/ 8755864 w 9973773"/>
              <a:gd name="connsiteY333" fmla="*/ 3368835 h 11297444"/>
              <a:gd name="connsiteX334" fmla="*/ 8755864 w 9973773"/>
              <a:gd name="connsiteY334" fmla="*/ 3412769 h 11297444"/>
              <a:gd name="connsiteX335" fmla="*/ 8618118 w 9973773"/>
              <a:gd name="connsiteY335" fmla="*/ 3493839 h 11297444"/>
              <a:gd name="connsiteX336" fmla="*/ 8593156 w 9973773"/>
              <a:gd name="connsiteY336" fmla="*/ 3418523 h 11297444"/>
              <a:gd name="connsiteX337" fmla="*/ 8724432 w 9973773"/>
              <a:gd name="connsiteY337" fmla="*/ 3393417 h 11297444"/>
              <a:gd name="connsiteX338" fmla="*/ 8624588 w 9973773"/>
              <a:gd name="connsiteY338" fmla="*/ 3324377 h 11297444"/>
              <a:gd name="connsiteX339" fmla="*/ 8724432 w 9973773"/>
              <a:gd name="connsiteY339" fmla="*/ 3306071 h 11297444"/>
              <a:gd name="connsiteX340" fmla="*/ 8770656 w 9973773"/>
              <a:gd name="connsiteY340" fmla="*/ 3303456 h 11297444"/>
              <a:gd name="connsiteX341" fmla="*/ 538637 w 9973773"/>
              <a:gd name="connsiteY341" fmla="*/ 3037234 h 11297444"/>
              <a:gd name="connsiteX342" fmla="*/ 548806 w 9973773"/>
              <a:gd name="connsiteY342" fmla="*/ 3041418 h 11297444"/>
              <a:gd name="connsiteX343" fmla="*/ 618142 w 9973773"/>
              <a:gd name="connsiteY343" fmla="*/ 3135564 h 11297444"/>
              <a:gd name="connsiteX344" fmla="*/ 586248 w 9973773"/>
              <a:gd name="connsiteY344" fmla="*/ 3154393 h 11297444"/>
              <a:gd name="connsiteX345" fmla="*/ 485942 w 9973773"/>
              <a:gd name="connsiteY345" fmla="*/ 3091629 h 11297444"/>
              <a:gd name="connsiteX346" fmla="*/ 485942 w 9973773"/>
              <a:gd name="connsiteY346" fmla="*/ 3053971 h 11297444"/>
              <a:gd name="connsiteX347" fmla="*/ 521996 w 9973773"/>
              <a:gd name="connsiteY347" fmla="*/ 3040895 h 11297444"/>
              <a:gd name="connsiteX348" fmla="*/ 538637 w 9973773"/>
              <a:gd name="connsiteY348" fmla="*/ 3037234 h 11297444"/>
              <a:gd name="connsiteX349" fmla="*/ 972217 w 9973773"/>
              <a:gd name="connsiteY349" fmla="*/ 2916414 h 11297444"/>
              <a:gd name="connsiteX350" fmla="*/ 1034157 w 9973773"/>
              <a:gd name="connsiteY350" fmla="*/ 2972902 h 11297444"/>
              <a:gd name="connsiteX351" fmla="*/ 984236 w 9973773"/>
              <a:gd name="connsiteY351" fmla="*/ 3041941 h 11297444"/>
              <a:gd name="connsiteX352" fmla="*/ 934776 w 9973773"/>
              <a:gd name="connsiteY352" fmla="*/ 2954596 h 11297444"/>
              <a:gd name="connsiteX353" fmla="*/ 972217 w 9973773"/>
              <a:gd name="connsiteY353" fmla="*/ 2916414 h 11297444"/>
              <a:gd name="connsiteX354" fmla="*/ 8960636 w 9973773"/>
              <a:gd name="connsiteY354" fmla="*/ 2902292 h 11297444"/>
              <a:gd name="connsiteX355" fmla="*/ 8995768 w 9973773"/>
              <a:gd name="connsiteY355" fmla="*/ 2903339 h 11297444"/>
              <a:gd name="connsiteX356" fmla="*/ 9104856 w 9973773"/>
              <a:gd name="connsiteY356" fmla="*/ 2972379 h 11297444"/>
              <a:gd name="connsiteX357" fmla="*/ 8995768 w 9973773"/>
              <a:gd name="connsiteY357" fmla="*/ 3048741 h 11297444"/>
              <a:gd name="connsiteX358" fmla="*/ 8919498 w 9973773"/>
              <a:gd name="connsiteY358" fmla="*/ 2979178 h 11297444"/>
              <a:gd name="connsiteX359" fmla="*/ 8960636 w 9973773"/>
              <a:gd name="connsiteY359" fmla="*/ 2902292 h 11297444"/>
              <a:gd name="connsiteX360" fmla="*/ 297810 w 9973773"/>
              <a:gd name="connsiteY360" fmla="*/ 2860450 h 11297444"/>
              <a:gd name="connsiteX361" fmla="*/ 374080 w 9973773"/>
              <a:gd name="connsiteY361" fmla="*/ 2873003 h 11297444"/>
              <a:gd name="connsiteX362" fmla="*/ 348656 w 9973773"/>
              <a:gd name="connsiteY362" fmla="*/ 2966102 h 11297444"/>
              <a:gd name="connsiteX363" fmla="*/ 304281 w 9973773"/>
              <a:gd name="connsiteY363" fmla="*/ 2959826 h 11297444"/>
              <a:gd name="connsiteX364" fmla="*/ 297810 w 9973773"/>
              <a:gd name="connsiteY364" fmla="*/ 2860450 h 11297444"/>
              <a:gd name="connsiteX365" fmla="*/ 8391160 w 9973773"/>
              <a:gd name="connsiteY365" fmla="*/ 2691512 h 11297444"/>
              <a:gd name="connsiteX366" fmla="*/ 8448014 w 9973773"/>
              <a:gd name="connsiteY366" fmla="*/ 2722370 h 11297444"/>
              <a:gd name="connsiteX367" fmla="*/ 8448014 w 9973773"/>
              <a:gd name="connsiteY367" fmla="*/ 2765259 h 11297444"/>
              <a:gd name="connsiteX368" fmla="*/ 8329218 w 9973773"/>
              <a:gd name="connsiteY368" fmla="*/ 2746953 h 11297444"/>
              <a:gd name="connsiteX369" fmla="*/ 8329218 w 9973773"/>
              <a:gd name="connsiteY369" fmla="*/ 2715571 h 11297444"/>
              <a:gd name="connsiteX370" fmla="*/ 8391160 w 9973773"/>
              <a:gd name="connsiteY370" fmla="*/ 2691512 h 11297444"/>
              <a:gd name="connsiteX371" fmla="*/ 436020 w 9973773"/>
              <a:gd name="connsiteY371" fmla="*/ 2563892 h 11297444"/>
              <a:gd name="connsiteX372" fmla="*/ 524770 w 9973773"/>
              <a:gd name="connsiteY372" fmla="*/ 2588997 h 11297444"/>
              <a:gd name="connsiteX373" fmla="*/ 575154 w 9973773"/>
              <a:gd name="connsiteY373" fmla="*/ 2646008 h 11297444"/>
              <a:gd name="connsiteX374" fmla="*/ 556202 w 9973773"/>
              <a:gd name="connsiteY374" fmla="*/ 2696219 h 11297444"/>
              <a:gd name="connsiteX375" fmla="*/ 480395 w 9973773"/>
              <a:gd name="connsiteY375" fmla="*/ 2696219 h 11297444"/>
              <a:gd name="connsiteX376" fmla="*/ 417068 w 9973773"/>
              <a:gd name="connsiteY376" fmla="*/ 2576445 h 11297444"/>
              <a:gd name="connsiteX377" fmla="*/ 436020 w 9973773"/>
              <a:gd name="connsiteY377" fmla="*/ 2563892 h 11297444"/>
              <a:gd name="connsiteX378" fmla="*/ 6659610 w 9973773"/>
              <a:gd name="connsiteY378" fmla="*/ 2375601 h 11297444"/>
              <a:gd name="connsiteX379" fmla="*/ 6716004 w 9973773"/>
              <a:gd name="connsiteY379" fmla="*/ 2388154 h 11297444"/>
              <a:gd name="connsiteX380" fmla="*/ 6722474 w 9973773"/>
              <a:gd name="connsiteY380" fmla="*/ 2432612 h 11297444"/>
              <a:gd name="connsiteX381" fmla="*/ 6665620 w 9973773"/>
              <a:gd name="connsiteY381" fmla="*/ 2458240 h 11297444"/>
              <a:gd name="connsiteX382" fmla="*/ 6520938 w 9973773"/>
              <a:gd name="connsiteY382" fmla="*/ 2407506 h 11297444"/>
              <a:gd name="connsiteX383" fmla="*/ 6659610 w 9973773"/>
              <a:gd name="connsiteY383" fmla="*/ 2375601 h 11297444"/>
              <a:gd name="connsiteX384" fmla="*/ 6491356 w 9973773"/>
              <a:gd name="connsiteY384" fmla="*/ 2136577 h 11297444"/>
              <a:gd name="connsiteX385" fmla="*/ 6544050 w 9973773"/>
              <a:gd name="connsiteY385" fmla="*/ 2155929 h 11297444"/>
              <a:gd name="connsiteX386" fmla="*/ 6531570 w 9973773"/>
              <a:gd name="connsiteY386" fmla="*/ 2283025 h 11297444"/>
              <a:gd name="connsiteX387" fmla="*/ 6395672 w 9973773"/>
              <a:gd name="connsiteY387" fmla="*/ 2238568 h 11297444"/>
              <a:gd name="connsiteX388" fmla="*/ 6491356 w 9973773"/>
              <a:gd name="connsiteY388" fmla="*/ 2136577 h 11297444"/>
              <a:gd name="connsiteX389" fmla="*/ 1015321 w 9973773"/>
              <a:gd name="connsiteY389" fmla="*/ 2027689 h 11297444"/>
              <a:gd name="connsiteX390" fmla="*/ 1033233 w 9973773"/>
              <a:gd name="connsiteY390" fmla="*/ 2029355 h 11297444"/>
              <a:gd name="connsiteX391" fmla="*/ 1090088 w 9973773"/>
              <a:gd name="connsiteY391" fmla="*/ 2093165 h 11297444"/>
              <a:gd name="connsiteX392" fmla="*/ 976840 w 9973773"/>
              <a:gd name="connsiteY392" fmla="*/ 2144945 h 11297444"/>
              <a:gd name="connsiteX393" fmla="*/ 964359 w 9973773"/>
              <a:gd name="connsiteY393" fmla="*/ 2054461 h 11297444"/>
              <a:gd name="connsiteX394" fmla="*/ 1015321 w 9973773"/>
              <a:gd name="connsiteY394" fmla="*/ 2027689 h 11297444"/>
              <a:gd name="connsiteX395" fmla="*/ 5178132 w 9973773"/>
              <a:gd name="connsiteY395" fmla="*/ 1999543 h 11297444"/>
              <a:gd name="connsiteX396" fmla="*/ 5178132 w 9973773"/>
              <a:gd name="connsiteY396" fmla="*/ 2006343 h 11297444"/>
              <a:gd name="connsiteX397" fmla="*/ 5171662 w 9973773"/>
              <a:gd name="connsiteY397" fmla="*/ 2012619 h 11297444"/>
              <a:gd name="connsiteX398" fmla="*/ 5171662 w 9973773"/>
              <a:gd name="connsiteY398" fmla="*/ 2011573 h 11297444"/>
              <a:gd name="connsiteX399" fmla="*/ 5178132 w 9973773"/>
              <a:gd name="connsiteY399" fmla="*/ 1999543 h 11297444"/>
              <a:gd name="connsiteX400" fmla="*/ 1079457 w 9973773"/>
              <a:gd name="connsiteY400" fmla="*/ 1973392 h 11297444"/>
              <a:gd name="connsiteX401" fmla="*/ 1304105 w 9973773"/>
              <a:gd name="connsiteY401" fmla="*/ 2129777 h 11297444"/>
              <a:gd name="connsiteX402" fmla="*/ 1292087 w 9973773"/>
              <a:gd name="connsiteY402" fmla="*/ 2154883 h 11297444"/>
              <a:gd name="connsiteX403" fmla="*/ 1066976 w 9973773"/>
              <a:gd name="connsiteY403" fmla="*/ 1991698 h 11297444"/>
              <a:gd name="connsiteX404" fmla="*/ 1079457 w 9973773"/>
              <a:gd name="connsiteY404" fmla="*/ 1973392 h 11297444"/>
              <a:gd name="connsiteX405" fmla="*/ 669451 w 9973773"/>
              <a:gd name="connsiteY405" fmla="*/ 1949855 h 11297444"/>
              <a:gd name="connsiteX406" fmla="*/ 700421 w 9973773"/>
              <a:gd name="connsiteY406" fmla="*/ 2056030 h 11297444"/>
              <a:gd name="connsiteX407" fmla="*/ 631547 w 9973773"/>
              <a:gd name="connsiteY407" fmla="*/ 2118794 h 11297444"/>
              <a:gd name="connsiteX408" fmla="*/ 505356 w 9973773"/>
              <a:gd name="connsiteY408" fmla="*/ 2062306 h 11297444"/>
              <a:gd name="connsiteX409" fmla="*/ 442491 w 9973773"/>
              <a:gd name="connsiteY409" fmla="*/ 2368802 h 11297444"/>
              <a:gd name="connsiteX410" fmla="*/ 278396 w 9973773"/>
              <a:gd name="connsiteY410" fmla="*/ 2162728 h 11297444"/>
              <a:gd name="connsiteX411" fmla="*/ 290877 w 9973773"/>
              <a:gd name="connsiteY411" fmla="*/ 2131347 h 11297444"/>
              <a:gd name="connsiteX412" fmla="*/ 385636 w 9973773"/>
              <a:gd name="connsiteY412" fmla="*/ 2125070 h 11297444"/>
              <a:gd name="connsiteX413" fmla="*/ 372693 w 9973773"/>
              <a:gd name="connsiteY413" fmla="*/ 2112518 h 11297444"/>
              <a:gd name="connsiteX414" fmla="*/ 498884 w 9973773"/>
              <a:gd name="connsiteY414" fmla="*/ 2018895 h 11297444"/>
              <a:gd name="connsiteX415" fmla="*/ 587172 w 9973773"/>
              <a:gd name="connsiteY415" fmla="*/ 2056030 h 11297444"/>
              <a:gd name="connsiteX416" fmla="*/ 669451 w 9973773"/>
              <a:gd name="connsiteY416" fmla="*/ 1949855 h 11297444"/>
              <a:gd name="connsiteX417" fmla="*/ 5109260 w 9973773"/>
              <a:gd name="connsiteY417" fmla="*/ 1930503 h 11297444"/>
              <a:gd name="connsiteX418" fmla="*/ 5127748 w 9973773"/>
              <a:gd name="connsiteY418" fmla="*/ 1955609 h 11297444"/>
              <a:gd name="connsiteX419" fmla="*/ 5171662 w 9973773"/>
              <a:gd name="connsiteY419" fmla="*/ 2011573 h 11297444"/>
              <a:gd name="connsiteX420" fmla="*/ 5078290 w 9973773"/>
              <a:gd name="connsiteY420" fmla="*/ 2174235 h 11297444"/>
              <a:gd name="connsiteX421" fmla="*/ 5053328 w 9973773"/>
              <a:gd name="connsiteY421" fmla="*/ 2161682 h 11297444"/>
              <a:gd name="connsiteX422" fmla="*/ 5078290 w 9973773"/>
              <a:gd name="connsiteY422" fmla="*/ 2099442 h 11297444"/>
              <a:gd name="connsiteX423" fmla="*/ 5040848 w 9973773"/>
              <a:gd name="connsiteY423" fmla="*/ 2036678 h 11297444"/>
              <a:gd name="connsiteX424" fmla="*/ 5009878 w 9973773"/>
              <a:gd name="connsiteY424" fmla="*/ 2005296 h 11297444"/>
              <a:gd name="connsiteX425" fmla="*/ 5090770 w 9973773"/>
              <a:gd name="connsiteY425" fmla="*/ 1980191 h 11297444"/>
              <a:gd name="connsiteX426" fmla="*/ 5109260 w 9973773"/>
              <a:gd name="connsiteY426" fmla="*/ 1930503 h 11297444"/>
              <a:gd name="connsiteX427" fmla="*/ 145271 w 9973773"/>
              <a:gd name="connsiteY427" fmla="*/ 1930503 h 11297444"/>
              <a:gd name="connsiteX428" fmla="*/ 220616 w 9973773"/>
              <a:gd name="connsiteY428" fmla="*/ 2029879 h 11297444"/>
              <a:gd name="connsiteX429" fmla="*/ 258520 w 9973773"/>
              <a:gd name="connsiteY429" fmla="*/ 2111471 h 11297444"/>
              <a:gd name="connsiteX430" fmla="*/ 195193 w 9973773"/>
              <a:gd name="connsiteY430" fmla="*/ 2223923 h 11297444"/>
              <a:gd name="connsiteX431" fmla="*/ 145271 w 9973773"/>
              <a:gd name="connsiteY431" fmla="*/ 1930503 h 11297444"/>
              <a:gd name="connsiteX432" fmla="*/ 7610436 w 9973773"/>
              <a:gd name="connsiteY432" fmla="*/ 1928411 h 11297444"/>
              <a:gd name="connsiteX433" fmla="*/ 7679310 w 9973773"/>
              <a:gd name="connsiteY433" fmla="*/ 2000066 h 11297444"/>
              <a:gd name="connsiteX434" fmla="*/ 7546648 w 9973773"/>
              <a:gd name="connsiteY434" fmla="*/ 2088981 h 11297444"/>
              <a:gd name="connsiteX435" fmla="*/ 7471302 w 9973773"/>
              <a:gd name="connsiteY435" fmla="*/ 2018895 h 11297444"/>
              <a:gd name="connsiteX436" fmla="*/ 7578542 w 9973773"/>
              <a:gd name="connsiteY436" fmla="*/ 1929980 h 11297444"/>
              <a:gd name="connsiteX437" fmla="*/ 7610436 w 9973773"/>
              <a:gd name="connsiteY437" fmla="*/ 1928411 h 11297444"/>
              <a:gd name="connsiteX438" fmla="*/ 5400008 w 9973773"/>
              <a:gd name="connsiteY438" fmla="*/ 1672650 h 11297444"/>
              <a:gd name="connsiteX439" fmla="*/ 5418960 w 9973773"/>
              <a:gd name="connsiteY439" fmla="*/ 1704554 h 11297444"/>
              <a:gd name="connsiteX440" fmla="*/ 5197548 w 9973773"/>
              <a:gd name="connsiteY440" fmla="*/ 1818051 h 11297444"/>
              <a:gd name="connsiteX441" fmla="*/ 5191538 w 9973773"/>
              <a:gd name="connsiteY441" fmla="*/ 1799223 h 11297444"/>
              <a:gd name="connsiteX442" fmla="*/ 5400008 w 9973773"/>
              <a:gd name="connsiteY442" fmla="*/ 1672650 h 11297444"/>
              <a:gd name="connsiteX443" fmla="*/ 4568902 w 9973773"/>
              <a:gd name="connsiteY443" fmla="*/ 1646498 h 11297444"/>
              <a:gd name="connsiteX444" fmla="*/ 4600796 w 9973773"/>
              <a:gd name="connsiteY444" fmla="*/ 1646498 h 11297444"/>
              <a:gd name="connsiteX445" fmla="*/ 4568902 w 9973773"/>
              <a:gd name="connsiteY445" fmla="*/ 2092119 h 11297444"/>
              <a:gd name="connsiteX446" fmla="*/ 4524526 w 9973773"/>
              <a:gd name="connsiteY446" fmla="*/ 2092119 h 11297444"/>
              <a:gd name="connsiteX447" fmla="*/ 4537470 w 9973773"/>
              <a:gd name="connsiteY447" fmla="*/ 1954040 h 11297444"/>
              <a:gd name="connsiteX448" fmla="*/ 4568902 w 9973773"/>
              <a:gd name="connsiteY448" fmla="*/ 1803407 h 11297444"/>
              <a:gd name="connsiteX449" fmla="*/ 4568902 w 9973773"/>
              <a:gd name="connsiteY449" fmla="*/ 1646498 h 11297444"/>
              <a:gd name="connsiteX450" fmla="*/ 1853246 w 9973773"/>
              <a:gd name="connsiteY450" fmla="*/ 1646498 h 11297444"/>
              <a:gd name="connsiteX451" fmla="*/ 1878669 w 9973773"/>
              <a:gd name="connsiteY451" fmla="*/ 1728614 h 11297444"/>
              <a:gd name="connsiteX452" fmla="*/ 1834294 w 9973773"/>
              <a:gd name="connsiteY452" fmla="*/ 1790854 h 11297444"/>
              <a:gd name="connsiteX453" fmla="*/ 1821351 w 9973773"/>
              <a:gd name="connsiteY453" fmla="*/ 1759995 h 11297444"/>
              <a:gd name="connsiteX454" fmla="*/ 1732601 w 9973773"/>
              <a:gd name="connsiteY454" fmla="*/ 1766272 h 11297444"/>
              <a:gd name="connsiteX455" fmla="*/ 1751553 w 9973773"/>
              <a:gd name="connsiteY455" fmla="*/ 1841588 h 11297444"/>
              <a:gd name="connsiteX456" fmla="*/ 1719658 w 9973773"/>
              <a:gd name="connsiteY456" fmla="*/ 1847865 h 11297444"/>
              <a:gd name="connsiteX457" fmla="*/ 1713649 w 9973773"/>
              <a:gd name="connsiteY457" fmla="*/ 1723383 h 11297444"/>
              <a:gd name="connsiteX458" fmla="*/ 1713649 w 9973773"/>
              <a:gd name="connsiteY458" fmla="*/ 1721814 h 11297444"/>
              <a:gd name="connsiteX459" fmla="*/ 1776976 w 9973773"/>
              <a:gd name="connsiteY459" fmla="*/ 1677879 h 11297444"/>
              <a:gd name="connsiteX460" fmla="*/ 1853246 w 9973773"/>
              <a:gd name="connsiteY460" fmla="*/ 1646498 h 11297444"/>
              <a:gd name="connsiteX461" fmla="*/ 4000348 w 9973773"/>
              <a:gd name="connsiteY461" fmla="*/ 1622962 h 11297444"/>
              <a:gd name="connsiteX462" fmla="*/ 4049344 w 9973773"/>
              <a:gd name="connsiteY462" fmla="*/ 1835312 h 11297444"/>
              <a:gd name="connsiteX463" fmla="*/ 4006818 w 9973773"/>
              <a:gd name="connsiteY463" fmla="*/ 1848388 h 11297444"/>
              <a:gd name="connsiteX464" fmla="*/ 4000348 w 9973773"/>
              <a:gd name="connsiteY464" fmla="*/ 1622962 h 11297444"/>
              <a:gd name="connsiteX465" fmla="*/ 1224600 w 9973773"/>
              <a:gd name="connsiteY465" fmla="*/ 1603610 h 11297444"/>
              <a:gd name="connsiteX466" fmla="*/ 1318897 w 9973773"/>
              <a:gd name="connsiteY466" fmla="*/ 1748489 h 11297444"/>
              <a:gd name="connsiteX467" fmla="*/ 1374366 w 9973773"/>
              <a:gd name="connsiteY467" fmla="*/ 1717630 h 11297444"/>
              <a:gd name="connsiteX468" fmla="*/ 1376677 w 9973773"/>
              <a:gd name="connsiteY468" fmla="*/ 1718676 h 11297444"/>
              <a:gd name="connsiteX469" fmla="*/ 1410420 w 9973773"/>
              <a:gd name="connsiteY469" fmla="*/ 1792946 h 11297444"/>
              <a:gd name="connsiteX470" fmla="*/ 1482992 w 9973773"/>
              <a:gd name="connsiteY470" fmla="*/ 1836357 h 11297444"/>
              <a:gd name="connsiteX471" fmla="*/ 1602250 w 9973773"/>
              <a:gd name="connsiteY471" fmla="*/ 1886569 h 11297444"/>
              <a:gd name="connsiteX472" fmla="*/ 1703018 w 9973773"/>
              <a:gd name="connsiteY472" fmla="*/ 1955609 h 11297444"/>
              <a:gd name="connsiteX473" fmla="*/ 1841690 w 9973773"/>
              <a:gd name="connsiteY473" fmla="*/ 1949332 h 11297444"/>
              <a:gd name="connsiteX474" fmla="*/ 1904554 w 9973773"/>
              <a:gd name="connsiteY474" fmla="*/ 1955609 h 11297444"/>
              <a:gd name="connsiteX475" fmla="*/ 2049697 w 9973773"/>
              <a:gd name="connsiteY475" fmla="*/ 2024649 h 11297444"/>
              <a:gd name="connsiteX476" fmla="*/ 2156937 w 9973773"/>
              <a:gd name="connsiteY476" fmla="*/ 2194110 h 11297444"/>
              <a:gd name="connsiteX477" fmla="*/ 2207321 w 9973773"/>
              <a:gd name="connsiteY477" fmla="*/ 2251120 h 11297444"/>
              <a:gd name="connsiteX478" fmla="*/ 2244762 w 9973773"/>
              <a:gd name="connsiteY478" fmla="*/ 2150176 h 11297444"/>
              <a:gd name="connsiteX479" fmla="*/ 2276194 w 9973773"/>
              <a:gd name="connsiteY479" fmla="*/ 2037201 h 11297444"/>
              <a:gd name="connsiteX480" fmla="*/ 2320107 w 9973773"/>
              <a:gd name="connsiteY480" fmla="*/ 1817529 h 11297444"/>
              <a:gd name="connsiteX481" fmla="*/ 2376963 w 9973773"/>
              <a:gd name="connsiteY481" fmla="*/ 1911674 h 11297444"/>
              <a:gd name="connsiteX482" fmla="*/ 2433818 w 9973773"/>
              <a:gd name="connsiteY482" fmla="*/ 2005819 h 11297444"/>
              <a:gd name="connsiteX483" fmla="*/ 2710700 w 9973773"/>
              <a:gd name="connsiteY483" fmla="*/ 2031448 h 11297444"/>
              <a:gd name="connsiteX484" fmla="*/ 2805458 w 9973773"/>
              <a:gd name="connsiteY484" fmla="*/ 2100488 h 11297444"/>
              <a:gd name="connsiteX485" fmla="*/ 3057379 w 9973773"/>
              <a:gd name="connsiteY485" fmla="*/ 2175804 h 11297444"/>
              <a:gd name="connsiteX486" fmla="*/ 3158147 w 9973773"/>
              <a:gd name="connsiteY486" fmla="*/ 2018372 h 11297444"/>
              <a:gd name="connsiteX487" fmla="*/ 3183108 w 9973773"/>
              <a:gd name="connsiteY487" fmla="*/ 2024649 h 11297444"/>
              <a:gd name="connsiteX488" fmla="*/ 3196051 w 9973773"/>
              <a:gd name="connsiteY488" fmla="*/ 2100488 h 11297444"/>
              <a:gd name="connsiteX489" fmla="*/ 3410068 w 9973773"/>
              <a:gd name="connsiteY489" fmla="*/ 2194110 h 11297444"/>
              <a:gd name="connsiteX490" fmla="*/ 3466461 w 9973773"/>
              <a:gd name="connsiteY490" fmla="*/ 2263673 h 11297444"/>
              <a:gd name="connsiteX491" fmla="*/ 3510836 w 9973773"/>
              <a:gd name="connsiteY491" fmla="*/ 2357819 h 11297444"/>
              <a:gd name="connsiteX492" fmla="*/ 3542268 w 9973773"/>
              <a:gd name="connsiteY492" fmla="*/ 2345266 h 11297444"/>
              <a:gd name="connsiteX493" fmla="*/ 3479404 w 9973773"/>
              <a:gd name="connsiteY493" fmla="*/ 2200909 h 11297444"/>
              <a:gd name="connsiteX494" fmla="*/ 3472932 w 9973773"/>
              <a:gd name="connsiteY494" fmla="*/ 2169528 h 11297444"/>
              <a:gd name="connsiteX495" fmla="*/ 3548739 w 9973773"/>
              <a:gd name="connsiteY495" fmla="*/ 2112518 h 11297444"/>
              <a:gd name="connsiteX496" fmla="*/ 3605594 w 9973773"/>
              <a:gd name="connsiteY496" fmla="*/ 2131870 h 11297444"/>
              <a:gd name="connsiteX497" fmla="*/ 3674468 w 9973773"/>
              <a:gd name="connsiteY497" fmla="*/ 2131870 h 11297444"/>
              <a:gd name="connsiteX498" fmla="*/ 3743804 w 9973773"/>
              <a:gd name="connsiteY498" fmla="*/ 2069106 h 11297444"/>
              <a:gd name="connsiteX499" fmla="*/ 3750276 w 9973773"/>
              <a:gd name="connsiteY499" fmla="*/ 2106764 h 11297444"/>
              <a:gd name="connsiteX500" fmla="*/ 3926388 w 9973773"/>
              <a:gd name="connsiteY500" fmla="*/ 2187834 h 11297444"/>
              <a:gd name="connsiteX501" fmla="*/ 3976772 w 9973773"/>
              <a:gd name="connsiteY501" fmla="*/ 2118794 h 11297444"/>
              <a:gd name="connsiteX502" fmla="*/ 3970764 w 9973773"/>
              <a:gd name="connsiteY502" fmla="*/ 2024649 h 11297444"/>
              <a:gd name="connsiteX503" fmla="*/ 4071532 w 9973773"/>
              <a:gd name="connsiteY503" fmla="*/ 2081136 h 11297444"/>
              <a:gd name="connsiteX504" fmla="*/ 4084012 w 9973773"/>
              <a:gd name="connsiteY504" fmla="*/ 2056030 h 11297444"/>
              <a:gd name="connsiteX505" fmla="*/ 4040100 w 9973773"/>
              <a:gd name="connsiteY505" fmla="*/ 2043478 h 11297444"/>
              <a:gd name="connsiteX506" fmla="*/ 4033628 w 9973773"/>
              <a:gd name="connsiteY506" fmla="*/ 2024649 h 11297444"/>
              <a:gd name="connsiteX507" fmla="*/ 4159358 w 9973773"/>
              <a:gd name="connsiteY507" fmla="*/ 2018372 h 11297444"/>
              <a:gd name="connsiteX508" fmla="*/ 4108974 w 9973773"/>
              <a:gd name="connsiteY508" fmla="*/ 2093689 h 11297444"/>
              <a:gd name="connsiteX509" fmla="*/ 4209742 w 9973773"/>
              <a:gd name="connsiteY509" fmla="*/ 2069106 h 11297444"/>
              <a:gd name="connsiteX510" fmla="*/ 4209742 w 9973773"/>
              <a:gd name="connsiteY510" fmla="*/ 2024649 h 11297444"/>
              <a:gd name="connsiteX511" fmla="*/ 4373836 w 9973773"/>
              <a:gd name="connsiteY511" fmla="*/ 1961885 h 11297444"/>
              <a:gd name="connsiteX512" fmla="*/ 4341942 w 9973773"/>
              <a:gd name="connsiteY512" fmla="*/ 2012096 h 11297444"/>
              <a:gd name="connsiteX513" fmla="*/ 4354884 w 9973773"/>
              <a:gd name="connsiteY513" fmla="*/ 2018372 h 11297444"/>
              <a:gd name="connsiteX514" fmla="*/ 4436700 w 9973773"/>
              <a:gd name="connsiteY514" fmla="*/ 1974438 h 11297444"/>
              <a:gd name="connsiteX515" fmla="*/ 4512508 w 9973773"/>
              <a:gd name="connsiteY515" fmla="*/ 2112518 h 11297444"/>
              <a:gd name="connsiteX516" fmla="*/ 4574910 w 9973773"/>
              <a:gd name="connsiteY516" fmla="*/ 2118794 h 11297444"/>
              <a:gd name="connsiteX517" fmla="*/ 4613276 w 9973773"/>
              <a:gd name="connsiteY517" fmla="*/ 2182081 h 11297444"/>
              <a:gd name="connsiteX518" fmla="*/ 4619286 w 9973773"/>
              <a:gd name="connsiteY518" fmla="*/ 2257397 h 11297444"/>
              <a:gd name="connsiteX519" fmla="*/ 4593862 w 9973773"/>
              <a:gd name="connsiteY519" fmla="*/ 2313884 h 11297444"/>
              <a:gd name="connsiteX520" fmla="*/ 4663660 w 9973773"/>
              <a:gd name="connsiteY520" fmla="*/ 2332713 h 11297444"/>
              <a:gd name="connsiteX521" fmla="*/ 4953022 w 9973773"/>
              <a:gd name="connsiteY521" fmla="*/ 2263673 h 11297444"/>
              <a:gd name="connsiteX522" fmla="*/ 5022358 w 9973773"/>
              <a:gd name="connsiteY522" fmla="*/ 2213462 h 11297444"/>
              <a:gd name="connsiteX523" fmla="*/ 5028830 w 9973773"/>
              <a:gd name="connsiteY523" fmla="*/ 2269949 h 11297444"/>
              <a:gd name="connsiteX524" fmla="*/ 5098166 w 9973773"/>
              <a:gd name="connsiteY524" fmla="*/ 2244844 h 11297444"/>
              <a:gd name="connsiteX525" fmla="*/ 5223894 w 9973773"/>
              <a:gd name="connsiteY525" fmla="*/ 2150176 h 11297444"/>
              <a:gd name="connsiteX526" fmla="*/ 5343614 w 9973773"/>
              <a:gd name="connsiteY526" fmla="*/ 2031448 h 11297444"/>
              <a:gd name="connsiteX527" fmla="*/ 5211414 w 9973773"/>
              <a:gd name="connsiteY527" fmla="*/ 2043478 h 11297444"/>
              <a:gd name="connsiteX528" fmla="*/ 5179982 w 9973773"/>
              <a:gd name="connsiteY528" fmla="*/ 1999543 h 11297444"/>
              <a:gd name="connsiteX529" fmla="*/ 5261798 w 9973773"/>
              <a:gd name="connsiteY529" fmla="*/ 1879769 h 11297444"/>
              <a:gd name="connsiteX530" fmla="*/ 5249318 w 9973773"/>
              <a:gd name="connsiteY530" fmla="*/ 1924227 h 11297444"/>
              <a:gd name="connsiteX531" fmla="*/ 5343614 w 9973773"/>
              <a:gd name="connsiteY531" fmla="*/ 1930503 h 11297444"/>
              <a:gd name="connsiteX532" fmla="*/ 5349624 w 9973773"/>
              <a:gd name="connsiteY532" fmla="*/ 1917951 h 11297444"/>
              <a:gd name="connsiteX533" fmla="*/ 5293230 w 9973773"/>
              <a:gd name="connsiteY533" fmla="*/ 1886569 h 11297444"/>
              <a:gd name="connsiteX534" fmla="*/ 5299240 w 9973773"/>
              <a:gd name="connsiteY534" fmla="*/ 1867740 h 11297444"/>
              <a:gd name="connsiteX535" fmla="*/ 5463334 w 9973773"/>
              <a:gd name="connsiteY535" fmla="*/ 1905398 h 11297444"/>
              <a:gd name="connsiteX536" fmla="*/ 5526200 w 9973773"/>
              <a:gd name="connsiteY536" fmla="*/ 1855187 h 11297444"/>
              <a:gd name="connsiteX537" fmla="*/ 5564104 w 9973773"/>
              <a:gd name="connsiteY537" fmla="*/ 1905398 h 11297444"/>
              <a:gd name="connsiteX538" fmla="*/ 5583054 w 9973773"/>
              <a:gd name="connsiteY538" fmla="*/ 1955609 h 11297444"/>
              <a:gd name="connsiteX539" fmla="*/ 5601544 w 9973773"/>
              <a:gd name="connsiteY539" fmla="*/ 1943056 h 11297444"/>
              <a:gd name="connsiteX540" fmla="*/ 5620958 w 9973773"/>
              <a:gd name="connsiteY540" fmla="*/ 1899121 h 11297444"/>
              <a:gd name="connsiteX541" fmla="*/ 5708784 w 9973773"/>
              <a:gd name="connsiteY541" fmla="*/ 1986990 h 11297444"/>
              <a:gd name="connsiteX542" fmla="*/ 5840984 w 9973773"/>
              <a:gd name="connsiteY542" fmla="*/ 2062306 h 11297444"/>
              <a:gd name="connsiteX543" fmla="*/ 5809552 w 9973773"/>
              <a:gd name="connsiteY543" fmla="*/ 1974438 h 11297444"/>
              <a:gd name="connsiteX544" fmla="*/ 5677352 w 9973773"/>
              <a:gd name="connsiteY544" fmla="*/ 1855187 h 11297444"/>
              <a:gd name="connsiteX545" fmla="*/ 5753158 w 9973773"/>
              <a:gd name="connsiteY545" fmla="*/ 1760519 h 11297444"/>
              <a:gd name="connsiteX546" fmla="*/ 5809552 w 9973773"/>
              <a:gd name="connsiteY546" fmla="*/ 1741689 h 11297444"/>
              <a:gd name="connsiteX547" fmla="*/ 5897840 w 9973773"/>
              <a:gd name="connsiteY547" fmla="*/ 1729137 h 11297444"/>
              <a:gd name="connsiteX548" fmla="*/ 5797072 w 9973773"/>
              <a:gd name="connsiteY548" fmla="*/ 1823805 h 11297444"/>
              <a:gd name="connsiteX549" fmla="*/ 5828966 w 9973773"/>
              <a:gd name="connsiteY549" fmla="*/ 1961885 h 11297444"/>
              <a:gd name="connsiteX550" fmla="*/ 5941752 w 9973773"/>
              <a:gd name="connsiteY550" fmla="*/ 1999543 h 11297444"/>
              <a:gd name="connsiteX551" fmla="*/ 5941752 w 9973773"/>
              <a:gd name="connsiteY551" fmla="*/ 2106764 h 11297444"/>
              <a:gd name="connsiteX552" fmla="*/ 6011550 w 9973773"/>
              <a:gd name="connsiteY552" fmla="*/ 2162728 h 11297444"/>
              <a:gd name="connsiteX553" fmla="*/ 6112318 w 9973773"/>
              <a:gd name="connsiteY553" fmla="*/ 1917951 h 11297444"/>
              <a:gd name="connsiteX554" fmla="*/ 6351296 w 9973773"/>
              <a:gd name="connsiteY554" fmla="*/ 1968161 h 11297444"/>
              <a:gd name="connsiteX555" fmla="*/ 6363776 w 9973773"/>
              <a:gd name="connsiteY555" fmla="*/ 2200909 h 11297444"/>
              <a:gd name="connsiteX556" fmla="*/ 6382728 w 9973773"/>
              <a:gd name="connsiteY556" fmla="*/ 2313884 h 11297444"/>
              <a:gd name="connsiteX557" fmla="*/ 6300912 w 9973773"/>
              <a:gd name="connsiteY557" fmla="*/ 2320160 h 11297444"/>
              <a:gd name="connsiteX558" fmla="*/ 6288432 w 9973773"/>
              <a:gd name="connsiteY558" fmla="*/ 2338989 h 11297444"/>
              <a:gd name="connsiteX559" fmla="*/ 6376258 w 9973773"/>
              <a:gd name="connsiteY559" fmla="*/ 2445688 h 11297444"/>
              <a:gd name="connsiteX560" fmla="*/ 6483496 w 9973773"/>
              <a:gd name="connsiteY560" fmla="*/ 2539833 h 11297444"/>
              <a:gd name="connsiteX561" fmla="*/ 6483496 w 9973773"/>
              <a:gd name="connsiteY561" fmla="*/ 2546109 h 11297444"/>
              <a:gd name="connsiteX562" fmla="*/ 6527872 w 9973773"/>
              <a:gd name="connsiteY562" fmla="*/ 2577491 h 11297444"/>
              <a:gd name="connsiteX563" fmla="*/ 6553296 w 9973773"/>
              <a:gd name="connsiteY563" fmla="*/ 2502175 h 11297444"/>
              <a:gd name="connsiteX564" fmla="*/ 6622168 w 9973773"/>
              <a:gd name="connsiteY564" fmla="*/ 2539833 h 11297444"/>
              <a:gd name="connsiteX565" fmla="*/ 6779792 w 9973773"/>
              <a:gd name="connsiteY565" fmla="*/ 2628225 h 11297444"/>
              <a:gd name="connsiteX566" fmla="*/ 6647592 w 9973773"/>
              <a:gd name="connsiteY566" fmla="*/ 2798210 h 11297444"/>
              <a:gd name="connsiteX567" fmla="*/ 6754368 w 9973773"/>
              <a:gd name="connsiteY567" fmla="*/ 2778858 h 11297444"/>
              <a:gd name="connsiteX568" fmla="*/ 6741888 w 9973773"/>
              <a:gd name="connsiteY568" fmla="*/ 2848420 h 11297444"/>
              <a:gd name="connsiteX569" fmla="*/ 6792272 w 9973773"/>
              <a:gd name="connsiteY569" fmla="*/ 2515251 h 11297444"/>
              <a:gd name="connsiteX570" fmla="*/ 6811224 w 9973773"/>
              <a:gd name="connsiteY570" fmla="*/ 2942566 h 11297444"/>
              <a:gd name="connsiteX571" fmla="*/ 6962376 w 9973773"/>
              <a:gd name="connsiteY571" fmla="*/ 2904908 h 11297444"/>
              <a:gd name="connsiteX572" fmla="*/ 6968386 w 9973773"/>
              <a:gd name="connsiteY572" fmla="*/ 2929490 h 11297444"/>
              <a:gd name="connsiteX573" fmla="*/ 6823704 w 9973773"/>
              <a:gd name="connsiteY573" fmla="*/ 2980224 h 11297444"/>
              <a:gd name="connsiteX574" fmla="*/ 6823704 w 9973773"/>
              <a:gd name="connsiteY574" fmla="*/ 3130856 h 11297444"/>
              <a:gd name="connsiteX575" fmla="*/ 7100586 w 9973773"/>
              <a:gd name="connsiteY575" fmla="*/ 2860450 h 11297444"/>
              <a:gd name="connsiteX576" fmla="*/ 7289642 w 9973773"/>
              <a:gd name="connsiteY576" fmla="*/ 2791410 h 11297444"/>
              <a:gd name="connsiteX577" fmla="*/ 7302584 w 9973773"/>
              <a:gd name="connsiteY577" fmla="*/ 2810762 h 11297444"/>
              <a:gd name="connsiteX578" fmla="*/ 7188874 w 9973773"/>
              <a:gd name="connsiteY578" fmla="*/ 2886078 h 11297444"/>
              <a:gd name="connsiteX579" fmla="*/ 6930944 w 9973773"/>
              <a:gd name="connsiteY579" fmla="*/ 3055540 h 11297444"/>
              <a:gd name="connsiteX580" fmla="*/ 6955906 w 9973773"/>
              <a:gd name="connsiteY580" fmla="*/ 3143409 h 11297444"/>
              <a:gd name="connsiteX581" fmla="*/ 6880560 w 9973773"/>
              <a:gd name="connsiteY581" fmla="*/ 3156485 h 11297444"/>
              <a:gd name="connsiteX582" fmla="*/ 6823704 w 9973773"/>
              <a:gd name="connsiteY582" fmla="*/ 3199896 h 11297444"/>
              <a:gd name="connsiteX583" fmla="*/ 6836648 w 9973773"/>
              <a:gd name="connsiteY583" fmla="*/ 3307117 h 11297444"/>
              <a:gd name="connsiteX584" fmla="*/ 7138490 w 9973773"/>
              <a:gd name="connsiteY584" fmla="*/ 3288288 h 11297444"/>
              <a:gd name="connsiteX585" fmla="*/ 7144962 w 9973773"/>
              <a:gd name="connsiteY585" fmla="*/ 3294565 h 11297444"/>
              <a:gd name="connsiteX586" fmla="*/ 6905522 w 9973773"/>
              <a:gd name="connsiteY586" fmla="*/ 3420092 h 11297444"/>
              <a:gd name="connsiteX587" fmla="*/ 6874088 w 9973773"/>
              <a:gd name="connsiteY587" fmla="*/ 3520514 h 11297444"/>
              <a:gd name="connsiteX588" fmla="*/ 6943424 w 9973773"/>
              <a:gd name="connsiteY588" fmla="*/ 3640287 h 11297444"/>
              <a:gd name="connsiteX589" fmla="*/ 7144962 w 9973773"/>
              <a:gd name="connsiteY589" fmla="*/ 3564971 h 11297444"/>
              <a:gd name="connsiteX590" fmla="*/ 7157442 w 9973773"/>
              <a:gd name="connsiteY590" fmla="*/ 3583800 h 11297444"/>
              <a:gd name="connsiteX591" fmla="*/ 7201354 w 9973773"/>
              <a:gd name="connsiteY591" fmla="*/ 3457750 h 11297444"/>
              <a:gd name="connsiteX592" fmla="*/ 7100586 w 9973773"/>
              <a:gd name="connsiteY592" fmla="*/ 3407539 h 11297444"/>
              <a:gd name="connsiteX593" fmla="*/ 7170384 w 9973773"/>
              <a:gd name="connsiteY593" fmla="*/ 3401263 h 11297444"/>
              <a:gd name="connsiteX594" fmla="*/ 7025242 w 9973773"/>
              <a:gd name="connsiteY594" fmla="*/ 3156485 h 11297444"/>
              <a:gd name="connsiteX595" fmla="*/ 7144962 w 9973773"/>
              <a:gd name="connsiteY595" fmla="*/ 3156485 h 11297444"/>
              <a:gd name="connsiteX596" fmla="*/ 7277162 w 9973773"/>
              <a:gd name="connsiteY596" fmla="*/ 3168514 h 11297444"/>
              <a:gd name="connsiteX597" fmla="*/ 7529082 w 9973773"/>
              <a:gd name="connsiteY597" fmla="*/ 3319670 h 11297444"/>
              <a:gd name="connsiteX598" fmla="*/ 7680234 w 9973773"/>
              <a:gd name="connsiteY598" fmla="*/ 3432645 h 11297444"/>
              <a:gd name="connsiteX599" fmla="*/ 7617370 w 9973773"/>
              <a:gd name="connsiteY599" fmla="*/ 3250630 h 11297444"/>
              <a:gd name="connsiteX600" fmla="*/ 7422304 w 9973773"/>
              <a:gd name="connsiteY600" fmla="*/ 2854174 h 11297444"/>
              <a:gd name="connsiteX601" fmla="*/ 7252200 w 9973773"/>
              <a:gd name="connsiteY601" fmla="*/ 2421105 h 11297444"/>
              <a:gd name="connsiteX602" fmla="*/ 7226778 w 9973773"/>
              <a:gd name="connsiteY602" fmla="*/ 2370371 h 11297444"/>
              <a:gd name="connsiteX603" fmla="*/ 6993808 w 9973773"/>
              <a:gd name="connsiteY603" fmla="*/ 2496421 h 11297444"/>
              <a:gd name="connsiteX604" fmla="*/ 6848666 w 9973773"/>
              <a:gd name="connsiteY604" fmla="*/ 2357819 h 11297444"/>
              <a:gd name="connsiteX605" fmla="*/ 6754368 w 9973773"/>
              <a:gd name="connsiteY605" fmla="*/ 2320160 h 11297444"/>
              <a:gd name="connsiteX606" fmla="*/ 6823704 w 9973773"/>
              <a:gd name="connsiteY606" fmla="*/ 2257397 h 11297444"/>
              <a:gd name="connsiteX607" fmla="*/ 6880560 w 9973773"/>
              <a:gd name="connsiteY607" fmla="*/ 2200909 h 11297444"/>
              <a:gd name="connsiteX608" fmla="*/ 6691504 w 9973773"/>
              <a:gd name="connsiteY608" fmla="*/ 2074859 h 11297444"/>
              <a:gd name="connsiteX609" fmla="*/ 7144962 w 9973773"/>
              <a:gd name="connsiteY609" fmla="*/ 2037201 h 11297444"/>
              <a:gd name="connsiteX610" fmla="*/ 7120000 w 9973773"/>
              <a:gd name="connsiteY610" fmla="*/ 2125070 h 11297444"/>
              <a:gd name="connsiteX611" fmla="*/ 7138490 w 9973773"/>
              <a:gd name="connsiteY611" fmla="*/ 2138146 h 11297444"/>
              <a:gd name="connsiteX612" fmla="*/ 7195346 w 9973773"/>
              <a:gd name="connsiteY612" fmla="*/ 2024649 h 11297444"/>
              <a:gd name="connsiteX613" fmla="*/ 7308594 w 9973773"/>
              <a:gd name="connsiteY613" fmla="*/ 1961885 h 11297444"/>
              <a:gd name="connsiteX614" fmla="*/ 7491178 w 9973773"/>
              <a:gd name="connsiteY614" fmla="*/ 1899121 h 11297444"/>
              <a:gd name="connsiteX615" fmla="*/ 7352968 w 9973773"/>
              <a:gd name="connsiteY615" fmla="*/ 2012096 h 11297444"/>
              <a:gd name="connsiteX616" fmla="*/ 7321536 w 9973773"/>
              <a:gd name="connsiteY616" fmla="*/ 2056030 h 11297444"/>
              <a:gd name="connsiteX617" fmla="*/ 7409362 w 9973773"/>
              <a:gd name="connsiteY617" fmla="*/ 2414829 h 11297444"/>
              <a:gd name="connsiteX618" fmla="*/ 7352968 w 9973773"/>
              <a:gd name="connsiteY618" fmla="*/ 2477069 h 11297444"/>
              <a:gd name="connsiteX619" fmla="*/ 7428314 w 9973773"/>
              <a:gd name="connsiteY619" fmla="*/ 2584290 h 11297444"/>
              <a:gd name="connsiteX620" fmla="*/ 7623380 w 9973773"/>
              <a:gd name="connsiteY620" fmla="*/ 2898631 h 11297444"/>
              <a:gd name="connsiteX621" fmla="*/ 7774532 w 9973773"/>
              <a:gd name="connsiteY621" fmla="*/ 2948842 h 11297444"/>
              <a:gd name="connsiteX622" fmla="*/ 7869290 w 9973773"/>
              <a:gd name="connsiteY622" fmla="*/ 2936290 h 11297444"/>
              <a:gd name="connsiteX623" fmla="*/ 7806426 w 9973773"/>
              <a:gd name="connsiteY623" fmla="*/ 2546109 h 11297444"/>
              <a:gd name="connsiteX624" fmla="*/ 8127682 w 9973773"/>
              <a:gd name="connsiteY624" fmla="*/ 2458763 h 11297444"/>
              <a:gd name="connsiteX625" fmla="*/ 8291316 w 9973773"/>
              <a:gd name="connsiteY625" fmla="*/ 2747475 h 11297444"/>
              <a:gd name="connsiteX626" fmla="*/ 7989010 w 9973773"/>
              <a:gd name="connsiteY626" fmla="*/ 2980224 h 11297444"/>
              <a:gd name="connsiteX627" fmla="*/ 7945098 w 9973773"/>
              <a:gd name="connsiteY627" fmla="*/ 3143409 h 11297444"/>
              <a:gd name="connsiteX628" fmla="*/ 7712128 w 9973773"/>
              <a:gd name="connsiteY628" fmla="*/ 3017882 h 11297444"/>
              <a:gd name="connsiteX629" fmla="*/ 7692716 w 9973773"/>
              <a:gd name="connsiteY629" fmla="*/ 3036711 h 11297444"/>
              <a:gd name="connsiteX630" fmla="*/ 7837858 w 9973773"/>
              <a:gd name="connsiteY630" fmla="*/ 3250630 h 11297444"/>
              <a:gd name="connsiteX631" fmla="*/ 7957116 w 9973773"/>
              <a:gd name="connsiteY631" fmla="*/ 3243831 h 11297444"/>
              <a:gd name="connsiteX632" fmla="*/ 7963588 w 9973773"/>
              <a:gd name="connsiteY632" fmla="*/ 3269459 h 11297444"/>
              <a:gd name="connsiteX633" fmla="*/ 7894714 w 9973773"/>
              <a:gd name="connsiteY633" fmla="*/ 3313394 h 11297444"/>
              <a:gd name="connsiteX634" fmla="*/ 8209036 w 9973773"/>
              <a:gd name="connsiteY634" fmla="*/ 3564971 h 11297444"/>
              <a:gd name="connsiteX635" fmla="*/ 8234460 w 9973773"/>
              <a:gd name="connsiteY635" fmla="*/ 3546142 h 11297444"/>
              <a:gd name="connsiteX636" fmla="*/ 8158652 w 9973773"/>
              <a:gd name="connsiteY636" fmla="*/ 3426368 h 11297444"/>
              <a:gd name="connsiteX637" fmla="*/ 8146634 w 9973773"/>
              <a:gd name="connsiteY637" fmla="*/ 3313394 h 11297444"/>
              <a:gd name="connsiteX638" fmla="*/ 8007500 w 9973773"/>
              <a:gd name="connsiteY638" fmla="*/ 3332223 h 11297444"/>
              <a:gd name="connsiteX639" fmla="*/ 8001492 w 9973773"/>
              <a:gd name="connsiteY639" fmla="*/ 3313394 h 11297444"/>
              <a:gd name="connsiteX640" fmla="*/ 8077298 w 9973773"/>
              <a:gd name="connsiteY640" fmla="*/ 3269459 h 11297444"/>
              <a:gd name="connsiteX641" fmla="*/ 8013972 w 9973773"/>
              <a:gd name="connsiteY641" fmla="*/ 3074369 h 11297444"/>
              <a:gd name="connsiteX642" fmla="*/ 8114740 w 9973773"/>
              <a:gd name="connsiteY642" fmla="*/ 3024158 h 11297444"/>
              <a:gd name="connsiteX643" fmla="*/ 8089778 w 9973773"/>
              <a:gd name="connsiteY643" fmla="*/ 2973948 h 11297444"/>
              <a:gd name="connsiteX644" fmla="*/ 8215508 w 9973773"/>
              <a:gd name="connsiteY644" fmla="*/ 3011606 h 11297444"/>
              <a:gd name="connsiteX645" fmla="*/ 8178066 w 9973773"/>
              <a:gd name="connsiteY645" fmla="*/ 2961395 h 11297444"/>
              <a:gd name="connsiteX646" fmla="*/ 8228450 w 9973773"/>
              <a:gd name="connsiteY646" fmla="*/ 2973948 h 11297444"/>
              <a:gd name="connsiteX647" fmla="*/ 8284844 w 9973773"/>
              <a:gd name="connsiteY647" fmla="*/ 2980224 h 11297444"/>
              <a:gd name="connsiteX648" fmla="*/ 8234460 w 9973773"/>
              <a:gd name="connsiteY648" fmla="*/ 3168514 h 11297444"/>
              <a:gd name="connsiteX649" fmla="*/ 8366660 w 9973773"/>
              <a:gd name="connsiteY649" fmla="*/ 3137133 h 11297444"/>
              <a:gd name="connsiteX650" fmla="*/ 8373132 w 9973773"/>
              <a:gd name="connsiteY650" fmla="*/ 3168514 h 11297444"/>
              <a:gd name="connsiteX651" fmla="*/ 8215508 w 9973773"/>
              <a:gd name="connsiteY651" fmla="*/ 3219248 h 11297444"/>
              <a:gd name="connsiteX652" fmla="*/ 8165124 w 9973773"/>
              <a:gd name="connsiteY652" fmla="*/ 3275736 h 11297444"/>
              <a:gd name="connsiteX653" fmla="*/ 8203028 w 9973773"/>
              <a:gd name="connsiteY653" fmla="*/ 3338499 h 11297444"/>
              <a:gd name="connsiteX654" fmla="*/ 8291316 w 9973773"/>
              <a:gd name="connsiteY654" fmla="*/ 3344776 h 11297444"/>
              <a:gd name="connsiteX655" fmla="*/ 8240932 w 9973773"/>
              <a:gd name="connsiteY655" fmla="*/ 3401263 h 11297444"/>
              <a:gd name="connsiteX656" fmla="*/ 8373132 w 9973773"/>
              <a:gd name="connsiteY656" fmla="*/ 3438921 h 11297444"/>
              <a:gd name="connsiteX657" fmla="*/ 8461420 w 9973773"/>
              <a:gd name="connsiteY657" fmla="*/ 3369881 h 11297444"/>
              <a:gd name="connsiteX658" fmla="*/ 8492852 w 9973773"/>
              <a:gd name="connsiteY658" fmla="*/ 3413815 h 11297444"/>
              <a:gd name="connsiteX659" fmla="*/ 8442004 w 9973773"/>
              <a:gd name="connsiteY659" fmla="*/ 3495931 h 11297444"/>
              <a:gd name="connsiteX660" fmla="*/ 8498860 w 9973773"/>
              <a:gd name="connsiteY660" fmla="*/ 3514237 h 11297444"/>
              <a:gd name="connsiteX661" fmla="*/ 8486842 w 9973773"/>
              <a:gd name="connsiteY661" fmla="*/ 3684222 h 11297444"/>
              <a:gd name="connsiteX662" fmla="*/ 8398092 w 9973773"/>
              <a:gd name="connsiteY662" fmla="*/ 3746985 h 11297444"/>
              <a:gd name="connsiteX663" fmla="*/ 8373132 w 9973773"/>
              <a:gd name="connsiteY663" fmla="*/ 3646564 h 11297444"/>
              <a:gd name="connsiteX664" fmla="*/ 8379602 w 9973773"/>
              <a:gd name="connsiteY664" fmla="*/ 3816548 h 11297444"/>
              <a:gd name="connsiteX665" fmla="*/ 8404564 w 9973773"/>
              <a:gd name="connsiteY665" fmla="*/ 3809749 h 11297444"/>
              <a:gd name="connsiteX666" fmla="*/ 8448476 w 9973773"/>
              <a:gd name="connsiteY666" fmla="*/ 3784644 h 11297444"/>
              <a:gd name="connsiteX667" fmla="*/ 8473900 w 9973773"/>
              <a:gd name="connsiteY667" fmla="*/ 3903894 h 11297444"/>
              <a:gd name="connsiteX668" fmla="*/ 8524284 w 9973773"/>
              <a:gd name="connsiteY668" fmla="*/ 3916970 h 11297444"/>
              <a:gd name="connsiteX669" fmla="*/ 8599628 w 9973773"/>
              <a:gd name="connsiteY669" fmla="*/ 3910171 h 11297444"/>
              <a:gd name="connsiteX670" fmla="*/ 8555716 w 9973773"/>
              <a:gd name="connsiteY670" fmla="*/ 4042497 h 11297444"/>
              <a:gd name="connsiteX671" fmla="*/ 8662956 w 9973773"/>
              <a:gd name="connsiteY671" fmla="*/ 4086432 h 11297444"/>
              <a:gd name="connsiteX672" fmla="*/ 8675436 w 9973773"/>
              <a:gd name="connsiteY672" fmla="*/ 4136643 h 11297444"/>
              <a:gd name="connsiteX673" fmla="*/ 8631524 w 9973773"/>
              <a:gd name="connsiteY673" fmla="*/ 4117814 h 11297444"/>
              <a:gd name="connsiteX674" fmla="*/ 8480372 w 9973773"/>
              <a:gd name="connsiteY674" fmla="*/ 4105261 h 11297444"/>
              <a:gd name="connsiteX675" fmla="*/ 8669428 w 9973773"/>
              <a:gd name="connsiteY675" fmla="*/ 4344285 h 11297444"/>
              <a:gd name="connsiteX676" fmla="*/ 8606100 w 9973773"/>
              <a:gd name="connsiteY676" fmla="*/ 4388220 h 11297444"/>
              <a:gd name="connsiteX677" fmla="*/ 8625052 w 9973773"/>
              <a:gd name="connsiteY677" fmla="*/ 4388220 h 11297444"/>
              <a:gd name="connsiteX678" fmla="*/ 8581140 w 9973773"/>
              <a:gd name="connsiteY678" fmla="*/ 4563959 h 11297444"/>
              <a:gd name="connsiteX679" fmla="*/ 8536764 w 9973773"/>
              <a:gd name="connsiteY679" fmla="*/ 4558205 h 11297444"/>
              <a:gd name="connsiteX680" fmla="*/ 8448476 w 9973773"/>
              <a:gd name="connsiteY680" fmla="*/ 4733943 h 11297444"/>
              <a:gd name="connsiteX681" fmla="*/ 8517812 w 9973773"/>
              <a:gd name="connsiteY681" fmla="*/ 4740219 h 11297444"/>
              <a:gd name="connsiteX682" fmla="*/ 8498860 w 9973773"/>
              <a:gd name="connsiteY682" fmla="*/ 4884576 h 11297444"/>
              <a:gd name="connsiteX683" fmla="*/ 8310266 w 9973773"/>
              <a:gd name="connsiteY683" fmla="*/ 4991274 h 11297444"/>
              <a:gd name="connsiteX684" fmla="*/ 8197018 w 9973773"/>
              <a:gd name="connsiteY684" fmla="*/ 4935310 h 11297444"/>
              <a:gd name="connsiteX685" fmla="*/ 8133692 w 9973773"/>
              <a:gd name="connsiteY685" fmla="*/ 4935310 h 11297444"/>
              <a:gd name="connsiteX686" fmla="*/ 8039394 w 9973773"/>
              <a:gd name="connsiteY686" fmla="*/ 5035731 h 11297444"/>
              <a:gd name="connsiteX687" fmla="*/ 8178066 w 9973773"/>
              <a:gd name="connsiteY687" fmla="*/ 5079666 h 11297444"/>
              <a:gd name="connsiteX688" fmla="*/ 8404564 w 9973773"/>
              <a:gd name="connsiteY688" fmla="*/ 5136153 h 11297444"/>
              <a:gd name="connsiteX689" fmla="*/ 8417044 w 9973773"/>
              <a:gd name="connsiteY689" fmla="*/ 5356349 h 11297444"/>
              <a:gd name="connsiteX690" fmla="*/ 8203028 w 9973773"/>
              <a:gd name="connsiteY690" fmla="*/ 5444218 h 11297444"/>
              <a:gd name="connsiteX691" fmla="*/ 8121212 w 9973773"/>
              <a:gd name="connsiteY691" fmla="*/ 5406559 h 11297444"/>
              <a:gd name="connsiteX692" fmla="*/ 8051876 w 9973773"/>
              <a:gd name="connsiteY692" fmla="*/ 5406559 h 11297444"/>
              <a:gd name="connsiteX693" fmla="*/ 8013972 w 9973773"/>
              <a:gd name="connsiteY693" fmla="*/ 5343273 h 11297444"/>
              <a:gd name="connsiteX694" fmla="*/ 8057884 w 9973773"/>
              <a:gd name="connsiteY694" fmla="*/ 5331243 h 11297444"/>
              <a:gd name="connsiteX695" fmla="*/ 8064356 w 9973773"/>
              <a:gd name="connsiteY695" fmla="*/ 5167535 h 11297444"/>
              <a:gd name="connsiteX696" fmla="*/ 7963588 w 9973773"/>
              <a:gd name="connsiteY696" fmla="*/ 5111048 h 11297444"/>
              <a:gd name="connsiteX697" fmla="*/ 7989010 w 9973773"/>
              <a:gd name="connsiteY697" fmla="*/ 5073389 h 11297444"/>
              <a:gd name="connsiteX698" fmla="*/ 7963588 w 9973773"/>
              <a:gd name="connsiteY698" fmla="*/ 5060837 h 11297444"/>
              <a:gd name="connsiteX699" fmla="*/ 7888242 w 9973773"/>
              <a:gd name="connsiteY699" fmla="*/ 5042008 h 11297444"/>
              <a:gd name="connsiteX700" fmla="*/ 7762512 w 9973773"/>
              <a:gd name="connsiteY700" fmla="*/ 5085942 h 11297444"/>
              <a:gd name="connsiteX701" fmla="*/ 7743100 w 9973773"/>
              <a:gd name="connsiteY701" fmla="*/ 5142952 h 11297444"/>
              <a:gd name="connsiteX702" fmla="*/ 7705658 w 9973773"/>
              <a:gd name="connsiteY702" fmla="*/ 5211992 h 11297444"/>
              <a:gd name="connsiteX703" fmla="*/ 7642332 w 9973773"/>
              <a:gd name="connsiteY703" fmla="*/ 5173811 h 11297444"/>
              <a:gd name="connsiteX704" fmla="*/ 7535554 w 9973773"/>
              <a:gd name="connsiteY704" fmla="*/ 5180611 h 11297444"/>
              <a:gd name="connsiteX705" fmla="*/ 7478698 w 9973773"/>
              <a:gd name="connsiteY705" fmla="*/ 5236575 h 11297444"/>
              <a:gd name="connsiteX706" fmla="*/ 7396882 w 9973773"/>
              <a:gd name="connsiteY706" fmla="*/ 5362625 h 11297444"/>
              <a:gd name="connsiteX707" fmla="*/ 7491178 w 9973773"/>
              <a:gd name="connsiteY707" fmla="*/ 5387730 h 11297444"/>
              <a:gd name="connsiteX708" fmla="*/ 7453736 w 9973773"/>
              <a:gd name="connsiteY708" fmla="*/ 5456770 h 11297444"/>
              <a:gd name="connsiteX709" fmla="*/ 7440794 w 9973773"/>
              <a:gd name="connsiteY709" fmla="*/ 5550916 h 11297444"/>
              <a:gd name="connsiteX710" fmla="*/ 7579466 w 9973773"/>
              <a:gd name="connsiteY710" fmla="*/ 5469323 h 11297444"/>
              <a:gd name="connsiteX711" fmla="*/ 7642332 w 9973773"/>
              <a:gd name="connsiteY711" fmla="*/ 5538363 h 11297444"/>
              <a:gd name="connsiteX712" fmla="*/ 7459746 w 9973773"/>
              <a:gd name="connsiteY712" fmla="*/ 5550916 h 11297444"/>
              <a:gd name="connsiteX713" fmla="*/ 7403352 w 9973773"/>
              <a:gd name="connsiteY713" fmla="*/ 5727177 h 11297444"/>
              <a:gd name="connsiteX714" fmla="*/ 7150970 w 9973773"/>
              <a:gd name="connsiteY714" fmla="*/ 5909714 h 11297444"/>
              <a:gd name="connsiteX715" fmla="*/ 7120000 w 9973773"/>
              <a:gd name="connsiteY715" fmla="*/ 6016412 h 11297444"/>
              <a:gd name="connsiteX716" fmla="*/ 7150970 w 9973773"/>
              <a:gd name="connsiteY716" fmla="*/ 6141939 h 11297444"/>
              <a:gd name="connsiteX717" fmla="*/ 7182864 w 9973773"/>
              <a:gd name="connsiteY717" fmla="*/ 6091729 h 11297444"/>
              <a:gd name="connsiteX718" fmla="*/ 7188874 w 9973773"/>
              <a:gd name="connsiteY718" fmla="*/ 6091729 h 11297444"/>
              <a:gd name="connsiteX719" fmla="*/ 7182864 w 9973773"/>
              <a:gd name="connsiteY719" fmla="*/ 6129387 h 11297444"/>
              <a:gd name="connsiteX720" fmla="*/ 7352968 w 9973773"/>
              <a:gd name="connsiteY720" fmla="*/ 6179598 h 11297444"/>
              <a:gd name="connsiteX721" fmla="*/ 7453736 w 9973773"/>
              <a:gd name="connsiteY721" fmla="*/ 6236085 h 11297444"/>
              <a:gd name="connsiteX722" fmla="*/ 7655274 w 9973773"/>
              <a:gd name="connsiteY722" fmla="*/ 6230331 h 11297444"/>
              <a:gd name="connsiteX723" fmla="*/ 7812436 w 9973773"/>
              <a:gd name="connsiteY723" fmla="*/ 6330753 h 11297444"/>
              <a:gd name="connsiteX724" fmla="*/ 7787474 w 9973773"/>
              <a:gd name="connsiteY724" fmla="*/ 6248637 h 11297444"/>
              <a:gd name="connsiteX725" fmla="*/ 7812436 w 9973773"/>
              <a:gd name="connsiteY725" fmla="*/ 6242361 h 11297444"/>
              <a:gd name="connsiteX726" fmla="*/ 7869290 w 9973773"/>
              <a:gd name="connsiteY726" fmla="*/ 6387240 h 11297444"/>
              <a:gd name="connsiteX727" fmla="*/ 8039394 w 9973773"/>
              <a:gd name="connsiteY727" fmla="*/ 6506491 h 11297444"/>
              <a:gd name="connsiteX728" fmla="*/ 8121212 w 9973773"/>
              <a:gd name="connsiteY728" fmla="*/ 6576054 h 11297444"/>
              <a:gd name="connsiteX729" fmla="*/ 8215508 w 9973773"/>
              <a:gd name="connsiteY729" fmla="*/ 6669676 h 11297444"/>
              <a:gd name="connsiteX730" fmla="*/ 8398092 w 9973773"/>
              <a:gd name="connsiteY730" fmla="*/ 6720410 h 11297444"/>
              <a:gd name="connsiteX731" fmla="*/ 8341700 w 9973773"/>
              <a:gd name="connsiteY731" fmla="*/ 6613712 h 11297444"/>
              <a:gd name="connsiteX732" fmla="*/ 8096250 w 9973773"/>
              <a:gd name="connsiteY732" fmla="*/ 6236085 h 11297444"/>
              <a:gd name="connsiteX733" fmla="*/ 8020442 w 9973773"/>
              <a:gd name="connsiteY733" fmla="*/ 6141939 h 11297444"/>
              <a:gd name="connsiteX734" fmla="*/ 8007500 w 9973773"/>
              <a:gd name="connsiteY734" fmla="*/ 6079176 h 11297444"/>
              <a:gd name="connsiteX735" fmla="*/ 8032924 w 9973773"/>
              <a:gd name="connsiteY735" fmla="*/ 6072899 h 11297444"/>
              <a:gd name="connsiteX736" fmla="*/ 8146634 w 9973773"/>
              <a:gd name="connsiteY736" fmla="*/ 6230331 h 11297444"/>
              <a:gd name="connsiteX737" fmla="*/ 8404564 w 9973773"/>
              <a:gd name="connsiteY737" fmla="*/ 6607436 h 11297444"/>
              <a:gd name="connsiteX738" fmla="*/ 8524284 w 9973773"/>
              <a:gd name="connsiteY738" fmla="*/ 6751792 h 11297444"/>
              <a:gd name="connsiteX739" fmla="*/ 8731828 w 9973773"/>
              <a:gd name="connsiteY739" fmla="*/ 6839661 h 11297444"/>
              <a:gd name="connsiteX740" fmla="*/ 8788684 w 9973773"/>
              <a:gd name="connsiteY740" fmla="*/ 6890395 h 11297444"/>
              <a:gd name="connsiteX741" fmla="*/ 8832596 w 9973773"/>
              <a:gd name="connsiteY741" fmla="*/ 6908701 h 11297444"/>
              <a:gd name="connsiteX742" fmla="*/ 8914876 w 9973773"/>
              <a:gd name="connsiteY742" fmla="*/ 6883596 h 11297444"/>
              <a:gd name="connsiteX743" fmla="*/ 9047076 w 9973773"/>
              <a:gd name="connsiteY743" fmla="*/ 6789450 h 11297444"/>
              <a:gd name="connsiteX744" fmla="*/ 9223188 w 9973773"/>
              <a:gd name="connsiteY744" fmla="*/ 6783174 h 11297444"/>
              <a:gd name="connsiteX745" fmla="*/ 8990220 w 9973773"/>
              <a:gd name="connsiteY745" fmla="*/ 6984017 h 11297444"/>
              <a:gd name="connsiteX746" fmla="*/ 8763724 w 9973773"/>
              <a:gd name="connsiteY746" fmla="*/ 6965711 h 11297444"/>
              <a:gd name="connsiteX747" fmla="*/ 8719812 w 9973773"/>
              <a:gd name="connsiteY747" fmla="*/ 6959435 h 11297444"/>
              <a:gd name="connsiteX748" fmla="*/ 8644004 w 9973773"/>
              <a:gd name="connsiteY748" fmla="*/ 7122620 h 11297444"/>
              <a:gd name="connsiteX749" fmla="*/ 8625052 w 9973773"/>
              <a:gd name="connsiteY749" fmla="*/ 7122620 h 11297444"/>
              <a:gd name="connsiteX750" fmla="*/ 8694388 w 9973773"/>
              <a:gd name="connsiteY750" fmla="*/ 7191660 h 11297444"/>
              <a:gd name="connsiteX751" fmla="*/ 8480372 w 9973773"/>
              <a:gd name="connsiteY751" fmla="*/ 7216765 h 11297444"/>
              <a:gd name="connsiteX752" fmla="*/ 8448476 w 9973773"/>
              <a:gd name="connsiteY752" fmla="*/ 7229318 h 11297444"/>
              <a:gd name="connsiteX753" fmla="*/ 8398092 w 9973773"/>
              <a:gd name="connsiteY753" fmla="*/ 7248147 h 11297444"/>
              <a:gd name="connsiteX754" fmla="*/ 8240932 w 9973773"/>
              <a:gd name="connsiteY754" fmla="*/ 7298358 h 11297444"/>
              <a:gd name="connsiteX755" fmla="*/ 8064356 w 9973773"/>
              <a:gd name="connsiteY755" fmla="*/ 7386750 h 11297444"/>
              <a:gd name="connsiteX756" fmla="*/ 7869290 w 9973773"/>
              <a:gd name="connsiteY756" fmla="*/ 7304635 h 11297444"/>
              <a:gd name="connsiteX757" fmla="*/ 7844330 w 9973773"/>
              <a:gd name="connsiteY757" fmla="*/ 7273775 h 11297444"/>
              <a:gd name="connsiteX758" fmla="*/ 7787474 w 9973773"/>
              <a:gd name="connsiteY758" fmla="*/ 7329740 h 11297444"/>
              <a:gd name="connsiteX759" fmla="*/ 7648802 w 9973773"/>
              <a:gd name="connsiteY759" fmla="*/ 7154002 h 11297444"/>
              <a:gd name="connsiteX760" fmla="*/ 7510130 w 9973773"/>
              <a:gd name="connsiteY760" fmla="*/ 6984017 h 11297444"/>
              <a:gd name="connsiteX761" fmla="*/ 7485170 w 9973773"/>
              <a:gd name="connsiteY761" fmla="*/ 6890395 h 11297444"/>
              <a:gd name="connsiteX762" fmla="*/ 7428314 w 9973773"/>
              <a:gd name="connsiteY762" fmla="*/ 7072409 h 11297444"/>
              <a:gd name="connsiteX763" fmla="*/ 7510130 w 9973773"/>
              <a:gd name="connsiteY763" fmla="*/ 7292081 h 11297444"/>
              <a:gd name="connsiteX764" fmla="*/ 7680234 w 9973773"/>
              <a:gd name="connsiteY764" fmla="*/ 7367398 h 11297444"/>
              <a:gd name="connsiteX765" fmla="*/ 7737090 w 9973773"/>
              <a:gd name="connsiteY765" fmla="*/ 7386750 h 11297444"/>
              <a:gd name="connsiteX766" fmla="*/ 7837858 w 9973773"/>
              <a:gd name="connsiteY766" fmla="*/ 7474619 h 11297444"/>
              <a:gd name="connsiteX767" fmla="*/ 7705658 w 9973773"/>
              <a:gd name="connsiteY767" fmla="*/ 7474619 h 11297444"/>
              <a:gd name="connsiteX768" fmla="*/ 7655274 w 9973773"/>
              <a:gd name="connsiteY768" fmla="*/ 7380473 h 11297444"/>
              <a:gd name="connsiteX769" fmla="*/ 7642332 w 9973773"/>
              <a:gd name="connsiteY769" fmla="*/ 7386750 h 11297444"/>
              <a:gd name="connsiteX770" fmla="*/ 7686706 w 9973773"/>
              <a:gd name="connsiteY770" fmla="*/ 7543659 h 11297444"/>
              <a:gd name="connsiteX771" fmla="*/ 7781002 w 9973773"/>
              <a:gd name="connsiteY771" fmla="*/ 7637805 h 11297444"/>
              <a:gd name="connsiteX772" fmla="*/ 7938626 w 9973773"/>
              <a:gd name="connsiteY772" fmla="*/ 7788960 h 11297444"/>
              <a:gd name="connsiteX773" fmla="*/ 8001492 w 9973773"/>
              <a:gd name="connsiteY773" fmla="*/ 7864277 h 11297444"/>
              <a:gd name="connsiteX774" fmla="*/ 7995482 w 9973773"/>
              <a:gd name="connsiteY774" fmla="*/ 7958421 h 11297444"/>
              <a:gd name="connsiteX775" fmla="*/ 7989010 w 9973773"/>
              <a:gd name="connsiteY775" fmla="*/ 8002356 h 11297444"/>
              <a:gd name="connsiteX776" fmla="*/ 7850338 w 9973773"/>
              <a:gd name="connsiteY776" fmla="*/ 8065119 h 11297444"/>
              <a:gd name="connsiteX777" fmla="*/ 7781002 w 9973773"/>
              <a:gd name="connsiteY777" fmla="*/ 8084472 h 11297444"/>
              <a:gd name="connsiteX778" fmla="*/ 7680234 w 9973773"/>
              <a:gd name="connsiteY778" fmla="*/ 8159788 h 11297444"/>
              <a:gd name="connsiteX779" fmla="*/ 7661744 w 9973773"/>
              <a:gd name="connsiteY779" fmla="*/ 8411365 h 11297444"/>
              <a:gd name="connsiteX780" fmla="*/ 7718138 w 9973773"/>
              <a:gd name="connsiteY780" fmla="*/ 8681772 h 11297444"/>
              <a:gd name="connsiteX781" fmla="*/ 7642332 w 9973773"/>
              <a:gd name="connsiteY781" fmla="*/ 8543169 h 11297444"/>
              <a:gd name="connsiteX782" fmla="*/ 7529082 w 9973773"/>
              <a:gd name="connsiteY782" fmla="*/ 8593380 h 11297444"/>
              <a:gd name="connsiteX783" fmla="*/ 7485170 w 9973773"/>
              <a:gd name="connsiteY783" fmla="*/ 8637837 h 11297444"/>
              <a:gd name="connsiteX784" fmla="*/ 7485170 w 9973773"/>
              <a:gd name="connsiteY784" fmla="*/ 8832404 h 11297444"/>
              <a:gd name="connsiteX785" fmla="*/ 7120000 w 9973773"/>
              <a:gd name="connsiteY785" fmla="*/ 8637837 h 11297444"/>
              <a:gd name="connsiteX786" fmla="*/ 7120000 w 9973773"/>
              <a:gd name="connsiteY786" fmla="*/ 8700078 h 11297444"/>
              <a:gd name="connsiteX787" fmla="*/ 7094576 w 9973773"/>
              <a:gd name="connsiteY787" fmla="*/ 8757088 h 11297444"/>
              <a:gd name="connsiteX788" fmla="*/ 7056674 w 9973773"/>
              <a:gd name="connsiteY788" fmla="*/ 8744535 h 11297444"/>
              <a:gd name="connsiteX789" fmla="*/ 7050202 w 9973773"/>
              <a:gd name="connsiteY789" fmla="*/ 8687525 h 11297444"/>
              <a:gd name="connsiteX790" fmla="*/ 7100586 w 9973773"/>
              <a:gd name="connsiteY790" fmla="*/ 8587103 h 11297444"/>
              <a:gd name="connsiteX791" fmla="*/ 7038184 w 9973773"/>
              <a:gd name="connsiteY791" fmla="*/ 8606456 h 11297444"/>
              <a:gd name="connsiteX792" fmla="*/ 6999818 w 9973773"/>
              <a:gd name="connsiteY792" fmla="*/ 8480405 h 11297444"/>
              <a:gd name="connsiteX793" fmla="*/ 6911992 w 9973773"/>
              <a:gd name="connsiteY793" fmla="*/ 8555722 h 11297444"/>
              <a:gd name="connsiteX794" fmla="*/ 6867618 w 9973773"/>
              <a:gd name="connsiteY794" fmla="*/ 8587103 h 11297444"/>
              <a:gd name="connsiteX795" fmla="*/ 6792272 w 9973773"/>
              <a:gd name="connsiteY795" fmla="*/ 8662420 h 11297444"/>
              <a:gd name="connsiteX796" fmla="*/ 6697976 w 9973773"/>
              <a:gd name="connsiteY796" fmla="*/ 8530616 h 11297444"/>
              <a:gd name="connsiteX797" fmla="*/ 6521400 w 9973773"/>
              <a:gd name="connsiteY797" fmla="*/ 8449024 h 11297444"/>
              <a:gd name="connsiteX798" fmla="*/ 6458536 w 9973773"/>
              <a:gd name="connsiteY798" fmla="*/ 8423918 h 11297444"/>
              <a:gd name="connsiteX799" fmla="*/ 6338816 w 9973773"/>
              <a:gd name="connsiteY799" fmla="*/ 8599656 h 11297444"/>
              <a:gd name="connsiteX800" fmla="*/ 6225104 w 9973773"/>
              <a:gd name="connsiteY800" fmla="*/ 8555722 h 11297444"/>
              <a:gd name="connsiteX801" fmla="*/ 6294904 w 9973773"/>
              <a:gd name="connsiteY801" fmla="*/ 8568274 h 11297444"/>
              <a:gd name="connsiteX802" fmla="*/ 6300912 w 9973773"/>
              <a:gd name="connsiteY802" fmla="*/ 8555722 h 11297444"/>
              <a:gd name="connsiteX803" fmla="*/ 6250528 w 9973773"/>
              <a:gd name="connsiteY803" fmla="*/ 8524340 h 11297444"/>
              <a:gd name="connsiteX804" fmla="*/ 5967176 w 9973773"/>
              <a:gd name="connsiteY804" fmla="*/ 8511787 h 11297444"/>
              <a:gd name="connsiteX805" fmla="*/ 5840984 w 9973773"/>
              <a:gd name="connsiteY805" fmla="*/ 8461576 h 11297444"/>
              <a:gd name="connsiteX806" fmla="*/ 5651928 w 9973773"/>
              <a:gd name="connsiteY806" fmla="*/ 8392536 h 11297444"/>
              <a:gd name="connsiteX807" fmla="*/ 5633438 w 9973773"/>
              <a:gd name="connsiteY807" fmla="*/ 8530616 h 11297444"/>
              <a:gd name="connsiteX808" fmla="*/ 5551160 w 9973773"/>
              <a:gd name="connsiteY808" fmla="*/ 8624762 h 11297444"/>
              <a:gd name="connsiteX809" fmla="*/ 5356096 w 9973773"/>
              <a:gd name="connsiteY809" fmla="*/ 8675496 h 11297444"/>
              <a:gd name="connsiteX810" fmla="*/ 5242846 w 9973773"/>
              <a:gd name="connsiteY810" fmla="*/ 8675496 h 11297444"/>
              <a:gd name="connsiteX811" fmla="*/ 5217424 w 9973773"/>
              <a:gd name="connsiteY811" fmla="*/ 8631038 h 11297444"/>
              <a:gd name="connsiteX812" fmla="*/ 5161030 w 9973773"/>
              <a:gd name="connsiteY812" fmla="*/ 8769118 h 11297444"/>
              <a:gd name="connsiteX813" fmla="*/ 5167040 w 9973773"/>
              <a:gd name="connsiteY813" fmla="*/ 8832404 h 11297444"/>
              <a:gd name="connsiteX814" fmla="*/ 5249318 w 9973773"/>
              <a:gd name="connsiteY814" fmla="*/ 9184404 h 11297444"/>
              <a:gd name="connsiteX815" fmla="*/ 5242846 w 9973773"/>
              <a:gd name="connsiteY815" fmla="*/ 9498744 h 11297444"/>
              <a:gd name="connsiteX816" fmla="*/ 4934070 w 9973773"/>
              <a:gd name="connsiteY816" fmla="*/ 9592890 h 11297444"/>
              <a:gd name="connsiteX817" fmla="*/ 4883686 w 9973773"/>
              <a:gd name="connsiteY817" fmla="*/ 9574061 h 11297444"/>
              <a:gd name="connsiteX818" fmla="*/ 5041310 w 9973773"/>
              <a:gd name="connsiteY818" fmla="*/ 9818839 h 11297444"/>
              <a:gd name="connsiteX819" fmla="*/ 4883686 w 9973773"/>
              <a:gd name="connsiteY819" fmla="*/ 9825638 h 11297444"/>
              <a:gd name="connsiteX820" fmla="*/ 4990926 w 9973773"/>
              <a:gd name="connsiteY820" fmla="*/ 9900954 h 11297444"/>
              <a:gd name="connsiteX821" fmla="*/ 4978446 w 9973773"/>
              <a:gd name="connsiteY821" fmla="*/ 9919783 h 11297444"/>
              <a:gd name="connsiteX822" fmla="*/ 4921590 w 9973773"/>
              <a:gd name="connsiteY822" fmla="*/ 9919783 h 11297444"/>
              <a:gd name="connsiteX823" fmla="*/ 4971974 w 9973773"/>
              <a:gd name="connsiteY823" fmla="*/ 9995100 h 11297444"/>
              <a:gd name="connsiteX824" fmla="*/ 4990926 w 9973773"/>
              <a:gd name="connsiteY824" fmla="*/ 10013929 h 11297444"/>
              <a:gd name="connsiteX825" fmla="*/ 5072742 w 9973773"/>
              <a:gd name="connsiteY825" fmla="*/ 10234124 h 11297444"/>
              <a:gd name="connsiteX826" fmla="*/ 5059800 w 9973773"/>
              <a:gd name="connsiteY826" fmla="*/ 10290612 h 11297444"/>
              <a:gd name="connsiteX827" fmla="*/ 5066272 w 9973773"/>
              <a:gd name="connsiteY827" fmla="*/ 10359652 h 11297444"/>
              <a:gd name="connsiteX828" fmla="*/ 5154560 w 9973773"/>
              <a:gd name="connsiteY828" fmla="*/ 10365928 h 11297444"/>
              <a:gd name="connsiteX829" fmla="*/ 5198934 w 9973773"/>
              <a:gd name="connsiteY829" fmla="*/ 10397310 h 11297444"/>
              <a:gd name="connsiteX830" fmla="*/ 5236838 w 9973773"/>
              <a:gd name="connsiteY830" fmla="*/ 10447521 h 11297444"/>
              <a:gd name="connsiteX831" fmla="*/ 5198934 w 9973773"/>
              <a:gd name="connsiteY831" fmla="*/ 10498254 h 11297444"/>
              <a:gd name="connsiteX832" fmla="*/ 4978446 w 9973773"/>
              <a:gd name="connsiteY832" fmla="*/ 10504531 h 11297444"/>
              <a:gd name="connsiteX833" fmla="*/ 4871206 w 9973773"/>
              <a:gd name="connsiteY833" fmla="*/ 10485179 h 11297444"/>
              <a:gd name="connsiteX834" fmla="*/ 4751486 w 9973773"/>
              <a:gd name="connsiteY834" fmla="*/ 10473149 h 11297444"/>
              <a:gd name="connsiteX835" fmla="*/ 4814812 w 9973773"/>
              <a:gd name="connsiteY835" fmla="*/ 10743555 h 11297444"/>
              <a:gd name="connsiteX836" fmla="*/ 4745476 w 9973773"/>
              <a:gd name="connsiteY836" fmla="*/ 10661440 h 11297444"/>
              <a:gd name="connsiteX837" fmla="*/ 4593862 w 9973773"/>
              <a:gd name="connsiteY837" fmla="*/ 10969504 h 11297444"/>
              <a:gd name="connsiteX838" fmla="*/ 4795860 w 9973773"/>
              <a:gd name="connsiteY838" fmla="*/ 11076202 h 11297444"/>
              <a:gd name="connsiteX839" fmla="*/ 4877216 w 9973773"/>
              <a:gd name="connsiteY839" fmla="*/ 11013439 h 11297444"/>
              <a:gd name="connsiteX840" fmla="*/ 4858726 w 9973773"/>
              <a:gd name="connsiteY840" fmla="*/ 10856530 h 11297444"/>
              <a:gd name="connsiteX841" fmla="*/ 4902638 w 9973773"/>
              <a:gd name="connsiteY841" fmla="*/ 11107584 h 11297444"/>
              <a:gd name="connsiteX842" fmla="*/ 4852254 w 9973773"/>
              <a:gd name="connsiteY842" fmla="*/ 11133213 h 11297444"/>
              <a:gd name="connsiteX843" fmla="*/ 4613276 w 9973773"/>
              <a:gd name="connsiteY843" fmla="*/ 11019715 h 11297444"/>
              <a:gd name="connsiteX844" fmla="*/ 4090484 w 9973773"/>
              <a:gd name="connsiteY844" fmla="*/ 10617505 h 11297444"/>
              <a:gd name="connsiteX845" fmla="*/ 3756284 w 9973773"/>
              <a:gd name="connsiteY845" fmla="*/ 10504531 h 11297444"/>
              <a:gd name="connsiteX846" fmla="*/ 3599124 w 9973773"/>
              <a:gd name="connsiteY846" fmla="*/ 10403586 h 11297444"/>
              <a:gd name="connsiteX847" fmla="*/ 3630556 w 9973773"/>
              <a:gd name="connsiteY847" fmla="*/ 10252953 h 11297444"/>
              <a:gd name="connsiteX848" fmla="*/ 3813140 w 9973773"/>
              <a:gd name="connsiteY848" fmla="*/ 10252953 h 11297444"/>
              <a:gd name="connsiteX849" fmla="*/ 3869534 w 9973773"/>
              <a:gd name="connsiteY849" fmla="*/ 10309441 h 11297444"/>
              <a:gd name="connsiteX850" fmla="*/ 4398798 w 9973773"/>
              <a:gd name="connsiteY850" fmla="*/ 10824625 h 11297444"/>
              <a:gd name="connsiteX851" fmla="*/ 4499566 w 9973773"/>
              <a:gd name="connsiteY851" fmla="*/ 10259230 h 11297444"/>
              <a:gd name="connsiteX852" fmla="*/ 4411278 w 9973773"/>
              <a:gd name="connsiteY852" fmla="*/ 10171361 h 11297444"/>
              <a:gd name="connsiteX853" fmla="*/ 4335470 w 9973773"/>
              <a:gd name="connsiteY853" fmla="*/ 9944889 h 11297444"/>
              <a:gd name="connsiteX854" fmla="*/ 4260126 w 9973773"/>
              <a:gd name="connsiteY854" fmla="*/ 9850744 h 11297444"/>
              <a:gd name="connsiteX855" fmla="*/ 4127926 w 9973773"/>
              <a:gd name="connsiteY855" fmla="*/ 9737246 h 11297444"/>
              <a:gd name="connsiteX856" fmla="*/ 4058590 w 9973773"/>
              <a:gd name="connsiteY856" fmla="*/ 9687558 h 11297444"/>
              <a:gd name="connsiteX857" fmla="*/ 4001734 w 9973773"/>
              <a:gd name="connsiteY857" fmla="*/ 9611719 h 11297444"/>
              <a:gd name="connsiteX858" fmla="*/ 3894956 w 9973773"/>
              <a:gd name="connsiteY858" fmla="*/ 9435458 h 11297444"/>
              <a:gd name="connsiteX859" fmla="*/ 3844572 w 9973773"/>
              <a:gd name="connsiteY859" fmla="*/ 9109087 h 11297444"/>
              <a:gd name="connsiteX860" fmla="*/ 3900966 w 9973773"/>
              <a:gd name="connsiteY860" fmla="*/ 9065153 h 11297444"/>
              <a:gd name="connsiteX861" fmla="*/ 3775236 w 9973773"/>
              <a:gd name="connsiteY861" fmla="*/ 8731460 h 11297444"/>
              <a:gd name="connsiteX862" fmla="*/ 3693420 w 9973773"/>
              <a:gd name="connsiteY862" fmla="*/ 8826128 h 11297444"/>
              <a:gd name="connsiteX863" fmla="*/ 3674468 w 9973773"/>
              <a:gd name="connsiteY863" fmla="*/ 8813575 h 11297444"/>
              <a:gd name="connsiteX864" fmla="*/ 3743804 w 9973773"/>
              <a:gd name="connsiteY864" fmla="*/ 8687525 h 11297444"/>
              <a:gd name="connsiteX865" fmla="*/ 3718382 w 9973773"/>
              <a:gd name="connsiteY865" fmla="*/ 8675496 h 11297444"/>
              <a:gd name="connsiteX866" fmla="*/ 3832092 w 9973773"/>
              <a:gd name="connsiteY866" fmla="*/ 8454777 h 11297444"/>
              <a:gd name="connsiteX867" fmla="*/ 3756284 w 9973773"/>
              <a:gd name="connsiteY867" fmla="*/ 8191170 h 11297444"/>
              <a:gd name="connsiteX868" fmla="*/ 3737796 w 9973773"/>
              <a:gd name="connsiteY868" fmla="*/ 8191170 h 11297444"/>
              <a:gd name="connsiteX869" fmla="*/ 3737796 w 9973773"/>
              <a:gd name="connsiteY869" fmla="*/ 8228828 h 11297444"/>
              <a:gd name="connsiteX870" fmla="*/ 3699892 w 9973773"/>
              <a:gd name="connsiteY870" fmla="*/ 8480405 h 11297444"/>
              <a:gd name="connsiteX871" fmla="*/ 3466461 w 9973773"/>
              <a:gd name="connsiteY871" fmla="*/ 8379461 h 11297444"/>
              <a:gd name="connsiteX872" fmla="*/ 3145204 w 9973773"/>
              <a:gd name="connsiteY872" fmla="*/ 8310421 h 11297444"/>
              <a:gd name="connsiteX873" fmla="*/ 3082340 w 9973773"/>
              <a:gd name="connsiteY873" fmla="*/ 8461576 h 11297444"/>
              <a:gd name="connsiteX874" fmla="*/ 3050908 w 9973773"/>
              <a:gd name="connsiteY874" fmla="*/ 8644114 h 11297444"/>
              <a:gd name="connsiteX875" fmla="*/ 3132724 w 9973773"/>
              <a:gd name="connsiteY875" fmla="*/ 8813575 h 11297444"/>
              <a:gd name="connsiteX876" fmla="*/ 2950140 w 9973773"/>
              <a:gd name="connsiteY876" fmla="*/ 8649867 h 11297444"/>
              <a:gd name="connsiteX877" fmla="*/ 2849371 w 9973773"/>
              <a:gd name="connsiteY877" fmla="*/ 8725183 h 11297444"/>
              <a:gd name="connsiteX878" fmla="*/ 2622874 w 9973773"/>
              <a:gd name="connsiteY878" fmla="*/ 8442747 h 11297444"/>
              <a:gd name="connsiteX879" fmla="*/ 2622874 w 9973773"/>
              <a:gd name="connsiteY879" fmla="*/ 8561998 h 11297444"/>
              <a:gd name="connsiteX880" fmla="*/ 2622874 w 9973773"/>
              <a:gd name="connsiteY880" fmla="*/ 8687525 h 11297444"/>
              <a:gd name="connsiteX881" fmla="*/ 2603460 w 9973773"/>
              <a:gd name="connsiteY881" fmla="*/ 8687525 h 11297444"/>
              <a:gd name="connsiteX882" fmla="*/ 2547067 w 9973773"/>
              <a:gd name="connsiteY882" fmla="*/ 8279039 h 11297444"/>
              <a:gd name="connsiteX883" fmla="*/ 2509163 w 9973773"/>
              <a:gd name="connsiteY883" fmla="*/ 7851723 h 11297444"/>
              <a:gd name="connsiteX884" fmla="*/ 2352002 w 9973773"/>
              <a:gd name="connsiteY884" fmla="*/ 7952145 h 11297444"/>
              <a:gd name="connsiteX885" fmla="*/ 2251234 w 9973773"/>
              <a:gd name="connsiteY885" fmla="*/ 7933316 h 11297444"/>
              <a:gd name="connsiteX886" fmla="*/ 1992842 w 9973773"/>
              <a:gd name="connsiteY886" fmla="*/ 8172341 h 11297444"/>
              <a:gd name="connsiteX887" fmla="*/ 1992842 w 9973773"/>
              <a:gd name="connsiteY887" fmla="*/ 8304145 h 11297444"/>
              <a:gd name="connsiteX888" fmla="*/ 1822738 w 9973773"/>
              <a:gd name="connsiteY888" fmla="*/ 8260210 h 11297444"/>
              <a:gd name="connsiteX889" fmla="*/ 1848161 w 9973773"/>
              <a:gd name="connsiteY889" fmla="*/ 8197447 h 11297444"/>
              <a:gd name="connsiteX890" fmla="*/ 1810257 w 9973773"/>
              <a:gd name="connsiteY890" fmla="*/ 8203723 h 11297444"/>
              <a:gd name="connsiteX891" fmla="*/ 1621201 w 9973773"/>
              <a:gd name="connsiteY891" fmla="*/ 8033738 h 11297444"/>
              <a:gd name="connsiteX892" fmla="*/ 1564808 w 9973773"/>
              <a:gd name="connsiteY892" fmla="*/ 7927040 h 11297444"/>
              <a:gd name="connsiteX893" fmla="*/ 1274984 w 9973773"/>
              <a:gd name="connsiteY893" fmla="*/ 7600146 h 11297444"/>
              <a:gd name="connsiteX894" fmla="*/ 1262041 w 9973773"/>
              <a:gd name="connsiteY894" fmla="*/ 7399303 h 11297444"/>
              <a:gd name="connsiteX895" fmla="*/ 1243090 w 9973773"/>
              <a:gd name="connsiteY895" fmla="*/ 7292081 h 11297444"/>
              <a:gd name="connsiteX896" fmla="*/ 1155264 w 9973773"/>
              <a:gd name="connsiteY896" fmla="*/ 7292081 h 11297444"/>
              <a:gd name="connsiteX897" fmla="*/ 1110889 w 9973773"/>
              <a:gd name="connsiteY897" fmla="*/ 7311434 h 11297444"/>
              <a:gd name="connsiteX898" fmla="*/ 1016592 w 9973773"/>
              <a:gd name="connsiteY898" fmla="*/ 7311434 h 11297444"/>
              <a:gd name="connsiteX899" fmla="*/ 998103 w 9973773"/>
              <a:gd name="connsiteY899" fmla="*/ 7204213 h 11297444"/>
              <a:gd name="connsiteX900" fmla="*/ 1073448 w 9973773"/>
              <a:gd name="connsiteY900" fmla="*/ 7128897 h 11297444"/>
              <a:gd name="connsiteX901" fmla="*/ 1155264 w 9973773"/>
              <a:gd name="connsiteY901" fmla="*/ 7172831 h 11297444"/>
              <a:gd name="connsiteX902" fmla="*/ 1299945 w 9973773"/>
              <a:gd name="connsiteY902" fmla="*/ 7242394 h 11297444"/>
              <a:gd name="connsiteX903" fmla="*/ 1464040 w 9973773"/>
              <a:gd name="connsiteY903" fmla="*/ 7003369 h 11297444"/>
              <a:gd name="connsiteX904" fmla="*/ 1501481 w 9973773"/>
              <a:gd name="connsiteY904" fmla="*/ 6990817 h 11297444"/>
              <a:gd name="connsiteX905" fmla="*/ 1621201 w 9973773"/>
              <a:gd name="connsiteY905" fmla="*/ 6883596 h 11297444"/>
              <a:gd name="connsiteX906" fmla="*/ 1621201 w 9973773"/>
              <a:gd name="connsiteY906" fmla="*/ 6695305 h 11297444"/>
              <a:gd name="connsiteX907" fmla="*/ 1501481 w 9973773"/>
              <a:gd name="connsiteY907" fmla="*/ 6764345 h 11297444"/>
              <a:gd name="connsiteX908" fmla="*/ 1539385 w 9973773"/>
              <a:gd name="connsiteY908" fmla="*/ 6833385 h 11297444"/>
              <a:gd name="connsiteX909" fmla="*/ 1299945 w 9973773"/>
              <a:gd name="connsiteY909" fmla="*/ 6556702 h 11297444"/>
              <a:gd name="connsiteX910" fmla="*/ 1262041 w 9973773"/>
              <a:gd name="connsiteY910" fmla="*/ 6323954 h 11297444"/>
              <a:gd name="connsiteX911" fmla="*/ 1274984 w 9973773"/>
              <a:gd name="connsiteY911" fmla="*/ 6179598 h 11297444"/>
              <a:gd name="connsiteX912" fmla="*/ 1142784 w 9973773"/>
              <a:gd name="connsiteY912" fmla="*/ 6242361 h 11297444"/>
              <a:gd name="connsiteX913" fmla="*/ 1042015 w 9973773"/>
              <a:gd name="connsiteY913" fmla="*/ 6135663 h 11297444"/>
              <a:gd name="connsiteX914" fmla="*/ 1155264 w 9973773"/>
              <a:gd name="connsiteY914" fmla="*/ 6135663 h 11297444"/>
              <a:gd name="connsiteX915" fmla="*/ 1123832 w 9973773"/>
              <a:gd name="connsiteY915" fmla="*/ 6035241 h 11297444"/>
              <a:gd name="connsiteX916" fmla="*/ 1293474 w 9973773"/>
              <a:gd name="connsiteY916" fmla="*/ 5783664 h 11297444"/>
              <a:gd name="connsiteX917" fmla="*/ 1299945 w 9973773"/>
              <a:gd name="connsiteY917" fmla="*/ 5852704 h 11297444"/>
              <a:gd name="connsiteX918" fmla="*/ 1495010 w 9973773"/>
              <a:gd name="connsiteY918" fmla="*/ 5840674 h 11297444"/>
              <a:gd name="connsiteX919" fmla="*/ 1432608 w 9973773"/>
              <a:gd name="connsiteY919" fmla="*/ 5695795 h 11297444"/>
              <a:gd name="connsiteX920" fmla="*/ 1400713 w 9973773"/>
              <a:gd name="connsiteY920" fmla="*/ 5657614 h 11297444"/>
              <a:gd name="connsiteX921" fmla="*/ 1362810 w 9973773"/>
              <a:gd name="connsiteY921" fmla="*/ 5456770 h 11297444"/>
              <a:gd name="connsiteX922" fmla="*/ 1256032 w 9973773"/>
              <a:gd name="connsiteY922" fmla="*/ 5526333 h 11297444"/>
              <a:gd name="connsiteX923" fmla="*/ 1180687 w 9973773"/>
              <a:gd name="connsiteY923" fmla="*/ 5563991 h 11297444"/>
              <a:gd name="connsiteX924" fmla="*/ 1023064 w 9973773"/>
              <a:gd name="connsiteY924" fmla="*/ 5884086 h 11297444"/>
              <a:gd name="connsiteX925" fmla="*/ 1003650 w 9973773"/>
              <a:gd name="connsiteY925" fmla="*/ 5878332 h 11297444"/>
              <a:gd name="connsiteX926" fmla="*/ 985160 w 9973773"/>
              <a:gd name="connsiteY926" fmla="*/ 5783664 h 11297444"/>
              <a:gd name="connsiteX927" fmla="*/ 1029073 w 9973773"/>
              <a:gd name="connsiteY927" fmla="*/ 5619956 h 11297444"/>
              <a:gd name="connsiteX928" fmla="*/ 1003650 w 9973773"/>
              <a:gd name="connsiteY928" fmla="*/ 5481876 h 11297444"/>
              <a:gd name="connsiteX929" fmla="*/ 1104880 w 9973773"/>
              <a:gd name="connsiteY929" fmla="*/ 5324967 h 11297444"/>
              <a:gd name="connsiteX930" fmla="*/ 1079457 w 9973773"/>
              <a:gd name="connsiteY930" fmla="*/ 5198917 h 11297444"/>
              <a:gd name="connsiteX931" fmla="*/ 1098409 w 9973773"/>
              <a:gd name="connsiteY931" fmla="*/ 5111048 h 11297444"/>
              <a:gd name="connsiteX932" fmla="*/ 1104880 w 9973773"/>
              <a:gd name="connsiteY932" fmla="*/ 5060837 h 11297444"/>
              <a:gd name="connsiteX933" fmla="*/ 1218129 w 9973773"/>
              <a:gd name="connsiteY933" fmla="*/ 4872023 h 11297444"/>
              <a:gd name="connsiteX934" fmla="*/ 1262041 w 9973773"/>
              <a:gd name="connsiteY934" fmla="*/ 4935310 h 11297444"/>
              <a:gd name="connsiteX935" fmla="*/ 1274984 w 9973773"/>
              <a:gd name="connsiteY935" fmla="*/ 4929033 h 11297444"/>
              <a:gd name="connsiteX936" fmla="*/ 1211657 w 9973773"/>
              <a:gd name="connsiteY936" fmla="*/ 4740219 h 11297444"/>
              <a:gd name="connsiteX937" fmla="*/ 1042015 w 9973773"/>
              <a:gd name="connsiteY937" fmla="*/ 4507471 h 11297444"/>
              <a:gd name="connsiteX938" fmla="*/ 1003650 w 9973773"/>
              <a:gd name="connsiteY938" fmla="*/ 4482888 h 11297444"/>
              <a:gd name="connsiteX939" fmla="*/ 985160 w 9973773"/>
              <a:gd name="connsiteY939" fmla="*/ 4432154 h 11297444"/>
              <a:gd name="connsiteX940" fmla="*/ 1029073 w 9973773"/>
              <a:gd name="connsiteY940" fmla="*/ 4425878 h 11297444"/>
              <a:gd name="connsiteX941" fmla="*/ 1079457 w 9973773"/>
              <a:gd name="connsiteY941" fmla="*/ 4419602 h 11297444"/>
              <a:gd name="connsiteX942" fmla="*/ 1029073 w 9973773"/>
              <a:gd name="connsiteY942" fmla="*/ 4331733 h 11297444"/>
              <a:gd name="connsiteX943" fmla="*/ 978689 w 9973773"/>
              <a:gd name="connsiteY943" fmla="*/ 4331733 h 11297444"/>
              <a:gd name="connsiteX944" fmla="*/ 821065 w 9973773"/>
              <a:gd name="connsiteY944" fmla="*/ 3979211 h 11297444"/>
              <a:gd name="connsiteX945" fmla="*/ 783624 w 9973773"/>
              <a:gd name="connsiteY945" fmla="*/ 3992286 h 11297444"/>
              <a:gd name="connsiteX946" fmla="*/ 619529 w 9973773"/>
              <a:gd name="connsiteY946" fmla="*/ 3854207 h 11297444"/>
              <a:gd name="connsiteX947" fmla="*/ 708279 w 9973773"/>
              <a:gd name="connsiteY947" fmla="*/ 3822302 h 11297444"/>
              <a:gd name="connsiteX948" fmla="*/ 808585 w 9973773"/>
              <a:gd name="connsiteY948" fmla="*/ 3859960 h 11297444"/>
              <a:gd name="connsiteX949" fmla="*/ 909353 w 9973773"/>
              <a:gd name="connsiteY949" fmla="*/ 3790920 h 11297444"/>
              <a:gd name="connsiteX950" fmla="*/ 770681 w 9973773"/>
              <a:gd name="connsiteY950" fmla="*/ 3514237 h 11297444"/>
              <a:gd name="connsiteX951" fmla="*/ 752191 w 9973773"/>
              <a:gd name="connsiteY951" fmla="*/ 3464549 h 11297444"/>
              <a:gd name="connsiteX952" fmla="*/ 871911 w 9973773"/>
              <a:gd name="connsiteY952" fmla="*/ 3577524 h 11297444"/>
              <a:gd name="connsiteX953" fmla="*/ 1142784 w 9973773"/>
              <a:gd name="connsiteY953" fmla="*/ 3602629 h 11297444"/>
              <a:gd name="connsiteX954" fmla="*/ 1148793 w 9973773"/>
              <a:gd name="connsiteY954" fmla="*/ 3558172 h 11297444"/>
              <a:gd name="connsiteX955" fmla="*/ 1016592 w 9973773"/>
              <a:gd name="connsiteY955" fmla="*/ 3526790 h 11297444"/>
              <a:gd name="connsiteX956" fmla="*/ 978689 w 9973773"/>
              <a:gd name="connsiteY956" fmla="*/ 3482855 h 11297444"/>
              <a:gd name="connsiteX957" fmla="*/ 1029073 w 9973773"/>
              <a:gd name="connsiteY957" fmla="*/ 3451474 h 11297444"/>
              <a:gd name="connsiteX958" fmla="*/ 1136312 w 9973773"/>
              <a:gd name="connsiteY958" fmla="*/ 3457750 h 11297444"/>
              <a:gd name="connsiteX959" fmla="*/ 1256032 w 9973773"/>
              <a:gd name="connsiteY959" fmla="*/ 3432645 h 11297444"/>
              <a:gd name="connsiteX960" fmla="*/ 1205648 w 9973773"/>
              <a:gd name="connsiteY960" fmla="*/ 3325946 h 11297444"/>
              <a:gd name="connsiteX961" fmla="*/ 1155264 w 9973773"/>
              <a:gd name="connsiteY961" fmla="*/ 3263183 h 11297444"/>
              <a:gd name="connsiteX962" fmla="*/ 1262041 w 9973773"/>
              <a:gd name="connsiteY962" fmla="*/ 3332223 h 11297444"/>
              <a:gd name="connsiteX963" fmla="*/ 1218129 w 9973773"/>
              <a:gd name="connsiteY963" fmla="*/ 3105751 h 11297444"/>
              <a:gd name="connsiteX964" fmla="*/ 1293474 w 9973773"/>
              <a:gd name="connsiteY964" fmla="*/ 3055540 h 11297444"/>
              <a:gd name="connsiteX965" fmla="*/ 1312426 w 9973773"/>
              <a:gd name="connsiteY965" fmla="*/ 3294565 h 11297444"/>
              <a:gd name="connsiteX966" fmla="*/ 1312426 w 9973773"/>
              <a:gd name="connsiteY966" fmla="*/ 3181590 h 11297444"/>
              <a:gd name="connsiteX967" fmla="*/ 1362810 w 9973773"/>
              <a:gd name="connsiteY967" fmla="*/ 3130856 h 11297444"/>
              <a:gd name="connsiteX968" fmla="*/ 1539385 w 9973773"/>
              <a:gd name="connsiteY968" fmla="*/ 3005329 h 11297444"/>
              <a:gd name="connsiteX969" fmla="*/ 1577289 w 9973773"/>
              <a:gd name="connsiteY969" fmla="*/ 3024158 h 11297444"/>
              <a:gd name="connsiteX970" fmla="*/ 1564808 w 9973773"/>
              <a:gd name="connsiteY970" fmla="*/ 2911184 h 11297444"/>
              <a:gd name="connsiteX971" fmla="*/ 1532914 w 9973773"/>
              <a:gd name="connsiteY971" fmla="*/ 2822792 h 11297444"/>
              <a:gd name="connsiteX972" fmla="*/ 1482992 w 9973773"/>
              <a:gd name="connsiteY972" fmla="*/ 2842144 h 11297444"/>
              <a:gd name="connsiteX973" fmla="*/ 1193168 w 9973773"/>
              <a:gd name="connsiteY973" fmla="*/ 2879802 h 11297444"/>
              <a:gd name="connsiteX974" fmla="*/ 985160 w 9973773"/>
              <a:gd name="connsiteY974" fmla="*/ 2603120 h 11297444"/>
              <a:gd name="connsiteX975" fmla="*/ 1237080 w 9973773"/>
              <a:gd name="connsiteY975" fmla="*/ 2288779 h 11297444"/>
              <a:gd name="connsiteX976" fmla="*/ 1331840 w 9973773"/>
              <a:gd name="connsiteY976" fmla="*/ 2257397 h 11297444"/>
              <a:gd name="connsiteX977" fmla="*/ 1444626 w 9973773"/>
              <a:gd name="connsiteY977" fmla="*/ 2301331 h 11297444"/>
              <a:gd name="connsiteX978" fmla="*/ 1482992 w 9973773"/>
              <a:gd name="connsiteY978" fmla="*/ 2320160 h 11297444"/>
              <a:gd name="connsiteX979" fmla="*/ 1507953 w 9973773"/>
              <a:gd name="connsiteY979" fmla="*/ 2251120 h 11297444"/>
              <a:gd name="connsiteX980" fmla="*/ 1388233 w 9973773"/>
              <a:gd name="connsiteY980" fmla="*/ 2144422 h 11297444"/>
              <a:gd name="connsiteX981" fmla="*/ 1343858 w 9973773"/>
              <a:gd name="connsiteY981" fmla="*/ 2100488 h 11297444"/>
              <a:gd name="connsiteX982" fmla="*/ 1256032 w 9973773"/>
              <a:gd name="connsiteY982" fmla="*/ 2043478 h 11297444"/>
              <a:gd name="connsiteX983" fmla="*/ 1205648 w 9973773"/>
              <a:gd name="connsiteY983" fmla="*/ 1986990 h 11297444"/>
              <a:gd name="connsiteX984" fmla="*/ 1180687 w 9973773"/>
              <a:gd name="connsiteY984" fmla="*/ 1830082 h 11297444"/>
              <a:gd name="connsiteX985" fmla="*/ 1136312 w 9973773"/>
              <a:gd name="connsiteY985" fmla="*/ 1773071 h 11297444"/>
              <a:gd name="connsiteX986" fmla="*/ 1262041 w 9973773"/>
              <a:gd name="connsiteY986" fmla="*/ 1735413 h 11297444"/>
              <a:gd name="connsiteX987" fmla="*/ 1211657 w 9973773"/>
              <a:gd name="connsiteY987" fmla="*/ 1609886 h 11297444"/>
              <a:gd name="connsiteX988" fmla="*/ 1224600 w 9973773"/>
              <a:gd name="connsiteY988" fmla="*/ 1603610 h 11297444"/>
              <a:gd name="connsiteX989" fmla="*/ 2085290 w 9973773"/>
              <a:gd name="connsiteY989" fmla="*/ 1576935 h 11297444"/>
              <a:gd name="connsiteX990" fmla="*/ 2149079 w 9973773"/>
              <a:gd name="connsiteY990" fmla="*/ 1634468 h 11297444"/>
              <a:gd name="connsiteX991" fmla="*/ 2072809 w 9973773"/>
              <a:gd name="connsiteY991" fmla="*/ 1659573 h 11297444"/>
              <a:gd name="connsiteX992" fmla="*/ 2059866 w 9973773"/>
              <a:gd name="connsiteY992" fmla="*/ 1590011 h 11297444"/>
              <a:gd name="connsiteX993" fmla="*/ 2085290 w 9973773"/>
              <a:gd name="connsiteY993" fmla="*/ 1576935 h 11297444"/>
              <a:gd name="connsiteX994" fmla="*/ 505818 w 9973773"/>
              <a:gd name="connsiteY994" fmla="*/ 1540846 h 11297444"/>
              <a:gd name="connsiteX995" fmla="*/ 499346 w 9973773"/>
              <a:gd name="connsiteY995" fmla="*/ 1608317 h 11297444"/>
              <a:gd name="connsiteX996" fmla="*/ 429086 w 9973773"/>
              <a:gd name="connsiteY996" fmla="*/ 1626623 h 11297444"/>
              <a:gd name="connsiteX997" fmla="*/ 410134 w 9973773"/>
              <a:gd name="connsiteY997" fmla="*/ 1559152 h 11297444"/>
              <a:gd name="connsiteX998" fmla="*/ 505818 w 9973773"/>
              <a:gd name="connsiteY998" fmla="*/ 1540846 h 11297444"/>
              <a:gd name="connsiteX999" fmla="*/ 6570398 w 9973773"/>
              <a:gd name="connsiteY999" fmla="*/ 1382368 h 11297444"/>
              <a:gd name="connsiteX1000" fmla="*/ 6689194 w 9973773"/>
              <a:gd name="connsiteY1000" fmla="*/ 1509464 h 11297444"/>
              <a:gd name="connsiteX1001" fmla="*/ 6570398 w 9973773"/>
              <a:gd name="connsiteY1001" fmla="*/ 1616685 h 11297444"/>
              <a:gd name="connsiteX1002" fmla="*/ 6458074 w 9973773"/>
              <a:gd name="connsiteY1002" fmla="*/ 1503188 h 11297444"/>
              <a:gd name="connsiteX1003" fmla="*/ 6570398 w 9973773"/>
              <a:gd name="connsiteY1003" fmla="*/ 1382368 h 11297444"/>
              <a:gd name="connsiteX1004" fmla="*/ 1462191 w 9973773"/>
              <a:gd name="connsiteY1004" fmla="*/ 1230689 h 11297444"/>
              <a:gd name="connsiteX1005" fmla="*/ 1525056 w 9973773"/>
              <a:gd name="connsiteY1005" fmla="*/ 1350986 h 11297444"/>
              <a:gd name="connsiteX1006" fmla="*/ 1518584 w 9973773"/>
              <a:gd name="connsiteY1006" fmla="*/ 1477036 h 11297444"/>
              <a:gd name="connsiteX1007" fmla="*/ 1543545 w 9973773"/>
              <a:gd name="connsiteY1007" fmla="*/ 1477036 h 11297444"/>
              <a:gd name="connsiteX1008" fmla="*/ 1562497 w 9973773"/>
              <a:gd name="connsiteY1008" fmla="*/ 1420549 h 11297444"/>
              <a:gd name="connsiteX1009" fmla="*/ 1581449 w 9973773"/>
              <a:gd name="connsiteY1009" fmla="*/ 1426826 h 11297444"/>
              <a:gd name="connsiteX1010" fmla="*/ 1568968 w 9973773"/>
              <a:gd name="connsiteY1010" fmla="*/ 1490112 h 11297444"/>
              <a:gd name="connsiteX1011" fmla="*/ 1581449 w 9973773"/>
              <a:gd name="connsiteY1011" fmla="*/ 1483313 h 11297444"/>
              <a:gd name="connsiteX1012" fmla="*/ 1663265 w 9973773"/>
              <a:gd name="connsiteY1012" fmla="*/ 1597333 h 11297444"/>
              <a:gd name="connsiteX1013" fmla="*/ 1713649 w 9973773"/>
              <a:gd name="connsiteY1013" fmla="*/ 1723383 h 11297444"/>
              <a:gd name="connsiteX1014" fmla="*/ 1625362 w 9973773"/>
              <a:gd name="connsiteY1014" fmla="*/ 1736459 h 11297444"/>
              <a:gd name="connsiteX1015" fmla="*/ 1480681 w 9973773"/>
              <a:gd name="connsiteY1015" fmla="*/ 1666896 h 11297444"/>
              <a:gd name="connsiteX1016" fmla="*/ 1436768 w 9973773"/>
              <a:gd name="connsiteY1016" fmla="*/ 1742736 h 11297444"/>
              <a:gd name="connsiteX1017" fmla="*/ 1412731 w 9973773"/>
              <a:gd name="connsiteY1017" fmla="*/ 1734890 h 11297444"/>
              <a:gd name="connsiteX1018" fmla="*/ 1376677 w 9973773"/>
              <a:gd name="connsiteY1018" fmla="*/ 1718676 h 11297444"/>
              <a:gd name="connsiteX1019" fmla="*/ 1375752 w 9973773"/>
              <a:gd name="connsiteY1019" fmla="*/ 1717107 h 11297444"/>
              <a:gd name="connsiteX1020" fmla="*/ 1374366 w 9973773"/>
              <a:gd name="connsiteY1020" fmla="*/ 1717630 h 11297444"/>
              <a:gd name="connsiteX1021" fmla="*/ 1374366 w 9973773"/>
              <a:gd name="connsiteY1021" fmla="*/ 1717107 h 11297444"/>
              <a:gd name="connsiteX1022" fmla="*/ 1374366 w 9973773"/>
              <a:gd name="connsiteY1022" fmla="*/ 1591057 h 11297444"/>
              <a:gd name="connsiteX1023" fmla="*/ 1317510 w 9973773"/>
              <a:gd name="connsiteY1023" fmla="*/ 1578504 h 11297444"/>
              <a:gd name="connsiteX1024" fmla="*/ 1317510 w 9973773"/>
              <a:gd name="connsiteY1024" fmla="*/ 1565428 h 11297444"/>
              <a:gd name="connsiteX1025" fmla="*/ 1462191 w 9973773"/>
              <a:gd name="connsiteY1025" fmla="*/ 1565428 h 11297444"/>
              <a:gd name="connsiteX1026" fmla="*/ 1462191 w 9973773"/>
              <a:gd name="connsiteY1026" fmla="*/ 1230689 h 11297444"/>
              <a:gd name="connsiteX1027" fmla="*/ 2103317 w 9973773"/>
              <a:gd name="connsiteY1027" fmla="*/ 1023569 h 11297444"/>
              <a:gd name="connsiteX1028" fmla="*/ 2154626 w 9973773"/>
              <a:gd name="connsiteY1028" fmla="*/ 1057043 h 11297444"/>
              <a:gd name="connsiteX1029" fmla="*/ 2141683 w 9973773"/>
              <a:gd name="connsiteY1029" fmla="*/ 1164265 h 11297444"/>
              <a:gd name="connsiteX1030" fmla="*/ 2103779 w 9973773"/>
              <a:gd name="connsiteY1030" fmla="*/ 1220752 h 11297444"/>
              <a:gd name="connsiteX1031" fmla="*/ 1997464 w 9973773"/>
              <a:gd name="connsiteY1031" fmla="*/ 1075873 h 11297444"/>
              <a:gd name="connsiteX1032" fmla="*/ 2047848 w 9973773"/>
              <a:gd name="connsiteY1032" fmla="*/ 1057043 h 11297444"/>
              <a:gd name="connsiteX1033" fmla="*/ 2103317 w 9973773"/>
              <a:gd name="connsiteY1033" fmla="*/ 1023569 h 11297444"/>
              <a:gd name="connsiteX1034" fmla="*/ 681007 w 9973773"/>
              <a:gd name="connsiteY1034" fmla="*/ 1018339 h 11297444"/>
              <a:gd name="connsiteX1035" fmla="*/ 845102 w 9973773"/>
              <a:gd name="connsiteY1035" fmla="*/ 1081626 h 11297444"/>
              <a:gd name="connsiteX1036" fmla="*/ 927380 w 9973773"/>
              <a:gd name="connsiteY1036" fmla="*/ 1238534 h 11297444"/>
              <a:gd name="connsiteX1037" fmla="*/ 914437 w 9973773"/>
              <a:gd name="connsiteY1037" fmla="*/ 1276193 h 11297444"/>
              <a:gd name="connsiteX1038" fmla="*/ 927380 w 9973773"/>
              <a:gd name="connsiteY1038" fmla="*/ 1333203 h 11297444"/>
              <a:gd name="connsiteX1039" fmla="*/ 1097022 w 9973773"/>
              <a:gd name="connsiteY1039" fmla="*/ 1389690 h 11297444"/>
              <a:gd name="connsiteX1040" fmla="*/ 1172367 w 9973773"/>
              <a:gd name="connsiteY1040" fmla="*/ 1389690 h 11297444"/>
              <a:gd name="connsiteX1041" fmla="*/ 1248174 w 9973773"/>
              <a:gd name="connsiteY1041" fmla="*/ 1522017 h 11297444"/>
              <a:gd name="connsiteX1042" fmla="*/ 1141397 w 9973773"/>
              <a:gd name="connsiteY1042" fmla="*/ 1452977 h 11297444"/>
              <a:gd name="connsiteX1043" fmla="*/ 1128454 w 9973773"/>
              <a:gd name="connsiteY1043" fmla="*/ 1478082 h 11297444"/>
              <a:gd name="connsiteX1044" fmla="*/ 1109965 w 9973773"/>
              <a:gd name="connsiteY1044" fmla="*/ 1553921 h 11297444"/>
              <a:gd name="connsiteX1045" fmla="*/ 1065590 w 9973773"/>
              <a:gd name="connsiteY1045" fmla="*/ 1496912 h 11297444"/>
              <a:gd name="connsiteX1046" fmla="*/ 1053109 w 9973773"/>
              <a:gd name="connsiteY1046" fmla="*/ 1484359 h 11297444"/>
              <a:gd name="connsiteX1047" fmla="*/ 1021677 w 9973773"/>
              <a:gd name="connsiteY1047" fmla="*/ 1490635 h 11297444"/>
              <a:gd name="connsiteX1048" fmla="*/ 1021677 w 9973773"/>
              <a:gd name="connsiteY1048" fmla="*/ 1609886 h 11297444"/>
              <a:gd name="connsiteX1049" fmla="*/ 1065590 w 9973773"/>
              <a:gd name="connsiteY1049" fmla="*/ 1698278 h 11297444"/>
              <a:gd name="connsiteX1050" fmla="*/ 983773 w 9973773"/>
              <a:gd name="connsiteY1050" fmla="*/ 1666896 h 11297444"/>
              <a:gd name="connsiteX1051" fmla="*/ 927380 w 9973773"/>
              <a:gd name="connsiteY1051" fmla="*/ 1818051 h 11297444"/>
              <a:gd name="connsiteX1052" fmla="*/ 920909 w 9973773"/>
              <a:gd name="connsiteY1052" fmla="*/ 1811775 h 11297444"/>
              <a:gd name="connsiteX1053" fmla="*/ 782237 w 9973773"/>
              <a:gd name="connsiteY1053" fmla="*/ 1698278 h 11297444"/>
              <a:gd name="connsiteX1054" fmla="*/ 624613 w 9973773"/>
              <a:gd name="connsiteY1054" fmla="*/ 1704554 h 11297444"/>
              <a:gd name="connsiteX1055" fmla="*/ 574229 w 9973773"/>
              <a:gd name="connsiteY1055" fmla="*/ 1685725 h 11297444"/>
              <a:gd name="connsiteX1056" fmla="*/ 549268 w 9973773"/>
              <a:gd name="connsiteY1056" fmla="*/ 1522017 h 11297444"/>
              <a:gd name="connsiteX1057" fmla="*/ 467452 w 9973773"/>
              <a:gd name="connsiteY1057" fmla="*/ 1409043 h 11297444"/>
              <a:gd name="connsiteX1058" fmla="*/ 423077 w 9973773"/>
              <a:gd name="connsiteY1058" fmla="*/ 1383414 h 11297444"/>
              <a:gd name="connsiteX1059" fmla="*/ 479932 w 9973773"/>
              <a:gd name="connsiteY1059" fmla="*/ 1352032 h 11297444"/>
              <a:gd name="connsiteX1060" fmla="*/ 511365 w 9973773"/>
              <a:gd name="connsiteY1060" fmla="*/ 1087379 h 11297444"/>
              <a:gd name="connsiteX1061" fmla="*/ 681007 w 9973773"/>
              <a:gd name="connsiteY1061" fmla="*/ 1018339 h 11297444"/>
              <a:gd name="connsiteX1062" fmla="*/ 6992422 w 9973773"/>
              <a:gd name="connsiteY1062" fmla="*/ 897519 h 11297444"/>
              <a:gd name="connsiteX1063" fmla="*/ 7098276 w 9973773"/>
              <a:gd name="connsiteY1063" fmla="*/ 960283 h 11297444"/>
              <a:gd name="connsiteX1064" fmla="*/ 6998432 w 9973773"/>
              <a:gd name="connsiteY1064" fmla="*/ 1029846 h 11297444"/>
              <a:gd name="connsiteX1065" fmla="*/ 6929558 w 9973773"/>
              <a:gd name="connsiteY1065" fmla="*/ 960283 h 11297444"/>
              <a:gd name="connsiteX1066" fmla="*/ 6992422 w 9973773"/>
              <a:gd name="connsiteY1066" fmla="*/ 897519 h 11297444"/>
              <a:gd name="connsiteX1067" fmla="*/ 7471764 w 9973773"/>
              <a:gd name="connsiteY1067" fmla="*/ 689876 h 11297444"/>
              <a:gd name="connsiteX1068" fmla="*/ 7540638 w 9973773"/>
              <a:gd name="connsiteY1068" fmla="*/ 740610 h 11297444"/>
              <a:gd name="connsiteX1069" fmla="*/ 7465756 w 9973773"/>
              <a:gd name="connsiteY1069" fmla="*/ 778791 h 11297444"/>
              <a:gd name="connsiteX1070" fmla="*/ 7428776 w 9973773"/>
              <a:gd name="connsiteY1070" fmla="*/ 734334 h 11297444"/>
              <a:gd name="connsiteX1071" fmla="*/ 7471764 w 9973773"/>
              <a:gd name="connsiteY1071" fmla="*/ 689876 h 11297444"/>
              <a:gd name="connsiteX1072" fmla="*/ 2772640 w 9973773"/>
              <a:gd name="connsiteY1072" fmla="*/ 668955 h 11297444"/>
              <a:gd name="connsiteX1073" fmla="*/ 2835504 w 9973773"/>
              <a:gd name="connsiteY1073" fmla="*/ 672616 h 11297444"/>
              <a:gd name="connsiteX1074" fmla="*/ 2835504 w 9973773"/>
              <a:gd name="connsiteY1074" fmla="*/ 703998 h 11297444"/>
              <a:gd name="connsiteX1075" fmla="*/ 2753688 w 9973773"/>
              <a:gd name="connsiteY1075" fmla="*/ 691446 h 11297444"/>
              <a:gd name="connsiteX1076" fmla="*/ 2753688 w 9973773"/>
              <a:gd name="connsiteY1076" fmla="*/ 956622 h 11297444"/>
              <a:gd name="connsiteX1077" fmla="*/ 2728727 w 9973773"/>
              <a:gd name="connsiteY1077" fmla="*/ 678893 h 11297444"/>
              <a:gd name="connsiteX1078" fmla="*/ 2772640 w 9973773"/>
              <a:gd name="connsiteY1078" fmla="*/ 668955 h 11297444"/>
              <a:gd name="connsiteX1079" fmla="*/ 6657760 w 9973773"/>
              <a:gd name="connsiteY1079" fmla="*/ 484849 h 11297444"/>
              <a:gd name="connsiteX1080" fmla="*/ 6752520 w 9973773"/>
              <a:gd name="connsiteY1080" fmla="*/ 598346 h 11297444"/>
              <a:gd name="connsiteX1081" fmla="*/ 6657760 w 9973773"/>
              <a:gd name="connsiteY1081" fmla="*/ 679939 h 11297444"/>
              <a:gd name="connsiteX1082" fmla="*/ 6563926 w 9973773"/>
              <a:gd name="connsiteY1082" fmla="*/ 578994 h 11297444"/>
              <a:gd name="connsiteX1083" fmla="*/ 6657760 w 9973773"/>
              <a:gd name="connsiteY1083" fmla="*/ 484849 h 11297444"/>
              <a:gd name="connsiteX1084" fmla="*/ 4517592 w 9973773"/>
              <a:gd name="connsiteY1084" fmla="*/ 208166 h 11297444"/>
              <a:gd name="connsiteX1085" fmla="*/ 4713120 w 9973773"/>
              <a:gd name="connsiteY1085" fmla="*/ 426792 h 11297444"/>
              <a:gd name="connsiteX1086" fmla="*/ 4498180 w 9973773"/>
              <a:gd name="connsiteY1086" fmla="*/ 627113 h 11297444"/>
              <a:gd name="connsiteX1087" fmla="*/ 4290172 w 9973773"/>
              <a:gd name="connsiteY1087" fmla="*/ 395934 h 11297444"/>
              <a:gd name="connsiteX1088" fmla="*/ 4517592 w 9973773"/>
              <a:gd name="connsiteY1088" fmla="*/ 208166 h 11297444"/>
              <a:gd name="connsiteX1089" fmla="*/ 7200892 w 9973773"/>
              <a:gd name="connsiteY1089" fmla="*/ 0 h 11297444"/>
              <a:gd name="connsiteX1090" fmla="*/ 7372384 w 9973773"/>
              <a:gd name="connsiteY1090" fmla="*/ 169985 h 11297444"/>
              <a:gd name="connsiteX1091" fmla="*/ 7200892 w 9973773"/>
              <a:gd name="connsiteY1091" fmla="*/ 339970 h 11297444"/>
              <a:gd name="connsiteX1092" fmla="*/ 7035872 w 9973773"/>
              <a:gd name="connsiteY1092" fmla="*/ 169985 h 11297444"/>
              <a:gd name="connsiteX1093" fmla="*/ 7200892 w 9973773"/>
              <a:gd name="connsiteY1093" fmla="*/ 0 h 1129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Lst>
            <a:rect l="l" t="t" r="r" b="b"/>
            <a:pathLst>
              <a:path w="9973773" h="11297444">
                <a:moveTo>
                  <a:pt x="5542840" y="11178716"/>
                </a:moveTo>
                <a:cubicBezTo>
                  <a:pt x="5594148" y="11184993"/>
                  <a:pt x="5600620" y="11222651"/>
                  <a:pt x="5594148" y="11259786"/>
                </a:cubicBezTo>
                <a:cubicBezTo>
                  <a:pt x="5581668" y="11272339"/>
                  <a:pt x="5574734" y="11278092"/>
                  <a:pt x="5562254" y="11284368"/>
                </a:cubicBezTo>
                <a:cubicBezTo>
                  <a:pt x="5542840" y="11259263"/>
                  <a:pt x="5523888" y="11234680"/>
                  <a:pt x="5504936" y="11209575"/>
                </a:cubicBezTo>
                <a:cubicBezTo>
                  <a:pt x="5504936" y="11203299"/>
                  <a:pt x="5530360" y="11178716"/>
                  <a:pt x="5542840" y="11178716"/>
                </a:cubicBezTo>
                <a:close/>
                <a:moveTo>
                  <a:pt x="5778120" y="11122752"/>
                </a:moveTo>
                <a:cubicBezTo>
                  <a:pt x="5803080" y="11172963"/>
                  <a:pt x="5834512" y="11197545"/>
                  <a:pt x="5834512" y="11216374"/>
                </a:cubicBezTo>
                <a:cubicBezTo>
                  <a:pt x="5822032" y="11247756"/>
                  <a:pt x="5790600" y="11272339"/>
                  <a:pt x="5765176" y="11297444"/>
                </a:cubicBezTo>
                <a:cubicBezTo>
                  <a:pt x="5740216" y="11272339"/>
                  <a:pt x="5696304" y="11253509"/>
                  <a:pt x="5696304" y="11228927"/>
                </a:cubicBezTo>
                <a:cubicBezTo>
                  <a:pt x="5696304" y="11197545"/>
                  <a:pt x="5733744" y="11172963"/>
                  <a:pt x="5778120" y="11122752"/>
                </a:cubicBezTo>
                <a:close/>
                <a:moveTo>
                  <a:pt x="5203556" y="9776473"/>
                </a:moveTo>
                <a:cubicBezTo>
                  <a:pt x="5229442" y="9801579"/>
                  <a:pt x="5254864" y="9826161"/>
                  <a:pt x="5280288" y="9851267"/>
                </a:cubicBezTo>
                <a:cubicBezTo>
                  <a:pt x="5260874" y="9863819"/>
                  <a:pt x="5241922" y="9875849"/>
                  <a:pt x="5222508" y="9888402"/>
                </a:cubicBezTo>
                <a:cubicBezTo>
                  <a:pt x="5210028" y="9857543"/>
                  <a:pt x="5190614" y="9826684"/>
                  <a:pt x="5171662" y="9795302"/>
                </a:cubicBezTo>
                <a:cubicBezTo>
                  <a:pt x="5184142" y="9789026"/>
                  <a:pt x="5191076" y="9782750"/>
                  <a:pt x="5203556" y="9776473"/>
                </a:cubicBezTo>
                <a:close/>
                <a:moveTo>
                  <a:pt x="3692034" y="9410352"/>
                </a:moveTo>
                <a:cubicBezTo>
                  <a:pt x="3768304" y="9410352"/>
                  <a:pt x="3838564" y="9479915"/>
                  <a:pt x="3832092" y="9537449"/>
                </a:cubicBezTo>
                <a:cubicBezTo>
                  <a:pt x="3832092" y="9550001"/>
                  <a:pt x="3813140" y="9575630"/>
                  <a:pt x="3800198" y="9575630"/>
                </a:cubicBezTo>
                <a:cubicBezTo>
                  <a:pt x="3736408" y="9581906"/>
                  <a:pt x="3653668" y="9511820"/>
                  <a:pt x="3660140" y="9461086"/>
                </a:cubicBezTo>
                <a:cubicBezTo>
                  <a:pt x="3660140" y="9442257"/>
                  <a:pt x="3685562" y="9422905"/>
                  <a:pt x="3692034" y="9410352"/>
                </a:cubicBezTo>
                <a:close/>
                <a:moveTo>
                  <a:pt x="5525736" y="9399892"/>
                </a:moveTo>
                <a:cubicBezTo>
                  <a:pt x="5576584" y="9393615"/>
                  <a:pt x="5639910" y="9474685"/>
                  <a:pt x="5639910" y="9562031"/>
                </a:cubicBezTo>
                <a:cubicBezTo>
                  <a:pt x="5626968" y="9568307"/>
                  <a:pt x="5608478" y="9599166"/>
                  <a:pt x="5583054" y="9604920"/>
                </a:cubicBezTo>
                <a:cubicBezTo>
                  <a:pt x="5532208" y="9611196"/>
                  <a:pt x="5475352" y="9530649"/>
                  <a:pt x="5475352" y="9474685"/>
                </a:cubicBezTo>
                <a:cubicBezTo>
                  <a:pt x="5475352" y="9437027"/>
                  <a:pt x="5475352" y="9399892"/>
                  <a:pt x="5525736" y="9399892"/>
                </a:cubicBezTo>
                <a:close/>
                <a:moveTo>
                  <a:pt x="6085046" y="9077182"/>
                </a:moveTo>
                <a:cubicBezTo>
                  <a:pt x="6192286" y="9070383"/>
                  <a:pt x="6280112" y="9158775"/>
                  <a:pt x="6280112" y="9266519"/>
                </a:cubicBezTo>
                <a:cubicBezTo>
                  <a:pt x="6280112" y="9374263"/>
                  <a:pt x="6198296" y="9456902"/>
                  <a:pt x="6091518" y="9463178"/>
                </a:cubicBezTo>
                <a:cubicBezTo>
                  <a:pt x="6022182" y="9463178"/>
                  <a:pt x="5877500" y="9367987"/>
                  <a:pt x="5877500" y="9323529"/>
                </a:cubicBezTo>
                <a:cubicBezTo>
                  <a:pt x="5889982" y="9171851"/>
                  <a:pt x="5965788" y="9077182"/>
                  <a:pt x="6085046" y="9077182"/>
                </a:cubicBezTo>
                <a:close/>
                <a:moveTo>
                  <a:pt x="2262790" y="9014419"/>
                </a:moveTo>
                <a:cubicBezTo>
                  <a:pt x="2319645" y="9014419"/>
                  <a:pt x="2363558" y="9064630"/>
                  <a:pt x="2363558" y="9121117"/>
                </a:cubicBezTo>
                <a:cubicBezTo>
                  <a:pt x="2363558" y="9178127"/>
                  <a:pt x="2313174" y="9222062"/>
                  <a:pt x="2249847" y="9215785"/>
                </a:cubicBezTo>
                <a:cubicBezTo>
                  <a:pt x="2193454" y="9209509"/>
                  <a:pt x="2155088" y="9178127"/>
                  <a:pt x="2155088" y="9114841"/>
                </a:cubicBezTo>
                <a:cubicBezTo>
                  <a:pt x="2149079" y="9058353"/>
                  <a:pt x="2205934" y="9014419"/>
                  <a:pt x="2262790" y="9014419"/>
                </a:cubicBezTo>
                <a:close/>
                <a:moveTo>
                  <a:pt x="5506324" y="8978330"/>
                </a:moveTo>
                <a:cubicBezTo>
                  <a:pt x="5600620" y="9034817"/>
                  <a:pt x="5600620" y="9091304"/>
                  <a:pt x="5512794" y="9147791"/>
                </a:cubicBezTo>
                <a:cubicBezTo>
                  <a:pt x="5493842" y="9160344"/>
                  <a:pt x="5475352" y="9173420"/>
                  <a:pt x="5462872" y="9185973"/>
                </a:cubicBezTo>
                <a:cubicBezTo>
                  <a:pt x="5400008" y="9255536"/>
                  <a:pt x="5356558" y="9248736"/>
                  <a:pt x="5318654" y="9167144"/>
                </a:cubicBezTo>
                <a:cubicBezTo>
                  <a:pt x="5312644" y="9154591"/>
                  <a:pt x="5300164" y="9148314"/>
                  <a:pt x="5293692" y="9142038"/>
                </a:cubicBezTo>
                <a:cubicBezTo>
                  <a:pt x="5331134" y="9104380"/>
                  <a:pt x="5369038" y="9066199"/>
                  <a:pt x="5406480" y="9034817"/>
                </a:cubicBezTo>
                <a:cubicBezTo>
                  <a:pt x="5437912" y="9015988"/>
                  <a:pt x="5475352" y="8997159"/>
                  <a:pt x="5506324" y="8978330"/>
                </a:cubicBezTo>
                <a:close/>
                <a:moveTo>
                  <a:pt x="3225172" y="8922366"/>
                </a:moveTo>
                <a:cubicBezTo>
                  <a:pt x="3244124" y="8922366"/>
                  <a:pt x="3269547" y="8953224"/>
                  <a:pt x="3313922" y="8984606"/>
                </a:cubicBezTo>
                <a:cubicBezTo>
                  <a:pt x="3269547" y="9015988"/>
                  <a:pt x="3237652" y="9047370"/>
                  <a:pt x="3218700" y="9041093"/>
                </a:cubicBezTo>
                <a:cubicBezTo>
                  <a:pt x="3193740" y="9034817"/>
                  <a:pt x="3174326" y="9003435"/>
                  <a:pt x="3155374" y="8978330"/>
                </a:cubicBezTo>
                <a:cubicBezTo>
                  <a:pt x="3180797" y="8959501"/>
                  <a:pt x="3199749" y="8922366"/>
                  <a:pt x="3225172" y="8922366"/>
                </a:cubicBezTo>
                <a:close/>
                <a:moveTo>
                  <a:pt x="1827822" y="8895691"/>
                </a:moveTo>
                <a:cubicBezTo>
                  <a:pt x="1846312" y="8895691"/>
                  <a:pt x="1871273" y="8927073"/>
                  <a:pt x="1908252" y="8958455"/>
                </a:cubicBezTo>
                <a:cubicBezTo>
                  <a:pt x="1871273" y="8983037"/>
                  <a:pt x="1846312" y="9014419"/>
                  <a:pt x="1827822" y="9014419"/>
                </a:cubicBezTo>
                <a:cubicBezTo>
                  <a:pt x="1802861" y="9008143"/>
                  <a:pt x="1784372" y="8976761"/>
                  <a:pt x="1759411" y="8958455"/>
                </a:cubicBezTo>
                <a:cubicBezTo>
                  <a:pt x="1784372" y="8933349"/>
                  <a:pt x="1802861" y="8901967"/>
                  <a:pt x="1827822" y="8895691"/>
                </a:cubicBezTo>
                <a:close/>
                <a:moveTo>
                  <a:pt x="6936954" y="8895168"/>
                </a:moveTo>
                <a:cubicBezTo>
                  <a:pt x="7037260" y="8888892"/>
                  <a:pt x="7131556" y="8989313"/>
                  <a:pt x="7131556" y="9096535"/>
                </a:cubicBezTo>
                <a:cubicBezTo>
                  <a:pt x="7125084" y="9203233"/>
                  <a:pt x="7043732" y="9284825"/>
                  <a:pt x="6930482" y="9284825"/>
                </a:cubicBezTo>
                <a:cubicBezTo>
                  <a:pt x="6823704" y="9284825"/>
                  <a:pt x="6741888" y="9196956"/>
                  <a:pt x="6741888" y="9090258"/>
                </a:cubicBezTo>
                <a:cubicBezTo>
                  <a:pt x="6748360" y="8964208"/>
                  <a:pt x="6842656" y="8901444"/>
                  <a:pt x="6936954" y="8895168"/>
                </a:cubicBezTo>
                <a:close/>
                <a:moveTo>
                  <a:pt x="2664476" y="8859602"/>
                </a:moveTo>
                <a:cubicBezTo>
                  <a:pt x="2670484" y="8859602"/>
                  <a:pt x="2670947" y="8859602"/>
                  <a:pt x="2676956" y="8859602"/>
                </a:cubicBezTo>
                <a:cubicBezTo>
                  <a:pt x="2620563" y="8972576"/>
                  <a:pt x="2564170" y="9079275"/>
                  <a:pt x="2508238" y="9185973"/>
                </a:cubicBezTo>
                <a:cubicBezTo>
                  <a:pt x="2508238" y="9185973"/>
                  <a:pt x="2501767" y="9185973"/>
                  <a:pt x="2495296" y="9185973"/>
                </a:cubicBezTo>
                <a:cubicBezTo>
                  <a:pt x="2532737" y="9098104"/>
                  <a:pt x="2564170" y="9010235"/>
                  <a:pt x="2601611" y="8922366"/>
                </a:cubicBezTo>
                <a:cubicBezTo>
                  <a:pt x="2595602" y="8922366"/>
                  <a:pt x="2589130" y="8915566"/>
                  <a:pt x="2583121" y="8915566"/>
                </a:cubicBezTo>
                <a:cubicBezTo>
                  <a:pt x="2608082" y="8896737"/>
                  <a:pt x="2639514" y="8878431"/>
                  <a:pt x="2664476" y="8859602"/>
                </a:cubicBezTo>
                <a:close/>
                <a:moveTo>
                  <a:pt x="3704514" y="8852803"/>
                </a:moveTo>
                <a:cubicBezTo>
                  <a:pt x="3723466" y="8883661"/>
                  <a:pt x="3742880" y="8901967"/>
                  <a:pt x="3742880" y="8914520"/>
                </a:cubicBezTo>
                <a:cubicBezTo>
                  <a:pt x="3742880" y="8933349"/>
                  <a:pt x="3717456" y="8957932"/>
                  <a:pt x="3704514" y="8951655"/>
                </a:cubicBezTo>
                <a:cubicBezTo>
                  <a:pt x="3685562" y="8951655"/>
                  <a:pt x="3666610" y="8933349"/>
                  <a:pt x="3660140" y="8914520"/>
                </a:cubicBezTo>
                <a:cubicBezTo>
                  <a:pt x="3660140" y="8901967"/>
                  <a:pt x="3679090" y="8883661"/>
                  <a:pt x="3704514" y="8852803"/>
                </a:cubicBezTo>
                <a:close/>
                <a:moveTo>
                  <a:pt x="5691218" y="8826651"/>
                </a:moveTo>
                <a:cubicBezTo>
                  <a:pt x="5704624" y="8825082"/>
                  <a:pt x="5716642" y="8826128"/>
                  <a:pt x="5727736" y="8829789"/>
                </a:cubicBezTo>
                <a:cubicBezTo>
                  <a:pt x="5749460" y="8836589"/>
                  <a:pt x="5767026" y="8853849"/>
                  <a:pt x="5776270" y="8882092"/>
                </a:cubicBezTo>
                <a:cubicBezTo>
                  <a:pt x="5788752" y="8919750"/>
                  <a:pt x="5795684" y="8957409"/>
                  <a:pt x="5801694" y="8995067"/>
                </a:cubicBezTo>
                <a:cubicBezTo>
                  <a:pt x="5795684" y="8995067"/>
                  <a:pt x="5789214" y="8989313"/>
                  <a:pt x="5782742" y="8989313"/>
                </a:cubicBezTo>
                <a:cubicBezTo>
                  <a:pt x="5751310" y="9020695"/>
                  <a:pt x="5726348" y="9051554"/>
                  <a:pt x="5700926" y="9077182"/>
                </a:cubicBezTo>
                <a:cubicBezTo>
                  <a:pt x="5681974" y="9051554"/>
                  <a:pt x="5650542" y="9014419"/>
                  <a:pt x="5625118" y="8976761"/>
                </a:cubicBezTo>
                <a:cubicBezTo>
                  <a:pt x="5593686" y="8926027"/>
                  <a:pt x="5606628" y="8863786"/>
                  <a:pt x="5650542" y="8838158"/>
                </a:cubicBezTo>
                <a:cubicBezTo>
                  <a:pt x="5664872" y="8831881"/>
                  <a:pt x="5678276" y="8828220"/>
                  <a:pt x="5691218" y="8826651"/>
                </a:cubicBezTo>
                <a:close/>
                <a:moveTo>
                  <a:pt x="7943248" y="8796315"/>
                </a:moveTo>
                <a:cubicBezTo>
                  <a:pt x="7968672" y="8802592"/>
                  <a:pt x="8000566" y="8796315"/>
                  <a:pt x="8032460" y="8796315"/>
                </a:cubicBezTo>
                <a:cubicBezTo>
                  <a:pt x="8057422" y="8796315"/>
                  <a:pt x="8089316" y="8802592"/>
                  <a:pt x="8095788" y="8815144"/>
                </a:cubicBezTo>
                <a:cubicBezTo>
                  <a:pt x="8108268" y="8833974"/>
                  <a:pt x="8114740" y="8871109"/>
                  <a:pt x="8102260" y="8883661"/>
                </a:cubicBezTo>
                <a:cubicBezTo>
                  <a:pt x="8063892" y="8933349"/>
                  <a:pt x="8013048" y="8971007"/>
                  <a:pt x="7968672" y="9008143"/>
                </a:cubicBezTo>
                <a:cubicBezTo>
                  <a:pt x="7956192" y="9020695"/>
                  <a:pt x="7937240" y="9021218"/>
                  <a:pt x="7924760" y="9021218"/>
                </a:cubicBezTo>
                <a:cubicBezTo>
                  <a:pt x="7848490" y="9021218"/>
                  <a:pt x="7791172" y="8958455"/>
                  <a:pt x="7797644" y="8889938"/>
                </a:cubicBezTo>
                <a:cubicBezTo>
                  <a:pt x="7804114" y="8833974"/>
                  <a:pt x="7879922" y="8790039"/>
                  <a:pt x="7943248" y="8796315"/>
                </a:cubicBezTo>
                <a:close/>
                <a:moveTo>
                  <a:pt x="5280288" y="8750289"/>
                </a:moveTo>
                <a:cubicBezTo>
                  <a:pt x="5311258" y="8769118"/>
                  <a:pt x="5342690" y="8801023"/>
                  <a:pt x="5380132" y="8826128"/>
                </a:cubicBezTo>
                <a:cubicBezTo>
                  <a:pt x="5486446" y="8870586"/>
                  <a:pt x="5504936" y="8883138"/>
                  <a:pt x="5504936" y="8978330"/>
                </a:cubicBezTo>
                <a:cubicBezTo>
                  <a:pt x="5485984" y="8889415"/>
                  <a:pt x="5398620" y="8895691"/>
                  <a:pt x="5330210" y="8876862"/>
                </a:cubicBezTo>
                <a:cubicBezTo>
                  <a:pt x="5330210" y="8895691"/>
                  <a:pt x="5330210" y="8920797"/>
                  <a:pt x="5317728" y="8927073"/>
                </a:cubicBezTo>
                <a:cubicBezTo>
                  <a:pt x="5298778" y="8940149"/>
                  <a:pt x="5267808" y="8940149"/>
                  <a:pt x="5242846" y="8946425"/>
                </a:cubicBezTo>
                <a:cubicBezTo>
                  <a:pt x="5236838" y="8914520"/>
                  <a:pt x="5224356" y="8883138"/>
                  <a:pt x="5230828" y="8858033"/>
                </a:cubicBezTo>
                <a:cubicBezTo>
                  <a:pt x="5236838" y="8826128"/>
                  <a:pt x="5261336" y="8794746"/>
                  <a:pt x="5280288" y="8750289"/>
                </a:cubicBezTo>
                <a:close/>
                <a:moveTo>
                  <a:pt x="6911530" y="8694325"/>
                </a:moveTo>
                <a:cubicBezTo>
                  <a:pt x="6924012" y="8725706"/>
                  <a:pt x="6930482" y="8744535"/>
                  <a:pt x="6943424" y="8769641"/>
                </a:cubicBezTo>
                <a:cubicBezTo>
                  <a:pt x="6905060" y="8807299"/>
                  <a:pt x="6860684" y="8858033"/>
                  <a:pt x="6815848" y="8902490"/>
                </a:cubicBezTo>
                <a:cubicBezTo>
                  <a:pt x="6752058" y="8839204"/>
                  <a:pt x="6752058" y="8820375"/>
                  <a:pt x="6815848" y="8775917"/>
                </a:cubicBezTo>
                <a:cubicBezTo>
                  <a:pt x="6834798" y="8769641"/>
                  <a:pt x="6854212" y="8757088"/>
                  <a:pt x="6867156" y="8744535"/>
                </a:cubicBezTo>
                <a:cubicBezTo>
                  <a:pt x="6879636" y="8725706"/>
                  <a:pt x="6892116" y="8713154"/>
                  <a:pt x="6911530" y="8694325"/>
                </a:cubicBezTo>
                <a:close/>
                <a:moveTo>
                  <a:pt x="6306922" y="8638360"/>
                </a:moveTo>
                <a:cubicBezTo>
                  <a:pt x="6369786" y="8638360"/>
                  <a:pt x="6419708" y="8682295"/>
                  <a:pt x="6432188" y="8739305"/>
                </a:cubicBezTo>
                <a:cubicBezTo>
                  <a:pt x="6438660" y="8808868"/>
                  <a:pt x="6400756" y="8865878"/>
                  <a:pt x="6331882" y="8872155"/>
                </a:cubicBezTo>
                <a:cubicBezTo>
                  <a:pt x="6281960" y="8878431"/>
                  <a:pt x="6213088" y="8935441"/>
                  <a:pt x="6188126" y="8859602"/>
                </a:cubicBezTo>
                <a:cubicBezTo>
                  <a:pt x="6194136" y="8815144"/>
                  <a:pt x="6200144" y="8790039"/>
                  <a:pt x="6200144" y="8764411"/>
                </a:cubicBezTo>
                <a:cubicBezTo>
                  <a:pt x="6206616" y="8694848"/>
                  <a:pt x="6250528" y="8644637"/>
                  <a:pt x="6306922" y="8638360"/>
                </a:cubicBezTo>
                <a:close/>
                <a:moveTo>
                  <a:pt x="5908934" y="8575597"/>
                </a:moveTo>
                <a:cubicBezTo>
                  <a:pt x="5965326" y="8575597"/>
                  <a:pt x="6003230" y="8606979"/>
                  <a:pt x="6003230" y="8662943"/>
                </a:cubicBezTo>
                <a:cubicBezTo>
                  <a:pt x="6009702" y="8725706"/>
                  <a:pt x="5959318" y="8744012"/>
                  <a:pt x="5915404" y="8750289"/>
                </a:cubicBezTo>
                <a:cubicBezTo>
                  <a:pt x="5852540" y="8750289"/>
                  <a:pt x="5814636" y="8718907"/>
                  <a:pt x="5814636" y="8656666"/>
                </a:cubicBezTo>
                <a:cubicBezTo>
                  <a:pt x="5814636" y="8600179"/>
                  <a:pt x="5852540" y="8575597"/>
                  <a:pt x="5908934" y="8575597"/>
                </a:cubicBezTo>
                <a:close/>
                <a:moveTo>
                  <a:pt x="1808408" y="8381030"/>
                </a:moveTo>
                <a:cubicBezTo>
                  <a:pt x="1814880" y="8381030"/>
                  <a:pt x="1814417" y="8381030"/>
                  <a:pt x="1820889" y="8381030"/>
                </a:cubicBezTo>
                <a:cubicBezTo>
                  <a:pt x="1846774" y="8480928"/>
                  <a:pt x="1872660" y="8587627"/>
                  <a:pt x="1898545" y="8694325"/>
                </a:cubicBezTo>
                <a:cubicBezTo>
                  <a:pt x="1808408" y="8688048"/>
                  <a:pt x="1782523" y="8637837"/>
                  <a:pt x="1776052" y="8456346"/>
                </a:cubicBezTo>
                <a:cubicBezTo>
                  <a:pt x="1795466" y="8500281"/>
                  <a:pt x="1801937" y="8531139"/>
                  <a:pt x="1814880" y="8568797"/>
                </a:cubicBezTo>
                <a:cubicBezTo>
                  <a:pt x="1814880" y="8499758"/>
                  <a:pt x="1814880" y="8443270"/>
                  <a:pt x="1808408" y="8381030"/>
                </a:cubicBezTo>
                <a:close/>
                <a:moveTo>
                  <a:pt x="8838144" y="7813019"/>
                </a:moveTo>
                <a:cubicBezTo>
                  <a:pt x="8881594" y="7819295"/>
                  <a:pt x="8963412" y="7813019"/>
                  <a:pt x="8963412" y="7876306"/>
                </a:cubicBezTo>
                <a:cubicBezTo>
                  <a:pt x="8975892" y="7977774"/>
                  <a:pt x="8913028" y="8047337"/>
                  <a:pt x="8838144" y="8047337"/>
                </a:cubicBezTo>
                <a:cubicBezTo>
                  <a:pt x="8775280" y="8047337"/>
                  <a:pt x="8725358" y="7997126"/>
                  <a:pt x="8725358" y="7933316"/>
                </a:cubicBezTo>
                <a:cubicBezTo>
                  <a:pt x="8725358" y="7870029"/>
                  <a:pt x="8775280" y="7806743"/>
                  <a:pt x="8838144" y="7813019"/>
                </a:cubicBezTo>
                <a:close/>
                <a:moveTo>
                  <a:pt x="763979" y="7420289"/>
                </a:moveTo>
                <a:cubicBezTo>
                  <a:pt x="774379" y="7420747"/>
                  <a:pt x="786166" y="7421793"/>
                  <a:pt x="799340" y="7423362"/>
                </a:cubicBezTo>
                <a:cubicBezTo>
                  <a:pt x="768370" y="7462067"/>
                  <a:pt x="743409" y="7487695"/>
                  <a:pt x="711977" y="7526399"/>
                </a:cubicBezTo>
                <a:cubicBezTo>
                  <a:pt x="688865" y="7454221"/>
                  <a:pt x="689789" y="7425455"/>
                  <a:pt x="736938" y="7420747"/>
                </a:cubicBezTo>
                <a:cubicBezTo>
                  <a:pt x="744565" y="7419963"/>
                  <a:pt x="753578" y="7419832"/>
                  <a:pt x="763979" y="7420289"/>
                </a:cubicBezTo>
                <a:close/>
                <a:moveTo>
                  <a:pt x="1128454" y="7337585"/>
                </a:moveTo>
                <a:cubicBezTo>
                  <a:pt x="1159886" y="7343861"/>
                  <a:pt x="1185310" y="7375243"/>
                  <a:pt x="1235232" y="7406102"/>
                </a:cubicBezTo>
                <a:cubicBezTo>
                  <a:pt x="1185310" y="7443237"/>
                  <a:pt x="1159886" y="7474619"/>
                  <a:pt x="1128454" y="7480895"/>
                </a:cubicBezTo>
                <a:cubicBezTo>
                  <a:pt x="1084542" y="7492925"/>
                  <a:pt x="1053571" y="7462067"/>
                  <a:pt x="1053571" y="7412379"/>
                </a:cubicBezTo>
                <a:cubicBezTo>
                  <a:pt x="1053571" y="7362691"/>
                  <a:pt x="1078532" y="7331832"/>
                  <a:pt x="1128454" y="7337585"/>
                </a:cubicBezTo>
                <a:close/>
                <a:moveTo>
                  <a:pt x="883467" y="7143541"/>
                </a:moveTo>
                <a:cubicBezTo>
                  <a:pt x="889939" y="7149295"/>
                  <a:pt x="902419" y="7156094"/>
                  <a:pt x="914900" y="7161848"/>
                </a:cubicBezTo>
                <a:cubicBezTo>
                  <a:pt x="883467" y="7205259"/>
                  <a:pt x="852497" y="7242394"/>
                  <a:pt x="821065" y="7285283"/>
                </a:cubicBezTo>
                <a:cubicBezTo>
                  <a:pt x="815056" y="7279006"/>
                  <a:pt x="802576" y="7272729"/>
                  <a:pt x="796104" y="7266976"/>
                </a:cubicBezTo>
                <a:cubicBezTo>
                  <a:pt x="821065" y="7223565"/>
                  <a:pt x="852497" y="7186429"/>
                  <a:pt x="883467" y="7143541"/>
                </a:cubicBezTo>
                <a:close/>
                <a:moveTo>
                  <a:pt x="681007" y="7110591"/>
                </a:moveTo>
                <a:cubicBezTo>
                  <a:pt x="668064" y="7148249"/>
                  <a:pt x="661592" y="7180153"/>
                  <a:pt x="649112" y="7199505"/>
                </a:cubicBezTo>
                <a:cubicBezTo>
                  <a:pt x="636632" y="7230887"/>
                  <a:pt x="611671" y="7250239"/>
                  <a:pt x="592719" y="7275345"/>
                </a:cubicBezTo>
                <a:cubicBezTo>
                  <a:pt x="573767" y="7262792"/>
                  <a:pt x="542335" y="7243963"/>
                  <a:pt x="542335" y="7230887"/>
                </a:cubicBezTo>
                <a:cubicBezTo>
                  <a:pt x="548806" y="7199505"/>
                  <a:pt x="554815" y="7161324"/>
                  <a:pt x="579776" y="7141972"/>
                </a:cubicBezTo>
                <a:cubicBezTo>
                  <a:pt x="605199" y="7123143"/>
                  <a:pt x="649112" y="7116867"/>
                  <a:pt x="681007" y="7110591"/>
                </a:cubicBezTo>
                <a:close/>
                <a:moveTo>
                  <a:pt x="95826" y="7040439"/>
                </a:moveTo>
                <a:cubicBezTo>
                  <a:pt x="111730" y="7043381"/>
                  <a:pt x="135564" y="7055149"/>
                  <a:pt x="159138" y="7059857"/>
                </a:cubicBezTo>
                <a:cubicBezTo>
                  <a:pt x="146658" y="7085485"/>
                  <a:pt x="140187" y="7116867"/>
                  <a:pt x="121235" y="7135696"/>
                </a:cubicBezTo>
                <a:cubicBezTo>
                  <a:pt x="95812" y="7161324"/>
                  <a:pt x="63917" y="7173877"/>
                  <a:pt x="32485" y="7192706"/>
                </a:cubicBezTo>
                <a:cubicBezTo>
                  <a:pt x="19542" y="7167601"/>
                  <a:pt x="-5419" y="7136219"/>
                  <a:pt x="1052" y="7123666"/>
                </a:cubicBezTo>
                <a:cubicBezTo>
                  <a:pt x="20004" y="7091762"/>
                  <a:pt x="51437" y="7059857"/>
                  <a:pt x="82869" y="7041028"/>
                </a:cubicBezTo>
                <a:cubicBezTo>
                  <a:pt x="86105" y="7039459"/>
                  <a:pt x="90525" y="7039459"/>
                  <a:pt x="95826" y="7040439"/>
                </a:cubicBezTo>
                <a:close/>
                <a:moveTo>
                  <a:pt x="588096" y="6865813"/>
                </a:moveTo>
                <a:cubicBezTo>
                  <a:pt x="613520" y="6872089"/>
                  <a:pt x="638943" y="6891441"/>
                  <a:pt x="651423" y="6916547"/>
                </a:cubicBezTo>
                <a:cubicBezTo>
                  <a:pt x="657895" y="6929099"/>
                  <a:pt x="651423" y="6966234"/>
                  <a:pt x="632471" y="6978787"/>
                </a:cubicBezTo>
                <a:cubicBezTo>
                  <a:pt x="613520" y="7004416"/>
                  <a:pt x="582087" y="7010692"/>
                  <a:pt x="550655" y="7016968"/>
                </a:cubicBezTo>
                <a:cubicBezTo>
                  <a:pt x="531703" y="7023245"/>
                  <a:pt x="506280" y="7003893"/>
                  <a:pt x="487328" y="7003893"/>
                </a:cubicBezTo>
                <a:cubicBezTo>
                  <a:pt x="405512" y="7022722"/>
                  <a:pt x="323233" y="7035797"/>
                  <a:pt x="234946" y="7054626"/>
                </a:cubicBezTo>
                <a:cubicBezTo>
                  <a:pt x="234946" y="7048350"/>
                  <a:pt x="234946" y="7041551"/>
                  <a:pt x="234946" y="7035274"/>
                </a:cubicBezTo>
                <a:cubicBezTo>
                  <a:pt x="304281" y="7010169"/>
                  <a:pt x="373617" y="6985586"/>
                  <a:pt x="449425" y="6960481"/>
                </a:cubicBezTo>
                <a:cubicBezTo>
                  <a:pt x="461905" y="6922823"/>
                  <a:pt x="537712" y="6859536"/>
                  <a:pt x="588096" y="6865813"/>
                </a:cubicBezTo>
                <a:close/>
                <a:moveTo>
                  <a:pt x="876996" y="6859013"/>
                </a:moveTo>
                <a:cubicBezTo>
                  <a:pt x="886241" y="6855875"/>
                  <a:pt x="896872" y="6856398"/>
                  <a:pt x="907966" y="6859013"/>
                </a:cubicBezTo>
                <a:cubicBezTo>
                  <a:pt x="918598" y="6861105"/>
                  <a:pt x="929691" y="6865813"/>
                  <a:pt x="938936" y="6872089"/>
                </a:cubicBezTo>
                <a:cubicBezTo>
                  <a:pt x="963897" y="6890395"/>
                  <a:pt x="982387" y="6909224"/>
                  <a:pt x="1007348" y="6928053"/>
                </a:cubicBezTo>
                <a:cubicBezTo>
                  <a:pt x="1001338" y="6940083"/>
                  <a:pt x="1000876" y="6946882"/>
                  <a:pt x="1000876" y="6959435"/>
                </a:cubicBezTo>
                <a:cubicBezTo>
                  <a:pt x="963897" y="6959435"/>
                  <a:pt x="926456" y="6965188"/>
                  <a:pt x="895486" y="6959435"/>
                </a:cubicBezTo>
                <a:cubicBezTo>
                  <a:pt x="876996" y="6959435"/>
                  <a:pt x="858044" y="6928053"/>
                  <a:pt x="852035" y="6909224"/>
                </a:cubicBezTo>
                <a:cubicBezTo>
                  <a:pt x="845564" y="6890395"/>
                  <a:pt x="864516" y="6859013"/>
                  <a:pt x="876996" y="6859013"/>
                </a:cubicBezTo>
                <a:close/>
                <a:moveTo>
                  <a:pt x="9738586" y="6394563"/>
                </a:moveTo>
                <a:cubicBezTo>
                  <a:pt x="9807922" y="6400839"/>
                  <a:pt x="9877720" y="6413392"/>
                  <a:pt x="9941048" y="6438497"/>
                </a:cubicBezTo>
                <a:cubicBezTo>
                  <a:pt x="9960000" y="6444774"/>
                  <a:pt x="9978952" y="6488185"/>
                  <a:pt x="9972480" y="6507014"/>
                </a:cubicBezTo>
                <a:cubicBezTo>
                  <a:pt x="9960000" y="6538396"/>
                  <a:pt x="9928568" y="6563501"/>
                  <a:pt x="9909616" y="6582330"/>
                </a:cubicBezTo>
                <a:cubicBezTo>
                  <a:pt x="9820864" y="6557748"/>
                  <a:pt x="9757538" y="6551472"/>
                  <a:pt x="9694212" y="6526366"/>
                </a:cubicBezTo>
                <a:cubicBezTo>
                  <a:pt x="9674796" y="6520090"/>
                  <a:pt x="9662316" y="6469356"/>
                  <a:pt x="9668788" y="6451050"/>
                </a:cubicBezTo>
                <a:cubicBezTo>
                  <a:pt x="9681268" y="6425945"/>
                  <a:pt x="9719634" y="6394563"/>
                  <a:pt x="9738586" y="6394563"/>
                </a:cubicBezTo>
                <a:close/>
                <a:moveTo>
                  <a:pt x="827536" y="6136709"/>
                </a:moveTo>
                <a:cubicBezTo>
                  <a:pt x="857582" y="6135140"/>
                  <a:pt x="889014" y="6139847"/>
                  <a:pt x="901957" y="6149262"/>
                </a:cubicBezTo>
                <a:cubicBezTo>
                  <a:pt x="870062" y="6173844"/>
                  <a:pt x="845102" y="6198427"/>
                  <a:pt x="813207" y="6216733"/>
                </a:cubicBezTo>
                <a:cubicBezTo>
                  <a:pt x="800726" y="6223009"/>
                  <a:pt x="775303" y="6216733"/>
                  <a:pt x="756352" y="6216733"/>
                </a:cubicBezTo>
                <a:cubicBezTo>
                  <a:pt x="756352" y="6198427"/>
                  <a:pt x="749880" y="6180121"/>
                  <a:pt x="762361" y="6161291"/>
                </a:cubicBezTo>
                <a:cubicBezTo>
                  <a:pt x="768832" y="6146124"/>
                  <a:pt x="797491" y="6138278"/>
                  <a:pt x="827536" y="6136709"/>
                </a:cubicBezTo>
                <a:close/>
                <a:moveTo>
                  <a:pt x="7409362" y="6060870"/>
                </a:moveTo>
                <a:cubicBezTo>
                  <a:pt x="7415834" y="6073422"/>
                  <a:pt x="7428776" y="6085975"/>
                  <a:pt x="7435248" y="6104281"/>
                </a:cubicBezTo>
                <a:cubicBezTo>
                  <a:pt x="7435248" y="6116834"/>
                  <a:pt x="7441720" y="6141416"/>
                  <a:pt x="7428776" y="6147693"/>
                </a:cubicBezTo>
                <a:cubicBezTo>
                  <a:pt x="7422768" y="6153969"/>
                  <a:pt x="7396882" y="6153446"/>
                  <a:pt x="7383940" y="6153446"/>
                </a:cubicBezTo>
                <a:cubicBezTo>
                  <a:pt x="7364988" y="6147170"/>
                  <a:pt x="7358978" y="6128864"/>
                  <a:pt x="7346036" y="6116834"/>
                </a:cubicBezTo>
                <a:cubicBezTo>
                  <a:pt x="7358978" y="6110558"/>
                  <a:pt x="7377930" y="6116834"/>
                  <a:pt x="7383940" y="6104281"/>
                </a:cubicBezTo>
                <a:cubicBezTo>
                  <a:pt x="7396882" y="6092252"/>
                  <a:pt x="7403352" y="6073422"/>
                  <a:pt x="7409362" y="6060870"/>
                </a:cubicBezTo>
                <a:close/>
                <a:moveTo>
                  <a:pt x="846026" y="6021643"/>
                </a:moveTo>
                <a:cubicBezTo>
                  <a:pt x="846026" y="6027919"/>
                  <a:pt x="846026" y="6027919"/>
                  <a:pt x="852035" y="6034195"/>
                </a:cubicBezTo>
                <a:cubicBezTo>
                  <a:pt x="770219" y="6059301"/>
                  <a:pt x="688402" y="6078130"/>
                  <a:pt x="606124" y="6103758"/>
                </a:cubicBezTo>
                <a:cubicBezTo>
                  <a:pt x="631547" y="6185351"/>
                  <a:pt x="662979" y="6266943"/>
                  <a:pt x="681931" y="6330230"/>
                </a:cubicBezTo>
                <a:cubicBezTo>
                  <a:pt x="631547" y="6411823"/>
                  <a:pt x="593181" y="6475109"/>
                  <a:pt x="548806" y="6537873"/>
                </a:cubicBezTo>
                <a:cubicBezTo>
                  <a:pt x="586710" y="6645094"/>
                  <a:pt x="587172" y="6645617"/>
                  <a:pt x="530316" y="6714657"/>
                </a:cubicBezTo>
                <a:cubicBezTo>
                  <a:pt x="473461" y="6676999"/>
                  <a:pt x="473461" y="6632541"/>
                  <a:pt x="517836" y="6582330"/>
                </a:cubicBezTo>
                <a:cubicBezTo>
                  <a:pt x="530316" y="6563501"/>
                  <a:pt x="536788" y="6532120"/>
                  <a:pt x="543259" y="6500215"/>
                </a:cubicBezTo>
                <a:cubicBezTo>
                  <a:pt x="454509" y="6500215"/>
                  <a:pt x="442029" y="6487662"/>
                  <a:pt x="473461" y="6412346"/>
                </a:cubicBezTo>
                <a:cubicBezTo>
                  <a:pt x="479932" y="6399793"/>
                  <a:pt x="479932" y="6374688"/>
                  <a:pt x="473461" y="6368411"/>
                </a:cubicBezTo>
                <a:cubicBezTo>
                  <a:pt x="442029" y="6311401"/>
                  <a:pt x="397654" y="6261190"/>
                  <a:pt x="366222" y="6204180"/>
                </a:cubicBezTo>
                <a:cubicBezTo>
                  <a:pt x="353279" y="6185351"/>
                  <a:pt x="340798" y="6141416"/>
                  <a:pt x="353279" y="6128864"/>
                </a:cubicBezTo>
                <a:cubicBezTo>
                  <a:pt x="378702" y="6097482"/>
                  <a:pt x="416606" y="6059301"/>
                  <a:pt x="454509" y="6053024"/>
                </a:cubicBezTo>
                <a:cubicBezTo>
                  <a:pt x="587172" y="6034195"/>
                  <a:pt x="713363" y="6034195"/>
                  <a:pt x="846026" y="6021643"/>
                </a:cubicBezTo>
                <a:close/>
                <a:moveTo>
                  <a:pt x="7742174" y="5922267"/>
                </a:moveTo>
                <a:cubicBezTo>
                  <a:pt x="7830924" y="5915990"/>
                  <a:pt x="7900260" y="5991307"/>
                  <a:pt x="7900260" y="6079176"/>
                </a:cubicBezTo>
                <a:cubicBezTo>
                  <a:pt x="7906732" y="6160768"/>
                  <a:pt x="7837396" y="6229808"/>
                  <a:pt x="7748646" y="6229808"/>
                </a:cubicBezTo>
                <a:cubicBezTo>
                  <a:pt x="7665904" y="6236085"/>
                  <a:pt x="7596568" y="6167045"/>
                  <a:pt x="7590098" y="6085452"/>
                </a:cubicBezTo>
                <a:cubicBezTo>
                  <a:pt x="7590098" y="5997583"/>
                  <a:pt x="7659896" y="5922267"/>
                  <a:pt x="7742174" y="5922267"/>
                </a:cubicBezTo>
                <a:close/>
                <a:moveTo>
                  <a:pt x="7565600" y="5797263"/>
                </a:moveTo>
                <a:cubicBezTo>
                  <a:pt x="7571608" y="5797263"/>
                  <a:pt x="7577618" y="5803539"/>
                  <a:pt x="7577618" y="5809815"/>
                </a:cubicBezTo>
                <a:cubicBezTo>
                  <a:pt x="7565600" y="5834921"/>
                  <a:pt x="7553118" y="5865257"/>
                  <a:pt x="7534628" y="5896115"/>
                </a:cubicBezTo>
                <a:cubicBezTo>
                  <a:pt x="7553118" y="5908668"/>
                  <a:pt x="7571608" y="5914944"/>
                  <a:pt x="7590098" y="5921221"/>
                </a:cubicBezTo>
                <a:cubicBezTo>
                  <a:pt x="7590098" y="5927497"/>
                  <a:pt x="7590098" y="5933773"/>
                  <a:pt x="7590098" y="5940050"/>
                </a:cubicBezTo>
                <a:cubicBezTo>
                  <a:pt x="7571608" y="5940050"/>
                  <a:pt x="7540638" y="5952080"/>
                  <a:pt x="7534628" y="5945803"/>
                </a:cubicBezTo>
                <a:cubicBezTo>
                  <a:pt x="7516140" y="5921221"/>
                  <a:pt x="7491178" y="5884086"/>
                  <a:pt x="7497188" y="5859503"/>
                </a:cubicBezTo>
                <a:cubicBezTo>
                  <a:pt x="7503660" y="5834398"/>
                  <a:pt x="7540638" y="5815569"/>
                  <a:pt x="7565600" y="5797263"/>
                </a:cubicBezTo>
                <a:close/>
                <a:moveTo>
                  <a:pt x="8352330" y="5764312"/>
                </a:moveTo>
                <a:cubicBezTo>
                  <a:pt x="8459108" y="5770588"/>
                  <a:pt x="8484532" y="5840674"/>
                  <a:pt x="8484532" y="5942665"/>
                </a:cubicBezTo>
                <a:cubicBezTo>
                  <a:pt x="8434148" y="5872579"/>
                  <a:pt x="8389772" y="5815046"/>
                  <a:pt x="8352330" y="5764312"/>
                </a:cubicBezTo>
                <a:close/>
                <a:moveTo>
                  <a:pt x="106905" y="5394530"/>
                </a:moveTo>
                <a:cubicBezTo>
                  <a:pt x="119386" y="5394530"/>
                  <a:pt x="144347" y="5419635"/>
                  <a:pt x="175779" y="5437941"/>
                </a:cubicBezTo>
                <a:cubicBezTo>
                  <a:pt x="144347" y="5462524"/>
                  <a:pt x="119386" y="5493905"/>
                  <a:pt x="100434" y="5487629"/>
                </a:cubicBezTo>
                <a:cubicBezTo>
                  <a:pt x="81482" y="5487629"/>
                  <a:pt x="62530" y="5456770"/>
                  <a:pt x="43578" y="5437941"/>
                </a:cubicBezTo>
                <a:cubicBezTo>
                  <a:pt x="62530" y="5425389"/>
                  <a:pt x="81944" y="5400806"/>
                  <a:pt x="106905" y="5394530"/>
                </a:cubicBezTo>
                <a:close/>
                <a:moveTo>
                  <a:pt x="7995944" y="5298815"/>
                </a:moveTo>
                <a:cubicBezTo>
                  <a:pt x="7995944" y="5368378"/>
                  <a:pt x="7995944" y="5424342"/>
                  <a:pt x="7995944" y="5493382"/>
                </a:cubicBezTo>
                <a:cubicBezTo>
                  <a:pt x="7913666" y="5411790"/>
                  <a:pt x="7913666" y="5355826"/>
                  <a:pt x="7995944" y="5298815"/>
                </a:cubicBezTo>
                <a:close/>
                <a:moveTo>
                  <a:pt x="7843404" y="5223499"/>
                </a:moveTo>
                <a:cubicBezTo>
                  <a:pt x="7907194" y="5236052"/>
                  <a:pt x="7926608" y="5323921"/>
                  <a:pt x="7881772" y="5424342"/>
                </a:cubicBezTo>
                <a:cubicBezTo>
                  <a:pt x="7868828" y="5424342"/>
                  <a:pt x="7862356" y="5424342"/>
                  <a:pt x="7849876" y="5424342"/>
                </a:cubicBezTo>
                <a:cubicBezTo>
                  <a:pt x="7843404" y="5367855"/>
                  <a:pt x="7830924" y="5317644"/>
                  <a:pt x="7817982" y="5254881"/>
                </a:cubicBezTo>
                <a:cubicBezTo>
                  <a:pt x="7830924" y="5254881"/>
                  <a:pt x="7843404" y="5261157"/>
                  <a:pt x="7862820" y="5261157"/>
                </a:cubicBezTo>
                <a:cubicBezTo>
                  <a:pt x="7856348" y="5248604"/>
                  <a:pt x="7849876" y="5236052"/>
                  <a:pt x="7843404" y="5223499"/>
                </a:cubicBezTo>
                <a:close/>
                <a:moveTo>
                  <a:pt x="1039242" y="5143998"/>
                </a:moveTo>
                <a:cubicBezTo>
                  <a:pt x="1051722" y="5162305"/>
                  <a:pt x="1063741" y="5180611"/>
                  <a:pt x="1076683" y="5198917"/>
                </a:cubicBezTo>
                <a:cubicBezTo>
                  <a:pt x="1063741" y="5204670"/>
                  <a:pt x="1057732" y="5216700"/>
                  <a:pt x="1045251" y="5216700"/>
                </a:cubicBezTo>
                <a:cubicBezTo>
                  <a:pt x="1019828" y="5222976"/>
                  <a:pt x="995329" y="5223499"/>
                  <a:pt x="969906" y="5223499"/>
                </a:cubicBezTo>
                <a:cubicBezTo>
                  <a:pt x="963897" y="5223499"/>
                  <a:pt x="950954" y="5198917"/>
                  <a:pt x="957426" y="5192640"/>
                </a:cubicBezTo>
                <a:cubicBezTo>
                  <a:pt x="969906" y="5180611"/>
                  <a:pt x="995329" y="5168581"/>
                  <a:pt x="1014281" y="5156028"/>
                </a:cubicBezTo>
                <a:cubicBezTo>
                  <a:pt x="1020290" y="5150275"/>
                  <a:pt x="1026762" y="5143998"/>
                  <a:pt x="1039242" y="5143998"/>
                </a:cubicBezTo>
                <a:close/>
                <a:moveTo>
                  <a:pt x="7855424" y="5081235"/>
                </a:moveTo>
                <a:cubicBezTo>
                  <a:pt x="7867904" y="5118893"/>
                  <a:pt x="7868366" y="5156551"/>
                  <a:pt x="7880846" y="5200486"/>
                </a:cubicBezTo>
                <a:cubicBezTo>
                  <a:pt x="7843404" y="5194209"/>
                  <a:pt x="7812436" y="5187410"/>
                  <a:pt x="7774994" y="5181134"/>
                </a:cubicBezTo>
                <a:cubicBezTo>
                  <a:pt x="7799954" y="5149752"/>
                  <a:pt x="7824452" y="5118893"/>
                  <a:pt x="7855424" y="5081235"/>
                </a:cubicBezTo>
                <a:close/>
                <a:moveTo>
                  <a:pt x="952341" y="4902882"/>
                </a:moveTo>
                <a:cubicBezTo>
                  <a:pt x="1027224" y="4902882"/>
                  <a:pt x="1077146" y="4947339"/>
                  <a:pt x="1083155" y="5023179"/>
                </a:cubicBezTo>
                <a:cubicBezTo>
                  <a:pt x="1083155" y="5086465"/>
                  <a:pt x="1027224" y="5137722"/>
                  <a:pt x="952341" y="5137722"/>
                </a:cubicBezTo>
                <a:cubicBezTo>
                  <a:pt x="877458" y="5137722"/>
                  <a:pt x="802576" y="5086465"/>
                  <a:pt x="802576" y="5042531"/>
                </a:cubicBezTo>
                <a:cubicBezTo>
                  <a:pt x="796566" y="4966168"/>
                  <a:pt x="870987" y="4902882"/>
                  <a:pt x="952341" y="4902882"/>
                </a:cubicBezTo>
                <a:close/>
                <a:moveTo>
                  <a:pt x="9469100" y="4833319"/>
                </a:moveTo>
                <a:cubicBezTo>
                  <a:pt x="9581888" y="4833319"/>
                  <a:pt x="9682192" y="4909681"/>
                  <a:pt x="9675722" y="4979244"/>
                </a:cubicBezTo>
                <a:cubicBezTo>
                  <a:pt x="9669250" y="5055083"/>
                  <a:pt x="9562936" y="5137722"/>
                  <a:pt x="9475110" y="5131446"/>
                </a:cubicBezTo>
                <a:cubicBezTo>
                  <a:pt x="9393756" y="5124646"/>
                  <a:pt x="9305930" y="5036254"/>
                  <a:pt x="9312402" y="4966691"/>
                </a:cubicBezTo>
                <a:cubicBezTo>
                  <a:pt x="9318412" y="4903405"/>
                  <a:pt x="9406236" y="4827042"/>
                  <a:pt x="9469100" y="4833319"/>
                </a:cubicBezTo>
                <a:close/>
                <a:moveTo>
                  <a:pt x="492875" y="4741266"/>
                </a:moveTo>
                <a:cubicBezTo>
                  <a:pt x="518298" y="4747542"/>
                  <a:pt x="537250" y="4779447"/>
                  <a:pt x="575154" y="4810828"/>
                </a:cubicBezTo>
                <a:cubicBezTo>
                  <a:pt x="537250" y="4842210"/>
                  <a:pt x="505818" y="4879868"/>
                  <a:pt x="499346" y="4873592"/>
                </a:cubicBezTo>
                <a:cubicBezTo>
                  <a:pt x="467914" y="4854763"/>
                  <a:pt x="442029" y="4829658"/>
                  <a:pt x="429548" y="4798276"/>
                </a:cubicBezTo>
                <a:cubicBezTo>
                  <a:pt x="423077" y="4785723"/>
                  <a:pt x="473923" y="4741266"/>
                  <a:pt x="492875" y="4741266"/>
                </a:cubicBezTo>
                <a:close/>
                <a:moveTo>
                  <a:pt x="8642616" y="4570235"/>
                </a:moveTo>
                <a:cubicBezTo>
                  <a:pt x="8661106" y="4601617"/>
                  <a:pt x="8673588" y="4626722"/>
                  <a:pt x="8692076" y="4658104"/>
                </a:cubicBezTo>
                <a:cubicBezTo>
                  <a:pt x="8661568" y="4676933"/>
                  <a:pt x="8630600" y="4695762"/>
                  <a:pt x="8593620" y="4715114"/>
                </a:cubicBezTo>
                <a:cubicBezTo>
                  <a:pt x="8575130" y="4689486"/>
                  <a:pt x="8550168" y="4670656"/>
                  <a:pt x="8605638" y="4645551"/>
                </a:cubicBezTo>
                <a:cubicBezTo>
                  <a:pt x="8624128" y="4639275"/>
                  <a:pt x="8630136" y="4601617"/>
                  <a:pt x="8642616" y="4570235"/>
                </a:cubicBezTo>
                <a:close/>
                <a:moveTo>
                  <a:pt x="9040144" y="4332256"/>
                </a:moveTo>
                <a:cubicBezTo>
                  <a:pt x="9043378" y="4332256"/>
                  <a:pt x="9049734" y="4333825"/>
                  <a:pt x="9057708" y="4336179"/>
                </a:cubicBezTo>
                <a:lnTo>
                  <a:pt x="9083126" y="4344222"/>
                </a:lnTo>
                <a:lnTo>
                  <a:pt x="9083132" y="4344285"/>
                </a:lnTo>
                <a:lnTo>
                  <a:pt x="9083264" y="4344265"/>
                </a:lnTo>
                <a:lnTo>
                  <a:pt x="9084980" y="4344808"/>
                </a:lnTo>
                <a:cubicBezTo>
                  <a:pt x="9084980" y="4395019"/>
                  <a:pt x="9072036" y="4438954"/>
                  <a:pt x="9021192" y="4451507"/>
                </a:cubicBezTo>
                <a:cubicBezTo>
                  <a:pt x="8995768" y="4457783"/>
                  <a:pt x="8963872" y="4445230"/>
                  <a:pt x="8919498" y="4438954"/>
                </a:cubicBezTo>
                <a:cubicBezTo>
                  <a:pt x="8970344" y="4395019"/>
                  <a:pt x="9002240" y="4363637"/>
                  <a:pt x="9040144" y="4332256"/>
                </a:cubicBezTo>
                <a:close/>
                <a:moveTo>
                  <a:pt x="9070650" y="4249617"/>
                </a:moveTo>
                <a:cubicBezTo>
                  <a:pt x="9102084" y="4274722"/>
                  <a:pt x="9121034" y="4287275"/>
                  <a:pt x="9133516" y="4293551"/>
                </a:cubicBezTo>
                <a:cubicBezTo>
                  <a:pt x="9158938" y="4280999"/>
                  <a:pt x="9183900" y="4268446"/>
                  <a:pt x="9209322" y="4255893"/>
                </a:cubicBezTo>
                <a:cubicBezTo>
                  <a:pt x="9215794" y="4268446"/>
                  <a:pt x="9222264" y="4280999"/>
                  <a:pt x="9234744" y="4293551"/>
                </a:cubicBezTo>
                <a:cubicBezTo>
                  <a:pt x="9215794" y="4299828"/>
                  <a:pt x="9190832" y="4312381"/>
                  <a:pt x="9171880" y="4324933"/>
                </a:cubicBezTo>
                <a:cubicBezTo>
                  <a:pt x="9152928" y="4350039"/>
                  <a:pt x="9127506" y="4381944"/>
                  <a:pt x="9190832" y="4388220"/>
                </a:cubicBezTo>
                <a:cubicBezTo>
                  <a:pt x="9197304" y="4388220"/>
                  <a:pt x="9209322" y="4388220"/>
                  <a:pt x="9209322" y="4388220"/>
                </a:cubicBezTo>
                <a:cubicBezTo>
                  <a:pt x="9222264" y="4482365"/>
                  <a:pt x="9304544" y="4438431"/>
                  <a:pt x="9354928" y="4457260"/>
                </a:cubicBezTo>
                <a:cubicBezTo>
                  <a:pt x="9430736" y="4488642"/>
                  <a:pt x="9475110" y="4538853"/>
                  <a:pt x="9487590" y="4620969"/>
                </a:cubicBezTo>
                <a:cubicBezTo>
                  <a:pt x="9494062" y="4696285"/>
                  <a:pt x="9462168" y="4765325"/>
                  <a:pt x="9392832" y="4802983"/>
                </a:cubicBezTo>
                <a:cubicBezTo>
                  <a:pt x="9329504" y="4846918"/>
                  <a:pt x="9253696" y="4840641"/>
                  <a:pt x="9184360" y="4802983"/>
                </a:cubicBezTo>
                <a:cubicBezTo>
                  <a:pt x="9165408" y="4790430"/>
                  <a:pt x="9152468" y="4771601"/>
                  <a:pt x="9133516" y="4759049"/>
                </a:cubicBezTo>
                <a:cubicBezTo>
                  <a:pt x="9108092" y="4777878"/>
                  <a:pt x="9083132" y="4790430"/>
                  <a:pt x="9064180" y="4802983"/>
                </a:cubicBezTo>
                <a:cubicBezTo>
                  <a:pt x="9057708" y="4802983"/>
                  <a:pt x="9051236" y="4796707"/>
                  <a:pt x="9045228" y="4790430"/>
                </a:cubicBezTo>
                <a:cubicBezTo>
                  <a:pt x="9064180" y="4771601"/>
                  <a:pt x="9077122" y="4746496"/>
                  <a:pt x="9089602" y="4721390"/>
                </a:cubicBezTo>
                <a:cubicBezTo>
                  <a:pt x="9083132" y="4639275"/>
                  <a:pt x="9096074" y="4551406"/>
                  <a:pt x="9177890" y="4482365"/>
                </a:cubicBezTo>
                <a:cubicBezTo>
                  <a:pt x="9152928" y="4457260"/>
                  <a:pt x="9127506" y="4438431"/>
                  <a:pt x="9096074" y="4419602"/>
                </a:cubicBezTo>
                <a:cubicBezTo>
                  <a:pt x="9108554" y="4394496"/>
                  <a:pt x="9121034" y="4369391"/>
                  <a:pt x="9139986" y="4331733"/>
                </a:cubicBezTo>
                <a:cubicBezTo>
                  <a:pt x="9127276" y="4334871"/>
                  <a:pt x="9117800" y="4338009"/>
                  <a:pt x="9109132" y="4340363"/>
                </a:cubicBezTo>
                <a:lnTo>
                  <a:pt x="9083264" y="4344265"/>
                </a:lnTo>
                <a:lnTo>
                  <a:pt x="9083126" y="4344222"/>
                </a:lnTo>
                <a:lnTo>
                  <a:pt x="9079144" y="4304012"/>
                </a:lnTo>
                <a:cubicBezTo>
                  <a:pt x="9076776" y="4288975"/>
                  <a:pt x="9073654" y="4271584"/>
                  <a:pt x="9070650" y="4249617"/>
                </a:cubicBezTo>
                <a:close/>
                <a:moveTo>
                  <a:pt x="9312402" y="4206729"/>
                </a:moveTo>
                <a:cubicBezTo>
                  <a:pt x="9337362" y="4237587"/>
                  <a:pt x="9375266" y="4268969"/>
                  <a:pt x="9375266" y="4280999"/>
                </a:cubicBezTo>
                <a:cubicBezTo>
                  <a:pt x="9368796" y="4311858"/>
                  <a:pt x="9337362" y="4342716"/>
                  <a:pt x="9312402" y="4348993"/>
                </a:cubicBezTo>
                <a:cubicBezTo>
                  <a:pt x="9286978" y="4348993"/>
                  <a:pt x="9262016" y="4311858"/>
                  <a:pt x="9236594" y="4293551"/>
                </a:cubicBezTo>
                <a:cubicBezTo>
                  <a:pt x="9262016" y="4268969"/>
                  <a:pt x="9280508" y="4243864"/>
                  <a:pt x="9312402" y="4206729"/>
                </a:cubicBezTo>
                <a:close/>
                <a:moveTo>
                  <a:pt x="8774356" y="4091139"/>
                </a:moveTo>
                <a:cubicBezTo>
                  <a:pt x="8793308" y="4110491"/>
                  <a:pt x="8818730" y="4123044"/>
                  <a:pt x="8850624" y="4148672"/>
                </a:cubicBezTo>
                <a:cubicBezTo>
                  <a:pt x="8825200" y="4161225"/>
                  <a:pt x="8806248" y="4168024"/>
                  <a:pt x="8787298" y="4180577"/>
                </a:cubicBezTo>
                <a:cubicBezTo>
                  <a:pt x="8787298" y="4174301"/>
                  <a:pt x="8787298" y="4168024"/>
                  <a:pt x="8787298" y="4168024"/>
                </a:cubicBezTo>
                <a:cubicBezTo>
                  <a:pt x="8755404" y="4161748"/>
                  <a:pt x="8730442" y="4154949"/>
                  <a:pt x="8692076" y="4148672"/>
                </a:cubicBezTo>
                <a:cubicBezTo>
                  <a:pt x="8730442" y="4123044"/>
                  <a:pt x="8748932" y="4110491"/>
                  <a:pt x="8774356" y="4091139"/>
                </a:cubicBezTo>
                <a:close/>
                <a:moveTo>
                  <a:pt x="8784524" y="3955151"/>
                </a:moveTo>
                <a:cubicBezTo>
                  <a:pt x="8809484" y="3953059"/>
                  <a:pt x="8834908" y="3960905"/>
                  <a:pt x="8857096" y="3991763"/>
                </a:cubicBezTo>
                <a:cubicBezTo>
                  <a:pt x="8812720" y="4022622"/>
                  <a:pt x="8730904" y="3998040"/>
                  <a:pt x="8717962" y="4091139"/>
                </a:cubicBezTo>
                <a:cubicBezTo>
                  <a:pt x="8705480" y="4085386"/>
                  <a:pt x="8680058" y="4085386"/>
                  <a:pt x="8661106" y="4079109"/>
                </a:cubicBezTo>
                <a:cubicBezTo>
                  <a:pt x="8642154" y="4066557"/>
                  <a:pt x="8629674" y="4047728"/>
                  <a:pt x="8629674" y="4047728"/>
                </a:cubicBezTo>
                <a:cubicBezTo>
                  <a:pt x="8654636" y="4022622"/>
                  <a:pt x="8680058" y="3998040"/>
                  <a:pt x="8711490" y="3979211"/>
                </a:cubicBezTo>
                <a:cubicBezTo>
                  <a:pt x="8733678" y="3970319"/>
                  <a:pt x="8759100" y="3957766"/>
                  <a:pt x="8784524" y="3955151"/>
                </a:cubicBezTo>
                <a:close/>
                <a:moveTo>
                  <a:pt x="8536302" y="3556603"/>
                </a:moveTo>
                <a:cubicBezTo>
                  <a:pt x="8580214" y="3569155"/>
                  <a:pt x="8636608" y="3563402"/>
                  <a:pt x="8668040" y="3588507"/>
                </a:cubicBezTo>
                <a:cubicBezTo>
                  <a:pt x="8686992" y="3601060"/>
                  <a:pt x="8655560" y="3670623"/>
                  <a:pt x="8649550" y="3708281"/>
                </a:cubicBezTo>
                <a:cubicBezTo>
                  <a:pt x="8643080" y="3740186"/>
                  <a:pt x="8636608" y="3771568"/>
                  <a:pt x="8624128" y="3815502"/>
                </a:cubicBezTo>
                <a:cubicBezTo>
                  <a:pt x="8668040" y="3759015"/>
                  <a:pt x="8686992" y="3714558"/>
                  <a:pt x="8724432" y="3683176"/>
                </a:cubicBezTo>
                <a:cubicBezTo>
                  <a:pt x="8774356" y="3638718"/>
                  <a:pt x="8824740" y="3670623"/>
                  <a:pt x="8862644" y="3702005"/>
                </a:cubicBezTo>
                <a:cubicBezTo>
                  <a:pt x="8900084" y="3739663"/>
                  <a:pt x="8893612" y="3821779"/>
                  <a:pt x="8856172" y="3865713"/>
                </a:cubicBezTo>
                <a:cubicBezTo>
                  <a:pt x="8812260" y="3916447"/>
                  <a:pt x="8762336" y="3910171"/>
                  <a:pt x="8705944" y="3891342"/>
                </a:cubicBezTo>
                <a:cubicBezTo>
                  <a:pt x="8618118" y="3853684"/>
                  <a:pt x="8593156" y="3759015"/>
                  <a:pt x="8523820" y="3695729"/>
                </a:cubicBezTo>
                <a:cubicBezTo>
                  <a:pt x="8536302" y="3676899"/>
                  <a:pt x="8549244" y="3651271"/>
                  <a:pt x="8561724" y="3626166"/>
                </a:cubicBezTo>
                <a:cubicBezTo>
                  <a:pt x="8580676" y="3638718"/>
                  <a:pt x="8605176" y="3645518"/>
                  <a:pt x="8624128" y="3658070"/>
                </a:cubicBezTo>
                <a:cubicBezTo>
                  <a:pt x="8624128" y="3639241"/>
                  <a:pt x="8618118" y="3619889"/>
                  <a:pt x="8618118" y="3594784"/>
                </a:cubicBezTo>
                <a:cubicBezTo>
                  <a:pt x="8593156" y="3588507"/>
                  <a:pt x="8561264" y="3588507"/>
                  <a:pt x="8536302" y="3582231"/>
                </a:cubicBezTo>
                <a:cubicBezTo>
                  <a:pt x="8536302" y="3575955"/>
                  <a:pt x="8536302" y="3569155"/>
                  <a:pt x="8536302" y="3556603"/>
                </a:cubicBezTo>
                <a:close/>
                <a:moveTo>
                  <a:pt x="133253" y="3533589"/>
                </a:moveTo>
                <a:cubicBezTo>
                  <a:pt x="196580" y="3533589"/>
                  <a:pt x="215532" y="3577524"/>
                  <a:pt x="222003" y="3659116"/>
                </a:cubicBezTo>
                <a:cubicBezTo>
                  <a:pt x="203051" y="3671669"/>
                  <a:pt x="177628" y="3703051"/>
                  <a:pt x="145733" y="3709328"/>
                </a:cubicBezTo>
                <a:cubicBezTo>
                  <a:pt x="94887" y="3721880"/>
                  <a:pt x="43578" y="3659116"/>
                  <a:pt x="50050" y="3609429"/>
                </a:cubicBezTo>
                <a:cubicBezTo>
                  <a:pt x="56521" y="3559218"/>
                  <a:pt x="88416" y="3533589"/>
                  <a:pt x="133253" y="3533589"/>
                </a:cubicBezTo>
                <a:close/>
                <a:moveTo>
                  <a:pt x="8770656" y="3303456"/>
                </a:moveTo>
                <a:cubicBezTo>
                  <a:pt x="8786836" y="3304502"/>
                  <a:pt x="8805788" y="3306071"/>
                  <a:pt x="8830748" y="3306071"/>
                </a:cubicBezTo>
                <a:cubicBezTo>
                  <a:pt x="8793308" y="3337453"/>
                  <a:pt x="8768346" y="3350006"/>
                  <a:pt x="8755864" y="3368835"/>
                </a:cubicBezTo>
                <a:cubicBezTo>
                  <a:pt x="8749394" y="3381388"/>
                  <a:pt x="8755864" y="3406493"/>
                  <a:pt x="8755864" y="3412769"/>
                </a:cubicBezTo>
                <a:cubicBezTo>
                  <a:pt x="8711952" y="3437875"/>
                  <a:pt x="8668040" y="3462457"/>
                  <a:pt x="8618118" y="3493839"/>
                </a:cubicBezTo>
                <a:cubicBezTo>
                  <a:pt x="8611648" y="3468734"/>
                  <a:pt x="8605638" y="3449905"/>
                  <a:pt x="8593156" y="3418523"/>
                </a:cubicBezTo>
                <a:cubicBezTo>
                  <a:pt x="8636608" y="3412246"/>
                  <a:pt x="8674512" y="3406493"/>
                  <a:pt x="8724432" y="3393417"/>
                </a:cubicBezTo>
                <a:cubicBezTo>
                  <a:pt x="8686992" y="3368312"/>
                  <a:pt x="8662032" y="3349483"/>
                  <a:pt x="8624588" y="3324377"/>
                </a:cubicBezTo>
                <a:cubicBezTo>
                  <a:pt x="8668040" y="3311825"/>
                  <a:pt x="8699472" y="3306071"/>
                  <a:pt x="8724432" y="3306071"/>
                </a:cubicBezTo>
                <a:cubicBezTo>
                  <a:pt x="8740148" y="3302933"/>
                  <a:pt x="8754016" y="3302933"/>
                  <a:pt x="8770656" y="3303456"/>
                </a:cubicBezTo>
                <a:close/>
                <a:moveTo>
                  <a:pt x="538637" y="3037234"/>
                </a:moveTo>
                <a:cubicBezTo>
                  <a:pt x="543259" y="3037234"/>
                  <a:pt x="546957" y="3038280"/>
                  <a:pt x="548806" y="3041418"/>
                </a:cubicBezTo>
                <a:cubicBezTo>
                  <a:pt x="573767" y="3066524"/>
                  <a:pt x="592719" y="3104182"/>
                  <a:pt x="618142" y="3135564"/>
                </a:cubicBezTo>
                <a:cubicBezTo>
                  <a:pt x="605662" y="3141840"/>
                  <a:pt x="598728" y="3148117"/>
                  <a:pt x="586248" y="3154393"/>
                </a:cubicBezTo>
                <a:cubicBezTo>
                  <a:pt x="548344" y="3135564"/>
                  <a:pt x="517374" y="3116735"/>
                  <a:pt x="485942" y="3091629"/>
                </a:cubicBezTo>
                <a:cubicBezTo>
                  <a:pt x="479470" y="3091629"/>
                  <a:pt x="479470" y="3060247"/>
                  <a:pt x="485942" y="3053971"/>
                </a:cubicBezTo>
                <a:cubicBezTo>
                  <a:pt x="495186" y="3050833"/>
                  <a:pt x="509516" y="3044556"/>
                  <a:pt x="521996" y="3040895"/>
                </a:cubicBezTo>
                <a:cubicBezTo>
                  <a:pt x="528468" y="3038803"/>
                  <a:pt x="534014" y="3037234"/>
                  <a:pt x="538637" y="3037234"/>
                </a:cubicBezTo>
                <a:close/>
                <a:moveTo>
                  <a:pt x="972217" y="2916414"/>
                </a:moveTo>
                <a:cubicBezTo>
                  <a:pt x="996716" y="2928967"/>
                  <a:pt x="1021677" y="2947796"/>
                  <a:pt x="1034157" y="2972902"/>
                </a:cubicBezTo>
                <a:cubicBezTo>
                  <a:pt x="1040166" y="2979178"/>
                  <a:pt x="1009196" y="3010559"/>
                  <a:pt x="984236" y="3041941"/>
                </a:cubicBezTo>
                <a:cubicBezTo>
                  <a:pt x="959737" y="3004283"/>
                  <a:pt x="940785" y="2979701"/>
                  <a:pt x="934776" y="2954596"/>
                </a:cubicBezTo>
                <a:cubicBezTo>
                  <a:pt x="934776" y="2941520"/>
                  <a:pt x="972217" y="2910138"/>
                  <a:pt x="972217" y="2916414"/>
                </a:cubicBezTo>
                <a:close/>
                <a:moveTo>
                  <a:pt x="8960636" y="2902292"/>
                </a:moveTo>
                <a:cubicBezTo>
                  <a:pt x="8971268" y="2899677"/>
                  <a:pt x="8983288" y="2900200"/>
                  <a:pt x="8995768" y="2903339"/>
                </a:cubicBezTo>
                <a:cubicBezTo>
                  <a:pt x="9021652" y="2903339"/>
                  <a:pt x="9053548" y="2934720"/>
                  <a:pt x="9104856" y="2972379"/>
                </a:cubicBezTo>
                <a:cubicBezTo>
                  <a:pt x="9053548" y="3010559"/>
                  <a:pt x="9021652" y="3048741"/>
                  <a:pt x="8995768" y="3048741"/>
                </a:cubicBezTo>
                <a:cubicBezTo>
                  <a:pt x="8970344" y="3042464"/>
                  <a:pt x="8925508" y="3004283"/>
                  <a:pt x="8919498" y="2979178"/>
                </a:cubicBezTo>
                <a:cubicBezTo>
                  <a:pt x="8909792" y="2940997"/>
                  <a:pt x="8928744" y="2910138"/>
                  <a:pt x="8960636" y="2902292"/>
                </a:cubicBezTo>
                <a:close/>
                <a:moveTo>
                  <a:pt x="297810" y="2860450"/>
                </a:moveTo>
                <a:cubicBezTo>
                  <a:pt x="323233" y="2866727"/>
                  <a:pt x="348656" y="2866727"/>
                  <a:pt x="374080" y="2873003"/>
                </a:cubicBezTo>
                <a:cubicBezTo>
                  <a:pt x="367608" y="2903862"/>
                  <a:pt x="355128" y="2935243"/>
                  <a:pt x="348656" y="2966102"/>
                </a:cubicBezTo>
                <a:cubicBezTo>
                  <a:pt x="336176" y="2966102"/>
                  <a:pt x="323233" y="2959826"/>
                  <a:pt x="304281" y="2959826"/>
                </a:cubicBezTo>
                <a:cubicBezTo>
                  <a:pt x="304281" y="2928967"/>
                  <a:pt x="297810" y="2898108"/>
                  <a:pt x="297810" y="2860450"/>
                </a:cubicBezTo>
                <a:close/>
                <a:moveTo>
                  <a:pt x="8391160" y="2691512"/>
                </a:moveTo>
                <a:cubicBezTo>
                  <a:pt x="8410572" y="2693081"/>
                  <a:pt x="8429524" y="2703541"/>
                  <a:pt x="8448014" y="2722370"/>
                </a:cubicBezTo>
                <a:cubicBezTo>
                  <a:pt x="8454484" y="2728124"/>
                  <a:pt x="8448014" y="2746430"/>
                  <a:pt x="8448014" y="2765259"/>
                </a:cubicBezTo>
                <a:cubicBezTo>
                  <a:pt x="8410572" y="2758982"/>
                  <a:pt x="8366660" y="2752706"/>
                  <a:pt x="8329218" y="2746953"/>
                </a:cubicBezTo>
                <a:cubicBezTo>
                  <a:pt x="8329218" y="2740676"/>
                  <a:pt x="8329218" y="2728124"/>
                  <a:pt x="8329218" y="2715571"/>
                </a:cubicBezTo>
                <a:cubicBezTo>
                  <a:pt x="8350944" y="2697265"/>
                  <a:pt x="8371282" y="2689942"/>
                  <a:pt x="8391160" y="2691512"/>
                </a:cubicBezTo>
                <a:close/>
                <a:moveTo>
                  <a:pt x="436020" y="2563892"/>
                </a:moveTo>
                <a:cubicBezTo>
                  <a:pt x="467452" y="2570169"/>
                  <a:pt x="499346" y="2569646"/>
                  <a:pt x="524770" y="2588997"/>
                </a:cubicBezTo>
                <a:cubicBezTo>
                  <a:pt x="550193" y="2601550"/>
                  <a:pt x="568682" y="2620903"/>
                  <a:pt x="575154" y="2646008"/>
                </a:cubicBezTo>
                <a:cubicBezTo>
                  <a:pt x="581625" y="2658561"/>
                  <a:pt x="568682" y="2689942"/>
                  <a:pt x="556202" y="2696219"/>
                </a:cubicBezTo>
                <a:cubicBezTo>
                  <a:pt x="530779" y="2702495"/>
                  <a:pt x="486866" y="2708772"/>
                  <a:pt x="480395" y="2696219"/>
                </a:cubicBezTo>
                <a:cubicBezTo>
                  <a:pt x="448500" y="2658561"/>
                  <a:pt x="436020" y="2614626"/>
                  <a:pt x="417068" y="2576445"/>
                </a:cubicBezTo>
                <a:cubicBezTo>
                  <a:pt x="423077" y="2570169"/>
                  <a:pt x="429548" y="2563892"/>
                  <a:pt x="436020" y="2563892"/>
                </a:cubicBezTo>
                <a:close/>
                <a:moveTo>
                  <a:pt x="6659610" y="2375601"/>
                </a:moveTo>
                <a:cubicBezTo>
                  <a:pt x="6678562" y="2375601"/>
                  <a:pt x="6697514" y="2375601"/>
                  <a:pt x="6716004" y="2388154"/>
                </a:cubicBezTo>
                <a:cubicBezTo>
                  <a:pt x="6722474" y="2394954"/>
                  <a:pt x="6728946" y="2426335"/>
                  <a:pt x="6722474" y="2432612"/>
                </a:cubicBezTo>
                <a:cubicBezTo>
                  <a:pt x="6709994" y="2445688"/>
                  <a:pt x="6684572" y="2458240"/>
                  <a:pt x="6665620" y="2458240"/>
                </a:cubicBezTo>
                <a:cubicBezTo>
                  <a:pt x="6621706" y="2445688"/>
                  <a:pt x="6577794" y="2426335"/>
                  <a:pt x="6520938" y="2407506"/>
                </a:cubicBezTo>
                <a:cubicBezTo>
                  <a:pt x="6577794" y="2394954"/>
                  <a:pt x="6615236" y="2381878"/>
                  <a:pt x="6659610" y="2375601"/>
                </a:cubicBezTo>
                <a:close/>
                <a:moveTo>
                  <a:pt x="6491356" y="2136577"/>
                </a:moveTo>
                <a:cubicBezTo>
                  <a:pt x="6505222" y="2135531"/>
                  <a:pt x="6522324" y="2141284"/>
                  <a:pt x="6544050" y="2155929"/>
                </a:cubicBezTo>
                <a:cubicBezTo>
                  <a:pt x="6537580" y="2194110"/>
                  <a:pt x="6538040" y="2226015"/>
                  <a:pt x="6531570" y="2283025"/>
                </a:cubicBezTo>
                <a:cubicBezTo>
                  <a:pt x="6488120" y="2270473"/>
                  <a:pt x="6445132" y="2257920"/>
                  <a:pt x="6395672" y="2238568"/>
                </a:cubicBezTo>
                <a:cubicBezTo>
                  <a:pt x="6432650" y="2195679"/>
                  <a:pt x="6448828" y="2138146"/>
                  <a:pt x="6491356" y="2136577"/>
                </a:cubicBezTo>
                <a:close/>
                <a:moveTo>
                  <a:pt x="1015321" y="2027689"/>
                </a:moveTo>
                <a:cubicBezTo>
                  <a:pt x="1022197" y="2027165"/>
                  <a:pt x="1028495" y="2027656"/>
                  <a:pt x="1033233" y="2029355"/>
                </a:cubicBezTo>
                <a:cubicBezTo>
                  <a:pt x="1052185" y="2035632"/>
                  <a:pt x="1064665" y="2067537"/>
                  <a:pt x="1090088" y="2093165"/>
                </a:cubicBezTo>
                <a:cubicBezTo>
                  <a:pt x="1046176" y="2112518"/>
                  <a:pt x="1020752" y="2125593"/>
                  <a:pt x="976840" y="2144945"/>
                </a:cubicBezTo>
                <a:cubicBezTo>
                  <a:pt x="970368" y="2106241"/>
                  <a:pt x="957888" y="2073813"/>
                  <a:pt x="964359" y="2054461"/>
                </a:cubicBezTo>
                <a:cubicBezTo>
                  <a:pt x="968866" y="2039947"/>
                  <a:pt x="994694" y="2029258"/>
                  <a:pt x="1015321" y="2027689"/>
                </a:cubicBezTo>
                <a:close/>
                <a:moveTo>
                  <a:pt x="5178132" y="1999543"/>
                </a:moveTo>
                <a:cubicBezTo>
                  <a:pt x="5178132" y="1999543"/>
                  <a:pt x="5178132" y="2006343"/>
                  <a:pt x="5178132" y="2006343"/>
                </a:cubicBezTo>
                <a:cubicBezTo>
                  <a:pt x="5178132" y="2006343"/>
                  <a:pt x="5171662" y="2012619"/>
                  <a:pt x="5171662" y="2012619"/>
                </a:cubicBezTo>
                <a:cubicBezTo>
                  <a:pt x="5171662" y="2012096"/>
                  <a:pt x="5171662" y="2012096"/>
                  <a:pt x="5171662" y="2011573"/>
                </a:cubicBezTo>
                <a:cubicBezTo>
                  <a:pt x="5171662" y="2005296"/>
                  <a:pt x="5172124" y="1999543"/>
                  <a:pt x="5178132" y="1999543"/>
                </a:cubicBezTo>
                <a:close/>
                <a:moveTo>
                  <a:pt x="1079457" y="1973392"/>
                </a:moveTo>
                <a:cubicBezTo>
                  <a:pt x="1154340" y="2023080"/>
                  <a:pt x="1229222" y="2079567"/>
                  <a:pt x="1304105" y="2129777"/>
                </a:cubicBezTo>
                <a:cubicBezTo>
                  <a:pt x="1298096" y="2136054"/>
                  <a:pt x="1292087" y="2148607"/>
                  <a:pt x="1292087" y="2154883"/>
                </a:cubicBezTo>
                <a:cubicBezTo>
                  <a:pt x="1216742" y="2098396"/>
                  <a:pt x="1141859" y="2048185"/>
                  <a:pt x="1066976" y="1991698"/>
                </a:cubicBezTo>
                <a:cubicBezTo>
                  <a:pt x="1072986" y="1985421"/>
                  <a:pt x="1072986" y="1979668"/>
                  <a:pt x="1079457" y="1973392"/>
                </a:cubicBezTo>
                <a:close/>
                <a:moveTo>
                  <a:pt x="669451" y="1949855"/>
                </a:moveTo>
                <a:cubicBezTo>
                  <a:pt x="681931" y="1987513"/>
                  <a:pt x="706892" y="2025172"/>
                  <a:pt x="700421" y="2056030"/>
                </a:cubicBezTo>
                <a:cubicBezTo>
                  <a:pt x="700421" y="2081136"/>
                  <a:pt x="656970" y="2118794"/>
                  <a:pt x="631547" y="2118794"/>
                </a:cubicBezTo>
                <a:cubicBezTo>
                  <a:pt x="593643" y="2112518"/>
                  <a:pt x="555740" y="2087412"/>
                  <a:pt x="505356" y="2062306"/>
                </a:cubicBezTo>
                <a:cubicBezTo>
                  <a:pt x="429548" y="2137623"/>
                  <a:pt x="385636" y="2237522"/>
                  <a:pt x="442491" y="2368802"/>
                </a:cubicBezTo>
                <a:cubicBezTo>
                  <a:pt x="322309" y="2331667"/>
                  <a:pt x="417068" y="2169005"/>
                  <a:pt x="278396" y="2162728"/>
                </a:cubicBezTo>
                <a:cubicBezTo>
                  <a:pt x="278396" y="2150176"/>
                  <a:pt x="284405" y="2143899"/>
                  <a:pt x="290877" y="2131347"/>
                </a:cubicBezTo>
                <a:cubicBezTo>
                  <a:pt x="322309" y="2131347"/>
                  <a:pt x="353741" y="2125070"/>
                  <a:pt x="385636" y="2125070"/>
                </a:cubicBezTo>
                <a:cubicBezTo>
                  <a:pt x="379164" y="2118794"/>
                  <a:pt x="379164" y="2118794"/>
                  <a:pt x="372693" y="2112518"/>
                </a:cubicBezTo>
                <a:cubicBezTo>
                  <a:pt x="417068" y="2081136"/>
                  <a:pt x="454972" y="2044000"/>
                  <a:pt x="498884" y="2018895"/>
                </a:cubicBezTo>
                <a:cubicBezTo>
                  <a:pt x="517836" y="2012619"/>
                  <a:pt x="549268" y="2037201"/>
                  <a:pt x="587172" y="2056030"/>
                </a:cubicBezTo>
                <a:cubicBezTo>
                  <a:pt x="606124" y="2037201"/>
                  <a:pt x="631547" y="2000066"/>
                  <a:pt x="669451" y="1949855"/>
                </a:cubicBezTo>
                <a:close/>
                <a:moveTo>
                  <a:pt x="5109260" y="1930503"/>
                </a:moveTo>
                <a:cubicBezTo>
                  <a:pt x="5121740" y="1943056"/>
                  <a:pt x="5121740" y="1949332"/>
                  <a:pt x="5127748" y="1955609"/>
                </a:cubicBezTo>
                <a:cubicBezTo>
                  <a:pt x="5140230" y="1974438"/>
                  <a:pt x="5152710" y="1992744"/>
                  <a:pt x="5171662" y="2011573"/>
                </a:cubicBezTo>
                <a:cubicBezTo>
                  <a:pt x="5140230" y="2068060"/>
                  <a:pt x="5109260" y="2118271"/>
                  <a:pt x="5078290" y="2174235"/>
                </a:cubicBezTo>
                <a:cubicBezTo>
                  <a:pt x="5071818" y="2174235"/>
                  <a:pt x="5065808" y="2167958"/>
                  <a:pt x="5053328" y="2161682"/>
                </a:cubicBezTo>
                <a:cubicBezTo>
                  <a:pt x="5065808" y="2142853"/>
                  <a:pt x="5065808" y="2118271"/>
                  <a:pt x="5078290" y="2099442"/>
                </a:cubicBezTo>
                <a:cubicBezTo>
                  <a:pt x="5115730" y="2049231"/>
                  <a:pt x="5109260" y="2024125"/>
                  <a:pt x="5040848" y="2036678"/>
                </a:cubicBezTo>
                <a:cubicBezTo>
                  <a:pt x="5028368" y="2036678"/>
                  <a:pt x="5022358" y="2030402"/>
                  <a:pt x="5009878" y="2005296"/>
                </a:cubicBezTo>
                <a:cubicBezTo>
                  <a:pt x="5034840" y="1999020"/>
                  <a:pt x="5059338" y="1992744"/>
                  <a:pt x="5090770" y="1980191"/>
                </a:cubicBezTo>
                <a:cubicBezTo>
                  <a:pt x="5096780" y="1973915"/>
                  <a:pt x="5102788" y="1955609"/>
                  <a:pt x="5109260" y="1930503"/>
                </a:cubicBezTo>
                <a:close/>
                <a:moveTo>
                  <a:pt x="145271" y="1930503"/>
                </a:moveTo>
                <a:cubicBezTo>
                  <a:pt x="239568" y="1930503"/>
                  <a:pt x="258520" y="1948809"/>
                  <a:pt x="220616" y="2029879"/>
                </a:cubicBezTo>
                <a:cubicBezTo>
                  <a:pt x="202127" y="2073813"/>
                  <a:pt x="195655" y="2105195"/>
                  <a:pt x="258520" y="2111471"/>
                </a:cubicBezTo>
                <a:cubicBezTo>
                  <a:pt x="239568" y="2148607"/>
                  <a:pt x="220616" y="2180511"/>
                  <a:pt x="195193" y="2223923"/>
                </a:cubicBezTo>
                <a:cubicBezTo>
                  <a:pt x="151280" y="2124024"/>
                  <a:pt x="126319" y="2030402"/>
                  <a:pt x="145271" y="1930503"/>
                </a:cubicBezTo>
                <a:close/>
                <a:moveTo>
                  <a:pt x="7610436" y="1928411"/>
                </a:moveTo>
                <a:cubicBezTo>
                  <a:pt x="7644180" y="1931026"/>
                  <a:pt x="7679310" y="1947763"/>
                  <a:pt x="7679310" y="2000066"/>
                </a:cubicBezTo>
                <a:cubicBezTo>
                  <a:pt x="7685782" y="2044524"/>
                  <a:pt x="7628926" y="2088981"/>
                  <a:pt x="7546648" y="2088981"/>
                </a:cubicBezTo>
                <a:cubicBezTo>
                  <a:pt x="7528158" y="2075906"/>
                  <a:pt x="7503196" y="2044524"/>
                  <a:pt x="7471302" y="2018895"/>
                </a:cubicBezTo>
                <a:cubicBezTo>
                  <a:pt x="7509206" y="1986990"/>
                  <a:pt x="7540638" y="1942533"/>
                  <a:pt x="7578542" y="1929980"/>
                </a:cubicBezTo>
                <a:cubicBezTo>
                  <a:pt x="7588248" y="1928411"/>
                  <a:pt x="7599342" y="1927365"/>
                  <a:pt x="7610436" y="1928411"/>
                </a:cubicBezTo>
                <a:close/>
                <a:moveTo>
                  <a:pt x="5400008" y="1672650"/>
                </a:moveTo>
                <a:cubicBezTo>
                  <a:pt x="5406480" y="1685202"/>
                  <a:pt x="5412488" y="1692002"/>
                  <a:pt x="5418960" y="1704554"/>
                </a:cubicBezTo>
                <a:cubicBezTo>
                  <a:pt x="5349162" y="1742213"/>
                  <a:pt x="5273816" y="1780394"/>
                  <a:pt x="5197548" y="1818051"/>
                </a:cubicBezTo>
                <a:cubicBezTo>
                  <a:pt x="5197548" y="1811775"/>
                  <a:pt x="5191538" y="1805499"/>
                  <a:pt x="5191538" y="1799223"/>
                </a:cubicBezTo>
                <a:cubicBezTo>
                  <a:pt x="5260874" y="1754765"/>
                  <a:pt x="5330672" y="1717107"/>
                  <a:pt x="5400008" y="1672650"/>
                </a:cubicBezTo>
                <a:close/>
                <a:moveTo>
                  <a:pt x="4568902" y="1646498"/>
                </a:moveTo>
                <a:cubicBezTo>
                  <a:pt x="4581844" y="1646498"/>
                  <a:pt x="4588316" y="1646498"/>
                  <a:pt x="4600796" y="1646498"/>
                </a:cubicBezTo>
                <a:cubicBezTo>
                  <a:pt x="4588316" y="1797131"/>
                  <a:pt x="4575372" y="1941487"/>
                  <a:pt x="4568902" y="2092119"/>
                </a:cubicBezTo>
                <a:cubicBezTo>
                  <a:pt x="4549950" y="2092119"/>
                  <a:pt x="4537470" y="2092119"/>
                  <a:pt x="4524526" y="2092119"/>
                </a:cubicBezTo>
                <a:cubicBezTo>
                  <a:pt x="4530998" y="2048185"/>
                  <a:pt x="4530998" y="1997974"/>
                  <a:pt x="4537470" y="1954040"/>
                </a:cubicBezTo>
                <a:cubicBezTo>
                  <a:pt x="4549950" y="1903828"/>
                  <a:pt x="4562892" y="1853618"/>
                  <a:pt x="4568902" y="1803407"/>
                </a:cubicBezTo>
                <a:cubicBezTo>
                  <a:pt x="4568902" y="1753196"/>
                  <a:pt x="4568902" y="1702985"/>
                  <a:pt x="4568902" y="1646498"/>
                </a:cubicBezTo>
                <a:close/>
                <a:moveTo>
                  <a:pt x="1853246" y="1646498"/>
                </a:moveTo>
                <a:cubicBezTo>
                  <a:pt x="1865726" y="1671603"/>
                  <a:pt x="1878669" y="1702985"/>
                  <a:pt x="1878669" y="1728614"/>
                </a:cubicBezTo>
                <a:cubicBezTo>
                  <a:pt x="1872197" y="1747443"/>
                  <a:pt x="1846774" y="1772025"/>
                  <a:pt x="1834294" y="1790854"/>
                </a:cubicBezTo>
                <a:cubicBezTo>
                  <a:pt x="1827822" y="1784578"/>
                  <a:pt x="1827822" y="1772548"/>
                  <a:pt x="1821351" y="1759995"/>
                </a:cubicBezTo>
                <a:cubicBezTo>
                  <a:pt x="1789919" y="1766272"/>
                  <a:pt x="1764033" y="1766272"/>
                  <a:pt x="1732601" y="1766272"/>
                </a:cubicBezTo>
                <a:cubicBezTo>
                  <a:pt x="1739072" y="1791377"/>
                  <a:pt x="1745082" y="1816482"/>
                  <a:pt x="1751553" y="1841588"/>
                </a:cubicBezTo>
                <a:cubicBezTo>
                  <a:pt x="1739072" y="1847865"/>
                  <a:pt x="1732601" y="1847865"/>
                  <a:pt x="1719658" y="1847865"/>
                </a:cubicBezTo>
                <a:cubicBezTo>
                  <a:pt x="1719658" y="1810729"/>
                  <a:pt x="1713649" y="1767318"/>
                  <a:pt x="1713649" y="1723383"/>
                </a:cubicBezTo>
                <a:cubicBezTo>
                  <a:pt x="1713649" y="1722860"/>
                  <a:pt x="1713649" y="1722337"/>
                  <a:pt x="1713649" y="1721814"/>
                </a:cubicBezTo>
                <a:cubicBezTo>
                  <a:pt x="1732601" y="1709262"/>
                  <a:pt x="1783447" y="1740643"/>
                  <a:pt x="1776976" y="1677879"/>
                </a:cubicBezTo>
                <a:cubicBezTo>
                  <a:pt x="1776976" y="1671603"/>
                  <a:pt x="1827822" y="1659051"/>
                  <a:pt x="1853246" y="1646498"/>
                </a:cubicBezTo>
                <a:close/>
                <a:moveTo>
                  <a:pt x="4000348" y="1622962"/>
                </a:moveTo>
                <a:cubicBezTo>
                  <a:pt x="4018836" y="1698278"/>
                  <a:pt x="4037326" y="1766795"/>
                  <a:pt x="4049344" y="1835312"/>
                </a:cubicBezTo>
                <a:cubicBezTo>
                  <a:pt x="4049344" y="1835312"/>
                  <a:pt x="4012828" y="1854664"/>
                  <a:pt x="4006818" y="1848388"/>
                </a:cubicBezTo>
                <a:cubicBezTo>
                  <a:pt x="3963368" y="1817006"/>
                  <a:pt x="3957360" y="1692002"/>
                  <a:pt x="4000348" y="1622962"/>
                </a:cubicBezTo>
                <a:close/>
                <a:moveTo>
                  <a:pt x="1224600" y="1603610"/>
                </a:moveTo>
                <a:cubicBezTo>
                  <a:pt x="1256032" y="1647544"/>
                  <a:pt x="1287464" y="1697755"/>
                  <a:pt x="1318897" y="1748489"/>
                </a:cubicBezTo>
                <a:lnTo>
                  <a:pt x="1374366" y="1717630"/>
                </a:lnTo>
                <a:lnTo>
                  <a:pt x="1376677" y="1718676"/>
                </a:lnTo>
                <a:lnTo>
                  <a:pt x="1410420" y="1792946"/>
                </a:lnTo>
                <a:cubicBezTo>
                  <a:pt x="1426136" y="1814390"/>
                  <a:pt x="1448324" y="1830082"/>
                  <a:pt x="1482992" y="1836357"/>
                </a:cubicBezTo>
                <a:cubicBezTo>
                  <a:pt x="1520895" y="1848910"/>
                  <a:pt x="1532914" y="1917951"/>
                  <a:pt x="1602250" y="1886569"/>
                </a:cubicBezTo>
                <a:cubicBezTo>
                  <a:pt x="1621201" y="1874016"/>
                  <a:pt x="1671585" y="1930503"/>
                  <a:pt x="1703018" y="1955609"/>
                </a:cubicBezTo>
                <a:cubicBezTo>
                  <a:pt x="1740921" y="1892322"/>
                  <a:pt x="1791305" y="1892845"/>
                  <a:pt x="1841690" y="1949332"/>
                </a:cubicBezTo>
                <a:cubicBezTo>
                  <a:pt x="1854170" y="1961885"/>
                  <a:pt x="1886064" y="1961885"/>
                  <a:pt x="1904554" y="1955609"/>
                </a:cubicBezTo>
                <a:cubicBezTo>
                  <a:pt x="1992842" y="1930503"/>
                  <a:pt x="2018265" y="1949332"/>
                  <a:pt x="2049697" y="2024649"/>
                </a:cubicBezTo>
                <a:cubicBezTo>
                  <a:pt x="2074658" y="2087935"/>
                  <a:pt x="2119033" y="2137623"/>
                  <a:pt x="2156937" y="2194110"/>
                </a:cubicBezTo>
                <a:cubicBezTo>
                  <a:pt x="2169417" y="2212939"/>
                  <a:pt x="2188369" y="2232291"/>
                  <a:pt x="2207321" y="2251120"/>
                </a:cubicBezTo>
                <a:cubicBezTo>
                  <a:pt x="2219801" y="2213462"/>
                  <a:pt x="2232282" y="2181557"/>
                  <a:pt x="2244762" y="2150176"/>
                </a:cubicBezTo>
                <a:cubicBezTo>
                  <a:pt x="2251234" y="2118794"/>
                  <a:pt x="2263714" y="2087412"/>
                  <a:pt x="2276194" y="2037201"/>
                </a:cubicBezTo>
                <a:cubicBezTo>
                  <a:pt x="2194378" y="1961885"/>
                  <a:pt x="2326578" y="1892845"/>
                  <a:pt x="2320107" y="1817529"/>
                </a:cubicBezTo>
                <a:cubicBezTo>
                  <a:pt x="2320107" y="1848910"/>
                  <a:pt x="2320570" y="1886569"/>
                  <a:pt x="2376963" y="1911674"/>
                </a:cubicBezTo>
                <a:cubicBezTo>
                  <a:pt x="2402386" y="1917951"/>
                  <a:pt x="2414866" y="1968161"/>
                  <a:pt x="2433818" y="2005819"/>
                </a:cubicBezTo>
                <a:cubicBezTo>
                  <a:pt x="2528115" y="1936779"/>
                  <a:pt x="2628883" y="2094212"/>
                  <a:pt x="2710700" y="2031448"/>
                </a:cubicBezTo>
                <a:cubicBezTo>
                  <a:pt x="2748603" y="2056553"/>
                  <a:pt x="2774026" y="2087935"/>
                  <a:pt x="2805458" y="2100488"/>
                </a:cubicBezTo>
                <a:cubicBezTo>
                  <a:pt x="2887275" y="2131870"/>
                  <a:pt x="2969091" y="2150699"/>
                  <a:pt x="3057379" y="2175804"/>
                </a:cubicBezTo>
                <a:cubicBezTo>
                  <a:pt x="3095282" y="2125593"/>
                  <a:pt x="3126715" y="2074859"/>
                  <a:pt x="3158147" y="2018372"/>
                </a:cubicBezTo>
                <a:cubicBezTo>
                  <a:pt x="3170628" y="2018372"/>
                  <a:pt x="3176637" y="2024649"/>
                  <a:pt x="3183108" y="2024649"/>
                </a:cubicBezTo>
                <a:cubicBezTo>
                  <a:pt x="3183108" y="2049754"/>
                  <a:pt x="3189579" y="2074859"/>
                  <a:pt x="3196051" y="2100488"/>
                </a:cubicBezTo>
                <a:cubicBezTo>
                  <a:pt x="3334260" y="2062306"/>
                  <a:pt x="3353674" y="2049754"/>
                  <a:pt x="3410068" y="2194110"/>
                </a:cubicBezTo>
                <a:cubicBezTo>
                  <a:pt x="3422548" y="2225492"/>
                  <a:pt x="3441500" y="2251120"/>
                  <a:pt x="3466461" y="2263673"/>
                </a:cubicBezTo>
                <a:cubicBezTo>
                  <a:pt x="3478941" y="2295055"/>
                  <a:pt x="3498355" y="2326436"/>
                  <a:pt x="3510836" y="2357819"/>
                </a:cubicBezTo>
                <a:cubicBezTo>
                  <a:pt x="3523778" y="2357819"/>
                  <a:pt x="3535797" y="2351542"/>
                  <a:pt x="3542268" y="2345266"/>
                </a:cubicBezTo>
                <a:cubicBezTo>
                  <a:pt x="3523316" y="2301331"/>
                  <a:pt x="3504364" y="2251120"/>
                  <a:pt x="3479404" y="2200909"/>
                </a:cubicBezTo>
                <a:cubicBezTo>
                  <a:pt x="3479404" y="2188357"/>
                  <a:pt x="3472932" y="2169528"/>
                  <a:pt x="3472932" y="2169528"/>
                </a:cubicBezTo>
                <a:cubicBezTo>
                  <a:pt x="3497893" y="2144422"/>
                  <a:pt x="3517307" y="2118794"/>
                  <a:pt x="3548739" y="2112518"/>
                </a:cubicBezTo>
                <a:cubicBezTo>
                  <a:pt x="3561220" y="2106241"/>
                  <a:pt x="3586644" y="2131870"/>
                  <a:pt x="3605594" y="2131870"/>
                </a:cubicBezTo>
                <a:cubicBezTo>
                  <a:pt x="3630556" y="2138146"/>
                  <a:pt x="3655516" y="2138146"/>
                  <a:pt x="3674468" y="2131870"/>
                </a:cubicBezTo>
                <a:cubicBezTo>
                  <a:pt x="3699892" y="2112518"/>
                  <a:pt x="3718844" y="2094212"/>
                  <a:pt x="3743804" y="2069106"/>
                </a:cubicBezTo>
                <a:cubicBezTo>
                  <a:pt x="3743804" y="2081659"/>
                  <a:pt x="3743804" y="2094212"/>
                  <a:pt x="3750276" y="2106764"/>
                </a:cubicBezTo>
                <a:cubicBezTo>
                  <a:pt x="3807132" y="2131870"/>
                  <a:pt x="3869996" y="2169005"/>
                  <a:pt x="3926388" y="2187834"/>
                </a:cubicBezTo>
                <a:cubicBezTo>
                  <a:pt x="3938870" y="2194110"/>
                  <a:pt x="3970764" y="2150176"/>
                  <a:pt x="3976772" y="2118794"/>
                </a:cubicBezTo>
                <a:cubicBezTo>
                  <a:pt x="3983244" y="2093689"/>
                  <a:pt x="3976772" y="2062830"/>
                  <a:pt x="3970764" y="2024649"/>
                </a:cubicBezTo>
                <a:cubicBezTo>
                  <a:pt x="4014676" y="2049754"/>
                  <a:pt x="4046108" y="2062306"/>
                  <a:pt x="4071532" y="2081136"/>
                </a:cubicBezTo>
                <a:cubicBezTo>
                  <a:pt x="4077540" y="2074859"/>
                  <a:pt x="4084012" y="2068583"/>
                  <a:pt x="4084012" y="2056030"/>
                </a:cubicBezTo>
                <a:cubicBezTo>
                  <a:pt x="4071532" y="2056030"/>
                  <a:pt x="4052580" y="2049754"/>
                  <a:pt x="4040100" y="2043478"/>
                </a:cubicBezTo>
                <a:cubicBezTo>
                  <a:pt x="4033628" y="2037201"/>
                  <a:pt x="4033628" y="2030925"/>
                  <a:pt x="4033628" y="2024649"/>
                </a:cubicBezTo>
                <a:cubicBezTo>
                  <a:pt x="4071532" y="2018372"/>
                  <a:pt x="4102964" y="2018372"/>
                  <a:pt x="4159358" y="2018372"/>
                </a:cubicBezTo>
                <a:cubicBezTo>
                  <a:pt x="4134396" y="2049754"/>
                  <a:pt x="4121454" y="2068583"/>
                  <a:pt x="4108974" y="2093689"/>
                </a:cubicBezTo>
                <a:cubicBezTo>
                  <a:pt x="4146876" y="2081136"/>
                  <a:pt x="4178310" y="2075382"/>
                  <a:pt x="4209742" y="2069106"/>
                </a:cubicBezTo>
                <a:cubicBezTo>
                  <a:pt x="4216212" y="2062830"/>
                  <a:pt x="4209742" y="2037201"/>
                  <a:pt x="4209742" y="2024649"/>
                </a:cubicBezTo>
                <a:cubicBezTo>
                  <a:pt x="4241174" y="1936779"/>
                  <a:pt x="4254116" y="1930503"/>
                  <a:pt x="4373836" y="1961885"/>
                </a:cubicBezTo>
                <a:cubicBezTo>
                  <a:pt x="4367364" y="1974438"/>
                  <a:pt x="4354422" y="1993266"/>
                  <a:pt x="4341942" y="2012096"/>
                </a:cubicBezTo>
                <a:cubicBezTo>
                  <a:pt x="4348414" y="2012096"/>
                  <a:pt x="4348414" y="2018372"/>
                  <a:pt x="4354884" y="2018372"/>
                </a:cubicBezTo>
                <a:cubicBezTo>
                  <a:pt x="4379846" y="2005819"/>
                  <a:pt x="4398798" y="1993266"/>
                  <a:pt x="4436700" y="1974438"/>
                </a:cubicBezTo>
                <a:cubicBezTo>
                  <a:pt x="4461662" y="2018372"/>
                  <a:pt x="4480614" y="2062306"/>
                  <a:pt x="4512508" y="2112518"/>
                </a:cubicBezTo>
                <a:cubicBezTo>
                  <a:pt x="4524988" y="2118794"/>
                  <a:pt x="4549950" y="2118794"/>
                  <a:pt x="4574910" y="2118794"/>
                </a:cubicBezTo>
                <a:cubicBezTo>
                  <a:pt x="4587392" y="2137623"/>
                  <a:pt x="4530998" y="2200909"/>
                  <a:pt x="4613276" y="2182081"/>
                </a:cubicBezTo>
                <a:cubicBezTo>
                  <a:pt x="4613276" y="2207186"/>
                  <a:pt x="4619286" y="2232291"/>
                  <a:pt x="4619286" y="2257397"/>
                </a:cubicBezTo>
                <a:cubicBezTo>
                  <a:pt x="4613276" y="2276226"/>
                  <a:pt x="4600334" y="2295055"/>
                  <a:pt x="4593862" y="2313884"/>
                </a:cubicBezTo>
                <a:cubicBezTo>
                  <a:pt x="4619286" y="2320160"/>
                  <a:pt x="4644708" y="2338989"/>
                  <a:pt x="4663660" y="2332713"/>
                </a:cubicBezTo>
                <a:cubicBezTo>
                  <a:pt x="4764428" y="2313884"/>
                  <a:pt x="4858726" y="2288779"/>
                  <a:pt x="4953022" y="2263673"/>
                </a:cubicBezTo>
                <a:cubicBezTo>
                  <a:pt x="4978446" y="2257397"/>
                  <a:pt x="5003406" y="2226015"/>
                  <a:pt x="5022358" y="2213462"/>
                </a:cubicBezTo>
                <a:cubicBezTo>
                  <a:pt x="5022358" y="2226015"/>
                  <a:pt x="5022358" y="2244844"/>
                  <a:pt x="5028830" y="2269949"/>
                </a:cubicBezTo>
                <a:cubicBezTo>
                  <a:pt x="5047320" y="2257397"/>
                  <a:pt x="5072742" y="2257397"/>
                  <a:pt x="5098166" y="2244844"/>
                </a:cubicBezTo>
                <a:cubicBezTo>
                  <a:pt x="5142078" y="2213462"/>
                  <a:pt x="5179982" y="2181557"/>
                  <a:pt x="5223894" y="2150176"/>
                </a:cubicBezTo>
                <a:cubicBezTo>
                  <a:pt x="5261798" y="2118794"/>
                  <a:pt x="5293230" y="2081659"/>
                  <a:pt x="5343614" y="2031448"/>
                </a:cubicBezTo>
                <a:cubicBezTo>
                  <a:pt x="5293230" y="2037724"/>
                  <a:pt x="5261798" y="2037201"/>
                  <a:pt x="5211414" y="2043478"/>
                </a:cubicBezTo>
                <a:cubicBezTo>
                  <a:pt x="5211414" y="2037201"/>
                  <a:pt x="5192462" y="2018372"/>
                  <a:pt x="5179982" y="1999543"/>
                </a:cubicBezTo>
                <a:cubicBezTo>
                  <a:pt x="5204944" y="1961885"/>
                  <a:pt x="5161030" y="1873493"/>
                  <a:pt x="5261798" y="1879769"/>
                </a:cubicBezTo>
                <a:cubicBezTo>
                  <a:pt x="5255328" y="1892322"/>
                  <a:pt x="5249318" y="1905398"/>
                  <a:pt x="5249318" y="1924227"/>
                </a:cubicBezTo>
                <a:cubicBezTo>
                  <a:pt x="5280750" y="1924227"/>
                  <a:pt x="5312182" y="1930503"/>
                  <a:pt x="5343614" y="1930503"/>
                </a:cubicBezTo>
                <a:cubicBezTo>
                  <a:pt x="5343614" y="1924227"/>
                  <a:pt x="5349624" y="1924227"/>
                  <a:pt x="5349624" y="1917951"/>
                </a:cubicBezTo>
                <a:cubicBezTo>
                  <a:pt x="5330672" y="1911674"/>
                  <a:pt x="5312182" y="1899121"/>
                  <a:pt x="5293230" y="1886569"/>
                </a:cubicBezTo>
                <a:cubicBezTo>
                  <a:pt x="5299702" y="1880292"/>
                  <a:pt x="5299240" y="1874016"/>
                  <a:pt x="5299240" y="1867740"/>
                </a:cubicBezTo>
                <a:cubicBezTo>
                  <a:pt x="5356096" y="1880292"/>
                  <a:pt x="5412950" y="1892845"/>
                  <a:pt x="5463334" y="1905398"/>
                </a:cubicBezTo>
                <a:cubicBezTo>
                  <a:pt x="5488296" y="1886569"/>
                  <a:pt x="5507248" y="1874016"/>
                  <a:pt x="5526200" y="1855187"/>
                </a:cubicBezTo>
                <a:cubicBezTo>
                  <a:pt x="5539142" y="1874016"/>
                  <a:pt x="5551622" y="1886569"/>
                  <a:pt x="5564104" y="1905398"/>
                </a:cubicBezTo>
                <a:cubicBezTo>
                  <a:pt x="5570112" y="1917951"/>
                  <a:pt x="5576584" y="1936779"/>
                  <a:pt x="5583054" y="1955609"/>
                </a:cubicBezTo>
                <a:cubicBezTo>
                  <a:pt x="5589526" y="1949332"/>
                  <a:pt x="5595536" y="1949332"/>
                  <a:pt x="5601544" y="1943056"/>
                </a:cubicBezTo>
                <a:cubicBezTo>
                  <a:pt x="5608016" y="1930503"/>
                  <a:pt x="5614488" y="1911674"/>
                  <a:pt x="5620958" y="1899121"/>
                </a:cubicBezTo>
                <a:cubicBezTo>
                  <a:pt x="5652390" y="1930503"/>
                  <a:pt x="5677352" y="1961885"/>
                  <a:pt x="5708784" y="1986990"/>
                </a:cubicBezTo>
                <a:cubicBezTo>
                  <a:pt x="5740216" y="2012096"/>
                  <a:pt x="5778120" y="2030925"/>
                  <a:pt x="5840984" y="2062306"/>
                </a:cubicBezTo>
                <a:cubicBezTo>
                  <a:pt x="5822032" y="2018372"/>
                  <a:pt x="5816024" y="1999543"/>
                  <a:pt x="5809552" y="1974438"/>
                </a:cubicBezTo>
                <a:cubicBezTo>
                  <a:pt x="5765640" y="1936779"/>
                  <a:pt x="5715256" y="1899121"/>
                  <a:pt x="5677352" y="1855187"/>
                </a:cubicBezTo>
                <a:cubicBezTo>
                  <a:pt x="5652390" y="1823805"/>
                  <a:pt x="5708784" y="1760519"/>
                  <a:pt x="5753158" y="1760519"/>
                </a:cubicBezTo>
                <a:cubicBezTo>
                  <a:pt x="5771648" y="1760519"/>
                  <a:pt x="5790600" y="1747966"/>
                  <a:pt x="5809552" y="1741689"/>
                </a:cubicBezTo>
                <a:cubicBezTo>
                  <a:pt x="5840984" y="1735413"/>
                  <a:pt x="5866408" y="1729137"/>
                  <a:pt x="5897840" y="1729137"/>
                </a:cubicBezTo>
                <a:cubicBezTo>
                  <a:pt x="5859936" y="1760519"/>
                  <a:pt x="5803080" y="1786147"/>
                  <a:pt x="5797072" y="1823805"/>
                </a:cubicBezTo>
                <a:cubicBezTo>
                  <a:pt x="5784592" y="1861463"/>
                  <a:pt x="5816024" y="1911674"/>
                  <a:pt x="5828966" y="1961885"/>
                </a:cubicBezTo>
                <a:cubicBezTo>
                  <a:pt x="5866408" y="1974438"/>
                  <a:pt x="5916792" y="1974438"/>
                  <a:pt x="5941752" y="1999543"/>
                </a:cubicBezTo>
                <a:cubicBezTo>
                  <a:pt x="5954696" y="2018372"/>
                  <a:pt x="5941752" y="2062830"/>
                  <a:pt x="5941752" y="2106764"/>
                </a:cubicBezTo>
                <a:cubicBezTo>
                  <a:pt x="5954696" y="2119317"/>
                  <a:pt x="5979656" y="2137623"/>
                  <a:pt x="6011550" y="2162728"/>
                </a:cubicBezTo>
                <a:cubicBezTo>
                  <a:pt x="5986128" y="2056030"/>
                  <a:pt x="6017560" y="1961885"/>
                  <a:pt x="6112318" y="1917951"/>
                </a:cubicBezTo>
                <a:cubicBezTo>
                  <a:pt x="6200144" y="1873493"/>
                  <a:pt x="6288432" y="1899121"/>
                  <a:pt x="6351296" y="1968161"/>
                </a:cubicBezTo>
                <a:cubicBezTo>
                  <a:pt x="6408152" y="2037201"/>
                  <a:pt x="6407690" y="2112518"/>
                  <a:pt x="6363776" y="2200909"/>
                </a:cubicBezTo>
                <a:cubicBezTo>
                  <a:pt x="6370248" y="2251120"/>
                  <a:pt x="6376720" y="2282502"/>
                  <a:pt x="6382728" y="2313884"/>
                </a:cubicBezTo>
                <a:cubicBezTo>
                  <a:pt x="6351296" y="2313884"/>
                  <a:pt x="6326336" y="2320160"/>
                  <a:pt x="6300912" y="2320160"/>
                </a:cubicBezTo>
                <a:cubicBezTo>
                  <a:pt x="6294904" y="2320160"/>
                  <a:pt x="6294440" y="2332713"/>
                  <a:pt x="6288432" y="2338989"/>
                </a:cubicBezTo>
                <a:cubicBezTo>
                  <a:pt x="6319864" y="2376648"/>
                  <a:pt x="6344824" y="2408029"/>
                  <a:pt x="6376258" y="2445688"/>
                </a:cubicBezTo>
                <a:cubicBezTo>
                  <a:pt x="6452064" y="2426858"/>
                  <a:pt x="6464544" y="2489622"/>
                  <a:pt x="6483496" y="2539833"/>
                </a:cubicBezTo>
                <a:cubicBezTo>
                  <a:pt x="6483496" y="2546109"/>
                  <a:pt x="6483496" y="2546109"/>
                  <a:pt x="6483496" y="2546109"/>
                </a:cubicBezTo>
                <a:cubicBezTo>
                  <a:pt x="6502448" y="2558662"/>
                  <a:pt x="6514928" y="2571215"/>
                  <a:pt x="6527872" y="2577491"/>
                </a:cubicBezTo>
                <a:cubicBezTo>
                  <a:pt x="6533880" y="2552385"/>
                  <a:pt x="6546824" y="2527280"/>
                  <a:pt x="6553296" y="2502175"/>
                </a:cubicBezTo>
                <a:cubicBezTo>
                  <a:pt x="6578256" y="2514727"/>
                  <a:pt x="6596746" y="2527280"/>
                  <a:pt x="6622168" y="2539833"/>
                </a:cubicBezTo>
                <a:cubicBezTo>
                  <a:pt x="6666082" y="2571215"/>
                  <a:pt x="6716928" y="2590567"/>
                  <a:pt x="6779792" y="2628225"/>
                </a:cubicBezTo>
                <a:cubicBezTo>
                  <a:pt x="6735418" y="2678436"/>
                  <a:pt x="6697976" y="2734923"/>
                  <a:pt x="6647592" y="2798210"/>
                </a:cubicBezTo>
                <a:cubicBezTo>
                  <a:pt x="6685496" y="2791933"/>
                  <a:pt x="6716466" y="2785134"/>
                  <a:pt x="6754368" y="2778858"/>
                </a:cubicBezTo>
                <a:cubicBezTo>
                  <a:pt x="6747898" y="2803963"/>
                  <a:pt x="6741888" y="2829591"/>
                  <a:pt x="6741888" y="2848420"/>
                </a:cubicBezTo>
                <a:cubicBezTo>
                  <a:pt x="6798744" y="2879802"/>
                  <a:pt x="6823704" y="2741199"/>
                  <a:pt x="6792272" y="2515251"/>
                </a:cubicBezTo>
                <a:cubicBezTo>
                  <a:pt x="6855600" y="2678436"/>
                  <a:pt x="6817234" y="2816515"/>
                  <a:pt x="6811224" y="2942566"/>
                </a:cubicBezTo>
                <a:cubicBezTo>
                  <a:pt x="6867618" y="2930013"/>
                  <a:pt x="6911992" y="2917460"/>
                  <a:pt x="6962376" y="2904908"/>
                </a:cubicBezTo>
                <a:cubicBezTo>
                  <a:pt x="6962376" y="2917460"/>
                  <a:pt x="6968386" y="2923214"/>
                  <a:pt x="6968386" y="2929490"/>
                </a:cubicBezTo>
                <a:cubicBezTo>
                  <a:pt x="6918002" y="2948842"/>
                  <a:pt x="6874088" y="2961395"/>
                  <a:pt x="6823704" y="2980224"/>
                </a:cubicBezTo>
                <a:cubicBezTo>
                  <a:pt x="6823704" y="3024158"/>
                  <a:pt x="6823704" y="3068093"/>
                  <a:pt x="6823704" y="3130856"/>
                </a:cubicBezTo>
                <a:cubicBezTo>
                  <a:pt x="6918002" y="3030435"/>
                  <a:pt x="7012760" y="2948842"/>
                  <a:pt x="7100586" y="2860450"/>
                </a:cubicBezTo>
                <a:cubicBezTo>
                  <a:pt x="7150970" y="2803963"/>
                  <a:pt x="7220306" y="2791410"/>
                  <a:pt x="7289642" y="2791410"/>
                </a:cubicBezTo>
                <a:cubicBezTo>
                  <a:pt x="7289642" y="2797687"/>
                  <a:pt x="7296114" y="2804486"/>
                  <a:pt x="7302584" y="2810762"/>
                </a:cubicBezTo>
                <a:cubicBezTo>
                  <a:pt x="7264682" y="2835868"/>
                  <a:pt x="7232788" y="2867250"/>
                  <a:pt x="7188874" y="2886078"/>
                </a:cubicBezTo>
                <a:cubicBezTo>
                  <a:pt x="7088106" y="2923737"/>
                  <a:pt x="7000280" y="2980224"/>
                  <a:pt x="6930944" y="3055540"/>
                </a:cubicBezTo>
                <a:cubicBezTo>
                  <a:pt x="6937416" y="3093198"/>
                  <a:pt x="6949434" y="3118304"/>
                  <a:pt x="6955906" y="3143409"/>
                </a:cubicBezTo>
                <a:cubicBezTo>
                  <a:pt x="6930482" y="3149685"/>
                  <a:pt x="6905522" y="3143932"/>
                  <a:pt x="6880560" y="3156485"/>
                </a:cubicBezTo>
                <a:cubicBezTo>
                  <a:pt x="6861608" y="3162761"/>
                  <a:pt x="6830176" y="3181067"/>
                  <a:pt x="6823704" y="3199896"/>
                </a:cubicBezTo>
                <a:cubicBezTo>
                  <a:pt x="6817234" y="3231278"/>
                  <a:pt x="6836648" y="3269459"/>
                  <a:pt x="6836648" y="3307117"/>
                </a:cubicBezTo>
                <a:cubicBezTo>
                  <a:pt x="6937416" y="3300841"/>
                  <a:pt x="7037722" y="3294565"/>
                  <a:pt x="7138490" y="3288288"/>
                </a:cubicBezTo>
                <a:cubicBezTo>
                  <a:pt x="7144962" y="3288288"/>
                  <a:pt x="7144962" y="3294565"/>
                  <a:pt x="7144962" y="3294565"/>
                </a:cubicBezTo>
                <a:cubicBezTo>
                  <a:pt x="7069154" y="3338499"/>
                  <a:pt x="6987338" y="3382434"/>
                  <a:pt x="6905522" y="3420092"/>
                </a:cubicBezTo>
                <a:cubicBezTo>
                  <a:pt x="6855136" y="3445197"/>
                  <a:pt x="6842656" y="3476579"/>
                  <a:pt x="6874088" y="3520514"/>
                </a:cubicBezTo>
                <a:cubicBezTo>
                  <a:pt x="6899512" y="3564448"/>
                  <a:pt x="6924472" y="3608906"/>
                  <a:pt x="6943424" y="3640287"/>
                </a:cubicBezTo>
                <a:cubicBezTo>
                  <a:pt x="7012298" y="3615182"/>
                  <a:pt x="7075626" y="3590077"/>
                  <a:pt x="7144962" y="3564971"/>
                </a:cubicBezTo>
                <a:cubicBezTo>
                  <a:pt x="7144962" y="3571247"/>
                  <a:pt x="7151432" y="3577524"/>
                  <a:pt x="7157442" y="3583800"/>
                </a:cubicBezTo>
                <a:cubicBezTo>
                  <a:pt x="7169922" y="3539866"/>
                  <a:pt x="7182864" y="3502208"/>
                  <a:pt x="7201354" y="3457750"/>
                </a:cubicBezTo>
                <a:cubicBezTo>
                  <a:pt x="7163912" y="3438921"/>
                  <a:pt x="7138490" y="3426368"/>
                  <a:pt x="7100586" y="3407539"/>
                </a:cubicBezTo>
                <a:cubicBezTo>
                  <a:pt x="7132480" y="3407539"/>
                  <a:pt x="7151432" y="3401263"/>
                  <a:pt x="7170384" y="3401263"/>
                </a:cubicBezTo>
                <a:cubicBezTo>
                  <a:pt x="7170384" y="3237554"/>
                  <a:pt x="7170384" y="3238077"/>
                  <a:pt x="7025242" y="3156485"/>
                </a:cubicBezTo>
                <a:cubicBezTo>
                  <a:pt x="7069616" y="3156485"/>
                  <a:pt x="7107058" y="3156485"/>
                  <a:pt x="7144962" y="3156485"/>
                </a:cubicBezTo>
                <a:cubicBezTo>
                  <a:pt x="7188874" y="3162761"/>
                  <a:pt x="7233248" y="3174791"/>
                  <a:pt x="7277162" y="3168514"/>
                </a:cubicBezTo>
                <a:cubicBezTo>
                  <a:pt x="7377930" y="3162238"/>
                  <a:pt x="7491178" y="3225002"/>
                  <a:pt x="7529082" y="3319670"/>
                </a:cubicBezTo>
                <a:cubicBezTo>
                  <a:pt x="7554044" y="3394986"/>
                  <a:pt x="7617370" y="3413815"/>
                  <a:pt x="7680234" y="3432645"/>
                </a:cubicBezTo>
                <a:cubicBezTo>
                  <a:pt x="7661282" y="3369881"/>
                  <a:pt x="7642792" y="3307117"/>
                  <a:pt x="7617370" y="3250630"/>
                </a:cubicBezTo>
                <a:cubicBezTo>
                  <a:pt x="7554506" y="3118304"/>
                  <a:pt x="7497650" y="2980224"/>
                  <a:pt x="7422304" y="2854174"/>
                </a:cubicBezTo>
                <a:cubicBezTo>
                  <a:pt x="7346498" y="2716094"/>
                  <a:pt x="7277162" y="2578014"/>
                  <a:pt x="7252200" y="2421105"/>
                </a:cubicBezTo>
                <a:cubicBezTo>
                  <a:pt x="7252200" y="2408552"/>
                  <a:pt x="7239720" y="2395477"/>
                  <a:pt x="7226778" y="2370371"/>
                </a:cubicBezTo>
                <a:cubicBezTo>
                  <a:pt x="7170384" y="2465039"/>
                  <a:pt x="7100586" y="2508974"/>
                  <a:pt x="6993808" y="2496421"/>
                </a:cubicBezTo>
                <a:cubicBezTo>
                  <a:pt x="6905522" y="2477592"/>
                  <a:pt x="6867618" y="2420582"/>
                  <a:pt x="6848666" y="2357819"/>
                </a:cubicBezTo>
                <a:cubicBezTo>
                  <a:pt x="6810762" y="2345266"/>
                  <a:pt x="6760378" y="2338989"/>
                  <a:pt x="6754368" y="2320160"/>
                </a:cubicBezTo>
                <a:cubicBezTo>
                  <a:pt x="6741888" y="2276226"/>
                  <a:pt x="6779792" y="2263673"/>
                  <a:pt x="6823704" y="2257397"/>
                </a:cubicBezTo>
                <a:cubicBezTo>
                  <a:pt x="6842656" y="2251120"/>
                  <a:pt x="6861608" y="2219739"/>
                  <a:pt x="6880560" y="2200909"/>
                </a:cubicBezTo>
                <a:cubicBezTo>
                  <a:pt x="6817696" y="2156452"/>
                  <a:pt x="6767312" y="2125070"/>
                  <a:pt x="6691504" y="2074859"/>
                </a:cubicBezTo>
                <a:cubicBezTo>
                  <a:pt x="6849128" y="2099965"/>
                  <a:pt x="6993808" y="2156452"/>
                  <a:pt x="7144962" y="2037201"/>
                </a:cubicBezTo>
                <a:cubicBezTo>
                  <a:pt x="7132018" y="2087412"/>
                  <a:pt x="7126010" y="2106241"/>
                  <a:pt x="7120000" y="2125070"/>
                </a:cubicBezTo>
                <a:cubicBezTo>
                  <a:pt x="7126010" y="2131347"/>
                  <a:pt x="7132018" y="2138146"/>
                  <a:pt x="7138490" y="2138146"/>
                </a:cubicBezTo>
                <a:cubicBezTo>
                  <a:pt x="7157442" y="2100488"/>
                  <a:pt x="7188874" y="2069106"/>
                  <a:pt x="7195346" y="2024649"/>
                </a:cubicBezTo>
                <a:cubicBezTo>
                  <a:pt x="7214296" y="1968161"/>
                  <a:pt x="7239258" y="1930503"/>
                  <a:pt x="7308594" y="1961885"/>
                </a:cubicBezTo>
                <a:cubicBezTo>
                  <a:pt x="7340026" y="1873493"/>
                  <a:pt x="7415834" y="1886569"/>
                  <a:pt x="7491178" y="1899121"/>
                </a:cubicBezTo>
                <a:cubicBezTo>
                  <a:pt x="7440794" y="1936779"/>
                  <a:pt x="7396882" y="1974438"/>
                  <a:pt x="7352968" y="2012096"/>
                </a:cubicBezTo>
                <a:cubicBezTo>
                  <a:pt x="7340026" y="2024649"/>
                  <a:pt x="7321536" y="2043478"/>
                  <a:pt x="7321536" y="2056030"/>
                </a:cubicBezTo>
                <a:cubicBezTo>
                  <a:pt x="7327546" y="2182081"/>
                  <a:pt x="7315066" y="2307608"/>
                  <a:pt x="7409362" y="2414829"/>
                </a:cubicBezTo>
                <a:cubicBezTo>
                  <a:pt x="7390872" y="2433658"/>
                  <a:pt x="7377930" y="2451964"/>
                  <a:pt x="7352968" y="2477069"/>
                </a:cubicBezTo>
                <a:cubicBezTo>
                  <a:pt x="7377930" y="2515251"/>
                  <a:pt x="7409362" y="2546109"/>
                  <a:pt x="7428314" y="2584290"/>
                </a:cubicBezTo>
                <a:cubicBezTo>
                  <a:pt x="7497650" y="2690988"/>
                  <a:pt x="7560514" y="2791410"/>
                  <a:pt x="7623380" y="2898631"/>
                </a:cubicBezTo>
                <a:cubicBezTo>
                  <a:pt x="7661282" y="2973948"/>
                  <a:pt x="7692716" y="2986500"/>
                  <a:pt x="7774532" y="2948842"/>
                </a:cubicBezTo>
                <a:cubicBezTo>
                  <a:pt x="7805964" y="2936290"/>
                  <a:pt x="7837858" y="2942566"/>
                  <a:pt x="7869290" y="2936290"/>
                </a:cubicBezTo>
                <a:cubicBezTo>
                  <a:pt x="7743100" y="2797687"/>
                  <a:pt x="7724610" y="2665883"/>
                  <a:pt x="7806426" y="2546109"/>
                </a:cubicBezTo>
                <a:cubicBezTo>
                  <a:pt x="7882232" y="2445688"/>
                  <a:pt x="8013972" y="2408552"/>
                  <a:pt x="8127682" y="2458763"/>
                </a:cubicBezTo>
                <a:cubicBezTo>
                  <a:pt x="8247402" y="2508974"/>
                  <a:pt x="8310266" y="2628225"/>
                  <a:pt x="8291316" y="2747475"/>
                </a:cubicBezTo>
                <a:cubicBezTo>
                  <a:pt x="8272364" y="2886078"/>
                  <a:pt x="8165124" y="2967671"/>
                  <a:pt x="7989010" y="2980224"/>
                </a:cubicBezTo>
                <a:cubicBezTo>
                  <a:pt x="7976530" y="3030435"/>
                  <a:pt x="7957578" y="3086922"/>
                  <a:pt x="7945098" y="3143409"/>
                </a:cubicBezTo>
                <a:cubicBezTo>
                  <a:pt x="7863280" y="3124580"/>
                  <a:pt x="7749570" y="3155962"/>
                  <a:pt x="7712128" y="3017882"/>
                </a:cubicBezTo>
                <a:cubicBezTo>
                  <a:pt x="7705658" y="3024158"/>
                  <a:pt x="7699186" y="3030435"/>
                  <a:pt x="7692716" y="3036711"/>
                </a:cubicBezTo>
                <a:cubicBezTo>
                  <a:pt x="7743100" y="3112550"/>
                  <a:pt x="7799954" y="3187344"/>
                  <a:pt x="7837858" y="3250630"/>
                </a:cubicBezTo>
                <a:cubicBezTo>
                  <a:pt x="7888242" y="3250630"/>
                  <a:pt x="7925684" y="3243831"/>
                  <a:pt x="7957116" y="3243831"/>
                </a:cubicBezTo>
                <a:cubicBezTo>
                  <a:pt x="7963588" y="3250107"/>
                  <a:pt x="7963588" y="3256907"/>
                  <a:pt x="7963588" y="3269459"/>
                </a:cubicBezTo>
                <a:cubicBezTo>
                  <a:pt x="7944636" y="3282012"/>
                  <a:pt x="7926146" y="3294565"/>
                  <a:pt x="7894714" y="3313394"/>
                </a:cubicBezTo>
                <a:cubicBezTo>
                  <a:pt x="8001492" y="3394986"/>
                  <a:pt x="8108268" y="3482855"/>
                  <a:pt x="8209036" y="3564971"/>
                </a:cubicBezTo>
                <a:cubicBezTo>
                  <a:pt x="8215508" y="3558695"/>
                  <a:pt x="8221980" y="3552418"/>
                  <a:pt x="8234460" y="3546142"/>
                </a:cubicBezTo>
                <a:cubicBezTo>
                  <a:pt x="8209498" y="3502208"/>
                  <a:pt x="8184076" y="3464549"/>
                  <a:pt x="8158652" y="3426368"/>
                </a:cubicBezTo>
                <a:cubicBezTo>
                  <a:pt x="8158652" y="3388710"/>
                  <a:pt x="8152644" y="3351052"/>
                  <a:pt x="8146634" y="3313394"/>
                </a:cubicBezTo>
                <a:cubicBezTo>
                  <a:pt x="8096250" y="3319670"/>
                  <a:pt x="8051876" y="3325946"/>
                  <a:pt x="8007500" y="3332223"/>
                </a:cubicBezTo>
                <a:cubicBezTo>
                  <a:pt x="8001492" y="3325946"/>
                  <a:pt x="8001492" y="3319670"/>
                  <a:pt x="8001492" y="3313394"/>
                </a:cubicBezTo>
                <a:cubicBezTo>
                  <a:pt x="8033386" y="3300841"/>
                  <a:pt x="8064356" y="3282012"/>
                  <a:pt x="8077298" y="3269459"/>
                </a:cubicBezTo>
                <a:cubicBezTo>
                  <a:pt x="8051876" y="3194143"/>
                  <a:pt x="8032924" y="3137656"/>
                  <a:pt x="8013972" y="3074369"/>
                </a:cubicBezTo>
                <a:cubicBezTo>
                  <a:pt x="8057884" y="3049264"/>
                  <a:pt x="8083308" y="3036711"/>
                  <a:pt x="8114740" y="3024158"/>
                </a:cubicBezTo>
                <a:cubicBezTo>
                  <a:pt x="8108730" y="3011606"/>
                  <a:pt x="8102260" y="2999053"/>
                  <a:pt x="8089778" y="2973948"/>
                </a:cubicBezTo>
                <a:cubicBezTo>
                  <a:pt x="8140162" y="2992776"/>
                  <a:pt x="8177604" y="2999053"/>
                  <a:pt x="8215508" y="3011606"/>
                </a:cubicBezTo>
                <a:cubicBezTo>
                  <a:pt x="8203028" y="2992776"/>
                  <a:pt x="8190546" y="2980224"/>
                  <a:pt x="8178066" y="2961395"/>
                </a:cubicBezTo>
                <a:cubicBezTo>
                  <a:pt x="8197018" y="2967671"/>
                  <a:pt x="8215508" y="2967671"/>
                  <a:pt x="8228450" y="2973948"/>
                </a:cubicBezTo>
                <a:cubicBezTo>
                  <a:pt x="8247402" y="2973948"/>
                  <a:pt x="8272364" y="2973948"/>
                  <a:pt x="8284844" y="2980224"/>
                </a:cubicBezTo>
                <a:cubicBezTo>
                  <a:pt x="8266354" y="3042987"/>
                  <a:pt x="8253412" y="3105751"/>
                  <a:pt x="8234460" y="3168514"/>
                </a:cubicBezTo>
                <a:cubicBezTo>
                  <a:pt x="8284844" y="3155962"/>
                  <a:pt x="8329218" y="3149685"/>
                  <a:pt x="8366660" y="3137133"/>
                </a:cubicBezTo>
                <a:cubicBezTo>
                  <a:pt x="8366660" y="3149685"/>
                  <a:pt x="8373132" y="3155962"/>
                  <a:pt x="8373132" y="3168514"/>
                </a:cubicBezTo>
                <a:cubicBezTo>
                  <a:pt x="8310266" y="3155962"/>
                  <a:pt x="8303796" y="3282012"/>
                  <a:pt x="8215508" y="3219248"/>
                </a:cubicBezTo>
                <a:cubicBezTo>
                  <a:pt x="8203028" y="3231801"/>
                  <a:pt x="8184076" y="3250630"/>
                  <a:pt x="8165124" y="3275736"/>
                </a:cubicBezTo>
                <a:cubicBezTo>
                  <a:pt x="8177604" y="3300841"/>
                  <a:pt x="8196556" y="3325946"/>
                  <a:pt x="8203028" y="3338499"/>
                </a:cubicBezTo>
                <a:cubicBezTo>
                  <a:pt x="8240932" y="3338499"/>
                  <a:pt x="8266354" y="3344776"/>
                  <a:pt x="8291316" y="3344776"/>
                </a:cubicBezTo>
                <a:cubicBezTo>
                  <a:pt x="8278834" y="3357328"/>
                  <a:pt x="8266354" y="3369881"/>
                  <a:pt x="8240932" y="3401263"/>
                </a:cubicBezTo>
                <a:cubicBezTo>
                  <a:pt x="8291316" y="3413815"/>
                  <a:pt x="8335228" y="3432645"/>
                  <a:pt x="8373132" y="3438921"/>
                </a:cubicBezTo>
                <a:cubicBezTo>
                  <a:pt x="8404564" y="3413815"/>
                  <a:pt x="8435996" y="3394986"/>
                  <a:pt x="8461420" y="3369881"/>
                </a:cubicBezTo>
                <a:cubicBezTo>
                  <a:pt x="8473900" y="3382434"/>
                  <a:pt x="8492852" y="3401263"/>
                  <a:pt x="8492852" y="3413815"/>
                </a:cubicBezTo>
                <a:cubicBezTo>
                  <a:pt x="8479908" y="3438921"/>
                  <a:pt x="8460956" y="3464026"/>
                  <a:pt x="8442004" y="3495931"/>
                </a:cubicBezTo>
                <a:cubicBezTo>
                  <a:pt x="8454948" y="3495931"/>
                  <a:pt x="8479908" y="3507961"/>
                  <a:pt x="8498860" y="3514237"/>
                </a:cubicBezTo>
                <a:cubicBezTo>
                  <a:pt x="8492852" y="3577001"/>
                  <a:pt x="8486842" y="3634011"/>
                  <a:pt x="8486842" y="3684222"/>
                </a:cubicBezTo>
                <a:cubicBezTo>
                  <a:pt x="8486842" y="3772091"/>
                  <a:pt x="8423516" y="3740709"/>
                  <a:pt x="8398092" y="3746985"/>
                </a:cubicBezTo>
                <a:cubicBezTo>
                  <a:pt x="8385612" y="3715604"/>
                  <a:pt x="8379602" y="3684222"/>
                  <a:pt x="8373132" y="3646564"/>
                </a:cubicBezTo>
                <a:cubicBezTo>
                  <a:pt x="8316276" y="3709328"/>
                  <a:pt x="8329218" y="3759538"/>
                  <a:pt x="8379602" y="3816548"/>
                </a:cubicBezTo>
                <a:cubicBezTo>
                  <a:pt x="8379602" y="3816548"/>
                  <a:pt x="8392084" y="3809749"/>
                  <a:pt x="8404564" y="3809749"/>
                </a:cubicBezTo>
                <a:cubicBezTo>
                  <a:pt x="8411036" y="3803473"/>
                  <a:pt x="8423516" y="3797196"/>
                  <a:pt x="8448476" y="3784644"/>
                </a:cubicBezTo>
                <a:cubicBezTo>
                  <a:pt x="8460956" y="3822302"/>
                  <a:pt x="8467890" y="3853684"/>
                  <a:pt x="8473900" y="3903894"/>
                </a:cubicBezTo>
                <a:cubicBezTo>
                  <a:pt x="8480372" y="3903894"/>
                  <a:pt x="8499324" y="3916970"/>
                  <a:pt x="8524284" y="3916970"/>
                </a:cubicBezTo>
                <a:cubicBezTo>
                  <a:pt x="8549708" y="3916970"/>
                  <a:pt x="8568196" y="3910171"/>
                  <a:pt x="8599628" y="3910171"/>
                </a:cubicBezTo>
                <a:cubicBezTo>
                  <a:pt x="8580676" y="3960905"/>
                  <a:pt x="8568196" y="3998563"/>
                  <a:pt x="8555716" y="4042497"/>
                </a:cubicBezTo>
                <a:cubicBezTo>
                  <a:pt x="8587148" y="4055050"/>
                  <a:pt x="8625052" y="4067603"/>
                  <a:pt x="8662956" y="4086432"/>
                </a:cubicBezTo>
                <a:cubicBezTo>
                  <a:pt x="8669428" y="4098985"/>
                  <a:pt x="8675436" y="4117814"/>
                  <a:pt x="8675436" y="4136643"/>
                </a:cubicBezTo>
                <a:cubicBezTo>
                  <a:pt x="8662956" y="4130366"/>
                  <a:pt x="8644004" y="4117814"/>
                  <a:pt x="8631524" y="4117814"/>
                </a:cubicBezTo>
                <a:cubicBezTo>
                  <a:pt x="8581140" y="4111537"/>
                  <a:pt x="8530756" y="4036221"/>
                  <a:pt x="8480372" y="4105261"/>
                </a:cubicBezTo>
                <a:cubicBezTo>
                  <a:pt x="8543236" y="4186854"/>
                  <a:pt x="8606100" y="4262693"/>
                  <a:pt x="8669428" y="4344285"/>
                </a:cubicBezTo>
                <a:cubicBezTo>
                  <a:pt x="8650476" y="4356838"/>
                  <a:pt x="8631524" y="4369391"/>
                  <a:pt x="8606100" y="4388220"/>
                </a:cubicBezTo>
                <a:cubicBezTo>
                  <a:pt x="8612572" y="4388220"/>
                  <a:pt x="8619044" y="4388220"/>
                  <a:pt x="8625052" y="4388220"/>
                </a:cubicBezTo>
                <a:cubicBezTo>
                  <a:pt x="8612572" y="4444707"/>
                  <a:pt x="8600092" y="4501194"/>
                  <a:pt x="8581140" y="4563959"/>
                </a:cubicBezTo>
                <a:cubicBezTo>
                  <a:pt x="8581140" y="4563959"/>
                  <a:pt x="8542772" y="4558205"/>
                  <a:pt x="8536764" y="4558205"/>
                </a:cubicBezTo>
                <a:cubicBezTo>
                  <a:pt x="8505332" y="4614692"/>
                  <a:pt x="8479908" y="4671180"/>
                  <a:pt x="8448476" y="4733943"/>
                </a:cubicBezTo>
                <a:cubicBezTo>
                  <a:pt x="8467428" y="4733943"/>
                  <a:pt x="8499324" y="4740219"/>
                  <a:pt x="8517812" y="4740219"/>
                </a:cubicBezTo>
                <a:cubicBezTo>
                  <a:pt x="8511804" y="4796707"/>
                  <a:pt x="8498860" y="4840641"/>
                  <a:pt x="8498860" y="4884576"/>
                </a:cubicBezTo>
                <a:cubicBezTo>
                  <a:pt x="8486380" y="4966691"/>
                  <a:pt x="8385612" y="5029455"/>
                  <a:pt x="8310266" y="4991274"/>
                </a:cubicBezTo>
                <a:cubicBezTo>
                  <a:pt x="8272364" y="4972445"/>
                  <a:pt x="8234922" y="4954139"/>
                  <a:pt x="8197018" y="4935310"/>
                </a:cubicBezTo>
                <a:cubicBezTo>
                  <a:pt x="8178066" y="4929033"/>
                  <a:pt x="8146634" y="4922757"/>
                  <a:pt x="8133692" y="4935310"/>
                </a:cubicBezTo>
                <a:cubicBezTo>
                  <a:pt x="8102260" y="4966691"/>
                  <a:pt x="8070826" y="5004350"/>
                  <a:pt x="8039394" y="5035731"/>
                </a:cubicBezTo>
                <a:cubicBezTo>
                  <a:pt x="8077298" y="5104771"/>
                  <a:pt x="8121212" y="5104771"/>
                  <a:pt x="8178066" y="5079666"/>
                </a:cubicBezTo>
                <a:cubicBezTo>
                  <a:pt x="8265892" y="5048284"/>
                  <a:pt x="8341700" y="5060837"/>
                  <a:pt x="8404564" y="5136153"/>
                </a:cubicBezTo>
                <a:cubicBezTo>
                  <a:pt x="8448476" y="5199440"/>
                  <a:pt x="8454948" y="5293585"/>
                  <a:pt x="8417044" y="5356349"/>
                </a:cubicBezTo>
                <a:cubicBezTo>
                  <a:pt x="8373132" y="5431665"/>
                  <a:pt x="8291316" y="5463047"/>
                  <a:pt x="8203028" y="5444218"/>
                </a:cubicBezTo>
                <a:cubicBezTo>
                  <a:pt x="8171596" y="5437941"/>
                  <a:pt x="8152644" y="5419112"/>
                  <a:pt x="8121212" y="5406559"/>
                </a:cubicBezTo>
                <a:cubicBezTo>
                  <a:pt x="8102260" y="5400284"/>
                  <a:pt x="8077298" y="5406559"/>
                  <a:pt x="8051876" y="5406559"/>
                </a:cubicBezTo>
                <a:cubicBezTo>
                  <a:pt x="8045866" y="5387730"/>
                  <a:pt x="8032924" y="5368901"/>
                  <a:pt x="8013972" y="5343273"/>
                </a:cubicBezTo>
                <a:cubicBezTo>
                  <a:pt x="8032924" y="5336996"/>
                  <a:pt x="8051876" y="5331243"/>
                  <a:pt x="8057884" y="5331243"/>
                </a:cubicBezTo>
                <a:cubicBezTo>
                  <a:pt x="8057884" y="5274756"/>
                  <a:pt x="8064356" y="5224022"/>
                  <a:pt x="8064356" y="5167535"/>
                </a:cubicBezTo>
                <a:cubicBezTo>
                  <a:pt x="8039394" y="5148706"/>
                  <a:pt x="8001492" y="5129877"/>
                  <a:pt x="7963588" y="5111048"/>
                </a:cubicBezTo>
                <a:cubicBezTo>
                  <a:pt x="7970058" y="5104771"/>
                  <a:pt x="7982540" y="5085942"/>
                  <a:pt x="7989010" y="5073389"/>
                </a:cubicBezTo>
                <a:cubicBezTo>
                  <a:pt x="7982540" y="5067113"/>
                  <a:pt x="7976068" y="5067113"/>
                  <a:pt x="7963588" y="5060837"/>
                </a:cubicBezTo>
                <a:cubicBezTo>
                  <a:pt x="7938626" y="5054560"/>
                  <a:pt x="7913204" y="5054560"/>
                  <a:pt x="7888242" y="5042008"/>
                </a:cubicBezTo>
                <a:cubicBezTo>
                  <a:pt x="7825378" y="5010626"/>
                  <a:pt x="7787474" y="5023179"/>
                  <a:pt x="7762512" y="5085942"/>
                </a:cubicBezTo>
                <a:cubicBezTo>
                  <a:pt x="7749570" y="5104771"/>
                  <a:pt x="7749570" y="5123600"/>
                  <a:pt x="7743100" y="5142952"/>
                </a:cubicBezTo>
                <a:cubicBezTo>
                  <a:pt x="7730618" y="5168058"/>
                  <a:pt x="7718138" y="5193163"/>
                  <a:pt x="7705658" y="5211992"/>
                </a:cubicBezTo>
                <a:cubicBezTo>
                  <a:pt x="7680234" y="5199440"/>
                  <a:pt x="7655274" y="5193163"/>
                  <a:pt x="7642332" y="5173811"/>
                </a:cubicBezTo>
                <a:cubicBezTo>
                  <a:pt x="7598418" y="5129877"/>
                  <a:pt x="7566986" y="5098495"/>
                  <a:pt x="7535554" y="5180611"/>
                </a:cubicBezTo>
                <a:cubicBezTo>
                  <a:pt x="7522612" y="5205716"/>
                  <a:pt x="7491178" y="5217746"/>
                  <a:pt x="7478698" y="5236575"/>
                </a:cubicBezTo>
                <a:cubicBezTo>
                  <a:pt x="7447266" y="5280509"/>
                  <a:pt x="7421842" y="5324967"/>
                  <a:pt x="7396882" y="5362625"/>
                </a:cubicBezTo>
                <a:cubicBezTo>
                  <a:pt x="7440794" y="5375178"/>
                  <a:pt x="7466218" y="5381454"/>
                  <a:pt x="7491178" y="5387730"/>
                </a:cubicBezTo>
                <a:cubicBezTo>
                  <a:pt x="7478698" y="5406559"/>
                  <a:pt x="7466218" y="5431665"/>
                  <a:pt x="7453736" y="5456770"/>
                </a:cubicBezTo>
                <a:cubicBezTo>
                  <a:pt x="7447266" y="5481876"/>
                  <a:pt x="7447266" y="5506981"/>
                  <a:pt x="7440794" y="5550916"/>
                </a:cubicBezTo>
                <a:cubicBezTo>
                  <a:pt x="7497650" y="5519534"/>
                  <a:pt x="7535092" y="5494428"/>
                  <a:pt x="7579466" y="5469323"/>
                </a:cubicBezTo>
                <a:cubicBezTo>
                  <a:pt x="7591946" y="5481876"/>
                  <a:pt x="7610898" y="5506981"/>
                  <a:pt x="7642332" y="5538363"/>
                </a:cubicBezTo>
                <a:cubicBezTo>
                  <a:pt x="7573456" y="5544639"/>
                  <a:pt x="7516602" y="5550916"/>
                  <a:pt x="7459746" y="5550916"/>
                </a:cubicBezTo>
                <a:cubicBezTo>
                  <a:pt x="7441256" y="5614202"/>
                  <a:pt x="7428314" y="5676966"/>
                  <a:pt x="7403352" y="5727177"/>
                </a:cubicBezTo>
                <a:cubicBezTo>
                  <a:pt x="7352968" y="5834398"/>
                  <a:pt x="7258210" y="5884086"/>
                  <a:pt x="7150970" y="5909714"/>
                </a:cubicBezTo>
                <a:cubicBezTo>
                  <a:pt x="7088106" y="5922267"/>
                  <a:pt x="7082096" y="5966201"/>
                  <a:pt x="7120000" y="6016412"/>
                </a:cubicBezTo>
                <a:cubicBezTo>
                  <a:pt x="7138490" y="6047794"/>
                  <a:pt x="7138490" y="6091729"/>
                  <a:pt x="7150970" y="6141939"/>
                </a:cubicBezTo>
                <a:cubicBezTo>
                  <a:pt x="7163912" y="6116834"/>
                  <a:pt x="7176856" y="6104281"/>
                  <a:pt x="7182864" y="6091729"/>
                </a:cubicBezTo>
                <a:cubicBezTo>
                  <a:pt x="7189336" y="6091729"/>
                  <a:pt x="7188874" y="6091729"/>
                  <a:pt x="7188874" y="6091729"/>
                </a:cubicBezTo>
                <a:cubicBezTo>
                  <a:pt x="7188874" y="6104281"/>
                  <a:pt x="7182864" y="6116834"/>
                  <a:pt x="7182864" y="6129387"/>
                </a:cubicBezTo>
                <a:cubicBezTo>
                  <a:pt x="7239720" y="6141939"/>
                  <a:pt x="7296114" y="6160768"/>
                  <a:pt x="7352968" y="6179598"/>
                </a:cubicBezTo>
                <a:cubicBezTo>
                  <a:pt x="7390410" y="6192150"/>
                  <a:pt x="7428314" y="6210979"/>
                  <a:pt x="7453736" y="6236085"/>
                </a:cubicBezTo>
                <a:cubicBezTo>
                  <a:pt x="7523072" y="6305125"/>
                  <a:pt x="7592408" y="6299371"/>
                  <a:pt x="7655274" y="6230331"/>
                </a:cubicBezTo>
                <a:cubicBezTo>
                  <a:pt x="7705658" y="6267990"/>
                  <a:pt x="7755580" y="6293095"/>
                  <a:pt x="7812436" y="6330753"/>
                </a:cubicBezTo>
                <a:cubicBezTo>
                  <a:pt x="7799954" y="6299371"/>
                  <a:pt x="7793484" y="6273743"/>
                  <a:pt x="7787474" y="6248637"/>
                </a:cubicBezTo>
                <a:cubicBezTo>
                  <a:pt x="7793484" y="6248637"/>
                  <a:pt x="7805964" y="6248637"/>
                  <a:pt x="7812436" y="6242361"/>
                </a:cubicBezTo>
                <a:cubicBezTo>
                  <a:pt x="7831386" y="6292572"/>
                  <a:pt x="7850338" y="6337029"/>
                  <a:pt x="7869290" y="6387240"/>
                </a:cubicBezTo>
                <a:cubicBezTo>
                  <a:pt x="7900722" y="6468833"/>
                  <a:pt x="7982540" y="6468833"/>
                  <a:pt x="8039394" y="6506491"/>
                </a:cubicBezTo>
                <a:cubicBezTo>
                  <a:pt x="8070826" y="6525320"/>
                  <a:pt x="8095788" y="6550426"/>
                  <a:pt x="8121212" y="6576054"/>
                </a:cubicBezTo>
                <a:cubicBezTo>
                  <a:pt x="8159114" y="6607436"/>
                  <a:pt x="8184076" y="6638295"/>
                  <a:pt x="8215508" y="6669676"/>
                </a:cubicBezTo>
                <a:cubicBezTo>
                  <a:pt x="8272364" y="6682229"/>
                  <a:pt x="8328756" y="6701581"/>
                  <a:pt x="8398092" y="6720410"/>
                </a:cubicBezTo>
                <a:cubicBezTo>
                  <a:pt x="8379140" y="6682752"/>
                  <a:pt x="8360650" y="6651370"/>
                  <a:pt x="8341700" y="6613712"/>
                </a:cubicBezTo>
                <a:cubicBezTo>
                  <a:pt x="8259882" y="6487662"/>
                  <a:pt x="8178066" y="6361612"/>
                  <a:pt x="8096250" y="6236085"/>
                </a:cubicBezTo>
                <a:cubicBezTo>
                  <a:pt x="8070826" y="6204703"/>
                  <a:pt x="8039394" y="6173321"/>
                  <a:pt x="8020442" y="6141939"/>
                </a:cubicBezTo>
                <a:cubicBezTo>
                  <a:pt x="8007962" y="6123110"/>
                  <a:pt x="8007500" y="6098005"/>
                  <a:pt x="8007500" y="6079176"/>
                </a:cubicBezTo>
                <a:cubicBezTo>
                  <a:pt x="8013972" y="6072899"/>
                  <a:pt x="8020442" y="6072899"/>
                  <a:pt x="8032924" y="6072899"/>
                </a:cubicBezTo>
                <a:cubicBezTo>
                  <a:pt x="8070826" y="6123110"/>
                  <a:pt x="8108730" y="6179598"/>
                  <a:pt x="8146634" y="6230331"/>
                </a:cubicBezTo>
                <a:cubicBezTo>
                  <a:pt x="8234922" y="6355859"/>
                  <a:pt x="8316276" y="6481386"/>
                  <a:pt x="8404564" y="6607436"/>
                </a:cubicBezTo>
                <a:cubicBezTo>
                  <a:pt x="8442468" y="6657647"/>
                  <a:pt x="8473900" y="6720410"/>
                  <a:pt x="8524284" y="6751792"/>
                </a:cubicBezTo>
                <a:cubicBezTo>
                  <a:pt x="8587148" y="6789450"/>
                  <a:pt x="8662492" y="6808279"/>
                  <a:pt x="8731828" y="6839661"/>
                </a:cubicBezTo>
                <a:cubicBezTo>
                  <a:pt x="8757252" y="6845937"/>
                  <a:pt x="8807636" y="6833385"/>
                  <a:pt x="8788684" y="6890395"/>
                </a:cubicBezTo>
                <a:cubicBezTo>
                  <a:pt x="8788684" y="6890395"/>
                  <a:pt x="8820116" y="6914977"/>
                  <a:pt x="8832596" y="6908701"/>
                </a:cubicBezTo>
                <a:cubicBezTo>
                  <a:pt x="8864028" y="6908701"/>
                  <a:pt x="8914876" y="6896148"/>
                  <a:pt x="8914876" y="6883596"/>
                </a:cubicBezTo>
                <a:cubicBezTo>
                  <a:pt x="8914876" y="6783174"/>
                  <a:pt x="8996692" y="6802003"/>
                  <a:pt x="9047076" y="6789450"/>
                </a:cubicBezTo>
                <a:cubicBezTo>
                  <a:pt x="9097460" y="6770621"/>
                  <a:pt x="9160324" y="6783174"/>
                  <a:pt x="9223188" y="6783174"/>
                </a:cubicBezTo>
                <a:cubicBezTo>
                  <a:pt x="9166796" y="6889872"/>
                  <a:pt x="9078508" y="6933807"/>
                  <a:pt x="8990220" y="6984017"/>
                </a:cubicBezTo>
                <a:cubicBezTo>
                  <a:pt x="8883444" y="7047304"/>
                  <a:pt x="8839068" y="6971988"/>
                  <a:pt x="8763724" y="6965711"/>
                </a:cubicBezTo>
                <a:cubicBezTo>
                  <a:pt x="8751244" y="6959435"/>
                  <a:pt x="8738764" y="6959435"/>
                  <a:pt x="8719812" y="6959435"/>
                </a:cubicBezTo>
                <a:cubicBezTo>
                  <a:pt x="8694388" y="7009646"/>
                  <a:pt x="8675436" y="7059857"/>
                  <a:pt x="8644004" y="7122620"/>
                </a:cubicBezTo>
                <a:cubicBezTo>
                  <a:pt x="8650012" y="7122620"/>
                  <a:pt x="8644004" y="7122620"/>
                  <a:pt x="8625052" y="7122620"/>
                </a:cubicBezTo>
                <a:cubicBezTo>
                  <a:pt x="8644004" y="7141449"/>
                  <a:pt x="8656484" y="7160278"/>
                  <a:pt x="8694388" y="7191660"/>
                </a:cubicBezTo>
                <a:cubicBezTo>
                  <a:pt x="8612572" y="7197937"/>
                  <a:pt x="8543236" y="7210489"/>
                  <a:pt x="8480372" y="7216765"/>
                </a:cubicBezTo>
                <a:cubicBezTo>
                  <a:pt x="8467890" y="7216765"/>
                  <a:pt x="8460956" y="7223041"/>
                  <a:pt x="8448476" y="7229318"/>
                </a:cubicBezTo>
                <a:cubicBezTo>
                  <a:pt x="8429524" y="7235595"/>
                  <a:pt x="8410572" y="7254423"/>
                  <a:pt x="8398092" y="7248147"/>
                </a:cubicBezTo>
                <a:cubicBezTo>
                  <a:pt x="8335228" y="7229318"/>
                  <a:pt x="8291316" y="7254423"/>
                  <a:pt x="8240932" y="7298358"/>
                </a:cubicBezTo>
                <a:cubicBezTo>
                  <a:pt x="8197018" y="7336016"/>
                  <a:pt x="8127220" y="7355369"/>
                  <a:pt x="8064356" y="7386750"/>
                </a:cubicBezTo>
                <a:cubicBezTo>
                  <a:pt x="8020442" y="7411855"/>
                  <a:pt x="7900722" y="7361645"/>
                  <a:pt x="7869290" y="7304635"/>
                </a:cubicBezTo>
                <a:cubicBezTo>
                  <a:pt x="7862820" y="7298358"/>
                  <a:pt x="7856810" y="7292605"/>
                  <a:pt x="7844330" y="7273775"/>
                </a:cubicBezTo>
                <a:cubicBezTo>
                  <a:pt x="7825378" y="7286329"/>
                  <a:pt x="7812436" y="7304635"/>
                  <a:pt x="7787474" y="7329740"/>
                </a:cubicBezTo>
                <a:cubicBezTo>
                  <a:pt x="7743100" y="7273253"/>
                  <a:pt x="7699186" y="7223041"/>
                  <a:pt x="7648802" y="7154002"/>
                </a:cubicBezTo>
                <a:cubicBezTo>
                  <a:pt x="7554506" y="7166555"/>
                  <a:pt x="7497650" y="7103791"/>
                  <a:pt x="7510130" y="6984017"/>
                </a:cubicBezTo>
                <a:cubicBezTo>
                  <a:pt x="7510130" y="6958912"/>
                  <a:pt x="7497650" y="6928053"/>
                  <a:pt x="7485170" y="6890395"/>
                </a:cubicBezTo>
                <a:cubicBezTo>
                  <a:pt x="7428314" y="6946882"/>
                  <a:pt x="7377930" y="6990817"/>
                  <a:pt x="7428314" y="7072409"/>
                </a:cubicBezTo>
                <a:cubicBezTo>
                  <a:pt x="7466218" y="7135173"/>
                  <a:pt x="7478698" y="7216765"/>
                  <a:pt x="7510130" y="7292081"/>
                </a:cubicBezTo>
                <a:cubicBezTo>
                  <a:pt x="7598418" y="7254423"/>
                  <a:pt x="7661282" y="7273253"/>
                  <a:pt x="7680234" y="7367398"/>
                </a:cubicBezTo>
                <a:cubicBezTo>
                  <a:pt x="7680234" y="7379951"/>
                  <a:pt x="7718138" y="7374197"/>
                  <a:pt x="7737090" y="7386750"/>
                </a:cubicBezTo>
                <a:cubicBezTo>
                  <a:pt x="7762052" y="7405579"/>
                  <a:pt x="7793484" y="7436961"/>
                  <a:pt x="7837858" y="7474619"/>
                </a:cubicBezTo>
                <a:cubicBezTo>
                  <a:pt x="7774994" y="7474619"/>
                  <a:pt x="7737090" y="7474619"/>
                  <a:pt x="7705658" y="7474619"/>
                </a:cubicBezTo>
                <a:cubicBezTo>
                  <a:pt x="7686706" y="7436961"/>
                  <a:pt x="7674226" y="7411855"/>
                  <a:pt x="7655274" y="7380473"/>
                </a:cubicBezTo>
                <a:cubicBezTo>
                  <a:pt x="7648802" y="7380473"/>
                  <a:pt x="7642332" y="7386750"/>
                  <a:pt x="7642332" y="7386750"/>
                </a:cubicBezTo>
                <a:cubicBezTo>
                  <a:pt x="7655274" y="7443237"/>
                  <a:pt x="7661282" y="7499725"/>
                  <a:pt x="7686706" y="7543659"/>
                </a:cubicBezTo>
                <a:cubicBezTo>
                  <a:pt x="7705658" y="7581317"/>
                  <a:pt x="7743100" y="7625251"/>
                  <a:pt x="7781002" y="7637805"/>
                </a:cubicBezTo>
                <a:cubicBezTo>
                  <a:pt x="7862820" y="7656633"/>
                  <a:pt x="7888242" y="7738749"/>
                  <a:pt x="7938626" y="7788960"/>
                </a:cubicBezTo>
                <a:cubicBezTo>
                  <a:pt x="7963588" y="7807789"/>
                  <a:pt x="7989010" y="7832895"/>
                  <a:pt x="8001492" y="7864277"/>
                </a:cubicBezTo>
                <a:cubicBezTo>
                  <a:pt x="8007962" y="7889381"/>
                  <a:pt x="8001492" y="7927040"/>
                  <a:pt x="7995482" y="7958421"/>
                </a:cubicBezTo>
                <a:cubicBezTo>
                  <a:pt x="7995482" y="7970975"/>
                  <a:pt x="7995482" y="7983527"/>
                  <a:pt x="7989010" y="8002356"/>
                </a:cubicBezTo>
                <a:cubicBezTo>
                  <a:pt x="7938626" y="7989803"/>
                  <a:pt x="7875762" y="7970975"/>
                  <a:pt x="7850338" y="8065119"/>
                </a:cubicBezTo>
                <a:cubicBezTo>
                  <a:pt x="7844330" y="8077673"/>
                  <a:pt x="7799954" y="8090748"/>
                  <a:pt x="7781002" y="8084472"/>
                </a:cubicBezTo>
                <a:cubicBezTo>
                  <a:pt x="7724148" y="8084472"/>
                  <a:pt x="7699186" y="8103301"/>
                  <a:pt x="7680234" y="8159788"/>
                </a:cubicBezTo>
                <a:cubicBezTo>
                  <a:pt x="7642332" y="8241381"/>
                  <a:pt x="7636322" y="8323497"/>
                  <a:pt x="7661744" y="8411365"/>
                </a:cubicBezTo>
                <a:cubicBezTo>
                  <a:pt x="7686706" y="8499234"/>
                  <a:pt x="7699186" y="8587103"/>
                  <a:pt x="7718138" y="8681772"/>
                </a:cubicBezTo>
                <a:cubicBezTo>
                  <a:pt x="7686244" y="8631561"/>
                  <a:pt x="7661282" y="8580827"/>
                  <a:pt x="7642332" y="8543169"/>
                </a:cubicBezTo>
                <a:cubicBezTo>
                  <a:pt x="7598418" y="8561998"/>
                  <a:pt x="7560514" y="8574551"/>
                  <a:pt x="7529082" y="8593380"/>
                </a:cubicBezTo>
                <a:cubicBezTo>
                  <a:pt x="7510130" y="8599656"/>
                  <a:pt x="7497650" y="8624762"/>
                  <a:pt x="7485170" y="8637837"/>
                </a:cubicBezTo>
                <a:cubicBezTo>
                  <a:pt x="7421842" y="8700601"/>
                  <a:pt x="7466218" y="8763365"/>
                  <a:pt x="7485170" y="8832404"/>
                </a:cubicBezTo>
                <a:cubicBezTo>
                  <a:pt x="7428314" y="8650390"/>
                  <a:pt x="7271152" y="8644114"/>
                  <a:pt x="7120000" y="8637837"/>
                </a:cubicBezTo>
                <a:cubicBezTo>
                  <a:pt x="7120000" y="8644114"/>
                  <a:pt x="7126010" y="8674973"/>
                  <a:pt x="7120000" y="8700078"/>
                </a:cubicBezTo>
                <a:cubicBezTo>
                  <a:pt x="7120000" y="8718907"/>
                  <a:pt x="7107058" y="8738259"/>
                  <a:pt x="7094576" y="8757088"/>
                </a:cubicBezTo>
                <a:cubicBezTo>
                  <a:pt x="7088106" y="8757088"/>
                  <a:pt x="7063144" y="8750812"/>
                  <a:pt x="7056674" y="8744535"/>
                </a:cubicBezTo>
                <a:cubicBezTo>
                  <a:pt x="7050202" y="8725706"/>
                  <a:pt x="7044192" y="8700078"/>
                  <a:pt x="7050202" y="8687525"/>
                </a:cubicBezTo>
                <a:cubicBezTo>
                  <a:pt x="7063144" y="8656143"/>
                  <a:pt x="7082096" y="8624762"/>
                  <a:pt x="7100586" y="8587103"/>
                </a:cubicBezTo>
                <a:cubicBezTo>
                  <a:pt x="7082096" y="8593380"/>
                  <a:pt x="7063144" y="8600179"/>
                  <a:pt x="7038184" y="8606456"/>
                </a:cubicBezTo>
                <a:cubicBezTo>
                  <a:pt x="7075626" y="8543169"/>
                  <a:pt x="7075626" y="8499234"/>
                  <a:pt x="6999818" y="8480405"/>
                </a:cubicBezTo>
                <a:cubicBezTo>
                  <a:pt x="6918002" y="8461576"/>
                  <a:pt x="6955906" y="8543169"/>
                  <a:pt x="6911992" y="8555722"/>
                </a:cubicBezTo>
                <a:cubicBezTo>
                  <a:pt x="6899050" y="8568274"/>
                  <a:pt x="6874088" y="8574551"/>
                  <a:pt x="6867618" y="8587103"/>
                </a:cubicBezTo>
                <a:cubicBezTo>
                  <a:pt x="6849128" y="8624762"/>
                  <a:pt x="6842656" y="8687525"/>
                  <a:pt x="6792272" y="8662420"/>
                </a:cubicBezTo>
                <a:cubicBezTo>
                  <a:pt x="6748360" y="8643591"/>
                  <a:pt x="6729408" y="8580827"/>
                  <a:pt x="6697976" y="8530616"/>
                </a:cubicBezTo>
                <a:cubicBezTo>
                  <a:pt x="6622168" y="8561998"/>
                  <a:pt x="6559304" y="8543169"/>
                  <a:pt x="6521400" y="8449024"/>
                </a:cubicBezTo>
                <a:cubicBezTo>
                  <a:pt x="6489968" y="8467853"/>
                  <a:pt x="6452528" y="8486682"/>
                  <a:pt x="6458536" y="8423918"/>
                </a:cubicBezTo>
                <a:cubicBezTo>
                  <a:pt x="6301374" y="8492958"/>
                  <a:pt x="6300912" y="8492958"/>
                  <a:pt x="6338816" y="8599656"/>
                </a:cubicBezTo>
                <a:cubicBezTo>
                  <a:pt x="6231576" y="8593380"/>
                  <a:pt x="6231576" y="8593380"/>
                  <a:pt x="6225104" y="8555722"/>
                </a:cubicBezTo>
                <a:cubicBezTo>
                  <a:pt x="6250528" y="8561998"/>
                  <a:pt x="6269480" y="8561998"/>
                  <a:pt x="6294904" y="8568274"/>
                </a:cubicBezTo>
                <a:cubicBezTo>
                  <a:pt x="6300912" y="8561998"/>
                  <a:pt x="6300912" y="8561998"/>
                  <a:pt x="6300912" y="8555722"/>
                </a:cubicBezTo>
                <a:cubicBezTo>
                  <a:pt x="6288432" y="8543169"/>
                  <a:pt x="6269480" y="8524340"/>
                  <a:pt x="6250528" y="8524340"/>
                </a:cubicBezTo>
                <a:cubicBezTo>
                  <a:pt x="6156232" y="8518064"/>
                  <a:pt x="6061934" y="8518064"/>
                  <a:pt x="5967176" y="8511787"/>
                </a:cubicBezTo>
                <a:cubicBezTo>
                  <a:pt x="5923264" y="8505511"/>
                  <a:pt x="5866408" y="8492958"/>
                  <a:pt x="5840984" y="8461576"/>
                </a:cubicBezTo>
                <a:cubicBezTo>
                  <a:pt x="5790600" y="8385737"/>
                  <a:pt x="5721264" y="8411365"/>
                  <a:pt x="5651928" y="8392536"/>
                </a:cubicBezTo>
                <a:cubicBezTo>
                  <a:pt x="5689832" y="8455300"/>
                  <a:pt x="5696304" y="8492958"/>
                  <a:pt x="5633438" y="8530616"/>
                </a:cubicBezTo>
                <a:cubicBezTo>
                  <a:pt x="5595536" y="8549445"/>
                  <a:pt x="5576584" y="8593380"/>
                  <a:pt x="5551160" y="8624762"/>
                </a:cubicBezTo>
                <a:cubicBezTo>
                  <a:pt x="5488296" y="8706354"/>
                  <a:pt x="5450392" y="8713154"/>
                  <a:pt x="5356096" y="8675496"/>
                </a:cubicBezTo>
                <a:cubicBezTo>
                  <a:pt x="5324664" y="8669219"/>
                  <a:pt x="5287222" y="8675496"/>
                  <a:pt x="5242846" y="8675496"/>
                </a:cubicBezTo>
                <a:cubicBezTo>
                  <a:pt x="5242846" y="8675496"/>
                  <a:pt x="5230366" y="8649867"/>
                  <a:pt x="5217424" y="8631038"/>
                </a:cubicBezTo>
                <a:cubicBezTo>
                  <a:pt x="5148088" y="8662420"/>
                  <a:pt x="5116656" y="8700078"/>
                  <a:pt x="5161030" y="8769118"/>
                </a:cubicBezTo>
                <a:cubicBezTo>
                  <a:pt x="5167040" y="8787947"/>
                  <a:pt x="5173510" y="8813575"/>
                  <a:pt x="5167040" y="8832404"/>
                </a:cubicBezTo>
                <a:cubicBezTo>
                  <a:pt x="5135608" y="8964208"/>
                  <a:pt x="5179982" y="9077705"/>
                  <a:pt x="5249318" y="9184404"/>
                </a:cubicBezTo>
                <a:cubicBezTo>
                  <a:pt x="5312182" y="9284825"/>
                  <a:pt x="5312182" y="9410875"/>
                  <a:pt x="5242846" y="9498744"/>
                </a:cubicBezTo>
                <a:cubicBezTo>
                  <a:pt x="5167502" y="9592890"/>
                  <a:pt x="5047782" y="9630548"/>
                  <a:pt x="4934070" y="9592890"/>
                </a:cubicBezTo>
                <a:cubicBezTo>
                  <a:pt x="4915120" y="9586613"/>
                  <a:pt x="4896168" y="9580337"/>
                  <a:pt x="4883686" y="9574061"/>
                </a:cubicBezTo>
                <a:cubicBezTo>
                  <a:pt x="4864734" y="9687558"/>
                  <a:pt x="4940542" y="9787457"/>
                  <a:pt x="5041310" y="9818839"/>
                </a:cubicBezTo>
                <a:cubicBezTo>
                  <a:pt x="4997398" y="9818839"/>
                  <a:pt x="4946552" y="9819362"/>
                  <a:pt x="4883686" y="9825638"/>
                </a:cubicBezTo>
                <a:cubicBezTo>
                  <a:pt x="4928062" y="9857020"/>
                  <a:pt x="4959494" y="9875849"/>
                  <a:pt x="4990926" y="9900954"/>
                </a:cubicBezTo>
                <a:cubicBezTo>
                  <a:pt x="4984454" y="9907231"/>
                  <a:pt x="4984454" y="9913507"/>
                  <a:pt x="4978446" y="9919783"/>
                </a:cubicBezTo>
                <a:cubicBezTo>
                  <a:pt x="4965504" y="9919783"/>
                  <a:pt x="4946552" y="9919783"/>
                  <a:pt x="4921590" y="9919783"/>
                </a:cubicBezTo>
                <a:cubicBezTo>
                  <a:pt x="4940542" y="9951165"/>
                  <a:pt x="4953022" y="9969994"/>
                  <a:pt x="4971974" y="9995100"/>
                </a:cubicBezTo>
                <a:cubicBezTo>
                  <a:pt x="4971974" y="10001376"/>
                  <a:pt x="4990926" y="10007652"/>
                  <a:pt x="4990926" y="10013929"/>
                </a:cubicBezTo>
                <a:cubicBezTo>
                  <a:pt x="5003406" y="10095521"/>
                  <a:pt x="5009878" y="10177637"/>
                  <a:pt x="5072742" y="10234124"/>
                </a:cubicBezTo>
                <a:cubicBezTo>
                  <a:pt x="5079214" y="10240401"/>
                  <a:pt x="5059800" y="10271783"/>
                  <a:pt x="5059800" y="10290612"/>
                </a:cubicBezTo>
                <a:cubicBezTo>
                  <a:pt x="5053790" y="10315717"/>
                  <a:pt x="5053790" y="10347099"/>
                  <a:pt x="5066272" y="10359652"/>
                </a:cubicBezTo>
                <a:cubicBezTo>
                  <a:pt x="5085224" y="10372204"/>
                  <a:pt x="5116656" y="10365928"/>
                  <a:pt x="5154560" y="10365928"/>
                </a:cubicBezTo>
                <a:cubicBezTo>
                  <a:pt x="5160568" y="10372204"/>
                  <a:pt x="5186454" y="10378481"/>
                  <a:pt x="5198934" y="10397310"/>
                </a:cubicBezTo>
                <a:cubicBezTo>
                  <a:pt x="5217886" y="10409862"/>
                  <a:pt x="5242846" y="10428691"/>
                  <a:pt x="5236838" y="10447521"/>
                </a:cubicBezTo>
                <a:cubicBezTo>
                  <a:pt x="5236838" y="10466350"/>
                  <a:pt x="5217886" y="10498254"/>
                  <a:pt x="5198934" y="10498254"/>
                </a:cubicBezTo>
                <a:cubicBezTo>
                  <a:pt x="5123126" y="10510807"/>
                  <a:pt x="5053790" y="10554742"/>
                  <a:pt x="4978446" y="10504531"/>
                </a:cubicBezTo>
                <a:cubicBezTo>
                  <a:pt x="4946552" y="10491978"/>
                  <a:pt x="4902638" y="10491978"/>
                  <a:pt x="4871206" y="10485179"/>
                </a:cubicBezTo>
                <a:cubicBezTo>
                  <a:pt x="4833302" y="10485179"/>
                  <a:pt x="4801870" y="10479425"/>
                  <a:pt x="4751486" y="10473149"/>
                </a:cubicBezTo>
                <a:cubicBezTo>
                  <a:pt x="4770438" y="10554742"/>
                  <a:pt x="4789390" y="10648887"/>
                  <a:pt x="4814812" y="10743555"/>
                </a:cubicBezTo>
                <a:cubicBezTo>
                  <a:pt x="4795860" y="10718450"/>
                  <a:pt x="4776908" y="10692822"/>
                  <a:pt x="4745476" y="10661440"/>
                </a:cubicBezTo>
                <a:cubicBezTo>
                  <a:pt x="4695092" y="10768661"/>
                  <a:pt x="4726524" y="10906741"/>
                  <a:pt x="4593862" y="10969504"/>
                </a:cubicBezTo>
                <a:cubicBezTo>
                  <a:pt x="4669670" y="11007162"/>
                  <a:pt x="4726524" y="11044821"/>
                  <a:pt x="4795860" y="11076202"/>
                </a:cubicBezTo>
                <a:cubicBezTo>
                  <a:pt x="4846244" y="11101308"/>
                  <a:pt x="4877216" y="11076725"/>
                  <a:pt x="4877216" y="11013439"/>
                </a:cubicBezTo>
                <a:cubicBezTo>
                  <a:pt x="4871206" y="10963228"/>
                  <a:pt x="4865196" y="10913017"/>
                  <a:pt x="4858726" y="10856530"/>
                </a:cubicBezTo>
                <a:cubicBezTo>
                  <a:pt x="4915580" y="10938123"/>
                  <a:pt x="4928062" y="11019715"/>
                  <a:pt x="4902638" y="11107584"/>
                </a:cubicBezTo>
                <a:cubicBezTo>
                  <a:pt x="4902638" y="11120137"/>
                  <a:pt x="4865196" y="11139489"/>
                  <a:pt x="4852254" y="11133213"/>
                </a:cubicBezTo>
                <a:cubicBezTo>
                  <a:pt x="4770438" y="11101831"/>
                  <a:pt x="4688622" y="11057373"/>
                  <a:pt x="4613276" y="11019715"/>
                </a:cubicBezTo>
                <a:cubicBezTo>
                  <a:pt x="4411740" y="10919293"/>
                  <a:pt x="4266596" y="10749832"/>
                  <a:pt x="4090484" y="10617505"/>
                </a:cubicBezTo>
                <a:cubicBezTo>
                  <a:pt x="3989716" y="10542189"/>
                  <a:pt x="3894956" y="10473149"/>
                  <a:pt x="3756284" y="10504531"/>
                </a:cubicBezTo>
                <a:cubicBezTo>
                  <a:pt x="3680478" y="10523360"/>
                  <a:pt x="3630556" y="10466350"/>
                  <a:pt x="3599124" y="10403586"/>
                </a:cubicBezTo>
                <a:cubicBezTo>
                  <a:pt x="3573700" y="10347099"/>
                  <a:pt x="3580172" y="10296888"/>
                  <a:pt x="3630556" y="10252953"/>
                </a:cubicBezTo>
                <a:cubicBezTo>
                  <a:pt x="3686948" y="10202743"/>
                  <a:pt x="3749814" y="10215295"/>
                  <a:pt x="3813140" y="10252953"/>
                </a:cubicBezTo>
                <a:cubicBezTo>
                  <a:pt x="3838102" y="10265506"/>
                  <a:pt x="3857052" y="10284335"/>
                  <a:pt x="3869534" y="10309441"/>
                </a:cubicBezTo>
                <a:cubicBezTo>
                  <a:pt x="3989254" y="10535913"/>
                  <a:pt x="4209742" y="10661440"/>
                  <a:pt x="4398798" y="10824625"/>
                </a:cubicBezTo>
                <a:cubicBezTo>
                  <a:pt x="4461662" y="10636334"/>
                  <a:pt x="4493094" y="10448044"/>
                  <a:pt x="4499566" y="10259230"/>
                </a:cubicBezTo>
                <a:cubicBezTo>
                  <a:pt x="4499566" y="10209019"/>
                  <a:pt x="4480614" y="10165084"/>
                  <a:pt x="4411278" y="10171361"/>
                </a:cubicBezTo>
                <a:cubicBezTo>
                  <a:pt x="4443172" y="10032758"/>
                  <a:pt x="4442710" y="10032758"/>
                  <a:pt x="4335470" y="9944889"/>
                </a:cubicBezTo>
                <a:cubicBezTo>
                  <a:pt x="4304038" y="9926060"/>
                  <a:pt x="4273068" y="9888402"/>
                  <a:pt x="4260126" y="9850744"/>
                </a:cubicBezTo>
                <a:cubicBezTo>
                  <a:pt x="4228694" y="9787980"/>
                  <a:pt x="4228694" y="9705864"/>
                  <a:pt x="4127926" y="9737246"/>
                </a:cubicBezTo>
                <a:cubicBezTo>
                  <a:pt x="4109436" y="9743522"/>
                  <a:pt x="4084012" y="9712664"/>
                  <a:pt x="4058590" y="9687558"/>
                </a:cubicBezTo>
                <a:cubicBezTo>
                  <a:pt x="4058590" y="9661930"/>
                  <a:pt x="4065060" y="9630548"/>
                  <a:pt x="4001734" y="9611719"/>
                </a:cubicBezTo>
                <a:cubicBezTo>
                  <a:pt x="3932398" y="9592890"/>
                  <a:pt x="3901428" y="9511297"/>
                  <a:pt x="3894956" y="9435458"/>
                </a:cubicBezTo>
                <a:cubicBezTo>
                  <a:pt x="3844572" y="9328760"/>
                  <a:pt x="3788180" y="9228338"/>
                  <a:pt x="3844572" y="9109087"/>
                </a:cubicBezTo>
                <a:cubicBezTo>
                  <a:pt x="3851044" y="9090258"/>
                  <a:pt x="3876004" y="9083982"/>
                  <a:pt x="3900966" y="9065153"/>
                </a:cubicBezTo>
                <a:cubicBezTo>
                  <a:pt x="3863524" y="8964208"/>
                  <a:pt x="3819150" y="8851234"/>
                  <a:pt x="3775236" y="8731460"/>
                </a:cubicBezTo>
                <a:cubicBezTo>
                  <a:pt x="3743804" y="8775394"/>
                  <a:pt x="3718844" y="8801023"/>
                  <a:pt x="3693420" y="8826128"/>
                </a:cubicBezTo>
                <a:cubicBezTo>
                  <a:pt x="3687412" y="8819852"/>
                  <a:pt x="3680940" y="8819852"/>
                  <a:pt x="3674468" y="8813575"/>
                </a:cubicBezTo>
                <a:cubicBezTo>
                  <a:pt x="3699892" y="8769641"/>
                  <a:pt x="3718844" y="8731460"/>
                  <a:pt x="3743804" y="8687525"/>
                </a:cubicBezTo>
                <a:cubicBezTo>
                  <a:pt x="3750276" y="8687525"/>
                  <a:pt x="3737332" y="8681772"/>
                  <a:pt x="3718382" y="8675496"/>
                </a:cubicBezTo>
                <a:cubicBezTo>
                  <a:pt x="3813140" y="8631038"/>
                  <a:pt x="3863524" y="8561998"/>
                  <a:pt x="3832092" y="8454777"/>
                </a:cubicBezTo>
                <a:cubicBezTo>
                  <a:pt x="3813140" y="8366908"/>
                  <a:pt x="3781246" y="8279039"/>
                  <a:pt x="3756284" y="8191170"/>
                </a:cubicBezTo>
                <a:cubicBezTo>
                  <a:pt x="3749814" y="8191170"/>
                  <a:pt x="3743804" y="8191170"/>
                  <a:pt x="3737796" y="8191170"/>
                </a:cubicBezTo>
                <a:cubicBezTo>
                  <a:pt x="3737796" y="8203723"/>
                  <a:pt x="3731324" y="8222551"/>
                  <a:pt x="3737796" y="8228828"/>
                </a:cubicBezTo>
                <a:cubicBezTo>
                  <a:pt x="3800660" y="8341803"/>
                  <a:pt x="3788180" y="8430195"/>
                  <a:pt x="3699892" y="8480405"/>
                </a:cubicBezTo>
                <a:cubicBezTo>
                  <a:pt x="3611604" y="8530616"/>
                  <a:pt x="3529325" y="8492958"/>
                  <a:pt x="3466461" y="8379461"/>
                </a:cubicBezTo>
                <a:cubicBezTo>
                  <a:pt x="3346741" y="8423395"/>
                  <a:pt x="3347203" y="8423918"/>
                  <a:pt x="3145204" y="8310421"/>
                </a:cubicBezTo>
                <a:cubicBezTo>
                  <a:pt x="3126715" y="8360631"/>
                  <a:pt x="3107301" y="8410842"/>
                  <a:pt x="3082340" y="8461576"/>
                </a:cubicBezTo>
                <a:cubicBezTo>
                  <a:pt x="3145204" y="8568274"/>
                  <a:pt x="3139195" y="8593903"/>
                  <a:pt x="3050908" y="8644114"/>
                </a:cubicBezTo>
                <a:cubicBezTo>
                  <a:pt x="3076331" y="8700601"/>
                  <a:pt x="3107763" y="8750289"/>
                  <a:pt x="3132724" y="8813575"/>
                </a:cubicBezTo>
                <a:cubicBezTo>
                  <a:pt x="2981572" y="8838681"/>
                  <a:pt x="2994052" y="8725183"/>
                  <a:pt x="2950140" y="8649867"/>
                </a:cubicBezTo>
                <a:cubicBezTo>
                  <a:pt x="2912236" y="8674973"/>
                  <a:pt x="2880804" y="8700078"/>
                  <a:pt x="2849371" y="8725183"/>
                </a:cubicBezTo>
                <a:cubicBezTo>
                  <a:pt x="2704690" y="8599656"/>
                  <a:pt x="2641826" y="8530616"/>
                  <a:pt x="2622874" y="8442747"/>
                </a:cubicBezTo>
                <a:cubicBezTo>
                  <a:pt x="2622874" y="8480405"/>
                  <a:pt x="2622874" y="8524340"/>
                  <a:pt x="2622874" y="8561998"/>
                </a:cubicBezTo>
                <a:cubicBezTo>
                  <a:pt x="2622874" y="8605933"/>
                  <a:pt x="2622874" y="8643591"/>
                  <a:pt x="2622874" y="8687525"/>
                </a:cubicBezTo>
                <a:cubicBezTo>
                  <a:pt x="2616402" y="8687525"/>
                  <a:pt x="2609931" y="8687525"/>
                  <a:pt x="2603460" y="8687525"/>
                </a:cubicBezTo>
                <a:cubicBezTo>
                  <a:pt x="2584970" y="8555722"/>
                  <a:pt x="2566018" y="8417642"/>
                  <a:pt x="2547067" y="8279039"/>
                </a:cubicBezTo>
                <a:cubicBezTo>
                  <a:pt x="2534124" y="8140959"/>
                  <a:pt x="2521644" y="8002879"/>
                  <a:pt x="2509163" y="7851723"/>
                </a:cubicBezTo>
                <a:cubicBezTo>
                  <a:pt x="2465250" y="7883105"/>
                  <a:pt x="2408857" y="7914487"/>
                  <a:pt x="2352002" y="7952145"/>
                </a:cubicBezTo>
                <a:cubicBezTo>
                  <a:pt x="2333050" y="7876829"/>
                  <a:pt x="2289137" y="7901935"/>
                  <a:pt x="2251234" y="7933316"/>
                </a:cubicBezTo>
                <a:cubicBezTo>
                  <a:pt x="2169417" y="8009155"/>
                  <a:pt x="2081130" y="8090748"/>
                  <a:pt x="1992842" y="8172341"/>
                </a:cubicBezTo>
                <a:cubicBezTo>
                  <a:pt x="2018265" y="8216275"/>
                  <a:pt x="2049697" y="8260210"/>
                  <a:pt x="1992842" y="8304145"/>
                </a:cubicBezTo>
                <a:cubicBezTo>
                  <a:pt x="1917497" y="8348079"/>
                  <a:pt x="1873122" y="8310421"/>
                  <a:pt x="1822738" y="8260210"/>
                </a:cubicBezTo>
                <a:cubicBezTo>
                  <a:pt x="1828747" y="8241381"/>
                  <a:pt x="1835218" y="8222551"/>
                  <a:pt x="1848161" y="8197447"/>
                </a:cubicBezTo>
                <a:cubicBezTo>
                  <a:pt x="1829209" y="8203723"/>
                  <a:pt x="1822738" y="8203723"/>
                  <a:pt x="1810257" y="8203723"/>
                </a:cubicBezTo>
                <a:cubicBezTo>
                  <a:pt x="1678057" y="8228828"/>
                  <a:pt x="1602712" y="8159788"/>
                  <a:pt x="1621201" y="8033738"/>
                </a:cubicBezTo>
                <a:cubicBezTo>
                  <a:pt x="1627673" y="7983527"/>
                  <a:pt x="1615192" y="7945869"/>
                  <a:pt x="1564808" y="7927040"/>
                </a:cubicBezTo>
                <a:cubicBezTo>
                  <a:pt x="1407184" y="7870553"/>
                  <a:pt x="1325368" y="7744503"/>
                  <a:pt x="1274984" y="7600146"/>
                </a:cubicBezTo>
                <a:cubicBezTo>
                  <a:pt x="1256032" y="7543659"/>
                  <a:pt x="1268513" y="7468343"/>
                  <a:pt x="1262041" y="7399303"/>
                </a:cubicBezTo>
                <a:cubicBezTo>
                  <a:pt x="1262041" y="7361645"/>
                  <a:pt x="1262041" y="7323463"/>
                  <a:pt x="1243090" y="7292081"/>
                </a:cubicBezTo>
                <a:cubicBezTo>
                  <a:pt x="1237080" y="7279529"/>
                  <a:pt x="1186696" y="7292081"/>
                  <a:pt x="1155264" y="7292081"/>
                </a:cubicBezTo>
                <a:cubicBezTo>
                  <a:pt x="1142321" y="7298358"/>
                  <a:pt x="1129841" y="7311434"/>
                  <a:pt x="1110889" y="7311434"/>
                </a:cubicBezTo>
                <a:cubicBezTo>
                  <a:pt x="1079457" y="7311434"/>
                  <a:pt x="1029073" y="7330263"/>
                  <a:pt x="1016592" y="7311434"/>
                </a:cubicBezTo>
                <a:cubicBezTo>
                  <a:pt x="997640" y="7286329"/>
                  <a:pt x="985160" y="7236117"/>
                  <a:pt x="998103" y="7204213"/>
                </a:cubicBezTo>
                <a:cubicBezTo>
                  <a:pt x="1010583" y="7172831"/>
                  <a:pt x="1042015" y="7141449"/>
                  <a:pt x="1073448" y="7128897"/>
                </a:cubicBezTo>
                <a:cubicBezTo>
                  <a:pt x="1098409" y="7122620"/>
                  <a:pt x="1142321" y="7147726"/>
                  <a:pt x="1155264" y="7172831"/>
                </a:cubicBezTo>
                <a:cubicBezTo>
                  <a:pt x="1192706" y="7241871"/>
                  <a:pt x="1243090" y="7254947"/>
                  <a:pt x="1299945" y="7242394"/>
                </a:cubicBezTo>
                <a:cubicBezTo>
                  <a:pt x="1356800" y="7160278"/>
                  <a:pt x="1407184" y="7078686"/>
                  <a:pt x="1464040" y="7003369"/>
                </a:cubicBezTo>
                <a:cubicBezTo>
                  <a:pt x="1470049" y="6997093"/>
                  <a:pt x="1489001" y="6990817"/>
                  <a:pt x="1501481" y="6990817"/>
                </a:cubicBezTo>
                <a:cubicBezTo>
                  <a:pt x="1589769" y="7003369"/>
                  <a:pt x="1615192" y="6946882"/>
                  <a:pt x="1621201" y="6883596"/>
                </a:cubicBezTo>
                <a:cubicBezTo>
                  <a:pt x="1621201" y="6827108"/>
                  <a:pt x="1621201" y="6770621"/>
                  <a:pt x="1621201" y="6695305"/>
                </a:cubicBezTo>
                <a:cubicBezTo>
                  <a:pt x="1570817" y="6726687"/>
                  <a:pt x="1539385" y="6739239"/>
                  <a:pt x="1501481" y="6764345"/>
                </a:cubicBezTo>
                <a:cubicBezTo>
                  <a:pt x="1507953" y="6783174"/>
                  <a:pt x="1520433" y="6802003"/>
                  <a:pt x="1539385" y="6833385"/>
                </a:cubicBezTo>
                <a:cubicBezTo>
                  <a:pt x="1400713" y="6770621"/>
                  <a:pt x="1324906" y="6689029"/>
                  <a:pt x="1299945" y="6556702"/>
                </a:cubicBezTo>
                <a:cubicBezTo>
                  <a:pt x="1287464" y="6475109"/>
                  <a:pt x="1268513" y="6399793"/>
                  <a:pt x="1262041" y="6323954"/>
                </a:cubicBezTo>
                <a:cubicBezTo>
                  <a:pt x="1256032" y="6280019"/>
                  <a:pt x="1268513" y="6229808"/>
                  <a:pt x="1274984" y="6179598"/>
                </a:cubicBezTo>
                <a:cubicBezTo>
                  <a:pt x="1224600" y="6204703"/>
                  <a:pt x="1180687" y="6248637"/>
                  <a:pt x="1142784" y="6242361"/>
                </a:cubicBezTo>
                <a:cubicBezTo>
                  <a:pt x="1111351" y="6236085"/>
                  <a:pt x="1079919" y="6179598"/>
                  <a:pt x="1042015" y="6135663"/>
                </a:cubicBezTo>
                <a:cubicBezTo>
                  <a:pt x="1085928" y="6135663"/>
                  <a:pt x="1110889" y="6135663"/>
                  <a:pt x="1155264" y="6135663"/>
                </a:cubicBezTo>
                <a:cubicBezTo>
                  <a:pt x="1066976" y="6104281"/>
                  <a:pt x="1092400" y="6072899"/>
                  <a:pt x="1123832" y="6035241"/>
                </a:cubicBezTo>
                <a:cubicBezTo>
                  <a:pt x="1180225" y="5953649"/>
                  <a:pt x="1237080" y="5871533"/>
                  <a:pt x="1293474" y="5783664"/>
                </a:cubicBezTo>
                <a:cubicBezTo>
                  <a:pt x="1299945" y="5808769"/>
                  <a:pt x="1299945" y="5833875"/>
                  <a:pt x="1299945" y="5852704"/>
                </a:cubicBezTo>
                <a:cubicBezTo>
                  <a:pt x="1362810" y="5846428"/>
                  <a:pt x="1426136" y="5840151"/>
                  <a:pt x="1495010" y="5840674"/>
                </a:cubicBezTo>
                <a:cubicBezTo>
                  <a:pt x="1495010" y="5777388"/>
                  <a:pt x="1495472" y="5720900"/>
                  <a:pt x="1432608" y="5695795"/>
                </a:cubicBezTo>
                <a:cubicBezTo>
                  <a:pt x="1419665" y="5689519"/>
                  <a:pt x="1407184" y="5670166"/>
                  <a:pt x="1400713" y="5657614"/>
                </a:cubicBezTo>
                <a:cubicBezTo>
                  <a:pt x="1388233" y="5594850"/>
                  <a:pt x="1375752" y="5525810"/>
                  <a:pt x="1362810" y="5456770"/>
                </a:cubicBezTo>
                <a:cubicBezTo>
                  <a:pt x="1325368" y="5481876"/>
                  <a:pt x="1287464" y="5500705"/>
                  <a:pt x="1256032" y="5526333"/>
                </a:cubicBezTo>
                <a:cubicBezTo>
                  <a:pt x="1230609" y="5538886"/>
                  <a:pt x="1205648" y="5551439"/>
                  <a:pt x="1180687" y="5563991"/>
                </a:cubicBezTo>
                <a:cubicBezTo>
                  <a:pt x="1073448" y="5639308"/>
                  <a:pt x="1073448" y="5771111"/>
                  <a:pt x="1023064" y="5884086"/>
                </a:cubicBezTo>
                <a:cubicBezTo>
                  <a:pt x="1016592" y="5884086"/>
                  <a:pt x="1010121" y="5878332"/>
                  <a:pt x="1003650" y="5878332"/>
                </a:cubicBezTo>
                <a:cubicBezTo>
                  <a:pt x="997640" y="5846428"/>
                  <a:pt x="991631" y="5815046"/>
                  <a:pt x="985160" y="5783664"/>
                </a:cubicBezTo>
                <a:cubicBezTo>
                  <a:pt x="1060967" y="5752282"/>
                  <a:pt x="1066976" y="5683242"/>
                  <a:pt x="1029073" y="5619956"/>
                </a:cubicBezTo>
                <a:cubicBezTo>
                  <a:pt x="1004112" y="5582297"/>
                  <a:pt x="991169" y="5525810"/>
                  <a:pt x="1003650" y="5481876"/>
                </a:cubicBezTo>
                <a:cubicBezTo>
                  <a:pt x="1022601" y="5425389"/>
                  <a:pt x="1066976" y="5381454"/>
                  <a:pt x="1104880" y="5324967"/>
                </a:cubicBezTo>
                <a:cubicBezTo>
                  <a:pt x="1041553" y="5287309"/>
                  <a:pt x="1048025" y="5242851"/>
                  <a:pt x="1079457" y="5198917"/>
                </a:cubicBezTo>
                <a:cubicBezTo>
                  <a:pt x="1104880" y="5173811"/>
                  <a:pt x="1136312" y="5148706"/>
                  <a:pt x="1098409" y="5111048"/>
                </a:cubicBezTo>
                <a:cubicBezTo>
                  <a:pt x="1091937" y="5098495"/>
                  <a:pt x="1098409" y="5060837"/>
                  <a:pt x="1104880" y="5060837"/>
                </a:cubicBezTo>
                <a:cubicBezTo>
                  <a:pt x="1180225" y="5029455"/>
                  <a:pt x="1211657" y="4966168"/>
                  <a:pt x="1218129" y="4872023"/>
                </a:cubicBezTo>
                <a:cubicBezTo>
                  <a:pt x="1243552" y="4909681"/>
                  <a:pt x="1249561" y="4922757"/>
                  <a:pt x="1262041" y="4935310"/>
                </a:cubicBezTo>
                <a:cubicBezTo>
                  <a:pt x="1268513" y="4929033"/>
                  <a:pt x="1274984" y="4929033"/>
                  <a:pt x="1274984" y="4929033"/>
                </a:cubicBezTo>
                <a:cubicBezTo>
                  <a:pt x="1299945" y="4840641"/>
                  <a:pt x="1287464" y="4790430"/>
                  <a:pt x="1211657" y="4740219"/>
                </a:cubicBezTo>
                <a:cubicBezTo>
                  <a:pt x="1136312" y="4683732"/>
                  <a:pt x="1054496" y="4620969"/>
                  <a:pt x="1042015" y="4507471"/>
                </a:cubicBezTo>
                <a:cubicBezTo>
                  <a:pt x="1042015" y="4501194"/>
                  <a:pt x="1016592" y="4495441"/>
                  <a:pt x="1003650" y="4482888"/>
                </a:cubicBezTo>
                <a:cubicBezTo>
                  <a:pt x="997640" y="4470336"/>
                  <a:pt x="991631" y="4450984"/>
                  <a:pt x="985160" y="4432154"/>
                </a:cubicBezTo>
                <a:cubicBezTo>
                  <a:pt x="997640" y="4432154"/>
                  <a:pt x="1016592" y="4425878"/>
                  <a:pt x="1029073" y="4425878"/>
                </a:cubicBezTo>
                <a:cubicBezTo>
                  <a:pt x="1048025" y="4425878"/>
                  <a:pt x="1066976" y="4425878"/>
                  <a:pt x="1079457" y="4419602"/>
                </a:cubicBezTo>
                <a:cubicBezTo>
                  <a:pt x="1060967" y="4381944"/>
                  <a:pt x="1048025" y="4363114"/>
                  <a:pt x="1029073" y="4331733"/>
                </a:cubicBezTo>
                <a:cubicBezTo>
                  <a:pt x="1016592" y="4331733"/>
                  <a:pt x="997640" y="4331733"/>
                  <a:pt x="978689" y="4331733"/>
                </a:cubicBezTo>
                <a:cubicBezTo>
                  <a:pt x="928305" y="4218235"/>
                  <a:pt x="871449" y="4098985"/>
                  <a:pt x="821065" y="3979211"/>
                </a:cubicBezTo>
                <a:cubicBezTo>
                  <a:pt x="808585" y="3986010"/>
                  <a:pt x="796104" y="3986010"/>
                  <a:pt x="783624" y="3992286"/>
                </a:cubicBezTo>
                <a:cubicBezTo>
                  <a:pt x="657432" y="4036221"/>
                  <a:pt x="588096" y="3986010"/>
                  <a:pt x="619529" y="3854207"/>
                </a:cubicBezTo>
                <a:cubicBezTo>
                  <a:pt x="619529" y="3835378"/>
                  <a:pt x="676846" y="3816025"/>
                  <a:pt x="708279" y="3822302"/>
                </a:cubicBezTo>
                <a:cubicBezTo>
                  <a:pt x="746182" y="3822302"/>
                  <a:pt x="777152" y="3847407"/>
                  <a:pt x="808585" y="3859960"/>
                </a:cubicBezTo>
                <a:cubicBezTo>
                  <a:pt x="858969" y="3878789"/>
                  <a:pt x="921833" y="3841131"/>
                  <a:pt x="909353" y="3790920"/>
                </a:cubicBezTo>
                <a:cubicBezTo>
                  <a:pt x="884392" y="3690498"/>
                  <a:pt x="871449" y="3577001"/>
                  <a:pt x="770681" y="3514237"/>
                </a:cubicBezTo>
                <a:cubicBezTo>
                  <a:pt x="758200" y="3507961"/>
                  <a:pt x="752191" y="3489655"/>
                  <a:pt x="752191" y="3464549"/>
                </a:cubicBezTo>
                <a:cubicBezTo>
                  <a:pt x="790095" y="3502208"/>
                  <a:pt x="834008" y="3539866"/>
                  <a:pt x="871911" y="3577524"/>
                </a:cubicBezTo>
                <a:cubicBezTo>
                  <a:pt x="953728" y="3665393"/>
                  <a:pt x="1060967" y="3677946"/>
                  <a:pt x="1142784" y="3602629"/>
                </a:cubicBezTo>
                <a:cubicBezTo>
                  <a:pt x="1149255" y="3596353"/>
                  <a:pt x="1148793" y="3570724"/>
                  <a:pt x="1148793" y="3558172"/>
                </a:cubicBezTo>
                <a:cubicBezTo>
                  <a:pt x="1098409" y="3545619"/>
                  <a:pt x="1060505" y="3539343"/>
                  <a:pt x="1016592" y="3526790"/>
                </a:cubicBezTo>
                <a:cubicBezTo>
                  <a:pt x="1004112" y="3520514"/>
                  <a:pt x="991631" y="3501684"/>
                  <a:pt x="978689" y="3482855"/>
                </a:cubicBezTo>
                <a:cubicBezTo>
                  <a:pt x="991631" y="3470303"/>
                  <a:pt x="1010583" y="3451474"/>
                  <a:pt x="1029073" y="3451474"/>
                </a:cubicBezTo>
                <a:cubicBezTo>
                  <a:pt x="1060967" y="3445197"/>
                  <a:pt x="1098409" y="3457750"/>
                  <a:pt x="1136312" y="3457750"/>
                </a:cubicBezTo>
                <a:cubicBezTo>
                  <a:pt x="1174216" y="3451474"/>
                  <a:pt x="1218129" y="3438921"/>
                  <a:pt x="1256032" y="3432645"/>
                </a:cubicBezTo>
                <a:cubicBezTo>
                  <a:pt x="1237080" y="3394986"/>
                  <a:pt x="1230609" y="3357328"/>
                  <a:pt x="1205648" y="3325946"/>
                </a:cubicBezTo>
                <a:cubicBezTo>
                  <a:pt x="1192706" y="3300841"/>
                  <a:pt x="1167744" y="3288288"/>
                  <a:pt x="1155264" y="3263183"/>
                </a:cubicBezTo>
                <a:cubicBezTo>
                  <a:pt x="1186696" y="3282012"/>
                  <a:pt x="1224600" y="3307117"/>
                  <a:pt x="1262041" y="3332223"/>
                </a:cubicBezTo>
                <a:cubicBezTo>
                  <a:pt x="1243552" y="3244354"/>
                  <a:pt x="1224600" y="3175314"/>
                  <a:pt x="1218129" y="3105751"/>
                </a:cubicBezTo>
                <a:cubicBezTo>
                  <a:pt x="1218129" y="3086922"/>
                  <a:pt x="1262041" y="3068093"/>
                  <a:pt x="1293474" y="3055540"/>
                </a:cubicBezTo>
                <a:cubicBezTo>
                  <a:pt x="1255570" y="3137133"/>
                  <a:pt x="1205648" y="3219248"/>
                  <a:pt x="1312426" y="3294565"/>
                </a:cubicBezTo>
                <a:cubicBezTo>
                  <a:pt x="1312426" y="3250630"/>
                  <a:pt x="1312426" y="3206696"/>
                  <a:pt x="1312426" y="3181590"/>
                </a:cubicBezTo>
                <a:cubicBezTo>
                  <a:pt x="1331377" y="3162238"/>
                  <a:pt x="1344320" y="3143409"/>
                  <a:pt x="1362810" y="3130856"/>
                </a:cubicBezTo>
                <a:cubicBezTo>
                  <a:pt x="1426136" y="3086922"/>
                  <a:pt x="1482530" y="3042987"/>
                  <a:pt x="1539385" y="3005329"/>
                </a:cubicBezTo>
                <a:cubicBezTo>
                  <a:pt x="1545394" y="2999053"/>
                  <a:pt x="1564808" y="3017882"/>
                  <a:pt x="1577289" y="3024158"/>
                </a:cubicBezTo>
                <a:cubicBezTo>
                  <a:pt x="1602712" y="2980224"/>
                  <a:pt x="1615192" y="2948842"/>
                  <a:pt x="1564808" y="2911184"/>
                </a:cubicBezTo>
                <a:cubicBezTo>
                  <a:pt x="1545856" y="2898631"/>
                  <a:pt x="1539385" y="2854174"/>
                  <a:pt x="1532914" y="2822792"/>
                </a:cubicBezTo>
                <a:cubicBezTo>
                  <a:pt x="1513962" y="2829068"/>
                  <a:pt x="1495472" y="2829591"/>
                  <a:pt x="1482992" y="2842144"/>
                </a:cubicBezTo>
                <a:cubicBezTo>
                  <a:pt x="1401175" y="2936290"/>
                  <a:pt x="1287464" y="2917460"/>
                  <a:pt x="1193168" y="2879802"/>
                </a:cubicBezTo>
                <a:cubicBezTo>
                  <a:pt x="1073448" y="2835868"/>
                  <a:pt x="1010583" y="2722370"/>
                  <a:pt x="985160" y="2603120"/>
                </a:cubicBezTo>
                <a:cubicBezTo>
                  <a:pt x="953728" y="2465039"/>
                  <a:pt x="1092400" y="2301331"/>
                  <a:pt x="1237080" y="2288779"/>
                </a:cubicBezTo>
                <a:cubicBezTo>
                  <a:pt x="1268513" y="2282502"/>
                  <a:pt x="1300407" y="2257397"/>
                  <a:pt x="1331840" y="2257397"/>
                </a:cubicBezTo>
                <a:cubicBezTo>
                  <a:pt x="1369281" y="2263673"/>
                  <a:pt x="1425674" y="2238568"/>
                  <a:pt x="1444626" y="2301331"/>
                </a:cubicBezTo>
                <a:cubicBezTo>
                  <a:pt x="1451097" y="2313884"/>
                  <a:pt x="1482992" y="2320160"/>
                  <a:pt x="1482992" y="2320160"/>
                </a:cubicBezTo>
                <a:cubicBezTo>
                  <a:pt x="1495472" y="2295055"/>
                  <a:pt x="1513962" y="2257397"/>
                  <a:pt x="1507953" y="2251120"/>
                </a:cubicBezTo>
                <a:cubicBezTo>
                  <a:pt x="1470049" y="2213462"/>
                  <a:pt x="1476058" y="2131870"/>
                  <a:pt x="1388233" y="2144422"/>
                </a:cubicBezTo>
                <a:cubicBezTo>
                  <a:pt x="1375290" y="2150699"/>
                  <a:pt x="1350329" y="2119317"/>
                  <a:pt x="1343858" y="2100488"/>
                </a:cubicBezTo>
                <a:cubicBezTo>
                  <a:pt x="1324906" y="2062306"/>
                  <a:pt x="1306416" y="2030925"/>
                  <a:pt x="1256032" y="2043478"/>
                </a:cubicBezTo>
                <a:cubicBezTo>
                  <a:pt x="1199177" y="2056030"/>
                  <a:pt x="1186696" y="2018372"/>
                  <a:pt x="1205648" y="1986990"/>
                </a:cubicBezTo>
                <a:cubicBezTo>
                  <a:pt x="1262041" y="1917951"/>
                  <a:pt x="1212120" y="1880292"/>
                  <a:pt x="1180687" y="1830082"/>
                </a:cubicBezTo>
                <a:cubicBezTo>
                  <a:pt x="1167744" y="1811252"/>
                  <a:pt x="1148793" y="1791900"/>
                  <a:pt x="1136312" y="1773071"/>
                </a:cubicBezTo>
                <a:cubicBezTo>
                  <a:pt x="1174216" y="1760519"/>
                  <a:pt x="1218129" y="1747966"/>
                  <a:pt x="1262041" y="1735413"/>
                </a:cubicBezTo>
                <a:cubicBezTo>
                  <a:pt x="1243552" y="1691479"/>
                  <a:pt x="1230609" y="1653820"/>
                  <a:pt x="1211657" y="1609886"/>
                </a:cubicBezTo>
                <a:cubicBezTo>
                  <a:pt x="1218129" y="1609886"/>
                  <a:pt x="1224600" y="1603610"/>
                  <a:pt x="1224600" y="1603610"/>
                </a:cubicBezTo>
                <a:close/>
                <a:moveTo>
                  <a:pt x="2085290" y="1576935"/>
                </a:moveTo>
                <a:cubicBezTo>
                  <a:pt x="2078818" y="1634468"/>
                  <a:pt x="2162021" y="1577458"/>
                  <a:pt x="2149079" y="1634468"/>
                </a:cubicBezTo>
                <a:cubicBezTo>
                  <a:pt x="2143070" y="1647021"/>
                  <a:pt x="2098232" y="1653297"/>
                  <a:pt x="2072809" y="1659573"/>
                </a:cubicBezTo>
                <a:cubicBezTo>
                  <a:pt x="2066338" y="1640745"/>
                  <a:pt x="2059866" y="1615116"/>
                  <a:pt x="2059866" y="1590011"/>
                </a:cubicBezTo>
                <a:cubicBezTo>
                  <a:pt x="2066338" y="1583734"/>
                  <a:pt x="2078818" y="1583734"/>
                  <a:pt x="2085290" y="1576935"/>
                </a:cubicBezTo>
                <a:close/>
                <a:moveTo>
                  <a:pt x="505818" y="1540846"/>
                </a:moveTo>
                <a:cubicBezTo>
                  <a:pt x="505818" y="1559675"/>
                  <a:pt x="505818" y="1583734"/>
                  <a:pt x="499346" y="1608317"/>
                </a:cubicBezTo>
                <a:cubicBezTo>
                  <a:pt x="480395" y="1614070"/>
                  <a:pt x="454509" y="1620870"/>
                  <a:pt x="429086" y="1626623"/>
                </a:cubicBezTo>
                <a:cubicBezTo>
                  <a:pt x="422615" y="1602041"/>
                  <a:pt x="416606" y="1571705"/>
                  <a:pt x="410134" y="1559152"/>
                </a:cubicBezTo>
                <a:cubicBezTo>
                  <a:pt x="448500" y="1553399"/>
                  <a:pt x="473923" y="1547122"/>
                  <a:pt x="505818" y="1540846"/>
                </a:cubicBezTo>
                <a:close/>
                <a:moveTo>
                  <a:pt x="6570398" y="1382368"/>
                </a:moveTo>
                <a:cubicBezTo>
                  <a:pt x="6632800" y="1382368"/>
                  <a:pt x="6689194" y="1446178"/>
                  <a:pt x="6689194" y="1509464"/>
                </a:cubicBezTo>
                <a:cubicBezTo>
                  <a:pt x="6683184" y="1572751"/>
                  <a:pt x="6632800" y="1616685"/>
                  <a:pt x="6570398" y="1616685"/>
                </a:cubicBezTo>
                <a:cubicBezTo>
                  <a:pt x="6507996" y="1616685"/>
                  <a:pt x="6458074" y="1560198"/>
                  <a:pt x="6458074" y="1503188"/>
                </a:cubicBezTo>
                <a:cubicBezTo>
                  <a:pt x="6458074" y="1439901"/>
                  <a:pt x="6514468" y="1382368"/>
                  <a:pt x="6570398" y="1382368"/>
                </a:cubicBezTo>
                <a:close/>
                <a:moveTo>
                  <a:pt x="1462191" y="1230689"/>
                </a:moveTo>
                <a:cubicBezTo>
                  <a:pt x="1537536" y="1249518"/>
                  <a:pt x="1518584" y="1306529"/>
                  <a:pt x="1525056" y="1350986"/>
                </a:cubicBezTo>
                <a:cubicBezTo>
                  <a:pt x="1525056" y="1395443"/>
                  <a:pt x="1518584" y="1433102"/>
                  <a:pt x="1518584" y="1477036"/>
                </a:cubicBezTo>
                <a:cubicBezTo>
                  <a:pt x="1525056" y="1477036"/>
                  <a:pt x="1537536" y="1477036"/>
                  <a:pt x="1543545" y="1477036"/>
                </a:cubicBezTo>
                <a:cubicBezTo>
                  <a:pt x="1550016" y="1458207"/>
                  <a:pt x="1556488" y="1439378"/>
                  <a:pt x="1562497" y="1420549"/>
                </a:cubicBezTo>
                <a:cubicBezTo>
                  <a:pt x="1568968" y="1426826"/>
                  <a:pt x="1574977" y="1426826"/>
                  <a:pt x="1581449" y="1426826"/>
                </a:cubicBezTo>
                <a:cubicBezTo>
                  <a:pt x="1574977" y="1445655"/>
                  <a:pt x="1575440" y="1470760"/>
                  <a:pt x="1568968" y="1490112"/>
                </a:cubicBezTo>
                <a:cubicBezTo>
                  <a:pt x="1575440" y="1490112"/>
                  <a:pt x="1581449" y="1483313"/>
                  <a:pt x="1581449" y="1483313"/>
                </a:cubicBezTo>
                <a:cubicBezTo>
                  <a:pt x="1612881" y="1521494"/>
                  <a:pt x="1637842" y="1553399"/>
                  <a:pt x="1663265" y="1597333"/>
                </a:cubicBezTo>
                <a:cubicBezTo>
                  <a:pt x="1681755" y="1635514"/>
                  <a:pt x="1694697" y="1679449"/>
                  <a:pt x="1713649" y="1723383"/>
                </a:cubicBezTo>
                <a:cubicBezTo>
                  <a:pt x="1682217" y="1730183"/>
                  <a:pt x="1656794" y="1730183"/>
                  <a:pt x="1625362" y="1736459"/>
                </a:cubicBezTo>
                <a:cubicBezTo>
                  <a:pt x="1556026" y="1755288"/>
                  <a:pt x="1512113" y="1717630"/>
                  <a:pt x="1480681" y="1666896"/>
                </a:cubicBezTo>
                <a:cubicBezTo>
                  <a:pt x="1468200" y="1692002"/>
                  <a:pt x="1455720" y="1723906"/>
                  <a:pt x="1436768" y="1742736"/>
                </a:cubicBezTo>
                <a:cubicBezTo>
                  <a:pt x="1433532" y="1745874"/>
                  <a:pt x="1424287" y="1741166"/>
                  <a:pt x="1412731" y="1734890"/>
                </a:cubicBezTo>
                <a:lnTo>
                  <a:pt x="1376677" y="1718676"/>
                </a:lnTo>
                <a:lnTo>
                  <a:pt x="1375752" y="1717107"/>
                </a:lnTo>
                <a:lnTo>
                  <a:pt x="1374366" y="1717630"/>
                </a:lnTo>
                <a:lnTo>
                  <a:pt x="1374366" y="1717107"/>
                </a:lnTo>
                <a:cubicBezTo>
                  <a:pt x="1374366" y="1673173"/>
                  <a:pt x="1374366" y="1635514"/>
                  <a:pt x="1374366" y="1591057"/>
                </a:cubicBezTo>
                <a:cubicBezTo>
                  <a:pt x="1355414" y="1584780"/>
                  <a:pt x="1336462" y="1584780"/>
                  <a:pt x="1317510" y="1578504"/>
                </a:cubicBezTo>
                <a:cubicBezTo>
                  <a:pt x="1317510" y="1572227"/>
                  <a:pt x="1317510" y="1572227"/>
                  <a:pt x="1317510" y="1565428"/>
                </a:cubicBezTo>
                <a:cubicBezTo>
                  <a:pt x="1361423" y="1565428"/>
                  <a:pt x="1405798" y="1565428"/>
                  <a:pt x="1462191" y="1565428"/>
                </a:cubicBezTo>
                <a:cubicBezTo>
                  <a:pt x="1462191" y="1458207"/>
                  <a:pt x="1462191" y="1350986"/>
                  <a:pt x="1462191" y="1230689"/>
                </a:cubicBezTo>
                <a:close/>
                <a:moveTo>
                  <a:pt x="2103317" y="1023569"/>
                </a:moveTo>
                <a:cubicBezTo>
                  <a:pt x="2121344" y="1025139"/>
                  <a:pt x="2138909" y="1038214"/>
                  <a:pt x="2154626" y="1057043"/>
                </a:cubicBezTo>
                <a:cubicBezTo>
                  <a:pt x="2192067" y="1094701"/>
                  <a:pt x="2179586" y="1132360"/>
                  <a:pt x="2141683" y="1164265"/>
                </a:cubicBezTo>
                <a:cubicBezTo>
                  <a:pt x="2129202" y="1176817"/>
                  <a:pt x="2116722" y="1201923"/>
                  <a:pt x="2103779" y="1220752"/>
                </a:cubicBezTo>
                <a:cubicBezTo>
                  <a:pt x="2072809" y="1176817"/>
                  <a:pt x="2034906" y="1126606"/>
                  <a:pt x="1997464" y="1075873"/>
                </a:cubicBezTo>
                <a:cubicBezTo>
                  <a:pt x="2015954" y="1069596"/>
                  <a:pt x="2034906" y="1069596"/>
                  <a:pt x="2047848" y="1057043"/>
                </a:cubicBezTo>
                <a:cubicBezTo>
                  <a:pt x="2066338" y="1031415"/>
                  <a:pt x="2085290" y="1022000"/>
                  <a:pt x="2103317" y="1023569"/>
                </a:cubicBezTo>
                <a:close/>
                <a:moveTo>
                  <a:pt x="681007" y="1018339"/>
                </a:moveTo>
                <a:cubicBezTo>
                  <a:pt x="744333" y="1016770"/>
                  <a:pt x="807198" y="1037168"/>
                  <a:pt x="845102" y="1081626"/>
                </a:cubicBezTo>
                <a:cubicBezTo>
                  <a:pt x="883005" y="1131837"/>
                  <a:pt x="901957" y="1188324"/>
                  <a:pt x="927380" y="1238534"/>
                </a:cubicBezTo>
                <a:cubicBezTo>
                  <a:pt x="933389" y="1251088"/>
                  <a:pt x="914437" y="1263640"/>
                  <a:pt x="914437" y="1276193"/>
                </a:cubicBezTo>
                <a:cubicBezTo>
                  <a:pt x="914437" y="1295022"/>
                  <a:pt x="920909" y="1314374"/>
                  <a:pt x="927380" y="1333203"/>
                </a:cubicBezTo>
                <a:cubicBezTo>
                  <a:pt x="983773" y="1352032"/>
                  <a:pt x="1040629" y="1370861"/>
                  <a:pt x="1097022" y="1389690"/>
                </a:cubicBezTo>
                <a:cubicBezTo>
                  <a:pt x="1122445" y="1389690"/>
                  <a:pt x="1147406" y="1389690"/>
                  <a:pt x="1172367" y="1389690"/>
                </a:cubicBezTo>
                <a:cubicBezTo>
                  <a:pt x="1197790" y="1427872"/>
                  <a:pt x="1216742" y="1465530"/>
                  <a:pt x="1248174" y="1522017"/>
                </a:cubicBezTo>
                <a:cubicBezTo>
                  <a:pt x="1204262" y="1490635"/>
                  <a:pt x="1172829" y="1471806"/>
                  <a:pt x="1141397" y="1452977"/>
                </a:cubicBezTo>
                <a:cubicBezTo>
                  <a:pt x="1134926" y="1459253"/>
                  <a:pt x="1134926" y="1471806"/>
                  <a:pt x="1128454" y="1478082"/>
                </a:cubicBezTo>
                <a:cubicBezTo>
                  <a:pt x="1121983" y="1503188"/>
                  <a:pt x="1115974" y="1528816"/>
                  <a:pt x="1109965" y="1553921"/>
                </a:cubicBezTo>
                <a:cubicBezTo>
                  <a:pt x="1097022" y="1535093"/>
                  <a:pt x="1084542" y="1515740"/>
                  <a:pt x="1065590" y="1496912"/>
                </a:cubicBezTo>
                <a:cubicBezTo>
                  <a:pt x="1065590" y="1490635"/>
                  <a:pt x="1059580" y="1484359"/>
                  <a:pt x="1053109" y="1484359"/>
                </a:cubicBezTo>
                <a:cubicBezTo>
                  <a:pt x="1040629" y="1484359"/>
                  <a:pt x="1034157" y="1490635"/>
                  <a:pt x="1021677" y="1490635"/>
                </a:cubicBezTo>
                <a:cubicBezTo>
                  <a:pt x="1021677" y="1528293"/>
                  <a:pt x="1015206" y="1572227"/>
                  <a:pt x="1021677" y="1609886"/>
                </a:cubicBezTo>
                <a:cubicBezTo>
                  <a:pt x="1028148" y="1641791"/>
                  <a:pt x="1047100" y="1666896"/>
                  <a:pt x="1065590" y="1698278"/>
                </a:cubicBezTo>
                <a:cubicBezTo>
                  <a:pt x="1034157" y="1685725"/>
                  <a:pt x="1008734" y="1673173"/>
                  <a:pt x="983773" y="1666896"/>
                </a:cubicBezTo>
                <a:cubicBezTo>
                  <a:pt x="964822" y="1717107"/>
                  <a:pt x="946332" y="1767841"/>
                  <a:pt x="927380" y="1818051"/>
                </a:cubicBezTo>
                <a:cubicBezTo>
                  <a:pt x="927380" y="1818051"/>
                  <a:pt x="920909" y="1811775"/>
                  <a:pt x="920909" y="1811775"/>
                </a:cubicBezTo>
                <a:cubicBezTo>
                  <a:pt x="914437" y="1723383"/>
                  <a:pt x="845564" y="1704554"/>
                  <a:pt x="782237" y="1698278"/>
                </a:cubicBezTo>
                <a:cubicBezTo>
                  <a:pt x="731853" y="1692002"/>
                  <a:pt x="681469" y="1704554"/>
                  <a:pt x="624613" y="1704554"/>
                </a:cubicBezTo>
                <a:cubicBezTo>
                  <a:pt x="612133" y="1704554"/>
                  <a:pt x="580701" y="1698278"/>
                  <a:pt x="574229" y="1685725"/>
                </a:cubicBezTo>
                <a:cubicBezTo>
                  <a:pt x="561749" y="1635514"/>
                  <a:pt x="536788" y="1572227"/>
                  <a:pt x="549268" y="1522017"/>
                </a:cubicBezTo>
                <a:cubicBezTo>
                  <a:pt x="574692" y="1439901"/>
                  <a:pt x="542797" y="1415318"/>
                  <a:pt x="467452" y="1409043"/>
                </a:cubicBezTo>
                <a:cubicBezTo>
                  <a:pt x="454509" y="1409043"/>
                  <a:pt x="448500" y="1395967"/>
                  <a:pt x="423077" y="1383414"/>
                </a:cubicBezTo>
                <a:cubicBezTo>
                  <a:pt x="448500" y="1370861"/>
                  <a:pt x="460981" y="1364585"/>
                  <a:pt x="479932" y="1352032"/>
                </a:cubicBezTo>
                <a:cubicBezTo>
                  <a:pt x="429548" y="1264163"/>
                  <a:pt x="429548" y="1175771"/>
                  <a:pt x="511365" y="1087379"/>
                </a:cubicBezTo>
                <a:cubicBezTo>
                  <a:pt x="552042" y="1043445"/>
                  <a:pt x="617218" y="1019908"/>
                  <a:pt x="681007" y="1018339"/>
                </a:cubicBezTo>
                <a:close/>
                <a:moveTo>
                  <a:pt x="6992422" y="897519"/>
                </a:moveTo>
                <a:cubicBezTo>
                  <a:pt x="7023854" y="897519"/>
                  <a:pt x="7048354" y="928901"/>
                  <a:pt x="7098276" y="960283"/>
                </a:cubicBezTo>
                <a:cubicBezTo>
                  <a:pt x="7048354" y="998464"/>
                  <a:pt x="7016920" y="1036122"/>
                  <a:pt x="6998432" y="1029846"/>
                </a:cubicBezTo>
                <a:cubicBezTo>
                  <a:pt x="6973470" y="1023569"/>
                  <a:pt x="6936028" y="992188"/>
                  <a:pt x="6929558" y="960283"/>
                </a:cubicBezTo>
                <a:cubicBezTo>
                  <a:pt x="6923548" y="941454"/>
                  <a:pt x="6967462" y="897519"/>
                  <a:pt x="6992422" y="897519"/>
                </a:cubicBezTo>
                <a:close/>
                <a:moveTo>
                  <a:pt x="7471764" y="689876"/>
                </a:moveTo>
                <a:cubicBezTo>
                  <a:pt x="7490716" y="689876"/>
                  <a:pt x="7509206" y="714982"/>
                  <a:pt x="7540638" y="740610"/>
                </a:cubicBezTo>
                <a:cubicBezTo>
                  <a:pt x="7503196" y="759439"/>
                  <a:pt x="7484708" y="778791"/>
                  <a:pt x="7465756" y="778791"/>
                </a:cubicBezTo>
                <a:cubicBezTo>
                  <a:pt x="7453276" y="778791"/>
                  <a:pt x="7428776" y="746887"/>
                  <a:pt x="7428776" y="734334"/>
                </a:cubicBezTo>
                <a:cubicBezTo>
                  <a:pt x="7428776" y="714982"/>
                  <a:pt x="7459284" y="689876"/>
                  <a:pt x="7471764" y="689876"/>
                </a:cubicBezTo>
                <a:close/>
                <a:moveTo>
                  <a:pt x="2772640" y="668955"/>
                </a:moveTo>
                <a:cubicBezTo>
                  <a:pt x="2792978" y="669478"/>
                  <a:pt x="2816552" y="672616"/>
                  <a:pt x="2835504" y="672616"/>
                </a:cubicBezTo>
                <a:cubicBezTo>
                  <a:pt x="2835504" y="685169"/>
                  <a:pt x="2835504" y="691446"/>
                  <a:pt x="2835504" y="703998"/>
                </a:cubicBezTo>
                <a:cubicBezTo>
                  <a:pt x="2816552" y="697722"/>
                  <a:pt x="2791129" y="697722"/>
                  <a:pt x="2753688" y="691446"/>
                </a:cubicBezTo>
                <a:cubicBezTo>
                  <a:pt x="2753688" y="779838"/>
                  <a:pt x="2753688" y="874506"/>
                  <a:pt x="2753688" y="956622"/>
                </a:cubicBezTo>
                <a:cubicBezTo>
                  <a:pt x="2659853" y="874506"/>
                  <a:pt x="2647373" y="774084"/>
                  <a:pt x="2728727" y="678893"/>
                </a:cubicBezTo>
                <a:cubicBezTo>
                  <a:pt x="2735198" y="669478"/>
                  <a:pt x="2752301" y="667909"/>
                  <a:pt x="2772640" y="668955"/>
                </a:cubicBezTo>
                <a:close/>
                <a:moveTo>
                  <a:pt x="6657760" y="484849"/>
                </a:moveTo>
                <a:cubicBezTo>
                  <a:pt x="6714616" y="484849"/>
                  <a:pt x="6758528" y="528783"/>
                  <a:pt x="6752520" y="598346"/>
                </a:cubicBezTo>
                <a:cubicBezTo>
                  <a:pt x="6746048" y="642281"/>
                  <a:pt x="6720626" y="673663"/>
                  <a:pt x="6657760" y="679939"/>
                </a:cubicBezTo>
                <a:cubicBezTo>
                  <a:pt x="6601368" y="679939"/>
                  <a:pt x="6557456" y="635481"/>
                  <a:pt x="6563926" y="578994"/>
                </a:cubicBezTo>
                <a:cubicBezTo>
                  <a:pt x="6569936" y="522507"/>
                  <a:pt x="6601368" y="491125"/>
                  <a:pt x="6657760" y="484849"/>
                </a:cubicBezTo>
                <a:close/>
                <a:moveTo>
                  <a:pt x="4517592" y="208166"/>
                </a:moveTo>
                <a:cubicBezTo>
                  <a:pt x="4612352" y="208166"/>
                  <a:pt x="4719592" y="320617"/>
                  <a:pt x="4713120" y="426792"/>
                </a:cubicBezTo>
                <a:cubicBezTo>
                  <a:pt x="4706648" y="514661"/>
                  <a:pt x="4624832" y="633389"/>
                  <a:pt x="4498180" y="627113"/>
                </a:cubicBezTo>
                <a:cubicBezTo>
                  <a:pt x="4384930" y="620837"/>
                  <a:pt x="4283700" y="508385"/>
                  <a:pt x="4290172" y="395934"/>
                </a:cubicBezTo>
                <a:cubicBezTo>
                  <a:pt x="4296180" y="295512"/>
                  <a:pt x="4397410" y="208166"/>
                  <a:pt x="4517592" y="208166"/>
                </a:cubicBezTo>
                <a:close/>
                <a:moveTo>
                  <a:pt x="7200892" y="0"/>
                </a:moveTo>
                <a:cubicBezTo>
                  <a:pt x="7296114" y="0"/>
                  <a:pt x="7372384" y="75316"/>
                  <a:pt x="7372384" y="169985"/>
                </a:cubicBezTo>
                <a:cubicBezTo>
                  <a:pt x="7372384" y="264130"/>
                  <a:pt x="7302584" y="339970"/>
                  <a:pt x="7200892" y="339970"/>
                </a:cubicBezTo>
                <a:cubicBezTo>
                  <a:pt x="7111680" y="339970"/>
                  <a:pt x="7035872" y="264130"/>
                  <a:pt x="7035872" y="169985"/>
                </a:cubicBezTo>
                <a:cubicBezTo>
                  <a:pt x="7035872" y="75316"/>
                  <a:pt x="7105672" y="0"/>
                  <a:pt x="7200892" y="0"/>
                </a:cubicBez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2" name="Title">
            <a:extLst>
              <a:ext uri="{FF2B5EF4-FFF2-40B4-BE49-F238E27FC236}">
                <a16:creationId xmlns:a16="http://schemas.microsoft.com/office/drawing/2014/main" id="{C31A47FE-4748-473D-ABAE-2A95F8705D1A}"/>
              </a:ext>
            </a:extLst>
          </p:cNvPr>
          <p:cNvSpPr txBox="1">
            <a:spLocks noGrp="1"/>
          </p:cNvSpPr>
          <p:nvPr>
            <p:ph type="body" sz="quarter" idx="146" hasCustomPrompt="1"/>
          </p:nvPr>
        </p:nvSpPr>
        <p:spPr>
          <a:xfrm>
            <a:off x="2402606" y="2473750"/>
            <a:ext cx="6231938"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3" name="Double Click to edit text">
            <a:extLst>
              <a:ext uri="{FF2B5EF4-FFF2-40B4-BE49-F238E27FC236}">
                <a16:creationId xmlns:a16="http://schemas.microsoft.com/office/drawing/2014/main" id="{662A1B97-DC6A-4EBD-AB33-E94A5F64213F}"/>
              </a:ext>
            </a:extLst>
          </p:cNvPr>
          <p:cNvSpPr txBox="1">
            <a:spLocks noGrp="1"/>
          </p:cNvSpPr>
          <p:nvPr>
            <p:ph type="body" sz="quarter" idx="147" hasCustomPrompt="1"/>
          </p:nvPr>
        </p:nvSpPr>
        <p:spPr>
          <a:xfrm>
            <a:off x="2397482" y="3848943"/>
            <a:ext cx="6231938"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4" name="Double Click to edit text">
            <a:extLst>
              <a:ext uri="{FF2B5EF4-FFF2-40B4-BE49-F238E27FC236}">
                <a16:creationId xmlns:a16="http://schemas.microsoft.com/office/drawing/2014/main" id="{E4E58CD1-75AB-40BB-94A3-C06979C51A2E}"/>
              </a:ext>
            </a:extLst>
          </p:cNvPr>
          <p:cNvSpPr txBox="1">
            <a:spLocks noGrp="1"/>
          </p:cNvSpPr>
          <p:nvPr>
            <p:ph type="body" sz="quarter" idx="148" hasCustomPrompt="1"/>
          </p:nvPr>
        </p:nvSpPr>
        <p:spPr>
          <a:xfrm>
            <a:off x="2414719" y="5236154"/>
            <a:ext cx="7116118" cy="157422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765616890"/>
      </p:ext>
    </p:extLst>
  </p:cSld>
  <p:clrMapOvr>
    <a:masterClrMapping/>
  </p:clrMapOvr>
  <p:transition spd="med"/>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96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FEF9138F-8F84-40E2-BEBA-5058BFD9D0C9}"/>
              </a:ext>
            </a:extLst>
          </p:cNvPr>
          <p:cNvSpPr>
            <a:spLocks noGrp="1"/>
          </p:cNvSpPr>
          <p:nvPr>
            <p:ph type="pic" sz="quarter" idx="137" hasCustomPrompt="1"/>
          </p:nvPr>
        </p:nvSpPr>
        <p:spPr>
          <a:xfrm>
            <a:off x="8571044" y="2413000"/>
            <a:ext cx="4381501" cy="8890000"/>
          </a:xfrm>
          <a:custGeom>
            <a:avLst/>
            <a:gdLst>
              <a:gd name="connsiteX0" fmla="*/ 0 w 4381501"/>
              <a:gd name="connsiteY0" fmla="*/ 0 h 8890000"/>
              <a:gd name="connsiteX1" fmla="*/ 4381501 w 4381501"/>
              <a:gd name="connsiteY1" fmla="*/ 0 h 8890000"/>
              <a:gd name="connsiteX2" fmla="*/ 4381501 w 4381501"/>
              <a:gd name="connsiteY2" fmla="*/ 8890000 h 8890000"/>
              <a:gd name="connsiteX3" fmla="*/ 0 w 4381501"/>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4381501" h="8890000">
                <a:moveTo>
                  <a:pt x="0" y="0"/>
                </a:moveTo>
                <a:lnTo>
                  <a:pt x="4381501" y="0"/>
                </a:lnTo>
                <a:lnTo>
                  <a:pt x="4381501"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7" name="Picture Placeholder 16">
            <a:extLst>
              <a:ext uri="{FF2B5EF4-FFF2-40B4-BE49-F238E27FC236}">
                <a16:creationId xmlns:a16="http://schemas.microsoft.com/office/drawing/2014/main" id="{EBBF837B-2660-4B6D-B21B-FBC2D04DB320}"/>
              </a:ext>
            </a:extLst>
          </p:cNvPr>
          <p:cNvSpPr>
            <a:spLocks noGrp="1"/>
          </p:cNvSpPr>
          <p:nvPr>
            <p:ph type="pic" sz="quarter" idx="138" hasCustomPrompt="1"/>
          </p:nvPr>
        </p:nvSpPr>
        <p:spPr>
          <a:xfrm>
            <a:off x="13079544" y="2410354"/>
            <a:ext cx="4381500" cy="4381501"/>
          </a:xfrm>
          <a:custGeom>
            <a:avLst/>
            <a:gdLst>
              <a:gd name="connsiteX0" fmla="*/ 0 w 4381500"/>
              <a:gd name="connsiteY0" fmla="*/ 0 h 4381501"/>
              <a:gd name="connsiteX1" fmla="*/ 4381500 w 4381500"/>
              <a:gd name="connsiteY1" fmla="*/ 0 h 4381501"/>
              <a:gd name="connsiteX2" fmla="*/ 4381500 w 4381500"/>
              <a:gd name="connsiteY2" fmla="*/ 4381501 h 4381501"/>
              <a:gd name="connsiteX3" fmla="*/ 0 w 43815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0" h="4381501">
                <a:moveTo>
                  <a:pt x="0" y="0"/>
                </a:moveTo>
                <a:lnTo>
                  <a:pt x="4381500" y="0"/>
                </a:lnTo>
                <a:lnTo>
                  <a:pt x="43815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5F8306BA-BD2D-42CA-8046-934D46250DF2}"/>
              </a:ext>
            </a:extLst>
          </p:cNvPr>
          <p:cNvSpPr>
            <a:spLocks noGrp="1"/>
          </p:cNvSpPr>
          <p:nvPr>
            <p:ph type="pic" sz="quarter" idx="139" hasCustomPrompt="1"/>
          </p:nvPr>
        </p:nvSpPr>
        <p:spPr>
          <a:xfrm>
            <a:off x="13079544" y="6924145"/>
            <a:ext cx="4381500" cy="4381501"/>
          </a:xfrm>
          <a:custGeom>
            <a:avLst/>
            <a:gdLst>
              <a:gd name="connsiteX0" fmla="*/ 0 w 4381500"/>
              <a:gd name="connsiteY0" fmla="*/ 0 h 4381501"/>
              <a:gd name="connsiteX1" fmla="*/ 4381500 w 4381500"/>
              <a:gd name="connsiteY1" fmla="*/ 0 h 4381501"/>
              <a:gd name="connsiteX2" fmla="*/ 4381500 w 4381500"/>
              <a:gd name="connsiteY2" fmla="*/ 4381501 h 4381501"/>
              <a:gd name="connsiteX3" fmla="*/ 0 w 43815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0" h="4381501">
                <a:moveTo>
                  <a:pt x="0" y="0"/>
                </a:moveTo>
                <a:lnTo>
                  <a:pt x="4381500" y="0"/>
                </a:lnTo>
                <a:lnTo>
                  <a:pt x="43815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E0E8DCF3-5CF3-4076-B507-BDEB754CF474}"/>
              </a:ext>
            </a:extLst>
          </p:cNvPr>
          <p:cNvSpPr>
            <a:spLocks noGrp="1"/>
          </p:cNvSpPr>
          <p:nvPr>
            <p:ph type="pic" sz="quarter" idx="140" hasCustomPrompt="1"/>
          </p:nvPr>
        </p:nvSpPr>
        <p:spPr>
          <a:xfrm>
            <a:off x="17588044" y="2410354"/>
            <a:ext cx="4381500" cy="8890001"/>
          </a:xfrm>
          <a:custGeom>
            <a:avLst/>
            <a:gdLst>
              <a:gd name="connsiteX0" fmla="*/ 0 w 4381500"/>
              <a:gd name="connsiteY0" fmla="*/ 0 h 8890001"/>
              <a:gd name="connsiteX1" fmla="*/ 4381500 w 4381500"/>
              <a:gd name="connsiteY1" fmla="*/ 0 h 8890001"/>
              <a:gd name="connsiteX2" fmla="*/ 4381500 w 4381500"/>
              <a:gd name="connsiteY2" fmla="*/ 8890001 h 8890001"/>
              <a:gd name="connsiteX3" fmla="*/ 0 w 4381500"/>
              <a:gd name="connsiteY3" fmla="*/ 8890001 h 8890001"/>
            </a:gdLst>
            <a:ahLst/>
            <a:cxnLst>
              <a:cxn ang="0">
                <a:pos x="connsiteX0" y="connsiteY0"/>
              </a:cxn>
              <a:cxn ang="0">
                <a:pos x="connsiteX1" y="connsiteY1"/>
              </a:cxn>
              <a:cxn ang="0">
                <a:pos x="connsiteX2" y="connsiteY2"/>
              </a:cxn>
              <a:cxn ang="0">
                <a:pos x="connsiteX3" y="connsiteY3"/>
              </a:cxn>
            </a:cxnLst>
            <a:rect l="l" t="t" r="r" b="b"/>
            <a:pathLst>
              <a:path w="4381500" h="8890001">
                <a:moveTo>
                  <a:pt x="0" y="0"/>
                </a:moveTo>
                <a:lnTo>
                  <a:pt x="4381500" y="0"/>
                </a:lnTo>
                <a:lnTo>
                  <a:pt x="4381500" y="8890001"/>
                </a:lnTo>
                <a:lnTo>
                  <a:pt x="0" y="889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151419227"/>
      </p:ext>
    </p:extLst>
  </p:cSld>
  <p:clrMapOvr>
    <a:masterClrMapping/>
  </p:clrMapOvr>
  <p:transition spd="med"/>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137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FEF9138F-8F84-40E2-BEBA-5058BFD9D0C9}"/>
              </a:ext>
            </a:extLst>
          </p:cNvPr>
          <p:cNvSpPr>
            <a:spLocks noGrp="1"/>
          </p:cNvSpPr>
          <p:nvPr>
            <p:ph type="pic" sz="quarter" idx="137" hasCustomPrompt="1"/>
          </p:nvPr>
        </p:nvSpPr>
        <p:spPr>
          <a:xfrm>
            <a:off x="8571044" y="2413000"/>
            <a:ext cx="4381501" cy="8890000"/>
          </a:xfrm>
          <a:custGeom>
            <a:avLst/>
            <a:gdLst>
              <a:gd name="connsiteX0" fmla="*/ 0 w 4381501"/>
              <a:gd name="connsiteY0" fmla="*/ 0 h 8890000"/>
              <a:gd name="connsiteX1" fmla="*/ 4381501 w 4381501"/>
              <a:gd name="connsiteY1" fmla="*/ 0 h 8890000"/>
              <a:gd name="connsiteX2" fmla="*/ 4381501 w 4381501"/>
              <a:gd name="connsiteY2" fmla="*/ 8890000 h 8890000"/>
              <a:gd name="connsiteX3" fmla="*/ 0 w 4381501"/>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4381501" h="8890000">
                <a:moveTo>
                  <a:pt x="0" y="0"/>
                </a:moveTo>
                <a:lnTo>
                  <a:pt x="4381501" y="0"/>
                </a:lnTo>
                <a:lnTo>
                  <a:pt x="4381501"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7" name="Picture Placeholder 16">
            <a:extLst>
              <a:ext uri="{FF2B5EF4-FFF2-40B4-BE49-F238E27FC236}">
                <a16:creationId xmlns:a16="http://schemas.microsoft.com/office/drawing/2014/main" id="{EBBF837B-2660-4B6D-B21B-FBC2D04DB320}"/>
              </a:ext>
            </a:extLst>
          </p:cNvPr>
          <p:cNvSpPr>
            <a:spLocks noGrp="1"/>
          </p:cNvSpPr>
          <p:nvPr>
            <p:ph type="pic" sz="quarter" idx="138" hasCustomPrompt="1"/>
          </p:nvPr>
        </p:nvSpPr>
        <p:spPr>
          <a:xfrm>
            <a:off x="13079544" y="2410354"/>
            <a:ext cx="4381500" cy="4381501"/>
          </a:xfrm>
          <a:custGeom>
            <a:avLst/>
            <a:gdLst>
              <a:gd name="connsiteX0" fmla="*/ 0 w 4381500"/>
              <a:gd name="connsiteY0" fmla="*/ 0 h 4381501"/>
              <a:gd name="connsiteX1" fmla="*/ 4381500 w 4381500"/>
              <a:gd name="connsiteY1" fmla="*/ 0 h 4381501"/>
              <a:gd name="connsiteX2" fmla="*/ 4381500 w 4381500"/>
              <a:gd name="connsiteY2" fmla="*/ 4381501 h 4381501"/>
              <a:gd name="connsiteX3" fmla="*/ 0 w 43815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0" h="4381501">
                <a:moveTo>
                  <a:pt x="0" y="0"/>
                </a:moveTo>
                <a:lnTo>
                  <a:pt x="4381500" y="0"/>
                </a:lnTo>
                <a:lnTo>
                  <a:pt x="43815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5F8306BA-BD2D-42CA-8046-934D46250DF2}"/>
              </a:ext>
            </a:extLst>
          </p:cNvPr>
          <p:cNvSpPr>
            <a:spLocks noGrp="1"/>
          </p:cNvSpPr>
          <p:nvPr>
            <p:ph type="pic" sz="quarter" idx="139" hasCustomPrompt="1"/>
          </p:nvPr>
        </p:nvSpPr>
        <p:spPr>
          <a:xfrm>
            <a:off x="13079544" y="6924145"/>
            <a:ext cx="4381500" cy="4381501"/>
          </a:xfrm>
          <a:custGeom>
            <a:avLst/>
            <a:gdLst>
              <a:gd name="connsiteX0" fmla="*/ 0 w 4381500"/>
              <a:gd name="connsiteY0" fmla="*/ 0 h 4381501"/>
              <a:gd name="connsiteX1" fmla="*/ 4381500 w 4381500"/>
              <a:gd name="connsiteY1" fmla="*/ 0 h 4381501"/>
              <a:gd name="connsiteX2" fmla="*/ 4381500 w 4381500"/>
              <a:gd name="connsiteY2" fmla="*/ 4381501 h 4381501"/>
              <a:gd name="connsiteX3" fmla="*/ 0 w 43815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0" h="4381501">
                <a:moveTo>
                  <a:pt x="0" y="0"/>
                </a:moveTo>
                <a:lnTo>
                  <a:pt x="4381500" y="0"/>
                </a:lnTo>
                <a:lnTo>
                  <a:pt x="43815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E0E8DCF3-5CF3-4076-B507-BDEB754CF474}"/>
              </a:ext>
            </a:extLst>
          </p:cNvPr>
          <p:cNvSpPr>
            <a:spLocks noGrp="1"/>
          </p:cNvSpPr>
          <p:nvPr>
            <p:ph type="pic" sz="quarter" idx="140" hasCustomPrompt="1"/>
          </p:nvPr>
        </p:nvSpPr>
        <p:spPr>
          <a:xfrm>
            <a:off x="17588044" y="2410354"/>
            <a:ext cx="4381500" cy="8890001"/>
          </a:xfrm>
          <a:custGeom>
            <a:avLst/>
            <a:gdLst>
              <a:gd name="connsiteX0" fmla="*/ 0 w 4381500"/>
              <a:gd name="connsiteY0" fmla="*/ 0 h 8890001"/>
              <a:gd name="connsiteX1" fmla="*/ 4381500 w 4381500"/>
              <a:gd name="connsiteY1" fmla="*/ 0 h 8890001"/>
              <a:gd name="connsiteX2" fmla="*/ 4381500 w 4381500"/>
              <a:gd name="connsiteY2" fmla="*/ 8890001 h 8890001"/>
              <a:gd name="connsiteX3" fmla="*/ 0 w 4381500"/>
              <a:gd name="connsiteY3" fmla="*/ 8890001 h 8890001"/>
            </a:gdLst>
            <a:ahLst/>
            <a:cxnLst>
              <a:cxn ang="0">
                <a:pos x="connsiteX0" y="connsiteY0"/>
              </a:cxn>
              <a:cxn ang="0">
                <a:pos x="connsiteX1" y="connsiteY1"/>
              </a:cxn>
              <a:cxn ang="0">
                <a:pos x="connsiteX2" y="connsiteY2"/>
              </a:cxn>
              <a:cxn ang="0">
                <a:pos x="connsiteX3" y="connsiteY3"/>
              </a:cxn>
            </a:cxnLst>
            <a:rect l="l" t="t" r="r" b="b"/>
            <a:pathLst>
              <a:path w="4381500" h="8890001">
                <a:moveTo>
                  <a:pt x="0" y="0"/>
                </a:moveTo>
                <a:lnTo>
                  <a:pt x="4381500" y="0"/>
                </a:lnTo>
                <a:lnTo>
                  <a:pt x="4381500" y="8890001"/>
                </a:lnTo>
                <a:lnTo>
                  <a:pt x="0" y="889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3" name="O">
            <a:extLst>
              <a:ext uri="{FF2B5EF4-FFF2-40B4-BE49-F238E27FC236}">
                <a16:creationId xmlns:a16="http://schemas.microsoft.com/office/drawing/2014/main" id="{BC0F6829-950B-4CDF-850E-4B70FFF3A9D4}"/>
              </a:ext>
            </a:extLst>
          </p:cNvPr>
          <p:cNvSpPr txBox="1">
            <a:spLocks noGrp="1"/>
          </p:cNvSpPr>
          <p:nvPr>
            <p:ph type="body" sz="quarter" idx="130" hasCustomPrompt="1"/>
          </p:nvPr>
        </p:nvSpPr>
        <p:spPr>
          <a:xfrm>
            <a:off x="2454470" y="2813457"/>
            <a:ext cx="1025922" cy="1231106"/>
          </a:xfrm>
          <a:prstGeom prst="rect">
            <a:avLst/>
          </a:prstGeom>
        </p:spPr>
        <p:txBody>
          <a:bodyPr wrap="none" lIns="0" tIns="0" rIns="0" bIns="0" anchor="b">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24" name="Double Click to edit text">
            <a:extLst>
              <a:ext uri="{FF2B5EF4-FFF2-40B4-BE49-F238E27FC236}">
                <a16:creationId xmlns:a16="http://schemas.microsoft.com/office/drawing/2014/main" id="{ED4FB821-4881-43DD-861B-C99CC7F1BFB5}"/>
              </a:ext>
            </a:extLst>
          </p:cNvPr>
          <p:cNvSpPr txBox="1">
            <a:spLocks noGrp="1"/>
          </p:cNvSpPr>
          <p:nvPr>
            <p:ph type="body" sz="quarter" idx="141" hasCustomPrompt="1"/>
          </p:nvPr>
        </p:nvSpPr>
        <p:spPr>
          <a:xfrm>
            <a:off x="2454470" y="5442313"/>
            <a:ext cx="4517830" cy="79195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Title">
            <a:extLst>
              <a:ext uri="{FF2B5EF4-FFF2-40B4-BE49-F238E27FC236}">
                <a16:creationId xmlns:a16="http://schemas.microsoft.com/office/drawing/2014/main" id="{3FE56026-B531-44BB-AB20-FA688DCA1381}"/>
              </a:ext>
            </a:extLst>
          </p:cNvPr>
          <p:cNvSpPr txBox="1">
            <a:spLocks noGrp="1"/>
          </p:cNvSpPr>
          <p:nvPr>
            <p:ph type="body" sz="quarter" idx="144" hasCustomPrompt="1"/>
          </p:nvPr>
        </p:nvSpPr>
        <p:spPr>
          <a:xfrm>
            <a:off x="2454470" y="4126522"/>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9" name="O">
            <a:extLst>
              <a:ext uri="{FF2B5EF4-FFF2-40B4-BE49-F238E27FC236}">
                <a16:creationId xmlns:a16="http://schemas.microsoft.com/office/drawing/2014/main" id="{E243A6DF-7CDA-44C3-B7FC-EA59BCDB154F}"/>
              </a:ext>
            </a:extLst>
          </p:cNvPr>
          <p:cNvSpPr txBox="1">
            <a:spLocks noGrp="1"/>
          </p:cNvSpPr>
          <p:nvPr>
            <p:ph type="body" sz="quarter" idx="145" hasCustomPrompt="1"/>
          </p:nvPr>
        </p:nvSpPr>
        <p:spPr>
          <a:xfrm>
            <a:off x="2454470" y="7302000"/>
            <a:ext cx="1025922" cy="1231106"/>
          </a:xfrm>
          <a:prstGeom prst="rect">
            <a:avLst/>
          </a:prstGeom>
        </p:spPr>
        <p:txBody>
          <a:bodyPr wrap="none" lIns="0" tIns="0" rIns="0" bIns="0" anchor="b">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0" name="Double Click to edit text">
            <a:extLst>
              <a:ext uri="{FF2B5EF4-FFF2-40B4-BE49-F238E27FC236}">
                <a16:creationId xmlns:a16="http://schemas.microsoft.com/office/drawing/2014/main" id="{27C12299-A1CD-48C6-832E-3FFFDDBD9C97}"/>
              </a:ext>
            </a:extLst>
          </p:cNvPr>
          <p:cNvSpPr txBox="1">
            <a:spLocks noGrp="1"/>
          </p:cNvSpPr>
          <p:nvPr>
            <p:ph type="body" sz="quarter" idx="146" hasCustomPrompt="1"/>
          </p:nvPr>
        </p:nvSpPr>
        <p:spPr>
          <a:xfrm>
            <a:off x="2454470" y="9928950"/>
            <a:ext cx="4517830" cy="79195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1" name="Title">
            <a:extLst>
              <a:ext uri="{FF2B5EF4-FFF2-40B4-BE49-F238E27FC236}">
                <a16:creationId xmlns:a16="http://schemas.microsoft.com/office/drawing/2014/main" id="{E5652C7A-C0F8-46C7-A4E4-8E6D1EEAA6D6}"/>
              </a:ext>
            </a:extLst>
          </p:cNvPr>
          <p:cNvSpPr txBox="1">
            <a:spLocks noGrp="1"/>
          </p:cNvSpPr>
          <p:nvPr>
            <p:ph type="body" sz="quarter" idx="147" hasCustomPrompt="1"/>
          </p:nvPr>
        </p:nvSpPr>
        <p:spPr>
          <a:xfrm>
            <a:off x="2454470" y="8622685"/>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1777189702"/>
      </p:ext>
    </p:extLst>
  </p:cSld>
  <p:clrMapOvr>
    <a:masterClrMapping/>
  </p:clrMapOvr>
  <p:transition spd="med"/>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97_Main Slide">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88D26D3E-B2FC-4A07-B9FB-EBB7726ED0AA}"/>
              </a:ext>
            </a:extLst>
          </p:cNvPr>
          <p:cNvSpPr>
            <a:spLocks noGrp="1"/>
          </p:cNvSpPr>
          <p:nvPr>
            <p:ph type="pic" sz="quarter" idx="139" hasCustomPrompt="1"/>
          </p:nvPr>
        </p:nvSpPr>
        <p:spPr>
          <a:xfrm>
            <a:off x="0" y="-1"/>
            <a:ext cx="7747001" cy="13716001"/>
          </a:xfrm>
          <a:custGeom>
            <a:avLst/>
            <a:gdLst>
              <a:gd name="connsiteX0" fmla="*/ 0 w 7747001"/>
              <a:gd name="connsiteY0" fmla="*/ 0 h 13716001"/>
              <a:gd name="connsiteX1" fmla="*/ 7747001 w 7747001"/>
              <a:gd name="connsiteY1" fmla="*/ 0 h 13716001"/>
              <a:gd name="connsiteX2" fmla="*/ 7747001 w 7747001"/>
              <a:gd name="connsiteY2" fmla="*/ 13716001 h 13716001"/>
              <a:gd name="connsiteX3" fmla="*/ 0 w 7747001"/>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7747001" h="13716001">
                <a:moveTo>
                  <a:pt x="0" y="0"/>
                </a:moveTo>
                <a:lnTo>
                  <a:pt x="7747001" y="0"/>
                </a:lnTo>
                <a:lnTo>
                  <a:pt x="7747001"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189824912"/>
      </p:ext>
    </p:extLst>
  </p:cSld>
  <p:clrMapOvr>
    <a:masterClrMapping/>
  </p:clrMapOvr>
  <p:transition spd="med"/>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138_Main Slide">
    <p:spTree>
      <p:nvGrpSpPr>
        <p:cNvPr id="1" name=""/>
        <p:cNvGrpSpPr/>
        <p:nvPr/>
      </p:nvGrpSpPr>
      <p:grpSpPr>
        <a:xfrm>
          <a:off x="0" y="0"/>
          <a:ext cx="0" cy="0"/>
          <a:chOff x="0" y="0"/>
          <a:chExt cx="0" cy="0"/>
        </a:xfrm>
      </p:grpSpPr>
      <p:sp>
        <p:nvSpPr>
          <p:cNvPr id="45" name="Text Placeholder 44">
            <a:extLst>
              <a:ext uri="{FF2B5EF4-FFF2-40B4-BE49-F238E27FC236}">
                <a16:creationId xmlns:a16="http://schemas.microsoft.com/office/drawing/2014/main" id="{3D919214-56E2-4A76-BF03-11192BDC8FE9}"/>
              </a:ext>
            </a:extLst>
          </p:cNvPr>
          <p:cNvSpPr>
            <a:spLocks noGrp="1"/>
          </p:cNvSpPr>
          <p:nvPr>
            <p:ph type="body" sz="quarter" idx="24"/>
          </p:nvPr>
        </p:nvSpPr>
        <p:spPr>
          <a:xfrm>
            <a:off x="7746999" y="-1"/>
            <a:ext cx="4445000" cy="13716001"/>
          </a:xfrm>
          <a:custGeom>
            <a:avLst/>
            <a:gdLst>
              <a:gd name="connsiteX0" fmla="*/ 0 w 4445000"/>
              <a:gd name="connsiteY0" fmla="*/ 0 h 13716001"/>
              <a:gd name="connsiteX1" fmla="*/ 4445000 w 4445000"/>
              <a:gd name="connsiteY1" fmla="*/ 0 h 13716001"/>
              <a:gd name="connsiteX2" fmla="*/ 4445000 w 4445000"/>
              <a:gd name="connsiteY2" fmla="*/ 13716001 h 13716001"/>
              <a:gd name="connsiteX3" fmla="*/ 0 w 4445000"/>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4445000" h="13716001">
                <a:moveTo>
                  <a:pt x="0" y="0"/>
                </a:moveTo>
                <a:lnTo>
                  <a:pt x="4445000" y="0"/>
                </a:lnTo>
                <a:lnTo>
                  <a:pt x="4445000" y="13716001"/>
                </a:lnTo>
                <a:lnTo>
                  <a:pt x="0" y="13716001"/>
                </a:lnTo>
                <a:close/>
              </a:path>
            </a:pathLst>
          </a:custGeom>
          <a:solidFill>
            <a:srgbClr val="1C1F25"/>
          </a:solidFill>
        </p:spPr>
        <p:txBody>
          <a:bodyPr wrap="square" anchor="b">
            <a:noAutofit/>
          </a:bodyPr>
          <a:lstStyle>
            <a:lvl1pPr algn="ctr">
              <a:defRPr lang="en-US" sz="100" dirty="0">
                <a:noFill/>
              </a:defRPr>
            </a:lvl1pPr>
          </a:lstStyle>
          <a:p>
            <a:pPr lvl="0"/>
            <a:endParaRPr lang="en-US" dirty="0"/>
          </a:p>
        </p:txBody>
      </p:sp>
      <p:sp>
        <p:nvSpPr>
          <p:cNvPr id="13" name="Rectangle">
            <a:extLst>
              <a:ext uri="{FF2B5EF4-FFF2-40B4-BE49-F238E27FC236}">
                <a16:creationId xmlns:a16="http://schemas.microsoft.com/office/drawing/2014/main" id="{01042CE9-F5BB-44C1-B2AD-5288DED7B181}"/>
              </a:ext>
            </a:extLst>
          </p:cNvPr>
          <p:cNvSpPr/>
          <p:nvPr userDrawn="1"/>
        </p:nvSpPr>
        <p:spPr>
          <a:xfrm>
            <a:off x="13673142" y="11199084"/>
            <a:ext cx="8296403" cy="101601"/>
          </a:xfrm>
          <a:prstGeom prst="rect">
            <a:avLst/>
          </a:prstGeom>
          <a:solidFill>
            <a:srgbClr val="1C1F25">
              <a:alpha val="20000"/>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4" name="Rectangle">
            <a:extLst>
              <a:ext uri="{FF2B5EF4-FFF2-40B4-BE49-F238E27FC236}">
                <a16:creationId xmlns:a16="http://schemas.microsoft.com/office/drawing/2014/main" id="{86E785A0-E486-4DE3-95CD-C82EFC3A5AF8}"/>
              </a:ext>
            </a:extLst>
          </p:cNvPr>
          <p:cNvSpPr/>
          <p:nvPr userDrawn="1"/>
        </p:nvSpPr>
        <p:spPr>
          <a:xfrm>
            <a:off x="13673142" y="11199084"/>
            <a:ext cx="6604001" cy="101601"/>
          </a:xfrm>
          <a:prstGeom prst="rect">
            <a:avLst/>
          </a:prstGeom>
          <a:gradFill>
            <a:gsLst>
              <a:gs pos="0">
                <a:srgbClr val="DBC6F8"/>
              </a:gs>
              <a:gs pos="100000">
                <a:srgbClr val="9BC5F8"/>
              </a:gs>
            </a:gsLst>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5" name="Chart Title">
            <a:extLst>
              <a:ext uri="{FF2B5EF4-FFF2-40B4-BE49-F238E27FC236}">
                <a16:creationId xmlns:a16="http://schemas.microsoft.com/office/drawing/2014/main" id="{A48E7A17-8E10-4676-AD7F-CCD529998B7A}"/>
              </a:ext>
            </a:extLst>
          </p:cNvPr>
          <p:cNvSpPr txBox="1"/>
          <p:nvPr userDrawn="1"/>
        </p:nvSpPr>
        <p:spPr>
          <a:xfrm>
            <a:off x="13673142" y="10660392"/>
            <a:ext cx="1236727" cy="304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l">
              <a:lnSpc>
                <a:spcPct val="150000"/>
              </a:lnSpc>
              <a:defRPr sz="2000" b="0">
                <a:solidFill>
                  <a:srgbClr val="6A6E77"/>
                </a:solidFill>
                <a:latin typeface="Work Sans Light"/>
                <a:ea typeface="Work Sans Light"/>
                <a:cs typeface="Work Sans Light"/>
                <a:sym typeface="Work Sans Light"/>
              </a:defRPr>
            </a:lvl1pPr>
          </a:lstStyle>
          <a:p>
            <a:r>
              <a:t>Chart Title</a:t>
            </a:r>
          </a:p>
        </p:txBody>
      </p:sp>
      <p:sp>
        <p:nvSpPr>
          <p:cNvPr id="16" name="90%">
            <a:extLst>
              <a:ext uri="{FF2B5EF4-FFF2-40B4-BE49-F238E27FC236}">
                <a16:creationId xmlns:a16="http://schemas.microsoft.com/office/drawing/2014/main" id="{84AFF1F5-1643-432B-A5B8-E8EDD9EB4E27}"/>
              </a:ext>
            </a:extLst>
          </p:cNvPr>
          <p:cNvSpPr txBox="1"/>
          <p:nvPr userDrawn="1"/>
        </p:nvSpPr>
        <p:spPr>
          <a:xfrm>
            <a:off x="21445796" y="10660392"/>
            <a:ext cx="523749" cy="304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r">
              <a:lnSpc>
                <a:spcPct val="150000"/>
              </a:lnSpc>
              <a:defRPr sz="2000" b="0">
                <a:solidFill>
                  <a:srgbClr val="6A6E77"/>
                </a:solidFill>
                <a:latin typeface="Work Sans Light"/>
                <a:ea typeface="Work Sans Light"/>
                <a:cs typeface="Work Sans Light"/>
                <a:sym typeface="Work Sans Light"/>
              </a:defRPr>
            </a:lvl1pPr>
          </a:lstStyle>
          <a:p>
            <a:r>
              <a:t>90%</a:t>
            </a:r>
          </a:p>
        </p:txBody>
      </p:sp>
      <p:sp>
        <p:nvSpPr>
          <p:cNvPr id="17" name="Rectangle">
            <a:extLst>
              <a:ext uri="{FF2B5EF4-FFF2-40B4-BE49-F238E27FC236}">
                <a16:creationId xmlns:a16="http://schemas.microsoft.com/office/drawing/2014/main" id="{A7F3DD58-F233-499C-9EFF-DBEBA759B806}"/>
              </a:ext>
            </a:extLst>
          </p:cNvPr>
          <p:cNvSpPr/>
          <p:nvPr userDrawn="1"/>
        </p:nvSpPr>
        <p:spPr>
          <a:xfrm>
            <a:off x="13673142" y="9780488"/>
            <a:ext cx="8296403" cy="101601"/>
          </a:xfrm>
          <a:prstGeom prst="rect">
            <a:avLst/>
          </a:prstGeom>
          <a:solidFill>
            <a:srgbClr val="1C1F25">
              <a:alpha val="20000"/>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8" name="Rectangle">
            <a:extLst>
              <a:ext uri="{FF2B5EF4-FFF2-40B4-BE49-F238E27FC236}">
                <a16:creationId xmlns:a16="http://schemas.microsoft.com/office/drawing/2014/main" id="{AA2E9DAE-2188-4CE3-86C7-0FC400B04A94}"/>
              </a:ext>
            </a:extLst>
          </p:cNvPr>
          <p:cNvSpPr/>
          <p:nvPr userDrawn="1"/>
        </p:nvSpPr>
        <p:spPr>
          <a:xfrm>
            <a:off x="13673142" y="9780488"/>
            <a:ext cx="6985001" cy="101601"/>
          </a:xfrm>
          <a:prstGeom prst="rect">
            <a:avLst/>
          </a:prstGeom>
          <a:gradFill>
            <a:gsLst>
              <a:gs pos="0">
                <a:srgbClr val="DBC6F8"/>
              </a:gs>
              <a:gs pos="100000">
                <a:srgbClr val="9BC5F8"/>
              </a:gs>
            </a:gsLst>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9" name="Chart Title">
            <a:extLst>
              <a:ext uri="{FF2B5EF4-FFF2-40B4-BE49-F238E27FC236}">
                <a16:creationId xmlns:a16="http://schemas.microsoft.com/office/drawing/2014/main" id="{80C2FBEA-8A3F-4C26-9C1D-C4D82CA912F4}"/>
              </a:ext>
            </a:extLst>
          </p:cNvPr>
          <p:cNvSpPr txBox="1"/>
          <p:nvPr userDrawn="1"/>
        </p:nvSpPr>
        <p:spPr>
          <a:xfrm>
            <a:off x="13673142" y="9241796"/>
            <a:ext cx="1236727" cy="304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l">
              <a:lnSpc>
                <a:spcPct val="150000"/>
              </a:lnSpc>
              <a:defRPr sz="2000" b="0">
                <a:solidFill>
                  <a:srgbClr val="6A6E77"/>
                </a:solidFill>
                <a:latin typeface="Work Sans Light"/>
                <a:ea typeface="Work Sans Light"/>
                <a:cs typeface="Work Sans Light"/>
                <a:sym typeface="Work Sans Light"/>
              </a:defRPr>
            </a:lvl1pPr>
          </a:lstStyle>
          <a:p>
            <a:r>
              <a:t>Chart Title</a:t>
            </a:r>
          </a:p>
        </p:txBody>
      </p:sp>
      <p:sp>
        <p:nvSpPr>
          <p:cNvPr id="20" name="90%">
            <a:extLst>
              <a:ext uri="{FF2B5EF4-FFF2-40B4-BE49-F238E27FC236}">
                <a16:creationId xmlns:a16="http://schemas.microsoft.com/office/drawing/2014/main" id="{1D753D30-2CF4-428B-80C0-09A4872188BC}"/>
              </a:ext>
            </a:extLst>
          </p:cNvPr>
          <p:cNvSpPr txBox="1"/>
          <p:nvPr userDrawn="1"/>
        </p:nvSpPr>
        <p:spPr>
          <a:xfrm>
            <a:off x="21445796" y="9241796"/>
            <a:ext cx="523749" cy="304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r">
              <a:lnSpc>
                <a:spcPct val="150000"/>
              </a:lnSpc>
              <a:defRPr sz="2000" b="0">
                <a:solidFill>
                  <a:srgbClr val="6A6E77"/>
                </a:solidFill>
                <a:latin typeface="Work Sans Light"/>
                <a:ea typeface="Work Sans Light"/>
                <a:cs typeface="Work Sans Light"/>
                <a:sym typeface="Work Sans Light"/>
              </a:defRPr>
            </a:lvl1pPr>
          </a:lstStyle>
          <a:p>
            <a:r>
              <a:t>90%</a:t>
            </a:r>
          </a:p>
        </p:txBody>
      </p:sp>
      <p:sp>
        <p:nvSpPr>
          <p:cNvPr id="22" name="Picture Placeholder 21">
            <a:extLst>
              <a:ext uri="{FF2B5EF4-FFF2-40B4-BE49-F238E27FC236}">
                <a16:creationId xmlns:a16="http://schemas.microsoft.com/office/drawing/2014/main" id="{88D26D3E-B2FC-4A07-B9FB-EBB7726ED0AA}"/>
              </a:ext>
            </a:extLst>
          </p:cNvPr>
          <p:cNvSpPr>
            <a:spLocks noGrp="1"/>
          </p:cNvSpPr>
          <p:nvPr>
            <p:ph type="pic" sz="quarter" idx="139" hasCustomPrompt="1"/>
          </p:nvPr>
        </p:nvSpPr>
        <p:spPr>
          <a:xfrm>
            <a:off x="0" y="-1"/>
            <a:ext cx="7747001" cy="13716001"/>
          </a:xfrm>
          <a:custGeom>
            <a:avLst/>
            <a:gdLst>
              <a:gd name="connsiteX0" fmla="*/ 0 w 7747001"/>
              <a:gd name="connsiteY0" fmla="*/ 0 h 13716001"/>
              <a:gd name="connsiteX1" fmla="*/ 7747001 w 7747001"/>
              <a:gd name="connsiteY1" fmla="*/ 0 h 13716001"/>
              <a:gd name="connsiteX2" fmla="*/ 7747001 w 7747001"/>
              <a:gd name="connsiteY2" fmla="*/ 13716001 h 13716001"/>
              <a:gd name="connsiteX3" fmla="*/ 0 w 7747001"/>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7747001" h="13716001">
                <a:moveTo>
                  <a:pt x="0" y="0"/>
                </a:moveTo>
                <a:lnTo>
                  <a:pt x="7747001" y="0"/>
                </a:lnTo>
                <a:lnTo>
                  <a:pt x="7747001"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6" name="Title">
            <a:extLst>
              <a:ext uri="{FF2B5EF4-FFF2-40B4-BE49-F238E27FC236}">
                <a16:creationId xmlns:a16="http://schemas.microsoft.com/office/drawing/2014/main" id="{BADE6D22-46BA-4BD9-92FC-E21F956A3F57}"/>
              </a:ext>
            </a:extLst>
          </p:cNvPr>
          <p:cNvSpPr txBox="1">
            <a:spLocks noGrp="1"/>
          </p:cNvSpPr>
          <p:nvPr>
            <p:ph type="body" sz="quarter" idx="146" hasCustomPrompt="1"/>
          </p:nvPr>
        </p:nvSpPr>
        <p:spPr>
          <a:xfrm>
            <a:off x="13676762" y="2488147"/>
            <a:ext cx="6342835"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7" name="Double Click to edit text">
            <a:extLst>
              <a:ext uri="{FF2B5EF4-FFF2-40B4-BE49-F238E27FC236}">
                <a16:creationId xmlns:a16="http://schemas.microsoft.com/office/drawing/2014/main" id="{518F3304-0C37-40D2-90D4-535E5078E4F9}"/>
              </a:ext>
            </a:extLst>
          </p:cNvPr>
          <p:cNvSpPr txBox="1">
            <a:spLocks noGrp="1"/>
          </p:cNvSpPr>
          <p:nvPr>
            <p:ph type="body" sz="quarter" idx="147" hasCustomPrompt="1"/>
          </p:nvPr>
        </p:nvSpPr>
        <p:spPr>
          <a:xfrm>
            <a:off x="13671638" y="3848100"/>
            <a:ext cx="6342835"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Double Click to edit text">
            <a:extLst>
              <a:ext uri="{FF2B5EF4-FFF2-40B4-BE49-F238E27FC236}">
                <a16:creationId xmlns:a16="http://schemas.microsoft.com/office/drawing/2014/main" id="{EEF5B48F-2099-4FD0-A740-6B63199878BC}"/>
              </a:ext>
            </a:extLst>
          </p:cNvPr>
          <p:cNvSpPr txBox="1">
            <a:spLocks noGrp="1"/>
          </p:cNvSpPr>
          <p:nvPr>
            <p:ph type="body" sz="quarter" idx="148" hasCustomPrompt="1"/>
          </p:nvPr>
        </p:nvSpPr>
        <p:spPr>
          <a:xfrm>
            <a:off x="13673143" y="5227691"/>
            <a:ext cx="7242748" cy="157422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6" name="Title">
            <a:extLst>
              <a:ext uri="{FF2B5EF4-FFF2-40B4-BE49-F238E27FC236}">
                <a16:creationId xmlns:a16="http://schemas.microsoft.com/office/drawing/2014/main" id="{81904066-BD28-437C-9789-BC349CEFD5D7}"/>
              </a:ext>
            </a:extLst>
          </p:cNvPr>
          <p:cNvSpPr txBox="1">
            <a:spLocks noGrp="1"/>
          </p:cNvSpPr>
          <p:nvPr>
            <p:ph type="body" sz="quarter" idx="145" hasCustomPrompt="1"/>
          </p:nvPr>
        </p:nvSpPr>
        <p:spPr>
          <a:xfrm>
            <a:off x="9168930" y="2445512"/>
            <a:ext cx="1601140"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0,000</a:t>
            </a:r>
          </a:p>
        </p:txBody>
      </p:sp>
      <p:sp>
        <p:nvSpPr>
          <p:cNvPr id="47" name="Double Click to edit text">
            <a:extLst>
              <a:ext uri="{FF2B5EF4-FFF2-40B4-BE49-F238E27FC236}">
                <a16:creationId xmlns:a16="http://schemas.microsoft.com/office/drawing/2014/main" id="{FFC19F32-7F78-4D86-8CD9-BB5E03EEA1BA}"/>
              </a:ext>
            </a:extLst>
          </p:cNvPr>
          <p:cNvSpPr txBox="1">
            <a:spLocks noGrp="1"/>
          </p:cNvSpPr>
          <p:nvPr>
            <p:ph type="body" sz="quarter" idx="149" hasCustomPrompt="1"/>
          </p:nvPr>
        </p:nvSpPr>
        <p:spPr>
          <a:xfrm>
            <a:off x="8624696" y="3544930"/>
            <a:ext cx="2689608"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8" name="Title">
            <a:extLst>
              <a:ext uri="{FF2B5EF4-FFF2-40B4-BE49-F238E27FC236}">
                <a16:creationId xmlns:a16="http://schemas.microsoft.com/office/drawing/2014/main" id="{89F056BA-8E30-4015-ACC7-BE2EBE4A07C3}"/>
              </a:ext>
            </a:extLst>
          </p:cNvPr>
          <p:cNvSpPr txBox="1">
            <a:spLocks noGrp="1"/>
          </p:cNvSpPr>
          <p:nvPr>
            <p:ph type="body" sz="quarter" idx="150" hasCustomPrompt="1"/>
          </p:nvPr>
        </p:nvSpPr>
        <p:spPr>
          <a:xfrm>
            <a:off x="9168930" y="5998337"/>
            <a:ext cx="1601140"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000</a:t>
            </a:r>
          </a:p>
        </p:txBody>
      </p:sp>
      <p:sp>
        <p:nvSpPr>
          <p:cNvPr id="49" name="Double Click to edit text">
            <a:extLst>
              <a:ext uri="{FF2B5EF4-FFF2-40B4-BE49-F238E27FC236}">
                <a16:creationId xmlns:a16="http://schemas.microsoft.com/office/drawing/2014/main" id="{32F2780C-0EC7-41F0-B61E-1645666D6EB9}"/>
              </a:ext>
            </a:extLst>
          </p:cNvPr>
          <p:cNvSpPr txBox="1">
            <a:spLocks noGrp="1"/>
          </p:cNvSpPr>
          <p:nvPr>
            <p:ph type="body" sz="quarter" idx="151" hasCustomPrompt="1"/>
          </p:nvPr>
        </p:nvSpPr>
        <p:spPr>
          <a:xfrm>
            <a:off x="8624696" y="7095941"/>
            <a:ext cx="2689608"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0" name="Title">
            <a:extLst>
              <a:ext uri="{FF2B5EF4-FFF2-40B4-BE49-F238E27FC236}">
                <a16:creationId xmlns:a16="http://schemas.microsoft.com/office/drawing/2014/main" id="{9AEB9E28-FD5D-4493-964E-FC4A9576AFCC}"/>
              </a:ext>
            </a:extLst>
          </p:cNvPr>
          <p:cNvSpPr txBox="1">
            <a:spLocks noGrp="1"/>
          </p:cNvSpPr>
          <p:nvPr>
            <p:ph type="body" sz="quarter" idx="152" hasCustomPrompt="1"/>
          </p:nvPr>
        </p:nvSpPr>
        <p:spPr>
          <a:xfrm>
            <a:off x="9168930" y="9554099"/>
            <a:ext cx="1601140"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00%</a:t>
            </a:r>
          </a:p>
        </p:txBody>
      </p:sp>
      <p:sp>
        <p:nvSpPr>
          <p:cNvPr id="51" name="Double Click to edit text">
            <a:extLst>
              <a:ext uri="{FF2B5EF4-FFF2-40B4-BE49-F238E27FC236}">
                <a16:creationId xmlns:a16="http://schemas.microsoft.com/office/drawing/2014/main" id="{9D79325D-AE98-401A-A1F6-FB89C07DD86B}"/>
              </a:ext>
            </a:extLst>
          </p:cNvPr>
          <p:cNvSpPr txBox="1">
            <a:spLocks noGrp="1"/>
          </p:cNvSpPr>
          <p:nvPr>
            <p:ph type="body" sz="quarter" idx="153" hasCustomPrompt="1"/>
          </p:nvPr>
        </p:nvSpPr>
        <p:spPr>
          <a:xfrm>
            <a:off x="8624696" y="10651703"/>
            <a:ext cx="2689608" cy="76782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613867788"/>
      </p:ext>
    </p:extLst>
  </p:cSld>
  <p:clrMapOvr>
    <a:masterClrMapping/>
  </p:clrMapOvr>
  <p:transition spd="med"/>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98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E042358F-0199-4C00-B1AA-906BE9C2D2A7}"/>
              </a:ext>
            </a:extLst>
          </p:cNvPr>
          <p:cNvSpPr>
            <a:spLocks noGrp="1"/>
          </p:cNvSpPr>
          <p:nvPr>
            <p:ph type="pic" sz="quarter" idx="139" hasCustomPrompt="1"/>
          </p:nvPr>
        </p:nvSpPr>
        <p:spPr>
          <a:xfrm>
            <a:off x="9969500" y="6858000"/>
            <a:ext cx="4445000" cy="6858000"/>
          </a:xfrm>
          <a:custGeom>
            <a:avLst/>
            <a:gdLst>
              <a:gd name="connsiteX0" fmla="*/ 0 w 4445000"/>
              <a:gd name="connsiteY0" fmla="*/ 0 h 6858000"/>
              <a:gd name="connsiteX1" fmla="*/ 4445000 w 4445000"/>
              <a:gd name="connsiteY1" fmla="*/ 0 h 6858000"/>
              <a:gd name="connsiteX2" fmla="*/ 4445000 w 4445000"/>
              <a:gd name="connsiteY2" fmla="*/ 6858000 h 6858000"/>
              <a:gd name="connsiteX3" fmla="*/ 0 w 4445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445000" h="6858000">
                <a:moveTo>
                  <a:pt x="0" y="0"/>
                </a:moveTo>
                <a:lnTo>
                  <a:pt x="4445000" y="0"/>
                </a:lnTo>
                <a:lnTo>
                  <a:pt x="4445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4" name="Picture Placeholder 13">
            <a:extLst>
              <a:ext uri="{FF2B5EF4-FFF2-40B4-BE49-F238E27FC236}">
                <a16:creationId xmlns:a16="http://schemas.microsoft.com/office/drawing/2014/main" id="{155B11C6-8D5B-43B0-B4B4-5939AEBE719B}"/>
              </a:ext>
            </a:extLst>
          </p:cNvPr>
          <p:cNvSpPr>
            <a:spLocks noGrp="1"/>
          </p:cNvSpPr>
          <p:nvPr>
            <p:ph type="pic" sz="quarter" idx="140" hasCustomPrompt="1"/>
          </p:nvPr>
        </p:nvSpPr>
        <p:spPr>
          <a:xfrm>
            <a:off x="17524544" y="2407708"/>
            <a:ext cx="4445000" cy="4445001"/>
          </a:xfrm>
          <a:custGeom>
            <a:avLst/>
            <a:gdLst>
              <a:gd name="connsiteX0" fmla="*/ 0 w 4445000"/>
              <a:gd name="connsiteY0" fmla="*/ 0 h 4445001"/>
              <a:gd name="connsiteX1" fmla="*/ 4445000 w 4445000"/>
              <a:gd name="connsiteY1" fmla="*/ 0 h 4445001"/>
              <a:gd name="connsiteX2" fmla="*/ 4445000 w 4445000"/>
              <a:gd name="connsiteY2" fmla="*/ 4445001 h 4445001"/>
              <a:gd name="connsiteX3" fmla="*/ 0 w 4445000"/>
              <a:gd name="connsiteY3" fmla="*/ 4445001 h 4445001"/>
            </a:gdLst>
            <a:ahLst/>
            <a:cxnLst>
              <a:cxn ang="0">
                <a:pos x="connsiteX0" y="connsiteY0"/>
              </a:cxn>
              <a:cxn ang="0">
                <a:pos x="connsiteX1" y="connsiteY1"/>
              </a:cxn>
              <a:cxn ang="0">
                <a:pos x="connsiteX2" y="connsiteY2"/>
              </a:cxn>
              <a:cxn ang="0">
                <a:pos x="connsiteX3" y="connsiteY3"/>
              </a:cxn>
            </a:cxnLst>
            <a:rect l="l" t="t" r="r" b="b"/>
            <a:pathLst>
              <a:path w="4445000" h="4445001">
                <a:moveTo>
                  <a:pt x="0" y="0"/>
                </a:moveTo>
                <a:lnTo>
                  <a:pt x="4445000" y="0"/>
                </a:lnTo>
                <a:lnTo>
                  <a:pt x="4445000" y="4445001"/>
                </a:lnTo>
                <a:lnTo>
                  <a:pt x="0" y="4445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754080374"/>
      </p:ext>
    </p:extLst>
  </p:cSld>
  <p:clrMapOvr>
    <a:masterClrMapping/>
  </p:clrMapOvr>
  <p:transition spd="med"/>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139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E042358F-0199-4C00-B1AA-906BE9C2D2A7}"/>
              </a:ext>
            </a:extLst>
          </p:cNvPr>
          <p:cNvSpPr>
            <a:spLocks noGrp="1"/>
          </p:cNvSpPr>
          <p:nvPr>
            <p:ph type="pic" sz="quarter" idx="139" hasCustomPrompt="1"/>
          </p:nvPr>
        </p:nvSpPr>
        <p:spPr>
          <a:xfrm>
            <a:off x="9969500" y="6858000"/>
            <a:ext cx="4445000" cy="6858000"/>
          </a:xfrm>
          <a:custGeom>
            <a:avLst/>
            <a:gdLst>
              <a:gd name="connsiteX0" fmla="*/ 0 w 4445000"/>
              <a:gd name="connsiteY0" fmla="*/ 0 h 6858000"/>
              <a:gd name="connsiteX1" fmla="*/ 4445000 w 4445000"/>
              <a:gd name="connsiteY1" fmla="*/ 0 h 6858000"/>
              <a:gd name="connsiteX2" fmla="*/ 4445000 w 4445000"/>
              <a:gd name="connsiteY2" fmla="*/ 6858000 h 6858000"/>
              <a:gd name="connsiteX3" fmla="*/ 0 w 4445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445000" h="6858000">
                <a:moveTo>
                  <a:pt x="0" y="0"/>
                </a:moveTo>
                <a:lnTo>
                  <a:pt x="4445000" y="0"/>
                </a:lnTo>
                <a:lnTo>
                  <a:pt x="4445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4" name="Picture Placeholder 13">
            <a:extLst>
              <a:ext uri="{FF2B5EF4-FFF2-40B4-BE49-F238E27FC236}">
                <a16:creationId xmlns:a16="http://schemas.microsoft.com/office/drawing/2014/main" id="{155B11C6-8D5B-43B0-B4B4-5939AEBE719B}"/>
              </a:ext>
            </a:extLst>
          </p:cNvPr>
          <p:cNvSpPr>
            <a:spLocks noGrp="1"/>
          </p:cNvSpPr>
          <p:nvPr>
            <p:ph type="pic" sz="quarter" idx="140" hasCustomPrompt="1"/>
          </p:nvPr>
        </p:nvSpPr>
        <p:spPr>
          <a:xfrm>
            <a:off x="17524544" y="2407708"/>
            <a:ext cx="4445000" cy="4445001"/>
          </a:xfrm>
          <a:custGeom>
            <a:avLst/>
            <a:gdLst>
              <a:gd name="connsiteX0" fmla="*/ 0 w 4445000"/>
              <a:gd name="connsiteY0" fmla="*/ 0 h 4445001"/>
              <a:gd name="connsiteX1" fmla="*/ 4445000 w 4445000"/>
              <a:gd name="connsiteY1" fmla="*/ 0 h 4445001"/>
              <a:gd name="connsiteX2" fmla="*/ 4445000 w 4445000"/>
              <a:gd name="connsiteY2" fmla="*/ 4445001 h 4445001"/>
              <a:gd name="connsiteX3" fmla="*/ 0 w 4445000"/>
              <a:gd name="connsiteY3" fmla="*/ 4445001 h 4445001"/>
            </a:gdLst>
            <a:ahLst/>
            <a:cxnLst>
              <a:cxn ang="0">
                <a:pos x="connsiteX0" y="connsiteY0"/>
              </a:cxn>
              <a:cxn ang="0">
                <a:pos x="connsiteX1" y="connsiteY1"/>
              </a:cxn>
              <a:cxn ang="0">
                <a:pos x="connsiteX2" y="connsiteY2"/>
              </a:cxn>
              <a:cxn ang="0">
                <a:pos x="connsiteX3" y="connsiteY3"/>
              </a:cxn>
            </a:cxnLst>
            <a:rect l="l" t="t" r="r" b="b"/>
            <a:pathLst>
              <a:path w="4445000" h="4445001">
                <a:moveTo>
                  <a:pt x="0" y="0"/>
                </a:moveTo>
                <a:lnTo>
                  <a:pt x="4445000" y="0"/>
                </a:lnTo>
                <a:lnTo>
                  <a:pt x="4445000" y="4445001"/>
                </a:lnTo>
                <a:lnTo>
                  <a:pt x="0" y="4445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Title">
            <a:extLst>
              <a:ext uri="{FF2B5EF4-FFF2-40B4-BE49-F238E27FC236}">
                <a16:creationId xmlns:a16="http://schemas.microsoft.com/office/drawing/2014/main" id="{8A1CC118-A5A2-43E8-B6C6-464715B5490E}"/>
              </a:ext>
            </a:extLst>
          </p:cNvPr>
          <p:cNvSpPr txBox="1">
            <a:spLocks noGrp="1"/>
          </p:cNvSpPr>
          <p:nvPr>
            <p:ph type="body" sz="quarter" idx="146" hasCustomPrompt="1"/>
          </p:nvPr>
        </p:nvSpPr>
        <p:spPr>
          <a:xfrm>
            <a:off x="2402606" y="2486450"/>
            <a:ext cx="6231938"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9" name="Double Click to edit text">
            <a:extLst>
              <a:ext uri="{FF2B5EF4-FFF2-40B4-BE49-F238E27FC236}">
                <a16:creationId xmlns:a16="http://schemas.microsoft.com/office/drawing/2014/main" id="{3F2A042D-B69B-4445-8669-478D08F08B4D}"/>
              </a:ext>
            </a:extLst>
          </p:cNvPr>
          <p:cNvSpPr txBox="1">
            <a:spLocks noGrp="1"/>
          </p:cNvSpPr>
          <p:nvPr>
            <p:ph type="body" sz="quarter" idx="147" hasCustomPrompt="1"/>
          </p:nvPr>
        </p:nvSpPr>
        <p:spPr>
          <a:xfrm>
            <a:off x="2397482" y="3861643"/>
            <a:ext cx="6231938"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0" name="Double Click to edit text">
            <a:extLst>
              <a:ext uri="{FF2B5EF4-FFF2-40B4-BE49-F238E27FC236}">
                <a16:creationId xmlns:a16="http://schemas.microsoft.com/office/drawing/2014/main" id="{CFEFAAB1-BC29-4D67-B0C5-A2D59893D3C9}"/>
              </a:ext>
            </a:extLst>
          </p:cNvPr>
          <p:cNvSpPr txBox="1">
            <a:spLocks noGrp="1"/>
          </p:cNvSpPr>
          <p:nvPr>
            <p:ph type="body" sz="quarter" idx="148" hasCustomPrompt="1"/>
          </p:nvPr>
        </p:nvSpPr>
        <p:spPr>
          <a:xfrm>
            <a:off x="2414719" y="5248854"/>
            <a:ext cx="7116118" cy="157422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Double Click to edit text">
            <a:extLst>
              <a:ext uri="{FF2B5EF4-FFF2-40B4-BE49-F238E27FC236}">
                <a16:creationId xmlns:a16="http://schemas.microsoft.com/office/drawing/2014/main" id="{AB1768A5-8145-4C9A-8E15-2D9C6F72CE08}"/>
              </a:ext>
            </a:extLst>
          </p:cNvPr>
          <p:cNvSpPr txBox="1">
            <a:spLocks noGrp="1"/>
          </p:cNvSpPr>
          <p:nvPr>
            <p:ph type="body" sz="quarter" idx="142" hasCustomPrompt="1"/>
          </p:nvPr>
        </p:nvSpPr>
        <p:spPr>
          <a:xfrm>
            <a:off x="17698153" y="8991654"/>
            <a:ext cx="4097783"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6" name="Title">
            <a:extLst>
              <a:ext uri="{FF2B5EF4-FFF2-40B4-BE49-F238E27FC236}">
                <a16:creationId xmlns:a16="http://schemas.microsoft.com/office/drawing/2014/main" id="{C36BF3AD-B82C-48D3-9756-78D00931E73D}"/>
              </a:ext>
            </a:extLst>
          </p:cNvPr>
          <p:cNvSpPr txBox="1">
            <a:spLocks noGrp="1"/>
          </p:cNvSpPr>
          <p:nvPr>
            <p:ph type="body" sz="quarter" idx="149" hasCustomPrompt="1"/>
          </p:nvPr>
        </p:nvSpPr>
        <p:spPr>
          <a:xfrm>
            <a:off x="18322723" y="7682213"/>
            <a:ext cx="285162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9" name="Double Click to edit text">
            <a:extLst>
              <a:ext uri="{FF2B5EF4-FFF2-40B4-BE49-F238E27FC236}">
                <a16:creationId xmlns:a16="http://schemas.microsoft.com/office/drawing/2014/main" id="{9815D7C1-BC5C-45BA-9D32-943B9153EB53}"/>
              </a:ext>
            </a:extLst>
          </p:cNvPr>
          <p:cNvSpPr txBox="1">
            <a:spLocks noGrp="1"/>
          </p:cNvSpPr>
          <p:nvPr>
            <p:ph type="body" sz="quarter" idx="150" hasCustomPrompt="1"/>
          </p:nvPr>
        </p:nvSpPr>
        <p:spPr>
          <a:xfrm>
            <a:off x="2404702" y="10643785"/>
            <a:ext cx="3119797" cy="762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number">
            <a:extLst>
              <a:ext uri="{FF2B5EF4-FFF2-40B4-BE49-F238E27FC236}">
                <a16:creationId xmlns:a16="http://schemas.microsoft.com/office/drawing/2014/main" id="{B80FB817-8BAD-42FA-A41B-CC7543E18964}"/>
              </a:ext>
            </a:extLst>
          </p:cNvPr>
          <p:cNvSpPr txBox="1">
            <a:spLocks noGrp="1"/>
          </p:cNvSpPr>
          <p:nvPr>
            <p:ph type="body" sz="quarter" idx="141" hasCustomPrompt="1"/>
          </p:nvPr>
        </p:nvSpPr>
        <p:spPr>
          <a:xfrm>
            <a:off x="2414719" y="8930022"/>
            <a:ext cx="217822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a:t>
            </a:r>
          </a:p>
        </p:txBody>
      </p:sp>
    </p:spTree>
    <p:extLst>
      <p:ext uri="{BB962C8B-B14F-4D97-AF65-F5344CB8AC3E}">
        <p14:creationId xmlns:p14="http://schemas.microsoft.com/office/powerpoint/2010/main" val="379754578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5_Main Slide">
    <p:spTree>
      <p:nvGrpSpPr>
        <p:cNvPr id="1" name=""/>
        <p:cNvGrpSpPr/>
        <p:nvPr/>
      </p:nvGrpSpPr>
      <p:grpSpPr>
        <a:xfrm>
          <a:off x="0" y="0"/>
          <a:ext cx="0" cy="0"/>
          <a:chOff x="0" y="0"/>
          <a:chExt cx="0" cy="0"/>
        </a:xfrm>
      </p:grpSpPr>
      <p:sp>
        <p:nvSpPr>
          <p:cNvPr id="6" name="Resourse">
            <a:extLst>
              <a:ext uri="{FF2B5EF4-FFF2-40B4-BE49-F238E27FC236}">
                <a16:creationId xmlns:a16="http://schemas.microsoft.com/office/drawing/2014/main" id="{AD61975C-E92A-4E1D-98EB-4A01FAF924E6}"/>
              </a:ext>
            </a:extLst>
          </p:cNvPr>
          <p:cNvSpPr txBox="1"/>
          <p:nvPr userDrawn="1"/>
        </p:nvSpPr>
        <p:spPr>
          <a:xfrm>
            <a:off x="14333611" y="5962650"/>
            <a:ext cx="1812778"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nSpc>
                <a:spcPct val="150000"/>
              </a:lnSpc>
              <a:defRPr sz="4000" b="0">
                <a:solidFill>
                  <a:srgbClr val="F7F9FF"/>
                </a:solidFill>
                <a:latin typeface="Abel"/>
                <a:ea typeface="Abel"/>
                <a:cs typeface="Abel"/>
                <a:sym typeface="Abel"/>
              </a:defRPr>
            </a:lvl1pPr>
          </a:lstStyle>
          <a:p>
            <a:r>
              <a:t>Resourse</a:t>
            </a:r>
          </a:p>
        </p:txBody>
      </p:sp>
      <p:sp>
        <p:nvSpPr>
          <p:cNvPr id="7" name="Seamlessly evisculate critical…">
            <a:extLst>
              <a:ext uri="{FF2B5EF4-FFF2-40B4-BE49-F238E27FC236}">
                <a16:creationId xmlns:a16="http://schemas.microsoft.com/office/drawing/2014/main" id="{A56E0F96-6202-41C1-9E8F-694697BE5D16}"/>
              </a:ext>
            </a:extLst>
          </p:cNvPr>
          <p:cNvSpPr txBox="1"/>
          <p:nvPr userDrawn="1"/>
        </p:nvSpPr>
        <p:spPr>
          <a:xfrm>
            <a:off x="12983590" y="6991349"/>
            <a:ext cx="4512819"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p>
            <a:pPr>
              <a:lnSpc>
                <a:spcPct val="150000"/>
              </a:lnSpc>
              <a:defRPr sz="2000" b="0">
                <a:solidFill>
                  <a:srgbClr val="F7F9FF"/>
                </a:solidFill>
                <a:latin typeface="Work Sans Light"/>
                <a:ea typeface="Work Sans Light"/>
                <a:cs typeface="Work Sans Light"/>
                <a:sym typeface="Work Sans Light"/>
              </a:defRPr>
            </a:pPr>
            <a:r>
              <a:t>Seamlessly evisculate critical</a:t>
            </a:r>
          </a:p>
          <a:p>
            <a:pPr>
              <a:lnSpc>
                <a:spcPct val="150000"/>
              </a:lnSpc>
              <a:defRPr sz="2000" b="0">
                <a:solidFill>
                  <a:srgbClr val="F7F9FF"/>
                </a:solidFill>
                <a:latin typeface="Work Sans Light"/>
                <a:ea typeface="Work Sans Light"/>
                <a:cs typeface="Work Sans Light"/>
                <a:sym typeface="Work Sans Light"/>
              </a:defRPr>
            </a:pPr>
            <a:r>
              <a:t>services customer directed scenarios.</a:t>
            </a:r>
          </a:p>
        </p:txBody>
      </p:sp>
      <p:sp>
        <p:nvSpPr>
          <p:cNvPr id="11" name="Market">
            <a:extLst>
              <a:ext uri="{FF2B5EF4-FFF2-40B4-BE49-F238E27FC236}">
                <a16:creationId xmlns:a16="http://schemas.microsoft.com/office/drawing/2014/main" id="{B05333EF-CCA4-4170-9552-243314417E79}"/>
              </a:ext>
            </a:extLst>
          </p:cNvPr>
          <p:cNvSpPr txBox="1"/>
          <p:nvPr userDrawn="1"/>
        </p:nvSpPr>
        <p:spPr>
          <a:xfrm>
            <a:off x="20658931" y="5962650"/>
            <a:ext cx="1354138"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nSpc>
                <a:spcPct val="150000"/>
              </a:lnSpc>
              <a:defRPr sz="4000" b="0">
                <a:solidFill>
                  <a:srgbClr val="F7F9FF"/>
                </a:solidFill>
                <a:latin typeface="Abel"/>
                <a:ea typeface="Abel"/>
                <a:cs typeface="Abel"/>
                <a:sym typeface="Abel"/>
              </a:defRPr>
            </a:lvl1pPr>
          </a:lstStyle>
          <a:p>
            <a:r>
              <a:t>Market</a:t>
            </a:r>
          </a:p>
        </p:txBody>
      </p:sp>
      <p:sp>
        <p:nvSpPr>
          <p:cNvPr id="12" name="Seamlessly evisculate critical…">
            <a:extLst>
              <a:ext uri="{FF2B5EF4-FFF2-40B4-BE49-F238E27FC236}">
                <a16:creationId xmlns:a16="http://schemas.microsoft.com/office/drawing/2014/main" id="{4D198AAF-6ABF-4955-8737-62A331D3EDEB}"/>
              </a:ext>
            </a:extLst>
          </p:cNvPr>
          <p:cNvSpPr txBox="1"/>
          <p:nvPr userDrawn="1"/>
        </p:nvSpPr>
        <p:spPr>
          <a:xfrm>
            <a:off x="19079590" y="6991349"/>
            <a:ext cx="4512819"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p>
            <a:pPr>
              <a:lnSpc>
                <a:spcPct val="150000"/>
              </a:lnSpc>
              <a:defRPr sz="2000" b="0">
                <a:solidFill>
                  <a:srgbClr val="F7F9FF"/>
                </a:solidFill>
                <a:latin typeface="Work Sans Light"/>
                <a:ea typeface="Work Sans Light"/>
                <a:cs typeface="Work Sans Light"/>
                <a:sym typeface="Work Sans Light"/>
              </a:defRPr>
            </a:pPr>
            <a:r>
              <a:t>Seamlessly evisculate critical</a:t>
            </a:r>
          </a:p>
          <a:p>
            <a:pPr>
              <a:lnSpc>
                <a:spcPct val="150000"/>
              </a:lnSpc>
              <a:defRPr sz="2000" b="0">
                <a:solidFill>
                  <a:srgbClr val="F7F9FF"/>
                </a:solidFill>
                <a:latin typeface="Work Sans Light"/>
                <a:ea typeface="Work Sans Light"/>
                <a:cs typeface="Work Sans Light"/>
                <a:sym typeface="Work Sans Light"/>
              </a:defRPr>
            </a:pPr>
            <a:r>
              <a:t>services customer directed scenarios.</a:t>
            </a:r>
          </a:p>
        </p:txBody>
      </p:sp>
      <p:sp>
        <p:nvSpPr>
          <p:cNvPr id="15" name="Picture Placeholder 14">
            <a:extLst>
              <a:ext uri="{FF2B5EF4-FFF2-40B4-BE49-F238E27FC236}">
                <a16:creationId xmlns:a16="http://schemas.microsoft.com/office/drawing/2014/main" id="{02967636-85C3-47A6-BFBE-5664A3C35343}"/>
              </a:ext>
            </a:extLst>
          </p:cNvPr>
          <p:cNvSpPr>
            <a:spLocks noGrp="1"/>
          </p:cNvSpPr>
          <p:nvPr>
            <p:ph type="pic" sz="quarter" idx="135" hasCustomPrompt="1"/>
          </p:nvPr>
        </p:nvSpPr>
        <p:spPr>
          <a:xfrm>
            <a:off x="12191999" y="2412999"/>
            <a:ext cx="6096000" cy="8890000"/>
          </a:xfrm>
          <a:custGeom>
            <a:avLst/>
            <a:gdLst>
              <a:gd name="connsiteX0" fmla="*/ 0 w 6096000"/>
              <a:gd name="connsiteY0" fmla="*/ 0 h 8890000"/>
              <a:gd name="connsiteX1" fmla="*/ 6096000 w 6096000"/>
              <a:gd name="connsiteY1" fmla="*/ 0 h 8890000"/>
              <a:gd name="connsiteX2" fmla="*/ 6096000 w 6096000"/>
              <a:gd name="connsiteY2" fmla="*/ 8890000 h 8890000"/>
              <a:gd name="connsiteX3" fmla="*/ 0 w 6096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6096000" h="8890000">
                <a:moveTo>
                  <a:pt x="0" y="0"/>
                </a:moveTo>
                <a:lnTo>
                  <a:pt x="6096000" y="0"/>
                </a:lnTo>
                <a:lnTo>
                  <a:pt x="6096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6" name="Picture Placeholder 15">
            <a:extLst>
              <a:ext uri="{FF2B5EF4-FFF2-40B4-BE49-F238E27FC236}">
                <a16:creationId xmlns:a16="http://schemas.microsoft.com/office/drawing/2014/main" id="{6FA01B56-D684-40AE-871A-065F078CDB7D}"/>
              </a:ext>
            </a:extLst>
          </p:cNvPr>
          <p:cNvSpPr>
            <a:spLocks noGrp="1"/>
          </p:cNvSpPr>
          <p:nvPr>
            <p:ph type="pic" sz="quarter" idx="136" hasCustomPrompt="1"/>
          </p:nvPr>
        </p:nvSpPr>
        <p:spPr>
          <a:xfrm>
            <a:off x="18287999" y="2412999"/>
            <a:ext cx="6096000" cy="8890000"/>
          </a:xfrm>
          <a:custGeom>
            <a:avLst/>
            <a:gdLst>
              <a:gd name="connsiteX0" fmla="*/ 0 w 6096000"/>
              <a:gd name="connsiteY0" fmla="*/ 0 h 8890000"/>
              <a:gd name="connsiteX1" fmla="*/ 6096000 w 6096000"/>
              <a:gd name="connsiteY1" fmla="*/ 0 h 8890000"/>
              <a:gd name="connsiteX2" fmla="*/ 6096000 w 6096000"/>
              <a:gd name="connsiteY2" fmla="*/ 8890000 h 8890000"/>
              <a:gd name="connsiteX3" fmla="*/ 0 w 6096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6096000" h="8890000">
                <a:moveTo>
                  <a:pt x="0" y="0"/>
                </a:moveTo>
                <a:lnTo>
                  <a:pt x="6096000" y="0"/>
                </a:lnTo>
                <a:lnTo>
                  <a:pt x="6096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Title">
            <a:extLst>
              <a:ext uri="{FF2B5EF4-FFF2-40B4-BE49-F238E27FC236}">
                <a16:creationId xmlns:a16="http://schemas.microsoft.com/office/drawing/2014/main" id="{EE12DC88-DA27-4634-8E23-159997A8B85D}"/>
              </a:ext>
            </a:extLst>
          </p:cNvPr>
          <p:cNvSpPr txBox="1">
            <a:spLocks noGrp="1"/>
          </p:cNvSpPr>
          <p:nvPr>
            <p:ph type="body" sz="quarter" idx="138" hasCustomPrompt="1"/>
          </p:nvPr>
        </p:nvSpPr>
        <p:spPr>
          <a:xfrm>
            <a:off x="2413000" y="4972049"/>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9" name="Double Click to edit text">
            <a:extLst>
              <a:ext uri="{FF2B5EF4-FFF2-40B4-BE49-F238E27FC236}">
                <a16:creationId xmlns:a16="http://schemas.microsoft.com/office/drawing/2014/main" id="{94866626-C6B9-42D9-B90E-AF53BC1962D3}"/>
              </a:ext>
            </a:extLst>
          </p:cNvPr>
          <p:cNvSpPr txBox="1">
            <a:spLocks noGrp="1"/>
          </p:cNvSpPr>
          <p:nvPr>
            <p:ph type="body" sz="quarter" idx="140" hasCustomPrompt="1"/>
          </p:nvPr>
        </p:nvSpPr>
        <p:spPr>
          <a:xfrm>
            <a:off x="2413000" y="6325652"/>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0" name="Double Click to edit text">
            <a:extLst>
              <a:ext uri="{FF2B5EF4-FFF2-40B4-BE49-F238E27FC236}">
                <a16:creationId xmlns:a16="http://schemas.microsoft.com/office/drawing/2014/main" id="{306C7017-1174-44DF-A4BE-9F0CC0C20C5D}"/>
              </a:ext>
            </a:extLst>
          </p:cNvPr>
          <p:cNvSpPr txBox="1">
            <a:spLocks noGrp="1"/>
          </p:cNvSpPr>
          <p:nvPr>
            <p:ph type="body" sz="quarter" idx="137" hasCustomPrompt="1"/>
          </p:nvPr>
        </p:nvSpPr>
        <p:spPr>
          <a:xfrm>
            <a:off x="2413000" y="7711593"/>
            <a:ext cx="7213601" cy="156979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Text Placeholder 24">
            <a:extLst>
              <a:ext uri="{FF2B5EF4-FFF2-40B4-BE49-F238E27FC236}">
                <a16:creationId xmlns:a16="http://schemas.microsoft.com/office/drawing/2014/main" id="{466EF457-F9E1-4114-A67B-11004CCF28E2}"/>
              </a:ext>
            </a:extLst>
          </p:cNvPr>
          <p:cNvSpPr>
            <a:spLocks noGrp="1"/>
          </p:cNvSpPr>
          <p:nvPr>
            <p:ph type="body" sz="quarter" idx="24"/>
          </p:nvPr>
        </p:nvSpPr>
        <p:spPr>
          <a:xfrm>
            <a:off x="12191999" y="0"/>
            <a:ext cx="6096000" cy="11303001"/>
          </a:xfrm>
          <a:custGeom>
            <a:avLst/>
            <a:gdLst>
              <a:gd name="connsiteX0" fmla="*/ 0 w 6096000"/>
              <a:gd name="connsiteY0" fmla="*/ 0 h 11303001"/>
              <a:gd name="connsiteX1" fmla="*/ 6096000 w 6096000"/>
              <a:gd name="connsiteY1" fmla="*/ 0 h 11303001"/>
              <a:gd name="connsiteX2" fmla="*/ 6096000 w 6096000"/>
              <a:gd name="connsiteY2" fmla="*/ 11303001 h 11303001"/>
              <a:gd name="connsiteX3" fmla="*/ 0 w 6096000"/>
              <a:gd name="connsiteY3" fmla="*/ 11303001 h 11303001"/>
            </a:gdLst>
            <a:ahLst/>
            <a:cxnLst>
              <a:cxn ang="0">
                <a:pos x="connsiteX0" y="connsiteY0"/>
              </a:cxn>
              <a:cxn ang="0">
                <a:pos x="connsiteX1" y="connsiteY1"/>
              </a:cxn>
              <a:cxn ang="0">
                <a:pos x="connsiteX2" y="connsiteY2"/>
              </a:cxn>
              <a:cxn ang="0">
                <a:pos x="connsiteX3" y="connsiteY3"/>
              </a:cxn>
            </a:cxnLst>
            <a:rect l="l" t="t" r="r" b="b"/>
            <a:pathLst>
              <a:path w="6096000" h="11303001">
                <a:moveTo>
                  <a:pt x="0" y="0"/>
                </a:moveTo>
                <a:lnTo>
                  <a:pt x="6096000" y="0"/>
                </a:lnTo>
                <a:lnTo>
                  <a:pt x="6096000" y="11303001"/>
                </a:lnTo>
                <a:lnTo>
                  <a:pt x="0" y="11303001"/>
                </a:lnTo>
                <a:close/>
              </a:path>
            </a:pathLst>
          </a:custGeom>
          <a:gradFill>
            <a:gsLst>
              <a:gs pos="0">
                <a:srgbClr val="CCFDD1">
                  <a:alpha val="40000"/>
                </a:srgbClr>
              </a:gs>
              <a:gs pos="100000">
                <a:srgbClr val="A8ECDD"/>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26" name="Text Placeholder 25">
            <a:extLst>
              <a:ext uri="{FF2B5EF4-FFF2-40B4-BE49-F238E27FC236}">
                <a16:creationId xmlns:a16="http://schemas.microsoft.com/office/drawing/2014/main" id="{D8BE63A3-F841-4E7A-9BBD-AAEA2F5981FC}"/>
              </a:ext>
            </a:extLst>
          </p:cNvPr>
          <p:cNvSpPr>
            <a:spLocks noGrp="1"/>
          </p:cNvSpPr>
          <p:nvPr>
            <p:ph type="body" sz="quarter" idx="141"/>
          </p:nvPr>
        </p:nvSpPr>
        <p:spPr>
          <a:xfrm>
            <a:off x="18287999" y="2412999"/>
            <a:ext cx="6096000" cy="11303000"/>
          </a:xfrm>
          <a:custGeom>
            <a:avLst/>
            <a:gdLst>
              <a:gd name="connsiteX0" fmla="*/ 0 w 6096000"/>
              <a:gd name="connsiteY0" fmla="*/ 0 h 11303000"/>
              <a:gd name="connsiteX1" fmla="*/ 6096000 w 6096000"/>
              <a:gd name="connsiteY1" fmla="*/ 0 h 11303000"/>
              <a:gd name="connsiteX2" fmla="*/ 6096000 w 6096000"/>
              <a:gd name="connsiteY2" fmla="*/ 11303000 h 11303000"/>
              <a:gd name="connsiteX3" fmla="*/ 0 w 6096000"/>
              <a:gd name="connsiteY3" fmla="*/ 11303000 h 11303000"/>
            </a:gdLst>
            <a:ahLst/>
            <a:cxnLst>
              <a:cxn ang="0">
                <a:pos x="connsiteX0" y="connsiteY0"/>
              </a:cxn>
              <a:cxn ang="0">
                <a:pos x="connsiteX1" y="connsiteY1"/>
              </a:cxn>
              <a:cxn ang="0">
                <a:pos x="connsiteX2" y="connsiteY2"/>
              </a:cxn>
              <a:cxn ang="0">
                <a:pos x="connsiteX3" y="connsiteY3"/>
              </a:cxn>
            </a:cxnLst>
            <a:rect l="l" t="t" r="r" b="b"/>
            <a:pathLst>
              <a:path w="6096000" h="11303000">
                <a:moveTo>
                  <a:pt x="0" y="0"/>
                </a:moveTo>
                <a:lnTo>
                  <a:pt x="6096000" y="0"/>
                </a:lnTo>
                <a:lnTo>
                  <a:pt x="6096000" y="11303000"/>
                </a:lnTo>
                <a:lnTo>
                  <a:pt x="0" y="11303000"/>
                </a:lnTo>
                <a:close/>
              </a:path>
            </a:pathLst>
          </a:custGeom>
          <a:gradFill>
            <a:gsLst>
              <a:gs pos="0">
                <a:srgbClr val="DBC6F8"/>
              </a:gs>
              <a:gs pos="100000">
                <a:srgbClr val="9BC5F8">
                  <a:alpha val="29331"/>
                </a:srgbClr>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Tree>
    <p:extLst>
      <p:ext uri="{BB962C8B-B14F-4D97-AF65-F5344CB8AC3E}">
        <p14:creationId xmlns:p14="http://schemas.microsoft.com/office/powerpoint/2010/main" val="3452751004"/>
      </p:ext>
    </p:extLst>
  </p:cSld>
  <p:clrMapOvr>
    <a:masterClrMapping/>
  </p:clrMapOvr>
  <p:transition spd="med"/>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99_Main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60951D6-F36F-44E8-9C7A-6BC86C813A8F}"/>
              </a:ext>
            </a:extLst>
          </p:cNvPr>
          <p:cNvSpPr>
            <a:spLocks noGrp="1"/>
          </p:cNvSpPr>
          <p:nvPr>
            <p:ph type="pic" sz="quarter" idx="139" hasCustomPrompt="1"/>
          </p:nvPr>
        </p:nvSpPr>
        <p:spPr>
          <a:xfrm>
            <a:off x="2414719" y="-1"/>
            <a:ext cx="8890001" cy="13716001"/>
          </a:xfrm>
          <a:custGeom>
            <a:avLst/>
            <a:gdLst>
              <a:gd name="connsiteX0" fmla="*/ 0 w 8890001"/>
              <a:gd name="connsiteY0" fmla="*/ 0 h 13716001"/>
              <a:gd name="connsiteX1" fmla="*/ 8890001 w 8890001"/>
              <a:gd name="connsiteY1" fmla="*/ 0 h 13716001"/>
              <a:gd name="connsiteX2" fmla="*/ 8890001 w 8890001"/>
              <a:gd name="connsiteY2" fmla="*/ 13716001 h 13716001"/>
              <a:gd name="connsiteX3" fmla="*/ 0 w 8890001"/>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8890001" h="13716001">
                <a:moveTo>
                  <a:pt x="0" y="0"/>
                </a:moveTo>
                <a:lnTo>
                  <a:pt x="8890001" y="0"/>
                </a:lnTo>
                <a:lnTo>
                  <a:pt x="8890001"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9" name="Picture Placeholder 8">
            <a:extLst>
              <a:ext uri="{FF2B5EF4-FFF2-40B4-BE49-F238E27FC236}">
                <a16:creationId xmlns:a16="http://schemas.microsoft.com/office/drawing/2014/main" id="{D5AB92A2-1281-45A5-ABE1-6F19BDE834D5}"/>
              </a:ext>
            </a:extLst>
          </p:cNvPr>
          <p:cNvSpPr>
            <a:spLocks noGrp="1"/>
          </p:cNvSpPr>
          <p:nvPr>
            <p:ph type="pic" sz="quarter" idx="140" hasCustomPrompt="1"/>
          </p:nvPr>
        </p:nvSpPr>
        <p:spPr>
          <a:xfrm>
            <a:off x="14349544" y="2407708"/>
            <a:ext cx="7620000" cy="6350001"/>
          </a:xfrm>
          <a:custGeom>
            <a:avLst/>
            <a:gdLst>
              <a:gd name="connsiteX0" fmla="*/ 0 w 7620000"/>
              <a:gd name="connsiteY0" fmla="*/ 0 h 6350001"/>
              <a:gd name="connsiteX1" fmla="*/ 7620000 w 7620000"/>
              <a:gd name="connsiteY1" fmla="*/ 0 h 6350001"/>
              <a:gd name="connsiteX2" fmla="*/ 7620000 w 7620000"/>
              <a:gd name="connsiteY2" fmla="*/ 6350001 h 6350001"/>
              <a:gd name="connsiteX3" fmla="*/ 0 w 7620000"/>
              <a:gd name="connsiteY3" fmla="*/ 6350001 h 6350001"/>
            </a:gdLst>
            <a:ahLst/>
            <a:cxnLst>
              <a:cxn ang="0">
                <a:pos x="connsiteX0" y="connsiteY0"/>
              </a:cxn>
              <a:cxn ang="0">
                <a:pos x="connsiteX1" y="connsiteY1"/>
              </a:cxn>
              <a:cxn ang="0">
                <a:pos x="connsiteX2" y="connsiteY2"/>
              </a:cxn>
              <a:cxn ang="0">
                <a:pos x="connsiteX3" y="connsiteY3"/>
              </a:cxn>
            </a:cxnLst>
            <a:rect l="l" t="t" r="r" b="b"/>
            <a:pathLst>
              <a:path w="7620000" h="6350001">
                <a:moveTo>
                  <a:pt x="0" y="0"/>
                </a:moveTo>
                <a:lnTo>
                  <a:pt x="7620000" y="0"/>
                </a:lnTo>
                <a:lnTo>
                  <a:pt x="7620000" y="6350001"/>
                </a:lnTo>
                <a:lnTo>
                  <a:pt x="0" y="635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70649935"/>
      </p:ext>
    </p:extLst>
  </p:cSld>
  <p:clrMapOvr>
    <a:masterClrMapping/>
  </p:clrMapOvr>
  <p:transition spd="med"/>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40_Main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60951D6-F36F-44E8-9C7A-6BC86C813A8F}"/>
              </a:ext>
            </a:extLst>
          </p:cNvPr>
          <p:cNvSpPr>
            <a:spLocks noGrp="1"/>
          </p:cNvSpPr>
          <p:nvPr>
            <p:ph type="pic" sz="quarter" idx="139" hasCustomPrompt="1"/>
          </p:nvPr>
        </p:nvSpPr>
        <p:spPr>
          <a:xfrm>
            <a:off x="2414719" y="-1"/>
            <a:ext cx="8890001" cy="13716001"/>
          </a:xfrm>
          <a:custGeom>
            <a:avLst/>
            <a:gdLst>
              <a:gd name="connsiteX0" fmla="*/ 0 w 8890001"/>
              <a:gd name="connsiteY0" fmla="*/ 0 h 13716001"/>
              <a:gd name="connsiteX1" fmla="*/ 8890001 w 8890001"/>
              <a:gd name="connsiteY1" fmla="*/ 0 h 13716001"/>
              <a:gd name="connsiteX2" fmla="*/ 8890001 w 8890001"/>
              <a:gd name="connsiteY2" fmla="*/ 13716001 h 13716001"/>
              <a:gd name="connsiteX3" fmla="*/ 0 w 8890001"/>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8890001" h="13716001">
                <a:moveTo>
                  <a:pt x="0" y="0"/>
                </a:moveTo>
                <a:lnTo>
                  <a:pt x="8890001" y="0"/>
                </a:lnTo>
                <a:lnTo>
                  <a:pt x="8890001"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9" name="Picture Placeholder 8">
            <a:extLst>
              <a:ext uri="{FF2B5EF4-FFF2-40B4-BE49-F238E27FC236}">
                <a16:creationId xmlns:a16="http://schemas.microsoft.com/office/drawing/2014/main" id="{D5AB92A2-1281-45A5-ABE1-6F19BDE834D5}"/>
              </a:ext>
            </a:extLst>
          </p:cNvPr>
          <p:cNvSpPr>
            <a:spLocks noGrp="1"/>
          </p:cNvSpPr>
          <p:nvPr>
            <p:ph type="pic" sz="quarter" idx="140" hasCustomPrompt="1"/>
          </p:nvPr>
        </p:nvSpPr>
        <p:spPr>
          <a:xfrm>
            <a:off x="14349544" y="2407708"/>
            <a:ext cx="7620000" cy="6350001"/>
          </a:xfrm>
          <a:custGeom>
            <a:avLst/>
            <a:gdLst>
              <a:gd name="connsiteX0" fmla="*/ 0 w 7620000"/>
              <a:gd name="connsiteY0" fmla="*/ 0 h 6350001"/>
              <a:gd name="connsiteX1" fmla="*/ 7620000 w 7620000"/>
              <a:gd name="connsiteY1" fmla="*/ 0 h 6350001"/>
              <a:gd name="connsiteX2" fmla="*/ 7620000 w 7620000"/>
              <a:gd name="connsiteY2" fmla="*/ 6350001 h 6350001"/>
              <a:gd name="connsiteX3" fmla="*/ 0 w 7620000"/>
              <a:gd name="connsiteY3" fmla="*/ 6350001 h 6350001"/>
            </a:gdLst>
            <a:ahLst/>
            <a:cxnLst>
              <a:cxn ang="0">
                <a:pos x="connsiteX0" y="connsiteY0"/>
              </a:cxn>
              <a:cxn ang="0">
                <a:pos x="connsiteX1" y="connsiteY1"/>
              </a:cxn>
              <a:cxn ang="0">
                <a:pos x="connsiteX2" y="connsiteY2"/>
              </a:cxn>
              <a:cxn ang="0">
                <a:pos x="connsiteX3" y="connsiteY3"/>
              </a:cxn>
            </a:cxnLst>
            <a:rect l="l" t="t" r="r" b="b"/>
            <a:pathLst>
              <a:path w="7620000" h="6350001">
                <a:moveTo>
                  <a:pt x="0" y="0"/>
                </a:moveTo>
                <a:lnTo>
                  <a:pt x="7620000" y="0"/>
                </a:lnTo>
                <a:lnTo>
                  <a:pt x="7620000" y="6350001"/>
                </a:lnTo>
                <a:lnTo>
                  <a:pt x="0" y="635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2" name="Double Click to edit text">
            <a:extLst>
              <a:ext uri="{FF2B5EF4-FFF2-40B4-BE49-F238E27FC236}">
                <a16:creationId xmlns:a16="http://schemas.microsoft.com/office/drawing/2014/main" id="{89A3D59F-9DE3-4041-93D0-CAA2ACA46BE7}"/>
              </a:ext>
            </a:extLst>
          </p:cNvPr>
          <p:cNvSpPr txBox="1">
            <a:spLocks noGrp="1"/>
          </p:cNvSpPr>
          <p:nvPr>
            <p:ph type="body" sz="quarter" idx="142" hasCustomPrompt="1"/>
          </p:nvPr>
        </p:nvSpPr>
        <p:spPr>
          <a:xfrm>
            <a:off x="15052489" y="10642851"/>
            <a:ext cx="6214111" cy="817630"/>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3" name="Title">
            <a:extLst>
              <a:ext uri="{FF2B5EF4-FFF2-40B4-BE49-F238E27FC236}">
                <a16:creationId xmlns:a16="http://schemas.microsoft.com/office/drawing/2014/main" id="{0CD256F0-70E0-43B7-A7AF-87410578385F}"/>
              </a:ext>
            </a:extLst>
          </p:cNvPr>
          <p:cNvSpPr txBox="1">
            <a:spLocks noGrp="1"/>
          </p:cNvSpPr>
          <p:nvPr>
            <p:ph type="body" sz="quarter" idx="149" hasCustomPrompt="1"/>
          </p:nvPr>
        </p:nvSpPr>
        <p:spPr>
          <a:xfrm>
            <a:off x="15956368" y="9341029"/>
            <a:ext cx="4324371"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2695767373"/>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2_Main Slide">
    <p:spTree>
      <p:nvGrpSpPr>
        <p:cNvPr id="1" name=""/>
        <p:cNvGrpSpPr/>
        <p:nvPr/>
      </p:nvGrpSpPr>
      <p:grpSpPr>
        <a:xfrm>
          <a:off x="0" y="0"/>
          <a:ext cx="0" cy="0"/>
          <a:chOff x="0" y="0"/>
          <a:chExt cx="0" cy="0"/>
        </a:xfrm>
      </p:grpSpPr>
      <p:sp>
        <p:nvSpPr>
          <p:cNvPr id="30" name="Picture Placeholder 10">
            <a:extLst>
              <a:ext uri="{FF2B5EF4-FFF2-40B4-BE49-F238E27FC236}">
                <a16:creationId xmlns:a16="http://schemas.microsoft.com/office/drawing/2014/main" id="{8863034F-8A7C-4A71-B33C-DA31B62D0FAB}"/>
              </a:ext>
            </a:extLst>
          </p:cNvPr>
          <p:cNvSpPr>
            <a:spLocks noGrp="1"/>
          </p:cNvSpPr>
          <p:nvPr>
            <p:ph type="pic" sz="quarter" idx="182" hasCustomPrompt="1"/>
          </p:nvPr>
        </p:nvSpPr>
        <p:spPr>
          <a:xfrm>
            <a:off x="-1" y="0"/>
            <a:ext cx="21588017" cy="6858001"/>
          </a:xfrm>
          <a:custGeom>
            <a:avLst/>
            <a:gdLst>
              <a:gd name="connsiteX0" fmla="*/ 0 w 21588017"/>
              <a:gd name="connsiteY0" fmla="*/ 0 h 6858001"/>
              <a:gd name="connsiteX1" fmla="*/ 21588017 w 21588017"/>
              <a:gd name="connsiteY1" fmla="*/ 0 h 6858001"/>
              <a:gd name="connsiteX2" fmla="*/ 21588017 w 21588017"/>
              <a:gd name="connsiteY2" fmla="*/ 6858001 h 6858001"/>
              <a:gd name="connsiteX3" fmla="*/ 0 w 21588017"/>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21588017" h="6858001">
                <a:moveTo>
                  <a:pt x="0" y="0"/>
                </a:moveTo>
                <a:lnTo>
                  <a:pt x="21588017" y="0"/>
                </a:lnTo>
                <a:lnTo>
                  <a:pt x="21588017"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712252835"/>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6_Main Slide">
    <p:spTree>
      <p:nvGrpSpPr>
        <p:cNvPr id="1" name=""/>
        <p:cNvGrpSpPr/>
        <p:nvPr/>
      </p:nvGrpSpPr>
      <p:grpSpPr>
        <a:xfrm>
          <a:off x="0" y="0"/>
          <a:ext cx="0" cy="0"/>
          <a:chOff x="0" y="0"/>
          <a:chExt cx="0" cy="0"/>
        </a:xfrm>
      </p:grpSpPr>
      <p:sp>
        <p:nvSpPr>
          <p:cNvPr id="13" name="Title">
            <a:extLst>
              <a:ext uri="{FF2B5EF4-FFF2-40B4-BE49-F238E27FC236}">
                <a16:creationId xmlns:a16="http://schemas.microsoft.com/office/drawing/2014/main" id="{6806ABD2-ACC8-4E81-AB17-4B8FAF60F422}"/>
              </a:ext>
            </a:extLst>
          </p:cNvPr>
          <p:cNvSpPr txBox="1">
            <a:spLocks noGrp="1"/>
          </p:cNvSpPr>
          <p:nvPr>
            <p:ph type="body" sz="quarter" idx="138" hasCustomPrompt="1"/>
          </p:nvPr>
        </p:nvSpPr>
        <p:spPr>
          <a:xfrm>
            <a:off x="2885389" y="8634637"/>
            <a:ext cx="4346685"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4" name="Double Click to edit text">
            <a:extLst>
              <a:ext uri="{FF2B5EF4-FFF2-40B4-BE49-F238E27FC236}">
                <a16:creationId xmlns:a16="http://schemas.microsoft.com/office/drawing/2014/main" id="{536D6695-03F9-4081-9D68-BE60C85C8449}"/>
              </a:ext>
            </a:extLst>
          </p:cNvPr>
          <p:cNvSpPr txBox="1">
            <a:spLocks noGrp="1"/>
          </p:cNvSpPr>
          <p:nvPr>
            <p:ph type="body" sz="quarter" idx="137" hasCustomPrompt="1"/>
          </p:nvPr>
        </p:nvSpPr>
        <p:spPr>
          <a:xfrm>
            <a:off x="2885390" y="10189682"/>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2" name="Title">
            <a:extLst>
              <a:ext uri="{FF2B5EF4-FFF2-40B4-BE49-F238E27FC236}">
                <a16:creationId xmlns:a16="http://schemas.microsoft.com/office/drawing/2014/main" id="{2A1389DF-526A-4EAE-BB22-B150CEE2A1F8}"/>
              </a:ext>
            </a:extLst>
          </p:cNvPr>
          <p:cNvSpPr txBox="1">
            <a:spLocks noGrp="1"/>
          </p:cNvSpPr>
          <p:nvPr>
            <p:ph type="body" sz="quarter" idx="141" hasCustomPrompt="1"/>
          </p:nvPr>
        </p:nvSpPr>
        <p:spPr>
          <a:xfrm>
            <a:off x="17151925" y="8634637"/>
            <a:ext cx="4346685"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3" name="Double Click to edit text">
            <a:extLst>
              <a:ext uri="{FF2B5EF4-FFF2-40B4-BE49-F238E27FC236}">
                <a16:creationId xmlns:a16="http://schemas.microsoft.com/office/drawing/2014/main" id="{6839C63C-F4CF-4960-A9F0-FBA83E22DB75}"/>
              </a:ext>
            </a:extLst>
          </p:cNvPr>
          <p:cNvSpPr txBox="1">
            <a:spLocks noGrp="1"/>
          </p:cNvSpPr>
          <p:nvPr>
            <p:ph type="body" sz="quarter" idx="142" hasCustomPrompt="1"/>
          </p:nvPr>
        </p:nvSpPr>
        <p:spPr>
          <a:xfrm>
            <a:off x="17151926" y="10189682"/>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4" name="Title">
            <a:extLst>
              <a:ext uri="{FF2B5EF4-FFF2-40B4-BE49-F238E27FC236}">
                <a16:creationId xmlns:a16="http://schemas.microsoft.com/office/drawing/2014/main" id="{4E242A8A-3DE3-4484-B74A-C670B91BA7AB}"/>
              </a:ext>
            </a:extLst>
          </p:cNvPr>
          <p:cNvSpPr txBox="1">
            <a:spLocks noGrp="1"/>
          </p:cNvSpPr>
          <p:nvPr>
            <p:ph type="body" sz="quarter" idx="139" hasCustomPrompt="1"/>
          </p:nvPr>
        </p:nvSpPr>
        <p:spPr>
          <a:xfrm>
            <a:off x="10018657" y="8634637"/>
            <a:ext cx="4346685"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5" name="Double Click to edit text">
            <a:extLst>
              <a:ext uri="{FF2B5EF4-FFF2-40B4-BE49-F238E27FC236}">
                <a16:creationId xmlns:a16="http://schemas.microsoft.com/office/drawing/2014/main" id="{5D776D37-9A71-4B65-A9E2-805222F1910D}"/>
              </a:ext>
            </a:extLst>
          </p:cNvPr>
          <p:cNvSpPr txBox="1">
            <a:spLocks noGrp="1"/>
          </p:cNvSpPr>
          <p:nvPr>
            <p:ph type="body" sz="quarter" idx="140" hasCustomPrompt="1"/>
          </p:nvPr>
        </p:nvSpPr>
        <p:spPr>
          <a:xfrm>
            <a:off x="10018658" y="10189682"/>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9" name="Text Placeholder 28">
            <a:extLst>
              <a:ext uri="{FF2B5EF4-FFF2-40B4-BE49-F238E27FC236}">
                <a16:creationId xmlns:a16="http://schemas.microsoft.com/office/drawing/2014/main" id="{C41526F0-F1BD-4F77-99AA-0532F79E4F74}"/>
              </a:ext>
            </a:extLst>
          </p:cNvPr>
          <p:cNvSpPr>
            <a:spLocks noGrp="1"/>
          </p:cNvSpPr>
          <p:nvPr>
            <p:ph type="body" sz="quarter" idx="24"/>
          </p:nvPr>
        </p:nvSpPr>
        <p:spPr>
          <a:xfrm>
            <a:off x="380999" y="381000"/>
            <a:ext cx="21588281" cy="6858001"/>
          </a:xfrm>
          <a:custGeom>
            <a:avLst/>
            <a:gdLst>
              <a:gd name="connsiteX0" fmla="*/ 0 w 21588281"/>
              <a:gd name="connsiteY0" fmla="*/ 0 h 6858001"/>
              <a:gd name="connsiteX1" fmla="*/ 21588281 w 21588281"/>
              <a:gd name="connsiteY1" fmla="*/ 0 h 6858001"/>
              <a:gd name="connsiteX2" fmla="*/ 21588281 w 21588281"/>
              <a:gd name="connsiteY2" fmla="*/ 6858001 h 6858001"/>
              <a:gd name="connsiteX3" fmla="*/ 0 w 21588281"/>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21588281" h="6858001">
                <a:moveTo>
                  <a:pt x="0" y="0"/>
                </a:moveTo>
                <a:lnTo>
                  <a:pt x="21588281" y="0"/>
                </a:lnTo>
                <a:lnTo>
                  <a:pt x="21588281" y="6858001"/>
                </a:lnTo>
                <a:lnTo>
                  <a:pt x="0" y="6858001"/>
                </a:lnTo>
                <a:close/>
              </a:path>
            </a:pathLst>
          </a:custGeom>
          <a:gradFill>
            <a:gsLst>
              <a:gs pos="0">
                <a:srgbClr val="CCFDD1">
                  <a:alpha val="40000"/>
                </a:srgbClr>
              </a:gs>
              <a:gs pos="100000">
                <a:srgbClr val="A8ECDD"/>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30" name="Picture Placeholder 10">
            <a:extLst>
              <a:ext uri="{FF2B5EF4-FFF2-40B4-BE49-F238E27FC236}">
                <a16:creationId xmlns:a16="http://schemas.microsoft.com/office/drawing/2014/main" id="{8863034F-8A7C-4A71-B33C-DA31B62D0FAB}"/>
              </a:ext>
            </a:extLst>
          </p:cNvPr>
          <p:cNvSpPr>
            <a:spLocks noGrp="1"/>
          </p:cNvSpPr>
          <p:nvPr>
            <p:ph type="pic" sz="quarter" idx="182" hasCustomPrompt="1"/>
          </p:nvPr>
        </p:nvSpPr>
        <p:spPr>
          <a:xfrm>
            <a:off x="-1" y="0"/>
            <a:ext cx="21588017" cy="6858001"/>
          </a:xfrm>
          <a:custGeom>
            <a:avLst/>
            <a:gdLst>
              <a:gd name="connsiteX0" fmla="*/ 0 w 21588017"/>
              <a:gd name="connsiteY0" fmla="*/ 0 h 6858001"/>
              <a:gd name="connsiteX1" fmla="*/ 21588017 w 21588017"/>
              <a:gd name="connsiteY1" fmla="*/ 0 h 6858001"/>
              <a:gd name="connsiteX2" fmla="*/ 21588017 w 21588017"/>
              <a:gd name="connsiteY2" fmla="*/ 6858001 h 6858001"/>
              <a:gd name="connsiteX3" fmla="*/ 0 w 21588017"/>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21588017" h="6858001">
                <a:moveTo>
                  <a:pt x="0" y="0"/>
                </a:moveTo>
                <a:lnTo>
                  <a:pt x="21588017" y="0"/>
                </a:lnTo>
                <a:lnTo>
                  <a:pt x="21588017"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708088388"/>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Main Slide">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1DE1EED7-F649-4F68-BBD8-8A5D3DA4BA85}"/>
              </a:ext>
            </a:extLst>
          </p:cNvPr>
          <p:cNvSpPr>
            <a:spLocks noGrp="1"/>
          </p:cNvSpPr>
          <p:nvPr>
            <p:ph type="pic" sz="quarter" idx="147" hasCustomPrompt="1"/>
          </p:nvPr>
        </p:nvSpPr>
        <p:spPr>
          <a:xfrm>
            <a:off x="-1" y="0"/>
            <a:ext cx="24384001" cy="5463779"/>
          </a:xfrm>
          <a:custGeom>
            <a:avLst/>
            <a:gdLst>
              <a:gd name="connsiteX0" fmla="*/ 0 w 24384001"/>
              <a:gd name="connsiteY0" fmla="*/ 0 h 5463779"/>
              <a:gd name="connsiteX1" fmla="*/ 24384001 w 24384001"/>
              <a:gd name="connsiteY1" fmla="*/ 0 h 5463779"/>
              <a:gd name="connsiteX2" fmla="*/ 24384001 w 24384001"/>
              <a:gd name="connsiteY2" fmla="*/ 5463779 h 5463779"/>
              <a:gd name="connsiteX3" fmla="*/ 0 w 24384001"/>
              <a:gd name="connsiteY3" fmla="*/ 5463779 h 5463779"/>
            </a:gdLst>
            <a:ahLst/>
            <a:cxnLst>
              <a:cxn ang="0">
                <a:pos x="connsiteX0" y="connsiteY0"/>
              </a:cxn>
              <a:cxn ang="0">
                <a:pos x="connsiteX1" y="connsiteY1"/>
              </a:cxn>
              <a:cxn ang="0">
                <a:pos x="connsiteX2" y="connsiteY2"/>
              </a:cxn>
              <a:cxn ang="0">
                <a:pos x="connsiteX3" y="connsiteY3"/>
              </a:cxn>
            </a:cxnLst>
            <a:rect l="l" t="t" r="r" b="b"/>
            <a:pathLst>
              <a:path w="24384001" h="5463779">
                <a:moveTo>
                  <a:pt x="0" y="0"/>
                </a:moveTo>
                <a:lnTo>
                  <a:pt x="24384001" y="0"/>
                </a:lnTo>
                <a:lnTo>
                  <a:pt x="24384001" y="5463779"/>
                </a:lnTo>
                <a:lnTo>
                  <a:pt x="0" y="5463779"/>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294569485"/>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7_Main Slide">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1DE1EED7-F649-4F68-BBD8-8A5D3DA4BA85}"/>
              </a:ext>
            </a:extLst>
          </p:cNvPr>
          <p:cNvSpPr>
            <a:spLocks noGrp="1"/>
          </p:cNvSpPr>
          <p:nvPr>
            <p:ph type="pic" sz="quarter" idx="147" hasCustomPrompt="1"/>
          </p:nvPr>
        </p:nvSpPr>
        <p:spPr>
          <a:xfrm>
            <a:off x="-1" y="0"/>
            <a:ext cx="24384001" cy="5463779"/>
          </a:xfrm>
          <a:custGeom>
            <a:avLst/>
            <a:gdLst>
              <a:gd name="connsiteX0" fmla="*/ 0 w 24384001"/>
              <a:gd name="connsiteY0" fmla="*/ 0 h 5463779"/>
              <a:gd name="connsiteX1" fmla="*/ 24384001 w 24384001"/>
              <a:gd name="connsiteY1" fmla="*/ 0 h 5463779"/>
              <a:gd name="connsiteX2" fmla="*/ 24384001 w 24384001"/>
              <a:gd name="connsiteY2" fmla="*/ 5463779 h 5463779"/>
              <a:gd name="connsiteX3" fmla="*/ 0 w 24384001"/>
              <a:gd name="connsiteY3" fmla="*/ 5463779 h 5463779"/>
            </a:gdLst>
            <a:ahLst/>
            <a:cxnLst>
              <a:cxn ang="0">
                <a:pos x="connsiteX0" y="connsiteY0"/>
              </a:cxn>
              <a:cxn ang="0">
                <a:pos x="connsiteX1" y="connsiteY1"/>
              </a:cxn>
              <a:cxn ang="0">
                <a:pos x="connsiteX2" y="connsiteY2"/>
              </a:cxn>
              <a:cxn ang="0">
                <a:pos x="connsiteX3" y="connsiteY3"/>
              </a:cxn>
            </a:cxnLst>
            <a:rect l="l" t="t" r="r" b="b"/>
            <a:pathLst>
              <a:path w="24384001" h="5463779">
                <a:moveTo>
                  <a:pt x="0" y="0"/>
                </a:moveTo>
                <a:lnTo>
                  <a:pt x="24384001" y="0"/>
                </a:lnTo>
                <a:lnTo>
                  <a:pt x="24384001" y="5463779"/>
                </a:lnTo>
                <a:lnTo>
                  <a:pt x="0" y="5463779"/>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43" name="Text Placeholder 42">
            <a:extLst>
              <a:ext uri="{FF2B5EF4-FFF2-40B4-BE49-F238E27FC236}">
                <a16:creationId xmlns:a16="http://schemas.microsoft.com/office/drawing/2014/main" id="{6A537707-9738-466C-8948-FE5ED8188DE6}"/>
              </a:ext>
            </a:extLst>
          </p:cNvPr>
          <p:cNvSpPr>
            <a:spLocks noGrp="1"/>
          </p:cNvSpPr>
          <p:nvPr>
            <p:ph type="body" sz="quarter" idx="148"/>
          </p:nvPr>
        </p:nvSpPr>
        <p:spPr>
          <a:xfrm>
            <a:off x="-1" y="0"/>
            <a:ext cx="24384001" cy="5463646"/>
          </a:xfrm>
          <a:custGeom>
            <a:avLst/>
            <a:gdLst>
              <a:gd name="connsiteX0" fmla="*/ 0 w 24384001"/>
              <a:gd name="connsiteY0" fmla="*/ 0 h 5463646"/>
              <a:gd name="connsiteX1" fmla="*/ 24384001 w 24384001"/>
              <a:gd name="connsiteY1" fmla="*/ 0 h 5463646"/>
              <a:gd name="connsiteX2" fmla="*/ 24384001 w 24384001"/>
              <a:gd name="connsiteY2" fmla="*/ 5463646 h 5463646"/>
              <a:gd name="connsiteX3" fmla="*/ 0 w 24384001"/>
              <a:gd name="connsiteY3" fmla="*/ 5463646 h 5463646"/>
            </a:gdLst>
            <a:ahLst/>
            <a:cxnLst>
              <a:cxn ang="0">
                <a:pos x="connsiteX0" y="connsiteY0"/>
              </a:cxn>
              <a:cxn ang="0">
                <a:pos x="connsiteX1" y="connsiteY1"/>
              </a:cxn>
              <a:cxn ang="0">
                <a:pos x="connsiteX2" y="connsiteY2"/>
              </a:cxn>
              <a:cxn ang="0">
                <a:pos x="connsiteX3" y="connsiteY3"/>
              </a:cxn>
            </a:cxnLst>
            <a:rect l="l" t="t" r="r" b="b"/>
            <a:pathLst>
              <a:path w="24384001" h="5463646">
                <a:moveTo>
                  <a:pt x="0" y="0"/>
                </a:moveTo>
                <a:lnTo>
                  <a:pt x="24384001" y="0"/>
                </a:lnTo>
                <a:lnTo>
                  <a:pt x="24384001" y="5463646"/>
                </a:lnTo>
                <a:lnTo>
                  <a:pt x="0" y="5463646"/>
                </a:lnTo>
                <a:close/>
              </a:path>
            </a:pathLst>
          </a:custGeom>
          <a:solidFill>
            <a:srgbClr val="1C1F25">
              <a:alpha val="50000"/>
            </a:srgbClr>
          </a:solidFill>
        </p:spPr>
        <p:txBody>
          <a:bodyPr wrap="square" anchor="b">
            <a:noAutofit/>
          </a:bodyPr>
          <a:lstStyle>
            <a:lvl1pPr algn="ctr">
              <a:defRPr lang="en-US" sz="100" dirty="0">
                <a:noFill/>
              </a:defRPr>
            </a:lvl1pPr>
          </a:lstStyle>
          <a:p>
            <a:pPr lvl="0"/>
            <a:endParaRPr lang="en-US" dirty="0"/>
          </a:p>
        </p:txBody>
      </p:sp>
      <p:sp>
        <p:nvSpPr>
          <p:cNvPr id="4" name="Slide Number">
            <a:extLst>
              <a:ext uri="{FF2B5EF4-FFF2-40B4-BE49-F238E27FC236}">
                <a16:creationId xmlns:a16="http://schemas.microsoft.com/office/drawing/2014/main" id="{CBDB3205-5905-4599-B62A-5922C7F972E7}"/>
              </a:ext>
            </a:extLst>
          </p:cNvPr>
          <p:cNvSpPr txBox="1">
            <a:spLocks noGrp="1"/>
          </p:cNvSpPr>
          <p:nvPr>
            <p:ph type="sldNum" sz="quarter" idx="4294967295"/>
          </p:nvPr>
        </p:nvSpPr>
        <p:spPr>
          <a:xfrm>
            <a:off x="22928581" y="1209278"/>
            <a:ext cx="518476" cy="304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a:solidFill>
                  <a:srgbClr val="F7F9FF"/>
                </a:solidFill>
              </a:defRPr>
            </a:lvl1pPr>
          </a:lstStyle>
          <a:p>
            <a:fld id="{86CB4B4D-7CA3-9044-876B-883B54F8677D}" type="slidenum">
              <a:rPr sz="2000" b="0">
                <a:latin typeface="Work Sans Light"/>
              </a:rPr>
              <a:t>‹#›</a:t>
            </a:fld>
            <a:endParaRPr sz="2000" b="0" dirty="0">
              <a:latin typeface="Work Sans Light"/>
            </a:endParaRPr>
          </a:p>
        </p:txBody>
      </p:sp>
      <p:sp>
        <p:nvSpPr>
          <p:cNvPr id="15" name="Line">
            <a:extLst>
              <a:ext uri="{FF2B5EF4-FFF2-40B4-BE49-F238E27FC236}">
                <a16:creationId xmlns:a16="http://schemas.microsoft.com/office/drawing/2014/main" id="{B251EDA9-F6AF-4068-AE24-EB01801E9ADE}"/>
              </a:ext>
            </a:extLst>
          </p:cNvPr>
          <p:cNvSpPr/>
          <p:nvPr userDrawn="1"/>
        </p:nvSpPr>
        <p:spPr>
          <a:xfrm flipV="1">
            <a:off x="23187819" y="-1"/>
            <a:ext cx="0" cy="870857"/>
          </a:xfrm>
          <a:prstGeom prst="line">
            <a:avLst/>
          </a:prstGeom>
          <a:ln w="25400">
            <a:solidFill>
              <a:srgbClr val="F7F9FF"/>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20" name="O">
            <a:extLst>
              <a:ext uri="{FF2B5EF4-FFF2-40B4-BE49-F238E27FC236}">
                <a16:creationId xmlns:a16="http://schemas.microsoft.com/office/drawing/2014/main" id="{C57117B5-0C77-4DD1-90CF-8B5428A62539}"/>
              </a:ext>
            </a:extLst>
          </p:cNvPr>
          <p:cNvSpPr txBox="1">
            <a:spLocks noGrp="1"/>
          </p:cNvSpPr>
          <p:nvPr>
            <p:ph type="body" sz="quarter" idx="137" hasCustomPrompt="1"/>
          </p:nvPr>
        </p:nvSpPr>
        <p:spPr>
          <a:xfrm>
            <a:off x="18812307" y="7658662"/>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24" name="Double Click to edit text">
            <a:extLst>
              <a:ext uri="{FF2B5EF4-FFF2-40B4-BE49-F238E27FC236}">
                <a16:creationId xmlns:a16="http://schemas.microsoft.com/office/drawing/2014/main" id="{F78E7840-A543-4518-84BC-6C0FD3FDFB84}"/>
              </a:ext>
            </a:extLst>
          </p:cNvPr>
          <p:cNvSpPr txBox="1">
            <a:spLocks noGrp="1"/>
          </p:cNvSpPr>
          <p:nvPr>
            <p:ph type="body" sz="quarter" idx="138" hasCustomPrompt="1"/>
          </p:nvPr>
        </p:nvSpPr>
        <p:spPr>
          <a:xfrm>
            <a:off x="2885390" y="10180157"/>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Double Click to edit text">
            <a:extLst>
              <a:ext uri="{FF2B5EF4-FFF2-40B4-BE49-F238E27FC236}">
                <a16:creationId xmlns:a16="http://schemas.microsoft.com/office/drawing/2014/main" id="{3279EC78-D6C4-44D3-8358-5C1F9025B716}"/>
              </a:ext>
            </a:extLst>
          </p:cNvPr>
          <p:cNvSpPr txBox="1">
            <a:spLocks noGrp="1"/>
          </p:cNvSpPr>
          <p:nvPr>
            <p:ph type="body" sz="quarter" idx="142" hasCustomPrompt="1"/>
          </p:nvPr>
        </p:nvSpPr>
        <p:spPr>
          <a:xfrm>
            <a:off x="17151926" y="10180157"/>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6" name="Double Click to edit text">
            <a:extLst>
              <a:ext uri="{FF2B5EF4-FFF2-40B4-BE49-F238E27FC236}">
                <a16:creationId xmlns:a16="http://schemas.microsoft.com/office/drawing/2014/main" id="{3751E1F4-B6C0-436A-BD19-A9CA90956B69}"/>
              </a:ext>
            </a:extLst>
          </p:cNvPr>
          <p:cNvSpPr txBox="1">
            <a:spLocks noGrp="1"/>
          </p:cNvSpPr>
          <p:nvPr>
            <p:ph type="body" sz="quarter" idx="140" hasCustomPrompt="1"/>
          </p:nvPr>
        </p:nvSpPr>
        <p:spPr>
          <a:xfrm>
            <a:off x="10018658" y="10180157"/>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7" name="O">
            <a:extLst>
              <a:ext uri="{FF2B5EF4-FFF2-40B4-BE49-F238E27FC236}">
                <a16:creationId xmlns:a16="http://schemas.microsoft.com/office/drawing/2014/main" id="{F8F8E5C5-8598-4917-9B8E-7CFBCEDAE1A6}"/>
              </a:ext>
            </a:extLst>
          </p:cNvPr>
          <p:cNvSpPr txBox="1">
            <a:spLocks noGrp="1"/>
          </p:cNvSpPr>
          <p:nvPr>
            <p:ph type="body" sz="quarter" idx="130" hasCustomPrompt="1"/>
          </p:nvPr>
        </p:nvSpPr>
        <p:spPr>
          <a:xfrm>
            <a:off x="4545771" y="7658662"/>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28" name="O">
            <a:extLst>
              <a:ext uri="{FF2B5EF4-FFF2-40B4-BE49-F238E27FC236}">
                <a16:creationId xmlns:a16="http://schemas.microsoft.com/office/drawing/2014/main" id="{64E466D4-F0B5-49C6-90B3-86F4BAADFA5C}"/>
              </a:ext>
            </a:extLst>
          </p:cNvPr>
          <p:cNvSpPr txBox="1">
            <a:spLocks noGrp="1"/>
          </p:cNvSpPr>
          <p:nvPr>
            <p:ph type="body" sz="quarter" idx="136" hasCustomPrompt="1"/>
          </p:nvPr>
        </p:nvSpPr>
        <p:spPr>
          <a:xfrm>
            <a:off x="11679037" y="7631178"/>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2" name="Title">
            <a:extLst>
              <a:ext uri="{FF2B5EF4-FFF2-40B4-BE49-F238E27FC236}">
                <a16:creationId xmlns:a16="http://schemas.microsoft.com/office/drawing/2014/main" id="{F0217DFE-41D2-4448-9D5E-E4B386750294}"/>
              </a:ext>
            </a:extLst>
          </p:cNvPr>
          <p:cNvSpPr txBox="1">
            <a:spLocks noGrp="1"/>
          </p:cNvSpPr>
          <p:nvPr>
            <p:ph type="body" sz="quarter" idx="144" hasCustomPrompt="1"/>
          </p:nvPr>
        </p:nvSpPr>
        <p:spPr>
          <a:xfrm>
            <a:off x="3546313" y="8877068"/>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3" name="Title">
            <a:extLst>
              <a:ext uri="{FF2B5EF4-FFF2-40B4-BE49-F238E27FC236}">
                <a16:creationId xmlns:a16="http://schemas.microsoft.com/office/drawing/2014/main" id="{D513C5A4-6048-439B-A091-E1FF82FC63C0}"/>
              </a:ext>
            </a:extLst>
          </p:cNvPr>
          <p:cNvSpPr txBox="1">
            <a:spLocks noGrp="1"/>
          </p:cNvSpPr>
          <p:nvPr>
            <p:ph type="body" sz="quarter" idx="145" hasCustomPrompt="1"/>
          </p:nvPr>
        </p:nvSpPr>
        <p:spPr>
          <a:xfrm>
            <a:off x="10679579" y="8889768"/>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4" name="Title">
            <a:extLst>
              <a:ext uri="{FF2B5EF4-FFF2-40B4-BE49-F238E27FC236}">
                <a16:creationId xmlns:a16="http://schemas.microsoft.com/office/drawing/2014/main" id="{40DE2C3A-8271-42B1-9C2B-F63416B956D9}"/>
              </a:ext>
            </a:extLst>
          </p:cNvPr>
          <p:cNvSpPr txBox="1">
            <a:spLocks noGrp="1"/>
          </p:cNvSpPr>
          <p:nvPr>
            <p:ph type="body" sz="quarter" idx="146" hasCustomPrompt="1"/>
          </p:nvPr>
        </p:nvSpPr>
        <p:spPr>
          <a:xfrm>
            <a:off x="17812845" y="8889768"/>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1" name="Title">
            <a:extLst>
              <a:ext uri="{FF2B5EF4-FFF2-40B4-BE49-F238E27FC236}">
                <a16:creationId xmlns:a16="http://schemas.microsoft.com/office/drawing/2014/main" id="{03087B1A-440C-469A-A727-A0F36A3DCB9F}"/>
              </a:ext>
            </a:extLst>
          </p:cNvPr>
          <p:cNvSpPr txBox="1">
            <a:spLocks noGrp="1"/>
          </p:cNvSpPr>
          <p:nvPr>
            <p:ph type="body" sz="quarter" idx="149" hasCustomPrompt="1"/>
          </p:nvPr>
        </p:nvSpPr>
        <p:spPr>
          <a:xfrm>
            <a:off x="6571151" y="1760220"/>
            <a:ext cx="11241694" cy="2072760"/>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Tree>
    <p:extLst>
      <p:ext uri="{BB962C8B-B14F-4D97-AF65-F5344CB8AC3E}">
        <p14:creationId xmlns:p14="http://schemas.microsoft.com/office/powerpoint/2010/main" val="3103940627"/>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A53BAFD9-CB0F-46B0-BC7F-52AEF66B4412}"/>
              </a:ext>
            </a:extLst>
          </p:cNvPr>
          <p:cNvSpPr>
            <a:spLocks noGrp="1"/>
          </p:cNvSpPr>
          <p:nvPr>
            <p:ph type="pic" sz="quarter" idx="135" hasCustomPrompt="1"/>
          </p:nvPr>
        </p:nvSpPr>
        <p:spPr>
          <a:xfrm>
            <a:off x="15619279" y="2412601"/>
            <a:ext cx="8764589" cy="11303398"/>
          </a:xfrm>
          <a:custGeom>
            <a:avLst/>
            <a:gdLst>
              <a:gd name="connsiteX0" fmla="*/ 0 w 8764589"/>
              <a:gd name="connsiteY0" fmla="*/ 0 h 11303398"/>
              <a:gd name="connsiteX1" fmla="*/ 8764589 w 8764589"/>
              <a:gd name="connsiteY1" fmla="*/ 0 h 11303398"/>
              <a:gd name="connsiteX2" fmla="*/ 8764589 w 8764589"/>
              <a:gd name="connsiteY2" fmla="*/ 11303398 h 11303398"/>
              <a:gd name="connsiteX3" fmla="*/ 0 w 8764589"/>
              <a:gd name="connsiteY3" fmla="*/ 11303398 h 11303398"/>
            </a:gdLst>
            <a:ahLst/>
            <a:cxnLst>
              <a:cxn ang="0">
                <a:pos x="connsiteX0" y="connsiteY0"/>
              </a:cxn>
              <a:cxn ang="0">
                <a:pos x="connsiteX1" y="connsiteY1"/>
              </a:cxn>
              <a:cxn ang="0">
                <a:pos x="connsiteX2" y="connsiteY2"/>
              </a:cxn>
              <a:cxn ang="0">
                <a:pos x="connsiteX3" y="connsiteY3"/>
              </a:cxn>
            </a:cxnLst>
            <a:rect l="l" t="t" r="r" b="b"/>
            <a:pathLst>
              <a:path w="8764589" h="11303398">
                <a:moveTo>
                  <a:pt x="0" y="0"/>
                </a:moveTo>
                <a:lnTo>
                  <a:pt x="8764589" y="0"/>
                </a:lnTo>
                <a:lnTo>
                  <a:pt x="8764589" y="11303398"/>
                </a:lnTo>
                <a:lnTo>
                  <a:pt x="0" y="11303398"/>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58380103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Main Slide">
    <p:spTree>
      <p:nvGrpSpPr>
        <p:cNvPr id="1" name=""/>
        <p:cNvGrpSpPr/>
        <p:nvPr/>
      </p:nvGrpSpPr>
      <p:grpSpPr>
        <a:xfrm>
          <a:off x="0" y="0"/>
          <a:ext cx="0" cy="0"/>
          <a:chOff x="0" y="0"/>
          <a:chExt cx="0" cy="0"/>
        </a:xfrm>
      </p:grpSpPr>
      <p:sp>
        <p:nvSpPr>
          <p:cNvPr id="57" name="Text Placeholder 56">
            <a:extLst>
              <a:ext uri="{FF2B5EF4-FFF2-40B4-BE49-F238E27FC236}">
                <a16:creationId xmlns:a16="http://schemas.microsoft.com/office/drawing/2014/main" id="{AAE60B2C-0C48-49A7-BE75-D36E84EA3C6E}"/>
              </a:ext>
            </a:extLst>
          </p:cNvPr>
          <p:cNvSpPr>
            <a:spLocks noGrp="1"/>
          </p:cNvSpPr>
          <p:nvPr>
            <p:ph type="body" sz="quarter" idx="31"/>
          </p:nvPr>
        </p:nvSpPr>
        <p:spPr>
          <a:xfrm>
            <a:off x="12794389" y="4318000"/>
            <a:ext cx="1270001" cy="1270000"/>
          </a:xfrm>
          <a:custGeom>
            <a:avLst/>
            <a:gdLst>
              <a:gd name="connsiteX0" fmla="*/ 0 w 1270001"/>
              <a:gd name="connsiteY0" fmla="*/ 0 h 1270000"/>
              <a:gd name="connsiteX1" fmla="*/ 1270001 w 1270001"/>
              <a:gd name="connsiteY1" fmla="*/ 0 h 1270000"/>
              <a:gd name="connsiteX2" fmla="*/ 1270001 w 1270001"/>
              <a:gd name="connsiteY2" fmla="*/ 1270000 h 1270000"/>
              <a:gd name="connsiteX3" fmla="*/ 0 w 1270001"/>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1" h="1270000">
                <a:moveTo>
                  <a:pt x="0" y="0"/>
                </a:moveTo>
                <a:lnTo>
                  <a:pt x="1270001" y="0"/>
                </a:lnTo>
                <a:lnTo>
                  <a:pt x="1270001" y="1270000"/>
                </a:lnTo>
                <a:lnTo>
                  <a:pt x="0" y="1270000"/>
                </a:lnTo>
                <a:close/>
              </a:path>
            </a:pathLst>
          </a:custGeom>
          <a:solidFill>
            <a:srgbClr val="C4F9FE"/>
          </a:solidFill>
        </p:spPr>
        <p:txBody>
          <a:bodyPr wrap="square" anchor="b">
            <a:noAutofit/>
          </a:bodyPr>
          <a:lstStyle>
            <a:lvl1pPr algn="ctr">
              <a:defRPr lang="en-US" sz="100" dirty="0">
                <a:noFill/>
              </a:defRPr>
            </a:lvl1pPr>
          </a:lstStyle>
          <a:p>
            <a:pPr lvl="0"/>
            <a:endParaRPr lang="en-US" dirty="0"/>
          </a:p>
        </p:txBody>
      </p:sp>
      <p:sp>
        <p:nvSpPr>
          <p:cNvPr id="58" name="Text Placeholder 57">
            <a:extLst>
              <a:ext uri="{FF2B5EF4-FFF2-40B4-BE49-F238E27FC236}">
                <a16:creationId xmlns:a16="http://schemas.microsoft.com/office/drawing/2014/main" id="{8D591774-E52B-4B75-95BD-0C116F7797CD}"/>
              </a:ext>
            </a:extLst>
          </p:cNvPr>
          <p:cNvSpPr>
            <a:spLocks noGrp="1"/>
          </p:cNvSpPr>
          <p:nvPr>
            <p:ph type="body" sz="quarter" idx="32"/>
          </p:nvPr>
        </p:nvSpPr>
        <p:spPr>
          <a:xfrm>
            <a:off x="14699389" y="4318000"/>
            <a:ext cx="1270001" cy="1270000"/>
          </a:xfrm>
          <a:custGeom>
            <a:avLst/>
            <a:gdLst>
              <a:gd name="connsiteX0" fmla="*/ 0 w 1270001"/>
              <a:gd name="connsiteY0" fmla="*/ 0 h 1270000"/>
              <a:gd name="connsiteX1" fmla="*/ 1270001 w 1270001"/>
              <a:gd name="connsiteY1" fmla="*/ 0 h 1270000"/>
              <a:gd name="connsiteX2" fmla="*/ 1270001 w 1270001"/>
              <a:gd name="connsiteY2" fmla="*/ 1270000 h 1270000"/>
              <a:gd name="connsiteX3" fmla="*/ 0 w 1270001"/>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1" h="1270000">
                <a:moveTo>
                  <a:pt x="0" y="0"/>
                </a:moveTo>
                <a:lnTo>
                  <a:pt x="1270001" y="0"/>
                </a:lnTo>
                <a:lnTo>
                  <a:pt x="1270001" y="1270000"/>
                </a:lnTo>
                <a:lnTo>
                  <a:pt x="0" y="1270000"/>
                </a:lnTo>
                <a:close/>
              </a:path>
            </a:pathLst>
          </a:custGeom>
          <a:solidFill>
            <a:srgbClr val="A3C6FF"/>
          </a:solidFill>
        </p:spPr>
        <p:txBody>
          <a:bodyPr wrap="square" anchor="b">
            <a:noAutofit/>
          </a:bodyPr>
          <a:lstStyle>
            <a:lvl1pPr algn="ctr">
              <a:defRPr lang="en-US" sz="100" dirty="0">
                <a:noFill/>
              </a:defRPr>
            </a:lvl1pPr>
          </a:lstStyle>
          <a:p>
            <a:pPr lvl="0"/>
            <a:endParaRPr lang="en-US" dirty="0"/>
          </a:p>
        </p:txBody>
      </p:sp>
      <p:sp>
        <p:nvSpPr>
          <p:cNvPr id="59" name="Text Placeholder 58">
            <a:extLst>
              <a:ext uri="{FF2B5EF4-FFF2-40B4-BE49-F238E27FC236}">
                <a16:creationId xmlns:a16="http://schemas.microsoft.com/office/drawing/2014/main" id="{9819C3FC-3D33-4A11-9932-7723439E2B5A}"/>
              </a:ext>
            </a:extLst>
          </p:cNvPr>
          <p:cNvSpPr>
            <a:spLocks noGrp="1"/>
          </p:cNvSpPr>
          <p:nvPr>
            <p:ph type="body" sz="quarter" idx="33" hasCustomPrompt="1"/>
          </p:nvPr>
        </p:nvSpPr>
        <p:spPr>
          <a:xfrm>
            <a:off x="16604389" y="4318000"/>
            <a:ext cx="1270001" cy="1270000"/>
          </a:xfrm>
          <a:custGeom>
            <a:avLst/>
            <a:gdLst>
              <a:gd name="connsiteX0" fmla="*/ 0 w 1270001"/>
              <a:gd name="connsiteY0" fmla="*/ 0 h 1270000"/>
              <a:gd name="connsiteX1" fmla="*/ 1270001 w 1270001"/>
              <a:gd name="connsiteY1" fmla="*/ 0 h 1270000"/>
              <a:gd name="connsiteX2" fmla="*/ 1270001 w 1270001"/>
              <a:gd name="connsiteY2" fmla="*/ 1270000 h 1270000"/>
              <a:gd name="connsiteX3" fmla="*/ 0 w 1270001"/>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1" h="1270000">
                <a:moveTo>
                  <a:pt x="0" y="0"/>
                </a:moveTo>
                <a:lnTo>
                  <a:pt x="1270001" y="0"/>
                </a:lnTo>
                <a:lnTo>
                  <a:pt x="1270001" y="1270000"/>
                </a:lnTo>
                <a:lnTo>
                  <a:pt x="0" y="1270000"/>
                </a:lnTo>
                <a:close/>
              </a:path>
            </a:pathLst>
          </a:custGeom>
          <a:solidFill>
            <a:srgbClr val="E0C4FC"/>
          </a:solidFill>
        </p:spPr>
        <p:txBody>
          <a:bodyPr wrap="square" anchor="b">
            <a:noAutofit/>
          </a:bodyPr>
          <a:lstStyle>
            <a:lvl1pPr algn="ctr">
              <a:defRPr lang="en-US" sz="100" dirty="0">
                <a:noFill/>
              </a:defRPr>
            </a:lvl1pPr>
          </a:lstStyle>
          <a:p>
            <a:pPr lvl="0"/>
            <a:r>
              <a:rPr lang="en-US" dirty="0"/>
              <a:t>   </a:t>
            </a:r>
          </a:p>
        </p:txBody>
      </p:sp>
      <p:sp>
        <p:nvSpPr>
          <p:cNvPr id="60" name="Text Placeholder 59">
            <a:extLst>
              <a:ext uri="{FF2B5EF4-FFF2-40B4-BE49-F238E27FC236}">
                <a16:creationId xmlns:a16="http://schemas.microsoft.com/office/drawing/2014/main" id="{650FDF9A-4D09-401F-B3A5-075412CD85EF}"/>
              </a:ext>
            </a:extLst>
          </p:cNvPr>
          <p:cNvSpPr>
            <a:spLocks noGrp="1"/>
          </p:cNvSpPr>
          <p:nvPr>
            <p:ph type="body" sz="quarter" idx="34"/>
          </p:nvPr>
        </p:nvSpPr>
        <p:spPr>
          <a:xfrm>
            <a:off x="18509387" y="4318000"/>
            <a:ext cx="1270002" cy="1270000"/>
          </a:xfrm>
          <a:custGeom>
            <a:avLst/>
            <a:gdLst>
              <a:gd name="connsiteX0" fmla="*/ 0 w 1270002"/>
              <a:gd name="connsiteY0" fmla="*/ 0 h 1270000"/>
              <a:gd name="connsiteX1" fmla="*/ 1270002 w 1270002"/>
              <a:gd name="connsiteY1" fmla="*/ 0 h 1270000"/>
              <a:gd name="connsiteX2" fmla="*/ 1270002 w 1270002"/>
              <a:gd name="connsiteY2" fmla="*/ 1270000 h 1270000"/>
              <a:gd name="connsiteX3" fmla="*/ 0 w 1270002"/>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2" h="1270000">
                <a:moveTo>
                  <a:pt x="0" y="0"/>
                </a:moveTo>
                <a:lnTo>
                  <a:pt x="1270002" y="0"/>
                </a:lnTo>
                <a:lnTo>
                  <a:pt x="1270002" y="1270000"/>
                </a:lnTo>
                <a:lnTo>
                  <a:pt x="0" y="1270000"/>
                </a:lnTo>
                <a:close/>
              </a:path>
            </a:pathLst>
          </a:custGeom>
          <a:solidFill>
            <a:srgbClr val="90C6FD"/>
          </a:solidFill>
        </p:spPr>
        <p:txBody>
          <a:bodyPr wrap="square" anchor="b">
            <a:noAutofit/>
          </a:bodyPr>
          <a:lstStyle>
            <a:lvl1pPr algn="ctr">
              <a:defRPr lang="en-US" sz="100" dirty="0">
                <a:noFill/>
              </a:defRPr>
            </a:lvl1pPr>
          </a:lstStyle>
          <a:p>
            <a:pPr lvl="0"/>
            <a:endParaRPr lang="en-US" dirty="0"/>
          </a:p>
        </p:txBody>
      </p:sp>
      <p:sp>
        <p:nvSpPr>
          <p:cNvPr id="61" name="Text Placeholder 60">
            <a:extLst>
              <a:ext uri="{FF2B5EF4-FFF2-40B4-BE49-F238E27FC236}">
                <a16:creationId xmlns:a16="http://schemas.microsoft.com/office/drawing/2014/main" id="{B2161B5C-7EE1-40AE-9BFF-EB49ADB9EC58}"/>
              </a:ext>
            </a:extLst>
          </p:cNvPr>
          <p:cNvSpPr>
            <a:spLocks noGrp="1"/>
          </p:cNvSpPr>
          <p:nvPr>
            <p:ph type="body" sz="quarter" idx="35"/>
          </p:nvPr>
        </p:nvSpPr>
        <p:spPr>
          <a:xfrm>
            <a:off x="12794389" y="6223000"/>
            <a:ext cx="1270001" cy="1270000"/>
          </a:xfrm>
          <a:custGeom>
            <a:avLst/>
            <a:gdLst>
              <a:gd name="connsiteX0" fmla="*/ 0 w 1270001"/>
              <a:gd name="connsiteY0" fmla="*/ 0 h 1270000"/>
              <a:gd name="connsiteX1" fmla="*/ 1270001 w 1270001"/>
              <a:gd name="connsiteY1" fmla="*/ 0 h 1270000"/>
              <a:gd name="connsiteX2" fmla="*/ 1270001 w 1270001"/>
              <a:gd name="connsiteY2" fmla="*/ 1270000 h 1270000"/>
              <a:gd name="connsiteX3" fmla="*/ 0 w 1270001"/>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1" h="1270000">
                <a:moveTo>
                  <a:pt x="0" y="0"/>
                </a:moveTo>
                <a:lnTo>
                  <a:pt x="1270001" y="0"/>
                </a:lnTo>
                <a:lnTo>
                  <a:pt x="1270001" y="1270000"/>
                </a:lnTo>
                <a:lnTo>
                  <a:pt x="0" y="1270000"/>
                </a:lnTo>
                <a:close/>
              </a:path>
            </a:pathLst>
          </a:custGeom>
          <a:solidFill>
            <a:srgbClr val="FFCEF3"/>
          </a:solidFill>
        </p:spPr>
        <p:txBody>
          <a:bodyPr wrap="square" anchor="b">
            <a:noAutofit/>
          </a:bodyPr>
          <a:lstStyle>
            <a:lvl1pPr algn="ctr">
              <a:defRPr lang="en-US" sz="100" dirty="0">
                <a:noFill/>
              </a:defRPr>
            </a:lvl1pPr>
          </a:lstStyle>
          <a:p>
            <a:pPr lvl="0"/>
            <a:endParaRPr lang="en-US" dirty="0"/>
          </a:p>
        </p:txBody>
      </p:sp>
      <p:sp>
        <p:nvSpPr>
          <p:cNvPr id="62" name="Text Placeholder 61">
            <a:extLst>
              <a:ext uri="{FF2B5EF4-FFF2-40B4-BE49-F238E27FC236}">
                <a16:creationId xmlns:a16="http://schemas.microsoft.com/office/drawing/2014/main" id="{E638E8AC-C5BC-4E67-A530-ADEAA8C7C986}"/>
              </a:ext>
            </a:extLst>
          </p:cNvPr>
          <p:cNvSpPr>
            <a:spLocks noGrp="1"/>
          </p:cNvSpPr>
          <p:nvPr>
            <p:ph type="body" sz="quarter" idx="36"/>
          </p:nvPr>
        </p:nvSpPr>
        <p:spPr>
          <a:xfrm>
            <a:off x="14699389" y="6223000"/>
            <a:ext cx="1270001" cy="1270000"/>
          </a:xfrm>
          <a:custGeom>
            <a:avLst/>
            <a:gdLst>
              <a:gd name="connsiteX0" fmla="*/ 0 w 1270001"/>
              <a:gd name="connsiteY0" fmla="*/ 0 h 1270000"/>
              <a:gd name="connsiteX1" fmla="*/ 1270001 w 1270001"/>
              <a:gd name="connsiteY1" fmla="*/ 0 h 1270000"/>
              <a:gd name="connsiteX2" fmla="*/ 1270001 w 1270001"/>
              <a:gd name="connsiteY2" fmla="*/ 1270000 h 1270000"/>
              <a:gd name="connsiteX3" fmla="*/ 0 w 1270001"/>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1" h="1270000">
                <a:moveTo>
                  <a:pt x="0" y="0"/>
                </a:moveTo>
                <a:lnTo>
                  <a:pt x="1270001" y="0"/>
                </a:lnTo>
                <a:lnTo>
                  <a:pt x="1270001" y="1270000"/>
                </a:lnTo>
                <a:lnTo>
                  <a:pt x="0" y="1270000"/>
                </a:lnTo>
                <a:close/>
              </a:path>
            </a:pathLst>
          </a:custGeom>
          <a:solidFill>
            <a:srgbClr val="E9E0ED"/>
          </a:solidFill>
        </p:spPr>
        <p:txBody>
          <a:bodyPr wrap="square" anchor="b">
            <a:noAutofit/>
          </a:bodyPr>
          <a:lstStyle>
            <a:lvl1pPr algn="ctr">
              <a:defRPr lang="en-US" sz="100" dirty="0">
                <a:noFill/>
              </a:defRPr>
            </a:lvl1pPr>
          </a:lstStyle>
          <a:p>
            <a:pPr lvl="0"/>
            <a:endParaRPr lang="en-US" dirty="0"/>
          </a:p>
        </p:txBody>
      </p:sp>
      <p:sp>
        <p:nvSpPr>
          <p:cNvPr id="63" name="Text Placeholder 62">
            <a:extLst>
              <a:ext uri="{FF2B5EF4-FFF2-40B4-BE49-F238E27FC236}">
                <a16:creationId xmlns:a16="http://schemas.microsoft.com/office/drawing/2014/main" id="{36E3B2E7-9963-48D2-B7F0-F8F63EC8C332}"/>
              </a:ext>
            </a:extLst>
          </p:cNvPr>
          <p:cNvSpPr>
            <a:spLocks noGrp="1"/>
          </p:cNvSpPr>
          <p:nvPr>
            <p:ph type="body" sz="quarter" idx="37" hasCustomPrompt="1"/>
          </p:nvPr>
        </p:nvSpPr>
        <p:spPr>
          <a:xfrm>
            <a:off x="16604389" y="6223000"/>
            <a:ext cx="1270001" cy="1270000"/>
          </a:xfrm>
          <a:custGeom>
            <a:avLst/>
            <a:gdLst>
              <a:gd name="connsiteX0" fmla="*/ 0 w 1270001"/>
              <a:gd name="connsiteY0" fmla="*/ 0 h 1270000"/>
              <a:gd name="connsiteX1" fmla="*/ 1270001 w 1270001"/>
              <a:gd name="connsiteY1" fmla="*/ 0 h 1270000"/>
              <a:gd name="connsiteX2" fmla="*/ 1270001 w 1270001"/>
              <a:gd name="connsiteY2" fmla="*/ 1270000 h 1270000"/>
              <a:gd name="connsiteX3" fmla="*/ 0 w 1270001"/>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1" h="1270000">
                <a:moveTo>
                  <a:pt x="0" y="0"/>
                </a:moveTo>
                <a:lnTo>
                  <a:pt x="1270001" y="0"/>
                </a:lnTo>
                <a:lnTo>
                  <a:pt x="1270001" y="1270000"/>
                </a:lnTo>
                <a:lnTo>
                  <a:pt x="0" y="1270000"/>
                </a:lnTo>
                <a:close/>
              </a:path>
            </a:pathLst>
          </a:custGeom>
          <a:solidFill>
            <a:srgbClr val="BFFFCD"/>
          </a:solidFill>
        </p:spPr>
        <p:txBody>
          <a:bodyPr wrap="square" anchor="b">
            <a:noAutofit/>
          </a:bodyPr>
          <a:lstStyle>
            <a:lvl1pPr algn="ctr">
              <a:defRPr lang="en-US" sz="100" dirty="0">
                <a:noFill/>
              </a:defRPr>
            </a:lvl1pPr>
          </a:lstStyle>
          <a:p>
            <a:pPr lvl="0"/>
            <a:r>
              <a:rPr lang="en-US" dirty="0"/>
              <a:t>   </a:t>
            </a:r>
          </a:p>
        </p:txBody>
      </p:sp>
      <p:sp>
        <p:nvSpPr>
          <p:cNvPr id="64" name="Text Placeholder 63">
            <a:extLst>
              <a:ext uri="{FF2B5EF4-FFF2-40B4-BE49-F238E27FC236}">
                <a16:creationId xmlns:a16="http://schemas.microsoft.com/office/drawing/2014/main" id="{054C7C91-AC03-4D6F-B240-B160D5F51ABA}"/>
              </a:ext>
            </a:extLst>
          </p:cNvPr>
          <p:cNvSpPr>
            <a:spLocks noGrp="1"/>
          </p:cNvSpPr>
          <p:nvPr>
            <p:ph type="body" sz="quarter" idx="38"/>
          </p:nvPr>
        </p:nvSpPr>
        <p:spPr>
          <a:xfrm>
            <a:off x="18509387" y="6223000"/>
            <a:ext cx="1270002" cy="1270000"/>
          </a:xfrm>
          <a:custGeom>
            <a:avLst/>
            <a:gdLst>
              <a:gd name="connsiteX0" fmla="*/ 0 w 1270002"/>
              <a:gd name="connsiteY0" fmla="*/ 0 h 1270000"/>
              <a:gd name="connsiteX1" fmla="*/ 1270002 w 1270002"/>
              <a:gd name="connsiteY1" fmla="*/ 0 h 1270000"/>
              <a:gd name="connsiteX2" fmla="*/ 1270002 w 1270002"/>
              <a:gd name="connsiteY2" fmla="*/ 1270000 h 1270000"/>
              <a:gd name="connsiteX3" fmla="*/ 0 w 1270002"/>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2" h="1270000">
                <a:moveTo>
                  <a:pt x="0" y="0"/>
                </a:moveTo>
                <a:lnTo>
                  <a:pt x="1270002" y="0"/>
                </a:lnTo>
                <a:lnTo>
                  <a:pt x="1270002" y="1270000"/>
                </a:lnTo>
                <a:lnTo>
                  <a:pt x="0" y="1270000"/>
                </a:lnTo>
                <a:close/>
              </a:path>
            </a:pathLst>
          </a:custGeom>
          <a:solidFill>
            <a:srgbClr val="93EFDD"/>
          </a:solidFill>
        </p:spPr>
        <p:txBody>
          <a:bodyPr wrap="square" anchor="b">
            <a:noAutofit/>
          </a:bodyPr>
          <a:lstStyle>
            <a:lvl1pPr algn="ctr">
              <a:defRPr lang="en-US" sz="100" dirty="0">
                <a:noFill/>
              </a:defRPr>
            </a:lvl1pPr>
          </a:lstStyle>
          <a:p>
            <a:pPr lvl="0"/>
            <a:endParaRPr lang="en-US" dirty="0"/>
          </a:p>
        </p:txBody>
      </p:sp>
      <p:sp>
        <p:nvSpPr>
          <p:cNvPr id="65" name="Text Placeholder 64">
            <a:extLst>
              <a:ext uri="{FF2B5EF4-FFF2-40B4-BE49-F238E27FC236}">
                <a16:creationId xmlns:a16="http://schemas.microsoft.com/office/drawing/2014/main" id="{BA639160-CF42-44FF-949A-BC2913426404}"/>
              </a:ext>
            </a:extLst>
          </p:cNvPr>
          <p:cNvSpPr>
            <a:spLocks noGrp="1"/>
          </p:cNvSpPr>
          <p:nvPr>
            <p:ph type="body" sz="quarter" idx="39"/>
          </p:nvPr>
        </p:nvSpPr>
        <p:spPr>
          <a:xfrm>
            <a:off x="12794389" y="8128000"/>
            <a:ext cx="1270001" cy="1270000"/>
          </a:xfrm>
          <a:custGeom>
            <a:avLst/>
            <a:gdLst>
              <a:gd name="connsiteX0" fmla="*/ 0 w 1270001"/>
              <a:gd name="connsiteY0" fmla="*/ 0 h 1270000"/>
              <a:gd name="connsiteX1" fmla="*/ 1270001 w 1270001"/>
              <a:gd name="connsiteY1" fmla="*/ 0 h 1270000"/>
              <a:gd name="connsiteX2" fmla="*/ 1270001 w 1270001"/>
              <a:gd name="connsiteY2" fmla="*/ 1270000 h 1270000"/>
              <a:gd name="connsiteX3" fmla="*/ 0 w 1270001"/>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1" h="1270000">
                <a:moveTo>
                  <a:pt x="0" y="0"/>
                </a:moveTo>
                <a:lnTo>
                  <a:pt x="1270001" y="0"/>
                </a:lnTo>
                <a:lnTo>
                  <a:pt x="1270001" y="1270000"/>
                </a:lnTo>
                <a:lnTo>
                  <a:pt x="0" y="1270000"/>
                </a:lnTo>
                <a:close/>
              </a:path>
            </a:pathLst>
          </a:custGeom>
          <a:solidFill>
            <a:srgbClr val="FFA2A6"/>
          </a:solidFill>
        </p:spPr>
        <p:txBody>
          <a:bodyPr wrap="square" anchor="b">
            <a:noAutofit/>
          </a:bodyPr>
          <a:lstStyle>
            <a:lvl1pPr algn="ctr">
              <a:defRPr lang="en-US" sz="100" dirty="0">
                <a:noFill/>
              </a:defRPr>
            </a:lvl1pPr>
          </a:lstStyle>
          <a:p>
            <a:pPr lvl="0"/>
            <a:endParaRPr lang="en-US" dirty="0"/>
          </a:p>
        </p:txBody>
      </p:sp>
      <p:sp>
        <p:nvSpPr>
          <p:cNvPr id="66" name="Text Placeholder 65">
            <a:extLst>
              <a:ext uri="{FF2B5EF4-FFF2-40B4-BE49-F238E27FC236}">
                <a16:creationId xmlns:a16="http://schemas.microsoft.com/office/drawing/2014/main" id="{D6DF8F7E-E8ED-4995-ACE8-DF5471AC7235}"/>
              </a:ext>
            </a:extLst>
          </p:cNvPr>
          <p:cNvSpPr>
            <a:spLocks noGrp="1"/>
          </p:cNvSpPr>
          <p:nvPr>
            <p:ph type="body" sz="quarter" idx="40"/>
          </p:nvPr>
        </p:nvSpPr>
        <p:spPr>
          <a:xfrm>
            <a:off x="14699389" y="8128000"/>
            <a:ext cx="1270001" cy="1270000"/>
          </a:xfrm>
          <a:custGeom>
            <a:avLst/>
            <a:gdLst>
              <a:gd name="connsiteX0" fmla="*/ 0 w 1270001"/>
              <a:gd name="connsiteY0" fmla="*/ 0 h 1270000"/>
              <a:gd name="connsiteX1" fmla="*/ 1270001 w 1270001"/>
              <a:gd name="connsiteY1" fmla="*/ 0 h 1270000"/>
              <a:gd name="connsiteX2" fmla="*/ 1270001 w 1270001"/>
              <a:gd name="connsiteY2" fmla="*/ 1270000 h 1270000"/>
              <a:gd name="connsiteX3" fmla="*/ 0 w 1270001"/>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1" h="1270000">
                <a:moveTo>
                  <a:pt x="0" y="0"/>
                </a:moveTo>
                <a:lnTo>
                  <a:pt x="1270001" y="0"/>
                </a:lnTo>
                <a:lnTo>
                  <a:pt x="1270001" y="1270000"/>
                </a:lnTo>
                <a:lnTo>
                  <a:pt x="0" y="1270000"/>
                </a:lnTo>
                <a:close/>
              </a:path>
            </a:pathLst>
          </a:custGeom>
          <a:solidFill>
            <a:srgbClr val="FFD1C4"/>
          </a:solidFill>
        </p:spPr>
        <p:txBody>
          <a:bodyPr wrap="square" anchor="b">
            <a:noAutofit/>
          </a:bodyPr>
          <a:lstStyle>
            <a:lvl1pPr algn="ctr">
              <a:defRPr lang="en-US" sz="100" dirty="0">
                <a:noFill/>
              </a:defRPr>
            </a:lvl1pPr>
          </a:lstStyle>
          <a:p>
            <a:pPr lvl="0"/>
            <a:endParaRPr lang="en-US" dirty="0"/>
          </a:p>
        </p:txBody>
      </p:sp>
      <p:sp>
        <p:nvSpPr>
          <p:cNvPr id="67" name="Text Placeholder 66">
            <a:extLst>
              <a:ext uri="{FF2B5EF4-FFF2-40B4-BE49-F238E27FC236}">
                <a16:creationId xmlns:a16="http://schemas.microsoft.com/office/drawing/2014/main" id="{ED714845-A387-48CF-B835-69B9AF7A7EED}"/>
              </a:ext>
            </a:extLst>
          </p:cNvPr>
          <p:cNvSpPr>
            <a:spLocks noGrp="1"/>
          </p:cNvSpPr>
          <p:nvPr>
            <p:ph type="body" sz="quarter" idx="41" hasCustomPrompt="1"/>
          </p:nvPr>
        </p:nvSpPr>
        <p:spPr>
          <a:xfrm>
            <a:off x="16604389" y="8128000"/>
            <a:ext cx="1270001" cy="1270000"/>
          </a:xfrm>
          <a:custGeom>
            <a:avLst/>
            <a:gdLst>
              <a:gd name="connsiteX0" fmla="*/ 0 w 1270001"/>
              <a:gd name="connsiteY0" fmla="*/ 0 h 1270000"/>
              <a:gd name="connsiteX1" fmla="*/ 1270001 w 1270001"/>
              <a:gd name="connsiteY1" fmla="*/ 0 h 1270000"/>
              <a:gd name="connsiteX2" fmla="*/ 1270001 w 1270001"/>
              <a:gd name="connsiteY2" fmla="*/ 1270000 h 1270000"/>
              <a:gd name="connsiteX3" fmla="*/ 0 w 1270001"/>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1" h="1270000">
                <a:moveTo>
                  <a:pt x="0" y="0"/>
                </a:moveTo>
                <a:lnTo>
                  <a:pt x="1270001" y="0"/>
                </a:lnTo>
                <a:lnTo>
                  <a:pt x="1270001" y="1270000"/>
                </a:lnTo>
                <a:lnTo>
                  <a:pt x="0" y="1270000"/>
                </a:lnTo>
                <a:close/>
              </a:path>
            </a:pathLst>
          </a:custGeom>
          <a:solidFill>
            <a:srgbClr val="6A6E77"/>
          </a:solidFill>
        </p:spPr>
        <p:txBody>
          <a:bodyPr wrap="square" anchor="b">
            <a:noAutofit/>
          </a:bodyPr>
          <a:lstStyle>
            <a:lvl1pPr algn="ctr">
              <a:defRPr lang="en-US" sz="100" dirty="0">
                <a:noFill/>
              </a:defRPr>
            </a:lvl1pPr>
          </a:lstStyle>
          <a:p>
            <a:pPr lvl="0"/>
            <a:r>
              <a:rPr lang="en-US" dirty="0"/>
              <a:t>   </a:t>
            </a:r>
          </a:p>
        </p:txBody>
      </p:sp>
      <p:sp>
        <p:nvSpPr>
          <p:cNvPr id="68" name="Text Placeholder 67">
            <a:extLst>
              <a:ext uri="{FF2B5EF4-FFF2-40B4-BE49-F238E27FC236}">
                <a16:creationId xmlns:a16="http://schemas.microsoft.com/office/drawing/2014/main" id="{27987FE3-04D6-4E97-AAE4-D668880C3AB7}"/>
              </a:ext>
            </a:extLst>
          </p:cNvPr>
          <p:cNvSpPr>
            <a:spLocks noGrp="1"/>
          </p:cNvSpPr>
          <p:nvPr>
            <p:ph type="body" sz="quarter" idx="42"/>
          </p:nvPr>
        </p:nvSpPr>
        <p:spPr>
          <a:xfrm>
            <a:off x="18509387" y="8128000"/>
            <a:ext cx="1270002" cy="1270000"/>
          </a:xfrm>
          <a:custGeom>
            <a:avLst/>
            <a:gdLst>
              <a:gd name="connsiteX0" fmla="*/ 0 w 1270002"/>
              <a:gd name="connsiteY0" fmla="*/ 0 h 1270000"/>
              <a:gd name="connsiteX1" fmla="*/ 1270002 w 1270002"/>
              <a:gd name="connsiteY1" fmla="*/ 0 h 1270000"/>
              <a:gd name="connsiteX2" fmla="*/ 1270002 w 1270002"/>
              <a:gd name="connsiteY2" fmla="*/ 1270000 h 1270000"/>
              <a:gd name="connsiteX3" fmla="*/ 0 w 1270002"/>
              <a:gd name="connsiteY3" fmla="*/ 1270000 h 1270000"/>
            </a:gdLst>
            <a:ahLst/>
            <a:cxnLst>
              <a:cxn ang="0">
                <a:pos x="connsiteX0" y="connsiteY0"/>
              </a:cxn>
              <a:cxn ang="0">
                <a:pos x="connsiteX1" y="connsiteY1"/>
              </a:cxn>
              <a:cxn ang="0">
                <a:pos x="connsiteX2" y="connsiteY2"/>
              </a:cxn>
              <a:cxn ang="0">
                <a:pos x="connsiteX3" y="connsiteY3"/>
              </a:cxn>
            </a:cxnLst>
            <a:rect l="l" t="t" r="r" b="b"/>
            <a:pathLst>
              <a:path w="1270002" h="1270000">
                <a:moveTo>
                  <a:pt x="0" y="0"/>
                </a:moveTo>
                <a:lnTo>
                  <a:pt x="1270002" y="0"/>
                </a:lnTo>
                <a:lnTo>
                  <a:pt x="1270002" y="1270000"/>
                </a:lnTo>
                <a:lnTo>
                  <a:pt x="0" y="1270000"/>
                </a:lnTo>
                <a:close/>
              </a:path>
            </a:pathLst>
          </a:custGeom>
          <a:solidFill>
            <a:srgbClr val="1C1F25"/>
          </a:solidFill>
        </p:spPr>
        <p:txBody>
          <a:bodyPr wrap="square" anchor="b">
            <a:noAutofit/>
          </a:bodyPr>
          <a:lstStyle>
            <a:lvl1pPr algn="ctr">
              <a:defRPr lang="en-US" sz="100" dirty="0">
                <a:noFill/>
              </a:defRPr>
            </a:lvl1pPr>
          </a:lstStyle>
          <a:p>
            <a:pPr lvl="0"/>
            <a:endParaRPr lang="en-US" dirty="0"/>
          </a:p>
        </p:txBody>
      </p:sp>
      <p:sp>
        <p:nvSpPr>
          <p:cNvPr id="72" name="Title">
            <a:extLst>
              <a:ext uri="{FF2B5EF4-FFF2-40B4-BE49-F238E27FC236}">
                <a16:creationId xmlns:a16="http://schemas.microsoft.com/office/drawing/2014/main" id="{7ED0DD1B-45D5-4FA2-BCF6-E3977D7CA011}"/>
              </a:ext>
            </a:extLst>
          </p:cNvPr>
          <p:cNvSpPr txBox="1">
            <a:spLocks noGrp="1"/>
          </p:cNvSpPr>
          <p:nvPr>
            <p:ph type="body" sz="quarter" idx="138" hasCustomPrompt="1"/>
          </p:nvPr>
        </p:nvSpPr>
        <p:spPr>
          <a:xfrm>
            <a:off x="4604609" y="6203650"/>
            <a:ext cx="3678892" cy="919779"/>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73" name="Title">
            <a:extLst>
              <a:ext uri="{FF2B5EF4-FFF2-40B4-BE49-F238E27FC236}">
                <a16:creationId xmlns:a16="http://schemas.microsoft.com/office/drawing/2014/main" id="{BAD77803-2375-4BD4-9388-33A7339AD2A8}"/>
              </a:ext>
            </a:extLst>
          </p:cNvPr>
          <p:cNvSpPr txBox="1">
            <a:spLocks noGrp="1"/>
          </p:cNvSpPr>
          <p:nvPr>
            <p:ph type="body" sz="quarter" idx="139" hasCustomPrompt="1"/>
          </p:nvPr>
        </p:nvSpPr>
        <p:spPr>
          <a:xfrm>
            <a:off x="4604608" y="3689054"/>
            <a:ext cx="2539553" cy="6098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74" name="Double Click to edit text">
            <a:extLst>
              <a:ext uri="{FF2B5EF4-FFF2-40B4-BE49-F238E27FC236}">
                <a16:creationId xmlns:a16="http://schemas.microsoft.com/office/drawing/2014/main" id="{6D097E3A-E335-4B78-B4E4-303D1B6B9DFD}"/>
              </a:ext>
            </a:extLst>
          </p:cNvPr>
          <p:cNvSpPr txBox="1">
            <a:spLocks noGrp="1"/>
          </p:cNvSpPr>
          <p:nvPr>
            <p:ph type="body" sz="quarter" idx="137" hasCustomPrompt="1"/>
          </p:nvPr>
        </p:nvSpPr>
        <p:spPr>
          <a:xfrm>
            <a:off x="4604607" y="8956333"/>
            <a:ext cx="7223253" cy="110841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76" name="Double Click to edit text">
            <a:extLst>
              <a:ext uri="{FF2B5EF4-FFF2-40B4-BE49-F238E27FC236}">
                <a16:creationId xmlns:a16="http://schemas.microsoft.com/office/drawing/2014/main" id="{3F8535D5-71B7-4CFD-A6FE-B874F23DEBC1}"/>
              </a:ext>
            </a:extLst>
          </p:cNvPr>
          <p:cNvSpPr txBox="1">
            <a:spLocks noGrp="1"/>
          </p:cNvSpPr>
          <p:nvPr>
            <p:ph type="body" sz="quarter" idx="140" hasCustomPrompt="1"/>
          </p:nvPr>
        </p:nvSpPr>
        <p:spPr>
          <a:xfrm>
            <a:off x="4604608" y="7564266"/>
            <a:ext cx="4355847"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78" name="Double Click to edit text">
            <a:extLst>
              <a:ext uri="{FF2B5EF4-FFF2-40B4-BE49-F238E27FC236}">
                <a16:creationId xmlns:a16="http://schemas.microsoft.com/office/drawing/2014/main" id="{5B256500-5ABB-43AA-A927-D5DB2E37C166}"/>
              </a:ext>
            </a:extLst>
          </p:cNvPr>
          <p:cNvSpPr txBox="1">
            <a:spLocks noGrp="1"/>
          </p:cNvSpPr>
          <p:nvPr>
            <p:ph type="body" sz="quarter" idx="141" hasCustomPrompt="1"/>
          </p:nvPr>
        </p:nvSpPr>
        <p:spPr>
          <a:xfrm>
            <a:off x="4604607" y="4787750"/>
            <a:ext cx="4355847"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4237921784"/>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8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A53BAFD9-CB0F-46B0-BC7F-52AEF66B4412}"/>
              </a:ext>
            </a:extLst>
          </p:cNvPr>
          <p:cNvSpPr>
            <a:spLocks noGrp="1"/>
          </p:cNvSpPr>
          <p:nvPr>
            <p:ph type="pic" sz="quarter" idx="135" hasCustomPrompt="1"/>
          </p:nvPr>
        </p:nvSpPr>
        <p:spPr>
          <a:xfrm>
            <a:off x="15619279" y="2412601"/>
            <a:ext cx="8764589" cy="11303398"/>
          </a:xfrm>
          <a:custGeom>
            <a:avLst/>
            <a:gdLst>
              <a:gd name="connsiteX0" fmla="*/ 0 w 8764589"/>
              <a:gd name="connsiteY0" fmla="*/ 0 h 11303398"/>
              <a:gd name="connsiteX1" fmla="*/ 8764589 w 8764589"/>
              <a:gd name="connsiteY1" fmla="*/ 0 h 11303398"/>
              <a:gd name="connsiteX2" fmla="*/ 8764589 w 8764589"/>
              <a:gd name="connsiteY2" fmla="*/ 11303398 h 11303398"/>
              <a:gd name="connsiteX3" fmla="*/ 0 w 8764589"/>
              <a:gd name="connsiteY3" fmla="*/ 11303398 h 11303398"/>
            </a:gdLst>
            <a:ahLst/>
            <a:cxnLst>
              <a:cxn ang="0">
                <a:pos x="connsiteX0" y="connsiteY0"/>
              </a:cxn>
              <a:cxn ang="0">
                <a:pos x="connsiteX1" y="connsiteY1"/>
              </a:cxn>
              <a:cxn ang="0">
                <a:pos x="connsiteX2" y="connsiteY2"/>
              </a:cxn>
              <a:cxn ang="0">
                <a:pos x="connsiteX3" y="connsiteY3"/>
              </a:cxn>
            </a:cxnLst>
            <a:rect l="l" t="t" r="r" b="b"/>
            <a:pathLst>
              <a:path w="8764589" h="11303398">
                <a:moveTo>
                  <a:pt x="0" y="0"/>
                </a:moveTo>
                <a:lnTo>
                  <a:pt x="8764589" y="0"/>
                </a:lnTo>
                <a:lnTo>
                  <a:pt x="8764589" y="11303398"/>
                </a:lnTo>
                <a:lnTo>
                  <a:pt x="0" y="11303398"/>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Title">
            <a:extLst>
              <a:ext uri="{FF2B5EF4-FFF2-40B4-BE49-F238E27FC236}">
                <a16:creationId xmlns:a16="http://schemas.microsoft.com/office/drawing/2014/main" id="{51B82B38-48DE-4D1E-84E0-99113FC04F8A}"/>
              </a:ext>
            </a:extLst>
          </p:cNvPr>
          <p:cNvSpPr txBox="1">
            <a:spLocks noGrp="1"/>
          </p:cNvSpPr>
          <p:nvPr>
            <p:ph type="body" sz="quarter" idx="138" hasCustomPrompt="1"/>
          </p:nvPr>
        </p:nvSpPr>
        <p:spPr>
          <a:xfrm>
            <a:off x="2414455" y="2487712"/>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9" name="Double Click to edit text">
            <a:extLst>
              <a:ext uri="{FF2B5EF4-FFF2-40B4-BE49-F238E27FC236}">
                <a16:creationId xmlns:a16="http://schemas.microsoft.com/office/drawing/2014/main" id="{B3A9635D-06AE-4018-B666-CECBBA6ECB8C}"/>
              </a:ext>
            </a:extLst>
          </p:cNvPr>
          <p:cNvSpPr txBox="1">
            <a:spLocks noGrp="1"/>
          </p:cNvSpPr>
          <p:nvPr>
            <p:ph type="body" sz="quarter" idx="140" hasCustomPrompt="1"/>
          </p:nvPr>
        </p:nvSpPr>
        <p:spPr>
          <a:xfrm>
            <a:off x="2414455" y="3847665"/>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8" name="Text Placeholder 37">
            <a:extLst>
              <a:ext uri="{FF2B5EF4-FFF2-40B4-BE49-F238E27FC236}">
                <a16:creationId xmlns:a16="http://schemas.microsoft.com/office/drawing/2014/main" id="{8E8B7D26-F075-4DCA-AA26-442A11F3A45F}"/>
              </a:ext>
            </a:extLst>
          </p:cNvPr>
          <p:cNvSpPr>
            <a:spLocks noGrp="1"/>
          </p:cNvSpPr>
          <p:nvPr>
            <p:ph type="body" sz="quarter" idx="151"/>
          </p:nvPr>
        </p:nvSpPr>
        <p:spPr>
          <a:xfrm>
            <a:off x="15619279" y="2412801"/>
            <a:ext cx="8764721" cy="11303001"/>
          </a:xfrm>
          <a:custGeom>
            <a:avLst/>
            <a:gdLst>
              <a:gd name="connsiteX0" fmla="*/ 0 w 8764721"/>
              <a:gd name="connsiteY0" fmla="*/ 0 h 11303001"/>
              <a:gd name="connsiteX1" fmla="*/ 8764721 w 8764721"/>
              <a:gd name="connsiteY1" fmla="*/ 0 h 11303001"/>
              <a:gd name="connsiteX2" fmla="*/ 8764721 w 8764721"/>
              <a:gd name="connsiteY2" fmla="*/ 11303001 h 11303001"/>
              <a:gd name="connsiteX3" fmla="*/ 0 w 8764721"/>
              <a:gd name="connsiteY3" fmla="*/ 11303001 h 11303001"/>
            </a:gdLst>
            <a:ahLst/>
            <a:cxnLst>
              <a:cxn ang="0">
                <a:pos x="connsiteX0" y="connsiteY0"/>
              </a:cxn>
              <a:cxn ang="0">
                <a:pos x="connsiteX1" y="connsiteY1"/>
              </a:cxn>
              <a:cxn ang="0">
                <a:pos x="connsiteX2" y="connsiteY2"/>
              </a:cxn>
              <a:cxn ang="0">
                <a:pos x="connsiteX3" y="connsiteY3"/>
              </a:cxn>
            </a:cxnLst>
            <a:rect l="l" t="t" r="r" b="b"/>
            <a:pathLst>
              <a:path w="8764721" h="11303001">
                <a:moveTo>
                  <a:pt x="0" y="0"/>
                </a:moveTo>
                <a:lnTo>
                  <a:pt x="8764721" y="0"/>
                </a:lnTo>
                <a:lnTo>
                  <a:pt x="8764721" y="11303001"/>
                </a:lnTo>
                <a:lnTo>
                  <a:pt x="0" y="11303001"/>
                </a:lnTo>
                <a:close/>
              </a:path>
            </a:pathLst>
          </a:custGeom>
          <a:solidFill>
            <a:srgbClr val="1C1F25">
              <a:alpha val="50000"/>
            </a:srgbClr>
          </a:solidFill>
        </p:spPr>
        <p:txBody>
          <a:bodyPr wrap="square" anchor="b">
            <a:noAutofit/>
          </a:bodyPr>
          <a:lstStyle>
            <a:lvl1pPr algn="ctr">
              <a:defRPr lang="en-US" sz="100" dirty="0">
                <a:noFill/>
              </a:defRPr>
            </a:lvl1pPr>
          </a:lstStyle>
          <a:p>
            <a:pPr lvl="0"/>
            <a:endParaRPr lang="en-US" dirty="0"/>
          </a:p>
        </p:txBody>
      </p:sp>
      <p:sp>
        <p:nvSpPr>
          <p:cNvPr id="39" name="Double Click to edit text">
            <a:extLst>
              <a:ext uri="{FF2B5EF4-FFF2-40B4-BE49-F238E27FC236}">
                <a16:creationId xmlns:a16="http://schemas.microsoft.com/office/drawing/2014/main" id="{CA3F2EDE-8E18-4483-8C55-D8F10CB2759E}"/>
              </a:ext>
            </a:extLst>
          </p:cNvPr>
          <p:cNvSpPr txBox="1">
            <a:spLocks noGrp="1"/>
          </p:cNvSpPr>
          <p:nvPr>
            <p:ph type="body" sz="quarter" idx="141" hasCustomPrompt="1"/>
          </p:nvPr>
        </p:nvSpPr>
        <p:spPr>
          <a:xfrm>
            <a:off x="2414455" y="8668890"/>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0" name="O">
            <a:extLst>
              <a:ext uri="{FF2B5EF4-FFF2-40B4-BE49-F238E27FC236}">
                <a16:creationId xmlns:a16="http://schemas.microsoft.com/office/drawing/2014/main" id="{8CEFFB47-B715-4639-BD45-801745786AC8}"/>
              </a:ext>
            </a:extLst>
          </p:cNvPr>
          <p:cNvSpPr txBox="1">
            <a:spLocks noGrp="1"/>
          </p:cNvSpPr>
          <p:nvPr>
            <p:ph type="body" sz="quarter" idx="150" hasCustomPrompt="1"/>
          </p:nvPr>
        </p:nvSpPr>
        <p:spPr>
          <a:xfrm>
            <a:off x="2414455" y="6134695"/>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1" name="Title">
            <a:extLst>
              <a:ext uri="{FF2B5EF4-FFF2-40B4-BE49-F238E27FC236}">
                <a16:creationId xmlns:a16="http://schemas.microsoft.com/office/drawing/2014/main" id="{71149C5C-1F20-485F-B489-FF281B1A21B0}"/>
              </a:ext>
            </a:extLst>
          </p:cNvPr>
          <p:cNvSpPr txBox="1">
            <a:spLocks noGrp="1"/>
          </p:cNvSpPr>
          <p:nvPr>
            <p:ph type="body" sz="quarter" idx="152" hasCustomPrompt="1"/>
          </p:nvPr>
        </p:nvSpPr>
        <p:spPr>
          <a:xfrm>
            <a:off x="2414455" y="7353101"/>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2" name="Double Click to edit text">
            <a:extLst>
              <a:ext uri="{FF2B5EF4-FFF2-40B4-BE49-F238E27FC236}">
                <a16:creationId xmlns:a16="http://schemas.microsoft.com/office/drawing/2014/main" id="{DC11588C-BF31-49B0-A75C-2FACA44A36DD}"/>
              </a:ext>
            </a:extLst>
          </p:cNvPr>
          <p:cNvSpPr txBox="1">
            <a:spLocks noGrp="1"/>
          </p:cNvSpPr>
          <p:nvPr>
            <p:ph type="body" sz="quarter" idx="153" hasCustomPrompt="1"/>
          </p:nvPr>
        </p:nvSpPr>
        <p:spPr>
          <a:xfrm>
            <a:off x="9547855" y="8668890"/>
            <a:ext cx="4580896"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3" name="O">
            <a:extLst>
              <a:ext uri="{FF2B5EF4-FFF2-40B4-BE49-F238E27FC236}">
                <a16:creationId xmlns:a16="http://schemas.microsoft.com/office/drawing/2014/main" id="{2BE79E0B-C153-404C-854F-F0BF08E0AB82}"/>
              </a:ext>
            </a:extLst>
          </p:cNvPr>
          <p:cNvSpPr txBox="1">
            <a:spLocks noGrp="1"/>
          </p:cNvSpPr>
          <p:nvPr>
            <p:ph type="body" sz="quarter" idx="154" hasCustomPrompt="1"/>
          </p:nvPr>
        </p:nvSpPr>
        <p:spPr>
          <a:xfrm>
            <a:off x="9550958" y="6134695"/>
            <a:ext cx="1026819"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4" name="Title">
            <a:extLst>
              <a:ext uri="{FF2B5EF4-FFF2-40B4-BE49-F238E27FC236}">
                <a16:creationId xmlns:a16="http://schemas.microsoft.com/office/drawing/2014/main" id="{BBDB4F69-C157-4DBD-AF9A-BF0C785FB261}"/>
              </a:ext>
            </a:extLst>
          </p:cNvPr>
          <p:cNvSpPr txBox="1">
            <a:spLocks noGrp="1"/>
          </p:cNvSpPr>
          <p:nvPr>
            <p:ph type="body" sz="quarter" idx="155" hasCustomPrompt="1"/>
          </p:nvPr>
        </p:nvSpPr>
        <p:spPr>
          <a:xfrm>
            <a:off x="9549211" y="7353101"/>
            <a:ext cx="3027482"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5" name="Double Click to edit text">
            <a:extLst>
              <a:ext uri="{FF2B5EF4-FFF2-40B4-BE49-F238E27FC236}">
                <a16:creationId xmlns:a16="http://schemas.microsoft.com/office/drawing/2014/main" id="{AB716034-2622-44E3-B705-A173A8D6A4D1}"/>
              </a:ext>
            </a:extLst>
          </p:cNvPr>
          <p:cNvSpPr txBox="1">
            <a:spLocks noGrp="1"/>
          </p:cNvSpPr>
          <p:nvPr>
            <p:ph type="body" sz="quarter" idx="156" hasCustomPrompt="1"/>
          </p:nvPr>
        </p:nvSpPr>
        <p:spPr>
          <a:xfrm>
            <a:off x="16679437" y="8668890"/>
            <a:ext cx="4580896"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6" name="O">
            <a:extLst>
              <a:ext uri="{FF2B5EF4-FFF2-40B4-BE49-F238E27FC236}">
                <a16:creationId xmlns:a16="http://schemas.microsoft.com/office/drawing/2014/main" id="{60AB3E21-ECA8-4AC2-900F-7274D2908D84}"/>
              </a:ext>
            </a:extLst>
          </p:cNvPr>
          <p:cNvSpPr txBox="1">
            <a:spLocks noGrp="1"/>
          </p:cNvSpPr>
          <p:nvPr>
            <p:ph type="body" sz="quarter" idx="157" hasCustomPrompt="1"/>
          </p:nvPr>
        </p:nvSpPr>
        <p:spPr>
          <a:xfrm>
            <a:off x="16682540" y="6134695"/>
            <a:ext cx="1026819" cy="1231106"/>
          </a:xfrm>
          <a:prstGeom prst="rect">
            <a:avLst/>
          </a:prstGeom>
        </p:spPr>
        <p:txBody>
          <a:bodyPr wrap="none" lIns="0" tIns="0" rIns="0" bIns="0" anchor="ctr">
            <a:noAutofit/>
          </a:bodyPr>
          <a:lstStyle>
            <a:lvl1pPr algn="l"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47" name="Title">
            <a:extLst>
              <a:ext uri="{FF2B5EF4-FFF2-40B4-BE49-F238E27FC236}">
                <a16:creationId xmlns:a16="http://schemas.microsoft.com/office/drawing/2014/main" id="{B35F158C-527A-4638-B4A8-B7E68653D2D5}"/>
              </a:ext>
            </a:extLst>
          </p:cNvPr>
          <p:cNvSpPr txBox="1">
            <a:spLocks noGrp="1"/>
          </p:cNvSpPr>
          <p:nvPr>
            <p:ph type="body" sz="quarter" idx="158" hasCustomPrompt="1"/>
          </p:nvPr>
        </p:nvSpPr>
        <p:spPr>
          <a:xfrm>
            <a:off x="16680793" y="7353101"/>
            <a:ext cx="3027482"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1860422654"/>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5_Main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DD9D7039-6F77-4003-A961-CCCFC600C33E}"/>
              </a:ext>
            </a:extLst>
          </p:cNvPr>
          <p:cNvSpPr>
            <a:spLocks noGrp="1"/>
          </p:cNvSpPr>
          <p:nvPr>
            <p:ph type="pic" sz="quarter" idx="135" hasCustomPrompt="1"/>
          </p:nvPr>
        </p:nvSpPr>
        <p:spPr>
          <a:xfrm>
            <a:off x="0" y="-1"/>
            <a:ext cx="7702551" cy="13716001"/>
          </a:xfrm>
          <a:custGeom>
            <a:avLst/>
            <a:gdLst>
              <a:gd name="connsiteX0" fmla="*/ 0 w 7702551"/>
              <a:gd name="connsiteY0" fmla="*/ 0 h 13716001"/>
              <a:gd name="connsiteX1" fmla="*/ 7702551 w 7702551"/>
              <a:gd name="connsiteY1" fmla="*/ 0 h 13716001"/>
              <a:gd name="connsiteX2" fmla="*/ 7702551 w 7702551"/>
              <a:gd name="connsiteY2" fmla="*/ 13716001 h 13716001"/>
              <a:gd name="connsiteX3" fmla="*/ 0 w 7702551"/>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7702551" h="13716001">
                <a:moveTo>
                  <a:pt x="0" y="0"/>
                </a:moveTo>
                <a:lnTo>
                  <a:pt x="7702551" y="0"/>
                </a:lnTo>
                <a:lnTo>
                  <a:pt x="7702551"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132411448"/>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9_Main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DD9D7039-6F77-4003-A961-CCCFC600C33E}"/>
              </a:ext>
            </a:extLst>
          </p:cNvPr>
          <p:cNvSpPr>
            <a:spLocks noGrp="1"/>
          </p:cNvSpPr>
          <p:nvPr>
            <p:ph type="pic" sz="quarter" idx="135" hasCustomPrompt="1"/>
          </p:nvPr>
        </p:nvSpPr>
        <p:spPr>
          <a:xfrm>
            <a:off x="0" y="-1"/>
            <a:ext cx="7702551" cy="13716001"/>
          </a:xfrm>
          <a:custGeom>
            <a:avLst/>
            <a:gdLst>
              <a:gd name="connsiteX0" fmla="*/ 0 w 7702551"/>
              <a:gd name="connsiteY0" fmla="*/ 0 h 13716001"/>
              <a:gd name="connsiteX1" fmla="*/ 7702551 w 7702551"/>
              <a:gd name="connsiteY1" fmla="*/ 0 h 13716001"/>
              <a:gd name="connsiteX2" fmla="*/ 7702551 w 7702551"/>
              <a:gd name="connsiteY2" fmla="*/ 13716001 h 13716001"/>
              <a:gd name="connsiteX3" fmla="*/ 0 w 7702551"/>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7702551" h="13716001">
                <a:moveTo>
                  <a:pt x="0" y="0"/>
                </a:moveTo>
                <a:lnTo>
                  <a:pt x="7702551" y="0"/>
                </a:lnTo>
                <a:lnTo>
                  <a:pt x="7702551"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Title">
            <a:extLst>
              <a:ext uri="{FF2B5EF4-FFF2-40B4-BE49-F238E27FC236}">
                <a16:creationId xmlns:a16="http://schemas.microsoft.com/office/drawing/2014/main" id="{078D0496-6DF7-40AF-8063-00A4D553C98B}"/>
              </a:ext>
            </a:extLst>
          </p:cNvPr>
          <p:cNvSpPr txBox="1">
            <a:spLocks noGrp="1"/>
          </p:cNvSpPr>
          <p:nvPr>
            <p:ph type="body" sz="quarter" idx="160" hasCustomPrompt="1"/>
          </p:nvPr>
        </p:nvSpPr>
        <p:spPr>
          <a:xfrm>
            <a:off x="10953867" y="3623849"/>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9" name="Double Click to edit text">
            <a:extLst>
              <a:ext uri="{FF2B5EF4-FFF2-40B4-BE49-F238E27FC236}">
                <a16:creationId xmlns:a16="http://schemas.microsoft.com/office/drawing/2014/main" id="{504B9D18-90A8-48DE-897A-56568FC7FC13}"/>
              </a:ext>
            </a:extLst>
          </p:cNvPr>
          <p:cNvSpPr txBox="1">
            <a:spLocks noGrp="1"/>
          </p:cNvSpPr>
          <p:nvPr>
            <p:ph type="body" sz="quarter" idx="161" hasCustomPrompt="1"/>
          </p:nvPr>
        </p:nvSpPr>
        <p:spPr>
          <a:xfrm>
            <a:off x="9582697" y="4721573"/>
            <a:ext cx="528189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O">
            <a:extLst>
              <a:ext uri="{FF2B5EF4-FFF2-40B4-BE49-F238E27FC236}">
                <a16:creationId xmlns:a16="http://schemas.microsoft.com/office/drawing/2014/main" id="{FBCED9EC-D70F-45AE-968C-46DA737F8322}"/>
              </a:ext>
            </a:extLst>
          </p:cNvPr>
          <p:cNvSpPr txBox="1">
            <a:spLocks noGrp="1"/>
          </p:cNvSpPr>
          <p:nvPr>
            <p:ph type="body" sz="quarter" idx="162" hasCustomPrompt="1"/>
          </p:nvPr>
        </p:nvSpPr>
        <p:spPr>
          <a:xfrm>
            <a:off x="11680203" y="1996043"/>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4" name="Title">
            <a:extLst>
              <a:ext uri="{FF2B5EF4-FFF2-40B4-BE49-F238E27FC236}">
                <a16:creationId xmlns:a16="http://schemas.microsoft.com/office/drawing/2014/main" id="{1AB3E3E3-A76A-4F9F-952B-6462F2B9CF27}"/>
              </a:ext>
            </a:extLst>
          </p:cNvPr>
          <p:cNvSpPr txBox="1">
            <a:spLocks noGrp="1"/>
          </p:cNvSpPr>
          <p:nvPr>
            <p:ph type="body" sz="quarter" idx="163" hasCustomPrompt="1"/>
          </p:nvPr>
        </p:nvSpPr>
        <p:spPr>
          <a:xfrm>
            <a:off x="18085824" y="3623849"/>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5" name="Double Click to edit text">
            <a:extLst>
              <a:ext uri="{FF2B5EF4-FFF2-40B4-BE49-F238E27FC236}">
                <a16:creationId xmlns:a16="http://schemas.microsoft.com/office/drawing/2014/main" id="{599B1F1B-5932-46A2-A884-C138F9EDF787}"/>
              </a:ext>
            </a:extLst>
          </p:cNvPr>
          <p:cNvSpPr txBox="1">
            <a:spLocks noGrp="1"/>
          </p:cNvSpPr>
          <p:nvPr>
            <p:ph type="body" sz="quarter" idx="164" hasCustomPrompt="1"/>
          </p:nvPr>
        </p:nvSpPr>
        <p:spPr>
          <a:xfrm>
            <a:off x="16714654" y="4721573"/>
            <a:ext cx="528189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6" name="O">
            <a:extLst>
              <a:ext uri="{FF2B5EF4-FFF2-40B4-BE49-F238E27FC236}">
                <a16:creationId xmlns:a16="http://schemas.microsoft.com/office/drawing/2014/main" id="{C07B4FB9-E794-4FFB-B17F-7B47A73444FB}"/>
              </a:ext>
            </a:extLst>
          </p:cNvPr>
          <p:cNvSpPr txBox="1">
            <a:spLocks noGrp="1"/>
          </p:cNvSpPr>
          <p:nvPr>
            <p:ph type="body" sz="quarter" idx="165" hasCustomPrompt="1"/>
          </p:nvPr>
        </p:nvSpPr>
        <p:spPr>
          <a:xfrm>
            <a:off x="18812160" y="1996043"/>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3" name="Title">
            <a:extLst>
              <a:ext uri="{FF2B5EF4-FFF2-40B4-BE49-F238E27FC236}">
                <a16:creationId xmlns:a16="http://schemas.microsoft.com/office/drawing/2014/main" id="{24E68284-FB9B-4490-8811-96D27AAFB8E0}"/>
              </a:ext>
            </a:extLst>
          </p:cNvPr>
          <p:cNvSpPr txBox="1">
            <a:spLocks noGrp="1"/>
          </p:cNvSpPr>
          <p:nvPr>
            <p:ph type="body" sz="quarter" idx="166" hasCustomPrompt="1"/>
          </p:nvPr>
        </p:nvSpPr>
        <p:spPr>
          <a:xfrm>
            <a:off x="10953867" y="9098819"/>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44" name="Double Click to edit text">
            <a:extLst>
              <a:ext uri="{FF2B5EF4-FFF2-40B4-BE49-F238E27FC236}">
                <a16:creationId xmlns:a16="http://schemas.microsoft.com/office/drawing/2014/main" id="{6E9946B2-3F85-4FCF-8510-DD33F835674E}"/>
              </a:ext>
            </a:extLst>
          </p:cNvPr>
          <p:cNvSpPr txBox="1">
            <a:spLocks noGrp="1"/>
          </p:cNvSpPr>
          <p:nvPr>
            <p:ph type="body" sz="quarter" idx="167" hasCustomPrompt="1"/>
          </p:nvPr>
        </p:nvSpPr>
        <p:spPr>
          <a:xfrm>
            <a:off x="9582697" y="10196543"/>
            <a:ext cx="528189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5" name="O">
            <a:extLst>
              <a:ext uri="{FF2B5EF4-FFF2-40B4-BE49-F238E27FC236}">
                <a16:creationId xmlns:a16="http://schemas.microsoft.com/office/drawing/2014/main" id="{1214C024-391D-4822-95F0-41EB2A18E3E4}"/>
              </a:ext>
            </a:extLst>
          </p:cNvPr>
          <p:cNvSpPr txBox="1">
            <a:spLocks noGrp="1"/>
          </p:cNvSpPr>
          <p:nvPr>
            <p:ph type="body" sz="quarter" idx="168" hasCustomPrompt="1"/>
          </p:nvPr>
        </p:nvSpPr>
        <p:spPr>
          <a:xfrm>
            <a:off x="11680203" y="7471013"/>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6" name="Title">
            <a:extLst>
              <a:ext uri="{FF2B5EF4-FFF2-40B4-BE49-F238E27FC236}">
                <a16:creationId xmlns:a16="http://schemas.microsoft.com/office/drawing/2014/main" id="{F2678FFA-F5DE-44F0-849D-6D32FD8AE33A}"/>
              </a:ext>
            </a:extLst>
          </p:cNvPr>
          <p:cNvSpPr txBox="1">
            <a:spLocks noGrp="1"/>
          </p:cNvSpPr>
          <p:nvPr>
            <p:ph type="body" sz="quarter" idx="169" hasCustomPrompt="1"/>
          </p:nvPr>
        </p:nvSpPr>
        <p:spPr>
          <a:xfrm>
            <a:off x="18085824" y="9098819"/>
            <a:ext cx="2539553" cy="60989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47" name="Double Click to edit text">
            <a:extLst>
              <a:ext uri="{FF2B5EF4-FFF2-40B4-BE49-F238E27FC236}">
                <a16:creationId xmlns:a16="http://schemas.microsoft.com/office/drawing/2014/main" id="{B893B531-B708-448E-AADB-AD0E2E756A9D}"/>
              </a:ext>
            </a:extLst>
          </p:cNvPr>
          <p:cNvSpPr txBox="1">
            <a:spLocks noGrp="1"/>
          </p:cNvSpPr>
          <p:nvPr>
            <p:ph type="body" sz="quarter" idx="170" hasCustomPrompt="1"/>
          </p:nvPr>
        </p:nvSpPr>
        <p:spPr>
          <a:xfrm>
            <a:off x="16714654" y="10196543"/>
            <a:ext cx="528189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8" name="O">
            <a:extLst>
              <a:ext uri="{FF2B5EF4-FFF2-40B4-BE49-F238E27FC236}">
                <a16:creationId xmlns:a16="http://schemas.microsoft.com/office/drawing/2014/main" id="{2A20DAD0-57A5-4776-8631-8F3622012951}"/>
              </a:ext>
            </a:extLst>
          </p:cNvPr>
          <p:cNvSpPr txBox="1">
            <a:spLocks noGrp="1"/>
          </p:cNvSpPr>
          <p:nvPr>
            <p:ph type="body" sz="quarter" idx="171" hasCustomPrompt="1"/>
          </p:nvPr>
        </p:nvSpPr>
        <p:spPr>
          <a:xfrm>
            <a:off x="18812160" y="7471013"/>
            <a:ext cx="1025922" cy="1265004"/>
          </a:xfrm>
          <a:prstGeom prst="rect">
            <a:avLst/>
          </a:prstGeom>
        </p:spPr>
        <p:txBody>
          <a:bodyPr wrap="none" lIns="0" tIns="0" rIns="0" bIns="0" anchor="b">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51" name="Text Placeholder 50">
            <a:extLst>
              <a:ext uri="{FF2B5EF4-FFF2-40B4-BE49-F238E27FC236}">
                <a16:creationId xmlns:a16="http://schemas.microsoft.com/office/drawing/2014/main" id="{490A69B9-5DDD-4F66-9A84-D9C8B0497B94}"/>
              </a:ext>
            </a:extLst>
          </p:cNvPr>
          <p:cNvSpPr>
            <a:spLocks noGrp="1"/>
          </p:cNvSpPr>
          <p:nvPr>
            <p:ph type="body" sz="quarter" idx="141"/>
          </p:nvPr>
        </p:nvSpPr>
        <p:spPr>
          <a:xfrm>
            <a:off x="0" y="0"/>
            <a:ext cx="7702551" cy="13716001"/>
          </a:xfrm>
          <a:custGeom>
            <a:avLst/>
            <a:gdLst>
              <a:gd name="connsiteX0" fmla="*/ 0 w 7702551"/>
              <a:gd name="connsiteY0" fmla="*/ 0 h 13716001"/>
              <a:gd name="connsiteX1" fmla="*/ 7702551 w 7702551"/>
              <a:gd name="connsiteY1" fmla="*/ 0 h 13716001"/>
              <a:gd name="connsiteX2" fmla="*/ 7702551 w 7702551"/>
              <a:gd name="connsiteY2" fmla="*/ 13716001 h 13716001"/>
              <a:gd name="connsiteX3" fmla="*/ 0 w 7702551"/>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7702551" h="13716001">
                <a:moveTo>
                  <a:pt x="0" y="0"/>
                </a:moveTo>
                <a:lnTo>
                  <a:pt x="7702551" y="0"/>
                </a:lnTo>
                <a:lnTo>
                  <a:pt x="7702551" y="13716001"/>
                </a:lnTo>
                <a:lnTo>
                  <a:pt x="0" y="13716001"/>
                </a:lnTo>
                <a:close/>
              </a:path>
            </a:pathLst>
          </a:custGeom>
          <a:gradFill>
            <a:gsLst>
              <a:gs pos="0">
                <a:srgbClr val="DBC6F8"/>
              </a:gs>
              <a:gs pos="100000">
                <a:srgbClr val="9BC5F8">
                  <a:alpha val="29331"/>
                </a:srgbClr>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52" name="Title">
            <a:extLst>
              <a:ext uri="{FF2B5EF4-FFF2-40B4-BE49-F238E27FC236}">
                <a16:creationId xmlns:a16="http://schemas.microsoft.com/office/drawing/2014/main" id="{556DAF05-15F4-49EF-8828-C140CD122B01}"/>
              </a:ext>
            </a:extLst>
          </p:cNvPr>
          <p:cNvSpPr txBox="1">
            <a:spLocks noGrp="1"/>
          </p:cNvSpPr>
          <p:nvPr>
            <p:ph type="body" sz="quarter" idx="159" hasCustomPrompt="1"/>
          </p:nvPr>
        </p:nvSpPr>
        <p:spPr>
          <a:xfrm rot="16200000">
            <a:off x="1324556" y="6408802"/>
            <a:ext cx="4440238"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53" name="Double Click to edit text">
            <a:extLst>
              <a:ext uri="{FF2B5EF4-FFF2-40B4-BE49-F238E27FC236}">
                <a16:creationId xmlns:a16="http://schemas.microsoft.com/office/drawing/2014/main" id="{CDE6E0D3-058F-4429-901C-FCF961826575}"/>
              </a:ext>
            </a:extLst>
          </p:cNvPr>
          <p:cNvSpPr txBox="1">
            <a:spLocks noGrp="1"/>
          </p:cNvSpPr>
          <p:nvPr>
            <p:ph type="body" sz="quarter" idx="172" hasCustomPrompt="1"/>
          </p:nvPr>
        </p:nvSpPr>
        <p:spPr>
          <a:xfrm rot="16200000">
            <a:off x="2406313" y="6680264"/>
            <a:ext cx="4440238" cy="3048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1967932546"/>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3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477C1FD9-3A7E-4A03-ADC9-0B2BCF63DBAD}"/>
              </a:ext>
            </a:extLst>
          </p:cNvPr>
          <p:cNvSpPr>
            <a:spLocks noGrp="1"/>
          </p:cNvSpPr>
          <p:nvPr>
            <p:ph type="pic" sz="quarter" idx="135" hasCustomPrompt="1"/>
          </p:nvPr>
        </p:nvSpPr>
        <p:spPr>
          <a:xfrm>
            <a:off x="0" y="-1"/>
            <a:ext cx="6096001" cy="5080001"/>
          </a:xfrm>
          <a:custGeom>
            <a:avLst/>
            <a:gdLst>
              <a:gd name="connsiteX0" fmla="*/ 0 w 6096001"/>
              <a:gd name="connsiteY0" fmla="*/ 0 h 5080001"/>
              <a:gd name="connsiteX1" fmla="*/ 6096001 w 6096001"/>
              <a:gd name="connsiteY1" fmla="*/ 0 h 5080001"/>
              <a:gd name="connsiteX2" fmla="*/ 6096001 w 6096001"/>
              <a:gd name="connsiteY2" fmla="*/ 5080001 h 5080001"/>
              <a:gd name="connsiteX3" fmla="*/ 0 w 6096001"/>
              <a:gd name="connsiteY3" fmla="*/ 5080001 h 5080001"/>
            </a:gdLst>
            <a:ahLst/>
            <a:cxnLst>
              <a:cxn ang="0">
                <a:pos x="connsiteX0" y="connsiteY0"/>
              </a:cxn>
              <a:cxn ang="0">
                <a:pos x="connsiteX1" y="connsiteY1"/>
              </a:cxn>
              <a:cxn ang="0">
                <a:pos x="connsiteX2" y="connsiteY2"/>
              </a:cxn>
              <a:cxn ang="0">
                <a:pos x="connsiteX3" y="connsiteY3"/>
              </a:cxn>
            </a:cxnLst>
            <a:rect l="l" t="t" r="r" b="b"/>
            <a:pathLst>
              <a:path w="6096001" h="5080001">
                <a:moveTo>
                  <a:pt x="0" y="0"/>
                </a:moveTo>
                <a:lnTo>
                  <a:pt x="6096001" y="0"/>
                </a:lnTo>
                <a:lnTo>
                  <a:pt x="6096001" y="5080001"/>
                </a:lnTo>
                <a:lnTo>
                  <a:pt x="0" y="508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7" name="Picture Placeholder 16">
            <a:extLst>
              <a:ext uri="{FF2B5EF4-FFF2-40B4-BE49-F238E27FC236}">
                <a16:creationId xmlns:a16="http://schemas.microsoft.com/office/drawing/2014/main" id="{3B781AAC-9315-43BC-B48A-E509D1E17F3C}"/>
              </a:ext>
            </a:extLst>
          </p:cNvPr>
          <p:cNvSpPr>
            <a:spLocks noGrp="1"/>
          </p:cNvSpPr>
          <p:nvPr>
            <p:ph type="pic" sz="quarter" idx="136" hasCustomPrompt="1"/>
          </p:nvPr>
        </p:nvSpPr>
        <p:spPr>
          <a:xfrm>
            <a:off x="6095999" y="-1"/>
            <a:ext cx="6096000" cy="5080001"/>
          </a:xfrm>
          <a:custGeom>
            <a:avLst/>
            <a:gdLst>
              <a:gd name="connsiteX0" fmla="*/ 0 w 6096000"/>
              <a:gd name="connsiteY0" fmla="*/ 0 h 5080001"/>
              <a:gd name="connsiteX1" fmla="*/ 6096000 w 6096000"/>
              <a:gd name="connsiteY1" fmla="*/ 0 h 5080001"/>
              <a:gd name="connsiteX2" fmla="*/ 6096000 w 6096000"/>
              <a:gd name="connsiteY2" fmla="*/ 5080001 h 5080001"/>
              <a:gd name="connsiteX3" fmla="*/ 0 w 6096000"/>
              <a:gd name="connsiteY3" fmla="*/ 5080001 h 5080001"/>
            </a:gdLst>
            <a:ahLst/>
            <a:cxnLst>
              <a:cxn ang="0">
                <a:pos x="connsiteX0" y="connsiteY0"/>
              </a:cxn>
              <a:cxn ang="0">
                <a:pos x="connsiteX1" y="connsiteY1"/>
              </a:cxn>
              <a:cxn ang="0">
                <a:pos x="connsiteX2" y="connsiteY2"/>
              </a:cxn>
              <a:cxn ang="0">
                <a:pos x="connsiteX3" y="connsiteY3"/>
              </a:cxn>
            </a:cxnLst>
            <a:rect l="l" t="t" r="r" b="b"/>
            <a:pathLst>
              <a:path w="6096000" h="5080001">
                <a:moveTo>
                  <a:pt x="0" y="0"/>
                </a:moveTo>
                <a:lnTo>
                  <a:pt x="6096000" y="0"/>
                </a:lnTo>
                <a:lnTo>
                  <a:pt x="6096000" y="5080001"/>
                </a:lnTo>
                <a:lnTo>
                  <a:pt x="0" y="508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2E1A9891-2B4E-43A7-9516-75885ECE68F9}"/>
              </a:ext>
            </a:extLst>
          </p:cNvPr>
          <p:cNvSpPr>
            <a:spLocks noGrp="1"/>
          </p:cNvSpPr>
          <p:nvPr>
            <p:ph type="pic" sz="quarter" idx="137" hasCustomPrompt="1"/>
          </p:nvPr>
        </p:nvSpPr>
        <p:spPr>
          <a:xfrm>
            <a:off x="12191999" y="-1"/>
            <a:ext cx="6096000" cy="5080001"/>
          </a:xfrm>
          <a:custGeom>
            <a:avLst/>
            <a:gdLst>
              <a:gd name="connsiteX0" fmla="*/ 0 w 6096000"/>
              <a:gd name="connsiteY0" fmla="*/ 0 h 5080001"/>
              <a:gd name="connsiteX1" fmla="*/ 6096000 w 6096000"/>
              <a:gd name="connsiteY1" fmla="*/ 0 h 5080001"/>
              <a:gd name="connsiteX2" fmla="*/ 6096000 w 6096000"/>
              <a:gd name="connsiteY2" fmla="*/ 5080001 h 5080001"/>
              <a:gd name="connsiteX3" fmla="*/ 0 w 6096000"/>
              <a:gd name="connsiteY3" fmla="*/ 5080001 h 5080001"/>
            </a:gdLst>
            <a:ahLst/>
            <a:cxnLst>
              <a:cxn ang="0">
                <a:pos x="connsiteX0" y="connsiteY0"/>
              </a:cxn>
              <a:cxn ang="0">
                <a:pos x="connsiteX1" y="connsiteY1"/>
              </a:cxn>
              <a:cxn ang="0">
                <a:pos x="connsiteX2" y="connsiteY2"/>
              </a:cxn>
              <a:cxn ang="0">
                <a:pos x="connsiteX3" y="connsiteY3"/>
              </a:cxn>
            </a:cxnLst>
            <a:rect l="l" t="t" r="r" b="b"/>
            <a:pathLst>
              <a:path w="6096000" h="5080001">
                <a:moveTo>
                  <a:pt x="0" y="0"/>
                </a:moveTo>
                <a:lnTo>
                  <a:pt x="6096000" y="0"/>
                </a:lnTo>
                <a:lnTo>
                  <a:pt x="6096000" y="5080001"/>
                </a:lnTo>
                <a:lnTo>
                  <a:pt x="0" y="508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3FB7AC72-6894-4A98-A6E6-174202DADB81}"/>
              </a:ext>
            </a:extLst>
          </p:cNvPr>
          <p:cNvSpPr>
            <a:spLocks noGrp="1"/>
          </p:cNvSpPr>
          <p:nvPr>
            <p:ph type="pic" sz="quarter" idx="138" hasCustomPrompt="1"/>
          </p:nvPr>
        </p:nvSpPr>
        <p:spPr>
          <a:xfrm>
            <a:off x="18287999" y="-1"/>
            <a:ext cx="6096000" cy="5080000"/>
          </a:xfrm>
          <a:custGeom>
            <a:avLst/>
            <a:gdLst>
              <a:gd name="connsiteX0" fmla="*/ 0 w 6096000"/>
              <a:gd name="connsiteY0" fmla="*/ 0 h 5080000"/>
              <a:gd name="connsiteX1" fmla="*/ 6096000 w 6096000"/>
              <a:gd name="connsiteY1" fmla="*/ 0 h 5080000"/>
              <a:gd name="connsiteX2" fmla="*/ 6096000 w 6096000"/>
              <a:gd name="connsiteY2" fmla="*/ 5080000 h 5080000"/>
              <a:gd name="connsiteX3" fmla="*/ 0 w 6096000"/>
              <a:gd name="connsiteY3" fmla="*/ 5080000 h 5080000"/>
            </a:gdLst>
            <a:ahLst/>
            <a:cxnLst>
              <a:cxn ang="0">
                <a:pos x="connsiteX0" y="connsiteY0"/>
              </a:cxn>
              <a:cxn ang="0">
                <a:pos x="connsiteX1" y="connsiteY1"/>
              </a:cxn>
              <a:cxn ang="0">
                <a:pos x="connsiteX2" y="connsiteY2"/>
              </a:cxn>
              <a:cxn ang="0">
                <a:pos x="connsiteX3" y="connsiteY3"/>
              </a:cxn>
            </a:cxnLst>
            <a:rect l="l" t="t" r="r" b="b"/>
            <a:pathLst>
              <a:path w="6096000" h="5080000">
                <a:moveTo>
                  <a:pt x="0" y="0"/>
                </a:moveTo>
                <a:lnTo>
                  <a:pt x="6096000" y="0"/>
                </a:lnTo>
                <a:lnTo>
                  <a:pt x="6096000" y="5080000"/>
                </a:lnTo>
                <a:lnTo>
                  <a:pt x="0" y="508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051742228"/>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4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477C1FD9-3A7E-4A03-ADC9-0B2BCF63DBAD}"/>
              </a:ext>
            </a:extLst>
          </p:cNvPr>
          <p:cNvSpPr>
            <a:spLocks noGrp="1"/>
          </p:cNvSpPr>
          <p:nvPr>
            <p:ph type="pic" sz="quarter" idx="135" hasCustomPrompt="1"/>
          </p:nvPr>
        </p:nvSpPr>
        <p:spPr>
          <a:xfrm>
            <a:off x="0" y="-1"/>
            <a:ext cx="6096001" cy="5080001"/>
          </a:xfrm>
          <a:custGeom>
            <a:avLst/>
            <a:gdLst>
              <a:gd name="connsiteX0" fmla="*/ 0 w 6096001"/>
              <a:gd name="connsiteY0" fmla="*/ 0 h 5080001"/>
              <a:gd name="connsiteX1" fmla="*/ 6096001 w 6096001"/>
              <a:gd name="connsiteY1" fmla="*/ 0 h 5080001"/>
              <a:gd name="connsiteX2" fmla="*/ 6096001 w 6096001"/>
              <a:gd name="connsiteY2" fmla="*/ 5080001 h 5080001"/>
              <a:gd name="connsiteX3" fmla="*/ 0 w 6096001"/>
              <a:gd name="connsiteY3" fmla="*/ 5080001 h 5080001"/>
            </a:gdLst>
            <a:ahLst/>
            <a:cxnLst>
              <a:cxn ang="0">
                <a:pos x="connsiteX0" y="connsiteY0"/>
              </a:cxn>
              <a:cxn ang="0">
                <a:pos x="connsiteX1" y="connsiteY1"/>
              </a:cxn>
              <a:cxn ang="0">
                <a:pos x="connsiteX2" y="connsiteY2"/>
              </a:cxn>
              <a:cxn ang="0">
                <a:pos x="connsiteX3" y="connsiteY3"/>
              </a:cxn>
            </a:cxnLst>
            <a:rect l="l" t="t" r="r" b="b"/>
            <a:pathLst>
              <a:path w="6096001" h="5080001">
                <a:moveTo>
                  <a:pt x="0" y="0"/>
                </a:moveTo>
                <a:lnTo>
                  <a:pt x="6096001" y="0"/>
                </a:lnTo>
                <a:lnTo>
                  <a:pt x="6096001" y="5080001"/>
                </a:lnTo>
                <a:lnTo>
                  <a:pt x="0" y="508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7" name="Picture Placeholder 16">
            <a:extLst>
              <a:ext uri="{FF2B5EF4-FFF2-40B4-BE49-F238E27FC236}">
                <a16:creationId xmlns:a16="http://schemas.microsoft.com/office/drawing/2014/main" id="{3B781AAC-9315-43BC-B48A-E509D1E17F3C}"/>
              </a:ext>
            </a:extLst>
          </p:cNvPr>
          <p:cNvSpPr>
            <a:spLocks noGrp="1"/>
          </p:cNvSpPr>
          <p:nvPr>
            <p:ph type="pic" sz="quarter" idx="136" hasCustomPrompt="1"/>
          </p:nvPr>
        </p:nvSpPr>
        <p:spPr>
          <a:xfrm>
            <a:off x="6095999" y="-1"/>
            <a:ext cx="6096000" cy="5080001"/>
          </a:xfrm>
          <a:custGeom>
            <a:avLst/>
            <a:gdLst>
              <a:gd name="connsiteX0" fmla="*/ 0 w 6096000"/>
              <a:gd name="connsiteY0" fmla="*/ 0 h 5080001"/>
              <a:gd name="connsiteX1" fmla="*/ 6096000 w 6096000"/>
              <a:gd name="connsiteY1" fmla="*/ 0 h 5080001"/>
              <a:gd name="connsiteX2" fmla="*/ 6096000 w 6096000"/>
              <a:gd name="connsiteY2" fmla="*/ 5080001 h 5080001"/>
              <a:gd name="connsiteX3" fmla="*/ 0 w 6096000"/>
              <a:gd name="connsiteY3" fmla="*/ 5080001 h 5080001"/>
            </a:gdLst>
            <a:ahLst/>
            <a:cxnLst>
              <a:cxn ang="0">
                <a:pos x="connsiteX0" y="connsiteY0"/>
              </a:cxn>
              <a:cxn ang="0">
                <a:pos x="connsiteX1" y="connsiteY1"/>
              </a:cxn>
              <a:cxn ang="0">
                <a:pos x="connsiteX2" y="connsiteY2"/>
              </a:cxn>
              <a:cxn ang="0">
                <a:pos x="connsiteX3" y="connsiteY3"/>
              </a:cxn>
            </a:cxnLst>
            <a:rect l="l" t="t" r="r" b="b"/>
            <a:pathLst>
              <a:path w="6096000" h="5080001">
                <a:moveTo>
                  <a:pt x="0" y="0"/>
                </a:moveTo>
                <a:lnTo>
                  <a:pt x="6096000" y="0"/>
                </a:lnTo>
                <a:lnTo>
                  <a:pt x="6096000" y="5080001"/>
                </a:lnTo>
                <a:lnTo>
                  <a:pt x="0" y="508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2E1A9891-2B4E-43A7-9516-75885ECE68F9}"/>
              </a:ext>
            </a:extLst>
          </p:cNvPr>
          <p:cNvSpPr>
            <a:spLocks noGrp="1"/>
          </p:cNvSpPr>
          <p:nvPr>
            <p:ph type="pic" sz="quarter" idx="137" hasCustomPrompt="1"/>
          </p:nvPr>
        </p:nvSpPr>
        <p:spPr>
          <a:xfrm>
            <a:off x="12191999" y="-1"/>
            <a:ext cx="6096000" cy="5080001"/>
          </a:xfrm>
          <a:custGeom>
            <a:avLst/>
            <a:gdLst>
              <a:gd name="connsiteX0" fmla="*/ 0 w 6096000"/>
              <a:gd name="connsiteY0" fmla="*/ 0 h 5080001"/>
              <a:gd name="connsiteX1" fmla="*/ 6096000 w 6096000"/>
              <a:gd name="connsiteY1" fmla="*/ 0 h 5080001"/>
              <a:gd name="connsiteX2" fmla="*/ 6096000 w 6096000"/>
              <a:gd name="connsiteY2" fmla="*/ 5080001 h 5080001"/>
              <a:gd name="connsiteX3" fmla="*/ 0 w 6096000"/>
              <a:gd name="connsiteY3" fmla="*/ 5080001 h 5080001"/>
            </a:gdLst>
            <a:ahLst/>
            <a:cxnLst>
              <a:cxn ang="0">
                <a:pos x="connsiteX0" y="connsiteY0"/>
              </a:cxn>
              <a:cxn ang="0">
                <a:pos x="connsiteX1" y="connsiteY1"/>
              </a:cxn>
              <a:cxn ang="0">
                <a:pos x="connsiteX2" y="connsiteY2"/>
              </a:cxn>
              <a:cxn ang="0">
                <a:pos x="connsiteX3" y="connsiteY3"/>
              </a:cxn>
            </a:cxnLst>
            <a:rect l="l" t="t" r="r" b="b"/>
            <a:pathLst>
              <a:path w="6096000" h="5080001">
                <a:moveTo>
                  <a:pt x="0" y="0"/>
                </a:moveTo>
                <a:lnTo>
                  <a:pt x="6096000" y="0"/>
                </a:lnTo>
                <a:lnTo>
                  <a:pt x="6096000" y="5080001"/>
                </a:lnTo>
                <a:lnTo>
                  <a:pt x="0" y="508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3FB7AC72-6894-4A98-A6E6-174202DADB81}"/>
              </a:ext>
            </a:extLst>
          </p:cNvPr>
          <p:cNvSpPr>
            <a:spLocks noGrp="1"/>
          </p:cNvSpPr>
          <p:nvPr>
            <p:ph type="pic" sz="quarter" idx="138" hasCustomPrompt="1"/>
          </p:nvPr>
        </p:nvSpPr>
        <p:spPr>
          <a:xfrm>
            <a:off x="18287999" y="-1"/>
            <a:ext cx="6096000" cy="5080000"/>
          </a:xfrm>
          <a:custGeom>
            <a:avLst/>
            <a:gdLst>
              <a:gd name="connsiteX0" fmla="*/ 0 w 6096000"/>
              <a:gd name="connsiteY0" fmla="*/ 0 h 5080000"/>
              <a:gd name="connsiteX1" fmla="*/ 6096000 w 6096000"/>
              <a:gd name="connsiteY1" fmla="*/ 0 h 5080000"/>
              <a:gd name="connsiteX2" fmla="*/ 6096000 w 6096000"/>
              <a:gd name="connsiteY2" fmla="*/ 5080000 h 5080000"/>
              <a:gd name="connsiteX3" fmla="*/ 0 w 6096000"/>
              <a:gd name="connsiteY3" fmla="*/ 5080000 h 5080000"/>
            </a:gdLst>
            <a:ahLst/>
            <a:cxnLst>
              <a:cxn ang="0">
                <a:pos x="connsiteX0" y="connsiteY0"/>
              </a:cxn>
              <a:cxn ang="0">
                <a:pos x="connsiteX1" y="connsiteY1"/>
              </a:cxn>
              <a:cxn ang="0">
                <a:pos x="connsiteX2" y="connsiteY2"/>
              </a:cxn>
              <a:cxn ang="0">
                <a:pos x="connsiteX3" y="connsiteY3"/>
              </a:cxn>
            </a:cxnLst>
            <a:rect l="l" t="t" r="r" b="b"/>
            <a:pathLst>
              <a:path w="6096000" h="5080000">
                <a:moveTo>
                  <a:pt x="0" y="0"/>
                </a:moveTo>
                <a:lnTo>
                  <a:pt x="6096000" y="0"/>
                </a:lnTo>
                <a:lnTo>
                  <a:pt x="6096000" y="5080000"/>
                </a:lnTo>
                <a:lnTo>
                  <a:pt x="0" y="508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4" name="Title">
            <a:extLst>
              <a:ext uri="{FF2B5EF4-FFF2-40B4-BE49-F238E27FC236}">
                <a16:creationId xmlns:a16="http://schemas.microsoft.com/office/drawing/2014/main" id="{FFA5473F-608C-4ACA-A43F-BE771E825668}"/>
              </a:ext>
            </a:extLst>
          </p:cNvPr>
          <p:cNvSpPr txBox="1">
            <a:spLocks noGrp="1"/>
          </p:cNvSpPr>
          <p:nvPr>
            <p:ph type="body" sz="quarter" idx="139" hasCustomPrompt="1"/>
          </p:nvPr>
        </p:nvSpPr>
        <p:spPr>
          <a:xfrm>
            <a:off x="2414455" y="7554289"/>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5" name="Double Click to edit text">
            <a:extLst>
              <a:ext uri="{FF2B5EF4-FFF2-40B4-BE49-F238E27FC236}">
                <a16:creationId xmlns:a16="http://schemas.microsoft.com/office/drawing/2014/main" id="{4C50376F-2BE9-4D83-992D-6B644D972D7C}"/>
              </a:ext>
            </a:extLst>
          </p:cNvPr>
          <p:cNvSpPr txBox="1">
            <a:spLocks noGrp="1"/>
          </p:cNvSpPr>
          <p:nvPr>
            <p:ph type="body" sz="quarter" idx="140" hasCustomPrompt="1"/>
          </p:nvPr>
        </p:nvSpPr>
        <p:spPr>
          <a:xfrm>
            <a:off x="2414455" y="8920592"/>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7" name="Double Click to edit text">
            <a:extLst>
              <a:ext uri="{FF2B5EF4-FFF2-40B4-BE49-F238E27FC236}">
                <a16:creationId xmlns:a16="http://schemas.microsoft.com/office/drawing/2014/main" id="{AFE5BA85-AF4C-4251-B515-F05A38A3C52B}"/>
              </a:ext>
            </a:extLst>
          </p:cNvPr>
          <p:cNvSpPr txBox="1">
            <a:spLocks noGrp="1"/>
          </p:cNvSpPr>
          <p:nvPr>
            <p:ph type="body" sz="quarter" idx="141" hasCustomPrompt="1"/>
          </p:nvPr>
        </p:nvSpPr>
        <p:spPr>
          <a:xfrm>
            <a:off x="14746292" y="7587950"/>
            <a:ext cx="6317309"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Title">
            <a:extLst>
              <a:ext uri="{FF2B5EF4-FFF2-40B4-BE49-F238E27FC236}">
                <a16:creationId xmlns:a16="http://schemas.microsoft.com/office/drawing/2014/main" id="{1789BCC8-AB21-4716-9643-3A54B066312D}"/>
              </a:ext>
            </a:extLst>
          </p:cNvPr>
          <p:cNvSpPr txBox="1">
            <a:spLocks noGrp="1"/>
          </p:cNvSpPr>
          <p:nvPr>
            <p:ph type="body" sz="quarter" idx="144" hasCustomPrompt="1"/>
          </p:nvPr>
        </p:nvSpPr>
        <p:spPr>
          <a:xfrm>
            <a:off x="11176953" y="7481681"/>
            <a:ext cx="3262947"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9" name="Double Click to edit text">
            <a:extLst>
              <a:ext uri="{FF2B5EF4-FFF2-40B4-BE49-F238E27FC236}">
                <a16:creationId xmlns:a16="http://schemas.microsoft.com/office/drawing/2014/main" id="{5B69C15C-29F5-472F-BC5D-DC93F62E3940}"/>
              </a:ext>
            </a:extLst>
          </p:cNvPr>
          <p:cNvSpPr txBox="1">
            <a:spLocks noGrp="1"/>
          </p:cNvSpPr>
          <p:nvPr>
            <p:ph type="body" sz="quarter" idx="145" hasCustomPrompt="1"/>
          </p:nvPr>
        </p:nvSpPr>
        <p:spPr>
          <a:xfrm>
            <a:off x="14746292" y="10181925"/>
            <a:ext cx="6317309"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Title">
            <a:extLst>
              <a:ext uri="{FF2B5EF4-FFF2-40B4-BE49-F238E27FC236}">
                <a16:creationId xmlns:a16="http://schemas.microsoft.com/office/drawing/2014/main" id="{573C69F9-018C-45B3-A9A9-B51138DCE117}"/>
              </a:ext>
            </a:extLst>
          </p:cNvPr>
          <p:cNvSpPr txBox="1">
            <a:spLocks noGrp="1"/>
          </p:cNvSpPr>
          <p:nvPr>
            <p:ph type="body" sz="quarter" idx="146" hasCustomPrompt="1"/>
          </p:nvPr>
        </p:nvSpPr>
        <p:spPr>
          <a:xfrm>
            <a:off x="12110459" y="10082006"/>
            <a:ext cx="2510416"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2752666906"/>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4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510CA22D-5626-4EED-AD53-ED55581C8E8F}"/>
              </a:ext>
            </a:extLst>
          </p:cNvPr>
          <p:cNvSpPr>
            <a:spLocks noGrp="1"/>
          </p:cNvSpPr>
          <p:nvPr>
            <p:ph type="pic" sz="quarter" idx="135" hasCustomPrompt="1"/>
          </p:nvPr>
        </p:nvSpPr>
        <p:spPr>
          <a:xfrm>
            <a:off x="10539544" y="2412999"/>
            <a:ext cx="3810001" cy="8890000"/>
          </a:xfrm>
          <a:custGeom>
            <a:avLst/>
            <a:gdLst>
              <a:gd name="connsiteX0" fmla="*/ 0 w 3810001"/>
              <a:gd name="connsiteY0" fmla="*/ 0 h 8890000"/>
              <a:gd name="connsiteX1" fmla="*/ 3810001 w 3810001"/>
              <a:gd name="connsiteY1" fmla="*/ 0 h 8890000"/>
              <a:gd name="connsiteX2" fmla="*/ 3810001 w 3810001"/>
              <a:gd name="connsiteY2" fmla="*/ 8890000 h 8890000"/>
              <a:gd name="connsiteX3" fmla="*/ 0 w 3810001"/>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3810001" h="8890000">
                <a:moveTo>
                  <a:pt x="0" y="0"/>
                </a:moveTo>
                <a:lnTo>
                  <a:pt x="3810001" y="0"/>
                </a:lnTo>
                <a:lnTo>
                  <a:pt x="3810001"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CAE97714-DCF2-4744-83E8-07A2BE87EF28}"/>
              </a:ext>
            </a:extLst>
          </p:cNvPr>
          <p:cNvSpPr>
            <a:spLocks noGrp="1"/>
          </p:cNvSpPr>
          <p:nvPr>
            <p:ph type="pic" sz="quarter" idx="136" hasCustomPrompt="1"/>
          </p:nvPr>
        </p:nvSpPr>
        <p:spPr>
          <a:xfrm>
            <a:off x="14349543" y="2412999"/>
            <a:ext cx="3810000" cy="8890000"/>
          </a:xfrm>
          <a:custGeom>
            <a:avLst/>
            <a:gdLst>
              <a:gd name="connsiteX0" fmla="*/ 0 w 3810000"/>
              <a:gd name="connsiteY0" fmla="*/ 0 h 8890000"/>
              <a:gd name="connsiteX1" fmla="*/ 3810000 w 3810000"/>
              <a:gd name="connsiteY1" fmla="*/ 0 h 8890000"/>
              <a:gd name="connsiteX2" fmla="*/ 3810000 w 3810000"/>
              <a:gd name="connsiteY2" fmla="*/ 8890000 h 8890000"/>
              <a:gd name="connsiteX3" fmla="*/ 0 w 3810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3810000" h="8890000">
                <a:moveTo>
                  <a:pt x="0" y="0"/>
                </a:moveTo>
                <a:lnTo>
                  <a:pt x="3810000" y="0"/>
                </a:lnTo>
                <a:lnTo>
                  <a:pt x="3810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F14742E6-8BBA-4EC4-BBEF-9AC554CB1201}"/>
              </a:ext>
            </a:extLst>
          </p:cNvPr>
          <p:cNvSpPr>
            <a:spLocks noGrp="1"/>
          </p:cNvSpPr>
          <p:nvPr>
            <p:ph type="pic" sz="quarter" idx="137" hasCustomPrompt="1"/>
          </p:nvPr>
        </p:nvSpPr>
        <p:spPr>
          <a:xfrm>
            <a:off x="18159543" y="2412999"/>
            <a:ext cx="3810000" cy="8890000"/>
          </a:xfrm>
          <a:custGeom>
            <a:avLst/>
            <a:gdLst>
              <a:gd name="connsiteX0" fmla="*/ 0 w 3810000"/>
              <a:gd name="connsiteY0" fmla="*/ 0 h 8890000"/>
              <a:gd name="connsiteX1" fmla="*/ 3810000 w 3810000"/>
              <a:gd name="connsiteY1" fmla="*/ 0 h 8890000"/>
              <a:gd name="connsiteX2" fmla="*/ 3810000 w 3810000"/>
              <a:gd name="connsiteY2" fmla="*/ 8890000 h 8890000"/>
              <a:gd name="connsiteX3" fmla="*/ 0 w 3810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3810000" h="8890000">
                <a:moveTo>
                  <a:pt x="0" y="0"/>
                </a:moveTo>
                <a:lnTo>
                  <a:pt x="3810000" y="0"/>
                </a:lnTo>
                <a:lnTo>
                  <a:pt x="3810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682470037"/>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67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510CA22D-5626-4EED-AD53-ED55581C8E8F}"/>
              </a:ext>
            </a:extLst>
          </p:cNvPr>
          <p:cNvSpPr>
            <a:spLocks noGrp="1"/>
          </p:cNvSpPr>
          <p:nvPr>
            <p:ph type="pic" sz="quarter" idx="135" hasCustomPrompt="1"/>
          </p:nvPr>
        </p:nvSpPr>
        <p:spPr>
          <a:xfrm>
            <a:off x="10539544" y="2412999"/>
            <a:ext cx="3810001" cy="8890000"/>
          </a:xfrm>
          <a:custGeom>
            <a:avLst/>
            <a:gdLst>
              <a:gd name="connsiteX0" fmla="*/ 0 w 3810001"/>
              <a:gd name="connsiteY0" fmla="*/ 0 h 8890000"/>
              <a:gd name="connsiteX1" fmla="*/ 3810001 w 3810001"/>
              <a:gd name="connsiteY1" fmla="*/ 0 h 8890000"/>
              <a:gd name="connsiteX2" fmla="*/ 3810001 w 3810001"/>
              <a:gd name="connsiteY2" fmla="*/ 8890000 h 8890000"/>
              <a:gd name="connsiteX3" fmla="*/ 0 w 3810001"/>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3810001" h="8890000">
                <a:moveTo>
                  <a:pt x="0" y="0"/>
                </a:moveTo>
                <a:lnTo>
                  <a:pt x="3810001" y="0"/>
                </a:lnTo>
                <a:lnTo>
                  <a:pt x="3810001"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CAE97714-DCF2-4744-83E8-07A2BE87EF28}"/>
              </a:ext>
            </a:extLst>
          </p:cNvPr>
          <p:cNvSpPr>
            <a:spLocks noGrp="1"/>
          </p:cNvSpPr>
          <p:nvPr>
            <p:ph type="pic" sz="quarter" idx="136" hasCustomPrompt="1"/>
          </p:nvPr>
        </p:nvSpPr>
        <p:spPr>
          <a:xfrm>
            <a:off x="14349543" y="2412999"/>
            <a:ext cx="3810000" cy="8890000"/>
          </a:xfrm>
          <a:custGeom>
            <a:avLst/>
            <a:gdLst>
              <a:gd name="connsiteX0" fmla="*/ 0 w 3810000"/>
              <a:gd name="connsiteY0" fmla="*/ 0 h 8890000"/>
              <a:gd name="connsiteX1" fmla="*/ 3810000 w 3810000"/>
              <a:gd name="connsiteY1" fmla="*/ 0 h 8890000"/>
              <a:gd name="connsiteX2" fmla="*/ 3810000 w 3810000"/>
              <a:gd name="connsiteY2" fmla="*/ 8890000 h 8890000"/>
              <a:gd name="connsiteX3" fmla="*/ 0 w 3810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3810000" h="8890000">
                <a:moveTo>
                  <a:pt x="0" y="0"/>
                </a:moveTo>
                <a:lnTo>
                  <a:pt x="3810000" y="0"/>
                </a:lnTo>
                <a:lnTo>
                  <a:pt x="3810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F14742E6-8BBA-4EC4-BBEF-9AC554CB1201}"/>
              </a:ext>
            </a:extLst>
          </p:cNvPr>
          <p:cNvSpPr>
            <a:spLocks noGrp="1"/>
          </p:cNvSpPr>
          <p:nvPr>
            <p:ph type="pic" sz="quarter" idx="137" hasCustomPrompt="1"/>
          </p:nvPr>
        </p:nvSpPr>
        <p:spPr>
          <a:xfrm>
            <a:off x="18159543" y="2412999"/>
            <a:ext cx="3810000" cy="8890000"/>
          </a:xfrm>
          <a:custGeom>
            <a:avLst/>
            <a:gdLst>
              <a:gd name="connsiteX0" fmla="*/ 0 w 3810000"/>
              <a:gd name="connsiteY0" fmla="*/ 0 h 8890000"/>
              <a:gd name="connsiteX1" fmla="*/ 3810000 w 3810000"/>
              <a:gd name="connsiteY1" fmla="*/ 0 h 8890000"/>
              <a:gd name="connsiteX2" fmla="*/ 3810000 w 3810000"/>
              <a:gd name="connsiteY2" fmla="*/ 8890000 h 8890000"/>
              <a:gd name="connsiteX3" fmla="*/ 0 w 3810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3810000" h="8890000">
                <a:moveTo>
                  <a:pt x="0" y="0"/>
                </a:moveTo>
                <a:lnTo>
                  <a:pt x="3810000" y="0"/>
                </a:lnTo>
                <a:lnTo>
                  <a:pt x="3810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51" name="Text Placeholder 50">
            <a:extLst>
              <a:ext uri="{FF2B5EF4-FFF2-40B4-BE49-F238E27FC236}">
                <a16:creationId xmlns:a16="http://schemas.microsoft.com/office/drawing/2014/main" id="{3C613CD7-8A5E-458E-AA2E-12820A3928FD}"/>
              </a:ext>
            </a:extLst>
          </p:cNvPr>
          <p:cNvSpPr>
            <a:spLocks noGrp="1"/>
          </p:cNvSpPr>
          <p:nvPr>
            <p:ph type="body" sz="quarter" idx="187"/>
          </p:nvPr>
        </p:nvSpPr>
        <p:spPr>
          <a:xfrm>
            <a:off x="14349543" y="2413000"/>
            <a:ext cx="3810001" cy="8890000"/>
          </a:xfrm>
          <a:custGeom>
            <a:avLst/>
            <a:gdLst>
              <a:gd name="connsiteX0" fmla="*/ 0 w 3810001"/>
              <a:gd name="connsiteY0" fmla="*/ 0 h 8890000"/>
              <a:gd name="connsiteX1" fmla="*/ 3810001 w 3810001"/>
              <a:gd name="connsiteY1" fmla="*/ 0 h 8890000"/>
              <a:gd name="connsiteX2" fmla="*/ 3810001 w 3810001"/>
              <a:gd name="connsiteY2" fmla="*/ 8890000 h 8890000"/>
              <a:gd name="connsiteX3" fmla="*/ 0 w 3810001"/>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3810001" h="8890000">
                <a:moveTo>
                  <a:pt x="0" y="0"/>
                </a:moveTo>
                <a:lnTo>
                  <a:pt x="3810001" y="0"/>
                </a:lnTo>
                <a:lnTo>
                  <a:pt x="3810001" y="8890000"/>
                </a:lnTo>
                <a:lnTo>
                  <a:pt x="0" y="8890000"/>
                </a:lnTo>
                <a:close/>
              </a:path>
            </a:pathLst>
          </a:custGeom>
          <a:gradFill>
            <a:gsLst>
              <a:gs pos="0">
                <a:srgbClr val="CCFDD1">
                  <a:alpha val="40000"/>
                </a:srgbClr>
              </a:gs>
              <a:gs pos="100000">
                <a:srgbClr val="A8ECDD"/>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54" name="Text Placeholder 53">
            <a:extLst>
              <a:ext uri="{FF2B5EF4-FFF2-40B4-BE49-F238E27FC236}">
                <a16:creationId xmlns:a16="http://schemas.microsoft.com/office/drawing/2014/main" id="{66C86E62-70E2-444A-9CB1-7AA50898C385}"/>
              </a:ext>
            </a:extLst>
          </p:cNvPr>
          <p:cNvSpPr>
            <a:spLocks noGrp="1"/>
          </p:cNvSpPr>
          <p:nvPr>
            <p:ph type="body" sz="quarter" idx="151"/>
          </p:nvPr>
        </p:nvSpPr>
        <p:spPr>
          <a:xfrm>
            <a:off x="10539544" y="2413000"/>
            <a:ext cx="3810001" cy="8890000"/>
          </a:xfrm>
          <a:custGeom>
            <a:avLst/>
            <a:gdLst>
              <a:gd name="connsiteX0" fmla="*/ 0 w 3810001"/>
              <a:gd name="connsiteY0" fmla="*/ 0 h 8890000"/>
              <a:gd name="connsiteX1" fmla="*/ 3810001 w 3810001"/>
              <a:gd name="connsiteY1" fmla="*/ 0 h 8890000"/>
              <a:gd name="connsiteX2" fmla="*/ 3810001 w 3810001"/>
              <a:gd name="connsiteY2" fmla="*/ 8890000 h 8890000"/>
              <a:gd name="connsiteX3" fmla="*/ 0 w 3810001"/>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3810001" h="8890000">
                <a:moveTo>
                  <a:pt x="0" y="0"/>
                </a:moveTo>
                <a:lnTo>
                  <a:pt x="3810001" y="0"/>
                </a:lnTo>
                <a:lnTo>
                  <a:pt x="3810001" y="8890000"/>
                </a:lnTo>
                <a:lnTo>
                  <a:pt x="0" y="8890000"/>
                </a:lnTo>
                <a:close/>
              </a:path>
            </a:pathLst>
          </a:custGeom>
          <a:solidFill>
            <a:srgbClr val="1C1F25">
              <a:alpha val="40000"/>
            </a:srgbClr>
          </a:solidFill>
        </p:spPr>
        <p:txBody>
          <a:bodyPr wrap="square" anchor="b">
            <a:noAutofit/>
          </a:bodyPr>
          <a:lstStyle>
            <a:lvl1pPr algn="ctr">
              <a:defRPr lang="en-US" sz="100" dirty="0">
                <a:noFill/>
              </a:defRPr>
            </a:lvl1pPr>
          </a:lstStyle>
          <a:p>
            <a:pPr lvl="0"/>
            <a:endParaRPr lang="en-US" dirty="0"/>
          </a:p>
        </p:txBody>
      </p:sp>
      <p:sp>
        <p:nvSpPr>
          <p:cNvPr id="55" name="Text Placeholder 54">
            <a:extLst>
              <a:ext uri="{FF2B5EF4-FFF2-40B4-BE49-F238E27FC236}">
                <a16:creationId xmlns:a16="http://schemas.microsoft.com/office/drawing/2014/main" id="{0131376C-354E-4F19-AE85-568A80D54D18}"/>
              </a:ext>
            </a:extLst>
          </p:cNvPr>
          <p:cNvSpPr>
            <a:spLocks noGrp="1"/>
          </p:cNvSpPr>
          <p:nvPr>
            <p:ph type="body" sz="quarter" idx="188"/>
          </p:nvPr>
        </p:nvSpPr>
        <p:spPr>
          <a:xfrm>
            <a:off x="18159544" y="2413000"/>
            <a:ext cx="3810000" cy="8890000"/>
          </a:xfrm>
          <a:custGeom>
            <a:avLst/>
            <a:gdLst>
              <a:gd name="connsiteX0" fmla="*/ 0 w 3810000"/>
              <a:gd name="connsiteY0" fmla="*/ 0 h 8890000"/>
              <a:gd name="connsiteX1" fmla="*/ 3810000 w 3810000"/>
              <a:gd name="connsiteY1" fmla="*/ 0 h 8890000"/>
              <a:gd name="connsiteX2" fmla="*/ 3810000 w 3810000"/>
              <a:gd name="connsiteY2" fmla="*/ 8890000 h 8890000"/>
              <a:gd name="connsiteX3" fmla="*/ 0 w 3810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3810000" h="8890000">
                <a:moveTo>
                  <a:pt x="0" y="0"/>
                </a:moveTo>
                <a:lnTo>
                  <a:pt x="3810000" y="0"/>
                </a:lnTo>
                <a:lnTo>
                  <a:pt x="3810000" y="8890000"/>
                </a:lnTo>
                <a:lnTo>
                  <a:pt x="0" y="8890000"/>
                </a:lnTo>
                <a:close/>
              </a:path>
            </a:pathLst>
          </a:custGeom>
          <a:solidFill>
            <a:srgbClr val="1C1F25">
              <a:alpha val="40000"/>
            </a:srgbClr>
          </a:solidFill>
        </p:spPr>
        <p:txBody>
          <a:bodyPr wrap="square" anchor="b">
            <a:noAutofit/>
          </a:bodyPr>
          <a:lstStyle>
            <a:lvl1pPr algn="ctr">
              <a:defRPr lang="en-US" sz="100" dirty="0">
                <a:noFill/>
              </a:defRPr>
            </a:lvl1pPr>
          </a:lstStyle>
          <a:p>
            <a:pPr lvl="0"/>
            <a:endParaRPr lang="en-US" dirty="0"/>
          </a:p>
        </p:txBody>
      </p:sp>
      <p:sp>
        <p:nvSpPr>
          <p:cNvPr id="39" name="Title">
            <a:extLst>
              <a:ext uri="{FF2B5EF4-FFF2-40B4-BE49-F238E27FC236}">
                <a16:creationId xmlns:a16="http://schemas.microsoft.com/office/drawing/2014/main" id="{8025F8EF-9B75-4C0F-88F8-72A598EB8DCA}"/>
              </a:ext>
            </a:extLst>
          </p:cNvPr>
          <p:cNvSpPr txBox="1">
            <a:spLocks noGrp="1"/>
          </p:cNvSpPr>
          <p:nvPr>
            <p:ph type="body" sz="quarter" idx="138" hasCustomPrompt="1"/>
          </p:nvPr>
        </p:nvSpPr>
        <p:spPr>
          <a:xfrm>
            <a:off x="2413000" y="4972049"/>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40" name="Double Click to edit text">
            <a:extLst>
              <a:ext uri="{FF2B5EF4-FFF2-40B4-BE49-F238E27FC236}">
                <a16:creationId xmlns:a16="http://schemas.microsoft.com/office/drawing/2014/main" id="{04D562F4-9BC3-4AE5-8B5F-F2B92EDDEE6C}"/>
              </a:ext>
            </a:extLst>
          </p:cNvPr>
          <p:cNvSpPr txBox="1">
            <a:spLocks noGrp="1"/>
          </p:cNvSpPr>
          <p:nvPr>
            <p:ph type="body" sz="quarter" idx="183" hasCustomPrompt="1"/>
          </p:nvPr>
        </p:nvSpPr>
        <p:spPr>
          <a:xfrm>
            <a:off x="2413000" y="6325652"/>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1" name="Double Click to edit text">
            <a:extLst>
              <a:ext uri="{FF2B5EF4-FFF2-40B4-BE49-F238E27FC236}">
                <a16:creationId xmlns:a16="http://schemas.microsoft.com/office/drawing/2014/main" id="{9D28357A-2E60-423C-8F2E-3E5303899769}"/>
              </a:ext>
            </a:extLst>
          </p:cNvPr>
          <p:cNvSpPr txBox="1">
            <a:spLocks noGrp="1"/>
          </p:cNvSpPr>
          <p:nvPr>
            <p:ph type="body" sz="quarter" idx="184" hasCustomPrompt="1"/>
          </p:nvPr>
        </p:nvSpPr>
        <p:spPr>
          <a:xfrm>
            <a:off x="2413000" y="7711593"/>
            <a:ext cx="7213601" cy="156979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6" name="Title">
            <a:extLst>
              <a:ext uri="{FF2B5EF4-FFF2-40B4-BE49-F238E27FC236}">
                <a16:creationId xmlns:a16="http://schemas.microsoft.com/office/drawing/2014/main" id="{CEFC2148-0C63-4B55-A837-76091BDB00CC}"/>
              </a:ext>
            </a:extLst>
          </p:cNvPr>
          <p:cNvSpPr txBox="1">
            <a:spLocks noGrp="1"/>
          </p:cNvSpPr>
          <p:nvPr>
            <p:ph type="body" sz="quarter" idx="182" hasCustomPrompt="1"/>
          </p:nvPr>
        </p:nvSpPr>
        <p:spPr>
          <a:xfrm rot="16200000">
            <a:off x="10541133" y="6434137"/>
            <a:ext cx="3606802"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57" name="Title">
            <a:extLst>
              <a:ext uri="{FF2B5EF4-FFF2-40B4-BE49-F238E27FC236}">
                <a16:creationId xmlns:a16="http://schemas.microsoft.com/office/drawing/2014/main" id="{258F3536-E8EF-4BAB-A0D2-211E92462A3A}"/>
              </a:ext>
            </a:extLst>
          </p:cNvPr>
          <p:cNvSpPr txBox="1">
            <a:spLocks noGrp="1"/>
          </p:cNvSpPr>
          <p:nvPr>
            <p:ph type="body" sz="quarter" idx="189" hasCustomPrompt="1"/>
          </p:nvPr>
        </p:nvSpPr>
        <p:spPr>
          <a:xfrm rot="16200000">
            <a:off x="14605133" y="6434137"/>
            <a:ext cx="3606802"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58" name="Title">
            <a:extLst>
              <a:ext uri="{FF2B5EF4-FFF2-40B4-BE49-F238E27FC236}">
                <a16:creationId xmlns:a16="http://schemas.microsoft.com/office/drawing/2014/main" id="{2694DFEB-25B8-4245-A2E6-4D4E32A897A2}"/>
              </a:ext>
            </a:extLst>
          </p:cNvPr>
          <p:cNvSpPr txBox="1">
            <a:spLocks noGrp="1"/>
          </p:cNvSpPr>
          <p:nvPr>
            <p:ph type="body" sz="quarter" idx="190" hasCustomPrompt="1"/>
          </p:nvPr>
        </p:nvSpPr>
        <p:spPr>
          <a:xfrm rot="16200000">
            <a:off x="18416723" y="6434137"/>
            <a:ext cx="3606802"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Tree>
    <p:extLst>
      <p:ext uri="{BB962C8B-B14F-4D97-AF65-F5344CB8AC3E}">
        <p14:creationId xmlns:p14="http://schemas.microsoft.com/office/powerpoint/2010/main" val="594742246"/>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5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7F5542E2-F806-4773-B104-D38AF75D1512}"/>
              </a:ext>
            </a:extLst>
          </p:cNvPr>
          <p:cNvSpPr>
            <a:spLocks noGrp="1"/>
          </p:cNvSpPr>
          <p:nvPr>
            <p:ph type="pic" sz="quarter" idx="135" hasCustomPrompt="1"/>
          </p:nvPr>
        </p:nvSpPr>
        <p:spPr>
          <a:xfrm>
            <a:off x="15239999" y="-1"/>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EF79402A-AF77-43A0-B7D5-9C0476C13CAA}"/>
              </a:ext>
            </a:extLst>
          </p:cNvPr>
          <p:cNvSpPr>
            <a:spLocks noGrp="1"/>
          </p:cNvSpPr>
          <p:nvPr>
            <p:ph type="pic" sz="quarter" idx="136" hasCustomPrompt="1"/>
          </p:nvPr>
        </p:nvSpPr>
        <p:spPr>
          <a:xfrm>
            <a:off x="19811999" y="0"/>
            <a:ext cx="4572000" cy="4572001"/>
          </a:xfrm>
          <a:custGeom>
            <a:avLst/>
            <a:gdLst>
              <a:gd name="connsiteX0" fmla="*/ 0 w 4572000"/>
              <a:gd name="connsiteY0" fmla="*/ 0 h 4572001"/>
              <a:gd name="connsiteX1" fmla="*/ 4572000 w 4572000"/>
              <a:gd name="connsiteY1" fmla="*/ 0 h 4572001"/>
              <a:gd name="connsiteX2" fmla="*/ 4572000 w 4572000"/>
              <a:gd name="connsiteY2" fmla="*/ 4572001 h 4572001"/>
              <a:gd name="connsiteX3" fmla="*/ 0 w 4572000"/>
              <a:gd name="connsiteY3" fmla="*/ 4572001 h 4572001"/>
            </a:gdLst>
            <a:ahLst/>
            <a:cxnLst>
              <a:cxn ang="0">
                <a:pos x="connsiteX0" y="connsiteY0"/>
              </a:cxn>
              <a:cxn ang="0">
                <a:pos x="connsiteX1" y="connsiteY1"/>
              </a:cxn>
              <a:cxn ang="0">
                <a:pos x="connsiteX2" y="connsiteY2"/>
              </a:cxn>
              <a:cxn ang="0">
                <a:pos x="connsiteX3" y="connsiteY3"/>
              </a:cxn>
            </a:cxnLst>
            <a:rect l="l" t="t" r="r" b="b"/>
            <a:pathLst>
              <a:path w="4572000" h="4572001">
                <a:moveTo>
                  <a:pt x="0" y="0"/>
                </a:moveTo>
                <a:lnTo>
                  <a:pt x="4572000" y="0"/>
                </a:lnTo>
                <a:lnTo>
                  <a:pt x="4572000" y="4572001"/>
                </a:lnTo>
                <a:lnTo>
                  <a:pt x="0" y="4572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4A3B1B28-61E4-438C-9E45-AC9877464728}"/>
              </a:ext>
            </a:extLst>
          </p:cNvPr>
          <p:cNvSpPr>
            <a:spLocks noGrp="1"/>
          </p:cNvSpPr>
          <p:nvPr>
            <p:ph type="pic" sz="quarter" idx="137" hasCustomPrompt="1"/>
          </p:nvPr>
        </p:nvSpPr>
        <p:spPr>
          <a:xfrm>
            <a:off x="15239999" y="4571999"/>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6" name="Picture Placeholder 25">
            <a:extLst>
              <a:ext uri="{FF2B5EF4-FFF2-40B4-BE49-F238E27FC236}">
                <a16:creationId xmlns:a16="http://schemas.microsoft.com/office/drawing/2014/main" id="{B8CCC7B4-03A4-43E8-8F82-66D9D6C5034F}"/>
              </a:ext>
            </a:extLst>
          </p:cNvPr>
          <p:cNvSpPr>
            <a:spLocks noGrp="1"/>
          </p:cNvSpPr>
          <p:nvPr>
            <p:ph type="pic" sz="quarter" idx="138" hasCustomPrompt="1"/>
          </p:nvPr>
        </p:nvSpPr>
        <p:spPr>
          <a:xfrm>
            <a:off x="19811999" y="4571999"/>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7" name="Picture Placeholder 26">
            <a:extLst>
              <a:ext uri="{FF2B5EF4-FFF2-40B4-BE49-F238E27FC236}">
                <a16:creationId xmlns:a16="http://schemas.microsoft.com/office/drawing/2014/main" id="{1B89B048-8447-4108-BCA6-4467230136A1}"/>
              </a:ext>
            </a:extLst>
          </p:cNvPr>
          <p:cNvSpPr>
            <a:spLocks noGrp="1"/>
          </p:cNvSpPr>
          <p:nvPr>
            <p:ph type="pic" sz="quarter" idx="139" hasCustomPrompt="1"/>
          </p:nvPr>
        </p:nvSpPr>
        <p:spPr>
          <a:xfrm>
            <a:off x="15239999" y="9143999"/>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Picture Placeholder 27">
            <a:extLst>
              <a:ext uri="{FF2B5EF4-FFF2-40B4-BE49-F238E27FC236}">
                <a16:creationId xmlns:a16="http://schemas.microsoft.com/office/drawing/2014/main" id="{C808475F-C965-4233-8BB3-2A4DF6D7D683}"/>
              </a:ext>
            </a:extLst>
          </p:cNvPr>
          <p:cNvSpPr>
            <a:spLocks noGrp="1"/>
          </p:cNvSpPr>
          <p:nvPr>
            <p:ph type="pic" sz="quarter" idx="140" hasCustomPrompt="1"/>
          </p:nvPr>
        </p:nvSpPr>
        <p:spPr>
          <a:xfrm>
            <a:off x="19811999" y="9143999"/>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744835508"/>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71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7F5542E2-F806-4773-B104-D38AF75D1512}"/>
              </a:ext>
            </a:extLst>
          </p:cNvPr>
          <p:cNvSpPr>
            <a:spLocks noGrp="1"/>
          </p:cNvSpPr>
          <p:nvPr>
            <p:ph type="pic" sz="quarter" idx="135" hasCustomPrompt="1"/>
          </p:nvPr>
        </p:nvSpPr>
        <p:spPr>
          <a:xfrm>
            <a:off x="15239999" y="-1"/>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EF79402A-AF77-43A0-B7D5-9C0476C13CAA}"/>
              </a:ext>
            </a:extLst>
          </p:cNvPr>
          <p:cNvSpPr>
            <a:spLocks noGrp="1"/>
          </p:cNvSpPr>
          <p:nvPr>
            <p:ph type="pic" sz="quarter" idx="136" hasCustomPrompt="1"/>
          </p:nvPr>
        </p:nvSpPr>
        <p:spPr>
          <a:xfrm>
            <a:off x="19811999" y="0"/>
            <a:ext cx="4572000" cy="4572001"/>
          </a:xfrm>
          <a:custGeom>
            <a:avLst/>
            <a:gdLst>
              <a:gd name="connsiteX0" fmla="*/ 0 w 4572000"/>
              <a:gd name="connsiteY0" fmla="*/ 0 h 4572001"/>
              <a:gd name="connsiteX1" fmla="*/ 4572000 w 4572000"/>
              <a:gd name="connsiteY1" fmla="*/ 0 h 4572001"/>
              <a:gd name="connsiteX2" fmla="*/ 4572000 w 4572000"/>
              <a:gd name="connsiteY2" fmla="*/ 4572001 h 4572001"/>
              <a:gd name="connsiteX3" fmla="*/ 0 w 4572000"/>
              <a:gd name="connsiteY3" fmla="*/ 4572001 h 4572001"/>
            </a:gdLst>
            <a:ahLst/>
            <a:cxnLst>
              <a:cxn ang="0">
                <a:pos x="connsiteX0" y="connsiteY0"/>
              </a:cxn>
              <a:cxn ang="0">
                <a:pos x="connsiteX1" y="connsiteY1"/>
              </a:cxn>
              <a:cxn ang="0">
                <a:pos x="connsiteX2" y="connsiteY2"/>
              </a:cxn>
              <a:cxn ang="0">
                <a:pos x="connsiteX3" y="connsiteY3"/>
              </a:cxn>
            </a:cxnLst>
            <a:rect l="l" t="t" r="r" b="b"/>
            <a:pathLst>
              <a:path w="4572000" h="4572001">
                <a:moveTo>
                  <a:pt x="0" y="0"/>
                </a:moveTo>
                <a:lnTo>
                  <a:pt x="4572000" y="0"/>
                </a:lnTo>
                <a:lnTo>
                  <a:pt x="4572000" y="4572001"/>
                </a:lnTo>
                <a:lnTo>
                  <a:pt x="0" y="4572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4A3B1B28-61E4-438C-9E45-AC9877464728}"/>
              </a:ext>
            </a:extLst>
          </p:cNvPr>
          <p:cNvSpPr>
            <a:spLocks noGrp="1"/>
          </p:cNvSpPr>
          <p:nvPr>
            <p:ph type="pic" sz="quarter" idx="137" hasCustomPrompt="1"/>
          </p:nvPr>
        </p:nvSpPr>
        <p:spPr>
          <a:xfrm>
            <a:off x="15239999" y="4571999"/>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6" name="Picture Placeholder 25">
            <a:extLst>
              <a:ext uri="{FF2B5EF4-FFF2-40B4-BE49-F238E27FC236}">
                <a16:creationId xmlns:a16="http://schemas.microsoft.com/office/drawing/2014/main" id="{B8CCC7B4-03A4-43E8-8F82-66D9D6C5034F}"/>
              </a:ext>
            </a:extLst>
          </p:cNvPr>
          <p:cNvSpPr>
            <a:spLocks noGrp="1"/>
          </p:cNvSpPr>
          <p:nvPr>
            <p:ph type="pic" sz="quarter" idx="138" hasCustomPrompt="1"/>
          </p:nvPr>
        </p:nvSpPr>
        <p:spPr>
          <a:xfrm>
            <a:off x="19811999" y="4571999"/>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7" name="Picture Placeholder 26">
            <a:extLst>
              <a:ext uri="{FF2B5EF4-FFF2-40B4-BE49-F238E27FC236}">
                <a16:creationId xmlns:a16="http://schemas.microsoft.com/office/drawing/2014/main" id="{1B89B048-8447-4108-BCA6-4467230136A1}"/>
              </a:ext>
            </a:extLst>
          </p:cNvPr>
          <p:cNvSpPr>
            <a:spLocks noGrp="1"/>
          </p:cNvSpPr>
          <p:nvPr>
            <p:ph type="pic" sz="quarter" idx="139" hasCustomPrompt="1"/>
          </p:nvPr>
        </p:nvSpPr>
        <p:spPr>
          <a:xfrm>
            <a:off x="15239999" y="9143999"/>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Picture Placeholder 27">
            <a:extLst>
              <a:ext uri="{FF2B5EF4-FFF2-40B4-BE49-F238E27FC236}">
                <a16:creationId xmlns:a16="http://schemas.microsoft.com/office/drawing/2014/main" id="{C808475F-C965-4233-8BB3-2A4DF6D7D683}"/>
              </a:ext>
            </a:extLst>
          </p:cNvPr>
          <p:cNvSpPr>
            <a:spLocks noGrp="1"/>
          </p:cNvSpPr>
          <p:nvPr>
            <p:ph type="pic" sz="quarter" idx="140" hasCustomPrompt="1"/>
          </p:nvPr>
        </p:nvSpPr>
        <p:spPr>
          <a:xfrm>
            <a:off x="19811999" y="9143999"/>
            <a:ext cx="4572000" cy="4572000"/>
          </a:xfrm>
          <a:custGeom>
            <a:avLst/>
            <a:gdLst>
              <a:gd name="connsiteX0" fmla="*/ 0 w 4572000"/>
              <a:gd name="connsiteY0" fmla="*/ 0 h 4572000"/>
              <a:gd name="connsiteX1" fmla="*/ 4572000 w 4572000"/>
              <a:gd name="connsiteY1" fmla="*/ 0 h 4572000"/>
              <a:gd name="connsiteX2" fmla="*/ 4572000 w 4572000"/>
              <a:gd name="connsiteY2" fmla="*/ 4572000 h 4572000"/>
              <a:gd name="connsiteX3" fmla="*/ 0 w 4572000"/>
              <a:gd name="connsiteY3" fmla="*/ 4572000 h 4572000"/>
            </a:gdLst>
            <a:ahLst/>
            <a:cxnLst>
              <a:cxn ang="0">
                <a:pos x="connsiteX0" y="connsiteY0"/>
              </a:cxn>
              <a:cxn ang="0">
                <a:pos x="connsiteX1" y="connsiteY1"/>
              </a:cxn>
              <a:cxn ang="0">
                <a:pos x="connsiteX2" y="connsiteY2"/>
              </a:cxn>
              <a:cxn ang="0">
                <a:pos x="connsiteX3" y="connsiteY3"/>
              </a:cxn>
            </a:cxnLst>
            <a:rect l="l" t="t" r="r" b="b"/>
            <a:pathLst>
              <a:path w="4572000" h="4572000">
                <a:moveTo>
                  <a:pt x="0" y="0"/>
                </a:moveTo>
                <a:lnTo>
                  <a:pt x="4572000" y="0"/>
                </a:lnTo>
                <a:lnTo>
                  <a:pt x="4572000" y="4572000"/>
                </a:lnTo>
                <a:lnTo>
                  <a:pt x="0" y="4572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6" name="Title">
            <a:extLst>
              <a:ext uri="{FF2B5EF4-FFF2-40B4-BE49-F238E27FC236}">
                <a16:creationId xmlns:a16="http://schemas.microsoft.com/office/drawing/2014/main" id="{B398BB44-6B90-4E6A-BBC8-87737AB3BA94}"/>
              </a:ext>
            </a:extLst>
          </p:cNvPr>
          <p:cNvSpPr txBox="1">
            <a:spLocks noGrp="1"/>
          </p:cNvSpPr>
          <p:nvPr>
            <p:ph type="body" sz="quarter" idx="141" hasCustomPrompt="1"/>
          </p:nvPr>
        </p:nvSpPr>
        <p:spPr>
          <a:xfrm>
            <a:off x="2414455" y="2487712"/>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7" name="Double Click to edit text">
            <a:extLst>
              <a:ext uri="{FF2B5EF4-FFF2-40B4-BE49-F238E27FC236}">
                <a16:creationId xmlns:a16="http://schemas.microsoft.com/office/drawing/2014/main" id="{BB3ECBB9-2CA8-44C7-A4FF-C454E536621A}"/>
              </a:ext>
            </a:extLst>
          </p:cNvPr>
          <p:cNvSpPr txBox="1">
            <a:spLocks noGrp="1"/>
          </p:cNvSpPr>
          <p:nvPr>
            <p:ph type="body" sz="quarter" idx="142" hasCustomPrompt="1"/>
          </p:nvPr>
        </p:nvSpPr>
        <p:spPr>
          <a:xfrm>
            <a:off x="2414455" y="3847665"/>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8" name="Double Click to edit text">
            <a:extLst>
              <a:ext uri="{FF2B5EF4-FFF2-40B4-BE49-F238E27FC236}">
                <a16:creationId xmlns:a16="http://schemas.microsoft.com/office/drawing/2014/main" id="{BF7F1FE0-3F55-4E4D-BE28-0F9EE07D73A3}"/>
              </a:ext>
            </a:extLst>
          </p:cNvPr>
          <p:cNvSpPr txBox="1">
            <a:spLocks noGrp="1"/>
          </p:cNvSpPr>
          <p:nvPr>
            <p:ph type="body" sz="quarter" idx="143" hasCustomPrompt="1"/>
          </p:nvPr>
        </p:nvSpPr>
        <p:spPr>
          <a:xfrm>
            <a:off x="2414455" y="5233606"/>
            <a:ext cx="7213601" cy="92017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6" name="Double Click to edit text">
            <a:extLst>
              <a:ext uri="{FF2B5EF4-FFF2-40B4-BE49-F238E27FC236}">
                <a16:creationId xmlns:a16="http://schemas.microsoft.com/office/drawing/2014/main" id="{82C78333-3876-46FF-85A0-0BC1ABAE00B7}"/>
              </a:ext>
            </a:extLst>
          </p:cNvPr>
          <p:cNvSpPr txBox="1">
            <a:spLocks noGrp="1"/>
          </p:cNvSpPr>
          <p:nvPr>
            <p:ph type="body" sz="quarter" idx="144" hasCustomPrompt="1"/>
          </p:nvPr>
        </p:nvSpPr>
        <p:spPr>
          <a:xfrm>
            <a:off x="2414455" y="10187235"/>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7" name="O">
            <a:extLst>
              <a:ext uri="{FF2B5EF4-FFF2-40B4-BE49-F238E27FC236}">
                <a16:creationId xmlns:a16="http://schemas.microsoft.com/office/drawing/2014/main" id="{92EEA60B-814D-46E1-A443-CC85FE039A27}"/>
              </a:ext>
            </a:extLst>
          </p:cNvPr>
          <p:cNvSpPr txBox="1">
            <a:spLocks noGrp="1"/>
          </p:cNvSpPr>
          <p:nvPr>
            <p:ph type="body" sz="quarter" idx="130" hasCustomPrompt="1"/>
          </p:nvPr>
        </p:nvSpPr>
        <p:spPr>
          <a:xfrm>
            <a:off x="2414455" y="7657803"/>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8" name="Title">
            <a:extLst>
              <a:ext uri="{FF2B5EF4-FFF2-40B4-BE49-F238E27FC236}">
                <a16:creationId xmlns:a16="http://schemas.microsoft.com/office/drawing/2014/main" id="{D597E677-45AD-4818-87EF-7667F2C16D37}"/>
              </a:ext>
            </a:extLst>
          </p:cNvPr>
          <p:cNvSpPr txBox="1">
            <a:spLocks noGrp="1"/>
          </p:cNvSpPr>
          <p:nvPr>
            <p:ph type="body" sz="quarter" idx="145" hasCustomPrompt="1"/>
          </p:nvPr>
        </p:nvSpPr>
        <p:spPr>
          <a:xfrm>
            <a:off x="2414455" y="8876209"/>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000</a:t>
            </a:r>
          </a:p>
        </p:txBody>
      </p:sp>
      <p:sp>
        <p:nvSpPr>
          <p:cNvPr id="52" name="Double Click to edit text">
            <a:extLst>
              <a:ext uri="{FF2B5EF4-FFF2-40B4-BE49-F238E27FC236}">
                <a16:creationId xmlns:a16="http://schemas.microsoft.com/office/drawing/2014/main" id="{CF0B0DA6-87BD-4378-8B08-E53792C0FEAD}"/>
              </a:ext>
            </a:extLst>
          </p:cNvPr>
          <p:cNvSpPr txBox="1">
            <a:spLocks noGrp="1"/>
          </p:cNvSpPr>
          <p:nvPr>
            <p:ph type="body" sz="quarter" idx="146" hasCustomPrompt="1"/>
          </p:nvPr>
        </p:nvSpPr>
        <p:spPr>
          <a:xfrm>
            <a:off x="8827955" y="10187235"/>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3" name="O">
            <a:extLst>
              <a:ext uri="{FF2B5EF4-FFF2-40B4-BE49-F238E27FC236}">
                <a16:creationId xmlns:a16="http://schemas.microsoft.com/office/drawing/2014/main" id="{8AAAE377-C484-441A-9CFC-4DD4E30F02CD}"/>
              </a:ext>
            </a:extLst>
          </p:cNvPr>
          <p:cNvSpPr txBox="1">
            <a:spLocks noGrp="1"/>
          </p:cNvSpPr>
          <p:nvPr>
            <p:ph type="body" sz="quarter" idx="147" hasCustomPrompt="1"/>
          </p:nvPr>
        </p:nvSpPr>
        <p:spPr>
          <a:xfrm>
            <a:off x="8827955" y="7657803"/>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54" name="Title">
            <a:extLst>
              <a:ext uri="{FF2B5EF4-FFF2-40B4-BE49-F238E27FC236}">
                <a16:creationId xmlns:a16="http://schemas.microsoft.com/office/drawing/2014/main" id="{A306E252-2BE9-4935-B96B-E9FD3B8EC8D4}"/>
              </a:ext>
            </a:extLst>
          </p:cNvPr>
          <p:cNvSpPr txBox="1">
            <a:spLocks noGrp="1"/>
          </p:cNvSpPr>
          <p:nvPr>
            <p:ph type="body" sz="quarter" idx="148" hasCustomPrompt="1"/>
          </p:nvPr>
        </p:nvSpPr>
        <p:spPr>
          <a:xfrm>
            <a:off x="8827955" y="8876209"/>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0,000</a:t>
            </a:r>
          </a:p>
        </p:txBody>
      </p:sp>
    </p:spTree>
    <p:extLst>
      <p:ext uri="{BB962C8B-B14F-4D97-AF65-F5344CB8AC3E}">
        <p14:creationId xmlns:p14="http://schemas.microsoft.com/office/powerpoint/2010/main" val="742150251"/>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6_Main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CAB0EA42-DC59-4F62-8D11-4DFD1F95DD21}"/>
              </a:ext>
            </a:extLst>
          </p:cNvPr>
          <p:cNvSpPr>
            <a:spLocks noGrp="1"/>
          </p:cNvSpPr>
          <p:nvPr>
            <p:ph type="pic" sz="quarter" idx="135" hasCustomPrompt="1"/>
          </p:nvPr>
        </p:nvSpPr>
        <p:spPr>
          <a:xfrm>
            <a:off x="-1" y="-1"/>
            <a:ext cx="24384000" cy="13716000"/>
          </a:xfrm>
          <a:custGeom>
            <a:avLst/>
            <a:gdLst>
              <a:gd name="connsiteX0" fmla="*/ 0 w 24384000"/>
              <a:gd name="connsiteY0" fmla="*/ 0 h 13716000"/>
              <a:gd name="connsiteX1" fmla="*/ 24384000 w 24384000"/>
              <a:gd name="connsiteY1" fmla="*/ 0 h 13716000"/>
              <a:gd name="connsiteX2" fmla="*/ 24384000 w 24384000"/>
              <a:gd name="connsiteY2" fmla="*/ 13716000 h 13716000"/>
              <a:gd name="connsiteX3" fmla="*/ 0 w 243840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4000" h="13716000">
                <a:moveTo>
                  <a:pt x="0" y="0"/>
                </a:moveTo>
                <a:lnTo>
                  <a:pt x="24384000" y="0"/>
                </a:lnTo>
                <a:lnTo>
                  <a:pt x="24384000"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65553730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Main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BDD5A97-D44E-4D48-BBD2-92007B47CE54}"/>
              </a:ext>
            </a:extLst>
          </p:cNvPr>
          <p:cNvSpPr>
            <a:spLocks noGrp="1"/>
          </p:cNvSpPr>
          <p:nvPr>
            <p:ph type="pic" sz="quarter" idx="135" hasCustomPrompt="1"/>
          </p:nvPr>
        </p:nvSpPr>
        <p:spPr>
          <a:xfrm>
            <a:off x="2412999" y="2412999"/>
            <a:ext cx="19558000" cy="8890000"/>
          </a:xfrm>
          <a:custGeom>
            <a:avLst/>
            <a:gdLst>
              <a:gd name="connsiteX0" fmla="*/ 0 w 19558000"/>
              <a:gd name="connsiteY0" fmla="*/ 0 h 8890000"/>
              <a:gd name="connsiteX1" fmla="*/ 19558000 w 19558000"/>
              <a:gd name="connsiteY1" fmla="*/ 0 h 8890000"/>
              <a:gd name="connsiteX2" fmla="*/ 19558000 w 19558000"/>
              <a:gd name="connsiteY2" fmla="*/ 8890000 h 8890000"/>
              <a:gd name="connsiteX3" fmla="*/ 0 w 19558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19558000" h="8890000">
                <a:moveTo>
                  <a:pt x="0" y="0"/>
                </a:moveTo>
                <a:lnTo>
                  <a:pt x="19558000" y="0"/>
                </a:lnTo>
                <a:lnTo>
                  <a:pt x="19558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442643159"/>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2_Main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CAB0EA42-DC59-4F62-8D11-4DFD1F95DD21}"/>
              </a:ext>
            </a:extLst>
          </p:cNvPr>
          <p:cNvSpPr>
            <a:spLocks noGrp="1"/>
          </p:cNvSpPr>
          <p:nvPr>
            <p:ph type="pic" sz="quarter" idx="135" hasCustomPrompt="1"/>
          </p:nvPr>
        </p:nvSpPr>
        <p:spPr>
          <a:xfrm>
            <a:off x="-1" y="-1"/>
            <a:ext cx="24384000" cy="13716000"/>
          </a:xfrm>
          <a:custGeom>
            <a:avLst/>
            <a:gdLst>
              <a:gd name="connsiteX0" fmla="*/ 0 w 24384000"/>
              <a:gd name="connsiteY0" fmla="*/ 0 h 13716000"/>
              <a:gd name="connsiteX1" fmla="*/ 24384000 w 24384000"/>
              <a:gd name="connsiteY1" fmla="*/ 0 h 13716000"/>
              <a:gd name="connsiteX2" fmla="*/ 24384000 w 24384000"/>
              <a:gd name="connsiteY2" fmla="*/ 13716000 h 13716000"/>
              <a:gd name="connsiteX3" fmla="*/ 0 w 243840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4000" h="13716000">
                <a:moveTo>
                  <a:pt x="0" y="0"/>
                </a:moveTo>
                <a:lnTo>
                  <a:pt x="24384000" y="0"/>
                </a:lnTo>
                <a:lnTo>
                  <a:pt x="24384000"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5" name="Text Placeholder 14">
            <a:extLst>
              <a:ext uri="{FF2B5EF4-FFF2-40B4-BE49-F238E27FC236}">
                <a16:creationId xmlns:a16="http://schemas.microsoft.com/office/drawing/2014/main" id="{1D7109D2-3328-4558-8989-EEEC732A42EB}"/>
              </a:ext>
            </a:extLst>
          </p:cNvPr>
          <p:cNvSpPr>
            <a:spLocks noGrp="1"/>
          </p:cNvSpPr>
          <p:nvPr>
            <p:ph type="body" sz="quarter" idx="24"/>
          </p:nvPr>
        </p:nvSpPr>
        <p:spPr>
          <a:xfrm>
            <a:off x="-1" y="0"/>
            <a:ext cx="24384001" cy="13716000"/>
          </a:xfrm>
          <a:custGeom>
            <a:avLst/>
            <a:gdLst>
              <a:gd name="connsiteX0" fmla="*/ 0 w 24384001"/>
              <a:gd name="connsiteY0" fmla="*/ 0 h 13716000"/>
              <a:gd name="connsiteX1" fmla="*/ 24384001 w 24384001"/>
              <a:gd name="connsiteY1" fmla="*/ 0 h 13716000"/>
              <a:gd name="connsiteX2" fmla="*/ 24384001 w 24384001"/>
              <a:gd name="connsiteY2" fmla="*/ 13716000 h 13716000"/>
              <a:gd name="connsiteX3" fmla="*/ 0 w 24384001"/>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4001" h="13716000">
                <a:moveTo>
                  <a:pt x="0" y="0"/>
                </a:moveTo>
                <a:lnTo>
                  <a:pt x="24384001" y="0"/>
                </a:lnTo>
                <a:lnTo>
                  <a:pt x="24384001" y="13716000"/>
                </a:lnTo>
                <a:lnTo>
                  <a:pt x="0" y="13716000"/>
                </a:lnTo>
                <a:close/>
              </a:path>
            </a:pathLst>
          </a:custGeom>
          <a:solidFill>
            <a:srgbClr val="1C1F25">
              <a:alpha val="50000"/>
            </a:srgbClr>
          </a:soli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25" name="O">
            <a:extLst>
              <a:ext uri="{FF2B5EF4-FFF2-40B4-BE49-F238E27FC236}">
                <a16:creationId xmlns:a16="http://schemas.microsoft.com/office/drawing/2014/main" id="{5C1E19F6-6A75-4DB2-A5EC-3D401BF8A139}"/>
              </a:ext>
            </a:extLst>
          </p:cNvPr>
          <p:cNvSpPr txBox="1">
            <a:spLocks noGrp="1"/>
          </p:cNvSpPr>
          <p:nvPr>
            <p:ph type="body" sz="quarter" idx="137" hasCustomPrompt="1"/>
          </p:nvPr>
        </p:nvSpPr>
        <p:spPr>
          <a:xfrm>
            <a:off x="18812307" y="4630982"/>
            <a:ext cx="1025922" cy="1231106"/>
          </a:xfrm>
          <a:prstGeom prst="rect">
            <a:avLst/>
          </a:prstGeom>
        </p:spPr>
        <p:txBody>
          <a:bodyPr wrap="none" lIns="0" tIns="0" rIns="0" bIns="0" anchor="ctr">
            <a:noAutofit/>
          </a:bodyPr>
          <a:lstStyle>
            <a:lvl1pPr algn="ctr"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26" name="Double Click to edit text">
            <a:extLst>
              <a:ext uri="{FF2B5EF4-FFF2-40B4-BE49-F238E27FC236}">
                <a16:creationId xmlns:a16="http://schemas.microsoft.com/office/drawing/2014/main" id="{F2762337-4089-487C-9D13-D6F0B1B5111C}"/>
              </a:ext>
            </a:extLst>
          </p:cNvPr>
          <p:cNvSpPr txBox="1">
            <a:spLocks noGrp="1"/>
          </p:cNvSpPr>
          <p:nvPr>
            <p:ph type="body" sz="quarter" idx="138" hasCustomPrompt="1"/>
          </p:nvPr>
        </p:nvSpPr>
        <p:spPr>
          <a:xfrm>
            <a:off x="2885390" y="7778547"/>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7" name="Double Click to edit text">
            <a:extLst>
              <a:ext uri="{FF2B5EF4-FFF2-40B4-BE49-F238E27FC236}">
                <a16:creationId xmlns:a16="http://schemas.microsoft.com/office/drawing/2014/main" id="{7BD6B3A5-2549-4248-89B6-36E63ECC857F}"/>
              </a:ext>
            </a:extLst>
          </p:cNvPr>
          <p:cNvSpPr txBox="1">
            <a:spLocks noGrp="1"/>
          </p:cNvSpPr>
          <p:nvPr>
            <p:ph type="body" sz="quarter" idx="142" hasCustomPrompt="1"/>
          </p:nvPr>
        </p:nvSpPr>
        <p:spPr>
          <a:xfrm>
            <a:off x="17151926" y="7778547"/>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Double Click to edit text">
            <a:extLst>
              <a:ext uri="{FF2B5EF4-FFF2-40B4-BE49-F238E27FC236}">
                <a16:creationId xmlns:a16="http://schemas.microsoft.com/office/drawing/2014/main" id="{CC56F9D0-AF72-4220-A592-1EBBCD0D88F2}"/>
              </a:ext>
            </a:extLst>
          </p:cNvPr>
          <p:cNvSpPr txBox="1">
            <a:spLocks noGrp="1"/>
          </p:cNvSpPr>
          <p:nvPr>
            <p:ph type="body" sz="quarter" idx="140" hasCustomPrompt="1"/>
          </p:nvPr>
        </p:nvSpPr>
        <p:spPr>
          <a:xfrm>
            <a:off x="10018658" y="7778547"/>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9" name="O">
            <a:extLst>
              <a:ext uri="{FF2B5EF4-FFF2-40B4-BE49-F238E27FC236}">
                <a16:creationId xmlns:a16="http://schemas.microsoft.com/office/drawing/2014/main" id="{04B3CF2C-E7EB-405F-A93E-F16D5F8C6C0B}"/>
              </a:ext>
            </a:extLst>
          </p:cNvPr>
          <p:cNvSpPr txBox="1">
            <a:spLocks noGrp="1"/>
          </p:cNvSpPr>
          <p:nvPr>
            <p:ph type="body" sz="quarter" idx="130" hasCustomPrompt="1"/>
          </p:nvPr>
        </p:nvSpPr>
        <p:spPr>
          <a:xfrm>
            <a:off x="4545771" y="4630982"/>
            <a:ext cx="1025922" cy="1231106"/>
          </a:xfrm>
          <a:prstGeom prst="rect">
            <a:avLst/>
          </a:prstGeom>
        </p:spPr>
        <p:txBody>
          <a:bodyPr wrap="none" lIns="0" tIns="0" rIns="0" bIns="0" anchor="ctr">
            <a:noAutofit/>
          </a:bodyPr>
          <a:lstStyle>
            <a:lvl1pPr algn="ctr"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30" name="O">
            <a:extLst>
              <a:ext uri="{FF2B5EF4-FFF2-40B4-BE49-F238E27FC236}">
                <a16:creationId xmlns:a16="http://schemas.microsoft.com/office/drawing/2014/main" id="{7290F350-3E64-409F-A5E2-39BEA4BA729F}"/>
              </a:ext>
            </a:extLst>
          </p:cNvPr>
          <p:cNvSpPr txBox="1">
            <a:spLocks noGrp="1"/>
          </p:cNvSpPr>
          <p:nvPr>
            <p:ph type="body" sz="quarter" idx="136" hasCustomPrompt="1"/>
          </p:nvPr>
        </p:nvSpPr>
        <p:spPr>
          <a:xfrm>
            <a:off x="11679037" y="4603498"/>
            <a:ext cx="1025922" cy="1231106"/>
          </a:xfrm>
          <a:prstGeom prst="rect">
            <a:avLst/>
          </a:prstGeom>
        </p:spPr>
        <p:txBody>
          <a:bodyPr wrap="none" lIns="0" tIns="0" rIns="0" bIns="0" anchor="ctr">
            <a:noAutofit/>
          </a:bodyPr>
          <a:lstStyle>
            <a:lvl1pPr algn="ctr"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31" name="Title">
            <a:extLst>
              <a:ext uri="{FF2B5EF4-FFF2-40B4-BE49-F238E27FC236}">
                <a16:creationId xmlns:a16="http://schemas.microsoft.com/office/drawing/2014/main" id="{BD15A94F-3E1D-4630-A068-2DAF419BC402}"/>
              </a:ext>
            </a:extLst>
          </p:cNvPr>
          <p:cNvSpPr txBox="1">
            <a:spLocks noGrp="1"/>
          </p:cNvSpPr>
          <p:nvPr>
            <p:ph type="body" sz="quarter" idx="144" hasCustomPrompt="1"/>
          </p:nvPr>
        </p:nvSpPr>
        <p:spPr>
          <a:xfrm>
            <a:off x="3546313" y="6060208"/>
            <a:ext cx="3024838" cy="1097512"/>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000</a:t>
            </a:r>
          </a:p>
        </p:txBody>
      </p:sp>
      <p:sp>
        <p:nvSpPr>
          <p:cNvPr id="32" name="Title">
            <a:extLst>
              <a:ext uri="{FF2B5EF4-FFF2-40B4-BE49-F238E27FC236}">
                <a16:creationId xmlns:a16="http://schemas.microsoft.com/office/drawing/2014/main" id="{1761F5F3-F585-48DD-9C81-104E4F218AE3}"/>
              </a:ext>
            </a:extLst>
          </p:cNvPr>
          <p:cNvSpPr txBox="1">
            <a:spLocks noGrp="1"/>
          </p:cNvSpPr>
          <p:nvPr>
            <p:ph type="body" sz="quarter" idx="145" hasCustomPrompt="1"/>
          </p:nvPr>
        </p:nvSpPr>
        <p:spPr>
          <a:xfrm>
            <a:off x="10679579" y="6072908"/>
            <a:ext cx="3024838" cy="1097512"/>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000</a:t>
            </a:r>
          </a:p>
        </p:txBody>
      </p:sp>
      <p:sp>
        <p:nvSpPr>
          <p:cNvPr id="33" name="Title">
            <a:extLst>
              <a:ext uri="{FF2B5EF4-FFF2-40B4-BE49-F238E27FC236}">
                <a16:creationId xmlns:a16="http://schemas.microsoft.com/office/drawing/2014/main" id="{10D1CE6C-125F-4342-BC58-CC2B0BD7E3A8}"/>
              </a:ext>
            </a:extLst>
          </p:cNvPr>
          <p:cNvSpPr txBox="1">
            <a:spLocks noGrp="1"/>
          </p:cNvSpPr>
          <p:nvPr>
            <p:ph type="body" sz="quarter" idx="146" hasCustomPrompt="1"/>
          </p:nvPr>
        </p:nvSpPr>
        <p:spPr>
          <a:xfrm>
            <a:off x="17812845" y="6072908"/>
            <a:ext cx="3024838" cy="1097512"/>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000</a:t>
            </a:r>
          </a:p>
        </p:txBody>
      </p:sp>
    </p:spTree>
    <p:extLst>
      <p:ext uri="{BB962C8B-B14F-4D97-AF65-F5344CB8AC3E}">
        <p14:creationId xmlns:p14="http://schemas.microsoft.com/office/powerpoint/2010/main" val="1767278595"/>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7_Main Slide">
    <p:spTree>
      <p:nvGrpSpPr>
        <p:cNvPr id="1" name=""/>
        <p:cNvGrpSpPr/>
        <p:nvPr/>
      </p:nvGrpSpPr>
      <p:grpSpPr>
        <a:xfrm>
          <a:off x="0" y="0"/>
          <a:ext cx="0" cy="0"/>
          <a:chOff x="0" y="0"/>
          <a:chExt cx="0" cy="0"/>
        </a:xfrm>
      </p:grpSpPr>
      <p:sp>
        <p:nvSpPr>
          <p:cNvPr id="23" name="O">
            <a:extLst>
              <a:ext uri="{FF2B5EF4-FFF2-40B4-BE49-F238E27FC236}">
                <a16:creationId xmlns:a16="http://schemas.microsoft.com/office/drawing/2014/main" id="{F812B997-A87D-46BE-BB43-36478885C3AE}"/>
              </a:ext>
            </a:extLst>
          </p:cNvPr>
          <p:cNvSpPr txBox="1">
            <a:spLocks noGrp="1"/>
          </p:cNvSpPr>
          <p:nvPr>
            <p:ph type="body" sz="quarter" idx="137" hasCustomPrompt="1"/>
          </p:nvPr>
        </p:nvSpPr>
        <p:spPr>
          <a:xfrm>
            <a:off x="18812307" y="7041442"/>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24" name="Double Click to edit text">
            <a:extLst>
              <a:ext uri="{FF2B5EF4-FFF2-40B4-BE49-F238E27FC236}">
                <a16:creationId xmlns:a16="http://schemas.microsoft.com/office/drawing/2014/main" id="{9F54ED37-758C-49AB-9E50-F92BED185391}"/>
              </a:ext>
            </a:extLst>
          </p:cNvPr>
          <p:cNvSpPr txBox="1">
            <a:spLocks noGrp="1"/>
          </p:cNvSpPr>
          <p:nvPr>
            <p:ph type="body" sz="quarter" idx="138" hasCustomPrompt="1"/>
          </p:nvPr>
        </p:nvSpPr>
        <p:spPr>
          <a:xfrm>
            <a:off x="2885390" y="10186822"/>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Double Click to edit text">
            <a:extLst>
              <a:ext uri="{FF2B5EF4-FFF2-40B4-BE49-F238E27FC236}">
                <a16:creationId xmlns:a16="http://schemas.microsoft.com/office/drawing/2014/main" id="{86826AE7-F4DF-450B-AC3D-8EB064098A57}"/>
              </a:ext>
            </a:extLst>
          </p:cNvPr>
          <p:cNvSpPr txBox="1">
            <a:spLocks noGrp="1"/>
          </p:cNvSpPr>
          <p:nvPr>
            <p:ph type="body" sz="quarter" idx="142" hasCustomPrompt="1"/>
          </p:nvPr>
        </p:nvSpPr>
        <p:spPr>
          <a:xfrm>
            <a:off x="17151926" y="10186822"/>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6" name="Double Click to edit text">
            <a:extLst>
              <a:ext uri="{FF2B5EF4-FFF2-40B4-BE49-F238E27FC236}">
                <a16:creationId xmlns:a16="http://schemas.microsoft.com/office/drawing/2014/main" id="{B5B62E99-3CFD-474D-9563-E9707422B2C8}"/>
              </a:ext>
            </a:extLst>
          </p:cNvPr>
          <p:cNvSpPr txBox="1">
            <a:spLocks noGrp="1"/>
          </p:cNvSpPr>
          <p:nvPr>
            <p:ph type="body" sz="quarter" idx="140" hasCustomPrompt="1"/>
          </p:nvPr>
        </p:nvSpPr>
        <p:spPr>
          <a:xfrm>
            <a:off x="10018658" y="10186822"/>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7" name="O">
            <a:extLst>
              <a:ext uri="{FF2B5EF4-FFF2-40B4-BE49-F238E27FC236}">
                <a16:creationId xmlns:a16="http://schemas.microsoft.com/office/drawing/2014/main" id="{5E237577-856B-4374-9F1D-A1CEFF797FF4}"/>
              </a:ext>
            </a:extLst>
          </p:cNvPr>
          <p:cNvSpPr txBox="1">
            <a:spLocks noGrp="1"/>
          </p:cNvSpPr>
          <p:nvPr>
            <p:ph type="body" sz="quarter" idx="130" hasCustomPrompt="1"/>
          </p:nvPr>
        </p:nvSpPr>
        <p:spPr>
          <a:xfrm>
            <a:off x="4545771" y="7041442"/>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28" name="O">
            <a:extLst>
              <a:ext uri="{FF2B5EF4-FFF2-40B4-BE49-F238E27FC236}">
                <a16:creationId xmlns:a16="http://schemas.microsoft.com/office/drawing/2014/main" id="{02655D60-F0F0-4CD1-B50B-C0AE0B4779F5}"/>
              </a:ext>
            </a:extLst>
          </p:cNvPr>
          <p:cNvSpPr txBox="1">
            <a:spLocks noGrp="1"/>
          </p:cNvSpPr>
          <p:nvPr>
            <p:ph type="body" sz="quarter" idx="136" hasCustomPrompt="1"/>
          </p:nvPr>
        </p:nvSpPr>
        <p:spPr>
          <a:xfrm>
            <a:off x="11679037" y="7013958"/>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29" name="Title">
            <a:extLst>
              <a:ext uri="{FF2B5EF4-FFF2-40B4-BE49-F238E27FC236}">
                <a16:creationId xmlns:a16="http://schemas.microsoft.com/office/drawing/2014/main" id="{71B95F19-0043-40D6-8616-E2ADF2E651C0}"/>
              </a:ext>
            </a:extLst>
          </p:cNvPr>
          <p:cNvSpPr txBox="1">
            <a:spLocks noGrp="1"/>
          </p:cNvSpPr>
          <p:nvPr>
            <p:ph type="body" sz="quarter" idx="144" hasCustomPrompt="1"/>
          </p:nvPr>
        </p:nvSpPr>
        <p:spPr>
          <a:xfrm>
            <a:off x="3546313" y="8469397"/>
            <a:ext cx="3024838" cy="104766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000</a:t>
            </a:r>
          </a:p>
        </p:txBody>
      </p:sp>
      <p:sp>
        <p:nvSpPr>
          <p:cNvPr id="30" name="Title">
            <a:extLst>
              <a:ext uri="{FF2B5EF4-FFF2-40B4-BE49-F238E27FC236}">
                <a16:creationId xmlns:a16="http://schemas.microsoft.com/office/drawing/2014/main" id="{77E477F5-9677-4CF5-BD09-5AF913EDC976}"/>
              </a:ext>
            </a:extLst>
          </p:cNvPr>
          <p:cNvSpPr txBox="1">
            <a:spLocks noGrp="1"/>
          </p:cNvSpPr>
          <p:nvPr>
            <p:ph type="body" sz="quarter" idx="145" hasCustomPrompt="1"/>
          </p:nvPr>
        </p:nvSpPr>
        <p:spPr>
          <a:xfrm>
            <a:off x="10679579" y="8482097"/>
            <a:ext cx="3024838" cy="104766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000</a:t>
            </a:r>
          </a:p>
        </p:txBody>
      </p:sp>
      <p:sp>
        <p:nvSpPr>
          <p:cNvPr id="31" name="Title">
            <a:extLst>
              <a:ext uri="{FF2B5EF4-FFF2-40B4-BE49-F238E27FC236}">
                <a16:creationId xmlns:a16="http://schemas.microsoft.com/office/drawing/2014/main" id="{158EE703-8EA0-4D1A-8D94-E533BA04159A}"/>
              </a:ext>
            </a:extLst>
          </p:cNvPr>
          <p:cNvSpPr txBox="1">
            <a:spLocks noGrp="1"/>
          </p:cNvSpPr>
          <p:nvPr>
            <p:ph type="body" sz="quarter" idx="146" hasCustomPrompt="1"/>
          </p:nvPr>
        </p:nvSpPr>
        <p:spPr>
          <a:xfrm>
            <a:off x="17812845" y="8482097"/>
            <a:ext cx="3024838" cy="104766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000</a:t>
            </a:r>
          </a:p>
        </p:txBody>
      </p:sp>
      <p:sp>
        <p:nvSpPr>
          <p:cNvPr id="35" name="Title">
            <a:extLst>
              <a:ext uri="{FF2B5EF4-FFF2-40B4-BE49-F238E27FC236}">
                <a16:creationId xmlns:a16="http://schemas.microsoft.com/office/drawing/2014/main" id="{29E7CEF5-4A46-458D-99F4-B287F73005FD}"/>
              </a:ext>
            </a:extLst>
          </p:cNvPr>
          <p:cNvSpPr txBox="1">
            <a:spLocks noGrp="1"/>
          </p:cNvSpPr>
          <p:nvPr>
            <p:ph type="body" sz="quarter" idx="147" hasCustomPrompt="1"/>
          </p:nvPr>
        </p:nvSpPr>
        <p:spPr>
          <a:xfrm>
            <a:off x="9147603" y="2489414"/>
            <a:ext cx="6342836"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6" name="Double Click to edit text">
            <a:extLst>
              <a:ext uri="{FF2B5EF4-FFF2-40B4-BE49-F238E27FC236}">
                <a16:creationId xmlns:a16="http://schemas.microsoft.com/office/drawing/2014/main" id="{A280D5C6-2F01-4358-8248-567ACFF935A0}"/>
              </a:ext>
            </a:extLst>
          </p:cNvPr>
          <p:cNvSpPr txBox="1">
            <a:spLocks noGrp="1"/>
          </p:cNvSpPr>
          <p:nvPr>
            <p:ph type="body" sz="quarter" idx="148" hasCustomPrompt="1"/>
          </p:nvPr>
        </p:nvSpPr>
        <p:spPr>
          <a:xfrm>
            <a:off x="9147603" y="3849367"/>
            <a:ext cx="6342836" cy="3048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Double Click to edit text">
            <a:extLst>
              <a:ext uri="{FF2B5EF4-FFF2-40B4-BE49-F238E27FC236}">
                <a16:creationId xmlns:a16="http://schemas.microsoft.com/office/drawing/2014/main" id="{A2FAC8C6-3C04-4314-A203-32498DFA11D2}"/>
              </a:ext>
            </a:extLst>
          </p:cNvPr>
          <p:cNvSpPr txBox="1">
            <a:spLocks noGrp="1"/>
          </p:cNvSpPr>
          <p:nvPr>
            <p:ph type="body" sz="quarter" idx="149" hasCustomPrompt="1"/>
          </p:nvPr>
        </p:nvSpPr>
        <p:spPr>
          <a:xfrm>
            <a:off x="6571151" y="5236578"/>
            <a:ext cx="11241694" cy="104766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029076125"/>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8_Main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6FFE6D0-7B92-4BBC-ACAA-A12FBA07AD2B}"/>
              </a:ext>
            </a:extLst>
          </p:cNvPr>
          <p:cNvSpPr>
            <a:spLocks noGrp="1"/>
          </p:cNvSpPr>
          <p:nvPr>
            <p:ph type="pic" sz="quarter" idx="135" hasCustomPrompt="1"/>
          </p:nvPr>
        </p:nvSpPr>
        <p:spPr>
          <a:xfrm>
            <a:off x="2414719" y="-1"/>
            <a:ext cx="7620001" cy="13716000"/>
          </a:xfrm>
          <a:custGeom>
            <a:avLst/>
            <a:gdLst>
              <a:gd name="connsiteX0" fmla="*/ 0 w 7620001"/>
              <a:gd name="connsiteY0" fmla="*/ 0 h 13716000"/>
              <a:gd name="connsiteX1" fmla="*/ 7620001 w 7620001"/>
              <a:gd name="connsiteY1" fmla="*/ 0 h 13716000"/>
              <a:gd name="connsiteX2" fmla="*/ 7620001 w 7620001"/>
              <a:gd name="connsiteY2" fmla="*/ 13716000 h 13716000"/>
              <a:gd name="connsiteX3" fmla="*/ 0 w 7620001"/>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7620001" h="13716000">
                <a:moveTo>
                  <a:pt x="0" y="0"/>
                </a:moveTo>
                <a:lnTo>
                  <a:pt x="7620001" y="0"/>
                </a:lnTo>
                <a:lnTo>
                  <a:pt x="7620001"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172244538"/>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73_Main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6FFE6D0-7B92-4BBC-ACAA-A12FBA07AD2B}"/>
              </a:ext>
            </a:extLst>
          </p:cNvPr>
          <p:cNvSpPr>
            <a:spLocks noGrp="1"/>
          </p:cNvSpPr>
          <p:nvPr>
            <p:ph type="pic" sz="quarter" idx="135" hasCustomPrompt="1"/>
          </p:nvPr>
        </p:nvSpPr>
        <p:spPr>
          <a:xfrm>
            <a:off x="2414719" y="-1"/>
            <a:ext cx="7620001" cy="13716000"/>
          </a:xfrm>
          <a:custGeom>
            <a:avLst/>
            <a:gdLst>
              <a:gd name="connsiteX0" fmla="*/ 0 w 7620001"/>
              <a:gd name="connsiteY0" fmla="*/ 0 h 13716000"/>
              <a:gd name="connsiteX1" fmla="*/ 7620001 w 7620001"/>
              <a:gd name="connsiteY1" fmla="*/ 0 h 13716000"/>
              <a:gd name="connsiteX2" fmla="*/ 7620001 w 7620001"/>
              <a:gd name="connsiteY2" fmla="*/ 13716000 h 13716000"/>
              <a:gd name="connsiteX3" fmla="*/ 0 w 7620001"/>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7620001" h="13716000">
                <a:moveTo>
                  <a:pt x="0" y="0"/>
                </a:moveTo>
                <a:lnTo>
                  <a:pt x="7620001" y="0"/>
                </a:lnTo>
                <a:lnTo>
                  <a:pt x="7620001"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 name="Rectangle">
            <a:extLst>
              <a:ext uri="{FF2B5EF4-FFF2-40B4-BE49-F238E27FC236}">
                <a16:creationId xmlns:a16="http://schemas.microsoft.com/office/drawing/2014/main" id="{375ADE67-5CE5-43C2-8A1A-3B458855EED6}"/>
              </a:ext>
            </a:extLst>
          </p:cNvPr>
          <p:cNvSpPr/>
          <p:nvPr userDrawn="1"/>
        </p:nvSpPr>
        <p:spPr>
          <a:xfrm>
            <a:off x="0" y="0"/>
            <a:ext cx="2413001" cy="13716000"/>
          </a:xfrm>
          <a:prstGeom prst="rect">
            <a:avLst/>
          </a:prstGeom>
          <a:solidFill>
            <a:srgbClr val="1C1F25"/>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27" name="Double Click to edit text">
            <a:extLst>
              <a:ext uri="{FF2B5EF4-FFF2-40B4-BE49-F238E27FC236}">
                <a16:creationId xmlns:a16="http://schemas.microsoft.com/office/drawing/2014/main" id="{5953609C-56B4-4650-B447-A531D37138C5}"/>
              </a:ext>
            </a:extLst>
          </p:cNvPr>
          <p:cNvSpPr txBox="1">
            <a:spLocks noGrp="1"/>
          </p:cNvSpPr>
          <p:nvPr>
            <p:ph type="body" sz="quarter" idx="146" hasCustomPrompt="1"/>
          </p:nvPr>
        </p:nvSpPr>
        <p:spPr>
          <a:xfrm>
            <a:off x="11904348" y="4718604"/>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O">
            <a:extLst>
              <a:ext uri="{FF2B5EF4-FFF2-40B4-BE49-F238E27FC236}">
                <a16:creationId xmlns:a16="http://schemas.microsoft.com/office/drawing/2014/main" id="{52BC18A4-B2B0-4BBE-A35E-A11115E6DB28}"/>
              </a:ext>
            </a:extLst>
          </p:cNvPr>
          <p:cNvSpPr txBox="1">
            <a:spLocks noGrp="1"/>
          </p:cNvSpPr>
          <p:nvPr>
            <p:ph type="body" sz="quarter" idx="147" hasCustomPrompt="1"/>
          </p:nvPr>
        </p:nvSpPr>
        <p:spPr>
          <a:xfrm>
            <a:off x="11904348" y="2189172"/>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29" name="Title">
            <a:extLst>
              <a:ext uri="{FF2B5EF4-FFF2-40B4-BE49-F238E27FC236}">
                <a16:creationId xmlns:a16="http://schemas.microsoft.com/office/drawing/2014/main" id="{05CA2CFF-91CD-4E97-829C-EB5C3C95AF41}"/>
              </a:ext>
            </a:extLst>
          </p:cNvPr>
          <p:cNvSpPr txBox="1">
            <a:spLocks noGrp="1"/>
          </p:cNvSpPr>
          <p:nvPr>
            <p:ph type="body" sz="quarter" idx="148" hasCustomPrompt="1"/>
          </p:nvPr>
        </p:nvSpPr>
        <p:spPr>
          <a:xfrm>
            <a:off x="11904348" y="3407578"/>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0,000</a:t>
            </a:r>
          </a:p>
        </p:txBody>
      </p:sp>
      <p:sp>
        <p:nvSpPr>
          <p:cNvPr id="33" name="Double Click to edit text">
            <a:extLst>
              <a:ext uri="{FF2B5EF4-FFF2-40B4-BE49-F238E27FC236}">
                <a16:creationId xmlns:a16="http://schemas.microsoft.com/office/drawing/2014/main" id="{8A21AAD5-FA9F-40EA-9408-C666ECE2F7B9}"/>
              </a:ext>
            </a:extLst>
          </p:cNvPr>
          <p:cNvSpPr txBox="1">
            <a:spLocks noGrp="1"/>
          </p:cNvSpPr>
          <p:nvPr>
            <p:ph type="body" sz="quarter" idx="149" hasCustomPrompt="1"/>
          </p:nvPr>
        </p:nvSpPr>
        <p:spPr>
          <a:xfrm>
            <a:off x="17870808" y="4718604"/>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4" name="O">
            <a:extLst>
              <a:ext uri="{FF2B5EF4-FFF2-40B4-BE49-F238E27FC236}">
                <a16:creationId xmlns:a16="http://schemas.microsoft.com/office/drawing/2014/main" id="{4BF59B7F-9910-4DD8-9BA6-BA15E8CCB4AF}"/>
              </a:ext>
            </a:extLst>
          </p:cNvPr>
          <p:cNvSpPr txBox="1">
            <a:spLocks noGrp="1"/>
          </p:cNvSpPr>
          <p:nvPr>
            <p:ph type="body" sz="quarter" idx="150" hasCustomPrompt="1"/>
          </p:nvPr>
        </p:nvSpPr>
        <p:spPr>
          <a:xfrm>
            <a:off x="17870808" y="2189172"/>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5" name="Title">
            <a:extLst>
              <a:ext uri="{FF2B5EF4-FFF2-40B4-BE49-F238E27FC236}">
                <a16:creationId xmlns:a16="http://schemas.microsoft.com/office/drawing/2014/main" id="{5AEFF764-4370-49DC-B8E7-8EB7DAF952F5}"/>
              </a:ext>
            </a:extLst>
          </p:cNvPr>
          <p:cNvSpPr txBox="1">
            <a:spLocks noGrp="1"/>
          </p:cNvSpPr>
          <p:nvPr>
            <p:ph type="body" sz="quarter" idx="151" hasCustomPrompt="1"/>
          </p:nvPr>
        </p:nvSpPr>
        <p:spPr>
          <a:xfrm>
            <a:off x="17870808" y="3407578"/>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0,0k</a:t>
            </a:r>
          </a:p>
        </p:txBody>
      </p:sp>
      <p:sp>
        <p:nvSpPr>
          <p:cNvPr id="60" name="Double Click to edit text">
            <a:extLst>
              <a:ext uri="{FF2B5EF4-FFF2-40B4-BE49-F238E27FC236}">
                <a16:creationId xmlns:a16="http://schemas.microsoft.com/office/drawing/2014/main" id="{20095623-EE5F-4EDA-9E33-55E17670DD88}"/>
              </a:ext>
            </a:extLst>
          </p:cNvPr>
          <p:cNvSpPr txBox="1">
            <a:spLocks noGrp="1"/>
          </p:cNvSpPr>
          <p:nvPr>
            <p:ph type="body" sz="quarter" idx="152" hasCustomPrompt="1"/>
          </p:nvPr>
        </p:nvSpPr>
        <p:spPr>
          <a:xfrm>
            <a:off x="11904348" y="1018871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61" name="O">
            <a:extLst>
              <a:ext uri="{FF2B5EF4-FFF2-40B4-BE49-F238E27FC236}">
                <a16:creationId xmlns:a16="http://schemas.microsoft.com/office/drawing/2014/main" id="{F771EC0C-4F00-4093-AD8E-7A2230D78BDB}"/>
              </a:ext>
            </a:extLst>
          </p:cNvPr>
          <p:cNvSpPr txBox="1">
            <a:spLocks noGrp="1"/>
          </p:cNvSpPr>
          <p:nvPr>
            <p:ph type="body" sz="quarter" idx="153" hasCustomPrompt="1"/>
          </p:nvPr>
        </p:nvSpPr>
        <p:spPr>
          <a:xfrm>
            <a:off x="11904348" y="7659287"/>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62" name="Title">
            <a:extLst>
              <a:ext uri="{FF2B5EF4-FFF2-40B4-BE49-F238E27FC236}">
                <a16:creationId xmlns:a16="http://schemas.microsoft.com/office/drawing/2014/main" id="{4DA4489B-C5FA-4A57-A651-F6E14DAB4290}"/>
              </a:ext>
            </a:extLst>
          </p:cNvPr>
          <p:cNvSpPr txBox="1">
            <a:spLocks noGrp="1"/>
          </p:cNvSpPr>
          <p:nvPr>
            <p:ph type="body" sz="quarter" idx="154" hasCustomPrompt="1"/>
          </p:nvPr>
        </p:nvSpPr>
        <p:spPr>
          <a:xfrm>
            <a:off x="11904348" y="8877693"/>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000</a:t>
            </a:r>
          </a:p>
        </p:txBody>
      </p:sp>
      <p:sp>
        <p:nvSpPr>
          <p:cNvPr id="63" name="Double Click to edit text">
            <a:extLst>
              <a:ext uri="{FF2B5EF4-FFF2-40B4-BE49-F238E27FC236}">
                <a16:creationId xmlns:a16="http://schemas.microsoft.com/office/drawing/2014/main" id="{D8CD6DAD-6E56-41E6-995F-52C1F811B343}"/>
              </a:ext>
            </a:extLst>
          </p:cNvPr>
          <p:cNvSpPr txBox="1">
            <a:spLocks noGrp="1"/>
          </p:cNvSpPr>
          <p:nvPr>
            <p:ph type="body" sz="quarter" idx="155" hasCustomPrompt="1"/>
          </p:nvPr>
        </p:nvSpPr>
        <p:spPr>
          <a:xfrm>
            <a:off x="17870808" y="1018871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64" name="O">
            <a:extLst>
              <a:ext uri="{FF2B5EF4-FFF2-40B4-BE49-F238E27FC236}">
                <a16:creationId xmlns:a16="http://schemas.microsoft.com/office/drawing/2014/main" id="{5D0A0AEB-3BDF-4C99-AAC3-269E84E571D4}"/>
              </a:ext>
            </a:extLst>
          </p:cNvPr>
          <p:cNvSpPr txBox="1">
            <a:spLocks noGrp="1"/>
          </p:cNvSpPr>
          <p:nvPr>
            <p:ph type="body" sz="quarter" idx="156" hasCustomPrompt="1"/>
          </p:nvPr>
        </p:nvSpPr>
        <p:spPr>
          <a:xfrm>
            <a:off x="17870808" y="7659287"/>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65" name="Title">
            <a:extLst>
              <a:ext uri="{FF2B5EF4-FFF2-40B4-BE49-F238E27FC236}">
                <a16:creationId xmlns:a16="http://schemas.microsoft.com/office/drawing/2014/main" id="{514F3165-A911-4929-B494-B8EABB12CBB0}"/>
              </a:ext>
            </a:extLst>
          </p:cNvPr>
          <p:cNvSpPr txBox="1">
            <a:spLocks noGrp="1"/>
          </p:cNvSpPr>
          <p:nvPr>
            <p:ph type="body" sz="quarter" idx="157" hasCustomPrompt="1"/>
          </p:nvPr>
        </p:nvSpPr>
        <p:spPr>
          <a:xfrm>
            <a:off x="17870808" y="8877693"/>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00%</a:t>
            </a:r>
          </a:p>
        </p:txBody>
      </p:sp>
      <p:sp>
        <p:nvSpPr>
          <p:cNvPr id="67" name="Title">
            <a:extLst>
              <a:ext uri="{FF2B5EF4-FFF2-40B4-BE49-F238E27FC236}">
                <a16:creationId xmlns:a16="http://schemas.microsoft.com/office/drawing/2014/main" id="{A1D00678-4D73-4F2D-BB22-E8D9A05B135E}"/>
              </a:ext>
            </a:extLst>
          </p:cNvPr>
          <p:cNvSpPr txBox="1">
            <a:spLocks noGrp="1"/>
          </p:cNvSpPr>
          <p:nvPr>
            <p:ph type="body" sz="quarter" idx="182" hasCustomPrompt="1"/>
          </p:nvPr>
        </p:nvSpPr>
        <p:spPr>
          <a:xfrm rot="16200000">
            <a:off x="-993189" y="6534148"/>
            <a:ext cx="4511040" cy="64770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Tree>
    <p:extLst>
      <p:ext uri="{BB962C8B-B14F-4D97-AF65-F5344CB8AC3E}">
        <p14:creationId xmlns:p14="http://schemas.microsoft.com/office/powerpoint/2010/main" val="1305855651"/>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9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E8A6EBD1-2610-4DF5-B4B9-47C0D3797B44}"/>
              </a:ext>
            </a:extLst>
          </p:cNvPr>
          <p:cNvSpPr>
            <a:spLocks noGrp="1"/>
          </p:cNvSpPr>
          <p:nvPr>
            <p:ph type="pic" sz="quarter" idx="135" hasCustomPrompt="1"/>
          </p:nvPr>
        </p:nvSpPr>
        <p:spPr>
          <a:xfrm>
            <a:off x="2414719" y="2412999"/>
            <a:ext cx="7620001" cy="11303000"/>
          </a:xfrm>
          <a:custGeom>
            <a:avLst/>
            <a:gdLst>
              <a:gd name="connsiteX0" fmla="*/ 0 w 7620001"/>
              <a:gd name="connsiteY0" fmla="*/ 0 h 11303000"/>
              <a:gd name="connsiteX1" fmla="*/ 7620001 w 7620001"/>
              <a:gd name="connsiteY1" fmla="*/ 0 h 11303000"/>
              <a:gd name="connsiteX2" fmla="*/ 7620001 w 7620001"/>
              <a:gd name="connsiteY2" fmla="*/ 11303000 h 11303000"/>
              <a:gd name="connsiteX3" fmla="*/ 0 w 7620001"/>
              <a:gd name="connsiteY3" fmla="*/ 11303000 h 11303000"/>
            </a:gdLst>
            <a:ahLst/>
            <a:cxnLst>
              <a:cxn ang="0">
                <a:pos x="connsiteX0" y="connsiteY0"/>
              </a:cxn>
              <a:cxn ang="0">
                <a:pos x="connsiteX1" y="connsiteY1"/>
              </a:cxn>
              <a:cxn ang="0">
                <a:pos x="connsiteX2" y="connsiteY2"/>
              </a:cxn>
              <a:cxn ang="0">
                <a:pos x="connsiteX3" y="connsiteY3"/>
              </a:cxn>
            </a:cxnLst>
            <a:rect l="l" t="t" r="r" b="b"/>
            <a:pathLst>
              <a:path w="7620001" h="11303000">
                <a:moveTo>
                  <a:pt x="0" y="0"/>
                </a:moveTo>
                <a:lnTo>
                  <a:pt x="7620001" y="0"/>
                </a:lnTo>
                <a:lnTo>
                  <a:pt x="7620001" y="11303000"/>
                </a:lnTo>
                <a:lnTo>
                  <a:pt x="0" y="11303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466165336"/>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1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E8A6EBD1-2610-4DF5-B4B9-47C0D3797B44}"/>
              </a:ext>
            </a:extLst>
          </p:cNvPr>
          <p:cNvSpPr>
            <a:spLocks noGrp="1"/>
          </p:cNvSpPr>
          <p:nvPr>
            <p:ph type="pic" sz="quarter" idx="135" hasCustomPrompt="1"/>
          </p:nvPr>
        </p:nvSpPr>
        <p:spPr>
          <a:xfrm>
            <a:off x="2414719" y="2412999"/>
            <a:ext cx="7620001" cy="11303000"/>
          </a:xfrm>
          <a:custGeom>
            <a:avLst/>
            <a:gdLst>
              <a:gd name="connsiteX0" fmla="*/ 0 w 7620001"/>
              <a:gd name="connsiteY0" fmla="*/ 0 h 11303000"/>
              <a:gd name="connsiteX1" fmla="*/ 7620001 w 7620001"/>
              <a:gd name="connsiteY1" fmla="*/ 0 h 11303000"/>
              <a:gd name="connsiteX2" fmla="*/ 7620001 w 7620001"/>
              <a:gd name="connsiteY2" fmla="*/ 11303000 h 11303000"/>
              <a:gd name="connsiteX3" fmla="*/ 0 w 7620001"/>
              <a:gd name="connsiteY3" fmla="*/ 11303000 h 11303000"/>
            </a:gdLst>
            <a:ahLst/>
            <a:cxnLst>
              <a:cxn ang="0">
                <a:pos x="connsiteX0" y="connsiteY0"/>
              </a:cxn>
              <a:cxn ang="0">
                <a:pos x="connsiteX1" y="connsiteY1"/>
              </a:cxn>
              <a:cxn ang="0">
                <a:pos x="connsiteX2" y="connsiteY2"/>
              </a:cxn>
              <a:cxn ang="0">
                <a:pos x="connsiteX3" y="connsiteY3"/>
              </a:cxn>
            </a:cxnLst>
            <a:rect l="l" t="t" r="r" b="b"/>
            <a:pathLst>
              <a:path w="7620001" h="11303000">
                <a:moveTo>
                  <a:pt x="0" y="0"/>
                </a:moveTo>
                <a:lnTo>
                  <a:pt x="7620001" y="0"/>
                </a:lnTo>
                <a:lnTo>
                  <a:pt x="7620001" y="11303000"/>
                </a:lnTo>
                <a:lnTo>
                  <a:pt x="0" y="11303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3" name="Text Placeholder 12">
            <a:extLst>
              <a:ext uri="{FF2B5EF4-FFF2-40B4-BE49-F238E27FC236}">
                <a16:creationId xmlns:a16="http://schemas.microsoft.com/office/drawing/2014/main" id="{50E8CFC0-8746-426D-8407-F962231BF242}"/>
              </a:ext>
            </a:extLst>
          </p:cNvPr>
          <p:cNvSpPr>
            <a:spLocks noGrp="1"/>
          </p:cNvSpPr>
          <p:nvPr>
            <p:ph type="body" sz="quarter" idx="24"/>
          </p:nvPr>
        </p:nvSpPr>
        <p:spPr>
          <a:xfrm>
            <a:off x="6224720" y="-1"/>
            <a:ext cx="3810001" cy="11303001"/>
          </a:xfrm>
          <a:custGeom>
            <a:avLst/>
            <a:gdLst>
              <a:gd name="connsiteX0" fmla="*/ 0 w 3810001"/>
              <a:gd name="connsiteY0" fmla="*/ 0 h 11303001"/>
              <a:gd name="connsiteX1" fmla="*/ 3810001 w 3810001"/>
              <a:gd name="connsiteY1" fmla="*/ 0 h 11303001"/>
              <a:gd name="connsiteX2" fmla="*/ 3810001 w 3810001"/>
              <a:gd name="connsiteY2" fmla="*/ 11303001 h 11303001"/>
              <a:gd name="connsiteX3" fmla="*/ 0 w 3810001"/>
              <a:gd name="connsiteY3" fmla="*/ 11303001 h 11303001"/>
            </a:gdLst>
            <a:ahLst/>
            <a:cxnLst>
              <a:cxn ang="0">
                <a:pos x="connsiteX0" y="connsiteY0"/>
              </a:cxn>
              <a:cxn ang="0">
                <a:pos x="connsiteX1" y="connsiteY1"/>
              </a:cxn>
              <a:cxn ang="0">
                <a:pos x="connsiteX2" y="connsiteY2"/>
              </a:cxn>
              <a:cxn ang="0">
                <a:pos x="connsiteX3" y="connsiteY3"/>
              </a:cxn>
            </a:cxnLst>
            <a:rect l="l" t="t" r="r" b="b"/>
            <a:pathLst>
              <a:path w="3810001" h="11303001">
                <a:moveTo>
                  <a:pt x="0" y="0"/>
                </a:moveTo>
                <a:lnTo>
                  <a:pt x="3810001" y="0"/>
                </a:lnTo>
                <a:lnTo>
                  <a:pt x="3810001" y="11303001"/>
                </a:lnTo>
                <a:lnTo>
                  <a:pt x="0" y="11303001"/>
                </a:lnTo>
                <a:close/>
              </a:path>
            </a:pathLst>
          </a:custGeom>
          <a:gradFill>
            <a:gsLst>
              <a:gs pos="0">
                <a:srgbClr val="CCFDD1">
                  <a:alpha val="40000"/>
                </a:srgbClr>
              </a:gs>
              <a:gs pos="100000">
                <a:srgbClr val="A8ECDD"/>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17" name="Title">
            <a:extLst>
              <a:ext uri="{FF2B5EF4-FFF2-40B4-BE49-F238E27FC236}">
                <a16:creationId xmlns:a16="http://schemas.microsoft.com/office/drawing/2014/main" id="{95F69C75-AED4-4BD0-AF62-1261BAC2A914}"/>
              </a:ext>
            </a:extLst>
          </p:cNvPr>
          <p:cNvSpPr txBox="1">
            <a:spLocks noGrp="1"/>
          </p:cNvSpPr>
          <p:nvPr>
            <p:ph type="body" sz="quarter" idx="141" hasCustomPrompt="1"/>
          </p:nvPr>
        </p:nvSpPr>
        <p:spPr>
          <a:xfrm>
            <a:off x="12192000" y="2497237"/>
            <a:ext cx="6383983"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8" name="Double Click to edit text">
            <a:extLst>
              <a:ext uri="{FF2B5EF4-FFF2-40B4-BE49-F238E27FC236}">
                <a16:creationId xmlns:a16="http://schemas.microsoft.com/office/drawing/2014/main" id="{6BC120D7-54C3-465E-8453-9F546A4EDD4F}"/>
              </a:ext>
            </a:extLst>
          </p:cNvPr>
          <p:cNvSpPr txBox="1">
            <a:spLocks noGrp="1"/>
          </p:cNvSpPr>
          <p:nvPr>
            <p:ph type="body" sz="quarter" idx="142" hasCustomPrompt="1"/>
          </p:nvPr>
        </p:nvSpPr>
        <p:spPr>
          <a:xfrm>
            <a:off x="12192000" y="3857190"/>
            <a:ext cx="6383983"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9" name="Double Click to edit text">
            <a:extLst>
              <a:ext uri="{FF2B5EF4-FFF2-40B4-BE49-F238E27FC236}">
                <a16:creationId xmlns:a16="http://schemas.microsoft.com/office/drawing/2014/main" id="{D63E90CA-7738-43AB-AA1F-61AC808D4F6D}"/>
              </a:ext>
            </a:extLst>
          </p:cNvPr>
          <p:cNvSpPr txBox="1">
            <a:spLocks noGrp="1"/>
          </p:cNvSpPr>
          <p:nvPr>
            <p:ph type="body" sz="quarter" idx="143" hasCustomPrompt="1"/>
          </p:nvPr>
        </p:nvSpPr>
        <p:spPr>
          <a:xfrm>
            <a:off x="12182540" y="5235511"/>
            <a:ext cx="7289735" cy="1143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4" name="Double Click to edit text">
            <a:extLst>
              <a:ext uri="{FF2B5EF4-FFF2-40B4-BE49-F238E27FC236}">
                <a16:creationId xmlns:a16="http://schemas.microsoft.com/office/drawing/2014/main" id="{8708ACCD-ADE7-44BC-9B73-5DC3F7E22AE7}"/>
              </a:ext>
            </a:extLst>
          </p:cNvPr>
          <p:cNvSpPr txBox="1">
            <a:spLocks noGrp="1"/>
          </p:cNvSpPr>
          <p:nvPr>
            <p:ph type="body" sz="quarter" idx="150" hasCustomPrompt="1"/>
          </p:nvPr>
        </p:nvSpPr>
        <p:spPr>
          <a:xfrm>
            <a:off x="12177654" y="10647370"/>
            <a:ext cx="3134141" cy="762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number">
            <a:extLst>
              <a:ext uri="{FF2B5EF4-FFF2-40B4-BE49-F238E27FC236}">
                <a16:creationId xmlns:a16="http://schemas.microsoft.com/office/drawing/2014/main" id="{58691CC6-56A5-4618-A796-D39165D07D94}"/>
              </a:ext>
            </a:extLst>
          </p:cNvPr>
          <p:cNvSpPr txBox="1">
            <a:spLocks noGrp="1"/>
          </p:cNvSpPr>
          <p:nvPr>
            <p:ph type="body" sz="quarter" idx="151" hasCustomPrompt="1"/>
          </p:nvPr>
        </p:nvSpPr>
        <p:spPr>
          <a:xfrm>
            <a:off x="12192000" y="8939957"/>
            <a:ext cx="2188237"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28" name="Double Click to edit text">
            <a:extLst>
              <a:ext uri="{FF2B5EF4-FFF2-40B4-BE49-F238E27FC236}">
                <a16:creationId xmlns:a16="http://schemas.microsoft.com/office/drawing/2014/main" id="{A5E4BE96-ECAF-4FAA-919E-E047AD948269}"/>
              </a:ext>
            </a:extLst>
          </p:cNvPr>
          <p:cNvSpPr txBox="1">
            <a:spLocks noGrp="1"/>
          </p:cNvSpPr>
          <p:nvPr>
            <p:ph type="body" sz="quarter" idx="152" hasCustomPrompt="1"/>
          </p:nvPr>
        </p:nvSpPr>
        <p:spPr>
          <a:xfrm>
            <a:off x="18048678" y="10647370"/>
            <a:ext cx="3187123" cy="762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9" name="number">
            <a:extLst>
              <a:ext uri="{FF2B5EF4-FFF2-40B4-BE49-F238E27FC236}">
                <a16:creationId xmlns:a16="http://schemas.microsoft.com/office/drawing/2014/main" id="{4109CAF3-29A4-49E8-B374-0C90CD647BE7}"/>
              </a:ext>
            </a:extLst>
          </p:cNvPr>
          <p:cNvSpPr txBox="1">
            <a:spLocks noGrp="1"/>
          </p:cNvSpPr>
          <p:nvPr>
            <p:ph type="body" sz="quarter" idx="153" hasCustomPrompt="1"/>
          </p:nvPr>
        </p:nvSpPr>
        <p:spPr>
          <a:xfrm>
            <a:off x="18079014" y="8939957"/>
            <a:ext cx="2225229"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Tree>
    <p:extLst>
      <p:ext uri="{BB962C8B-B14F-4D97-AF65-F5344CB8AC3E}">
        <p14:creationId xmlns:p14="http://schemas.microsoft.com/office/powerpoint/2010/main" val="3355579104"/>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6_Main Slid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A2E74BD5-5014-4885-B2F9-8E38590E9F0F}"/>
              </a:ext>
            </a:extLst>
          </p:cNvPr>
          <p:cNvSpPr>
            <a:spLocks noGrp="1"/>
          </p:cNvSpPr>
          <p:nvPr>
            <p:ph type="pic" sz="quarter" idx="138" hasCustomPrompt="1"/>
          </p:nvPr>
        </p:nvSpPr>
        <p:spPr>
          <a:xfrm>
            <a:off x="6923220" y="6919184"/>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09288B7E-B41B-400F-A600-AEBD0568F773}"/>
              </a:ext>
            </a:extLst>
          </p:cNvPr>
          <p:cNvSpPr>
            <a:spLocks noGrp="1"/>
          </p:cNvSpPr>
          <p:nvPr>
            <p:ph type="pic" sz="quarter" idx="137" hasCustomPrompt="1"/>
          </p:nvPr>
        </p:nvSpPr>
        <p:spPr>
          <a:xfrm>
            <a:off x="2414719"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6" name="Picture Placeholder 15">
            <a:extLst>
              <a:ext uri="{FF2B5EF4-FFF2-40B4-BE49-F238E27FC236}">
                <a16:creationId xmlns:a16="http://schemas.microsoft.com/office/drawing/2014/main" id="{37CB1BFC-5C04-4326-BCD3-A42C5CB5D0CE}"/>
              </a:ext>
            </a:extLst>
          </p:cNvPr>
          <p:cNvSpPr>
            <a:spLocks noGrp="1"/>
          </p:cNvSpPr>
          <p:nvPr>
            <p:ph type="pic" sz="quarter" idx="135" hasCustomPrompt="1"/>
          </p:nvPr>
        </p:nvSpPr>
        <p:spPr>
          <a:xfrm>
            <a:off x="6923220"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5" name="Picture Placeholder 14">
            <a:extLst>
              <a:ext uri="{FF2B5EF4-FFF2-40B4-BE49-F238E27FC236}">
                <a16:creationId xmlns:a16="http://schemas.microsoft.com/office/drawing/2014/main" id="{06C45A08-B2F8-416B-8F7A-D9D5B62E8D77}"/>
              </a:ext>
            </a:extLst>
          </p:cNvPr>
          <p:cNvSpPr>
            <a:spLocks noGrp="1"/>
          </p:cNvSpPr>
          <p:nvPr>
            <p:ph type="pic" sz="quarter" idx="136" hasCustomPrompt="1"/>
          </p:nvPr>
        </p:nvSpPr>
        <p:spPr>
          <a:xfrm>
            <a:off x="2414719" y="6919184"/>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575138085"/>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0_Main Slid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A2E74BD5-5014-4885-B2F9-8E38590E9F0F}"/>
              </a:ext>
            </a:extLst>
          </p:cNvPr>
          <p:cNvSpPr>
            <a:spLocks noGrp="1"/>
          </p:cNvSpPr>
          <p:nvPr>
            <p:ph type="pic" sz="quarter" idx="138" hasCustomPrompt="1"/>
          </p:nvPr>
        </p:nvSpPr>
        <p:spPr>
          <a:xfrm>
            <a:off x="6923220" y="6919184"/>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09288B7E-B41B-400F-A600-AEBD0568F773}"/>
              </a:ext>
            </a:extLst>
          </p:cNvPr>
          <p:cNvSpPr>
            <a:spLocks noGrp="1"/>
          </p:cNvSpPr>
          <p:nvPr>
            <p:ph type="pic" sz="quarter" idx="137" hasCustomPrompt="1"/>
          </p:nvPr>
        </p:nvSpPr>
        <p:spPr>
          <a:xfrm>
            <a:off x="2414719"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8" name="Design">
            <a:extLst>
              <a:ext uri="{FF2B5EF4-FFF2-40B4-BE49-F238E27FC236}">
                <a16:creationId xmlns:a16="http://schemas.microsoft.com/office/drawing/2014/main" id="{631192A1-3B62-4300-A739-DB514AA76268}"/>
              </a:ext>
            </a:extLst>
          </p:cNvPr>
          <p:cNvSpPr txBox="1"/>
          <p:nvPr userDrawn="1"/>
        </p:nvSpPr>
        <p:spPr>
          <a:xfrm>
            <a:off x="3942415" y="4274608"/>
            <a:ext cx="1326109"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4000" b="0">
                <a:solidFill>
                  <a:srgbClr val="F7F9FF"/>
                </a:solidFill>
                <a:latin typeface="Abel"/>
                <a:ea typeface="Abel"/>
                <a:cs typeface="Abel"/>
                <a:sym typeface="Abel"/>
              </a:defRPr>
            </a:lvl1pPr>
          </a:lstStyle>
          <a:p>
            <a:r>
              <a:t>Design</a:t>
            </a:r>
          </a:p>
        </p:txBody>
      </p:sp>
      <p:sp>
        <p:nvSpPr>
          <p:cNvPr id="9" name="Promo">
            <a:extLst>
              <a:ext uri="{FF2B5EF4-FFF2-40B4-BE49-F238E27FC236}">
                <a16:creationId xmlns:a16="http://schemas.microsoft.com/office/drawing/2014/main" id="{ACF0D655-3946-40FC-A403-C0C90F5D2B4B}"/>
              </a:ext>
            </a:extLst>
          </p:cNvPr>
          <p:cNvSpPr txBox="1"/>
          <p:nvPr userDrawn="1"/>
        </p:nvSpPr>
        <p:spPr>
          <a:xfrm>
            <a:off x="8493580" y="8783108"/>
            <a:ext cx="1240781"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4000" b="0">
                <a:solidFill>
                  <a:srgbClr val="F7F9FF"/>
                </a:solidFill>
                <a:latin typeface="Abel"/>
                <a:ea typeface="Abel"/>
                <a:cs typeface="Abel"/>
                <a:sym typeface="Abel"/>
              </a:defRPr>
            </a:lvl1pPr>
          </a:lstStyle>
          <a:p>
            <a:r>
              <a:t>Promo</a:t>
            </a:r>
          </a:p>
        </p:txBody>
      </p:sp>
      <p:sp>
        <p:nvSpPr>
          <p:cNvPr id="16" name="Picture Placeholder 15">
            <a:extLst>
              <a:ext uri="{FF2B5EF4-FFF2-40B4-BE49-F238E27FC236}">
                <a16:creationId xmlns:a16="http://schemas.microsoft.com/office/drawing/2014/main" id="{37CB1BFC-5C04-4326-BCD3-A42C5CB5D0CE}"/>
              </a:ext>
            </a:extLst>
          </p:cNvPr>
          <p:cNvSpPr>
            <a:spLocks noGrp="1"/>
          </p:cNvSpPr>
          <p:nvPr>
            <p:ph type="pic" sz="quarter" idx="135" hasCustomPrompt="1"/>
          </p:nvPr>
        </p:nvSpPr>
        <p:spPr>
          <a:xfrm>
            <a:off x="6923220"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5" name="Picture Placeholder 14">
            <a:extLst>
              <a:ext uri="{FF2B5EF4-FFF2-40B4-BE49-F238E27FC236}">
                <a16:creationId xmlns:a16="http://schemas.microsoft.com/office/drawing/2014/main" id="{06C45A08-B2F8-416B-8F7A-D9D5B62E8D77}"/>
              </a:ext>
            </a:extLst>
          </p:cNvPr>
          <p:cNvSpPr>
            <a:spLocks noGrp="1"/>
          </p:cNvSpPr>
          <p:nvPr>
            <p:ph type="pic" sz="quarter" idx="136" hasCustomPrompt="1"/>
          </p:nvPr>
        </p:nvSpPr>
        <p:spPr>
          <a:xfrm>
            <a:off x="2414719" y="6919184"/>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Text Placeholder 24">
            <a:extLst>
              <a:ext uri="{FF2B5EF4-FFF2-40B4-BE49-F238E27FC236}">
                <a16:creationId xmlns:a16="http://schemas.microsoft.com/office/drawing/2014/main" id="{6F359FA5-1005-4DBC-859A-ADBFAC286D83}"/>
              </a:ext>
            </a:extLst>
          </p:cNvPr>
          <p:cNvSpPr>
            <a:spLocks noGrp="1"/>
          </p:cNvSpPr>
          <p:nvPr>
            <p:ph type="body" sz="quarter" idx="187"/>
          </p:nvPr>
        </p:nvSpPr>
        <p:spPr>
          <a:xfrm>
            <a:off x="2414719" y="0"/>
            <a:ext cx="4381501" cy="6789209"/>
          </a:xfrm>
          <a:custGeom>
            <a:avLst/>
            <a:gdLst>
              <a:gd name="connsiteX0" fmla="*/ 0 w 4381501"/>
              <a:gd name="connsiteY0" fmla="*/ 0 h 6789209"/>
              <a:gd name="connsiteX1" fmla="*/ 4381501 w 4381501"/>
              <a:gd name="connsiteY1" fmla="*/ 0 h 6789209"/>
              <a:gd name="connsiteX2" fmla="*/ 4381501 w 4381501"/>
              <a:gd name="connsiteY2" fmla="*/ 6789209 h 6789209"/>
              <a:gd name="connsiteX3" fmla="*/ 0 w 4381501"/>
              <a:gd name="connsiteY3" fmla="*/ 6789209 h 6789209"/>
            </a:gdLst>
            <a:ahLst/>
            <a:cxnLst>
              <a:cxn ang="0">
                <a:pos x="connsiteX0" y="connsiteY0"/>
              </a:cxn>
              <a:cxn ang="0">
                <a:pos x="connsiteX1" y="connsiteY1"/>
              </a:cxn>
              <a:cxn ang="0">
                <a:pos x="connsiteX2" y="connsiteY2"/>
              </a:cxn>
              <a:cxn ang="0">
                <a:pos x="connsiteX3" y="connsiteY3"/>
              </a:cxn>
            </a:cxnLst>
            <a:rect l="l" t="t" r="r" b="b"/>
            <a:pathLst>
              <a:path w="4381501" h="6789209">
                <a:moveTo>
                  <a:pt x="0" y="0"/>
                </a:moveTo>
                <a:lnTo>
                  <a:pt x="4381501" y="0"/>
                </a:lnTo>
                <a:lnTo>
                  <a:pt x="4381501" y="6789209"/>
                </a:lnTo>
                <a:lnTo>
                  <a:pt x="0" y="6789209"/>
                </a:lnTo>
                <a:close/>
              </a:path>
            </a:pathLst>
          </a:custGeom>
          <a:gradFill>
            <a:gsLst>
              <a:gs pos="0">
                <a:srgbClr val="CCFDD1">
                  <a:alpha val="40000"/>
                </a:srgbClr>
              </a:gs>
              <a:gs pos="100000">
                <a:srgbClr val="A8ECDD"/>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26" name="Text Placeholder 25">
            <a:extLst>
              <a:ext uri="{FF2B5EF4-FFF2-40B4-BE49-F238E27FC236}">
                <a16:creationId xmlns:a16="http://schemas.microsoft.com/office/drawing/2014/main" id="{9302BC22-DF1B-40F4-9CED-580E976B1A6C}"/>
              </a:ext>
            </a:extLst>
          </p:cNvPr>
          <p:cNvSpPr>
            <a:spLocks noGrp="1"/>
          </p:cNvSpPr>
          <p:nvPr>
            <p:ph type="body" sz="quarter" idx="188"/>
          </p:nvPr>
        </p:nvSpPr>
        <p:spPr>
          <a:xfrm>
            <a:off x="6923220" y="6916208"/>
            <a:ext cx="4381501" cy="6794501"/>
          </a:xfrm>
          <a:custGeom>
            <a:avLst/>
            <a:gdLst>
              <a:gd name="connsiteX0" fmla="*/ 0 w 4381501"/>
              <a:gd name="connsiteY0" fmla="*/ 0 h 6794501"/>
              <a:gd name="connsiteX1" fmla="*/ 4381501 w 4381501"/>
              <a:gd name="connsiteY1" fmla="*/ 0 h 6794501"/>
              <a:gd name="connsiteX2" fmla="*/ 4381501 w 4381501"/>
              <a:gd name="connsiteY2" fmla="*/ 6794501 h 6794501"/>
              <a:gd name="connsiteX3" fmla="*/ 0 w 4381501"/>
              <a:gd name="connsiteY3" fmla="*/ 6794501 h 6794501"/>
            </a:gdLst>
            <a:ahLst/>
            <a:cxnLst>
              <a:cxn ang="0">
                <a:pos x="connsiteX0" y="connsiteY0"/>
              </a:cxn>
              <a:cxn ang="0">
                <a:pos x="connsiteX1" y="connsiteY1"/>
              </a:cxn>
              <a:cxn ang="0">
                <a:pos x="connsiteX2" y="connsiteY2"/>
              </a:cxn>
              <a:cxn ang="0">
                <a:pos x="connsiteX3" y="connsiteY3"/>
              </a:cxn>
            </a:cxnLst>
            <a:rect l="l" t="t" r="r" b="b"/>
            <a:pathLst>
              <a:path w="4381501" h="6794501">
                <a:moveTo>
                  <a:pt x="0" y="0"/>
                </a:moveTo>
                <a:lnTo>
                  <a:pt x="4381501" y="0"/>
                </a:lnTo>
                <a:lnTo>
                  <a:pt x="4381501" y="6794501"/>
                </a:lnTo>
                <a:lnTo>
                  <a:pt x="0" y="6794501"/>
                </a:lnTo>
                <a:close/>
              </a:path>
            </a:pathLst>
          </a:custGeom>
          <a:gradFill>
            <a:gsLst>
              <a:gs pos="0">
                <a:srgbClr val="DBC6F8"/>
              </a:gs>
              <a:gs pos="100000">
                <a:srgbClr val="9BC5F8">
                  <a:alpha val="29331"/>
                </a:srgbClr>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30" name="Title">
            <a:extLst>
              <a:ext uri="{FF2B5EF4-FFF2-40B4-BE49-F238E27FC236}">
                <a16:creationId xmlns:a16="http://schemas.microsoft.com/office/drawing/2014/main" id="{BB072C30-E349-4E00-8839-8CA40CAC02DD}"/>
              </a:ext>
            </a:extLst>
          </p:cNvPr>
          <p:cNvSpPr txBox="1">
            <a:spLocks noGrp="1"/>
          </p:cNvSpPr>
          <p:nvPr>
            <p:ph type="body" sz="quarter" idx="189" hasCustomPrompt="1"/>
          </p:nvPr>
        </p:nvSpPr>
        <p:spPr>
          <a:xfrm>
            <a:off x="14746292" y="4967817"/>
            <a:ext cx="6326697"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1" name="Double Click to edit text">
            <a:extLst>
              <a:ext uri="{FF2B5EF4-FFF2-40B4-BE49-F238E27FC236}">
                <a16:creationId xmlns:a16="http://schemas.microsoft.com/office/drawing/2014/main" id="{EC629F95-6F7C-4C8E-BA1B-B567CF72F4F7}"/>
              </a:ext>
            </a:extLst>
          </p:cNvPr>
          <p:cNvSpPr txBox="1">
            <a:spLocks noGrp="1"/>
          </p:cNvSpPr>
          <p:nvPr>
            <p:ph type="body" sz="quarter" idx="140" hasCustomPrompt="1"/>
          </p:nvPr>
        </p:nvSpPr>
        <p:spPr>
          <a:xfrm>
            <a:off x="14746292" y="6321420"/>
            <a:ext cx="6326697"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2" name="Double Click to edit text">
            <a:extLst>
              <a:ext uri="{FF2B5EF4-FFF2-40B4-BE49-F238E27FC236}">
                <a16:creationId xmlns:a16="http://schemas.microsoft.com/office/drawing/2014/main" id="{646A1BAF-AC32-48B1-9591-97A382C5BD78}"/>
              </a:ext>
            </a:extLst>
          </p:cNvPr>
          <p:cNvSpPr txBox="1">
            <a:spLocks noGrp="1"/>
          </p:cNvSpPr>
          <p:nvPr>
            <p:ph type="body" sz="quarter" idx="190" hasCustomPrompt="1"/>
          </p:nvPr>
        </p:nvSpPr>
        <p:spPr>
          <a:xfrm>
            <a:off x="14744960" y="7707361"/>
            <a:ext cx="7224321" cy="156979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84657091"/>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17_Main Slide">
    <p:bg>
      <p:bgPr>
        <a:solidFill>
          <a:srgbClr val="1C1F25"/>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CB3A64A1-E048-4B37-90E5-8B5FD8E74CD2}"/>
              </a:ext>
            </a:extLst>
          </p:cNvPr>
          <p:cNvSpPr>
            <a:spLocks noGrp="1"/>
          </p:cNvSpPr>
          <p:nvPr>
            <p:ph type="pic" sz="quarter" idx="137" hasCustomPrompt="1"/>
          </p:nvPr>
        </p:nvSpPr>
        <p:spPr>
          <a:xfrm>
            <a:off x="2414719"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4124A502-AB30-49DD-AE9C-A51A77BAF1BF}"/>
              </a:ext>
            </a:extLst>
          </p:cNvPr>
          <p:cNvSpPr>
            <a:spLocks noGrp="1"/>
          </p:cNvSpPr>
          <p:nvPr>
            <p:ph type="pic" sz="quarter" idx="138" hasCustomPrompt="1"/>
          </p:nvPr>
        </p:nvSpPr>
        <p:spPr>
          <a:xfrm>
            <a:off x="6923220" y="2407708"/>
            <a:ext cx="4381501" cy="8890001"/>
          </a:xfrm>
          <a:custGeom>
            <a:avLst/>
            <a:gdLst>
              <a:gd name="connsiteX0" fmla="*/ 0 w 4381501"/>
              <a:gd name="connsiteY0" fmla="*/ 0 h 8890001"/>
              <a:gd name="connsiteX1" fmla="*/ 4381501 w 4381501"/>
              <a:gd name="connsiteY1" fmla="*/ 0 h 8890001"/>
              <a:gd name="connsiteX2" fmla="*/ 4381501 w 4381501"/>
              <a:gd name="connsiteY2" fmla="*/ 8890001 h 8890001"/>
              <a:gd name="connsiteX3" fmla="*/ 0 w 4381501"/>
              <a:gd name="connsiteY3" fmla="*/ 8890001 h 8890001"/>
            </a:gdLst>
            <a:ahLst/>
            <a:cxnLst>
              <a:cxn ang="0">
                <a:pos x="connsiteX0" y="connsiteY0"/>
              </a:cxn>
              <a:cxn ang="0">
                <a:pos x="connsiteX1" y="connsiteY1"/>
              </a:cxn>
              <a:cxn ang="0">
                <a:pos x="connsiteX2" y="connsiteY2"/>
              </a:cxn>
              <a:cxn ang="0">
                <a:pos x="connsiteX3" y="connsiteY3"/>
              </a:cxn>
            </a:cxnLst>
            <a:rect l="l" t="t" r="r" b="b"/>
            <a:pathLst>
              <a:path w="4381501" h="8890001">
                <a:moveTo>
                  <a:pt x="0" y="0"/>
                </a:moveTo>
                <a:lnTo>
                  <a:pt x="4381501" y="0"/>
                </a:lnTo>
                <a:lnTo>
                  <a:pt x="4381501" y="8890001"/>
                </a:lnTo>
                <a:lnTo>
                  <a:pt x="0" y="889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1" name="Picture Placeholder 20">
            <a:extLst>
              <a:ext uri="{FF2B5EF4-FFF2-40B4-BE49-F238E27FC236}">
                <a16:creationId xmlns:a16="http://schemas.microsoft.com/office/drawing/2014/main" id="{ADA1E817-612D-4613-965C-1EB21A666267}"/>
              </a:ext>
            </a:extLst>
          </p:cNvPr>
          <p:cNvSpPr>
            <a:spLocks noGrp="1"/>
          </p:cNvSpPr>
          <p:nvPr>
            <p:ph type="pic" sz="quarter" idx="139" hasCustomPrompt="1"/>
          </p:nvPr>
        </p:nvSpPr>
        <p:spPr>
          <a:xfrm>
            <a:off x="2414719" y="6921499"/>
            <a:ext cx="4381501" cy="4381500"/>
          </a:xfrm>
          <a:custGeom>
            <a:avLst/>
            <a:gdLst>
              <a:gd name="connsiteX0" fmla="*/ 0 w 4381501"/>
              <a:gd name="connsiteY0" fmla="*/ 0 h 4381500"/>
              <a:gd name="connsiteX1" fmla="*/ 4381501 w 4381501"/>
              <a:gd name="connsiteY1" fmla="*/ 0 h 4381500"/>
              <a:gd name="connsiteX2" fmla="*/ 4381501 w 4381501"/>
              <a:gd name="connsiteY2" fmla="*/ 4381500 h 4381500"/>
              <a:gd name="connsiteX3" fmla="*/ 0 w 4381501"/>
              <a:gd name="connsiteY3" fmla="*/ 4381500 h 4381500"/>
            </a:gdLst>
            <a:ahLst/>
            <a:cxnLst>
              <a:cxn ang="0">
                <a:pos x="connsiteX0" y="connsiteY0"/>
              </a:cxn>
              <a:cxn ang="0">
                <a:pos x="connsiteX1" y="connsiteY1"/>
              </a:cxn>
              <a:cxn ang="0">
                <a:pos x="connsiteX2" y="connsiteY2"/>
              </a:cxn>
              <a:cxn ang="0">
                <a:pos x="connsiteX3" y="connsiteY3"/>
              </a:cxn>
            </a:cxnLst>
            <a:rect l="l" t="t" r="r" b="b"/>
            <a:pathLst>
              <a:path w="4381501" h="4381500">
                <a:moveTo>
                  <a:pt x="0" y="0"/>
                </a:moveTo>
                <a:lnTo>
                  <a:pt x="4381501" y="0"/>
                </a:lnTo>
                <a:lnTo>
                  <a:pt x="4381501" y="4381500"/>
                </a:lnTo>
                <a:lnTo>
                  <a:pt x="0" y="438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739753242"/>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31_Main Slide">
    <p:bg>
      <p:bgPr>
        <a:solidFill>
          <a:srgbClr val="1C1F25"/>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CB3A64A1-E048-4B37-90E5-8B5FD8E74CD2}"/>
              </a:ext>
            </a:extLst>
          </p:cNvPr>
          <p:cNvSpPr>
            <a:spLocks noGrp="1"/>
          </p:cNvSpPr>
          <p:nvPr>
            <p:ph type="pic" sz="quarter" idx="137" hasCustomPrompt="1"/>
          </p:nvPr>
        </p:nvSpPr>
        <p:spPr>
          <a:xfrm>
            <a:off x="2414719"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4124A502-AB30-49DD-AE9C-A51A77BAF1BF}"/>
              </a:ext>
            </a:extLst>
          </p:cNvPr>
          <p:cNvSpPr>
            <a:spLocks noGrp="1"/>
          </p:cNvSpPr>
          <p:nvPr>
            <p:ph type="pic" sz="quarter" idx="138" hasCustomPrompt="1"/>
          </p:nvPr>
        </p:nvSpPr>
        <p:spPr>
          <a:xfrm>
            <a:off x="6923220" y="2407708"/>
            <a:ext cx="4381501" cy="8890001"/>
          </a:xfrm>
          <a:custGeom>
            <a:avLst/>
            <a:gdLst>
              <a:gd name="connsiteX0" fmla="*/ 0 w 4381501"/>
              <a:gd name="connsiteY0" fmla="*/ 0 h 8890001"/>
              <a:gd name="connsiteX1" fmla="*/ 4381501 w 4381501"/>
              <a:gd name="connsiteY1" fmla="*/ 0 h 8890001"/>
              <a:gd name="connsiteX2" fmla="*/ 4381501 w 4381501"/>
              <a:gd name="connsiteY2" fmla="*/ 8890001 h 8890001"/>
              <a:gd name="connsiteX3" fmla="*/ 0 w 4381501"/>
              <a:gd name="connsiteY3" fmla="*/ 8890001 h 8890001"/>
            </a:gdLst>
            <a:ahLst/>
            <a:cxnLst>
              <a:cxn ang="0">
                <a:pos x="connsiteX0" y="connsiteY0"/>
              </a:cxn>
              <a:cxn ang="0">
                <a:pos x="connsiteX1" y="connsiteY1"/>
              </a:cxn>
              <a:cxn ang="0">
                <a:pos x="connsiteX2" y="connsiteY2"/>
              </a:cxn>
              <a:cxn ang="0">
                <a:pos x="connsiteX3" y="connsiteY3"/>
              </a:cxn>
            </a:cxnLst>
            <a:rect l="l" t="t" r="r" b="b"/>
            <a:pathLst>
              <a:path w="4381501" h="8890001">
                <a:moveTo>
                  <a:pt x="0" y="0"/>
                </a:moveTo>
                <a:lnTo>
                  <a:pt x="4381501" y="0"/>
                </a:lnTo>
                <a:lnTo>
                  <a:pt x="4381501" y="8890001"/>
                </a:lnTo>
                <a:lnTo>
                  <a:pt x="0" y="889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1" name="Picture Placeholder 20">
            <a:extLst>
              <a:ext uri="{FF2B5EF4-FFF2-40B4-BE49-F238E27FC236}">
                <a16:creationId xmlns:a16="http://schemas.microsoft.com/office/drawing/2014/main" id="{ADA1E817-612D-4613-965C-1EB21A666267}"/>
              </a:ext>
            </a:extLst>
          </p:cNvPr>
          <p:cNvSpPr>
            <a:spLocks noGrp="1"/>
          </p:cNvSpPr>
          <p:nvPr>
            <p:ph type="pic" sz="quarter" idx="139" hasCustomPrompt="1"/>
          </p:nvPr>
        </p:nvSpPr>
        <p:spPr>
          <a:xfrm>
            <a:off x="2414719" y="6921499"/>
            <a:ext cx="4381501" cy="4381500"/>
          </a:xfrm>
          <a:custGeom>
            <a:avLst/>
            <a:gdLst>
              <a:gd name="connsiteX0" fmla="*/ 0 w 4381501"/>
              <a:gd name="connsiteY0" fmla="*/ 0 h 4381500"/>
              <a:gd name="connsiteX1" fmla="*/ 4381501 w 4381501"/>
              <a:gd name="connsiteY1" fmla="*/ 0 h 4381500"/>
              <a:gd name="connsiteX2" fmla="*/ 4381501 w 4381501"/>
              <a:gd name="connsiteY2" fmla="*/ 4381500 h 4381500"/>
              <a:gd name="connsiteX3" fmla="*/ 0 w 4381501"/>
              <a:gd name="connsiteY3" fmla="*/ 4381500 h 4381500"/>
            </a:gdLst>
            <a:ahLst/>
            <a:cxnLst>
              <a:cxn ang="0">
                <a:pos x="connsiteX0" y="connsiteY0"/>
              </a:cxn>
              <a:cxn ang="0">
                <a:pos x="connsiteX1" y="connsiteY1"/>
              </a:cxn>
              <a:cxn ang="0">
                <a:pos x="connsiteX2" y="connsiteY2"/>
              </a:cxn>
              <a:cxn ang="0">
                <a:pos x="connsiteX3" y="connsiteY3"/>
              </a:cxn>
            </a:cxnLst>
            <a:rect l="l" t="t" r="r" b="b"/>
            <a:pathLst>
              <a:path w="4381501" h="4381500">
                <a:moveTo>
                  <a:pt x="0" y="0"/>
                </a:moveTo>
                <a:lnTo>
                  <a:pt x="4381501" y="0"/>
                </a:lnTo>
                <a:lnTo>
                  <a:pt x="4381501" y="4381500"/>
                </a:lnTo>
                <a:lnTo>
                  <a:pt x="0" y="438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2" name="Title">
            <a:extLst>
              <a:ext uri="{FF2B5EF4-FFF2-40B4-BE49-F238E27FC236}">
                <a16:creationId xmlns:a16="http://schemas.microsoft.com/office/drawing/2014/main" id="{1D3B5BDB-6C1A-40F1-88D6-A7E6AF7FE937}"/>
              </a:ext>
            </a:extLst>
          </p:cNvPr>
          <p:cNvSpPr txBox="1">
            <a:spLocks noGrp="1"/>
          </p:cNvSpPr>
          <p:nvPr>
            <p:ph type="body" sz="quarter" idx="189" hasCustomPrompt="1"/>
          </p:nvPr>
        </p:nvSpPr>
        <p:spPr>
          <a:xfrm>
            <a:off x="13718606" y="2492574"/>
            <a:ext cx="634593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23" name="Double Click to edit text">
            <a:extLst>
              <a:ext uri="{FF2B5EF4-FFF2-40B4-BE49-F238E27FC236}">
                <a16:creationId xmlns:a16="http://schemas.microsoft.com/office/drawing/2014/main" id="{82F66C8D-E6CA-4173-A12E-8A0E0BF8BA6A}"/>
              </a:ext>
            </a:extLst>
          </p:cNvPr>
          <p:cNvSpPr txBox="1">
            <a:spLocks noGrp="1"/>
          </p:cNvSpPr>
          <p:nvPr>
            <p:ph type="body" sz="quarter" idx="140" hasCustomPrompt="1"/>
          </p:nvPr>
        </p:nvSpPr>
        <p:spPr>
          <a:xfrm>
            <a:off x="13718606" y="3846177"/>
            <a:ext cx="634593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4" name="Double Click to edit text">
            <a:extLst>
              <a:ext uri="{FF2B5EF4-FFF2-40B4-BE49-F238E27FC236}">
                <a16:creationId xmlns:a16="http://schemas.microsoft.com/office/drawing/2014/main" id="{1D3CAABF-0B87-4F85-BA6D-E71C95B92F41}"/>
              </a:ext>
            </a:extLst>
          </p:cNvPr>
          <p:cNvSpPr txBox="1">
            <a:spLocks noGrp="1"/>
          </p:cNvSpPr>
          <p:nvPr>
            <p:ph type="body" sz="quarter" idx="190" hasCustomPrompt="1"/>
          </p:nvPr>
        </p:nvSpPr>
        <p:spPr>
          <a:xfrm>
            <a:off x="13714544" y="5232118"/>
            <a:ext cx="7246293" cy="156979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174602780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Main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BDD5A97-D44E-4D48-BBD2-92007B47CE54}"/>
              </a:ext>
            </a:extLst>
          </p:cNvPr>
          <p:cNvSpPr>
            <a:spLocks noGrp="1"/>
          </p:cNvSpPr>
          <p:nvPr>
            <p:ph type="pic" sz="quarter" idx="135" hasCustomPrompt="1"/>
          </p:nvPr>
        </p:nvSpPr>
        <p:spPr>
          <a:xfrm>
            <a:off x="2412999" y="2412999"/>
            <a:ext cx="19558000" cy="8890000"/>
          </a:xfrm>
          <a:custGeom>
            <a:avLst/>
            <a:gdLst>
              <a:gd name="connsiteX0" fmla="*/ 0 w 19558000"/>
              <a:gd name="connsiteY0" fmla="*/ 0 h 8890000"/>
              <a:gd name="connsiteX1" fmla="*/ 19558000 w 19558000"/>
              <a:gd name="connsiteY1" fmla="*/ 0 h 8890000"/>
              <a:gd name="connsiteX2" fmla="*/ 19558000 w 19558000"/>
              <a:gd name="connsiteY2" fmla="*/ 8890000 h 8890000"/>
              <a:gd name="connsiteX3" fmla="*/ 0 w 19558000"/>
              <a:gd name="connsiteY3" fmla="*/ 8890000 h 8890000"/>
            </a:gdLst>
            <a:ahLst/>
            <a:cxnLst>
              <a:cxn ang="0">
                <a:pos x="connsiteX0" y="connsiteY0"/>
              </a:cxn>
              <a:cxn ang="0">
                <a:pos x="connsiteX1" y="connsiteY1"/>
              </a:cxn>
              <a:cxn ang="0">
                <a:pos x="connsiteX2" y="connsiteY2"/>
              </a:cxn>
              <a:cxn ang="0">
                <a:pos x="connsiteX3" y="connsiteY3"/>
              </a:cxn>
            </a:cxnLst>
            <a:rect l="l" t="t" r="r" b="b"/>
            <a:pathLst>
              <a:path w="19558000" h="8890000">
                <a:moveTo>
                  <a:pt x="0" y="0"/>
                </a:moveTo>
                <a:lnTo>
                  <a:pt x="19558000" y="0"/>
                </a:lnTo>
                <a:lnTo>
                  <a:pt x="19558000" y="8890000"/>
                </a:lnTo>
                <a:lnTo>
                  <a:pt x="0" y="889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7" name="Text Placeholder 6">
            <a:extLst>
              <a:ext uri="{FF2B5EF4-FFF2-40B4-BE49-F238E27FC236}">
                <a16:creationId xmlns:a16="http://schemas.microsoft.com/office/drawing/2014/main" id="{52ECB912-1E2A-4CEF-A84B-B942DC7CF153}"/>
              </a:ext>
            </a:extLst>
          </p:cNvPr>
          <p:cNvSpPr>
            <a:spLocks noGrp="1"/>
          </p:cNvSpPr>
          <p:nvPr>
            <p:ph type="body" sz="quarter" idx="24"/>
          </p:nvPr>
        </p:nvSpPr>
        <p:spPr>
          <a:xfrm>
            <a:off x="2414719" y="2407708"/>
            <a:ext cx="19554561" cy="8890001"/>
          </a:xfrm>
          <a:custGeom>
            <a:avLst/>
            <a:gdLst>
              <a:gd name="connsiteX0" fmla="*/ 0 w 19554561"/>
              <a:gd name="connsiteY0" fmla="*/ 0 h 8890001"/>
              <a:gd name="connsiteX1" fmla="*/ 19554561 w 19554561"/>
              <a:gd name="connsiteY1" fmla="*/ 0 h 8890001"/>
              <a:gd name="connsiteX2" fmla="*/ 19554561 w 19554561"/>
              <a:gd name="connsiteY2" fmla="*/ 8890001 h 8890001"/>
              <a:gd name="connsiteX3" fmla="*/ 0 w 19554561"/>
              <a:gd name="connsiteY3" fmla="*/ 8890001 h 8890001"/>
            </a:gdLst>
            <a:ahLst/>
            <a:cxnLst>
              <a:cxn ang="0">
                <a:pos x="connsiteX0" y="connsiteY0"/>
              </a:cxn>
              <a:cxn ang="0">
                <a:pos x="connsiteX1" y="connsiteY1"/>
              </a:cxn>
              <a:cxn ang="0">
                <a:pos x="connsiteX2" y="connsiteY2"/>
              </a:cxn>
              <a:cxn ang="0">
                <a:pos x="connsiteX3" y="connsiteY3"/>
              </a:cxn>
            </a:cxnLst>
            <a:rect l="l" t="t" r="r" b="b"/>
            <a:pathLst>
              <a:path w="19554561" h="8890001">
                <a:moveTo>
                  <a:pt x="0" y="0"/>
                </a:moveTo>
                <a:lnTo>
                  <a:pt x="19554561" y="0"/>
                </a:lnTo>
                <a:lnTo>
                  <a:pt x="19554561" y="8890001"/>
                </a:lnTo>
                <a:lnTo>
                  <a:pt x="0" y="8890001"/>
                </a:lnTo>
                <a:close/>
              </a:path>
            </a:pathLst>
          </a:custGeom>
          <a:solidFill>
            <a:srgbClr val="1C1F25">
              <a:alpha val="50000"/>
            </a:srgbClr>
          </a:solidFill>
        </p:spPr>
        <p:txBody>
          <a:bodyPr wrap="square" anchor="b">
            <a:noAutofit/>
          </a:bodyPr>
          <a:lstStyle>
            <a:lvl1pPr algn="ctr">
              <a:defRPr lang="en-US" sz="100" dirty="0">
                <a:noFill/>
              </a:defRPr>
            </a:lvl1pPr>
          </a:lstStyle>
          <a:p>
            <a:pPr lvl="0"/>
            <a:endParaRPr lang="en-US" dirty="0"/>
          </a:p>
        </p:txBody>
      </p:sp>
      <p:sp>
        <p:nvSpPr>
          <p:cNvPr id="12" name="Title">
            <a:extLst>
              <a:ext uri="{FF2B5EF4-FFF2-40B4-BE49-F238E27FC236}">
                <a16:creationId xmlns:a16="http://schemas.microsoft.com/office/drawing/2014/main" id="{881A88D1-3DE7-4CD0-A29B-62F5B14D2592}"/>
              </a:ext>
            </a:extLst>
          </p:cNvPr>
          <p:cNvSpPr txBox="1">
            <a:spLocks noGrp="1"/>
          </p:cNvSpPr>
          <p:nvPr>
            <p:ph type="body" sz="quarter" idx="138" hasCustomPrompt="1"/>
          </p:nvPr>
        </p:nvSpPr>
        <p:spPr>
          <a:xfrm>
            <a:off x="9818166" y="6121885"/>
            <a:ext cx="4747669" cy="919779"/>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13" name="Double Click to edit text">
            <a:extLst>
              <a:ext uri="{FF2B5EF4-FFF2-40B4-BE49-F238E27FC236}">
                <a16:creationId xmlns:a16="http://schemas.microsoft.com/office/drawing/2014/main" id="{415AE17A-2E75-463B-A193-59DC3E480891}"/>
              </a:ext>
            </a:extLst>
          </p:cNvPr>
          <p:cNvSpPr txBox="1">
            <a:spLocks noGrp="1"/>
          </p:cNvSpPr>
          <p:nvPr>
            <p:ph type="body" sz="quarter" idx="137" hasCustomPrompt="1"/>
          </p:nvPr>
        </p:nvSpPr>
        <p:spPr>
          <a:xfrm>
            <a:off x="8893487" y="7477443"/>
            <a:ext cx="6593587" cy="304800"/>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661794833"/>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8_Main Slid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FECC8E4-5C50-45C9-BA9A-F3968CE9F861}"/>
              </a:ext>
            </a:extLst>
          </p:cNvPr>
          <p:cNvSpPr>
            <a:spLocks noGrp="1"/>
          </p:cNvSpPr>
          <p:nvPr>
            <p:ph type="pic" sz="quarter" idx="138" hasCustomPrompt="1"/>
          </p:nvPr>
        </p:nvSpPr>
        <p:spPr>
          <a:xfrm>
            <a:off x="1236067" y="1206499"/>
            <a:ext cx="5486401" cy="5651500"/>
          </a:xfrm>
          <a:custGeom>
            <a:avLst/>
            <a:gdLst>
              <a:gd name="connsiteX0" fmla="*/ 0 w 5486401"/>
              <a:gd name="connsiteY0" fmla="*/ 0 h 5651500"/>
              <a:gd name="connsiteX1" fmla="*/ 5486401 w 5486401"/>
              <a:gd name="connsiteY1" fmla="*/ 0 h 5651500"/>
              <a:gd name="connsiteX2" fmla="*/ 5486401 w 5486401"/>
              <a:gd name="connsiteY2" fmla="*/ 5651500 h 5651500"/>
              <a:gd name="connsiteX3" fmla="*/ 0 w 5486401"/>
              <a:gd name="connsiteY3" fmla="*/ 5651500 h 5651500"/>
            </a:gdLst>
            <a:ahLst/>
            <a:cxnLst>
              <a:cxn ang="0">
                <a:pos x="connsiteX0" y="connsiteY0"/>
              </a:cxn>
              <a:cxn ang="0">
                <a:pos x="connsiteX1" y="connsiteY1"/>
              </a:cxn>
              <a:cxn ang="0">
                <a:pos x="connsiteX2" y="connsiteY2"/>
              </a:cxn>
              <a:cxn ang="0">
                <a:pos x="connsiteX3" y="connsiteY3"/>
              </a:cxn>
            </a:cxnLst>
            <a:rect l="l" t="t" r="r" b="b"/>
            <a:pathLst>
              <a:path w="5486401" h="5651500">
                <a:moveTo>
                  <a:pt x="0" y="0"/>
                </a:moveTo>
                <a:lnTo>
                  <a:pt x="5486401" y="0"/>
                </a:lnTo>
                <a:lnTo>
                  <a:pt x="5486401" y="5651500"/>
                </a:lnTo>
                <a:lnTo>
                  <a:pt x="0" y="565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CCEDCD84-752A-4E68-8197-D31A6C767DFD}"/>
              </a:ext>
            </a:extLst>
          </p:cNvPr>
          <p:cNvSpPr>
            <a:spLocks noGrp="1"/>
          </p:cNvSpPr>
          <p:nvPr>
            <p:ph type="pic" sz="quarter" idx="139" hasCustomPrompt="1"/>
          </p:nvPr>
        </p:nvSpPr>
        <p:spPr>
          <a:xfrm>
            <a:off x="6722467" y="6857999"/>
            <a:ext cx="5486401" cy="5651500"/>
          </a:xfrm>
          <a:custGeom>
            <a:avLst/>
            <a:gdLst>
              <a:gd name="connsiteX0" fmla="*/ 0 w 5486401"/>
              <a:gd name="connsiteY0" fmla="*/ 0 h 5651500"/>
              <a:gd name="connsiteX1" fmla="*/ 5486401 w 5486401"/>
              <a:gd name="connsiteY1" fmla="*/ 0 h 5651500"/>
              <a:gd name="connsiteX2" fmla="*/ 5486401 w 5486401"/>
              <a:gd name="connsiteY2" fmla="*/ 5651500 h 5651500"/>
              <a:gd name="connsiteX3" fmla="*/ 0 w 5486401"/>
              <a:gd name="connsiteY3" fmla="*/ 5651500 h 5651500"/>
            </a:gdLst>
            <a:ahLst/>
            <a:cxnLst>
              <a:cxn ang="0">
                <a:pos x="connsiteX0" y="connsiteY0"/>
              </a:cxn>
              <a:cxn ang="0">
                <a:pos x="connsiteX1" y="connsiteY1"/>
              </a:cxn>
              <a:cxn ang="0">
                <a:pos x="connsiteX2" y="connsiteY2"/>
              </a:cxn>
              <a:cxn ang="0">
                <a:pos x="connsiteX3" y="connsiteY3"/>
              </a:cxn>
            </a:cxnLst>
            <a:rect l="l" t="t" r="r" b="b"/>
            <a:pathLst>
              <a:path w="5486401" h="5651500">
                <a:moveTo>
                  <a:pt x="0" y="0"/>
                </a:moveTo>
                <a:lnTo>
                  <a:pt x="5486401" y="0"/>
                </a:lnTo>
                <a:lnTo>
                  <a:pt x="5486401" y="5651500"/>
                </a:lnTo>
                <a:lnTo>
                  <a:pt x="0" y="565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DA40B6EB-AC39-4D0A-91D8-F81C0AD734DF}"/>
              </a:ext>
            </a:extLst>
          </p:cNvPr>
          <p:cNvSpPr>
            <a:spLocks noGrp="1"/>
          </p:cNvSpPr>
          <p:nvPr>
            <p:ph type="pic" sz="quarter" idx="140" hasCustomPrompt="1"/>
          </p:nvPr>
        </p:nvSpPr>
        <p:spPr>
          <a:xfrm>
            <a:off x="12208867" y="1206499"/>
            <a:ext cx="5486401" cy="5651500"/>
          </a:xfrm>
          <a:custGeom>
            <a:avLst/>
            <a:gdLst>
              <a:gd name="connsiteX0" fmla="*/ 0 w 5486401"/>
              <a:gd name="connsiteY0" fmla="*/ 0 h 5651500"/>
              <a:gd name="connsiteX1" fmla="*/ 5486401 w 5486401"/>
              <a:gd name="connsiteY1" fmla="*/ 0 h 5651500"/>
              <a:gd name="connsiteX2" fmla="*/ 5486401 w 5486401"/>
              <a:gd name="connsiteY2" fmla="*/ 5651500 h 5651500"/>
              <a:gd name="connsiteX3" fmla="*/ 0 w 5486401"/>
              <a:gd name="connsiteY3" fmla="*/ 5651500 h 5651500"/>
            </a:gdLst>
            <a:ahLst/>
            <a:cxnLst>
              <a:cxn ang="0">
                <a:pos x="connsiteX0" y="connsiteY0"/>
              </a:cxn>
              <a:cxn ang="0">
                <a:pos x="connsiteX1" y="connsiteY1"/>
              </a:cxn>
              <a:cxn ang="0">
                <a:pos x="connsiteX2" y="connsiteY2"/>
              </a:cxn>
              <a:cxn ang="0">
                <a:pos x="connsiteX3" y="connsiteY3"/>
              </a:cxn>
            </a:cxnLst>
            <a:rect l="l" t="t" r="r" b="b"/>
            <a:pathLst>
              <a:path w="5486401" h="5651500">
                <a:moveTo>
                  <a:pt x="0" y="0"/>
                </a:moveTo>
                <a:lnTo>
                  <a:pt x="5486401" y="0"/>
                </a:lnTo>
                <a:lnTo>
                  <a:pt x="5486401" y="5651500"/>
                </a:lnTo>
                <a:lnTo>
                  <a:pt x="0" y="565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1" name="Picture Placeholder 20">
            <a:extLst>
              <a:ext uri="{FF2B5EF4-FFF2-40B4-BE49-F238E27FC236}">
                <a16:creationId xmlns:a16="http://schemas.microsoft.com/office/drawing/2014/main" id="{E32D5E2C-1885-4415-B471-CAED6BE4D9DF}"/>
              </a:ext>
            </a:extLst>
          </p:cNvPr>
          <p:cNvSpPr>
            <a:spLocks noGrp="1"/>
          </p:cNvSpPr>
          <p:nvPr>
            <p:ph type="pic" sz="quarter" idx="141" hasCustomPrompt="1"/>
          </p:nvPr>
        </p:nvSpPr>
        <p:spPr>
          <a:xfrm>
            <a:off x="17714117" y="6857999"/>
            <a:ext cx="5486402" cy="5651500"/>
          </a:xfrm>
          <a:custGeom>
            <a:avLst/>
            <a:gdLst>
              <a:gd name="connsiteX0" fmla="*/ 0 w 5486402"/>
              <a:gd name="connsiteY0" fmla="*/ 0 h 5651500"/>
              <a:gd name="connsiteX1" fmla="*/ 5486402 w 5486402"/>
              <a:gd name="connsiteY1" fmla="*/ 0 h 5651500"/>
              <a:gd name="connsiteX2" fmla="*/ 5486402 w 5486402"/>
              <a:gd name="connsiteY2" fmla="*/ 5651500 h 5651500"/>
              <a:gd name="connsiteX3" fmla="*/ 0 w 5486402"/>
              <a:gd name="connsiteY3" fmla="*/ 5651500 h 5651500"/>
            </a:gdLst>
            <a:ahLst/>
            <a:cxnLst>
              <a:cxn ang="0">
                <a:pos x="connsiteX0" y="connsiteY0"/>
              </a:cxn>
              <a:cxn ang="0">
                <a:pos x="connsiteX1" y="connsiteY1"/>
              </a:cxn>
              <a:cxn ang="0">
                <a:pos x="connsiteX2" y="connsiteY2"/>
              </a:cxn>
              <a:cxn ang="0">
                <a:pos x="connsiteX3" y="connsiteY3"/>
              </a:cxn>
            </a:cxnLst>
            <a:rect l="l" t="t" r="r" b="b"/>
            <a:pathLst>
              <a:path w="5486402" h="5651500">
                <a:moveTo>
                  <a:pt x="0" y="0"/>
                </a:moveTo>
                <a:lnTo>
                  <a:pt x="5486402" y="0"/>
                </a:lnTo>
                <a:lnTo>
                  <a:pt x="5486402" y="5651500"/>
                </a:lnTo>
                <a:lnTo>
                  <a:pt x="0" y="565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610392707"/>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2_Main Slid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FECC8E4-5C50-45C9-BA9A-F3968CE9F861}"/>
              </a:ext>
            </a:extLst>
          </p:cNvPr>
          <p:cNvSpPr>
            <a:spLocks noGrp="1"/>
          </p:cNvSpPr>
          <p:nvPr>
            <p:ph type="pic" sz="quarter" idx="138" hasCustomPrompt="1"/>
          </p:nvPr>
        </p:nvSpPr>
        <p:spPr>
          <a:xfrm>
            <a:off x="1236067" y="1206499"/>
            <a:ext cx="5486401" cy="5651500"/>
          </a:xfrm>
          <a:custGeom>
            <a:avLst/>
            <a:gdLst>
              <a:gd name="connsiteX0" fmla="*/ 0 w 5486401"/>
              <a:gd name="connsiteY0" fmla="*/ 0 h 5651500"/>
              <a:gd name="connsiteX1" fmla="*/ 5486401 w 5486401"/>
              <a:gd name="connsiteY1" fmla="*/ 0 h 5651500"/>
              <a:gd name="connsiteX2" fmla="*/ 5486401 w 5486401"/>
              <a:gd name="connsiteY2" fmla="*/ 5651500 h 5651500"/>
              <a:gd name="connsiteX3" fmla="*/ 0 w 5486401"/>
              <a:gd name="connsiteY3" fmla="*/ 5651500 h 5651500"/>
            </a:gdLst>
            <a:ahLst/>
            <a:cxnLst>
              <a:cxn ang="0">
                <a:pos x="connsiteX0" y="connsiteY0"/>
              </a:cxn>
              <a:cxn ang="0">
                <a:pos x="connsiteX1" y="connsiteY1"/>
              </a:cxn>
              <a:cxn ang="0">
                <a:pos x="connsiteX2" y="connsiteY2"/>
              </a:cxn>
              <a:cxn ang="0">
                <a:pos x="connsiteX3" y="connsiteY3"/>
              </a:cxn>
            </a:cxnLst>
            <a:rect l="l" t="t" r="r" b="b"/>
            <a:pathLst>
              <a:path w="5486401" h="5651500">
                <a:moveTo>
                  <a:pt x="0" y="0"/>
                </a:moveTo>
                <a:lnTo>
                  <a:pt x="5486401" y="0"/>
                </a:lnTo>
                <a:lnTo>
                  <a:pt x="5486401" y="5651500"/>
                </a:lnTo>
                <a:lnTo>
                  <a:pt x="0" y="565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CCEDCD84-752A-4E68-8197-D31A6C767DFD}"/>
              </a:ext>
            </a:extLst>
          </p:cNvPr>
          <p:cNvSpPr>
            <a:spLocks noGrp="1"/>
          </p:cNvSpPr>
          <p:nvPr>
            <p:ph type="pic" sz="quarter" idx="139" hasCustomPrompt="1"/>
          </p:nvPr>
        </p:nvSpPr>
        <p:spPr>
          <a:xfrm>
            <a:off x="6722467" y="6857999"/>
            <a:ext cx="5486401" cy="5651500"/>
          </a:xfrm>
          <a:custGeom>
            <a:avLst/>
            <a:gdLst>
              <a:gd name="connsiteX0" fmla="*/ 0 w 5486401"/>
              <a:gd name="connsiteY0" fmla="*/ 0 h 5651500"/>
              <a:gd name="connsiteX1" fmla="*/ 5486401 w 5486401"/>
              <a:gd name="connsiteY1" fmla="*/ 0 h 5651500"/>
              <a:gd name="connsiteX2" fmla="*/ 5486401 w 5486401"/>
              <a:gd name="connsiteY2" fmla="*/ 5651500 h 5651500"/>
              <a:gd name="connsiteX3" fmla="*/ 0 w 5486401"/>
              <a:gd name="connsiteY3" fmla="*/ 5651500 h 5651500"/>
            </a:gdLst>
            <a:ahLst/>
            <a:cxnLst>
              <a:cxn ang="0">
                <a:pos x="connsiteX0" y="connsiteY0"/>
              </a:cxn>
              <a:cxn ang="0">
                <a:pos x="connsiteX1" y="connsiteY1"/>
              </a:cxn>
              <a:cxn ang="0">
                <a:pos x="connsiteX2" y="connsiteY2"/>
              </a:cxn>
              <a:cxn ang="0">
                <a:pos x="connsiteX3" y="connsiteY3"/>
              </a:cxn>
            </a:cxnLst>
            <a:rect l="l" t="t" r="r" b="b"/>
            <a:pathLst>
              <a:path w="5486401" h="5651500">
                <a:moveTo>
                  <a:pt x="0" y="0"/>
                </a:moveTo>
                <a:lnTo>
                  <a:pt x="5486401" y="0"/>
                </a:lnTo>
                <a:lnTo>
                  <a:pt x="5486401" y="5651500"/>
                </a:lnTo>
                <a:lnTo>
                  <a:pt x="0" y="565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DA40B6EB-AC39-4D0A-91D8-F81C0AD734DF}"/>
              </a:ext>
            </a:extLst>
          </p:cNvPr>
          <p:cNvSpPr>
            <a:spLocks noGrp="1"/>
          </p:cNvSpPr>
          <p:nvPr>
            <p:ph type="pic" sz="quarter" idx="140" hasCustomPrompt="1"/>
          </p:nvPr>
        </p:nvSpPr>
        <p:spPr>
          <a:xfrm>
            <a:off x="12208867" y="1206499"/>
            <a:ext cx="5486401" cy="5651500"/>
          </a:xfrm>
          <a:custGeom>
            <a:avLst/>
            <a:gdLst>
              <a:gd name="connsiteX0" fmla="*/ 0 w 5486401"/>
              <a:gd name="connsiteY0" fmla="*/ 0 h 5651500"/>
              <a:gd name="connsiteX1" fmla="*/ 5486401 w 5486401"/>
              <a:gd name="connsiteY1" fmla="*/ 0 h 5651500"/>
              <a:gd name="connsiteX2" fmla="*/ 5486401 w 5486401"/>
              <a:gd name="connsiteY2" fmla="*/ 5651500 h 5651500"/>
              <a:gd name="connsiteX3" fmla="*/ 0 w 5486401"/>
              <a:gd name="connsiteY3" fmla="*/ 5651500 h 5651500"/>
            </a:gdLst>
            <a:ahLst/>
            <a:cxnLst>
              <a:cxn ang="0">
                <a:pos x="connsiteX0" y="connsiteY0"/>
              </a:cxn>
              <a:cxn ang="0">
                <a:pos x="connsiteX1" y="connsiteY1"/>
              </a:cxn>
              <a:cxn ang="0">
                <a:pos x="connsiteX2" y="connsiteY2"/>
              </a:cxn>
              <a:cxn ang="0">
                <a:pos x="connsiteX3" y="connsiteY3"/>
              </a:cxn>
            </a:cxnLst>
            <a:rect l="l" t="t" r="r" b="b"/>
            <a:pathLst>
              <a:path w="5486401" h="5651500">
                <a:moveTo>
                  <a:pt x="0" y="0"/>
                </a:moveTo>
                <a:lnTo>
                  <a:pt x="5486401" y="0"/>
                </a:lnTo>
                <a:lnTo>
                  <a:pt x="5486401" y="5651500"/>
                </a:lnTo>
                <a:lnTo>
                  <a:pt x="0" y="565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1" name="Picture Placeholder 20">
            <a:extLst>
              <a:ext uri="{FF2B5EF4-FFF2-40B4-BE49-F238E27FC236}">
                <a16:creationId xmlns:a16="http://schemas.microsoft.com/office/drawing/2014/main" id="{E32D5E2C-1885-4415-B471-CAED6BE4D9DF}"/>
              </a:ext>
            </a:extLst>
          </p:cNvPr>
          <p:cNvSpPr>
            <a:spLocks noGrp="1"/>
          </p:cNvSpPr>
          <p:nvPr>
            <p:ph type="pic" sz="quarter" idx="141" hasCustomPrompt="1"/>
          </p:nvPr>
        </p:nvSpPr>
        <p:spPr>
          <a:xfrm>
            <a:off x="17714117" y="6857999"/>
            <a:ext cx="5486402" cy="5651500"/>
          </a:xfrm>
          <a:custGeom>
            <a:avLst/>
            <a:gdLst>
              <a:gd name="connsiteX0" fmla="*/ 0 w 5486402"/>
              <a:gd name="connsiteY0" fmla="*/ 0 h 5651500"/>
              <a:gd name="connsiteX1" fmla="*/ 5486402 w 5486402"/>
              <a:gd name="connsiteY1" fmla="*/ 0 h 5651500"/>
              <a:gd name="connsiteX2" fmla="*/ 5486402 w 5486402"/>
              <a:gd name="connsiteY2" fmla="*/ 5651500 h 5651500"/>
              <a:gd name="connsiteX3" fmla="*/ 0 w 5486402"/>
              <a:gd name="connsiteY3" fmla="*/ 5651500 h 5651500"/>
            </a:gdLst>
            <a:ahLst/>
            <a:cxnLst>
              <a:cxn ang="0">
                <a:pos x="connsiteX0" y="connsiteY0"/>
              </a:cxn>
              <a:cxn ang="0">
                <a:pos x="connsiteX1" y="connsiteY1"/>
              </a:cxn>
              <a:cxn ang="0">
                <a:pos x="connsiteX2" y="connsiteY2"/>
              </a:cxn>
              <a:cxn ang="0">
                <a:pos x="connsiteX3" y="connsiteY3"/>
              </a:cxn>
            </a:cxnLst>
            <a:rect l="l" t="t" r="r" b="b"/>
            <a:pathLst>
              <a:path w="5486402" h="5651500">
                <a:moveTo>
                  <a:pt x="0" y="0"/>
                </a:moveTo>
                <a:lnTo>
                  <a:pt x="5486402" y="0"/>
                </a:lnTo>
                <a:lnTo>
                  <a:pt x="5486402" y="5651500"/>
                </a:lnTo>
                <a:lnTo>
                  <a:pt x="0" y="56515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6" name="Double Click to edit text">
            <a:extLst>
              <a:ext uri="{FF2B5EF4-FFF2-40B4-BE49-F238E27FC236}">
                <a16:creationId xmlns:a16="http://schemas.microsoft.com/office/drawing/2014/main" id="{F9D237AF-7A5F-4924-A3CF-89D5F70BDC01}"/>
              </a:ext>
            </a:extLst>
          </p:cNvPr>
          <p:cNvSpPr txBox="1">
            <a:spLocks noGrp="1"/>
          </p:cNvSpPr>
          <p:nvPr>
            <p:ph type="body" sz="quarter" idx="155" hasCustomPrompt="1"/>
          </p:nvPr>
        </p:nvSpPr>
        <p:spPr>
          <a:xfrm>
            <a:off x="7193833" y="4271515"/>
            <a:ext cx="4540967" cy="83388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7" name="Title">
            <a:extLst>
              <a:ext uri="{FF2B5EF4-FFF2-40B4-BE49-F238E27FC236}">
                <a16:creationId xmlns:a16="http://schemas.microsoft.com/office/drawing/2014/main" id="{4A1BD0AB-7E97-45CE-BECA-1136C48E99F3}"/>
              </a:ext>
            </a:extLst>
          </p:cNvPr>
          <p:cNvSpPr txBox="1">
            <a:spLocks noGrp="1"/>
          </p:cNvSpPr>
          <p:nvPr>
            <p:ph type="body" sz="quarter" idx="157" hasCustomPrompt="1"/>
          </p:nvPr>
        </p:nvSpPr>
        <p:spPr>
          <a:xfrm>
            <a:off x="7969862" y="3173848"/>
            <a:ext cx="3001094" cy="70997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4" name="Double Click to edit text">
            <a:extLst>
              <a:ext uri="{FF2B5EF4-FFF2-40B4-BE49-F238E27FC236}">
                <a16:creationId xmlns:a16="http://schemas.microsoft.com/office/drawing/2014/main" id="{D2907881-CB16-44E2-BF81-C2D9986A2A79}"/>
              </a:ext>
            </a:extLst>
          </p:cNvPr>
          <p:cNvSpPr txBox="1">
            <a:spLocks noGrp="1"/>
          </p:cNvSpPr>
          <p:nvPr>
            <p:ph type="body" sz="quarter" idx="158" hasCustomPrompt="1"/>
          </p:nvPr>
        </p:nvSpPr>
        <p:spPr>
          <a:xfrm>
            <a:off x="18169335" y="4271515"/>
            <a:ext cx="4540967" cy="83388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Title">
            <a:extLst>
              <a:ext uri="{FF2B5EF4-FFF2-40B4-BE49-F238E27FC236}">
                <a16:creationId xmlns:a16="http://schemas.microsoft.com/office/drawing/2014/main" id="{BA70E93D-56C0-4061-A3EB-E160ECC8A97C}"/>
              </a:ext>
            </a:extLst>
          </p:cNvPr>
          <p:cNvSpPr txBox="1">
            <a:spLocks noGrp="1"/>
          </p:cNvSpPr>
          <p:nvPr>
            <p:ph type="body" sz="quarter" idx="159" hasCustomPrompt="1"/>
          </p:nvPr>
        </p:nvSpPr>
        <p:spPr>
          <a:xfrm>
            <a:off x="18945364" y="3173848"/>
            <a:ext cx="3001094" cy="70997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0" name="Double Click to edit text">
            <a:extLst>
              <a:ext uri="{FF2B5EF4-FFF2-40B4-BE49-F238E27FC236}">
                <a16:creationId xmlns:a16="http://schemas.microsoft.com/office/drawing/2014/main" id="{FD2A651D-0058-4F38-A829-06FE308F66CB}"/>
              </a:ext>
            </a:extLst>
          </p:cNvPr>
          <p:cNvSpPr txBox="1">
            <a:spLocks noGrp="1"/>
          </p:cNvSpPr>
          <p:nvPr>
            <p:ph type="body" sz="quarter" idx="160" hasCustomPrompt="1"/>
          </p:nvPr>
        </p:nvSpPr>
        <p:spPr>
          <a:xfrm>
            <a:off x="1699359" y="9925719"/>
            <a:ext cx="4540967" cy="83388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1" name="Title">
            <a:extLst>
              <a:ext uri="{FF2B5EF4-FFF2-40B4-BE49-F238E27FC236}">
                <a16:creationId xmlns:a16="http://schemas.microsoft.com/office/drawing/2014/main" id="{916B101F-2364-4B65-B296-3783DD606942}"/>
              </a:ext>
            </a:extLst>
          </p:cNvPr>
          <p:cNvSpPr txBox="1">
            <a:spLocks noGrp="1"/>
          </p:cNvSpPr>
          <p:nvPr>
            <p:ph type="body" sz="quarter" idx="161" hasCustomPrompt="1"/>
          </p:nvPr>
        </p:nvSpPr>
        <p:spPr>
          <a:xfrm>
            <a:off x="2475388" y="8828052"/>
            <a:ext cx="3001094" cy="70997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2" name="Double Click to edit text">
            <a:extLst>
              <a:ext uri="{FF2B5EF4-FFF2-40B4-BE49-F238E27FC236}">
                <a16:creationId xmlns:a16="http://schemas.microsoft.com/office/drawing/2014/main" id="{4AD8D888-F2E3-4ABB-A935-826356413F2E}"/>
              </a:ext>
            </a:extLst>
          </p:cNvPr>
          <p:cNvSpPr txBox="1">
            <a:spLocks noGrp="1"/>
          </p:cNvSpPr>
          <p:nvPr>
            <p:ph type="body" sz="quarter" idx="162" hasCustomPrompt="1"/>
          </p:nvPr>
        </p:nvSpPr>
        <p:spPr>
          <a:xfrm>
            <a:off x="12691009" y="9922862"/>
            <a:ext cx="4540967" cy="83388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3" name="Title">
            <a:extLst>
              <a:ext uri="{FF2B5EF4-FFF2-40B4-BE49-F238E27FC236}">
                <a16:creationId xmlns:a16="http://schemas.microsoft.com/office/drawing/2014/main" id="{2557A550-20B5-47B9-A621-6DE3DE41F6ED}"/>
              </a:ext>
            </a:extLst>
          </p:cNvPr>
          <p:cNvSpPr txBox="1">
            <a:spLocks noGrp="1"/>
          </p:cNvSpPr>
          <p:nvPr>
            <p:ph type="body" sz="quarter" idx="163" hasCustomPrompt="1"/>
          </p:nvPr>
        </p:nvSpPr>
        <p:spPr>
          <a:xfrm>
            <a:off x="13467038" y="8825195"/>
            <a:ext cx="3001094" cy="709976"/>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3825793116"/>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9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3563485D-E1AC-443B-8688-30629CF085C8}"/>
              </a:ext>
            </a:extLst>
          </p:cNvPr>
          <p:cNvSpPr>
            <a:spLocks noGrp="1"/>
          </p:cNvSpPr>
          <p:nvPr>
            <p:ph type="pic" sz="quarter" idx="140" hasCustomPrompt="1"/>
          </p:nvPr>
        </p:nvSpPr>
        <p:spPr>
          <a:xfrm>
            <a:off x="13079543" y="2414157"/>
            <a:ext cx="4381500" cy="4381501"/>
          </a:xfrm>
          <a:custGeom>
            <a:avLst/>
            <a:gdLst>
              <a:gd name="connsiteX0" fmla="*/ 0 w 4381500"/>
              <a:gd name="connsiteY0" fmla="*/ 0 h 4381501"/>
              <a:gd name="connsiteX1" fmla="*/ 4381500 w 4381500"/>
              <a:gd name="connsiteY1" fmla="*/ 0 h 4381501"/>
              <a:gd name="connsiteX2" fmla="*/ 4381500 w 4381500"/>
              <a:gd name="connsiteY2" fmla="*/ 4381501 h 4381501"/>
              <a:gd name="connsiteX3" fmla="*/ 0 w 43815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0" h="4381501">
                <a:moveTo>
                  <a:pt x="0" y="0"/>
                </a:moveTo>
                <a:lnTo>
                  <a:pt x="4381500" y="0"/>
                </a:lnTo>
                <a:lnTo>
                  <a:pt x="43815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1C4CBEEF-98CB-44CF-A07C-561F0311373F}"/>
              </a:ext>
            </a:extLst>
          </p:cNvPr>
          <p:cNvSpPr>
            <a:spLocks noGrp="1"/>
          </p:cNvSpPr>
          <p:nvPr>
            <p:ph type="pic" sz="quarter" idx="141" hasCustomPrompt="1"/>
          </p:nvPr>
        </p:nvSpPr>
        <p:spPr>
          <a:xfrm>
            <a:off x="17588043" y="2414157"/>
            <a:ext cx="6796088" cy="4381501"/>
          </a:xfrm>
          <a:custGeom>
            <a:avLst/>
            <a:gdLst>
              <a:gd name="connsiteX0" fmla="*/ 0 w 6796088"/>
              <a:gd name="connsiteY0" fmla="*/ 0 h 4381501"/>
              <a:gd name="connsiteX1" fmla="*/ 6796088 w 6796088"/>
              <a:gd name="connsiteY1" fmla="*/ 0 h 4381501"/>
              <a:gd name="connsiteX2" fmla="*/ 6796088 w 6796088"/>
              <a:gd name="connsiteY2" fmla="*/ 4381501 h 4381501"/>
              <a:gd name="connsiteX3" fmla="*/ 0 w 6796088"/>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6796088" h="4381501">
                <a:moveTo>
                  <a:pt x="0" y="0"/>
                </a:moveTo>
                <a:lnTo>
                  <a:pt x="6796088" y="0"/>
                </a:lnTo>
                <a:lnTo>
                  <a:pt x="6796088"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562460C3-49F5-412B-ACDE-7B01A617C2D5}"/>
              </a:ext>
            </a:extLst>
          </p:cNvPr>
          <p:cNvSpPr>
            <a:spLocks noGrp="1"/>
          </p:cNvSpPr>
          <p:nvPr>
            <p:ph type="pic" sz="quarter" idx="142" hasCustomPrompt="1"/>
          </p:nvPr>
        </p:nvSpPr>
        <p:spPr>
          <a:xfrm>
            <a:off x="13079543" y="6919183"/>
            <a:ext cx="4381500" cy="6798006"/>
          </a:xfrm>
          <a:custGeom>
            <a:avLst/>
            <a:gdLst>
              <a:gd name="connsiteX0" fmla="*/ 0 w 4381500"/>
              <a:gd name="connsiteY0" fmla="*/ 0 h 6798006"/>
              <a:gd name="connsiteX1" fmla="*/ 4381500 w 4381500"/>
              <a:gd name="connsiteY1" fmla="*/ 0 h 6798006"/>
              <a:gd name="connsiteX2" fmla="*/ 4381500 w 4381500"/>
              <a:gd name="connsiteY2" fmla="*/ 6798006 h 6798006"/>
              <a:gd name="connsiteX3" fmla="*/ 0 w 4381500"/>
              <a:gd name="connsiteY3" fmla="*/ 6798006 h 6798006"/>
            </a:gdLst>
            <a:ahLst/>
            <a:cxnLst>
              <a:cxn ang="0">
                <a:pos x="connsiteX0" y="connsiteY0"/>
              </a:cxn>
              <a:cxn ang="0">
                <a:pos x="connsiteX1" y="connsiteY1"/>
              </a:cxn>
              <a:cxn ang="0">
                <a:pos x="connsiteX2" y="connsiteY2"/>
              </a:cxn>
              <a:cxn ang="0">
                <a:pos x="connsiteX3" y="connsiteY3"/>
              </a:cxn>
            </a:cxnLst>
            <a:rect l="l" t="t" r="r" b="b"/>
            <a:pathLst>
              <a:path w="4381500" h="6798006">
                <a:moveTo>
                  <a:pt x="0" y="0"/>
                </a:moveTo>
                <a:lnTo>
                  <a:pt x="4381500" y="0"/>
                </a:lnTo>
                <a:lnTo>
                  <a:pt x="4381500" y="6798006"/>
                </a:lnTo>
                <a:lnTo>
                  <a:pt x="0" y="6798006"/>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17E09514-69A9-4F70-9970-F12DA706DF05}"/>
              </a:ext>
            </a:extLst>
          </p:cNvPr>
          <p:cNvSpPr>
            <a:spLocks noGrp="1"/>
          </p:cNvSpPr>
          <p:nvPr>
            <p:ph type="pic" sz="quarter" idx="143" hasCustomPrompt="1"/>
          </p:nvPr>
        </p:nvSpPr>
        <p:spPr>
          <a:xfrm>
            <a:off x="17588043" y="6919184"/>
            <a:ext cx="4381500" cy="4381501"/>
          </a:xfrm>
          <a:custGeom>
            <a:avLst/>
            <a:gdLst>
              <a:gd name="connsiteX0" fmla="*/ 0 w 4381500"/>
              <a:gd name="connsiteY0" fmla="*/ 0 h 4381501"/>
              <a:gd name="connsiteX1" fmla="*/ 4381500 w 4381500"/>
              <a:gd name="connsiteY1" fmla="*/ 0 h 4381501"/>
              <a:gd name="connsiteX2" fmla="*/ 4381500 w 4381500"/>
              <a:gd name="connsiteY2" fmla="*/ 4381501 h 4381501"/>
              <a:gd name="connsiteX3" fmla="*/ 0 w 43815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0" h="4381501">
                <a:moveTo>
                  <a:pt x="0" y="0"/>
                </a:moveTo>
                <a:lnTo>
                  <a:pt x="4381500" y="0"/>
                </a:lnTo>
                <a:lnTo>
                  <a:pt x="43815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847834894"/>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95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3563485D-E1AC-443B-8688-30629CF085C8}"/>
              </a:ext>
            </a:extLst>
          </p:cNvPr>
          <p:cNvSpPr>
            <a:spLocks noGrp="1"/>
          </p:cNvSpPr>
          <p:nvPr>
            <p:ph type="pic" sz="quarter" idx="140" hasCustomPrompt="1"/>
          </p:nvPr>
        </p:nvSpPr>
        <p:spPr>
          <a:xfrm>
            <a:off x="13079543" y="2414157"/>
            <a:ext cx="4381500" cy="4381501"/>
          </a:xfrm>
          <a:custGeom>
            <a:avLst/>
            <a:gdLst>
              <a:gd name="connsiteX0" fmla="*/ 0 w 4381500"/>
              <a:gd name="connsiteY0" fmla="*/ 0 h 4381501"/>
              <a:gd name="connsiteX1" fmla="*/ 4381500 w 4381500"/>
              <a:gd name="connsiteY1" fmla="*/ 0 h 4381501"/>
              <a:gd name="connsiteX2" fmla="*/ 4381500 w 4381500"/>
              <a:gd name="connsiteY2" fmla="*/ 4381501 h 4381501"/>
              <a:gd name="connsiteX3" fmla="*/ 0 w 43815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0" h="4381501">
                <a:moveTo>
                  <a:pt x="0" y="0"/>
                </a:moveTo>
                <a:lnTo>
                  <a:pt x="4381500" y="0"/>
                </a:lnTo>
                <a:lnTo>
                  <a:pt x="43815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1C4CBEEF-98CB-44CF-A07C-561F0311373F}"/>
              </a:ext>
            </a:extLst>
          </p:cNvPr>
          <p:cNvSpPr>
            <a:spLocks noGrp="1"/>
          </p:cNvSpPr>
          <p:nvPr>
            <p:ph type="pic" sz="quarter" idx="141" hasCustomPrompt="1"/>
          </p:nvPr>
        </p:nvSpPr>
        <p:spPr>
          <a:xfrm>
            <a:off x="17588043" y="2414157"/>
            <a:ext cx="6796088" cy="4381501"/>
          </a:xfrm>
          <a:custGeom>
            <a:avLst/>
            <a:gdLst>
              <a:gd name="connsiteX0" fmla="*/ 0 w 6796088"/>
              <a:gd name="connsiteY0" fmla="*/ 0 h 4381501"/>
              <a:gd name="connsiteX1" fmla="*/ 6796088 w 6796088"/>
              <a:gd name="connsiteY1" fmla="*/ 0 h 4381501"/>
              <a:gd name="connsiteX2" fmla="*/ 6796088 w 6796088"/>
              <a:gd name="connsiteY2" fmla="*/ 4381501 h 4381501"/>
              <a:gd name="connsiteX3" fmla="*/ 0 w 6796088"/>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6796088" h="4381501">
                <a:moveTo>
                  <a:pt x="0" y="0"/>
                </a:moveTo>
                <a:lnTo>
                  <a:pt x="6796088" y="0"/>
                </a:lnTo>
                <a:lnTo>
                  <a:pt x="6796088"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562460C3-49F5-412B-ACDE-7B01A617C2D5}"/>
              </a:ext>
            </a:extLst>
          </p:cNvPr>
          <p:cNvSpPr>
            <a:spLocks noGrp="1"/>
          </p:cNvSpPr>
          <p:nvPr>
            <p:ph type="pic" sz="quarter" idx="142" hasCustomPrompt="1"/>
          </p:nvPr>
        </p:nvSpPr>
        <p:spPr>
          <a:xfrm>
            <a:off x="13079543" y="6919183"/>
            <a:ext cx="4381500" cy="6798006"/>
          </a:xfrm>
          <a:custGeom>
            <a:avLst/>
            <a:gdLst>
              <a:gd name="connsiteX0" fmla="*/ 0 w 4381500"/>
              <a:gd name="connsiteY0" fmla="*/ 0 h 6798006"/>
              <a:gd name="connsiteX1" fmla="*/ 4381500 w 4381500"/>
              <a:gd name="connsiteY1" fmla="*/ 0 h 6798006"/>
              <a:gd name="connsiteX2" fmla="*/ 4381500 w 4381500"/>
              <a:gd name="connsiteY2" fmla="*/ 6798006 h 6798006"/>
              <a:gd name="connsiteX3" fmla="*/ 0 w 4381500"/>
              <a:gd name="connsiteY3" fmla="*/ 6798006 h 6798006"/>
            </a:gdLst>
            <a:ahLst/>
            <a:cxnLst>
              <a:cxn ang="0">
                <a:pos x="connsiteX0" y="connsiteY0"/>
              </a:cxn>
              <a:cxn ang="0">
                <a:pos x="connsiteX1" y="connsiteY1"/>
              </a:cxn>
              <a:cxn ang="0">
                <a:pos x="connsiteX2" y="connsiteY2"/>
              </a:cxn>
              <a:cxn ang="0">
                <a:pos x="connsiteX3" y="connsiteY3"/>
              </a:cxn>
            </a:cxnLst>
            <a:rect l="l" t="t" r="r" b="b"/>
            <a:pathLst>
              <a:path w="4381500" h="6798006">
                <a:moveTo>
                  <a:pt x="0" y="0"/>
                </a:moveTo>
                <a:lnTo>
                  <a:pt x="4381500" y="0"/>
                </a:lnTo>
                <a:lnTo>
                  <a:pt x="4381500" y="6798006"/>
                </a:lnTo>
                <a:lnTo>
                  <a:pt x="0" y="6798006"/>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17E09514-69A9-4F70-9970-F12DA706DF05}"/>
              </a:ext>
            </a:extLst>
          </p:cNvPr>
          <p:cNvSpPr>
            <a:spLocks noGrp="1"/>
          </p:cNvSpPr>
          <p:nvPr>
            <p:ph type="pic" sz="quarter" idx="143" hasCustomPrompt="1"/>
          </p:nvPr>
        </p:nvSpPr>
        <p:spPr>
          <a:xfrm>
            <a:off x="17588043" y="6919184"/>
            <a:ext cx="4381500" cy="4381501"/>
          </a:xfrm>
          <a:custGeom>
            <a:avLst/>
            <a:gdLst>
              <a:gd name="connsiteX0" fmla="*/ 0 w 4381500"/>
              <a:gd name="connsiteY0" fmla="*/ 0 h 4381501"/>
              <a:gd name="connsiteX1" fmla="*/ 4381500 w 4381500"/>
              <a:gd name="connsiteY1" fmla="*/ 0 h 4381501"/>
              <a:gd name="connsiteX2" fmla="*/ 4381500 w 4381500"/>
              <a:gd name="connsiteY2" fmla="*/ 4381501 h 4381501"/>
              <a:gd name="connsiteX3" fmla="*/ 0 w 43815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0" h="4381501">
                <a:moveTo>
                  <a:pt x="0" y="0"/>
                </a:moveTo>
                <a:lnTo>
                  <a:pt x="4381500" y="0"/>
                </a:lnTo>
                <a:lnTo>
                  <a:pt x="43815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Title">
            <a:extLst>
              <a:ext uri="{FF2B5EF4-FFF2-40B4-BE49-F238E27FC236}">
                <a16:creationId xmlns:a16="http://schemas.microsoft.com/office/drawing/2014/main" id="{6C93AF65-6319-4593-AAF2-558712204162}"/>
              </a:ext>
            </a:extLst>
          </p:cNvPr>
          <p:cNvSpPr txBox="1">
            <a:spLocks noGrp="1"/>
          </p:cNvSpPr>
          <p:nvPr>
            <p:ph type="body" sz="quarter" idx="144" hasCustomPrompt="1"/>
          </p:nvPr>
        </p:nvSpPr>
        <p:spPr>
          <a:xfrm>
            <a:off x="2424305" y="2497237"/>
            <a:ext cx="6384864"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5" name="Double Click to edit text">
            <a:extLst>
              <a:ext uri="{FF2B5EF4-FFF2-40B4-BE49-F238E27FC236}">
                <a16:creationId xmlns:a16="http://schemas.microsoft.com/office/drawing/2014/main" id="{14C57CD4-F2CA-4A55-998C-456A98D87F95}"/>
              </a:ext>
            </a:extLst>
          </p:cNvPr>
          <p:cNvSpPr txBox="1">
            <a:spLocks noGrp="1"/>
          </p:cNvSpPr>
          <p:nvPr>
            <p:ph type="body" sz="quarter" idx="145" hasCustomPrompt="1"/>
          </p:nvPr>
        </p:nvSpPr>
        <p:spPr>
          <a:xfrm>
            <a:off x="2424305" y="3857190"/>
            <a:ext cx="6384864"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6" name="Double Click to edit text">
            <a:extLst>
              <a:ext uri="{FF2B5EF4-FFF2-40B4-BE49-F238E27FC236}">
                <a16:creationId xmlns:a16="http://schemas.microsoft.com/office/drawing/2014/main" id="{ECBD3357-D4C2-4382-B963-33CCA7A84F05}"/>
              </a:ext>
            </a:extLst>
          </p:cNvPr>
          <p:cNvSpPr txBox="1">
            <a:spLocks noGrp="1"/>
          </p:cNvSpPr>
          <p:nvPr>
            <p:ph type="body" sz="quarter" idx="146" hasCustomPrompt="1"/>
          </p:nvPr>
        </p:nvSpPr>
        <p:spPr>
          <a:xfrm>
            <a:off x="2414719" y="5235511"/>
            <a:ext cx="7290741" cy="1143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7" name="Double Click to edit text">
            <a:extLst>
              <a:ext uri="{FF2B5EF4-FFF2-40B4-BE49-F238E27FC236}">
                <a16:creationId xmlns:a16="http://schemas.microsoft.com/office/drawing/2014/main" id="{662B9E12-0E79-4582-B339-DB4E3A80931A}"/>
              </a:ext>
            </a:extLst>
          </p:cNvPr>
          <p:cNvSpPr txBox="1">
            <a:spLocks noGrp="1"/>
          </p:cNvSpPr>
          <p:nvPr>
            <p:ph type="body" sz="quarter" idx="150" hasCustomPrompt="1"/>
          </p:nvPr>
        </p:nvSpPr>
        <p:spPr>
          <a:xfrm>
            <a:off x="2410407" y="10647370"/>
            <a:ext cx="3134574" cy="762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number">
            <a:extLst>
              <a:ext uri="{FF2B5EF4-FFF2-40B4-BE49-F238E27FC236}">
                <a16:creationId xmlns:a16="http://schemas.microsoft.com/office/drawing/2014/main" id="{F80118EC-C3BD-4F36-994C-3017BFF6331B}"/>
              </a:ext>
            </a:extLst>
          </p:cNvPr>
          <p:cNvSpPr txBox="1">
            <a:spLocks noGrp="1"/>
          </p:cNvSpPr>
          <p:nvPr>
            <p:ph type="body" sz="quarter" idx="151" hasCustomPrompt="1"/>
          </p:nvPr>
        </p:nvSpPr>
        <p:spPr>
          <a:xfrm>
            <a:off x="2424883" y="8939957"/>
            <a:ext cx="2188539"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a:t>
            </a:r>
          </a:p>
        </p:txBody>
      </p:sp>
      <p:sp>
        <p:nvSpPr>
          <p:cNvPr id="29" name="Double Click to edit text">
            <a:extLst>
              <a:ext uri="{FF2B5EF4-FFF2-40B4-BE49-F238E27FC236}">
                <a16:creationId xmlns:a16="http://schemas.microsoft.com/office/drawing/2014/main" id="{F58B957C-4E7E-4129-8231-E2EB57021B68}"/>
              </a:ext>
            </a:extLst>
          </p:cNvPr>
          <p:cNvSpPr txBox="1">
            <a:spLocks noGrp="1"/>
          </p:cNvSpPr>
          <p:nvPr>
            <p:ph type="body" sz="quarter" idx="152" hasCustomPrompt="1"/>
          </p:nvPr>
        </p:nvSpPr>
        <p:spPr>
          <a:xfrm>
            <a:off x="7718480" y="10647370"/>
            <a:ext cx="3187563" cy="762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number">
            <a:extLst>
              <a:ext uri="{FF2B5EF4-FFF2-40B4-BE49-F238E27FC236}">
                <a16:creationId xmlns:a16="http://schemas.microsoft.com/office/drawing/2014/main" id="{C561460A-055C-4A44-8988-176F3FB2AD7E}"/>
              </a:ext>
            </a:extLst>
          </p:cNvPr>
          <p:cNvSpPr txBox="1">
            <a:spLocks noGrp="1"/>
          </p:cNvSpPr>
          <p:nvPr>
            <p:ph type="body" sz="quarter" idx="153" hasCustomPrompt="1"/>
          </p:nvPr>
        </p:nvSpPr>
        <p:spPr>
          <a:xfrm>
            <a:off x="7748950" y="8939957"/>
            <a:ext cx="2225536"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a:t>
            </a:r>
          </a:p>
        </p:txBody>
      </p:sp>
    </p:spTree>
    <p:extLst>
      <p:ext uri="{BB962C8B-B14F-4D97-AF65-F5344CB8AC3E}">
        <p14:creationId xmlns:p14="http://schemas.microsoft.com/office/powerpoint/2010/main" val="2178828826"/>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0_Main Slide">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B3B92204-C737-4DE3-B0D7-C6ED7EFFC08F}"/>
              </a:ext>
            </a:extLst>
          </p:cNvPr>
          <p:cNvSpPr>
            <a:spLocks noGrp="1"/>
          </p:cNvSpPr>
          <p:nvPr>
            <p:ph type="pic" sz="quarter" idx="142" hasCustomPrompt="1"/>
          </p:nvPr>
        </p:nvSpPr>
        <p:spPr>
          <a:xfrm>
            <a:off x="9654911" y="2414157"/>
            <a:ext cx="4826001" cy="4381501"/>
          </a:xfrm>
          <a:custGeom>
            <a:avLst/>
            <a:gdLst>
              <a:gd name="connsiteX0" fmla="*/ 0 w 4826001"/>
              <a:gd name="connsiteY0" fmla="*/ 0 h 4381501"/>
              <a:gd name="connsiteX1" fmla="*/ 4826001 w 4826001"/>
              <a:gd name="connsiteY1" fmla="*/ 0 h 4381501"/>
              <a:gd name="connsiteX2" fmla="*/ 4826001 w 4826001"/>
              <a:gd name="connsiteY2" fmla="*/ 4381501 h 4381501"/>
              <a:gd name="connsiteX3" fmla="*/ 0 w 48260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1" h="4381501">
                <a:moveTo>
                  <a:pt x="0" y="0"/>
                </a:moveTo>
                <a:lnTo>
                  <a:pt x="4826001" y="0"/>
                </a:lnTo>
                <a:lnTo>
                  <a:pt x="48260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A98889A8-7AFB-4DA8-9605-D256D4778AB8}"/>
              </a:ext>
            </a:extLst>
          </p:cNvPr>
          <p:cNvSpPr>
            <a:spLocks noGrp="1"/>
          </p:cNvSpPr>
          <p:nvPr>
            <p:ph type="pic" sz="quarter" idx="143" hasCustomPrompt="1"/>
          </p:nvPr>
        </p:nvSpPr>
        <p:spPr>
          <a:xfrm>
            <a:off x="14606455" y="2414157"/>
            <a:ext cx="4826001" cy="4381501"/>
          </a:xfrm>
          <a:custGeom>
            <a:avLst/>
            <a:gdLst>
              <a:gd name="connsiteX0" fmla="*/ 0 w 4826001"/>
              <a:gd name="connsiteY0" fmla="*/ 0 h 4381501"/>
              <a:gd name="connsiteX1" fmla="*/ 4826001 w 4826001"/>
              <a:gd name="connsiteY1" fmla="*/ 0 h 4381501"/>
              <a:gd name="connsiteX2" fmla="*/ 4826001 w 4826001"/>
              <a:gd name="connsiteY2" fmla="*/ 4381501 h 4381501"/>
              <a:gd name="connsiteX3" fmla="*/ 0 w 48260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1" h="4381501">
                <a:moveTo>
                  <a:pt x="0" y="0"/>
                </a:moveTo>
                <a:lnTo>
                  <a:pt x="4826001" y="0"/>
                </a:lnTo>
                <a:lnTo>
                  <a:pt x="48260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6" name="Picture Placeholder 25">
            <a:extLst>
              <a:ext uri="{FF2B5EF4-FFF2-40B4-BE49-F238E27FC236}">
                <a16:creationId xmlns:a16="http://schemas.microsoft.com/office/drawing/2014/main" id="{1235868A-AFC6-4693-B68C-B22C22F42246}"/>
              </a:ext>
            </a:extLst>
          </p:cNvPr>
          <p:cNvSpPr>
            <a:spLocks noGrp="1"/>
          </p:cNvSpPr>
          <p:nvPr>
            <p:ph type="pic" sz="quarter" idx="144" hasCustomPrompt="1"/>
          </p:nvPr>
        </p:nvSpPr>
        <p:spPr>
          <a:xfrm>
            <a:off x="19557999" y="2414157"/>
            <a:ext cx="4826000" cy="4381501"/>
          </a:xfrm>
          <a:custGeom>
            <a:avLst/>
            <a:gdLst>
              <a:gd name="connsiteX0" fmla="*/ 0 w 4826000"/>
              <a:gd name="connsiteY0" fmla="*/ 0 h 4381501"/>
              <a:gd name="connsiteX1" fmla="*/ 4826000 w 4826000"/>
              <a:gd name="connsiteY1" fmla="*/ 0 h 4381501"/>
              <a:gd name="connsiteX2" fmla="*/ 4826000 w 4826000"/>
              <a:gd name="connsiteY2" fmla="*/ 4381501 h 4381501"/>
              <a:gd name="connsiteX3" fmla="*/ 0 w 48260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0" h="4381501">
                <a:moveTo>
                  <a:pt x="0" y="0"/>
                </a:moveTo>
                <a:lnTo>
                  <a:pt x="4826000" y="0"/>
                </a:lnTo>
                <a:lnTo>
                  <a:pt x="48260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7" name="Picture Placeholder 26">
            <a:extLst>
              <a:ext uri="{FF2B5EF4-FFF2-40B4-BE49-F238E27FC236}">
                <a16:creationId xmlns:a16="http://schemas.microsoft.com/office/drawing/2014/main" id="{A35F51ED-F1FC-438A-B73B-0E12119AF79F}"/>
              </a:ext>
            </a:extLst>
          </p:cNvPr>
          <p:cNvSpPr>
            <a:spLocks noGrp="1"/>
          </p:cNvSpPr>
          <p:nvPr>
            <p:ph type="pic" sz="quarter" idx="145" hasCustomPrompt="1"/>
          </p:nvPr>
        </p:nvSpPr>
        <p:spPr>
          <a:xfrm>
            <a:off x="9654911" y="6919184"/>
            <a:ext cx="4826001" cy="4381501"/>
          </a:xfrm>
          <a:custGeom>
            <a:avLst/>
            <a:gdLst>
              <a:gd name="connsiteX0" fmla="*/ 0 w 4826001"/>
              <a:gd name="connsiteY0" fmla="*/ 0 h 4381501"/>
              <a:gd name="connsiteX1" fmla="*/ 4826001 w 4826001"/>
              <a:gd name="connsiteY1" fmla="*/ 0 h 4381501"/>
              <a:gd name="connsiteX2" fmla="*/ 4826001 w 4826001"/>
              <a:gd name="connsiteY2" fmla="*/ 4381501 h 4381501"/>
              <a:gd name="connsiteX3" fmla="*/ 0 w 48260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1" h="4381501">
                <a:moveTo>
                  <a:pt x="0" y="0"/>
                </a:moveTo>
                <a:lnTo>
                  <a:pt x="4826001" y="0"/>
                </a:lnTo>
                <a:lnTo>
                  <a:pt x="48260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Picture Placeholder 27">
            <a:extLst>
              <a:ext uri="{FF2B5EF4-FFF2-40B4-BE49-F238E27FC236}">
                <a16:creationId xmlns:a16="http://schemas.microsoft.com/office/drawing/2014/main" id="{B66A9909-0F38-4688-B011-39944BA428DD}"/>
              </a:ext>
            </a:extLst>
          </p:cNvPr>
          <p:cNvSpPr>
            <a:spLocks noGrp="1"/>
          </p:cNvSpPr>
          <p:nvPr>
            <p:ph type="pic" sz="quarter" idx="146" hasCustomPrompt="1"/>
          </p:nvPr>
        </p:nvSpPr>
        <p:spPr>
          <a:xfrm>
            <a:off x="14606455" y="6919184"/>
            <a:ext cx="4826001" cy="4381501"/>
          </a:xfrm>
          <a:custGeom>
            <a:avLst/>
            <a:gdLst>
              <a:gd name="connsiteX0" fmla="*/ 0 w 4826001"/>
              <a:gd name="connsiteY0" fmla="*/ 0 h 4381501"/>
              <a:gd name="connsiteX1" fmla="*/ 4826001 w 4826001"/>
              <a:gd name="connsiteY1" fmla="*/ 0 h 4381501"/>
              <a:gd name="connsiteX2" fmla="*/ 4826001 w 4826001"/>
              <a:gd name="connsiteY2" fmla="*/ 4381501 h 4381501"/>
              <a:gd name="connsiteX3" fmla="*/ 0 w 48260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1" h="4381501">
                <a:moveTo>
                  <a:pt x="0" y="0"/>
                </a:moveTo>
                <a:lnTo>
                  <a:pt x="4826001" y="0"/>
                </a:lnTo>
                <a:lnTo>
                  <a:pt x="48260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9" name="Picture Placeholder 28">
            <a:extLst>
              <a:ext uri="{FF2B5EF4-FFF2-40B4-BE49-F238E27FC236}">
                <a16:creationId xmlns:a16="http://schemas.microsoft.com/office/drawing/2014/main" id="{1C7FFC19-ED09-4D53-B633-1492C4F78AAA}"/>
              </a:ext>
            </a:extLst>
          </p:cNvPr>
          <p:cNvSpPr>
            <a:spLocks noGrp="1"/>
          </p:cNvSpPr>
          <p:nvPr>
            <p:ph type="pic" sz="quarter" idx="147" hasCustomPrompt="1"/>
          </p:nvPr>
        </p:nvSpPr>
        <p:spPr>
          <a:xfrm>
            <a:off x="19557999" y="6919184"/>
            <a:ext cx="4826000" cy="4381501"/>
          </a:xfrm>
          <a:custGeom>
            <a:avLst/>
            <a:gdLst>
              <a:gd name="connsiteX0" fmla="*/ 0 w 4826000"/>
              <a:gd name="connsiteY0" fmla="*/ 0 h 4381501"/>
              <a:gd name="connsiteX1" fmla="*/ 4826000 w 4826000"/>
              <a:gd name="connsiteY1" fmla="*/ 0 h 4381501"/>
              <a:gd name="connsiteX2" fmla="*/ 4826000 w 4826000"/>
              <a:gd name="connsiteY2" fmla="*/ 4381501 h 4381501"/>
              <a:gd name="connsiteX3" fmla="*/ 0 w 48260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0" h="4381501">
                <a:moveTo>
                  <a:pt x="0" y="0"/>
                </a:moveTo>
                <a:lnTo>
                  <a:pt x="4826000" y="0"/>
                </a:lnTo>
                <a:lnTo>
                  <a:pt x="48260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589010894"/>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00_Main Slide">
    <p:spTree>
      <p:nvGrpSpPr>
        <p:cNvPr id="1" name=""/>
        <p:cNvGrpSpPr/>
        <p:nvPr/>
      </p:nvGrpSpPr>
      <p:grpSpPr>
        <a:xfrm>
          <a:off x="0" y="0"/>
          <a:ext cx="0" cy="0"/>
          <a:chOff x="0" y="0"/>
          <a:chExt cx="0" cy="0"/>
        </a:xfrm>
      </p:grpSpPr>
      <p:sp>
        <p:nvSpPr>
          <p:cNvPr id="10" name="80%">
            <a:extLst>
              <a:ext uri="{FF2B5EF4-FFF2-40B4-BE49-F238E27FC236}">
                <a16:creationId xmlns:a16="http://schemas.microsoft.com/office/drawing/2014/main" id="{F146272E-F6E0-4D39-9C65-BA57BE9D69C1}"/>
              </a:ext>
            </a:extLst>
          </p:cNvPr>
          <p:cNvSpPr txBox="1"/>
          <p:nvPr userDrawn="1"/>
        </p:nvSpPr>
        <p:spPr>
          <a:xfrm>
            <a:off x="11305539" y="3989354"/>
            <a:ext cx="1772922" cy="12311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nSpc>
                <a:spcPct val="120000"/>
              </a:lnSpc>
              <a:defRPr sz="8000" b="0">
                <a:solidFill>
                  <a:srgbClr val="F7F9FF"/>
                </a:solidFill>
                <a:latin typeface="Abel"/>
                <a:ea typeface="Abel"/>
                <a:cs typeface="Abel"/>
                <a:sym typeface="Abel"/>
              </a:defRPr>
            </a:lvl1pPr>
          </a:lstStyle>
          <a:p>
            <a:pPr>
              <a:lnSpc>
                <a:spcPct val="100000"/>
              </a:lnSpc>
            </a:pPr>
            <a:r>
              <a:rPr dirty="0"/>
              <a:t>80%</a:t>
            </a:r>
          </a:p>
        </p:txBody>
      </p:sp>
      <p:sp>
        <p:nvSpPr>
          <p:cNvPr id="11" name="65%">
            <a:extLst>
              <a:ext uri="{FF2B5EF4-FFF2-40B4-BE49-F238E27FC236}">
                <a16:creationId xmlns:a16="http://schemas.microsoft.com/office/drawing/2014/main" id="{63644420-C70E-498C-BF05-530F822634C5}"/>
              </a:ext>
            </a:extLst>
          </p:cNvPr>
          <p:cNvSpPr txBox="1"/>
          <p:nvPr userDrawn="1"/>
        </p:nvSpPr>
        <p:spPr>
          <a:xfrm>
            <a:off x="16147918" y="8463391"/>
            <a:ext cx="1743076" cy="1295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nSpc>
                <a:spcPct val="120000"/>
              </a:lnSpc>
              <a:defRPr sz="8000" b="0">
                <a:solidFill>
                  <a:srgbClr val="F7F9FF"/>
                </a:solidFill>
                <a:latin typeface="Abel"/>
                <a:ea typeface="Abel"/>
                <a:cs typeface="Abel"/>
                <a:sym typeface="Abel"/>
              </a:defRPr>
            </a:lvl1pPr>
          </a:lstStyle>
          <a:p>
            <a:r>
              <a:t>65%</a:t>
            </a:r>
          </a:p>
        </p:txBody>
      </p:sp>
      <p:sp>
        <p:nvSpPr>
          <p:cNvPr id="24" name="Picture Placeholder 23">
            <a:extLst>
              <a:ext uri="{FF2B5EF4-FFF2-40B4-BE49-F238E27FC236}">
                <a16:creationId xmlns:a16="http://schemas.microsoft.com/office/drawing/2014/main" id="{B3B92204-C737-4DE3-B0D7-C6ED7EFFC08F}"/>
              </a:ext>
            </a:extLst>
          </p:cNvPr>
          <p:cNvSpPr>
            <a:spLocks noGrp="1"/>
          </p:cNvSpPr>
          <p:nvPr>
            <p:ph type="pic" sz="quarter" idx="142" hasCustomPrompt="1"/>
          </p:nvPr>
        </p:nvSpPr>
        <p:spPr>
          <a:xfrm>
            <a:off x="9654911" y="2414157"/>
            <a:ext cx="4826001" cy="4381501"/>
          </a:xfrm>
          <a:custGeom>
            <a:avLst/>
            <a:gdLst>
              <a:gd name="connsiteX0" fmla="*/ 0 w 4826001"/>
              <a:gd name="connsiteY0" fmla="*/ 0 h 4381501"/>
              <a:gd name="connsiteX1" fmla="*/ 4826001 w 4826001"/>
              <a:gd name="connsiteY1" fmla="*/ 0 h 4381501"/>
              <a:gd name="connsiteX2" fmla="*/ 4826001 w 4826001"/>
              <a:gd name="connsiteY2" fmla="*/ 4381501 h 4381501"/>
              <a:gd name="connsiteX3" fmla="*/ 0 w 48260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1" h="4381501">
                <a:moveTo>
                  <a:pt x="0" y="0"/>
                </a:moveTo>
                <a:lnTo>
                  <a:pt x="4826001" y="0"/>
                </a:lnTo>
                <a:lnTo>
                  <a:pt x="48260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A98889A8-7AFB-4DA8-9605-D256D4778AB8}"/>
              </a:ext>
            </a:extLst>
          </p:cNvPr>
          <p:cNvSpPr>
            <a:spLocks noGrp="1"/>
          </p:cNvSpPr>
          <p:nvPr>
            <p:ph type="pic" sz="quarter" idx="143" hasCustomPrompt="1"/>
          </p:nvPr>
        </p:nvSpPr>
        <p:spPr>
          <a:xfrm>
            <a:off x="14606455" y="2414157"/>
            <a:ext cx="4826001" cy="4381501"/>
          </a:xfrm>
          <a:custGeom>
            <a:avLst/>
            <a:gdLst>
              <a:gd name="connsiteX0" fmla="*/ 0 w 4826001"/>
              <a:gd name="connsiteY0" fmla="*/ 0 h 4381501"/>
              <a:gd name="connsiteX1" fmla="*/ 4826001 w 4826001"/>
              <a:gd name="connsiteY1" fmla="*/ 0 h 4381501"/>
              <a:gd name="connsiteX2" fmla="*/ 4826001 w 4826001"/>
              <a:gd name="connsiteY2" fmla="*/ 4381501 h 4381501"/>
              <a:gd name="connsiteX3" fmla="*/ 0 w 48260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1" h="4381501">
                <a:moveTo>
                  <a:pt x="0" y="0"/>
                </a:moveTo>
                <a:lnTo>
                  <a:pt x="4826001" y="0"/>
                </a:lnTo>
                <a:lnTo>
                  <a:pt x="48260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6" name="Picture Placeholder 25">
            <a:extLst>
              <a:ext uri="{FF2B5EF4-FFF2-40B4-BE49-F238E27FC236}">
                <a16:creationId xmlns:a16="http://schemas.microsoft.com/office/drawing/2014/main" id="{1235868A-AFC6-4693-B68C-B22C22F42246}"/>
              </a:ext>
            </a:extLst>
          </p:cNvPr>
          <p:cNvSpPr>
            <a:spLocks noGrp="1"/>
          </p:cNvSpPr>
          <p:nvPr>
            <p:ph type="pic" sz="quarter" idx="144" hasCustomPrompt="1"/>
          </p:nvPr>
        </p:nvSpPr>
        <p:spPr>
          <a:xfrm>
            <a:off x="19557999" y="2414157"/>
            <a:ext cx="4826000" cy="4381501"/>
          </a:xfrm>
          <a:custGeom>
            <a:avLst/>
            <a:gdLst>
              <a:gd name="connsiteX0" fmla="*/ 0 w 4826000"/>
              <a:gd name="connsiteY0" fmla="*/ 0 h 4381501"/>
              <a:gd name="connsiteX1" fmla="*/ 4826000 w 4826000"/>
              <a:gd name="connsiteY1" fmla="*/ 0 h 4381501"/>
              <a:gd name="connsiteX2" fmla="*/ 4826000 w 4826000"/>
              <a:gd name="connsiteY2" fmla="*/ 4381501 h 4381501"/>
              <a:gd name="connsiteX3" fmla="*/ 0 w 48260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0" h="4381501">
                <a:moveTo>
                  <a:pt x="0" y="0"/>
                </a:moveTo>
                <a:lnTo>
                  <a:pt x="4826000" y="0"/>
                </a:lnTo>
                <a:lnTo>
                  <a:pt x="48260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7" name="Picture Placeholder 26">
            <a:extLst>
              <a:ext uri="{FF2B5EF4-FFF2-40B4-BE49-F238E27FC236}">
                <a16:creationId xmlns:a16="http://schemas.microsoft.com/office/drawing/2014/main" id="{A35F51ED-F1FC-438A-B73B-0E12119AF79F}"/>
              </a:ext>
            </a:extLst>
          </p:cNvPr>
          <p:cNvSpPr>
            <a:spLocks noGrp="1"/>
          </p:cNvSpPr>
          <p:nvPr>
            <p:ph type="pic" sz="quarter" idx="145" hasCustomPrompt="1"/>
          </p:nvPr>
        </p:nvSpPr>
        <p:spPr>
          <a:xfrm>
            <a:off x="9654911" y="6919184"/>
            <a:ext cx="4826001" cy="4381501"/>
          </a:xfrm>
          <a:custGeom>
            <a:avLst/>
            <a:gdLst>
              <a:gd name="connsiteX0" fmla="*/ 0 w 4826001"/>
              <a:gd name="connsiteY0" fmla="*/ 0 h 4381501"/>
              <a:gd name="connsiteX1" fmla="*/ 4826001 w 4826001"/>
              <a:gd name="connsiteY1" fmla="*/ 0 h 4381501"/>
              <a:gd name="connsiteX2" fmla="*/ 4826001 w 4826001"/>
              <a:gd name="connsiteY2" fmla="*/ 4381501 h 4381501"/>
              <a:gd name="connsiteX3" fmla="*/ 0 w 48260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1" h="4381501">
                <a:moveTo>
                  <a:pt x="0" y="0"/>
                </a:moveTo>
                <a:lnTo>
                  <a:pt x="4826001" y="0"/>
                </a:lnTo>
                <a:lnTo>
                  <a:pt x="48260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Picture Placeholder 27">
            <a:extLst>
              <a:ext uri="{FF2B5EF4-FFF2-40B4-BE49-F238E27FC236}">
                <a16:creationId xmlns:a16="http://schemas.microsoft.com/office/drawing/2014/main" id="{B66A9909-0F38-4688-B011-39944BA428DD}"/>
              </a:ext>
            </a:extLst>
          </p:cNvPr>
          <p:cNvSpPr>
            <a:spLocks noGrp="1"/>
          </p:cNvSpPr>
          <p:nvPr>
            <p:ph type="pic" sz="quarter" idx="146" hasCustomPrompt="1"/>
          </p:nvPr>
        </p:nvSpPr>
        <p:spPr>
          <a:xfrm>
            <a:off x="14606455" y="6919184"/>
            <a:ext cx="4826001" cy="4381501"/>
          </a:xfrm>
          <a:custGeom>
            <a:avLst/>
            <a:gdLst>
              <a:gd name="connsiteX0" fmla="*/ 0 w 4826001"/>
              <a:gd name="connsiteY0" fmla="*/ 0 h 4381501"/>
              <a:gd name="connsiteX1" fmla="*/ 4826001 w 4826001"/>
              <a:gd name="connsiteY1" fmla="*/ 0 h 4381501"/>
              <a:gd name="connsiteX2" fmla="*/ 4826001 w 4826001"/>
              <a:gd name="connsiteY2" fmla="*/ 4381501 h 4381501"/>
              <a:gd name="connsiteX3" fmla="*/ 0 w 48260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1" h="4381501">
                <a:moveTo>
                  <a:pt x="0" y="0"/>
                </a:moveTo>
                <a:lnTo>
                  <a:pt x="4826001" y="0"/>
                </a:lnTo>
                <a:lnTo>
                  <a:pt x="48260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9" name="Picture Placeholder 28">
            <a:extLst>
              <a:ext uri="{FF2B5EF4-FFF2-40B4-BE49-F238E27FC236}">
                <a16:creationId xmlns:a16="http://schemas.microsoft.com/office/drawing/2014/main" id="{1C7FFC19-ED09-4D53-B633-1492C4F78AAA}"/>
              </a:ext>
            </a:extLst>
          </p:cNvPr>
          <p:cNvSpPr>
            <a:spLocks noGrp="1"/>
          </p:cNvSpPr>
          <p:nvPr>
            <p:ph type="pic" sz="quarter" idx="147" hasCustomPrompt="1"/>
          </p:nvPr>
        </p:nvSpPr>
        <p:spPr>
          <a:xfrm>
            <a:off x="19557999" y="6919184"/>
            <a:ext cx="4826000" cy="4381501"/>
          </a:xfrm>
          <a:custGeom>
            <a:avLst/>
            <a:gdLst>
              <a:gd name="connsiteX0" fmla="*/ 0 w 4826000"/>
              <a:gd name="connsiteY0" fmla="*/ 0 h 4381501"/>
              <a:gd name="connsiteX1" fmla="*/ 4826000 w 4826000"/>
              <a:gd name="connsiteY1" fmla="*/ 0 h 4381501"/>
              <a:gd name="connsiteX2" fmla="*/ 4826000 w 4826000"/>
              <a:gd name="connsiteY2" fmla="*/ 4381501 h 4381501"/>
              <a:gd name="connsiteX3" fmla="*/ 0 w 4826000"/>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826000" h="4381501">
                <a:moveTo>
                  <a:pt x="0" y="0"/>
                </a:moveTo>
                <a:lnTo>
                  <a:pt x="4826000" y="0"/>
                </a:lnTo>
                <a:lnTo>
                  <a:pt x="4826000"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2" name="Text Placeholder 21">
            <a:extLst>
              <a:ext uri="{FF2B5EF4-FFF2-40B4-BE49-F238E27FC236}">
                <a16:creationId xmlns:a16="http://schemas.microsoft.com/office/drawing/2014/main" id="{3155595A-1244-4F25-B534-3623EF356B27}"/>
              </a:ext>
            </a:extLst>
          </p:cNvPr>
          <p:cNvSpPr>
            <a:spLocks noGrp="1"/>
          </p:cNvSpPr>
          <p:nvPr>
            <p:ph type="body" sz="quarter" idx="187"/>
          </p:nvPr>
        </p:nvSpPr>
        <p:spPr>
          <a:xfrm>
            <a:off x="9654911" y="6449"/>
            <a:ext cx="4826001" cy="6789209"/>
          </a:xfrm>
          <a:custGeom>
            <a:avLst/>
            <a:gdLst>
              <a:gd name="connsiteX0" fmla="*/ 0 w 4826001"/>
              <a:gd name="connsiteY0" fmla="*/ 0 h 6789209"/>
              <a:gd name="connsiteX1" fmla="*/ 4826001 w 4826001"/>
              <a:gd name="connsiteY1" fmla="*/ 0 h 6789209"/>
              <a:gd name="connsiteX2" fmla="*/ 4826001 w 4826001"/>
              <a:gd name="connsiteY2" fmla="*/ 6789209 h 6789209"/>
              <a:gd name="connsiteX3" fmla="*/ 0 w 4826001"/>
              <a:gd name="connsiteY3" fmla="*/ 6789209 h 6789209"/>
            </a:gdLst>
            <a:ahLst/>
            <a:cxnLst>
              <a:cxn ang="0">
                <a:pos x="connsiteX0" y="connsiteY0"/>
              </a:cxn>
              <a:cxn ang="0">
                <a:pos x="connsiteX1" y="connsiteY1"/>
              </a:cxn>
              <a:cxn ang="0">
                <a:pos x="connsiteX2" y="connsiteY2"/>
              </a:cxn>
              <a:cxn ang="0">
                <a:pos x="connsiteX3" y="connsiteY3"/>
              </a:cxn>
            </a:cxnLst>
            <a:rect l="l" t="t" r="r" b="b"/>
            <a:pathLst>
              <a:path w="4826001" h="6789209">
                <a:moveTo>
                  <a:pt x="0" y="0"/>
                </a:moveTo>
                <a:lnTo>
                  <a:pt x="4826001" y="0"/>
                </a:lnTo>
                <a:lnTo>
                  <a:pt x="4826001" y="6789209"/>
                </a:lnTo>
                <a:lnTo>
                  <a:pt x="0" y="6789209"/>
                </a:lnTo>
                <a:close/>
              </a:path>
            </a:pathLst>
          </a:custGeom>
          <a:gradFill>
            <a:gsLst>
              <a:gs pos="0">
                <a:srgbClr val="CCFDD1">
                  <a:alpha val="40000"/>
                </a:srgbClr>
              </a:gs>
              <a:gs pos="100000">
                <a:srgbClr val="A8ECDD"/>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23" name="Text Placeholder 22">
            <a:extLst>
              <a:ext uri="{FF2B5EF4-FFF2-40B4-BE49-F238E27FC236}">
                <a16:creationId xmlns:a16="http://schemas.microsoft.com/office/drawing/2014/main" id="{B08FDC9B-5F57-4B2E-8C86-43654597CA44}"/>
              </a:ext>
            </a:extLst>
          </p:cNvPr>
          <p:cNvSpPr>
            <a:spLocks noGrp="1"/>
          </p:cNvSpPr>
          <p:nvPr>
            <p:ph type="body" sz="quarter" idx="188"/>
          </p:nvPr>
        </p:nvSpPr>
        <p:spPr>
          <a:xfrm>
            <a:off x="14606455" y="6920341"/>
            <a:ext cx="4826001" cy="6794501"/>
          </a:xfrm>
          <a:custGeom>
            <a:avLst/>
            <a:gdLst>
              <a:gd name="connsiteX0" fmla="*/ 0 w 4826001"/>
              <a:gd name="connsiteY0" fmla="*/ 0 h 6794501"/>
              <a:gd name="connsiteX1" fmla="*/ 4826001 w 4826001"/>
              <a:gd name="connsiteY1" fmla="*/ 0 h 6794501"/>
              <a:gd name="connsiteX2" fmla="*/ 4826001 w 4826001"/>
              <a:gd name="connsiteY2" fmla="*/ 6794501 h 6794501"/>
              <a:gd name="connsiteX3" fmla="*/ 0 w 4826001"/>
              <a:gd name="connsiteY3" fmla="*/ 6794501 h 6794501"/>
            </a:gdLst>
            <a:ahLst/>
            <a:cxnLst>
              <a:cxn ang="0">
                <a:pos x="connsiteX0" y="connsiteY0"/>
              </a:cxn>
              <a:cxn ang="0">
                <a:pos x="connsiteX1" y="connsiteY1"/>
              </a:cxn>
              <a:cxn ang="0">
                <a:pos x="connsiteX2" y="connsiteY2"/>
              </a:cxn>
              <a:cxn ang="0">
                <a:pos x="connsiteX3" y="connsiteY3"/>
              </a:cxn>
            </a:cxnLst>
            <a:rect l="l" t="t" r="r" b="b"/>
            <a:pathLst>
              <a:path w="4826001" h="6794501">
                <a:moveTo>
                  <a:pt x="0" y="0"/>
                </a:moveTo>
                <a:lnTo>
                  <a:pt x="4826001" y="0"/>
                </a:lnTo>
                <a:lnTo>
                  <a:pt x="4826001" y="6794501"/>
                </a:lnTo>
                <a:lnTo>
                  <a:pt x="0" y="6794501"/>
                </a:lnTo>
                <a:close/>
              </a:path>
            </a:pathLst>
          </a:custGeom>
          <a:gradFill>
            <a:gsLst>
              <a:gs pos="0">
                <a:srgbClr val="DBC6F8"/>
              </a:gs>
              <a:gs pos="100000">
                <a:srgbClr val="9BC5F8">
                  <a:alpha val="29331"/>
                </a:srgbClr>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37" name="Title">
            <a:extLst>
              <a:ext uri="{FF2B5EF4-FFF2-40B4-BE49-F238E27FC236}">
                <a16:creationId xmlns:a16="http://schemas.microsoft.com/office/drawing/2014/main" id="{DAC25CF1-B8C3-4AB4-BA6C-AB04F70DEA99}"/>
              </a:ext>
            </a:extLst>
          </p:cNvPr>
          <p:cNvSpPr txBox="1">
            <a:spLocks noGrp="1"/>
          </p:cNvSpPr>
          <p:nvPr>
            <p:ph type="body" sz="quarter" idx="189" hasCustomPrompt="1"/>
          </p:nvPr>
        </p:nvSpPr>
        <p:spPr>
          <a:xfrm>
            <a:off x="2414720" y="2494730"/>
            <a:ext cx="2824938" cy="107918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38" name="Double Click to edit text">
            <a:extLst>
              <a:ext uri="{FF2B5EF4-FFF2-40B4-BE49-F238E27FC236}">
                <a16:creationId xmlns:a16="http://schemas.microsoft.com/office/drawing/2014/main" id="{D661AA8C-BC00-4CA0-8E2D-BC1A2237D031}"/>
              </a:ext>
            </a:extLst>
          </p:cNvPr>
          <p:cNvSpPr txBox="1">
            <a:spLocks noGrp="1"/>
          </p:cNvSpPr>
          <p:nvPr>
            <p:ph type="body" sz="quarter" idx="140" hasCustomPrompt="1"/>
          </p:nvPr>
        </p:nvSpPr>
        <p:spPr>
          <a:xfrm>
            <a:off x="2414719" y="4198901"/>
            <a:ext cx="4304573" cy="75458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9" name="Title">
            <a:extLst>
              <a:ext uri="{FF2B5EF4-FFF2-40B4-BE49-F238E27FC236}">
                <a16:creationId xmlns:a16="http://schemas.microsoft.com/office/drawing/2014/main" id="{5A4E3E8D-EB80-4445-A44C-6434E54C9EDB}"/>
              </a:ext>
            </a:extLst>
          </p:cNvPr>
          <p:cNvSpPr txBox="1">
            <a:spLocks noGrp="1"/>
          </p:cNvSpPr>
          <p:nvPr>
            <p:ph type="body" sz="quarter" idx="190" hasCustomPrompt="1"/>
          </p:nvPr>
        </p:nvSpPr>
        <p:spPr>
          <a:xfrm>
            <a:off x="2414719" y="5272989"/>
            <a:ext cx="4304573"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43" name="Title">
            <a:extLst>
              <a:ext uri="{FF2B5EF4-FFF2-40B4-BE49-F238E27FC236}">
                <a16:creationId xmlns:a16="http://schemas.microsoft.com/office/drawing/2014/main" id="{D13F6060-962B-4463-A2AE-590A6B2C88BA}"/>
              </a:ext>
            </a:extLst>
          </p:cNvPr>
          <p:cNvSpPr txBox="1">
            <a:spLocks noGrp="1"/>
          </p:cNvSpPr>
          <p:nvPr>
            <p:ph type="body" sz="quarter" idx="191" hasCustomPrompt="1"/>
          </p:nvPr>
        </p:nvSpPr>
        <p:spPr>
          <a:xfrm>
            <a:off x="2414720" y="7910768"/>
            <a:ext cx="2824938" cy="107918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44" name="Double Click to edit text">
            <a:extLst>
              <a:ext uri="{FF2B5EF4-FFF2-40B4-BE49-F238E27FC236}">
                <a16:creationId xmlns:a16="http://schemas.microsoft.com/office/drawing/2014/main" id="{FECE16AB-B3FE-4C43-B243-7F8ACF889BEC}"/>
              </a:ext>
            </a:extLst>
          </p:cNvPr>
          <p:cNvSpPr txBox="1">
            <a:spLocks noGrp="1"/>
          </p:cNvSpPr>
          <p:nvPr>
            <p:ph type="body" sz="quarter" idx="192" hasCustomPrompt="1"/>
          </p:nvPr>
        </p:nvSpPr>
        <p:spPr>
          <a:xfrm>
            <a:off x="2414719" y="9614939"/>
            <a:ext cx="4304573" cy="75458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5" name="Title">
            <a:extLst>
              <a:ext uri="{FF2B5EF4-FFF2-40B4-BE49-F238E27FC236}">
                <a16:creationId xmlns:a16="http://schemas.microsoft.com/office/drawing/2014/main" id="{AF49ED87-1A81-4180-ADDE-D925F5377A3A}"/>
              </a:ext>
            </a:extLst>
          </p:cNvPr>
          <p:cNvSpPr txBox="1">
            <a:spLocks noGrp="1"/>
          </p:cNvSpPr>
          <p:nvPr>
            <p:ph type="body" sz="quarter" idx="193" hasCustomPrompt="1"/>
          </p:nvPr>
        </p:nvSpPr>
        <p:spPr>
          <a:xfrm>
            <a:off x="2414719" y="10696647"/>
            <a:ext cx="4304573"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Tree>
    <p:extLst>
      <p:ext uri="{BB962C8B-B14F-4D97-AF65-F5344CB8AC3E}">
        <p14:creationId xmlns:p14="http://schemas.microsoft.com/office/powerpoint/2010/main" val="4234123874"/>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1_Main Slide">
    <p:spTree>
      <p:nvGrpSpPr>
        <p:cNvPr id="1" name=""/>
        <p:cNvGrpSpPr/>
        <p:nvPr/>
      </p:nvGrpSpPr>
      <p:grpSpPr>
        <a:xfrm>
          <a:off x="0" y="0"/>
          <a:ext cx="0" cy="0"/>
          <a:chOff x="0" y="0"/>
          <a:chExt cx="0" cy="0"/>
        </a:xfrm>
      </p:grpSpPr>
      <p:sp>
        <p:nvSpPr>
          <p:cNvPr id="23" name="O">
            <a:extLst>
              <a:ext uri="{FF2B5EF4-FFF2-40B4-BE49-F238E27FC236}">
                <a16:creationId xmlns:a16="http://schemas.microsoft.com/office/drawing/2014/main" id="{7DC5F807-8B80-4768-9FD1-086E374908B9}"/>
              </a:ext>
            </a:extLst>
          </p:cNvPr>
          <p:cNvSpPr txBox="1">
            <a:spLocks noGrp="1"/>
          </p:cNvSpPr>
          <p:nvPr>
            <p:ph type="body" sz="quarter" idx="140" hasCustomPrompt="1"/>
          </p:nvPr>
        </p:nvSpPr>
        <p:spPr>
          <a:xfrm>
            <a:off x="4374134" y="2191064"/>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24" name="Double Click to edit text">
            <a:extLst>
              <a:ext uri="{FF2B5EF4-FFF2-40B4-BE49-F238E27FC236}">
                <a16:creationId xmlns:a16="http://schemas.microsoft.com/office/drawing/2014/main" id="{FE37BCB2-A13B-48C6-8159-D8E7F117CDBA}"/>
              </a:ext>
            </a:extLst>
          </p:cNvPr>
          <p:cNvSpPr txBox="1">
            <a:spLocks noGrp="1"/>
          </p:cNvSpPr>
          <p:nvPr>
            <p:ph type="body" sz="quarter" idx="142" hasCustomPrompt="1"/>
          </p:nvPr>
        </p:nvSpPr>
        <p:spPr>
          <a:xfrm>
            <a:off x="2713753" y="4715417"/>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Title">
            <a:extLst>
              <a:ext uri="{FF2B5EF4-FFF2-40B4-BE49-F238E27FC236}">
                <a16:creationId xmlns:a16="http://schemas.microsoft.com/office/drawing/2014/main" id="{60BBFFD6-43C8-4187-B30F-45D4C601CFF7}"/>
              </a:ext>
            </a:extLst>
          </p:cNvPr>
          <p:cNvSpPr txBox="1">
            <a:spLocks noGrp="1"/>
          </p:cNvSpPr>
          <p:nvPr>
            <p:ph type="body" sz="quarter" idx="146" hasCustomPrompt="1"/>
          </p:nvPr>
        </p:nvSpPr>
        <p:spPr>
          <a:xfrm>
            <a:off x="3374672" y="3409570"/>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9" name="O">
            <a:extLst>
              <a:ext uri="{FF2B5EF4-FFF2-40B4-BE49-F238E27FC236}">
                <a16:creationId xmlns:a16="http://schemas.microsoft.com/office/drawing/2014/main" id="{744C4224-D48D-47E4-A3ED-E6BC23CEBC51}"/>
              </a:ext>
            </a:extLst>
          </p:cNvPr>
          <p:cNvSpPr txBox="1">
            <a:spLocks noGrp="1"/>
          </p:cNvSpPr>
          <p:nvPr>
            <p:ph type="body" sz="quarter" idx="147" hasCustomPrompt="1"/>
          </p:nvPr>
        </p:nvSpPr>
        <p:spPr>
          <a:xfrm>
            <a:off x="11676061" y="2191064"/>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0" name="Double Click to edit text">
            <a:extLst>
              <a:ext uri="{FF2B5EF4-FFF2-40B4-BE49-F238E27FC236}">
                <a16:creationId xmlns:a16="http://schemas.microsoft.com/office/drawing/2014/main" id="{5DF6C587-9D52-4033-A374-A17CD801FDDF}"/>
              </a:ext>
            </a:extLst>
          </p:cNvPr>
          <p:cNvSpPr txBox="1">
            <a:spLocks noGrp="1"/>
          </p:cNvSpPr>
          <p:nvPr>
            <p:ph type="body" sz="quarter" idx="148" hasCustomPrompt="1"/>
          </p:nvPr>
        </p:nvSpPr>
        <p:spPr>
          <a:xfrm>
            <a:off x="10015680" y="4715417"/>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1" name="Title">
            <a:extLst>
              <a:ext uri="{FF2B5EF4-FFF2-40B4-BE49-F238E27FC236}">
                <a16:creationId xmlns:a16="http://schemas.microsoft.com/office/drawing/2014/main" id="{0B4416E8-E6F7-4AA7-973A-67129C8F6FE5}"/>
              </a:ext>
            </a:extLst>
          </p:cNvPr>
          <p:cNvSpPr txBox="1">
            <a:spLocks noGrp="1"/>
          </p:cNvSpPr>
          <p:nvPr>
            <p:ph type="body" sz="quarter" idx="149" hasCustomPrompt="1"/>
          </p:nvPr>
        </p:nvSpPr>
        <p:spPr>
          <a:xfrm>
            <a:off x="10676599" y="3409570"/>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5" name="O">
            <a:extLst>
              <a:ext uri="{FF2B5EF4-FFF2-40B4-BE49-F238E27FC236}">
                <a16:creationId xmlns:a16="http://schemas.microsoft.com/office/drawing/2014/main" id="{16787B34-3183-4A11-B30D-C9324A8930CD}"/>
              </a:ext>
            </a:extLst>
          </p:cNvPr>
          <p:cNvSpPr txBox="1">
            <a:spLocks noGrp="1"/>
          </p:cNvSpPr>
          <p:nvPr>
            <p:ph type="body" sz="quarter" idx="150" hasCustomPrompt="1"/>
          </p:nvPr>
        </p:nvSpPr>
        <p:spPr>
          <a:xfrm>
            <a:off x="18979544" y="2191064"/>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6" name="Double Click to edit text">
            <a:extLst>
              <a:ext uri="{FF2B5EF4-FFF2-40B4-BE49-F238E27FC236}">
                <a16:creationId xmlns:a16="http://schemas.microsoft.com/office/drawing/2014/main" id="{D389994D-5DF3-4373-935F-CC366623047A}"/>
              </a:ext>
            </a:extLst>
          </p:cNvPr>
          <p:cNvSpPr txBox="1">
            <a:spLocks noGrp="1"/>
          </p:cNvSpPr>
          <p:nvPr>
            <p:ph type="body" sz="quarter" idx="151" hasCustomPrompt="1"/>
          </p:nvPr>
        </p:nvSpPr>
        <p:spPr>
          <a:xfrm>
            <a:off x="17319163" y="4715417"/>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Title">
            <a:extLst>
              <a:ext uri="{FF2B5EF4-FFF2-40B4-BE49-F238E27FC236}">
                <a16:creationId xmlns:a16="http://schemas.microsoft.com/office/drawing/2014/main" id="{9E76BD65-9847-41A9-8F61-9E124B256B2D}"/>
              </a:ext>
            </a:extLst>
          </p:cNvPr>
          <p:cNvSpPr txBox="1">
            <a:spLocks noGrp="1"/>
          </p:cNvSpPr>
          <p:nvPr>
            <p:ph type="body" sz="quarter" idx="152" hasCustomPrompt="1"/>
          </p:nvPr>
        </p:nvSpPr>
        <p:spPr>
          <a:xfrm>
            <a:off x="17980082" y="3409570"/>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7" name="O">
            <a:extLst>
              <a:ext uri="{FF2B5EF4-FFF2-40B4-BE49-F238E27FC236}">
                <a16:creationId xmlns:a16="http://schemas.microsoft.com/office/drawing/2014/main" id="{C975F9F3-C8B1-4510-88B5-67FF2A6CFE9D}"/>
              </a:ext>
            </a:extLst>
          </p:cNvPr>
          <p:cNvSpPr txBox="1">
            <a:spLocks noGrp="1"/>
          </p:cNvSpPr>
          <p:nvPr>
            <p:ph type="body" sz="quarter" idx="153" hasCustomPrompt="1"/>
          </p:nvPr>
        </p:nvSpPr>
        <p:spPr>
          <a:xfrm>
            <a:off x="4374134" y="7658475"/>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8" name="Double Click to edit text">
            <a:extLst>
              <a:ext uri="{FF2B5EF4-FFF2-40B4-BE49-F238E27FC236}">
                <a16:creationId xmlns:a16="http://schemas.microsoft.com/office/drawing/2014/main" id="{940A9BEB-547D-4EF8-A84D-03C8E814EADD}"/>
              </a:ext>
            </a:extLst>
          </p:cNvPr>
          <p:cNvSpPr txBox="1">
            <a:spLocks noGrp="1"/>
          </p:cNvSpPr>
          <p:nvPr>
            <p:ph type="body" sz="quarter" idx="154" hasCustomPrompt="1"/>
          </p:nvPr>
        </p:nvSpPr>
        <p:spPr>
          <a:xfrm>
            <a:off x="2713753" y="10182828"/>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9" name="Title">
            <a:extLst>
              <a:ext uri="{FF2B5EF4-FFF2-40B4-BE49-F238E27FC236}">
                <a16:creationId xmlns:a16="http://schemas.microsoft.com/office/drawing/2014/main" id="{1AEF1BC6-59D6-4145-BC53-FC2A240F73E6}"/>
              </a:ext>
            </a:extLst>
          </p:cNvPr>
          <p:cNvSpPr txBox="1">
            <a:spLocks noGrp="1"/>
          </p:cNvSpPr>
          <p:nvPr>
            <p:ph type="body" sz="quarter" idx="155" hasCustomPrompt="1"/>
          </p:nvPr>
        </p:nvSpPr>
        <p:spPr>
          <a:xfrm>
            <a:off x="3374672" y="8876981"/>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50" name="O">
            <a:extLst>
              <a:ext uri="{FF2B5EF4-FFF2-40B4-BE49-F238E27FC236}">
                <a16:creationId xmlns:a16="http://schemas.microsoft.com/office/drawing/2014/main" id="{6FC70276-7BF7-4AEA-9D4F-0CCC9EA12F14}"/>
              </a:ext>
            </a:extLst>
          </p:cNvPr>
          <p:cNvSpPr txBox="1">
            <a:spLocks noGrp="1"/>
          </p:cNvSpPr>
          <p:nvPr>
            <p:ph type="body" sz="quarter" idx="156" hasCustomPrompt="1"/>
          </p:nvPr>
        </p:nvSpPr>
        <p:spPr>
          <a:xfrm>
            <a:off x="11676061" y="7658475"/>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51" name="Double Click to edit text">
            <a:extLst>
              <a:ext uri="{FF2B5EF4-FFF2-40B4-BE49-F238E27FC236}">
                <a16:creationId xmlns:a16="http://schemas.microsoft.com/office/drawing/2014/main" id="{E625D208-4BD7-44AC-9444-278019213AE2}"/>
              </a:ext>
            </a:extLst>
          </p:cNvPr>
          <p:cNvSpPr txBox="1">
            <a:spLocks noGrp="1"/>
          </p:cNvSpPr>
          <p:nvPr>
            <p:ph type="body" sz="quarter" idx="157" hasCustomPrompt="1"/>
          </p:nvPr>
        </p:nvSpPr>
        <p:spPr>
          <a:xfrm>
            <a:off x="10015680" y="10182828"/>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2" name="Title">
            <a:extLst>
              <a:ext uri="{FF2B5EF4-FFF2-40B4-BE49-F238E27FC236}">
                <a16:creationId xmlns:a16="http://schemas.microsoft.com/office/drawing/2014/main" id="{140140BB-8A53-4B33-AAA9-543BAA158904}"/>
              </a:ext>
            </a:extLst>
          </p:cNvPr>
          <p:cNvSpPr txBox="1">
            <a:spLocks noGrp="1"/>
          </p:cNvSpPr>
          <p:nvPr>
            <p:ph type="body" sz="quarter" idx="158" hasCustomPrompt="1"/>
          </p:nvPr>
        </p:nvSpPr>
        <p:spPr>
          <a:xfrm>
            <a:off x="10676599" y="8876981"/>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53" name="O">
            <a:extLst>
              <a:ext uri="{FF2B5EF4-FFF2-40B4-BE49-F238E27FC236}">
                <a16:creationId xmlns:a16="http://schemas.microsoft.com/office/drawing/2014/main" id="{82FDCE3C-3E2F-4122-9413-15CFC738AB12}"/>
              </a:ext>
            </a:extLst>
          </p:cNvPr>
          <p:cNvSpPr txBox="1">
            <a:spLocks noGrp="1"/>
          </p:cNvSpPr>
          <p:nvPr>
            <p:ph type="body" sz="quarter" idx="159" hasCustomPrompt="1"/>
          </p:nvPr>
        </p:nvSpPr>
        <p:spPr>
          <a:xfrm>
            <a:off x="18979544" y="7658475"/>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54" name="Double Click to edit text">
            <a:extLst>
              <a:ext uri="{FF2B5EF4-FFF2-40B4-BE49-F238E27FC236}">
                <a16:creationId xmlns:a16="http://schemas.microsoft.com/office/drawing/2014/main" id="{EAEB6B70-5699-430F-91A0-09F53D7A6383}"/>
              </a:ext>
            </a:extLst>
          </p:cNvPr>
          <p:cNvSpPr txBox="1">
            <a:spLocks noGrp="1"/>
          </p:cNvSpPr>
          <p:nvPr>
            <p:ph type="body" sz="quarter" idx="160" hasCustomPrompt="1"/>
          </p:nvPr>
        </p:nvSpPr>
        <p:spPr>
          <a:xfrm>
            <a:off x="17319163" y="10182828"/>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5" name="Title">
            <a:extLst>
              <a:ext uri="{FF2B5EF4-FFF2-40B4-BE49-F238E27FC236}">
                <a16:creationId xmlns:a16="http://schemas.microsoft.com/office/drawing/2014/main" id="{6318C0BC-7A20-4101-B21D-F2B39A7790B6}"/>
              </a:ext>
            </a:extLst>
          </p:cNvPr>
          <p:cNvSpPr txBox="1">
            <a:spLocks noGrp="1"/>
          </p:cNvSpPr>
          <p:nvPr>
            <p:ph type="body" sz="quarter" idx="161" hasCustomPrompt="1"/>
          </p:nvPr>
        </p:nvSpPr>
        <p:spPr>
          <a:xfrm>
            <a:off x="17980082" y="8876981"/>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1976011156"/>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2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6069B929-FD20-436D-B7A7-C803A2AE0A0E}"/>
              </a:ext>
            </a:extLst>
          </p:cNvPr>
          <p:cNvSpPr>
            <a:spLocks noGrp="1"/>
          </p:cNvSpPr>
          <p:nvPr>
            <p:ph type="pic" sz="quarter" idx="146" hasCustomPrompt="1"/>
          </p:nvPr>
        </p:nvSpPr>
        <p:spPr>
          <a:xfrm>
            <a:off x="16763999" y="-1"/>
            <a:ext cx="7620000" cy="13716000"/>
          </a:xfrm>
          <a:custGeom>
            <a:avLst/>
            <a:gdLst>
              <a:gd name="connsiteX0" fmla="*/ 0 w 7620000"/>
              <a:gd name="connsiteY0" fmla="*/ 0 h 13716000"/>
              <a:gd name="connsiteX1" fmla="*/ 7620000 w 7620000"/>
              <a:gd name="connsiteY1" fmla="*/ 0 h 13716000"/>
              <a:gd name="connsiteX2" fmla="*/ 7620000 w 7620000"/>
              <a:gd name="connsiteY2" fmla="*/ 13716000 h 13716000"/>
              <a:gd name="connsiteX3" fmla="*/ 0 w 76200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7620000" h="13716000">
                <a:moveTo>
                  <a:pt x="0" y="0"/>
                </a:moveTo>
                <a:lnTo>
                  <a:pt x="7620000" y="0"/>
                </a:lnTo>
                <a:lnTo>
                  <a:pt x="7620000"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140774247"/>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41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6069B929-FD20-436D-B7A7-C803A2AE0A0E}"/>
              </a:ext>
            </a:extLst>
          </p:cNvPr>
          <p:cNvSpPr>
            <a:spLocks noGrp="1"/>
          </p:cNvSpPr>
          <p:nvPr>
            <p:ph type="pic" sz="quarter" idx="146" hasCustomPrompt="1"/>
          </p:nvPr>
        </p:nvSpPr>
        <p:spPr>
          <a:xfrm>
            <a:off x="16763999" y="-1"/>
            <a:ext cx="7620000" cy="13716000"/>
          </a:xfrm>
          <a:custGeom>
            <a:avLst/>
            <a:gdLst>
              <a:gd name="connsiteX0" fmla="*/ 0 w 7620000"/>
              <a:gd name="connsiteY0" fmla="*/ 0 h 13716000"/>
              <a:gd name="connsiteX1" fmla="*/ 7620000 w 7620000"/>
              <a:gd name="connsiteY1" fmla="*/ 0 h 13716000"/>
              <a:gd name="connsiteX2" fmla="*/ 7620000 w 7620000"/>
              <a:gd name="connsiteY2" fmla="*/ 13716000 h 13716000"/>
              <a:gd name="connsiteX3" fmla="*/ 0 w 76200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7620000" h="13716000">
                <a:moveTo>
                  <a:pt x="0" y="0"/>
                </a:moveTo>
                <a:lnTo>
                  <a:pt x="7620000" y="0"/>
                </a:lnTo>
                <a:lnTo>
                  <a:pt x="7620000"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0" name="Text Placeholder 29">
            <a:extLst>
              <a:ext uri="{FF2B5EF4-FFF2-40B4-BE49-F238E27FC236}">
                <a16:creationId xmlns:a16="http://schemas.microsoft.com/office/drawing/2014/main" id="{BE676AC5-4B1D-4A76-A066-20E45DC41B64}"/>
              </a:ext>
            </a:extLst>
          </p:cNvPr>
          <p:cNvSpPr>
            <a:spLocks noGrp="1"/>
          </p:cNvSpPr>
          <p:nvPr>
            <p:ph type="body" sz="quarter" idx="182"/>
          </p:nvPr>
        </p:nvSpPr>
        <p:spPr>
          <a:xfrm>
            <a:off x="16763999" y="0"/>
            <a:ext cx="7620000" cy="13716000"/>
          </a:xfrm>
          <a:custGeom>
            <a:avLst/>
            <a:gdLst>
              <a:gd name="connsiteX0" fmla="*/ 0 w 7620000"/>
              <a:gd name="connsiteY0" fmla="*/ 0 h 13716000"/>
              <a:gd name="connsiteX1" fmla="*/ 7620000 w 7620000"/>
              <a:gd name="connsiteY1" fmla="*/ 0 h 13716000"/>
              <a:gd name="connsiteX2" fmla="*/ 7620000 w 7620000"/>
              <a:gd name="connsiteY2" fmla="*/ 13716000 h 13716000"/>
              <a:gd name="connsiteX3" fmla="*/ 0 w 76200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7620000" h="13716000">
                <a:moveTo>
                  <a:pt x="0" y="0"/>
                </a:moveTo>
                <a:lnTo>
                  <a:pt x="7620000" y="0"/>
                </a:lnTo>
                <a:lnTo>
                  <a:pt x="7620000" y="13716000"/>
                </a:lnTo>
                <a:lnTo>
                  <a:pt x="0" y="13716000"/>
                </a:lnTo>
                <a:close/>
              </a:path>
            </a:pathLst>
          </a:custGeom>
          <a:solidFill>
            <a:srgbClr val="1C1F25">
              <a:alpha val="60000"/>
            </a:srgbClr>
          </a:soli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4" name="Slide Number">
            <a:extLst>
              <a:ext uri="{FF2B5EF4-FFF2-40B4-BE49-F238E27FC236}">
                <a16:creationId xmlns:a16="http://schemas.microsoft.com/office/drawing/2014/main" id="{5B3E6962-A06A-412A-8431-DBB4835DF0E3}"/>
              </a:ext>
            </a:extLst>
          </p:cNvPr>
          <p:cNvSpPr txBox="1">
            <a:spLocks noGrp="1"/>
          </p:cNvSpPr>
          <p:nvPr>
            <p:ph type="sldNum" sz="quarter" idx="4294967295"/>
          </p:nvPr>
        </p:nvSpPr>
        <p:spPr>
          <a:xfrm>
            <a:off x="22921914" y="1209278"/>
            <a:ext cx="531810" cy="304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a:solidFill>
                  <a:srgbClr val="F7F9FF"/>
                </a:solidFill>
              </a:defRPr>
            </a:lvl1pPr>
          </a:lstStyle>
          <a:p>
            <a:fld id="{86CB4B4D-7CA3-9044-876B-883B54F8677D}" type="slidenum">
              <a:rPr sz="2000" b="0">
                <a:latin typeface="Work Sans Light"/>
              </a:rPr>
              <a:t>‹#›</a:t>
            </a:fld>
            <a:endParaRPr sz="2000" b="0" dirty="0">
              <a:latin typeface="Work Sans Light"/>
            </a:endParaRPr>
          </a:p>
        </p:txBody>
      </p:sp>
      <p:sp>
        <p:nvSpPr>
          <p:cNvPr id="9" name="">
            <a:extLst>
              <a:ext uri="{FF2B5EF4-FFF2-40B4-BE49-F238E27FC236}">
                <a16:creationId xmlns:a16="http://schemas.microsoft.com/office/drawing/2014/main" id="{DFE5F9AE-C0F1-4EF9-89B3-B0ECC6F2649D}"/>
              </a:ext>
            </a:extLst>
          </p:cNvPr>
          <p:cNvSpPr txBox="1"/>
          <p:nvPr userDrawn="1"/>
        </p:nvSpPr>
        <p:spPr>
          <a:xfrm>
            <a:off x="2620549" y="8233718"/>
            <a:ext cx="384721" cy="4616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r" defTabSz="914400">
              <a:lnSpc>
                <a:spcPct val="150000"/>
              </a:lnSpc>
              <a:defRPr b="0">
                <a:solidFill>
                  <a:srgbClr val="6A6E77"/>
                </a:solidFill>
                <a:latin typeface="linea-arrows-10"/>
                <a:ea typeface="linea-arrows-10"/>
                <a:cs typeface="linea-arrows-10"/>
                <a:sym typeface="linea-arrows-10"/>
              </a:defRPr>
            </a:lvl1pPr>
          </a:lstStyle>
          <a:p>
            <a:pPr>
              <a:lnSpc>
                <a:spcPct val="100000"/>
              </a:lnSpc>
            </a:pPr>
            <a:r>
              <a:rPr dirty="0"/>
              <a:t></a:t>
            </a:r>
          </a:p>
        </p:txBody>
      </p:sp>
      <p:sp>
        <p:nvSpPr>
          <p:cNvPr id="11" name="">
            <a:extLst>
              <a:ext uri="{FF2B5EF4-FFF2-40B4-BE49-F238E27FC236}">
                <a16:creationId xmlns:a16="http://schemas.microsoft.com/office/drawing/2014/main" id="{2B89CD1F-415C-41FB-B05B-9369F8189BF7}"/>
              </a:ext>
            </a:extLst>
          </p:cNvPr>
          <p:cNvSpPr txBox="1"/>
          <p:nvPr userDrawn="1"/>
        </p:nvSpPr>
        <p:spPr>
          <a:xfrm>
            <a:off x="2620549" y="9419051"/>
            <a:ext cx="384721" cy="4616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r" defTabSz="914400">
              <a:lnSpc>
                <a:spcPct val="150000"/>
              </a:lnSpc>
              <a:defRPr b="0">
                <a:solidFill>
                  <a:srgbClr val="6A6E77"/>
                </a:solidFill>
                <a:latin typeface="linea-arrows-10"/>
                <a:ea typeface="linea-arrows-10"/>
                <a:cs typeface="linea-arrows-10"/>
                <a:sym typeface="linea-arrows-10"/>
              </a:defRPr>
            </a:lvl1pPr>
          </a:lstStyle>
          <a:p>
            <a:pPr>
              <a:lnSpc>
                <a:spcPct val="100000"/>
              </a:lnSpc>
            </a:pPr>
            <a:r>
              <a:t></a:t>
            </a:r>
          </a:p>
        </p:txBody>
      </p:sp>
      <p:sp>
        <p:nvSpPr>
          <p:cNvPr id="13" name="">
            <a:extLst>
              <a:ext uri="{FF2B5EF4-FFF2-40B4-BE49-F238E27FC236}">
                <a16:creationId xmlns:a16="http://schemas.microsoft.com/office/drawing/2014/main" id="{6E3B161F-D6E9-4E9D-B08C-4585B61BB14F}"/>
              </a:ext>
            </a:extLst>
          </p:cNvPr>
          <p:cNvSpPr txBox="1"/>
          <p:nvPr userDrawn="1"/>
        </p:nvSpPr>
        <p:spPr>
          <a:xfrm>
            <a:off x="2620549" y="10604384"/>
            <a:ext cx="384721" cy="4616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r" defTabSz="914400">
              <a:lnSpc>
                <a:spcPct val="150000"/>
              </a:lnSpc>
              <a:defRPr b="0">
                <a:solidFill>
                  <a:srgbClr val="6A6E77"/>
                </a:solidFill>
                <a:latin typeface="linea-arrows-10"/>
                <a:ea typeface="linea-arrows-10"/>
                <a:cs typeface="linea-arrows-10"/>
                <a:sym typeface="linea-arrows-10"/>
              </a:defRPr>
            </a:lvl1pPr>
          </a:lstStyle>
          <a:p>
            <a:pPr>
              <a:lnSpc>
                <a:spcPct val="100000"/>
              </a:lnSpc>
            </a:pPr>
            <a:r>
              <a:t></a:t>
            </a:r>
          </a:p>
        </p:txBody>
      </p:sp>
      <p:sp>
        <p:nvSpPr>
          <p:cNvPr id="20" name="Rounded Rectangle">
            <a:extLst>
              <a:ext uri="{FF2B5EF4-FFF2-40B4-BE49-F238E27FC236}">
                <a16:creationId xmlns:a16="http://schemas.microsoft.com/office/drawing/2014/main" id="{A6076B9A-FC92-4507-91CC-9898727E1985}"/>
              </a:ext>
            </a:extLst>
          </p:cNvPr>
          <p:cNvSpPr/>
          <p:nvPr userDrawn="1"/>
        </p:nvSpPr>
        <p:spPr>
          <a:xfrm>
            <a:off x="2421069" y="8083550"/>
            <a:ext cx="10096501" cy="762000"/>
          </a:xfrm>
          <a:prstGeom prst="roundRect">
            <a:avLst>
              <a:gd name="adj" fmla="val 8333"/>
            </a:avLst>
          </a:prstGeom>
          <a:ln w="25400">
            <a:solidFill>
              <a:srgbClr val="A8ECDD"/>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21" name="Line">
            <a:extLst>
              <a:ext uri="{FF2B5EF4-FFF2-40B4-BE49-F238E27FC236}">
                <a16:creationId xmlns:a16="http://schemas.microsoft.com/office/drawing/2014/main" id="{6D9A16C2-DB81-4E04-92FF-7ADD627EC1B4}"/>
              </a:ext>
            </a:extLst>
          </p:cNvPr>
          <p:cNvSpPr/>
          <p:nvPr userDrawn="1"/>
        </p:nvSpPr>
        <p:spPr>
          <a:xfrm flipV="1">
            <a:off x="23187819" y="-1"/>
            <a:ext cx="0" cy="805543"/>
          </a:xfrm>
          <a:prstGeom prst="line">
            <a:avLst/>
          </a:prstGeom>
          <a:ln w="25400">
            <a:solidFill>
              <a:srgbClr val="F7F9FF"/>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26" name="Title">
            <a:extLst>
              <a:ext uri="{FF2B5EF4-FFF2-40B4-BE49-F238E27FC236}">
                <a16:creationId xmlns:a16="http://schemas.microsoft.com/office/drawing/2014/main" id="{C83B1E99-EF04-411F-B783-62D44E99E3E1}"/>
              </a:ext>
            </a:extLst>
          </p:cNvPr>
          <p:cNvSpPr txBox="1">
            <a:spLocks noGrp="1"/>
          </p:cNvSpPr>
          <p:nvPr>
            <p:ph type="body" sz="quarter" idx="141" hasCustomPrompt="1"/>
          </p:nvPr>
        </p:nvSpPr>
        <p:spPr>
          <a:xfrm>
            <a:off x="2414455" y="2487712"/>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7" name="Double Click to edit text">
            <a:extLst>
              <a:ext uri="{FF2B5EF4-FFF2-40B4-BE49-F238E27FC236}">
                <a16:creationId xmlns:a16="http://schemas.microsoft.com/office/drawing/2014/main" id="{3E1473E0-AE8D-41A3-9582-4232B62A5600}"/>
              </a:ext>
            </a:extLst>
          </p:cNvPr>
          <p:cNvSpPr txBox="1">
            <a:spLocks noGrp="1"/>
          </p:cNvSpPr>
          <p:nvPr>
            <p:ph type="body" sz="quarter" idx="142" hasCustomPrompt="1"/>
          </p:nvPr>
        </p:nvSpPr>
        <p:spPr>
          <a:xfrm>
            <a:off x="2414455" y="3847665"/>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Double Click to edit text">
            <a:extLst>
              <a:ext uri="{FF2B5EF4-FFF2-40B4-BE49-F238E27FC236}">
                <a16:creationId xmlns:a16="http://schemas.microsoft.com/office/drawing/2014/main" id="{24461D62-2FDF-4A94-A5CF-5293FA34ACE2}"/>
              </a:ext>
            </a:extLst>
          </p:cNvPr>
          <p:cNvSpPr txBox="1">
            <a:spLocks noGrp="1"/>
          </p:cNvSpPr>
          <p:nvPr>
            <p:ph type="body" sz="quarter" idx="143" hasCustomPrompt="1"/>
          </p:nvPr>
        </p:nvSpPr>
        <p:spPr>
          <a:xfrm>
            <a:off x="2414455" y="5233606"/>
            <a:ext cx="7213601" cy="92017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Title">
            <a:extLst>
              <a:ext uri="{FF2B5EF4-FFF2-40B4-BE49-F238E27FC236}">
                <a16:creationId xmlns:a16="http://schemas.microsoft.com/office/drawing/2014/main" id="{5670F4FF-C0B0-4255-A0F9-417F258F223A}"/>
              </a:ext>
            </a:extLst>
          </p:cNvPr>
          <p:cNvSpPr txBox="1">
            <a:spLocks noGrp="1"/>
          </p:cNvSpPr>
          <p:nvPr>
            <p:ph type="body" sz="quarter" idx="145" hasCustomPrompt="1"/>
          </p:nvPr>
        </p:nvSpPr>
        <p:spPr>
          <a:xfrm>
            <a:off x="18672898" y="2476094"/>
            <a:ext cx="1601140" cy="109941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000</a:t>
            </a:r>
          </a:p>
        </p:txBody>
      </p:sp>
      <p:sp>
        <p:nvSpPr>
          <p:cNvPr id="38" name="Double Click to edit text">
            <a:extLst>
              <a:ext uri="{FF2B5EF4-FFF2-40B4-BE49-F238E27FC236}">
                <a16:creationId xmlns:a16="http://schemas.microsoft.com/office/drawing/2014/main" id="{468901B6-81F6-4BD7-A3DF-BBE58F1C2C20}"/>
              </a:ext>
            </a:extLst>
          </p:cNvPr>
          <p:cNvSpPr txBox="1">
            <a:spLocks noGrp="1"/>
          </p:cNvSpPr>
          <p:nvPr>
            <p:ph type="body" sz="quarter" idx="149" hasCustomPrompt="1"/>
          </p:nvPr>
        </p:nvSpPr>
        <p:spPr>
          <a:xfrm>
            <a:off x="18672898" y="4191462"/>
            <a:ext cx="2689608" cy="76782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9" name="Title">
            <a:extLst>
              <a:ext uri="{FF2B5EF4-FFF2-40B4-BE49-F238E27FC236}">
                <a16:creationId xmlns:a16="http://schemas.microsoft.com/office/drawing/2014/main" id="{1EC1144D-B94B-47A4-A3C5-C567E3AD2D2C}"/>
              </a:ext>
            </a:extLst>
          </p:cNvPr>
          <p:cNvSpPr txBox="1">
            <a:spLocks noGrp="1"/>
          </p:cNvSpPr>
          <p:nvPr>
            <p:ph type="body" sz="quarter" idx="150" hasCustomPrompt="1"/>
          </p:nvPr>
        </p:nvSpPr>
        <p:spPr>
          <a:xfrm>
            <a:off x="18672898" y="5698719"/>
            <a:ext cx="1601140" cy="109941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000</a:t>
            </a:r>
          </a:p>
        </p:txBody>
      </p:sp>
      <p:sp>
        <p:nvSpPr>
          <p:cNvPr id="40" name="Double Click to edit text">
            <a:extLst>
              <a:ext uri="{FF2B5EF4-FFF2-40B4-BE49-F238E27FC236}">
                <a16:creationId xmlns:a16="http://schemas.microsoft.com/office/drawing/2014/main" id="{390B7A58-78A6-445D-B0C6-E95C62DDB184}"/>
              </a:ext>
            </a:extLst>
          </p:cNvPr>
          <p:cNvSpPr txBox="1">
            <a:spLocks noGrp="1"/>
          </p:cNvSpPr>
          <p:nvPr>
            <p:ph type="body" sz="quarter" idx="151" hasCustomPrompt="1"/>
          </p:nvPr>
        </p:nvSpPr>
        <p:spPr>
          <a:xfrm>
            <a:off x="18672898" y="7424973"/>
            <a:ext cx="2689608" cy="76782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1" name="Title">
            <a:extLst>
              <a:ext uri="{FF2B5EF4-FFF2-40B4-BE49-F238E27FC236}">
                <a16:creationId xmlns:a16="http://schemas.microsoft.com/office/drawing/2014/main" id="{EAB75D3B-01E2-4BF7-A456-338C048ADE32}"/>
              </a:ext>
            </a:extLst>
          </p:cNvPr>
          <p:cNvSpPr txBox="1">
            <a:spLocks noGrp="1"/>
          </p:cNvSpPr>
          <p:nvPr>
            <p:ph type="body" sz="quarter" idx="152" hasCustomPrompt="1"/>
          </p:nvPr>
        </p:nvSpPr>
        <p:spPr>
          <a:xfrm>
            <a:off x="18672898" y="8936981"/>
            <a:ext cx="1601140" cy="1099417"/>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000</a:t>
            </a:r>
          </a:p>
        </p:txBody>
      </p:sp>
      <p:sp>
        <p:nvSpPr>
          <p:cNvPr id="42" name="Double Click to edit text">
            <a:extLst>
              <a:ext uri="{FF2B5EF4-FFF2-40B4-BE49-F238E27FC236}">
                <a16:creationId xmlns:a16="http://schemas.microsoft.com/office/drawing/2014/main" id="{9231BF6C-4F0C-4FE1-929B-8FFF3D2CFF9B}"/>
              </a:ext>
            </a:extLst>
          </p:cNvPr>
          <p:cNvSpPr txBox="1">
            <a:spLocks noGrp="1"/>
          </p:cNvSpPr>
          <p:nvPr>
            <p:ph type="body" sz="quarter" idx="153" hasCustomPrompt="1"/>
          </p:nvPr>
        </p:nvSpPr>
        <p:spPr>
          <a:xfrm>
            <a:off x="18672898" y="10650535"/>
            <a:ext cx="2689608" cy="767824"/>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6" name="Double Click to edit text">
            <a:extLst>
              <a:ext uri="{FF2B5EF4-FFF2-40B4-BE49-F238E27FC236}">
                <a16:creationId xmlns:a16="http://schemas.microsoft.com/office/drawing/2014/main" id="{6007B6C1-86B6-45FC-A26A-270A7DB3D316}"/>
              </a:ext>
            </a:extLst>
          </p:cNvPr>
          <p:cNvSpPr txBox="1">
            <a:spLocks noGrp="1"/>
          </p:cNvSpPr>
          <p:nvPr>
            <p:ph type="body" sz="quarter" idx="183" hasCustomPrompt="1"/>
          </p:nvPr>
        </p:nvSpPr>
        <p:spPr>
          <a:xfrm>
            <a:off x="3304041" y="8334176"/>
            <a:ext cx="6324016"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1"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7" name="Double Click to edit text">
            <a:extLst>
              <a:ext uri="{FF2B5EF4-FFF2-40B4-BE49-F238E27FC236}">
                <a16:creationId xmlns:a16="http://schemas.microsoft.com/office/drawing/2014/main" id="{4633C168-5D67-4A79-B25D-07659D3478DD}"/>
              </a:ext>
            </a:extLst>
          </p:cNvPr>
          <p:cNvSpPr txBox="1">
            <a:spLocks noGrp="1"/>
          </p:cNvSpPr>
          <p:nvPr>
            <p:ph type="body" sz="quarter" idx="184" hasCustomPrompt="1"/>
          </p:nvPr>
        </p:nvSpPr>
        <p:spPr>
          <a:xfrm>
            <a:off x="3304041" y="9518451"/>
            <a:ext cx="6324016"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8" name="Double Click to edit text">
            <a:extLst>
              <a:ext uri="{FF2B5EF4-FFF2-40B4-BE49-F238E27FC236}">
                <a16:creationId xmlns:a16="http://schemas.microsoft.com/office/drawing/2014/main" id="{41F1F9BD-CC9B-4C31-B693-78C44BAFAC0E}"/>
              </a:ext>
            </a:extLst>
          </p:cNvPr>
          <p:cNvSpPr txBox="1">
            <a:spLocks noGrp="1"/>
          </p:cNvSpPr>
          <p:nvPr>
            <p:ph type="body" sz="quarter" idx="185" hasCustomPrompt="1"/>
          </p:nvPr>
        </p:nvSpPr>
        <p:spPr>
          <a:xfrm>
            <a:off x="3304041" y="10699551"/>
            <a:ext cx="6324016"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051055269"/>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0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0C966F85-0FDA-4B25-9FE3-3E0168B99118}"/>
              </a:ext>
            </a:extLst>
          </p:cNvPr>
          <p:cNvSpPr>
            <a:spLocks noGrp="1"/>
          </p:cNvSpPr>
          <p:nvPr>
            <p:ph type="pic" sz="quarter" idx="137" hasCustomPrompt="1"/>
          </p:nvPr>
        </p:nvSpPr>
        <p:spPr>
          <a:xfrm>
            <a:off x="-1" y="-15346"/>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734DF7C3-C472-4234-9014-000669C743C5}"/>
              </a:ext>
            </a:extLst>
          </p:cNvPr>
          <p:cNvSpPr>
            <a:spLocks noGrp="1"/>
          </p:cNvSpPr>
          <p:nvPr>
            <p:ph type="pic" sz="quarter" idx="138" hasCustomPrompt="1"/>
          </p:nvPr>
        </p:nvSpPr>
        <p:spPr>
          <a:xfrm>
            <a:off x="4876799" y="-15346"/>
            <a:ext cx="4876800" cy="4876801"/>
          </a:xfrm>
          <a:custGeom>
            <a:avLst/>
            <a:gdLst>
              <a:gd name="connsiteX0" fmla="*/ 0 w 4876800"/>
              <a:gd name="connsiteY0" fmla="*/ 0 h 4876801"/>
              <a:gd name="connsiteX1" fmla="*/ 4876800 w 4876800"/>
              <a:gd name="connsiteY1" fmla="*/ 0 h 4876801"/>
              <a:gd name="connsiteX2" fmla="*/ 4876800 w 4876800"/>
              <a:gd name="connsiteY2" fmla="*/ 4876801 h 4876801"/>
              <a:gd name="connsiteX3" fmla="*/ 0 w 4876800"/>
              <a:gd name="connsiteY3" fmla="*/ 4876801 h 4876801"/>
            </a:gdLst>
            <a:ahLst/>
            <a:cxnLst>
              <a:cxn ang="0">
                <a:pos x="connsiteX0" y="connsiteY0"/>
              </a:cxn>
              <a:cxn ang="0">
                <a:pos x="connsiteX1" y="connsiteY1"/>
              </a:cxn>
              <a:cxn ang="0">
                <a:pos x="connsiteX2" y="connsiteY2"/>
              </a:cxn>
              <a:cxn ang="0">
                <a:pos x="connsiteX3" y="connsiteY3"/>
              </a:cxn>
            </a:cxnLst>
            <a:rect l="l" t="t" r="r" b="b"/>
            <a:pathLst>
              <a:path w="4876800" h="4876801">
                <a:moveTo>
                  <a:pt x="0" y="0"/>
                </a:moveTo>
                <a:lnTo>
                  <a:pt x="4876800" y="0"/>
                </a:lnTo>
                <a:lnTo>
                  <a:pt x="4876800" y="4876801"/>
                </a:lnTo>
                <a:lnTo>
                  <a:pt x="0" y="48768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20A09774-B9EF-4B2C-9FE5-C6526B06E298}"/>
              </a:ext>
            </a:extLst>
          </p:cNvPr>
          <p:cNvSpPr>
            <a:spLocks noGrp="1"/>
          </p:cNvSpPr>
          <p:nvPr>
            <p:ph type="pic" sz="quarter" idx="139" hasCustomPrompt="1"/>
          </p:nvPr>
        </p:nvSpPr>
        <p:spPr>
          <a:xfrm>
            <a:off x="9753599" y="-15346"/>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Picture Placeholder 27">
            <a:extLst>
              <a:ext uri="{FF2B5EF4-FFF2-40B4-BE49-F238E27FC236}">
                <a16:creationId xmlns:a16="http://schemas.microsoft.com/office/drawing/2014/main" id="{BEC9E545-0DA3-4CAB-AD2F-CA971A12E167}"/>
              </a:ext>
            </a:extLst>
          </p:cNvPr>
          <p:cNvSpPr>
            <a:spLocks noGrp="1"/>
          </p:cNvSpPr>
          <p:nvPr>
            <p:ph type="pic" sz="quarter" idx="140" hasCustomPrompt="1"/>
          </p:nvPr>
        </p:nvSpPr>
        <p:spPr>
          <a:xfrm>
            <a:off x="14630399" y="-15346"/>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9" name="Picture Placeholder 28">
            <a:extLst>
              <a:ext uri="{FF2B5EF4-FFF2-40B4-BE49-F238E27FC236}">
                <a16:creationId xmlns:a16="http://schemas.microsoft.com/office/drawing/2014/main" id="{C156F1F2-B7F0-475A-937F-5577F03154CC}"/>
              </a:ext>
            </a:extLst>
          </p:cNvPr>
          <p:cNvSpPr>
            <a:spLocks noGrp="1"/>
          </p:cNvSpPr>
          <p:nvPr>
            <p:ph type="pic" sz="quarter" idx="141" hasCustomPrompt="1"/>
          </p:nvPr>
        </p:nvSpPr>
        <p:spPr>
          <a:xfrm>
            <a:off x="19507199" y="-15346"/>
            <a:ext cx="4876800" cy="4876801"/>
          </a:xfrm>
          <a:custGeom>
            <a:avLst/>
            <a:gdLst>
              <a:gd name="connsiteX0" fmla="*/ 0 w 4876800"/>
              <a:gd name="connsiteY0" fmla="*/ 0 h 4876801"/>
              <a:gd name="connsiteX1" fmla="*/ 4876800 w 4876800"/>
              <a:gd name="connsiteY1" fmla="*/ 0 h 4876801"/>
              <a:gd name="connsiteX2" fmla="*/ 4876800 w 4876800"/>
              <a:gd name="connsiteY2" fmla="*/ 4876801 h 4876801"/>
              <a:gd name="connsiteX3" fmla="*/ 0 w 4876800"/>
              <a:gd name="connsiteY3" fmla="*/ 4876801 h 4876801"/>
            </a:gdLst>
            <a:ahLst/>
            <a:cxnLst>
              <a:cxn ang="0">
                <a:pos x="connsiteX0" y="connsiteY0"/>
              </a:cxn>
              <a:cxn ang="0">
                <a:pos x="connsiteX1" y="connsiteY1"/>
              </a:cxn>
              <a:cxn ang="0">
                <a:pos x="connsiteX2" y="connsiteY2"/>
              </a:cxn>
              <a:cxn ang="0">
                <a:pos x="connsiteX3" y="connsiteY3"/>
              </a:cxn>
            </a:cxnLst>
            <a:rect l="l" t="t" r="r" b="b"/>
            <a:pathLst>
              <a:path w="4876800" h="4876801">
                <a:moveTo>
                  <a:pt x="0" y="0"/>
                </a:moveTo>
                <a:lnTo>
                  <a:pt x="4876800" y="0"/>
                </a:lnTo>
                <a:lnTo>
                  <a:pt x="4876800" y="4876801"/>
                </a:lnTo>
                <a:lnTo>
                  <a:pt x="0" y="48768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06932913"/>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Main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4D6BC9B-9444-4C38-A529-1AE5B58BF42D}"/>
              </a:ext>
            </a:extLst>
          </p:cNvPr>
          <p:cNvSpPr>
            <a:spLocks noGrp="1"/>
          </p:cNvSpPr>
          <p:nvPr>
            <p:ph type="pic" sz="quarter" idx="136" hasCustomPrompt="1"/>
          </p:nvPr>
        </p:nvSpPr>
        <p:spPr>
          <a:xfrm>
            <a:off x="12191999" y="2415315"/>
            <a:ext cx="9779000" cy="11303001"/>
          </a:xfrm>
          <a:custGeom>
            <a:avLst/>
            <a:gdLst>
              <a:gd name="connsiteX0" fmla="*/ 0 w 9779000"/>
              <a:gd name="connsiteY0" fmla="*/ 0 h 11303001"/>
              <a:gd name="connsiteX1" fmla="*/ 9779000 w 9779000"/>
              <a:gd name="connsiteY1" fmla="*/ 0 h 11303001"/>
              <a:gd name="connsiteX2" fmla="*/ 9779000 w 9779000"/>
              <a:gd name="connsiteY2" fmla="*/ 11303001 h 11303001"/>
              <a:gd name="connsiteX3" fmla="*/ 0 w 9779000"/>
              <a:gd name="connsiteY3" fmla="*/ 11303001 h 11303001"/>
            </a:gdLst>
            <a:ahLst/>
            <a:cxnLst>
              <a:cxn ang="0">
                <a:pos x="connsiteX0" y="connsiteY0"/>
              </a:cxn>
              <a:cxn ang="0">
                <a:pos x="connsiteX1" y="connsiteY1"/>
              </a:cxn>
              <a:cxn ang="0">
                <a:pos x="connsiteX2" y="connsiteY2"/>
              </a:cxn>
              <a:cxn ang="0">
                <a:pos x="connsiteX3" y="connsiteY3"/>
              </a:cxn>
            </a:cxnLst>
            <a:rect l="l" t="t" r="r" b="b"/>
            <a:pathLst>
              <a:path w="9779000" h="11303001">
                <a:moveTo>
                  <a:pt x="0" y="0"/>
                </a:moveTo>
                <a:lnTo>
                  <a:pt x="9779000" y="0"/>
                </a:lnTo>
                <a:lnTo>
                  <a:pt x="9779000" y="11303001"/>
                </a:lnTo>
                <a:lnTo>
                  <a:pt x="0" y="11303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734277753"/>
      </p:ext>
    </p:extLst>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01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0C966F85-0FDA-4B25-9FE3-3E0168B99118}"/>
              </a:ext>
            </a:extLst>
          </p:cNvPr>
          <p:cNvSpPr>
            <a:spLocks noGrp="1"/>
          </p:cNvSpPr>
          <p:nvPr>
            <p:ph type="pic" sz="quarter" idx="137" hasCustomPrompt="1"/>
          </p:nvPr>
        </p:nvSpPr>
        <p:spPr>
          <a:xfrm>
            <a:off x="-1" y="-15346"/>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734DF7C3-C472-4234-9014-000669C743C5}"/>
              </a:ext>
            </a:extLst>
          </p:cNvPr>
          <p:cNvSpPr>
            <a:spLocks noGrp="1"/>
          </p:cNvSpPr>
          <p:nvPr>
            <p:ph type="pic" sz="quarter" idx="138" hasCustomPrompt="1"/>
          </p:nvPr>
        </p:nvSpPr>
        <p:spPr>
          <a:xfrm>
            <a:off x="4876799" y="-15346"/>
            <a:ext cx="4876800" cy="4876801"/>
          </a:xfrm>
          <a:custGeom>
            <a:avLst/>
            <a:gdLst>
              <a:gd name="connsiteX0" fmla="*/ 0 w 4876800"/>
              <a:gd name="connsiteY0" fmla="*/ 0 h 4876801"/>
              <a:gd name="connsiteX1" fmla="*/ 4876800 w 4876800"/>
              <a:gd name="connsiteY1" fmla="*/ 0 h 4876801"/>
              <a:gd name="connsiteX2" fmla="*/ 4876800 w 4876800"/>
              <a:gd name="connsiteY2" fmla="*/ 4876801 h 4876801"/>
              <a:gd name="connsiteX3" fmla="*/ 0 w 4876800"/>
              <a:gd name="connsiteY3" fmla="*/ 4876801 h 4876801"/>
            </a:gdLst>
            <a:ahLst/>
            <a:cxnLst>
              <a:cxn ang="0">
                <a:pos x="connsiteX0" y="connsiteY0"/>
              </a:cxn>
              <a:cxn ang="0">
                <a:pos x="connsiteX1" y="connsiteY1"/>
              </a:cxn>
              <a:cxn ang="0">
                <a:pos x="connsiteX2" y="connsiteY2"/>
              </a:cxn>
              <a:cxn ang="0">
                <a:pos x="connsiteX3" y="connsiteY3"/>
              </a:cxn>
            </a:cxnLst>
            <a:rect l="l" t="t" r="r" b="b"/>
            <a:pathLst>
              <a:path w="4876800" h="4876801">
                <a:moveTo>
                  <a:pt x="0" y="0"/>
                </a:moveTo>
                <a:lnTo>
                  <a:pt x="4876800" y="0"/>
                </a:lnTo>
                <a:lnTo>
                  <a:pt x="4876800" y="4876801"/>
                </a:lnTo>
                <a:lnTo>
                  <a:pt x="0" y="48768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20A09774-B9EF-4B2C-9FE5-C6526B06E298}"/>
              </a:ext>
            </a:extLst>
          </p:cNvPr>
          <p:cNvSpPr>
            <a:spLocks noGrp="1"/>
          </p:cNvSpPr>
          <p:nvPr>
            <p:ph type="pic" sz="quarter" idx="139" hasCustomPrompt="1"/>
          </p:nvPr>
        </p:nvSpPr>
        <p:spPr>
          <a:xfrm>
            <a:off x="9753599" y="-15346"/>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Picture Placeholder 27">
            <a:extLst>
              <a:ext uri="{FF2B5EF4-FFF2-40B4-BE49-F238E27FC236}">
                <a16:creationId xmlns:a16="http://schemas.microsoft.com/office/drawing/2014/main" id="{BEC9E545-0DA3-4CAB-AD2F-CA971A12E167}"/>
              </a:ext>
            </a:extLst>
          </p:cNvPr>
          <p:cNvSpPr>
            <a:spLocks noGrp="1"/>
          </p:cNvSpPr>
          <p:nvPr>
            <p:ph type="pic" sz="quarter" idx="140" hasCustomPrompt="1"/>
          </p:nvPr>
        </p:nvSpPr>
        <p:spPr>
          <a:xfrm>
            <a:off x="14630399" y="-15346"/>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9" name="Picture Placeholder 28">
            <a:extLst>
              <a:ext uri="{FF2B5EF4-FFF2-40B4-BE49-F238E27FC236}">
                <a16:creationId xmlns:a16="http://schemas.microsoft.com/office/drawing/2014/main" id="{C156F1F2-B7F0-475A-937F-5577F03154CC}"/>
              </a:ext>
            </a:extLst>
          </p:cNvPr>
          <p:cNvSpPr>
            <a:spLocks noGrp="1"/>
          </p:cNvSpPr>
          <p:nvPr>
            <p:ph type="pic" sz="quarter" idx="141" hasCustomPrompt="1"/>
          </p:nvPr>
        </p:nvSpPr>
        <p:spPr>
          <a:xfrm>
            <a:off x="19507199" y="-15346"/>
            <a:ext cx="4876800" cy="4876801"/>
          </a:xfrm>
          <a:custGeom>
            <a:avLst/>
            <a:gdLst>
              <a:gd name="connsiteX0" fmla="*/ 0 w 4876800"/>
              <a:gd name="connsiteY0" fmla="*/ 0 h 4876801"/>
              <a:gd name="connsiteX1" fmla="*/ 4876800 w 4876800"/>
              <a:gd name="connsiteY1" fmla="*/ 0 h 4876801"/>
              <a:gd name="connsiteX2" fmla="*/ 4876800 w 4876800"/>
              <a:gd name="connsiteY2" fmla="*/ 4876801 h 4876801"/>
              <a:gd name="connsiteX3" fmla="*/ 0 w 4876800"/>
              <a:gd name="connsiteY3" fmla="*/ 4876801 h 4876801"/>
            </a:gdLst>
            <a:ahLst/>
            <a:cxnLst>
              <a:cxn ang="0">
                <a:pos x="connsiteX0" y="connsiteY0"/>
              </a:cxn>
              <a:cxn ang="0">
                <a:pos x="connsiteX1" y="connsiteY1"/>
              </a:cxn>
              <a:cxn ang="0">
                <a:pos x="connsiteX2" y="connsiteY2"/>
              </a:cxn>
              <a:cxn ang="0">
                <a:pos x="connsiteX3" y="connsiteY3"/>
              </a:cxn>
            </a:cxnLst>
            <a:rect l="l" t="t" r="r" b="b"/>
            <a:pathLst>
              <a:path w="4876800" h="4876801">
                <a:moveTo>
                  <a:pt x="0" y="0"/>
                </a:moveTo>
                <a:lnTo>
                  <a:pt x="4876800" y="0"/>
                </a:lnTo>
                <a:lnTo>
                  <a:pt x="4876800" y="4876801"/>
                </a:lnTo>
                <a:lnTo>
                  <a:pt x="0" y="48768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1" name="O">
            <a:extLst>
              <a:ext uri="{FF2B5EF4-FFF2-40B4-BE49-F238E27FC236}">
                <a16:creationId xmlns:a16="http://schemas.microsoft.com/office/drawing/2014/main" id="{7A9B1175-2503-44E5-BBCC-3D13607E355E}"/>
              </a:ext>
            </a:extLst>
          </p:cNvPr>
          <p:cNvSpPr txBox="1">
            <a:spLocks noGrp="1"/>
          </p:cNvSpPr>
          <p:nvPr>
            <p:ph type="body" sz="quarter" idx="153" hasCustomPrompt="1"/>
          </p:nvPr>
        </p:nvSpPr>
        <p:spPr>
          <a:xfrm>
            <a:off x="4374134" y="7658475"/>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2" name="Double Click to edit text">
            <a:extLst>
              <a:ext uri="{FF2B5EF4-FFF2-40B4-BE49-F238E27FC236}">
                <a16:creationId xmlns:a16="http://schemas.microsoft.com/office/drawing/2014/main" id="{C9B98743-3D97-475A-843D-1273BF920DE5}"/>
              </a:ext>
            </a:extLst>
          </p:cNvPr>
          <p:cNvSpPr txBox="1">
            <a:spLocks noGrp="1"/>
          </p:cNvSpPr>
          <p:nvPr>
            <p:ph type="body" sz="quarter" idx="154" hasCustomPrompt="1"/>
          </p:nvPr>
        </p:nvSpPr>
        <p:spPr>
          <a:xfrm>
            <a:off x="2713753" y="10182828"/>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3" name="Title">
            <a:extLst>
              <a:ext uri="{FF2B5EF4-FFF2-40B4-BE49-F238E27FC236}">
                <a16:creationId xmlns:a16="http://schemas.microsoft.com/office/drawing/2014/main" id="{12456118-9AFF-417A-AE56-83148F9B1079}"/>
              </a:ext>
            </a:extLst>
          </p:cNvPr>
          <p:cNvSpPr txBox="1">
            <a:spLocks noGrp="1"/>
          </p:cNvSpPr>
          <p:nvPr>
            <p:ph type="body" sz="quarter" idx="155" hasCustomPrompt="1"/>
          </p:nvPr>
        </p:nvSpPr>
        <p:spPr>
          <a:xfrm>
            <a:off x="3374672" y="8876981"/>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4" name="O">
            <a:extLst>
              <a:ext uri="{FF2B5EF4-FFF2-40B4-BE49-F238E27FC236}">
                <a16:creationId xmlns:a16="http://schemas.microsoft.com/office/drawing/2014/main" id="{10653F4F-E0EC-4DA1-B3C4-D2D51AF973C0}"/>
              </a:ext>
            </a:extLst>
          </p:cNvPr>
          <p:cNvSpPr txBox="1">
            <a:spLocks noGrp="1"/>
          </p:cNvSpPr>
          <p:nvPr>
            <p:ph type="body" sz="quarter" idx="156" hasCustomPrompt="1"/>
          </p:nvPr>
        </p:nvSpPr>
        <p:spPr>
          <a:xfrm>
            <a:off x="11676061" y="7658475"/>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5" name="Double Click to edit text">
            <a:extLst>
              <a:ext uri="{FF2B5EF4-FFF2-40B4-BE49-F238E27FC236}">
                <a16:creationId xmlns:a16="http://schemas.microsoft.com/office/drawing/2014/main" id="{EF599A53-3E7D-403E-B11F-4C771849B7B6}"/>
              </a:ext>
            </a:extLst>
          </p:cNvPr>
          <p:cNvSpPr txBox="1">
            <a:spLocks noGrp="1"/>
          </p:cNvSpPr>
          <p:nvPr>
            <p:ph type="body" sz="quarter" idx="157" hasCustomPrompt="1"/>
          </p:nvPr>
        </p:nvSpPr>
        <p:spPr>
          <a:xfrm>
            <a:off x="10015680" y="10182828"/>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6" name="Title">
            <a:extLst>
              <a:ext uri="{FF2B5EF4-FFF2-40B4-BE49-F238E27FC236}">
                <a16:creationId xmlns:a16="http://schemas.microsoft.com/office/drawing/2014/main" id="{6A37721C-DE45-4440-9221-9F8F8E409E6E}"/>
              </a:ext>
            </a:extLst>
          </p:cNvPr>
          <p:cNvSpPr txBox="1">
            <a:spLocks noGrp="1"/>
          </p:cNvSpPr>
          <p:nvPr>
            <p:ph type="body" sz="quarter" idx="158" hasCustomPrompt="1"/>
          </p:nvPr>
        </p:nvSpPr>
        <p:spPr>
          <a:xfrm>
            <a:off x="10676599" y="8876981"/>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7" name="O">
            <a:extLst>
              <a:ext uri="{FF2B5EF4-FFF2-40B4-BE49-F238E27FC236}">
                <a16:creationId xmlns:a16="http://schemas.microsoft.com/office/drawing/2014/main" id="{837E3D74-7546-4D56-92BD-11D6F5EFA9E6}"/>
              </a:ext>
            </a:extLst>
          </p:cNvPr>
          <p:cNvSpPr txBox="1">
            <a:spLocks noGrp="1"/>
          </p:cNvSpPr>
          <p:nvPr>
            <p:ph type="body" sz="quarter" idx="159" hasCustomPrompt="1"/>
          </p:nvPr>
        </p:nvSpPr>
        <p:spPr>
          <a:xfrm>
            <a:off x="18979544" y="7658475"/>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8" name="Double Click to edit text">
            <a:extLst>
              <a:ext uri="{FF2B5EF4-FFF2-40B4-BE49-F238E27FC236}">
                <a16:creationId xmlns:a16="http://schemas.microsoft.com/office/drawing/2014/main" id="{9485B7CE-2AF0-4C5B-9C20-B8C362DB5B04}"/>
              </a:ext>
            </a:extLst>
          </p:cNvPr>
          <p:cNvSpPr txBox="1">
            <a:spLocks noGrp="1"/>
          </p:cNvSpPr>
          <p:nvPr>
            <p:ph type="body" sz="quarter" idx="160" hasCustomPrompt="1"/>
          </p:nvPr>
        </p:nvSpPr>
        <p:spPr>
          <a:xfrm>
            <a:off x="17319163" y="10182828"/>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9" name="Title">
            <a:extLst>
              <a:ext uri="{FF2B5EF4-FFF2-40B4-BE49-F238E27FC236}">
                <a16:creationId xmlns:a16="http://schemas.microsoft.com/office/drawing/2014/main" id="{ECF6F7AC-54CE-4AD5-A2D8-2BE2A99D3633}"/>
              </a:ext>
            </a:extLst>
          </p:cNvPr>
          <p:cNvSpPr txBox="1">
            <a:spLocks noGrp="1"/>
          </p:cNvSpPr>
          <p:nvPr>
            <p:ph type="body" sz="quarter" idx="161" hasCustomPrompt="1"/>
          </p:nvPr>
        </p:nvSpPr>
        <p:spPr>
          <a:xfrm>
            <a:off x="17980082" y="8876981"/>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1" name="Title">
            <a:extLst>
              <a:ext uri="{FF2B5EF4-FFF2-40B4-BE49-F238E27FC236}">
                <a16:creationId xmlns:a16="http://schemas.microsoft.com/office/drawing/2014/main" id="{C9BD47AC-9F8C-436F-833C-E84AADA6FE71}"/>
              </a:ext>
            </a:extLst>
          </p:cNvPr>
          <p:cNvSpPr txBox="1">
            <a:spLocks noGrp="1"/>
          </p:cNvSpPr>
          <p:nvPr>
            <p:ph type="body" sz="quarter" idx="162" hasCustomPrompt="1"/>
          </p:nvPr>
        </p:nvSpPr>
        <p:spPr>
          <a:xfrm>
            <a:off x="8210936" y="5882921"/>
            <a:ext cx="7956164" cy="1052778"/>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3891833713"/>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41_Main Slide">
    <p:bg>
      <p:bgPr>
        <a:solidFill>
          <a:srgbClr val="1C1F25"/>
        </a:solidFill>
        <a:effectLst/>
      </p:bgPr>
    </p:bg>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397D5E3A-855F-4BD5-9F86-B7AB43A185C5}"/>
              </a:ext>
            </a:extLst>
          </p:cNvPr>
          <p:cNvSpPr>
            <a:spLocks noGrp="1"/>
          </p:cNvSpPr>
          <p:nvPr>
            <p:ph type="pic" sz="quarter" idx="140" hasCustomPrompt="1"/>
          </p:nvPr>
        </p:nvSpPr>
        <p:spPr>
          <a:xfrm>
            <a:off x="-1"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2" name="Picture Placeholder 21">
            <a:extLst>
              <a:ext uri="{FF2B5EF4-FFF2-40B4-BE49-F238E27FC236}">
                <a16:creationId xmlns:a16="http://schemas.microsoft.com/office/drawing/2014/main" id="{3EB9D325-E706-4E70-9BF0-2825550CD329}"/>
              </a:ext>
            </a:extLst>
          </p:cNvPr>
          <p:cNvSpPr>
            <a:spLocks noGrp="1"/>
          </p:cNvSpPr>
          <p:nvPr>
            <p:ph type="pic" sz="quarter" idx="141" hasCustomPrompt="1"/>
          </p:nvPr>
        </p:nvSpPr>
        <p:spPr>
          <a:xfrm>
            <a:off x="4876799"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3" name="Picture Placeholder 22">
            <a:extLst>
              <a:ext uri="{FF2B5EF4-FFF2-40B4-BE49-F238E27FC236}">
                <a16:creationId xmlns:a16="http://schemas.microsoft.com/office/drawing/2014/main" id="{28914058-E762-49C7-9E70-AC5B4E720ECA}"/>
              </a:ext>
            </a:extLst>
          </p:cNvPr>
          <p:cNvSpPr>
            <a:spLocks noGrp="1"/>
          </p:cNvSpPr>
          <p:nvPr>
            <p:ph type="pic" sz="quarter" idx="142" hasCustomPrompt="1"/>
          </p:nvPr>
        </p:nvSpPr>
        <p:spPr>
          <a:xfrm>
            <a:off x="9753599"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0B0A7455-E0BE-44F5-9F1B-E9EE0990A43B}"/>
              </a:ext>
            </a:extLst>
          </p:cNvPr>
          <p:cNvSpPr>
            <a:spLocks noGrp="1"/>
          </p:cNvSpPr>
          <p:nvPr>
            <p:ph type="pic" sz="quarter" idx="143" hasCustomPrompt="1"/>
          </p:nvPr>
        </p:nvSpPr>
        <p:spPr>
          <a:xfrm>
            <a:off x="14630399"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28D127FF-1C06-4EF0-BD8F-284DB85BED33}"/>
              </a:ext>
            </a:extLst>
          </p:cNvPr>
          <p:cNvSpPr>
            <a:spLocks noGrp="1"/>
          </p:cNvSpPr>
          <p:nvPr>
            <p:ph type="pic" sz="quarter" idx="144" hasCustomPrompt="1"/>
          </p:nvPr>
        </p:nvSpPr>
        <p:spPr>
          <a:xfrm>
            <a:off x="19507199"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817776705"/>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02_Main Slide">
    <p:bg>
      <p:bgPr>
        <a:solidFill>
          <a:srgbClr val="1C1F25"/>
        </a:solidFill>
        <a:effectLst/>
      </p:bgPr>
    </p:bg>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397D5E3A-855F-4BD5-9F86-B7AB43A185C5}"/>
              </a:ext>
            </a:extLst>
          </p:cNvPr>
          <p:cNvSpPr>
            <a:spLocks noGrp="1"/>
          </p:cNvSpPr>
          <p:nvPr>
            <p:ph type="pic" sz="quarter" idx="140" hasCustomPrompt="1"/>
          </p:nvPr>
        </p:nvSpPr>
        <p:spPr>
          <a:xfrm>
            <a:off x="-1"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2" name="Picture Placeholder 21">
            <a:extLst>
              <a:ext uri="{FF2B5EF4-FFF2-40B4-BE49-F238E27FC236}">
                <a16:creationId xmlns:a16="http://schemas.microsoft.com/office/drawing/2014/main" id="{3EB9D325-E706-4E70-9BF0-2825550CD329}"/>
              </a:ext>
            </a:extLst>
          </p:cNvPr>
          <p:cNvSpPr>
            <a:spLocks noGrp="1"/>
          </p:cNvSpPr>
          <p:nvPr>
            <p:ph type="pic" sz="quarter" idx="141" hasCustomPrompt="1"/>
          </p:nvPr>
        </p:nvSpPr>
        <p:spPr>
          <a:xfrm>
            <a:off x="4876799"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3" name="Picture Placeholder 22">
            <a:extLst>
              <a:ext uri="{FF2B5EF4-FFF2-40B4-BE49-F238E27FC236}">
                <a16:creationId xmlns:a16="http://schemas.microsoft.com/office/drawing/2014/main" id="{28914058-E762-49C7-9E70-AC5B4E720ECA}"/>
              </a:ext>
            </a:extLst>
          </p:cNvPr>
          <p:cNvSpPr>
            <a:spLocks noGrp="1"/>
          </p:cNvSpPr>
          <p:nvPr>
            <p:ph type="pic" sz="quarter" idx="142" hasCustomPrompt="1"/>
          </p:nvPr>
        </p:nvSpPr>
        <p:spPr>
          <a:xfrm>
            <a:off x="9753599"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0B0A7455-E0BE-44F5-9F1B-E9EE0990A43B}"/>
              </a:ext>
            </a:extLst>
          </p:cNvPr>
          <p:cNvSpPr>
            <a:spLocks noGrp="1"/>
          </p:cNvSpPr>
          <p:nvPr>
            <p:ph type="pic" sz="quarter" idx="143" hasCustomPrompt="1"/>
          </p:nvPr>
        </p:nvSpPr>
        <p:spPr>
          <a:xfrm>
            <a:off x="14630399"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28D127FF-1C06-4EF0-BD8F-284DB85BED33}"/>
              </a:ext>
            </a:extLst>
          </p:cNvPr>
          <p:cNvSpPr>
            <a:spLocks noGrp="1"/>
          </p:cNvSpPr>
          <p:nvPr>
            <p:ph type="pic" sz="quarter" idx="144" hasCustomPrompt="1"/>
          </p:nvPr>
        </p:nvSpPr>
        <p:spPr>
          <a:xfrm>
            <a:off x="19507199" y="8839199"/>
            <a:ext cx="4876800" cy="4876800"/>
          </a:xfrm>
          <a:custGeom>
            <a:avLst/>
            <a:gdLst>
              <a:gd name="connsiteX0" fmla="*/ 0 w 4876800"/>
              <a:gd name="connsiteY0" fmla="*/ 0 h 4876800"/>
              <a:gd name="connsiteX1" fmla="*/ 4876800 w 4876800"/>
              <a:gd name="connsiteY1" fmla="*/ 0 h 4876800"/>
              <a:gd name="connsiteX2" fmla="*/ 4876800 w 4876800"/>
              <a:gd name="connsiteY2" fmla="*/ 4876800 h 4876800"/>
              <a:gd name="connsiteX3" fmla="*/ 0 w 4876800"/>
              <a:gd name="connsiteY3" fmla="*/ 4876800 h 4876800"/>
            </a:gdLst>
            <a:ahLst/>
            <a:cxnLst>
              <a:cxn ang="0">
                <a:pos x="connsiteX0" y="connsiteY0"/>
              </a:cxn>
              <a:cxn ang="0">
                <a:pos x="connsiteX1" y="connsiteY1"/>
              </a:cxn>
              <a:cxn ang="0">
                <a:pos x="connsiteX2" y="connsiteY2"/>
              </a:cxn>
              <a:cxn ang="0">
                <a:pos x="connsiteX3" y="connsiteY3"/>
              </a:cxn>
            </a:cxnLst>
            <a:rect l="l" t="t" r="r" b="b"/>
            <a:pathLst>
              <a:path w="4876800" h="4876800">
                <a:moveTo>
                  <a:pt x="0" y="0"/>
                </a:moveTo>
                <a:lnTo>
                  <a:pt x="4876800" y="0"/>
                </a:lnTo>
                <a:lnTo>
                  <a:pt x="4876800" y="4876800"/>
                </a:lnTo>
                <a:lnTo>
                  <a:pt x="0" y="48768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1" name="Title">
            <a:extLst>
              <a:ext uri="{FF2B5EF4-FFF2-40B4-BE49-F238E27FC236}">
                <a16:creationId xmlns:a16="http://schemas.microsoft.com/office/drawing/2014/main" id="{DF435200-4CAD-4376-B0F0-298B14AFBCBE}"/>
              </a:ext>
            </a:extLst>
          </p:cNvPr>
          <p:cNvSpPr txBox="1">
            <a:spLocks noGrp="1"/>
          </p:cNvSpPr>
          <p:nvPr>
            <p:ph type="body" sz="quarter" idx="138" hasCustomPrompt="1"/>
          </p:nvPr>
        </p:nvSpPr>
        <p:spPr>
          <a:xfrm>
            <a:off x="5683122" y="2532321"/>
            <a:ext cx="13017755" cy="2077568"/>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12" name="Double Click to edit text">
            <a:extLst>
              <a:ext uri="{FF2B5EF4-FFF2-40B4-BE49-F238E27FC236}">
                <a16:creationId xmlns:a16="http://schemas.microsoft.com/office/drawing/2014/main" id="{A49E297C-3B75-4A40-AAB4-5D2E7863FC2F}"/>
              </a:ext>
            </a:extLst>
          </p:cNvPr>
          <p:cNvSpPr txBox="1">
            <a:spLocks noGrp="1"/>
          </p:cNvSpPr>
          <p:nvPr>
            <p:ph type="body" sz="quarter" idx="137" hasCustomPrompt="1"/>
          </p:nvPr>
        </p:nvSpPr>
        <p:spPr>
          <a:xfrm>
            <a:off x="7008911" y="5227729"/>
            <a:ext cx="10366178" cy="762000"/>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3672522415"/>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42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B5A6C51A-617D-4453-8C67-305BBB51E13C}"/>
              </a:ext>
            </a:extLst>
          </p:cNvPr>
          <p:cNvSpPr>
            <a:spLocks noGrp="1"/>
          </p:cNvSpPr>
          <p:nvPr>
            <p:ph type="pic" sz="quarter" idx="143" hasCustomPrompt="1"/>
          </p:nvPr>
        </p:nvSpPr>
        <p:spPr>
          <a:xfrm>
            <a:off x="2420672" y="2418953"/>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4CE5F47E-A4FB-4DBF-855E-8E38B9187964}"/>
              </a:ext>
            </a:extLst>
          </p:cNvPr>
          <p:cNvSpPr>
            <a:spLocks noGrp="1"/>
          </p:cNvSpPr>
          <p:nvPr>
            <p:ph type="pic" sz="quarter" idx="144" hasCustomPrompt="1"/>
          </p:nvPr>
        </p:nvSpPr>
        <p:spPr>
          <a:xfrm>
            <a:off x="5414874" y="2418975"/>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9EAB4140-3605-4D84-988B-28F3BBC6F16C}"/>
              </a:ext>
            </a:extLst>
          </p:cNvPr>
          <p:cNvSpPr>
            <a:spLocks noGrp="1"/>
          </p:cNvSpPr>
          <p:nvPr>
            <p:ph type="pic" sz="quarter" idx="145" hasCustomPrompt="1"/>
          </p:nvPr>
        </p:nvSpPr>
        <p:spPr>
          <a:xfrm>
            <a:off x="8403122" y="2422635"/>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6" name="Picture Placeholder 25">
            <a:extLst>
              <a:ext uri="{FF2B5EF4-FFF2-40B4-BE49-F238E27FC236}">
                <a16:creationId xmlns:a16="http://schemas.microsoft.com/office/drawing/2014/main" id="{9B39B600-C50E-49D5-95C5-BF65E46B37CA}"/>
              </a:ext>
            </a:extLst>
          </p:cNvPr>
          <p:cNvSpPr>
            <a:spLocks noGrp="1"/>
          </p:cNvSpPr>
          <p:nvPr>
            <p:ph type="pic" sz="quarter" idx="146" hasCustomPrompt="1"/>
          </p:nvPr>
        </p:nvSpPr>
        <p:spPr>
          <a:xfrm>
            <a:off x="2420672" y="5413154"/>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7" name="Picture Placeholder 26">
            <a:extLst>
              <a:ext uri="{FF2B5EF4-FFF2-40B4-BE49-F238E27FC236}">
                <a16:creationId xmlns:a16="http://schemas.microsoft.com/office/drawing/2014/main" id="{A917CB82-F0E1-4487-B1C7-AC81B0669663}"/>
              </a:ext>
            </a:extLst>
          </p:cNvPr>
          <p:cNvSpPr>
            <a:spLocks noGrp="1"/>
          </p:cNvSpPr>
          <p:nvPr>
            <p:ph type="pic" sz="quarter" idx="147" hasCustomPrompt="1"/>
          </p:nvPr>
        </p:nvSpPr>
        <p:spPr>
          <a:xfrm>
            <a:off x="5414874" y="5413176"/>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Picture Placeholder 27">
            <a:extLst>
              <a:ext uri="{FF2B5EF4-FFF2-40B4-BE49-F238E27FC236}">
                <a16:creationId xmlns:a16="http://schemas.microsoft.com/office/drawing/2014/main" id="{6FA52990-F31E-4661-AD19-94C92A9E248A}"/>
              </a:ext>
            </a:extLst>
          </p:cNvPr>
          <p:cNvSpPr>
            <a:spLocks noGrp="1"/>
          </p:cNvSpPr>
          <p:nvPr>
            <p:ph type="pic" sz="quarter" idx="148" hasCustomPrompt="1"/>
          </p:nvPr>
        </p:nvSpPr>
        <p:spPr>
          <a:xfrm>
            <a:off x="8403122" y="5416836"/>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9" name="Picture Placeholder 28">
            <a:extLst>
              <a:ext uri="{FF2B5EF4-FFF2-40B4-BE49-F238E27FC236}">
                <a16:creationId xmlns:a16="http://schemas.microsoft.com/office/drawing/2014/main" id="{AC0C826A-72AF-4159-881E-B18C40E27C5D}"/>
              </a:ext>
            </a:extLst>
          </p:cNvPr>
          <p:cNvSpPr>
            <a:spLocks noGrp="1"/>
          </p:cNvSpPr>
          <p:nvPr>
            <p:ph type="pic" sz="quarter" idx="149" hasCustomPrompt="1"/>
          </p:nvPr>
        </p:nvSpPr>
        <p:spPr>
          <a:xfrm>
            <a:off x="2420672" y="8401402"/>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0" name="Picture Placeholder 29">
            <a:extLst>
              <a:ext uri="{FF2B5EF4-FFF2-40B4-BE49-F238E27FC236}">
                <a16:creationId xmlns:a16="http://schemas.microsoft.com/office/drawing/2014/main" id="{A29199C3-544F-475D-9FCC-27AEEC23B7CA}"/>
              </a:ext>
            </a:extLst>
          </p:cNvPr>
          <p:cNvSpPr>
            <a:spLocks noGrp="1"/>
          </p:cNvSpPr>
          <p:nvPr>
            <p:ph type="pic" sz="quarter" idx="150" hasCustomPrompt="1"/>
          </p:nvPr>
        </p:nvSpPr>
        <p:spPr>
          <a:xfrm>
            <a:off x="5414874" y="8401424"/>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1" name="Picture Placeholder 30">
            <a:extLst>
              <a:ext uri="{FF2B5EF4-FFF2-40B4-BE49-F238E27FC236}">
                <a16:creationId xmlns:a16="http://schemas.microsoft.com/office/drawing/2014/main" id="{711EE2B4-16B2-4258-8EF5-0BA9A1088023}"/>
              </a:ext>
            </a:extLst>
          </p:cNvPr>
          <p:cNvSpPr>
            <a:spLocks noGrp="1"/>
          </p:cNvSpPr>
          <p:nvPr>
            <p:ph type="pic" sz="quarter" idx="151" hasCustomPrompt="1"/>
          </p:nvPr>
        </p:nvSpPr>
        <p:spPr>
          <a:xfrm>
            <a:off x="8403122" y="8405084"/>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488549465"/>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03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B5A6C51A-617D-4453-8C67-305BBB51E13C}"/>
              </a:ext>
            </a:extLst>
          </p:cNvPr>
          <p:cNvSpPr>
            <a:spLocks noGrp="1"/>
          </p:cNvSpPr>
          <p:nvPr>
            <p:ph type="pic" sz="quarter" idx="143" hasCustomPrompt="1"/>
          </p:nvPr>
        </p:nvSpPr>
        <p:spPr>
          <a:xfrm>
            <a:off x="2420672" y="2418953"/>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4" name="Picture Placeholder 23">
            <a:extLst>
              <a:ext uri="{FF2B5EF4-FFF2-40B4-BE49-F238E27FC236}">
                <a16:creationId xmlns:a16="http://schemas.microsoft.com/office/drawing/2014/main" id="{4CE5F47E-A4FB-4DBF-855E-8E38B9187964}"/>
              </a:ext>
            </a:extLst>
          </p:cNvPr>
          <p:cNvSpPr>
            <a:spLocks noGrp="1"/>
          </p:cNvSpPr>
          <p:nvPr>
            <p:ph type="pic" sz="quarter" idx="144" hasCustomPrompt="1"/>
          </p:nvPr>
        </p:nvSpPr>
        <p:spPr>
          <a:xfrm>
            <a:off x="5414874" y="2418975"/>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5" name="Picture Placeholder 24">
            <a:extLst>
              <a:ext uri="{FF2B5EF4-FFF2-40B4-BE49-F238E27FC236}">
                <a16:creationId xmlns:a16="http://schemas.microsoft.com/office/drawing/2014/main" id="{9EAB4140-3605-4D84-988B-28F3BBC6F16C}"/>
              </a:ext>
            </a:extLst>
          </p:cNvPr>
          <p:cNvSpPr>
            <a:spLocks noGrp="1"/>
          </p:cNvSpPr>
          <p:nvPr>
            <p:ph type="pic" sz="quarter" idx="145" hasCustomPrompt="1"/>
          </p:nvPr>
        </p:nvSpPr>
        <p:spPr>
          <a:xfrm>
            <a:off x="8403122" y="2422635"/>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6" name="Picture Placeholder 25">
            <a:extLst>
              <a:ext uri="{FF2B5EF4-FFF2-40B4-BE49-F238E27FC236}">
                <a16:creationId xmlns:a16="http://schemas.microsoft.com/office/drawing/2014/main" id="{9B39B600-C50E-49D5-95C5-BF65E46B37CA}"/>
              </a:ext>
            </a:extLst>
          </p:cNvPr>
          <p:cNvSpPr>
            <a:spLocks noGrp="1"/>
          </p:cNvSpPr>
          <p:nvPr>
            <p:ph type="pic" sz="quarter" idx="146" hasCustomPrompt="1"/>
          </p:nvPr>
        </p:nvSpPr>
        <p:spPr>
          <a:xfrm>
            <a:off x="2420672" y="5413154"/>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7" name="Picture Placeholder 26">
            <a:extLst>
              <a:ext uri="{FF2B5EF4-FFF2-40B4-BE49-F238E27FC236}">
                <a16:creationId xmlns:a16="http://schemas.microsoft.com/office/drawing/2014/main" id="{A917CB82-F0E1-4487-B1C7-AC81B0669663}"/>
              </a:ext>
            </a:extLst>
          </p:cNvPr>
          <p:cNvSpPr>
            <a:spLocks noGrp="1"/>
          </p:cNvSpPr>
          <p:nvPr>
            <p:ph type="pic" sz="quarter" idx="147" hasCustomPrompt="1"/>
          </p:nvPr>
        </p:nvSpPr>
        <p:spPr>
          <a:xfrm>
            <a:off x="5414874" y="5413176"/>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Picture Placeholder 27">
            <a:extLst>
              <a:ext uri="{FF2B5EF4-FFF2-40B4-BE49-F238E27FC236}">
                <a16:creationId xmlns:a16="http://schemas.microsoft.com/office/drawing/2014/main" id="{6FA52990-F31E-4661-AD19-94C92A9E248A}"/>
              </a:ext>
            </a:extLst>
          </p:cNvPr>
          <p:cNvSpPr>
            <a:spLocks noGrp="1"/>
          </p:cNvSpPr>
          <p:nvPr>
            <p:ph type="pic" sz="quarter" idx="148" hasCustomPrompt="1"/>
          </p:nvPr>
        </p:nvSpPr>
        <p:spPr>
          <a:xfrm>
            <a:off x="8403122" y="5416836"/>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9" name="Picture Placeholder 28">
            <a:extLst>
              <a:ext uri="{FF2B5EF4-FFF2-40B4-BE49-F238E27FC236}">
                <a16:creationId xmlns:a16="http://schemas.microsoft.com/office/drawing/2014/main" id="{AC0C826A-72AF-4159-881E-B18C40E27C5D}"/>
              </a:ext>
            </a:extLst>
          </p:cNvPr>
          <p:cNvSpPr>
            <a:spLocks noGrp="1"/>
          </p:cNvSpPr>
          <p:nvPr>
            <p:ph type="pic" sz="quarter" idx="149" hasCustomPrompt="1"/>
          </p:nvPr>
        </p:nvSpPr>
        <p:spPr>
          <a:xfrm>
            <a:off x="2420672" y="8401402"/>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0" name="Picture Placeholder 29">
            <a:extLst>
              <a:ext uri="{FF2B5EF4-FFF2-40B4-BE49-F238E27FC236}">
                <a16:creationId xmlns:a16="http://schemas.microsoft.com/office/drawing/2014/main" id="{A29199C3-544F-475D-9FCC-27AEEC23B7CA}"/>
              </a:ext>
            </a:extLst>
          </p:cNvPr>
          <p:cNvSpPr>
            <a:spLocks noGrp="1"/>
          </p:cNvSpPr>
          <p:nvPr>
            <p:ph type="pic" sz="quarter" idx="150" hasCustomPrompt="1"/>
          </p:nvPr>
        </p:nvSpPr>
        <p:spPr>
          <a:xfrm>
            <a:off x="5414874" y="8401424"/>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1" name="Picture Placeholder 30">
            <a:extLst>
              <a:ext uri="{FF2B5EF4-FFF2-40B4-BE49-F238E27FC236}">
                <a16:creationId xmlns:a16="http://schemas.microsoft.com/office/drawing/2014/main" id="{711EE2B4-16B2-4258-8EF5-0BA9A1088023}"/>
              </a:ext>
            </a:extLst>
          </p:cNvPr>
          <p:cNvSpPr>
            <a:spLocks noGrp="1"/>
          </p:cNvSpPr>
          <p:nvPr>
            <p:ph type="pic" sz="quarter" idx="151" hasCustomPrompt="1"/>
          </p:nvPr>
        </p:nvSpPr>
        <p:spPr>
          <a:xfrm>
            <a:off x="8403122" y="8405084"/>
            <a:ext cx="2895601" cy="2895601"/>
          </a:xfrm>
          <a:custGeom>
            <a:avLst/>
            <a:gdLst>
              <a:gd name="connsiteX0" fmla="*/ 0 w 2895601"/>
              <a:gd name="connsiteY0" fmla="*/ 0 h 2895601"/>
              <a:gd name="connsiteX1" fmla="*/ 2895601 w 2895601"/>
              <a:gd name="connsiteY1" fmla="*/ 0 h 2895601"/>
              <a:gd name="connsiteX2" fmla="*/ 2895601 w 2895601"/>
              <a:gd name="connsiteY2" fmla="*/ 2895601 h 2895601"/>
              <a:gd name="connsiteX3" fmla="*/ 0 w 2895601"/>
              <a:gd name="connsiteY3" fmla="*/ 2895601 h 2895601"/>
            </a:gdLst>
            <a:ahLst/>
            <a:cxnLst>
              <a:cxn ang="0">
                <a:pos x="connsiteX0" y="connsiteY0"/>
              </a:cxn>
              <a:cxn ang="0">
                <a:pos x="connsiteX1" y="connsiteY1"/>
              </a:cxn>
              <a:cxn ang="0">
                <a:pos x="connsiteX2" y="connsiteY2"/>
              </a:cxn>
              <a:cxn ang="0">
                <a:pos x="connsiteX3" y="connsiteY3"/>
              </a:cxn>
            </a:cxnLst>
            <a:rect l="l" t="t" r="r" b="b"/>
            <a:pathLst>
              <a:path w="2895601" h="2895601">
                <a:moveTo>
                  <a:pt x="0" y="0"/>
                </a:moveTo>
                <a:lnTo>
                  <a:pt x="2895601" y="0"/>
                </a:lnTo>
                <a:lnTo>
                  <a:pt x="2895601" y="2895601"/>
                </a:lnTo>
                <a:lnTo>
                  <a:pt x="0" y="28956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7" name="Title">
            <a:extLst>
              <a:ext uri="{FF2B5EF4-FFF2-40B4-BE49-F238E27FC236}">
                <a16:creationId xmlns:a16="http://schemas.microsoft.com/office/drawing/2014/main" id="{C31B78DC-782E-43A4-A806-33A28C420822}"/>
              </a:ext>
            </a:extLst>
          </p:cNvPr>
          <p:cNvSpPr txBox="1">
            <a:spLocks noGrp="1"/>
          </p:cNvSpPr>
          <p:nvPr>
            <p:ph type="body" sz="quarter" idx="189" hasCustomPrompt="1"/>
          </p:nvPr>
        </p:nvSpPr>
        <p:spPr>
          <a:xfrm>
            <a:off x="13347005" y="4745765"/>
            <a:ext cx="6326697"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8" name="Double Click to edit text">
            <a:extLst>
              <a:ext uri="{FF2B5EF4-FFF2-40B4-BE49-F238E27FC236}">
                <a16:creationId xmlns:a16="http://schemas.microsoft.com/office/drawing/2014/main" id="{7380D3D7-1FD6-4F7C-A11A-FEFFC1A144EE}"/>
              </a:ext>
            </a:extLst>
          </p:cNvPr>
          <p:cNvSpPr txBox="1">
            <a:spLocks noGrp="1"/>
          </p:cNvSpPr>
          <p:nvPr>
            <p:ph type="body" sz="quarter" idx="140" hasCustomPrompt="1"/>
          </p:nvPr>
        </p:nvSpPr>
        <p:spPr>
          <a:xfrm>
            <a:off x="13347005" y="6099368"/>
            <a:ext cx="6326697"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9" name="Double Click to edit text">
            <a:extLst>
              <a:ext uri="{FF2B5EF4-FFF2-40B4-BE49-F238E27FC236}">
                <a16:creationId xmlns:a16="http://schemas.microsoft.com/office/drawing/2014/main" id="{7D395B4E-5CBA-4B12-A7A2-02AD565B0418}"/>
              </a:ext>
            </a:extLst>
          </p:cNvPr>
          <p:cNvSpPr txBox="1">
            <a:spLocks noGrp="1"/>
          </p:cNvSpPr>
          <p:nvPr>
            <p:ph type="body" sz="quarter" idx="190" hasCustomPrompt="1"/>
          </p:nvPr>
        </p:nvSpPr>
        <p:spPr>
          <a:xfrm>
            <a:off x="13345673" y="7485309"/>
            <a:ext cx="7224321" cy="156979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589540769"/>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3_Main Slid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850D3EC3-A10A-4C09-8D49-94C1A4A38EA3}"/>
              </a:ext>
            </a:extLst>
          </p:cNvPr>
          <p:cNvSpPr>
            <a:spLocks noGrp="1"/>
          </p:cNvSpPr>
          <p:nvPr>
            <p:ph type="pic" sz="quarter" idx="144" hasCustomPrompt="1"/>
          </p:nvPr>
        </p:nvSpPr>
        <p:spPr>
          <a:xfrm>
            <a:off x="0" y="6857999"/>
            <a:ext cx="8128001" cy="6858000"/>
          </a:xfrm>
          <a:custGeom>
            <a:avLst/>
            <a:gdLst>
              <a:gd name="connsiteX0" fmla="*/ 0 w 8128001"/>
              <a:gd name="connsiteY0" fmla="*/ 0 h 6858000"/>
              <a:gd name="connsiteX1" fmla="*/ 8128001 w 8128001"/>
              <a:gd name="connsiteY1" fmla="*/ 0 h 6858000"/>
              <a:gd name="connsiteX2" fmla="*/ 8128001 w 8128001"/>
              <a:gd name="connsiteY2" fmla="*/ 6858000 h 6858000"/>
              <a:gd name="connsiteX3" fmla="*/ 0 w 8128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28001" h="6858000">
                <a:moveTo>
                  <a:pt x="0" y="0"/>
                </a:moveTo>
                <a:lnTo>
                  <a:pt x="8128001" y="0"/>
                </a:lnTo>
                <a:lnTo>
                  <a:pt x="8128001"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6" name="Picture Placeholder 15">
            <a:extLst>
              <a:ext uri="{FF2B5EF4-FFF2-40B4-BE49-F238E27FC236}">
                <a16:creationId xmlns:a16="http://schemas.microsoft.com/office/drawing/2014/main" id="{D33E9C44-C66B-4026-824B-F01DAFD88531}"/>
              </a:ext>
            </a:extLst>
          </p:cNvPr>
          <p:cNvSpPr>
            <a:spLocks noGrp="1"/>
          </p:cNvSpPr>
          <p:nvPr>
            <p:ph type="pic" sz="quarter" idx="145" hasCustomPrompt="1"/>
          </p:nvPr>
        </p:nvSpPr>
        <p:spPr>
          <a:xfrm>
            <a:off x="8127999" y="6857999"/>
            <a:ext cx="8128000" cy="6858000"/>
          </a:xfrm>
          <a:custGeom>
            <a:avLst/>
            <a:gdLst>
              <a:gd name="connsiteX0" fmla="*/ 0 w 8128000"/>
              <a:gd name="connsiteY0" fmla="*/ 0 h 6858000"/>
              <a:gd name="connsiteX1" fmla="*/ 8128000 w 8128000"/>
              <a:gd name="connsiteY1" fmla="*/ 0 h 6858000"/>
              <a:gd name="connsiteX2" fmla="*/ 8128000 w 8128000"/>
              <a:gd name="connsiteY2" fmla="*/ 6858000 h 6858000"/>
              <a:gd name="connsiteX3" fmla="*/ 0 w 8128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28000" h="6858000">
                <a:moveTo>
                  <a:pt x="0" y="0"/>
                </a:moveTo>
                <a:lnTo>
                  <a:pt x="8128000" y="0"/>
                </a:lnTo>
                <a:lnTo>
                  <a:pt x="8128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7" name="Picture Placeholder 16">
            <a:extLst>
              <a:ext uri="{FF2B5EF4-FFF2-40B4-BE49-F238E27FC236}">
                <a16:creationId xmlns:a16="http://schemas.microsoft.com/office/drawing/2014/main" id="{467BC5E2-A10C-4069-AC74-EA954DD95B2C}"/>
              </a:ext>
            </a:extLst>
          </p:cNvPr>
          <p:cNvSpPr>
            <a:spLocks noGrp="1"/>
          </p:cNvSpPr>
          <p:nvPr>
            <p:ph type="pic" sz="quarter" idx="146" hasCustomPrompt="1"/>
          </p:nvPr>
        </p:nvSpPr>
        <p:spPr>
          <a:xfrm>
            <a:off x="16255999" y="6857999"/>
            <a:ext cx="8128000" cy="6858000"/>
          </a:xfrm>
          <a:custGeom>
            <a:avLst/>
            <a:gdLst>
              <a:gd name="connsiteX0" fmla="*/ 0 w 8128000"/>
              <a:gd name="connsiteY0" fmla="*/ 0 h 6858000"/>
              <a:gd name="connsiteX1" fmla="*/ 8128000 w 8128000"/>
              <a:gd name="connsiteY1" fmla="*/ 0 h 6858000"/>
              <a:gd name="connsiteX2" fmla="*/ 8128000 w 8128000"/>
              <a:gd name="connsiteY2" fmla="*/ 6858000 h 6858000"/>
              <a:gd name="connsiteX3" fmla="*/ 0 w 8128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28000" h="6858000">
                <a:moveTo>
                  <a:pt x="0" y="0"/>
                </a:moveTo>
                <a:lnTo>
                  <a:pt x="8128000" y="0"/>
                </a:lnTo>
                <a:lnTo>
                  <a:pt x="8128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663220964"/>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04_Main Slid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850D3EC3-A10A-4C09-8D49-94C1A4A38EA3}"/>
              </a:ext>
            </a:extLst>
          </p:cNvPr>
          <p:cNvSpPr>
            <a:spLocks noGrp="1"/>
          </p:cNvSpPr>
          <p:nvPr>
            <p:ph type="pic" sz="quarter" idx="144" hasCustomPrompt="1"/>
          </p:nvPr>
        </p:nvSpPr>
        <p:spPr>
          <a:xfrm>
            <a:off x="0" y="6857999"/>
            <a:ext cx="8128001" cy="6858000"/>
          </a:xfrm>
          <a:custGeom>
            <a:avLst/>
            <a:gdLst>
              <a:gd name="connsiteX0" fmla="*/ 0 w 8128001"/>
              <a:gd name="connsiteY0" fmla="*/ 0 h 6858000"/>
              <a:gd name="connsiteX1" fmla="*/ 8128001 w 8128001"/>
              <a:gd name="connsiteY1" fmla="*/ 0 h 6858000"/>
              <a:gd name="connsiteX2" fmla="*/ 8128001 w 8128001"/>
              <a:gd name="connsiteY2" fmla="*/ 6858000 h 6858000"/>
              <a:gd name="connsiteX3" fmla="*/ 0 w 8128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28001" h="6858000">
                <a:moveTo>
                  <a:pt x="0" y="0"/>
                </a:moveTo>
                <a:lnTo>
                  <a:pt x="8128001" y="0"/>
                </a:lnTo>
                <a:lnTo>
                  <a:pt x="8128001"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6" name="Picture Placeholder 15">
            <a:extLst>
              <a:ext uri="{FF2B5EF4-FFF2-40B4-BE49-F238E27FC236}">
                <a16:creationId xmlns:a16="http://schemas.microsoft.com/office/drawing/2014/main" id="{D33E9C44-C66B-4026-824B-F01DAFD88531}"/>
              </a:ext>
            </a:extLst>
          </p:cNvPr>
          <p:cNvSpPr>
            <a:spLocks noGrp="1"/>
          </p:cNvSpPr>
          <p:nvPr>
            <p:ph type="pic" sz="quarter" idx="145" hasCustomPrompt="1"/>
          </p:nvPr>
        </p:nvSpPr>
        <p:spPr>
          <a:xfrm>
            <a:off x="8127999" y="6857999"/>
            <a:ext cx="8128000" cy="6858000"/>
          </a:xfrm>
          <a:custGeom>
            <a:avLst/>
            <a:gdLst>
              <a:gd name="connsiteX0" fmla="*/ 0 w 8128000"/>
              <a:gd name="connsiteY0" fmla="*/ 0 h 6858000"/>
              <a:gd name="connsiteX1" fmla="*/ 8128000 w 8128000"/>
              <a:gd name="connsiteY1" fmla="*/ 0 h 6858000"/>
              <a:gd name="connsiteX2" fmla="*/ 8128000 w 8128000"/>
              <a:gd name="connsiteY2" fmla="*/ 6858000 h 6858000"/>
              <a:gd name="connsiteX3" fmla="*/ 0 w 8128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28000" h="6858000">
                <a:moveTo>
                  <a:pt x="0" y="0"/>
                </a:moveTo>
                <a:lnTo>
                  <a:pt x="8128000" y="0"/>
                </a:lnTo>
                <a:lnTo>
                  <a:pt x="8128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7" name="Picture Placeholder 16">
            <a:extLst>
              <a:ext uri="{FF2B5EF4-FFF2-40B4-BE49-F238E27FC236}">
                <a16:creationId xmlns:a16="http://schemas.microsoft.com/office/drawing/2014/main" id="{467BC5E2-A10C-4069-AC74-EA954DD95B2C}"/>
              </a:ext>
            </a:extLst>
          </p:cNvPr>
          <p:cNvSpPr>
            <a:spLocks noGrp="1"/>
          </p:cNvSpPr>
          <p:nvPr>
            <p:ph type="pic" sz="quarter" idx="146" hasCustomPrompt="1"/>
          </p:nvPr>
        </p:nvSpPr>
        <p:spPr>
          <a:xfrm>
            <a:off x="16255999" y="6857999"/>
            <a:ext cx="8128000" cy="6858000"/>
          </a:xfrm>
          <a:custGeom>
            <a:avLst/>
            <a:gdLst>
              <a:gd name="connsiteX0" fmla="*/ 0 w 8128000"/>
              <a:gd name="connsiteY0" fmla="*/ 0 h 6858000"/>
              <a:gd name="connsiteX1" fmla="*/ 8128000 w 8128000"/>
              <a:gd name="connsiteY1" fmla="*/ 0 h 6858000"/>
              <a:gd name="connsiteX2" fmla="*/ 8128000 w 8128000"/>
              <a:gd name="connsiteY2" fmla="*/ 6858000 h 6858000"/>
              <a:gd name="connsiteX3" fmla="*/ 0 w 8128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28000" h="6858000">
                <a:moveTo>
                  <a:pt x="0" y="0"/>
                </a:moveTo>
                <a:lnTo>
                  <a:pt x="8128000" y="0"/>
                </a:lnTo>
                <a:lnTo>
                  <a:pt x="8128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Text Placeholder 17">
            <a:extLst>
              <a:ext uri="{FF2B5EF4-FFF2-40B4-BE49-F238E27FC236}">
                <a16:creationId xmlns:a16="http://schemas.microsoft.com/office/drawing/2014/main" id="{60922151-181F-45DA-AF0A-5012805ED38D}"/>
              </a:ext>
            </a:extLst>
          </p:cNvPr>
          <p:cNvSpPr>
            <a:spLocks noGrp="1"/>
          </p:cNvSpPr>
          <p:nvPr>
            <p:ph type="body" sz="quarter" idx="187"/>
          </p:nvPr>
        </p:nvSpPr>
        <p:spPr>
          <a:xfrm>
            <a:off x="8128000" y="6858000"/>
            <a:ext cx="8128000" cy="6858000"/>
          </a:xfrm>
          <a:custGeom>
            <a:avLst/>
            <a:gdLst>
              <a:gd name="connsiteX0" fmla="*/ 0 w 8128000"/>
              <a:gd name="connsiteY0" fmla="*/ 0 h 6858000"/>
              <a:gd name="connsiteX1" fmla="*/ 8128000 w 8128000"/>
              <a:gd name="connsiteY1" fmla="*/ 0 h 6858000"/>
              <a:gd name="connsiteX2" fmla="*/ 8128000 w 8128000"/>
              <a:gd name="connsiteY2" fmla="*/ 6858000 h 6858000"/>
              <a:gd name="connsiteX3" fmla="*/ 0 w 8128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28000" h="6858000">
                <a:moveTo>
                  <a:pt x="0" y="0"/>
                </a:moveTo>
                <a:lnTo>
                  <a:pt x="8128000" y="0"/>
                </a:lnTo>
                <a:lnTo>
                  <a:pt x="8128000" y="6858000"/>
                </a:lnTo>
                <a:lnTo>
                  <a:pt x="0" y="6858000"/>
                </a:lnTo>
                <a:close/>
              </a:path>
            </a:pathLst>
          </a:custGeom>
          <a:gradFill>
            <a:gsLst>
              <a:gs pos="0">
                <a:srgbClr val="DBC6F8"/>
              </a:gs>
              <a:gs pos="100000">
                <a:srgbClr val="9BC5F8">
                  <a:alpha val="29331"/>
                </a:srgbClr>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22" name="Title">
            <a:extLst>
              <a:ext uri="{FF2B5EF4-FFF2-40B4-BE49-F238E27FC236}">
                <a16:creationId xmlns:a16="http://schemas.microsoft.com/office/drawing/2014/main" id="{84A0B8A5-4FEA-4278-8E59-7DD9DC68478C}"/>
              </a:ext>
            </a:extLst>
          </p:cNvPr>
          <p:cNvSpPr txBox="1">
            <a:spLocks noGrp="1"/>
          </p:cNvSpPr>
          <p:nvPr>
            <p:ph type="body" sz="quarter" idx="189" hasCustomPrompt="1"/>
          </p:nvPr>
        </p:nvSpPr>
        <p:spPr>
          <a:xfrm>
            <a:off x="9028651" y="1286405"/>
            <a:ext cx="6326697"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3" name="Double Click to edit text">
            <a:extLst>
              <a:ext uri="{FF2B5EF4-FFF2-40B4-BE49-F238E27FC236}">
                <a16:creationId xmlns:a16="http://schemas.microsoft.com/office/drawing/2014/main" id="{5C7C50DD-2A53-43EA-BC09-9D2CF71EE077}"/>
              </a:ext>
            </a:extLst>
          </p:cNvPr>
          <p:cNvSpPr txBox="1">
            <a:spLocks noGrp="1"/>
          </p:cNvSpPr>
          <p:nvPr>
            <p:ph type="body" sz="quarter" idx="140" hasCustomPrompt="1"/>
          </p:nvPr>
        </p:nvSpPr>
        <p:spPr>
          <a:xfrm>
            <a:off x="9028651" y="2640008"/>
            <a:ext cx="6326697" cy="3048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4" name="Double Click to edit text">
            <a:extLst>
              <a:ext uri="{FF2B5EF4-FFF2-40B4-BE49-F238E27FC236}">
                <a16:creationId xmlns:a16="http://schemas.microsoft.com/office/drawing/2014/main" id="{7E493295-A96F-4980-8461-A54D5C91F1C9}"/>
              </a:ext>
            </a:extLst>
          </p:cNvPr>
          <p:cNvSpPr txBox="1">
            <a:spLocks noGrp="1"/>
          </p:cNvSpPr>
          <p:nvPr>
            <p:ph type="body" sz="quarter" idx="190" hasCustomPrompt="1"/>
          </p:nvPr>
        </p:nvSpPr>
        <p:spPr>
          <a:xfrm>
            <a:off x="7988299" y="4025949"/>
            <a:ext cx="8407402" cy="156979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O">
            <a:extLst>
              <a:ext uri="{FF2B5EF4-FFF2-40B4-BE49-F238E27FC236}">
                <a16:creationId xmlns:a16="http://schemas.microsoft.com/office/drawing/2014/main" id="{44C63F35-B858-4EE8-9184-06EF0C40BA4D}"/>
              </a:ext>
            </a:extLst>
          </p:cNvPr>
          <p:cNvSpPr txBox="1">
            <a:spLocks noGrp="1"/>
          </p:cNvSpPr>
          <p:nvPr>
            <p:ph type="body" sz="quarter" idx="159" hasCustomPrompt="1"/>
          </p:nvPr>
        </p:nvSpPr>
        <p:spPr>
          <a:xfrm>
            <a:off x="11679043" y="8362146"/>
            <a:ext cx="1025922" cy="1231106"/>
          </a:xfrm>
          <a:prstGeom prst="rect">
            <a:avLst/>
          </a:prstGeom>
        </p:spPr>
        <p:txBody>
          <a:bodyPr wrap="none" lIns="0" tIns="0" rIns="0" bIns="0" anchor="ctr">
            <a:noAutofit/>
          </a:bodyPr>
          <a:lstStyle>
            <a:lvl1pPr algn="ctr"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29" name="Double Click to edit text">
            <a:extLst>
              <a:ext uri="{FF2B5EF4-FFF2-40B4-BE49-F238E27FC236}">
                <a16:creationId xmlns:a16="http://schemas.microsoft.com/office/drawing/2014/main" id="{7CF66A60-4DEB-44C4-92BB-2CE79ED4114F}"/>
              </a:ext>
            </a:extLst>
          </p:cNvPr>
          <p:cNvSpPr txBox="1">
            <a:spLocks noGrp="1"/>
          </p:cNvSpPr>
          <p:nvPr>
            <p:ph type="body" sz="quarter" idx="160" hasCustomPrompt="1"/>
          </p:nvPr>
        </p:nvSpPr>
        <p:spPr>
          <a:xfrm>
            <a:off x="10018662" y="10886499"/>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Title">
            <a:extLst>
              <a:ext uri="{FF2B5EF4-FFF2-40B4-BE49-F238E27FC236}">
                <a16:creationId xmlns:a16="http://schemas.microsoft.com/office/drawing/2014/main" id="{A98F1A20-7016-48F9-924F-B1BD354483B3}"/>
              </a:ext>
            </a:extLst>
          </p:cNvPr>
          <p:cNvSpPr txBox="1">
            <a:spLocks noGrp="1"/>
          </p:cNvSpPr>
          <p:nvPr>
            <p:ph type="body" sz="quarter" idx="161" hasCustomPrompt="1"/>
          </p:nvPr>
        </p:nvSpPr>
        <p:spPr>
          <a:xfrm>
            <a:off x="10679581" y="9580652"/>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2780590650"/>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44_Main Slide">
    <p:spTree>
      <p:nvGrpSpPr>
        <p:cNvPr id="1" name=""/>
        <p:cNvGrpSpPr/>
        <p:nvPr/>
      </p:nvGrpSpPr>
      <p:grpSpPr>
        <a:xfrm>
          <a:off x="0" y="0"/>
          <a:ext cx="0" cy="0"/>
          <a:chOff x="0" y="0"/>
          <a:chExt cx="0" cy="0"/>
        </a:xfrm>
      </p:grpSpPr>
      <p:sp>
        <p:nvSpPr>
          <p:cNvPr id="2" name="Rectangle">
            <a:extLst>
              <a:ext uri="{FF2B5EF4-FFF2-40B4-BE49-F238E27FC236}">
                <a16:creationId xmlns:a16="http://schemas.microsoft.com/office/drawing/2014/main" id="{1A312EA6-0D17-438E-9DDA-E588C18E83FB}"/>
              </a:ext>
            </a:extLst>
          </p:cNvPr>
          <p:cNvSpPr/>
          <p:nvPr userDrawn="1"/>
        </p:nvSpPr>
        <p:spPr>
          <a:xfrm>
            <a:off x="0" y="6858000"/>
            <a:ext cx="24384000" cy="6858000"/>
          </a:xfrm>
          <a:prstGeom prst="rect">
            <a:avLst/>
          </a:prstGeom>
          <a:solidFill>
            <a:srgbClr val="1C1F25"/>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24" name="Double Click to edit text">
            <a:extLst>
              <a:ext uri="{FF2B5EF4-FFF2-40B4-BE49-F238E27FC236}">
                <a16:creationId xmlns:a16="http://schemas.microsoft.com/office/drawing/2014/main" id="{9F48FD10-3046-44EB-9005-731C401A0D2B}"/>
              </a:ext>
            </a:extLst>
          </p:cNvPr>
          <p:cNvSpPr txBox="1">
            <a:spLocks noGrp="1"/>
          </p:cNvSpPr>
          <p:nvPr>
            <p:ph type="body" sz="quarter" idx="141" hasCustomPrompt="1"/>
          </p:nvPr>
        </p:nvSpPr>
        <p:spPr>
          <a:xfrm>
            <a:off x="2414455" y="472979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O">
            <a:extLst>
              <a:ext uri="{FF2B5EF4-FFF2-40B4-BE49-F238E27FC236}">
                <a16:creationId xmlns:a16="http://schemas.microsoft.com/office/drawing/2014/main" id="{C14165CB-E817-4F92-AC9E-83853B7CB120}"/>
              </a:ext>
            </a:extLst>
          </p:cNvPr>
          <p:cNvSpPr txBox="1">
            <a:spLocks noGrp="1"/>
          </p:cNvSpPr>
          <p:nvPr>
            <p:ph type="body" sz="quarter" idx="150" hasCustomPrompt="1"/>
          </p:nvPr>
        </p:nvSpPr>
        <p:spPr>
          <a:xfrm>
            <a:off x="2414455" y="219560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26" name="Title">
            <a:extLst>
              <a:ext uri="{FF2B5EF4-FFF2-40B4-BE49-F238E27FC236}">
                <a16:creationId xmlns:a16="http://schemas.microsoft.com/office/drawing/2014/main" id="{4EDA05EA-3CA0-430D-A5A1-1438B552686D}"/>
              </a:ext>
            </a:extLst>
          </p:cNvPr>
          <p:cNvSpPr txBox="1">
            <a:spLocks noGrp="1"/>
          </p:cNvSpPr>
          <p:nvPr>
            <p:ph type="body" sz="quarter" idx="152" hasCustomPrompt="1"/>
          </p:nvPr>
        </p:nvSpPr>
        <p:spPr>
          <a:xfrm>
            <a:off x="2414455" y="341401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0" name="Double Click to edit text">
            <a:extLst>
              <a:ext uri="{FF2B5EF4-FFF2-40B4-BE49-F238E27FC236}">
                <a16:creationId xmlns:a16="http://schemas.microsoft.com/office/drawing/2014/main" id="{120609D6-7844-4369-A431-C940C9B903C0}"/>
              </a:ext>
            </a:extLst>
          </p:cNvPr>
          <p:cNvSpPr txBox="1">
            <a:spLocks noGrp="1"/>
          </p:cNvSpPr>
          <p:nvPr>
            <p:ph type="body" sz="quarter" idx="153" hasCustomPrompt="1"/>
          </p:nvPr>
        </p:nvSpPr>
        <p:spPr>
          <a:xfrm>
            <a:off x="9547854" y="472979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1" name="O">
            <a:extLst>
              <a:ext uri="{FF2B5EF4-FFF2-40B4-BE49-F238E27FC236}">
                <a16:creationId xmlns:a16="http://schemas.microsoft.com/office/drawing/2014/main" id="{3004EF76-1707-4014-AB17-62CEA9A32CBF}"/>
              </a:ext>
            </a:extLst>
          </p:cNvPr>
          <p:cNvSpPr txBox="1">
            <a:spLocks noGrp="1"/>
          </p:cNvSpPr>
          <p:nvPr>
            <p:ph type="body" sz="quarter" idx="154" hasCustomPrompt="1"/>
          </p:nvPr>
        </p:nvSpPr>
        <p:spPr>
          <a:xfrm>
            <a:off x="9547854" y="219560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2" name="Title">
            <a:extLst>
              <a:ext uri="{FF2B5EF4-FFF2-40B4-BE49-F238E27FC236}">
                <a16:creationId xmlns:a16="http://schemas.microsoft.com/office/drawing/2014/main" id="{A8053785-6F04-4BA1-8EF7-33A458EC27D1}"/>
              </a:ext>
            </a:extLst>
          </p:cNvPr>
          <p:cNvSpPr txBox="1">
            <a:spLocks noGrp="1"/>
          </p:cNvSpPr>
          <p:nvPr>
            <p:ph type="body" sz="quarter" idx="155" hasCustomPrompt="1"/>
          </p:nvPr>
        </p:nvSpPr>
        <p:spPr>
          <a:xfrm>
            <a:off x="9547854" y="341401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6" name="Double Click to edit text">
            <a:extLst>
              <a:ext uri="{FF2B5EF4-FFF2-40B4-BE49-F238E27FC236}">
                <a16:creationId xmlns:a16="http://schemas.microsoft.com/office/drawing/2014/main" id="{E708C6A4-8117-43E8-9A90-6B41249528DF}"/>
              </a:ext>
            </a:extLst>
          </p:cNvPr>
          <p:cNvSpPr txBox="1">
            <a:spLocks noGrp="1"/>
          </p:cNvSpPr>
          <p:nvPr>
            <p:ph type="body" sz="quarter" idx="156" hasCustomPrompt="1"/>
          </p:nvPr>
        </p:nvSpPr>
        <p:spPr>
          <a:xfrm>
            <a:off x="16681253" y="472979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O">
            <a:extLst>
              <a:ext uri="{FF2B5EF4-FFF2-40B4-BE49-F238E27FC236}">
                <a16:creationId xmlns:a16="http://schemas.microsoft.com/office/drawing/2014/main" id="{C3721646-1AA8-4548-8C27-39CD0BA90DB0}"/>
              </a:ext>
            </a:extLst>
          </p:cNvPr>
          <p:cNvSpPr txBox="1">
            <a:spLocks noGrp="1"/>
          </p:cNvSpPr>
          <p:nvPr>
            <p:ph type="body" sz="quarter" idx="157" hasCustomPrompt="1"/>
          </p:nvPr>
        </p:nvSpPr>
        <p:spPr>
          <a:xfrm>
            <a:off x="16681253" y="219560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8" name="Title">
            <a:extLst>
              <a:ext uri="{FF2B5EF4-FFF2-40B4-BE49-F238E27FC236}">
                <a16:creationId xmlns:a16="http://schemas.microsoft.com/office/drawing/2014/main" id="{DB4CC1D5-37BE-437B-8500-2C6B184188F1}"/>
              </a:ext>
            </a:extLst>
          </p:cNvPr>
          <p:cNvSpPr txBox="1">
            <a:spLocks noGrp="1"/>
          </p:cNvSpPr>
          <p:nvPr>
            <p:ph type="body" sz="quarter" idx="158" hasCustomPrompt="1"/>
          </p:nvPr>
        </p:nvSpPr>
        <p:spPr>
          <a:xfrm>
            <a:off x="16681253" y="341401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8" name="Double Click to edit text">
            <a:extLst>
              <a:ext uri="{FF2B5EF4-FFF2-40B4-BE49-F238E27FC236}">
                <a16:creationId xmlns:a16="http://schemas.microsoft.com/office/drawing/2014/main" id="{2F7E01CF-99CC-499F-BC18-9B332B19A700}"/>
              </a:ext>
            </a:extLst>
          </p:cNvPr>
          <p:cNvSpPr txBox="1">
            <a:spLocks noGrp="1"/>
          </p:cNvSpPr>
          <p:nvPr>
            <p:ph type="body" sz="quarter" idx="159" hasCustomPrompt="1"/>
          </p:nvPr>
        </p:nvSpPr>
        <p:spPr>
          <a:xfrm>
            <a:off x="2414455" y="1019079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9" name="O">
            <a:extLst>
              <a:ext uri="{FF2B5EF4-FFF2-40B4-BE49-F238E27FC236}">
                <a16:creationId xmlns:a16="http://schemas.microsoft.com/office/drawing/2014/main" id="{F2F6ABE4-02AA-4290-A44E-0D6832C4E8E0}"/>
              </a:ext>
            </a:extLst>
          </p:cNvPr>
          <p:cNvSpPr txBox="1">
            <a:spLocks noGrp="1"/>
          </p:cNvSpPr>
          <p:nvPr>
            <p:ph type="body" sz="quarter" idx="160" hasCustomPrompt="1"/>
          </p:nvPr>
        </p:nvSpPr>
        <p:spPr>
          <a:xfrm>
            <a:off x="2414455" y="7656604"/>
            <a:ext cx="1025922" cy="1231106"/>
          </a:xfrm>
          <a:prstGeom prst="rect">
            <a:avLst/>
          </a:prstGeom>
        </p:spPr>
        <p:txBody>
          <a:bodyPr wrap="none" lIns="0" tIns="0" rIns="0" bIns="0" anchor="ctr">
            <a:noAutofit/>
          </a:bodyPr>
          <a:lstStyle>
            <a:lvl1pPr algn="l"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50" name="Title">
            <a:extLst>
              <a:ext uri="{FF2B5EF4-FFF2-40B4-BE49-F238E27FC236}">
                <a16:creationId xmlns:a16="http://schemas.microsoft.com/office/drawing/2014/main" id="{0E8A6F8B-7E40-49EA-B3F3-1B2DBCFAEC63}"/>
              </a:ext>
            </a:extLst>
          </p:cNvPr>
          <p:cNvSpPr txBox="1">
            <a:spLocks noGrp="1"/>
          </p:cNvSpPr>
          <p:nvPr>
            <p:ph type="body" sz="quarter" idx="161" hasCustomPrompt="1"/>
          </p:nvPr>
        </p:nvSpPr>
        <p:spPr>
          <a:xfrm>
            <a:off x="2414455" y="887501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Title</a:t>
            </a:r>
          </a:p>
        </p:txBody>
      </p:sp>
      <p:sp>
        <p:nvSpPr>
          <p:cNvPr id="51" name="Double Click to edit text">
            <a:extLst>
              <a:ext uri="{FF2B5EF4-FFF2-40B4-BE49-F238E27FC236}">
                <a16:creationId xmlns:a16="http://schemas.microsoft.com/office/drawing/2014/main" id="{5CCD9EB8-E6B8-4508-A515-51B3AA883844}"/>
              </a:ext>
            </a:extLst>
          </p:cNvPr>
          <p:cNvSpPr txBox="1">
            <a:spLocks noGrp="1"/>
          </p:cNvSpPr>
          <p:nvPr>
            <p:ph type="body" sz="quarter" idx="162" hasCustomPrompt="1"/>
          </p:nvPr>
        </p:nvSpPr>
        <p:spPr>
          <a:xfrm>
            <a:off x="9547854" y="1019079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2" name="O">
            <a:extLst>
              <a:ext uri="{FF2B5EF4-FFF2-40B4-BE49-F238E27FC236}">
                <a16:creationId xmlns:a16="http://schemas.microsoft.com/office/drawing/2014/main" id="{7E4970FF-7174-4004-984C-DCA5EBC0526F}"/>
              </a:ext>
            </a:extLst>
          </p:cNvPr>
          <p:cNvSpPr txBox="1">
            <a:spLocks noGrp="1"/>
          </p:cNvSpPr>
          <p:nvPr>
            <p:ph type="body" sz="quarter" idx="163" hasCustomPrompt="1"/>
          </p:nvPr>
        </p:nvSpPr>
        <p:spPr>
          <a:xfrm>
            <a:off x="9547854" y="7656604"/>
            <a:ext cx="1025922" cy="1231106"/>
          </a:xfrm>
          <a:prstGeom prst="rect">
            <a:avLst/>
          </a:prstGeom>
        </p:spPr>
        <p:txBody>
          <a:bodyPr wrap="none" lIns="0" tIns="0" rIns="0" bIns="0" anchor="ctr">
            <a:noAutofit/>
          </a:bodyPr>
          <a:lstStyle>
            <a:lvl1pPr algn="l"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53" name="Title">
            <a:extLst>
              <a:ext uri="{FF2B5EF4-FFF2-40B4-BE49-F238E27FC236}">
                <a16:creationId xmlns:a16="http://schemas.microsoft.com/office/drawing/2014/main" id="{3E72EED1-309D-43C2-85B2-8BF18F48DFC3}"/>
              </a:ext>
            </a:extLst>
          </p:cNvPr>
          <p:cNvSpPr txBox="1">
            <a:spLocks noGrp="1"/>
          </p:cNvSpPr>
          <p:nvPr>
            <p:ph type="body" sz="quarter" idx="164" hasCustomPrompt="1"/>
          </p:nvPr>
        </p:nvSpPr>
        <p:spPr>
          <a:xfrm>
            <a:off x="9547854" y="887501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Title</a:t>
            </a:r>
          </a:p>
        </p:txBody>
      </p:sp>
      <p:sp>
        <p:nvSpPr>
          <p:cNvPr id="54" name="Double Click to edit text">
            <a:extLst>
              <a:ext uri="{FF2B5EF4-FFF2-40B4-BE49-F238E27FC236}">
                <a16:creationId xmlns:a16="http://schemas.microsoft.com/office/drawing/2014/main" id="{35860EEF-9ACD-4CEF-9BD5-5F1E7FFC026E}"/>
              </a:ext>
            </a:extLst>
          </p:cNvPr>
          <p:cNvSpPr txBox="1">
            <a:spLocks noGrp="1"/>
          </p:cNvSpPr>
          <p:nvPr>
            <p:ph type="body" sz="quarter" idx="165" hasCustomPrompt="1"/>
          </p:nvPr>
        </p:nvSpPr>
        <p:spPr>
          <a:xfrm>
            <a:off x="16681253" y="1019079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5" name="O">
            <a:extLst>
              <a:ext uri="{FF2B5EF4-FFF2-40B4-BE49-F238E27FC236}">
                <a16:creationId xmlns:a16="http://schemas.microsoft.com/office/drawing/2014/main" id="{F2D0410F-1E5C-4EB7-8D52-272A245C4346}"/>
              </a:ext>
            </a:extLst>
          </p:cNvPr>
          <p:cNvSpPr txBox="1">
            <a:spLocks noGrp="1"/>
          </p:cNvSpPr>
          <p:nvPr>
            <p:ph type="body" sz="quarter" idx="166" hasCustomPrompt="1"/>
          </p:nvPr>
        </p:nvSpPr>
        <p:spPr>
          <a:xfrm>
            <a:off x="16681253" y="7656604"/>
            <a:ext cx="1025922" cy="1231106"/>
          </a:xfrm>
          <a:prstGeom prst="rect">
            <a:avLst/>
          </a:prstGeom>
        </p:spPr>
        <p:txBody>
          <a:bodyPr wrap="none" lIns="0" tIns="0" rIns="0" bIns="0" anchor="ctr">
            <a:noAutofit/>
          </a:bodyPr>
          <a:lstStyle>
            <a:lvl1pPr algn="l"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56" name="Title">
            <a:extLst>
              <a:ext uri="{FF2B5EF4-FFF2-40B4-BE49-F238E27FC236}">
                <a16:creationId xmlns:a16="http://schemas.microsoft.com/office/drawing/2014/main" id="{F83347CC-EF23-43A6-AE2A-9FCD41F77865}"/>
              </a:ext>
            </a:extLst>
          </p:cNvPr>
          <p:cNvSpPr txBox="1">
            <a:spLocks noGrp="1"/>
          </p:cNvSpPr>
          <p:nvPr>
            <p:ph type="body" sz="quarter" idx="167" hasCustomPrompt="1"/>
          </p:nvPr>
        </p:nvSpPr>
        <p:spPr>
          <a:xfrm>
            <a:off x="16681253" y="887501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2196705179"/>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45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1F266FB0-28C6-4726-8946-119D4CEC28F7}"/>
              </a:ext>
            </a:extLst>
          </p:cNvPr>
          <p:cNvSpPr>
            <a:spLocks noGrp="1"/>
          </p:cNvSpPr>
          <p:nvPr>
            <p:ph type="pic" sz="quarter" idx="145" hasCustomPrompt="1"/>
          </p:nvPr>
        </p:nvSpPr>
        <p:spPr>
          <a:xfrm>
            <a:off x="8699499" y="-1"/>
            <a:ext cx="6985000" cy="13716001"/>
          </a:xfrm>
          <a:custGeom>
            <a:avLst/>
            <a:gdLst>
              <a:gd name="connsiteX0" fmla="*/ 0 w 6985000"/>
              <a:gd name="connsiteY0" fmla="*/ 0 h 13716001"/>
              <a:gd name="connsiteX1" fmla="*/ 6985000 w 6985000"/>
              <a:gd name="connsiteY1" fmla="*/ 0 h 13716001"/>
              <a:gd name="connsiteX2" fmla="*/ 6985000 w 6985000"/>
              <a:gd name="connsiteY2" fmla="*/ 13716001 h 13716001"/>
              <a:gd name="connsiteX3" fmla="*/ 0 w 6985000"/>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6985000" h="13716001">
                <a:moveTo>
                  <a:pt x="0" y="0"/>
                </a:moveTo>
                <a:lnTo>
                  <a:pt x="6985000" y="0"/>
                </a:lnTo>
                <a:lnTo>
                  <a:pt x="6985000"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428924100"/>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05_Main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1F266FB0-28C6-4726-8946-119D4CEC28F7}"/>
              </a:ext>
            </a:extLst>
          </p:cNvPr>
          <p:cNvSpPr>
            <a:spLocks noGrp="1"/>
          </p:cNvSpPr>
          <p:nvPr>
            <p:ph type="pic" sz="quarter" idx="145" hasCustomPrompt="1"/>
          </p:nvPr>
        </p:nvSpPr>
        <p:spPr>
          <a:xfrm>
            <a:off x="8699499" y="-1"/>
            <a:ext cx="6985000" cy="13716001"/>
          </a:xfrm>
          <a:custGeom>
            <a:avLst/>
            <a:gdLst>
              <a:gd name="connsiteX0" fmla="*/ 0 w 6985000"/>
              <a:gd name="connsiteY0" fmla="*/ 0 h 13716001"/>
              <a:gd name="connsiteX1" fmla="*/ 6985000 w 6985000"/>
              <a:gd name="connsiteY1" fmla="*/ 0 h 13716001"/>
              <a:gd name="connsiteX2" fmla="*/ 6985000 w 6985000"/>
              <a:gd name="connsiteY2" fmla="*/ 13716001 h 13716001"/>
              <a:gd name="connsiteX3" fmla="*/ 0 w 6985000"/>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6985000" h="13716001">
                <a:moveTo>
                  <a:pt x="0" y="0"/>
                </a:moveTo>
                <a:lnTo>
                  <a:pt x="6985000" y="0"/>
                </a:lnTo>
                <a:lnTo>
                  <a:pt x="6985000"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6" name="Text Placeholder 25">
            <a:extLst>
              <a:ext uri="{FF2B5EF4-FFF2-40B4-BE49-F238E27FC236}">
                <a16:creationId xmlns:a16="http://schemas.microsoft.com/office/drawing/2014/main" id="{A55D5ED3-71CE-486A-8625-986823C09C60}"/>
              </a:ext>
            </a:extLst>
          </p:cNvPr>
          <p:cNvSpPr>
            <a:spLocks noGrp="1"/>
          </p:cNvSpPr>
          <p:nvPr>
            <p:ph type="body" sz="quarter" idx="187"/>
          </p:nvPr>
        </p:nvSpPr>
        <p:spPr>
          <a:xfrm>
            <a:off x="8699500" y="-1"/>
            <a:ext cx="6985000" cy="13716001"/>
          </a:xfrm>
          <a:custGeom>
            <a:avLst/>
            <a:gdLst>
              <a:gd name="connsiteX0" fmla="*/ 0 w 6985000"/>
              <a:gd name="connsiteY0" fmla="*/ 0 h 13716001"/>
              <a:gd name="connsiteX1" fmla="*/ 6985000 w 6985000"/>
              <a:gd name="connsiteY1" fmla="*/ 0 h 13716001"/>
              <a:gd name="connsiteX2" fmla="*/ 6985000 w 6985000"/>
              <a:gd name="connsiteY2" fmla="*/ 13716001 h 13716001"/>
              <a:gd name="connsiteX3" fmla="*/ 0 w 6985000"/>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6985000" h="13716001">
                <a:moveTo>
                  <a:pt x="0" y="0"/>
                </a:moveTo>
                <a:lnTo>
                  <a:pt x="6985000" y="0"/>
                </a:lnTo>
                <a:lnTo>
                  <a:pt x="6985000" y="13716001"/>
                </a:lnTo>
                <a:lnTo>
                  <a:pt x="0" y="13716001"/>
                </a:lnTo>
                <a:close/>
              </a:path>
            </a:pathLst>
          </a:custGeom>
          <a:gradFill>
            <a:gsLst>
              <a:gs pos="0">
                <a:srgbClr val="CCFDD1">
                  <a:alpha val="40000"/>
                </a:srgbClr>
              </a:gs>
              <a:gs pos="100000">
                <a:srgbClr val="A8ECDD"/>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48" name="Double Click to edit text">
            <a:extLst>
              <a:ext uri="{FF2B5EF4-FFF2-40B4-BE49-F238E27FC236}">
                <a16:creationId xmlns:a16="http://schemas.microsoft.com/office/drawing/2014/main" id="{C2A09D97-2578-4603-ADA1-A19D359564DE}"/>
              </a:ext>
            </a:extLst>
          </p:cNvPr>
          <p:cNvSpPr txBox="1">
            <a:spLocks noGrp="1"/>
          </p:cNvSpPr>
          <p:nvPr>
            <p:ph type="body" sz="quarter" idx="188" hasCustomPrompt="1"/>
          </p:nvPr>
        </p:nvSpPr>
        <p:spPr>
          <a:xfrm>
            <a:off x="2414455" y="1019714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9" name="O">
            <a:extLst>
              <a:ext uri="{FF2B5EF4-FFF2-40B4-BE49-F238E27FC236}">
                <a16:creationId xmlns:a16="http://schemas.microsoft.com/office/drawing/2014/main" id="{C097FE3C-B063-4E11-B572-5BE755F24C71}"/>
              </a:ext>
            </a:extLst>
          </p:cNvPr>
          <p:cNvSpPr txBox="1">
            <a:spLocks noGrp="1"/>
          </p:cNvSpPr>
          <p:nvPr>
            <p:ph type="body" sz="quarter" idx="189" hasCustomPrompt="1"/>
          </p:nvPr>
        </p:nvSpPr>
        <p:spPr>
          <a:xfrm>
            <a:off x="2414455" y="766295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50" name="Title">
            <a:extLst>
              <a:ext uri="{FF2B5EF4-FFF2-40B4-BE49-F238E27FC236}">
                <a16:creationId xmlns:a16="http://schemas.microsoft.com/office/drawing/2014/main" id="{BFF261C8-B571-47E8-B8DA-9806AE559F18}"/>
              </a:ext>
            </a:extLst>
          </p:cNvPr>
          <p:cNvSpPr txBox="1">
            <a:spLocks noGrp="1"/>
          </p:cNvSpPr>
          <p:nvPr>
            <p:ph type="body" sz="quarter" idx="190" hasCustomPrompt="1"/>
          </p:nvPr>
        </p:nvSpPr>
        <p:spPr>
          <a:xfrm>
            <a:off x="2414455" y="888136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51" name="Double Click to edit text">
            <a:extLst>
              <a:ext uri="{FF2B5EF4-FFF2-40B4-BE49-F238E27FC236}">
                <a16:creationId xmlns:a16="http://schemas.microsoft.com/office/drawing/2014/main" id="{19F7CD01-1466-4523-9454-BFCB15C4E70B}"/>
              </a:ext>
            </a:extLst>
          </p:cNvPr>
          <p:cNvSpPr txBox="1">
            <a:spLocks noGrp="1"/>
          </p:cNvSpPr>
          <p:nvPr>
            <p:ph type="body" sz="quarter" idx="191" hasCustomPrompt="1"/>
          </p:nvPr>
        </p:nvSpPr>
        <p:spPr>
          <a:xfrm>
            <a:off x="9547854" y="1019714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2" name="O">
            <a:extLst>
              <a:ext uri="{FF2B5EF4-FFF2-40B4-BE49-F238E27FC236}">
                <a16:creationId xmlns:a16="http://schemas.microsoft.com/office/drawing/2014/main" id="{032FDD2C-497D-4B9F-9445-A09A2ACC68B7}"/>
              </a:ext>
            </a:extLst>
          </p:cNvPr>
          <p:cNvSpPr txBox="1">
            <a:spLocks noGrp="1"/>
          </p:cNvSpPr>
          <p:nvPr>
            <p:ph type="body" sz="quarter" idx="192" hasCustomPrompt="1"/>
          </p:nvPr>
        </p:nvSpPr>
        <p:spPr>
          <a:xfrm>
            <a:off x="9547854" y="7662954"/>
            <a:ext cx="1025922" cy="1231106"/>
          </a:xfrm>
          <a:prstGeom prst="rect">
            <a:avLst/>
          </a:prstGeom>
        </p:spPr>
        <p:txBody>
          <a:bodyPr wrap="none" lIns="0" tIns="0" rIns="0" bIns="0" anchor="ctr">
            <a:noAutofit/>
          </a:bodyPr>
          <a:lstStyle>
            <a:lvl1pPr algn="l"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53" name="Title">
            <a:extLst>
              <a:ext uri="{FF2B5EF4-FFF2-40B4-BE49-F238E27FC236}">
                <a16:creationId xmlns:a16="http://schemas.microsoft.com/office/drawing/2014/main" id="{54D66043-C82F-4325-B878-D1F7233E3F6B}"/>
              </a:ext>
            </a:extLst>
          </p:cNvPr>
          <p:cNvSpPr txBox="1">
            <a:spLocks noGrp="1"/>
          </p:cNvSpPr>
          <p:nvPr>
            <p:ph type="body" sz="quarter" idx="193" hasCustomPrompt="1"/>
          </p:nvPr>
        </p:nvSpPr>
        <p:spPr>
          <a:xfrm>
            <a:off x="9547854" y="888136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Title</a:t>
            </a:r>
          </a:p>
        </p:txBody>
      </p:sp>
      <p:sp>
        <p:nvSpPr>
          <p:cNvPr id="54" name="Double Click to edit text">
            <a:extLst>
              <a:ext uri="{FF2B5EF4-FFF2-40B4-BE49-F238E27FC236}">
                <a16:creationId xmlns:a16="http://schemas.microsoft.com/office/drawing/2014/main" id="{70A9699D-2F54-4526-AEFF-A251E339D86B}"/>
              </a:ext>
            </a:extLst>
          </p:cNvPr>
          <p:cNvSpPr txBox="1">
            <a:spLocks noGrp="1"/>
          </p:cNvSpPr>
          <p:nvPr>
            <p:ph type="body" sz="quarter" idx="194" hasCustomPrompt="1"/>
          </p:nvPr>
        </p:nvSpPr>
        <p:spPr>
          <a:xfrm>
            <a:off x="16681253" y="1019714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5" name="O">
            <a:extLst>
              <a:ext uri="{FF2B5EF4-FFF2-40B4-BE49-F238E27FC236}">
                <a16:creationId xmlns:a16="http://schemas.microsoft.com/office/drawing/2014/main" id="{66F3AEBE-03CF-4B18-A2BF-BFB7E8B62F0B}"/>
              </a:ext>
            </a:extLst>
          </p:cNvPr>
          <p:cNvSpPr txBox="1">
            <a:spLocks noGrp="1"/>
          </p:cNvSpPr>
          <p:nvPr>
            <p:ph type="body" sz="quarter" idx="195" hasCustomPrompt="1"/>
          </p:nvPr>
        </p:nvSpPr>
        <p:spPr>
          <a:xfrm>
            <a:off x="16681253" y="766295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56" name="Title">
            <a:extLst>
              <a:ext uri="{FF2B5EF4-FFF2-40B4-BE49-F238E27FC236}">
                <a16:creationId xmlns:a16="http://schemas.microsoft.com/office/drawing/2014/main" id="{4E5DCC0B-9D5A-4DBB-BA0B-7BF2D28E6F39}"/>
              </a:ext>
            </a:extLst>
          </p:cNvPr>
          <p:cNvSpPr txBox="1">
            <a:spLocks noGrp="1"/>
          </p:cNvSpPr>
          <p:nvPr>
            <p:ph type="body" sz="quarter" idx="196" hasCustomPrompt="1"/>
          </p:nvPr>
        </p:nvSpPr>
        <p:spPr>
          <a:xfrm>
            <a:off x="16681253" y="888136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57" name="Double Click to edit text">
            <a:extLst>
              <a:ext uri="{FF2B5EF4-FFF2-40B4-BE49-F238E27FC236}">
                <a16:creationId xmlns:a16="http://schemas.microsoft.com/office/drawing/2014/main" id="{86BB1F82-E028-4405-9CA8-82BCC8639D96}"/>
              </a:ext>
            </a:extLst>
          </p:cNvPr>
          <p:cNvSpPr txBox="1">
            <a:spLocks noGrp="1"/>
          </p:cNvSpPr>
          <p:nvPr>
            <p:ph type="body" sz="quarter" idx="141" hasCustomPrompt="1"/>
          </p:nvPr>
        </p:nvSpPr>
        <p:spPr>
          <a:xfrm>
            <a:off x="2414455" y="472979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58" name="O">
            <a:extLst>
              <a:ext uri="{FF2B5EF4-FFF2-40B4-BE49-F238E27FC236}">
                <a16:creationId xmlns:a16="http://schemas.microsoft.com/office/drawing/2014/main" id="{D58FDBAA-AE16-4413-87B1-4B11AF83C049}"/>
              </a:ext>
            </a:extLst>
          </p:cNvPr>
          <p:cNvSpPr txBox="1">
            <a:spLocks noGrp="1"/>
          </p:cNvSpPr>
          <p:nvPr>
            <p:ph type="body" sz="quarter" idx="150" hasCustomPrompt="1"/>
          </p:nvPr>
        </p:nvSpPr>
        <p:spPr>
          <a:xfrm>
            <a:off x="2414455" y="219560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59" name="Title">
            <a:extLst>
              <a:ext uri="{FF2B5EF4-FFF2-40B4-BE49-F238E27FC236}">
                <a16:creationId xmlns:a16="http://schemas.microsoft.com/office/drawing/2014/main" id="{C59EA178-59E0-4D5B-A457-52171A7D2F2E}"/>
              </a:ext>
            </a:extLst>
          </p:cNvPr>
          <p:cNvSpPr txBox="1">
            <a:spLocks noGrp="1"/>
          </p:cNvSpPr>
          <p:nvPr>
            <p:ph type="body" sz="quarter" idx="152" hasCustomPrompt="1"/>
          </p:nvPr>
        </p:nvSpPr>
        <p:spPr>
          <a:xfrm>
            <a:off x="2414455" y="341401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60" name="Double Click to edit text">
            <a:extLst>
              <a:ext uri="{FF2B5EF4-FFF2-40B4-BE49-F238E27FC236}">
                <a16:creationId xmlns:a16="http://schemas.microsoft.com/office/drawing/2014/main" id="{9D9C8070-75BD-4E63-BA1C-A10495098EC9}"/>
              </a:ext>
            </a:extLst>
          </p:cNvPr>
          <p:cNvSpPr txBox="1">
            <a:spLocks noGrp="1"/>
          </p:cNvSpPr>
          <p:nvPr>
            <p:ph type="body" sz="quarter" idx="153" hasCustomPrompt="1"/>
          </p:nvPr>
        </p:nvSpPr>
        <p:spPr>
          <a:xfrm>
            <a:off x="9547854" y="472979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61" name="O">
            <a:extLst>
              <a:ext uri="{FF2B5EF4-FFF2-40B4-BE49-F238E27FC236}">
                <a16:creationId xmlns:a16="http://schemas.microsoft.com/office/drawing/2014/main" id="{BDE05560-0FA8-4E03-B222-B821BF69310E}"/>
              </a:ext>
            </a:extLst>
          </p:cNvPr>
          <p:cNvSpPr txBox="1">
            <a:spLocks noGrp="1"/>
          </p:cNvSpPr>
          <p:nvPr>
            <p:ph type="body" sz="quarter" idx="154" hasCustomPrompt="1"/>
          </p:nvPr>
        </p:nvSpPr>
        <p:spPr>
          <a:xfrm>
            <a:off x="9547854" y="2195604"/>
            <a:ext cx="1025922" cy="1231106"/>
          </a:xfrm>
          <a:prstGeom prst="rect">
            <a:avLst/>
          </a:prstGeom>
        </p:spPr>
        <p:txBody>
          <a:bodyPr wrap="none" lIns="0" tIns="0" rIns="0" bIns="0" anchor="ctr">
            <a:noAutofit/>
          </a:bodyPr>
          <a:lstStyle>
            <a:lvl1pPr algn="l" defTabSz="914400">
              <a:lnSpc>
                <a:spcPct val="100000"/>
              </a:lnSpc>
              <a:defRPr sz="6000">
                <a:solidFill>
                  <a:srgbClr val="F7F9FF"/>
                </a:solidFill>
                <a:latin typeface="linea-basic-10"/>
                <a:ea typeface="linea-basic-10"/>
                <a:cs typeface="linea-basic-10"/>
                <a:sym typeface="linea-basic-10"/>
              </a:defRPr>
            </a:lvl1pPr>
          </a:lstStyle>
          <a:p>
            <a:pPr lvl="0"/>
            <a:r>
              <a:rPr lang="en-US" dirty="0"/>
              <a:t>O</a:t>
            </a:r>
          </a:p>
        </p:txBody>
      </p:sp>
      <p:sp>
        <p:nvSpPr>
          <p:cNvPr id="62" name="Title">
            <a:extLst>
              <a:ext uri="{FF2B5EF4-FFF2-40B4-BE49-F238E27FC236}">
                <a16:creationId xmlns:a16="http://schemas.microsoft.com/office/drawing/2014/main" id="{1A85B826-D24E-42D2-B9B9-F389857EAE2F}"/>
              </a:ext>
            </a:extLst>
          </p:cNvPr>
          <p:cNvSpPr txBox="1">
            <a:spLocks noGrp="1"/>
          </p:cNvSpPr>
          <p:nvPr>
            <p:ph type="body" sz="quarter" idx="155" hasCustomPrompt="1"/>
          </p:nvPr>
        </p:nvSpPr>
        <p:spPr>
          <a:xfrm>
            <a:off x="9547854" y="341401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Title</a:t>
            </a:r>
          </a:p>
        </p:txBody>
      </p:sp>
      <p:sp>
        <p:nvSpPr>
          <p:cNvPr id="63" name="Double Click to edit text">
            <a:extLst>
              <a:ext uri="{FF2B5EF4-FFF2-40B4-BE49-F238E27FC236}">
                <a16:creationId xmlns:a16="http://schemas.microsoft.com/office/drawing/2014/main" id="{1155A971-09CC-4EDB-BCF7-09F050FE5185}"/>
              </a:ext>
            </a:extLst>
          </p:cNvPr>
          <p:cNvSpPr txBox="1">
            <a:spLocks noGrp="1"/>
          </p:cNvSpPr>
          <p:nvPr>
            <p:ph type="body" sz="quarter" idx="156" hasCustomPrompt="1"/>
          </p:nvPr>
        </p:nvSpPr>
        <p:spPr>
          <a:xfrm>
            <a:off x="16681253" y="472979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64" name="O">
            <a:extLst>
              <a:ext uri="{FF2B5EF4-FFF2-40B4-BE49-F238E27FC236}">
                <a16:creationId xmlns:a16="http://schemas.microsoft.com/office/drawing/2014/main" id="{DAA312D3-E611-40DC-99FF-C3D14CAD5730}"/>
              </a:ext>
            </a:extLst>
          </p:cNvPr>
          <p:cNvSpPr txBox="1">
            <a:spLocks noGrp="1"/>
          </p:cNvSpPr>
          <p:nvPr>
            <p:ph type="body" sz="quarter" idx="157" hasCustomPrompt="1"/>
          </p:nvPr>
        </p:nvSpPr>
        <p:spPr>
          <a:xfrm>
            <a:off x="16681253" y="219560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65" name="Title">
            <a:extLst>
              <a:ext uri="{FF2B5EF4-FFF2-40B4-BE49-F238E27FC236}">
                <a16:creationId xmlns:a16="http://schemas.microsoft.com/office/drawing/2014/main" id="{37E82EE1-EE63-499E-8AB8-D5AAF7766673}"/>
              </a:ext>
            </a:extLst>
          </p:cNvPr>
          <p:cNvSpPr txBox="1">
            <a:spLocks noGrp="1"/>
          </p:cNvSpPr>
          <p:nvPr>
            <p:ph type="body" sz="quarter" idx="158" hasCustomPrompt="1"/>
          </p:nvPr>
        </p:nvSpPr>
        <p:spPr>
          <a:xfrm>
            <a:off x="16681253" y="341401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2782947324"/>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Main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4D6BC9B-9444-4C38-A529-1AE5B58BF42D}"/>
              </a:ext>
            </a:extLst>
          </p:cNvPr>
          <p:cNvSpPr>
            <a:spLocks noGrp="1"/>
          </p:cNvSpPr>
          <p:nvPr>
            <p:ph type="pic" sz="quarter" idx="136" hasCustomPrompt="1"/>
          </p:nvPr>
        </p:nvSpPr>
        <p:spPr>
          <a:xfrm>
            <a:off x="12191999" y="2415315"/>
            <a:ext cx="9779000" cy="11303001"/>
          </a:xfrm>
          <a:custGeom>
            <a:avLst/>
            <a:gdLst>
              <a:gd name="connsiteX0" fmla="*/ 0 w 9779000"/>
              <a:gd name="connsiteY0" fmla="*/ 0 h 11303001"/>
              <a:gd name="connsiteX1" fmla="*/ 9779000 w 9779000"/>
              <a:gd name="connsiteY1" fmla="*/ 0 h 11303001"/>
              <a:gd name="connsiteX2" fmla="*/ 9779000 w 9779000"/>
              <a:gd name="connsiteY2" fmla="*/ 11303001 h 11303001"/>
              <a:gd name="connsiteX3" fmla="*/ 0 w 9779000"/>
              <a:gd name="connsiteY3" fmla="*/ 11303001 h 11303001"/>
            </a:gdLst>
            <a:ahLst/>
            <a:cxnLst>
              <a:cxn ang="0">
                <a:pos x="connsiteX0" y="connsiteY0"/>
              </a:cxn>
              <a:cxn ang="0">
                <a:pos x="connsiteX1" y="connsiteY1"/>
              </a:cxn>
              <a:cxn ang="0">
                <a:pos x="connsiteX2" y="connsiteY2"/>
              </a:cxn>
              <a:cxn ang="0">
                <a:pos x="connsiteX3" y="connsiteY3"/>
              </a:cxn>
            </a:cxnLst>
            <a:rect l="l" t="t" r="r" b="b"/>
            <a:pathLst>
              <a:path w="9779000" h="11303001">
                <a:moveTo>
                  <a:pt x="0" y="0"/>
                </a:moveTo>
                <a:lnTo>
                  <a:pt x="9779000" y="0"/>
                </a:lnTo>
                <a:lnTo>
                  <a:pt x="9779000" y="11303001"/>
                </a:lnTo>
                <a:lnTo>
                  <a:pt x="0" y="11303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1" name="Text Placeholder 10">
            <a:extLst>
              <a:ext uri="{FF2B5EF4-FFF2-40B4-BE49-F238E27FC236}">
                <a16:creationId xmlns:a16="http://schemas.microsoft.com/office/drawing/2014/main" id="{5FDEAFC9-9115-47E1-B908-02169F46F01A}"/>
              </a:ext>
            </a:extLst>
          </p:cNvPr>
          <p:cNvSpPr>
            <a:spLocks noGrp="1"/>
          </p:cNvSpPr>
          <p:nvPr>
            <p:ph type="body" sz="quarter" idx="154"/>
          </p:nvPr>
        </p:nvSpPr>
        <p:spPr>
          <a:xfrm>
            <a:off x="17080705" y="0"/>
            <a:ext cx="4888706" cy="11300685"/>
          </a:xfrm>
          <a:custGeom>
            <a:avLst/>
            <a:gdLst>
              <a:gd name="connsiteX0" fmla="*/ 0 w 4888706"/>
              <a:gd name="connsiteY0" fmla="*/ 0 h 11300685"/>
              <a:gd name="connsiteX1" fmla="*/ 4888706 w 4888706"/>
              <a:gd name="connsiteY1" fmla="*/ 0 h 11300685"/>
              <a:gd name="connsiteX2" fmla="*/ 4888706 w 4888706"/>
              <a:gd name="connsiteY2" fmla="*/ 11300685 h 11300685"/>
              <a:gd name="connsiteX3" fmla="*/ 0 w 4888706"/>
              <a:gd name="connsiteY3" fmla="*/ 11300685 h 11300685"/>
            </a:gdLst>
            <a:ahLst/>
            <a:cxnLst>
              <a:cxn ang="0">
                <a:pos x="connsiteX0" y="connsiteY0"/>
              </a:cxn>
              <a:cxn ang="0">
                <a:pos x="connsiteX1" y="connsiteY1"/>
              </a:cxn>
              <a:cxn ang="0">
                <a:pos x="connsiteX2" y="connsiteY2"/>
              </a:cxn>
              <a:cxn ang="0">
                <a:pos x="connsiteX3" y="connsiteY3"/>
              </a:cxn>
            </a:cxnLst>
            <a:rect l="l" t="t" r="r" b="b"/>
            <a:pathLst>
              <a:path w="4888706" h="11300685">
                <a:moveTo>
                  <a:pt x="0" y="0"/>
                </a:moveTo>
                <a:lnTo>
                  <a:pt x="4888706" y="0"/>
                </a:lnTo>
                <a:lnTo>
                  <a:pt x="4888706" y="11300685"/>
                </a:lnTo>
                <a:lnTo>
                  <a:pt x="0" y="11300685"/>
                </a:lnTo>
                <a:close/>
              </a:path>
            </a:pathLst>
          </a:custGeom>
          <a:gradFill>
            <a:gsLst>
              <a:gs pos="0">
                <a:srgbClr val="DBC6F8">
                  <a:alpha val="40000"/>
                </a:srgbClr>
              </a:gs>
              <a:gs pos="100000">
                <a:srgbClr val="9BC5F8"/>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14" name="Title">
            <a:extLst>
              <a:ext uri="{FF2B5EF4-FFF2-40B4-BE49-F238E27FC236}">
                <a16:creationId xmlns:a16="http://schemas.microsoft.com/office/drawing/2014/main" id="{14809386-C514-4AE6-BBBF-92278C5AB722}"/>
              </a:ext>
            </a:extLst>
          </p:cNvPr>
          <p:cNvSpPr txBox="1">
            <a:spLocks noGrp="1"/>
          </p:cNvSpPr>
          <p:nvPr>
            <p:ph type="body" sz="quarter" idx="138" hasCustomPrompt="1"/>
          </p:nvPr>
        </p:nvSpPr>
        <p:spPr>
          <a:xfrm>
            <a:off x="2413000" y="6991350"/>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5" name="Double Click to edit text">
            <a:extLst>
              <a:ext uri="{FF2B5EF4-FFF2-40B4-BE49-F238E27FC236}">
                <a16:creationId xmlns:a16="http://schemas.microsoft.com/office/drawing/2014/main" id="{B7104FB8-C867-40BB-89CF-C558CE3A726F}"/>
              </a:ext>
            </a:extLst>
          </p:cNvPr>
          <p:cNvSpPr txBox="1">
            <a:spLocks noGrp="1"/>
          </p:cNvSpPr>
          <p:nvPr>
            <p:ph type="body" sz="quarter" idx="140" hasCustomPrompt="1"/>
          </p:nvPr>
        </p:nvSpPr>
        <p:spPr>
          <a:xfrm>
            <a:off x="2413000" y="8344953"/>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7" name="Double Click to edit text">
            <a:extLst>
              <a:ext uri="{FF2B5EF4-FFF2-40B4-BE49-F238E27FC236}">
                <a16:creationId xmlns:a16="http://schemas.microsoft.com/office/drawing/2014/main" id="{35329D8A-3F11-4878-BE34-80EA7D9CA144}"/>
              </a:ext>
            </a:extLst>
          </p:cNvPr>
          <p:cNvSpPr txBox="1">
            <a:spLocks noGrp="1"/>
          </p:cNvSpPr>
          <p:nvPr>
            <p:ph type="body" sz="quarter" idx="137" hasCustomPrompt="1"/>
          </p:nvPr>
        </p:nvSpPr>
        <p:spPr>
          <a:xfrm>
            <a:off x="2413000" y="9730894"/>
            <a:ext cx="7213601" cy="156979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3541305775"/>
      </p:ext>
    </p:extLst>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46_Main Slid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264AA48E-0F38-461E-A591-8406E759DBA6}"/>
              </a:ext>
            </a:extLst>
          </p:cNvPr>
          <p:cNvSpPr>
            <a:spLocks noGrp="1"/>
          </p:cNvSpPr>
          <p:nvPr>
            <p:ph type="pic" sz="quarter" idx="145" hasCustomPrompt="1"/>
          </p:nvPr>
        </p:nvSpPr>
        <p:spPr>
          <a:xfrm>
            <a:off x="-1" y="-1"/>
            <a:ext cx="24384000" cy="6350000"/>
          </a:xfrm>
          <a:custGeom>
            <a:avLst/>
            <a:gdLst>
              <a:gd name="connsiteX0" fmla="*/ 0 w 24384000"/>
              <a:gd name="connsiteY0" fmla="*/ 0 h 6350000"/>
              <a:gd name="connsiteX1" fmla="*/ 24384000 w 24384000"/>
              <a:gd name="connsiteY1" fmla="*/ 0 h 6350000"/>
              <a:gd name="connsiteX2" fmla="*/ 24384000 w 24384000"/>
              <a:gd name="connsiteY2" fmla="*/ 6350000 h 6350000"/>
              <a:gd name="connsiteX3" fmla="*/ 0 w 24384000"/>
              <a:gd name="connsiteY3" fmla="*/ 6350000 h 6350000"/>
            </a:gdLst>
            <a:ahLst/>
            <a:cxnLst>
              <a:cxn ang="0">
                <a:pos x="connsiteX0" y="connsiteY0"/>
              </a:cxn>
              <a:cxn ang="0">
                <a:pos x="connsiteX1" y="connsiteY1"/>
              </a:cxn>
              <a:cxn ang="0">
                <a:pos x="connsiteX2" y="connsiteY2"/>
              </a:cxn>
              <a:cxn ang="0">
                <a:pos x="connsiteX3" y="connsiteY3"/>
              </a:cxn>
            </a:cxnLst>
            <a:rect l="l" t="t" r="r" b="b"/>
            <a:pathLst>
              <a:path w="24384000" h="6350000">
                <a:moveTo>
                  <a:pt x="0" y="0"/>
                </a:moveTo>
                <a:lnTo>
                  <a:pt x="24384000" y="0"/>
                </a:lnTo>
                <a:lnTo>
                  <a:pt x="24384000" y="6350000"/>
                </a:lnTo>
                <a:lnTo>
                  <a:pt x="0" y="635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103816187"/>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06_Main Slid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264AA48E-0F38-461E-A591-8406E759DBA6}"/>
              </a:ext>
            </a:extLst>
          </p:cNvPr>
          <p:cNvSpPr>
            <a:spLocks noGrp="1"/>
          </p:cNvSpPr>
          <p:nvPr>
            <p:ph type="pic" sz="quarter" idx="145" hasCustomPrompt="1"/>
          </p:nvPr>
        </p:nvSpPr>
        <p:spPr>
          <a:xfrm>
            <a:off x="-1" y="-1"/>
            <a:ext cx="24384000" cy="6350000"/>
          </a:xfrm>
          <a:custGeom>
            <a:avLst/>
            <a:gdLst>
              <a:gd name="connsiteX0" fmla="*/ 0 w 24384000"/>
              <a:gd name="connsiteY0" fmla="*/ 0 h 6350000"/>
              <a:gd name="connsiteX1" fmla="*/ 24384000 w 24384000"/>
              <a:gd name="connsiteY1" fmla="*/ 0 h 6350000"/>
              <a:gd name="connsiteX2" fmla="*/ 24384000 w 24384000"/>
              <a:gd name="connsiteY2" fmla="*/ 6350000 h 6350000"/>
              <a:gd name="connsiteX3" fmla="*/ 0 w 24384000"/>
              <a:gd name="connsiteY3" fmla="*/ 6350000 h 6350000"/>
            </a:gdLst>
            <a:ahLst/>
            <a:cxnLst>
              <a:cxn ang="0">
                <a:pos x="connsiteX0" y="connsiteY0"/>
              </a:cxn>
              <a:cxn ang="0">
                <a:pos x="connsiteX1" y="connsiteY1"/>
              </a:cxn>
              <a:cxn ang="0">
                <a:pos x="connsiteX2" y="connsiteY2"/>
              </a:cxn>
              <a:cxn ang="0">
                <a:pos x="connsiteX3" y="connsiteY3"/>
              </a:cxn>
            </a:cxnLst>
            <a:rect l="l" t="t" r="r" b="b"/>
            <a:pathLst>
              <a:path w="24384000" h="6350000">
                <a:moveTo>
                  <a:pt x="0" y="0"/>
                </a:moveTo>
                <a:lnTo>
                  <a:pt x="24384000" y="0"/>
                </a:lnTo>
                <a:lnTo>
                  <a:pt x="24384000" y="6350000"/>
                </a:lnTo>
                <a:lnTo>
                  <a:pt x="0" y="635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Text Placeholder 17">
            <a:extLst>
              <a:ext uri="{FF2B5EF4-FFF2-40B4-BE49-F238E27FC236}">
                <a16:creationId xmlns:a16="http://schemas.microsoft.com/office/drawing/2014/main" id="{0F44F593-0CF7-4096-944C-52AB2756B3BA}"/>
              </a:ext>
            </a:extLst>
          </p:cNvPr>
          <p:cNvSpPr>
            <a:spLocks noGrp="1"/>
          </p:cNvSpPr>
          <p:nvPr>
            <p:ph type="body" sz="quarter" idx="187"/>
          </p:nvPr>
        </p:nvSpPr>
        <p:spPr>
          <a:xfrm>
            <a:off x="0" y="-1"/>
            <a:ext cx="24384000" cy="6350001"/>
          </a:xfrm>
          <a:custGeom>
            <a:avLst/>
            <a:gdLst>
              <a:gd name="connsiteX0" fmla="*/ 0 w 24384000"/>
              <a:gd name="connsiteY0" fmla="*/ 0 h 6350001"/>
              <a:gd name="connsiteX1" fmla="*/ 24384000 w 24384000"/>
              <a:gd name="connsiteY1" fmla="*/ 0 h 6350001"/>
              <a:gd name="connsiteX2" fmla="*/ 24384000 w 24384000"/>
              <a:gd name="connsiteY2" fmla="*/ 6350001 h 6350001"/>
              <a:gd name="connsiteX3" fmla="*/ 0 w 24384000"/>
              <a:gd name="connsiteY3" fmla="*/ 6350001 h 6350001"/>
            </a:gdLst>
            <a:ahLst/>
            <a:cxnLst>
              <a:cxn ang="0">
                <a:pos x="connsiteX0" y="connsiteY0"/>
              </a:cxn>
              <a:cxn ang="0">
                <a:pos x="connsiteX1" y="connsiteY1"/>
              </a:cxn>
              <a:cxn ang="0">
                <a:pos x="connsiteX2" y="connsiteY2"/>
              </a:cxn>
              <a:cxn ang="0">
                <a:pos x="connsiteX3" y="connsiteY3"/>
              </a:cxn>
            </a:cxnLst>
            <a:rect l="l" t="t" r="r" b="b"/>
            <a:pathLst>
              <a:path w="24384000" h="6350001">
                <a:moveTo>
                  <a:pt x="0" y="0"/>
                </a:moveTo>
                <a:lnTo>
                  <a:pt x="24384000" y="0"/>
                </a:lnTo>
                <a:lnTo>
                  <a:pt x="24384000" y="6350001"/>
                </a:lnTo>
                <a:lnTo>
                  <a:pt x="0" y="6350001"/>
                </a:lnTo>
                <a:close/>
              </a:path>
            </a:pathLst>
          </a:custGeom>
          <a:gradFill>
            <a:gsLst>
              <a:gs pos="0">
                <a:srgbClr val="DBC6F8"/>
              </a:gs>
              <a:gs pos="100000">
                <a:srgbClr val="9BC5F8">
                  <a:alpha val="29331"/>
                </a:srgbClr>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28" name="Double Click to edit text">
            <a:extLst>
              <a:ext uri="{FF2B5EF4-FFF2-40B4-BE49-F238E27FC236}">
                <a16:creationId xmlns:a16="http://schemas.microsoft.com/office/drawing/2014/main" id="{EC9553B7-5B87-411A-90D7-01851AF72695}"/>
              </a:ext>
            </a:extLst>
          </p:cNvPr>
          <p:cNvSpPr txBox="1">
            <a:spLocks noGrp="1"/>
          </p:cNvSpPr>
          <p:nvPr>
            <p:ph type="body" sz="quarter" idx="141" hasCustomPrompt="1"/>
          </p:nvPr>
        </p:nvSpPr>
        <p:spPr>
          <a:xfrm>
            <a:off x="2414455" y="1019714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9" name="O">
            <a:extLst>
              <a:ext uri="{FF2B5EF4-FFF2-40B4-BE49-F238E27FC236}">
                <a16:creationId xmlns:a16="http://schemas.microsoft.com/office/drawing/2014/main" id="{0E407350-4D08-43AC-8031-268EFBD910A7}"/>
              </a:ext>
            </a:extLst>
          </p:cNvPr>
          <p:cNvSpPr txBox="1">
            <a:spLocks noGrp="1"/>
          </p:cNvSpPr>
          <p:nvPr>
            <p:ph type="body" sz="quarter" idx="150" hasCustomPrompt="1"/>
          </p:nvPr>
        </p:nvSpPr>
        <p:spPr>
          <a:xfrm>
            <a:off x="2414455" y="766295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1" name="Double Click to edit text">
            <a:extLst>
              <a:ext uri="{FF2B5EF4-FFF2-40B4-BE49-F238E27FC236}">
                <a16:creationId xmlns:a16="http://schemas.microsoft.com/office/drawing/2014/main" id="{C20C6CA1-1708-47FF-8E87-1472AB49C57E}"/>
              </a:ext>
            </a:extLst>
          </p:cNvPr>
          <p:cNvSpPr txBox="1">
            <a:spLocks noGrp="1"/>
          </p:cNvSpPr>
          <p:nvPr>
            <p:ph type="body" sz="quarter" idx="153" hasCustomPrompt="1"/>
          </p:nvPr>
        </p:nvSpPr>
        <p:spPr>
          <a:xfrm>
            <a:off x="9547854" y="1019714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2" name="O">
            <a:extLst>
              <a:ext uri="{FF2B5EF4-FFF2-40B4-BE49-F238E27FC236}">
                <a16:creationId xmlns:a16="http://schemas.microsoft.com/office/drawing/2014/main" id="{95280D57-6820-4118-8514-FC336FEC8DCF}"/>
              </a:ext>
            </a:extLst>
          </p:cNvPr>
          <p:cNvSpPr txBox="1">
            <a:spLocks noGrp="1"/>
          </p:cNvSpPr>
          <p:nvPr>
            <p:ph type="body" sz="quarter" idx="154" hasCustomPrompt="1"/>
          </p:nvPr>
        </p:nvSpPr>
        <p:spPr>
          <a:xfrm>
            <a:off x="9547854" y="766295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3" name="Title">
            <a:extLst>
              <a:ext uri="{FF2B5EF4-FFF2-40B4-BE49-F238E27FC236}">
                <a16:creationId xmlns:a16="http://schemas.microsoft.com/office/drawing/2014/main" id="{B6B670A5-A3DD-402A-91CF-C6569469092C}"/>
              </a:ext>
            </a:extLst>
          </p:cNvPr>
          <p:cNvSpPr txBox="1">
            <a:spLocks noGrp="1"/>
          </p:cNvSpPr>
          <p:nvPr>
            <p:ph type="body" sz="quarter" idx="155" hasCustomPrompt="1"/>
          </p:nvPr>
        </p:nvSpPr>
        <p:spPr>
          <a:xfrm>
            <a:off x="9547854" y="888136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4" name="Double Click to edit text">
            <a:extLst>
              <a:ext uri="{FF2B5EF4-FFF2-40B4-BE49-F238E27FC236}">
                <a16:creationId xmlns:a16="http://schemas.microsoft.com/office/drawing/2014/main" id="{4D8D8E42-B935-4148-A812-49221B8AC6B5}"/>
              </a:ext>
            </a:extLst>
          </p:cNvPr>
          <p:cNvSpPr txBox="1">
            <a:spLocks noGrp="1"/>
          </p:cNvSpPr>
          <p:nvPr>
            <p:ph type="body" sz="quarter" idx="156" hasCustomPrompt="1"/>
          </p:nvPr>
        </p:nvSpPr>
        <p:spPr>
          <a:xfrm>
            <a:off x="16681253" y="10197149"/>
            <a:ext cx="4576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5" name="O">
            <a:extLst>
              <a:ext uri="{FF2B5EF4-FFF2-40B4-BE49-F238E27FC236}">
                <a16:creationId xmlns:a16="http://schemas.microsoft.com/office/drawing/2014/main" id="{4917C519-D74B-48AF-A34F-A5A4726F6FF5}"/>
              </a:ext>
            </a:extLst>
          </p:cNvPr>
          <p:cNvSpPr txBox="1">
            <a:spLocks noGrp="1"/>
          </p:cNvSpPr>
          <p:nvPr>
            <p:ph type="body" sz="quarter" idx="157" hasCustomPrompt="1"/>
          </p:nvPr>
        </p:nvSpPr>
        <p:spPr>
          <a:xfrm>
            <a:off x="16681253" y="7662954"/>
            <a:ext cx="1025922" cy="1231106"/>
          </a:xfrm>
          <a:prstGeom prst="rect">
            <a:avLst/>
          </a:prstGeom>
        </p:spPr>
        <p:txBody>
          <a:bodyPr wrap="none" lIns="0" tIns="0" rIns="0" bIns="0" anchor="ctr">
            <a:noAutofit/>
          </a:bodyPr>
          <a:lstStyle>
            <a:lvl1pPr algn="l"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6" name="Title">
            <a:extLst>
              <a:ext uri="{FF2B5EF4-FFF2-40B4-BE49-F238E27FC236}">
                <a16:creationId xmlns:a16="http://schemas.microsoft.com/office/drawing/2014/main" id="{B2CE0B3C-92E6-4956-ADA2-DAECC3F8996A}"/>
              </a:ext>
            </a:extLst>
          </p:cNvPr>
          <p:cNvSpPr txBox="1">
            <a:spLocks noGrp="1"/>
          </p:cNvSpPr>
          <p:nvPr>
            <p:ph type="body" sz="quarter" idx="158" hasCustomPrompt="1"/>
          </p:nvPr>
        </p:nvSpPr>
        <p:spPr>
          <a:xfrm>
            <a:off x="16681253" y="888136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7" name="Title">
            <a:extLst>
              <a:ext uri="{FF2B5EF4-FFF2-40B4-BE49-F238E27FC236}">
                <a16:creationId xmlns:a16="http://schemas.microsoft.com/office/drawing/2014/main" id="{D3F619F9-84CD-4037-A2FF-628ED44419F1}"/>
              </a:ext>
            </a:extLst>
          </p:cNvPr>
          <p:cNvSpPr txBox="1">
            <a:spLocks noGrp="1"/>
          </p:cNvSpPr>
          <p:nvPr>
            <p:ph type="body" sz="quarter" idx="188" hasCustomPrompt="1"/>
          </p:nvPr>
        </p:nvSpPr>
        <p:spPr>
          <a:xfrm>
            <a:off x="2414455" y="9033760"/>
            <a:ext cx="3024838" cy="709976"/>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8" name="Title">
            <a:extLst>
              <a:ext uri="{FF2B5EF4-FFF2-40B4-BE49-F238E27FC236}">
                <a16:creationId xmlns:a16="http://schemas.microsoft.com/office/drawing/2014/main" id="{A548BB56-49ED-45DA-9DD3-D9551E872914}"/>
              </a:ext>
            </a:extLst>
          </p:cNvPr>
          <p:cNvSpPr txBox="1">
            <a:spLocks noGrp="1"/>
          </p:cNvSpPr>
          <p:nvPr>
            <p:ph type="body" sz="quarter" idx="152" hasCustomPrompt="1"/>
          </p:nvPr>
        </p:nvSpPr>
        <p:spPr>
          <a:xfrm>
            <a:off x="2414455" y="2319595"/>
            <a:ext cx="11710294" cy="2226794"/>
          </a:xfrm>
          <a:prstGeom prst="rect">
            <a:avLst/>
          </a:prstGeom>
        </p:spPr>
        <p:txBody>
          <a:bodyPr wrap="square" lIns="0" tIns="0" rIns="0" bIns="0" anchor="t">
            <a:noAutofit/>
          </a:bodyPr>
          <a:lstStyle>
            <a:lvl1pPr marL="0" marR="0" indent="0" algn="l"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1981423375"/>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47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96A4C149-D162-40D6-B236-8FA542B04F08}"/>
              </a:ext>
            </a:extLst>
          </p:cNvPr>
          <p:cNvSpPr>
            <a:spLocks noGrp="1"/>
          </p:cNvSpPr>
          <p:nvPr>
            <p:ph type="pic" sz="quarter" idx="145" hasCustomPrompt="1"/>
          </p:nvPr>
        </p:nvSpPr>
        <p:spPr>
          <a:xfrm>
            <a:off x="-1" y="-1"/>
            <a:ext cx="8001000" cy="6350000"/>
          </a:xfrm>
          <a:custGeom>
            <a:avLst/>
            <a:gdLst>
              <a:gd name="connsiteX0" fmla="*/ 0 w 8001000"/>
              <a:gd name="connsiteY0" fmla="*/ 0 h 6350000"/>
              <a:gd name="connsiteX1" fmla="*/ 8001000 w 8001000"/>
              <a:gd name="connsiteY1" fmla="*/ 0 h 6350000"/>
              <a:gd name="connsiteX2" fmla="*/ 8001000 w 8001000"/>
              <a:gd name="connsiteY2" fmla="*/ 6350000 h 6350000"/>
              <a:gd name="connsiteX3" fmla="*/ 0 w 8001000"/>
              <a:gd name="connsiteY3" fmla="*/ 6350000 h 6350000"/>
            </a:gdLst>
            <a:ahLst/>
            <a:cxnLst>
              <a:cxn ang="0">
                <a:pos x="connsiteX0" y="connsiteY0"/>
              </a:cxn>
              <a:cxn ang="0">
                <a:pos x="connsiteX1" y="connsiteY1"/>
              </a:cxn>
              <a:cxn ang="0">
                <a:pos x="connsiteX2" y="connsiteY2"/>
              </a:cxn>
              <a:cxn ang="0">
                <a:pos x="connsiteX3" y="connsiteY3"/>
              </a:cxn>
            </a:cxnLst>
            <a:rect l="l" t="t" r="r" b="b"/>
            <a:pathLst>
              <a:path w="8001000" h="6350000">
                <a:moveTo>
                  <a:pt x="0" y="0"/>
                </a:moveTo>
                <a:lnTo>
                  <a:pt x="8001000" y="0"/>
                </a:lnTo>
                <a:lnTo>
                  <a:pt x="8001000" y="6350000"/>
                </a:lnTo>
                <a:lnTo>
                  <a:pt x="0" y="635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FDABB04E-52F1-4E44-B89C-58209EB39EA2}"/>
              </a:ext>
            </a:extLst>
          </p:cNvPr>
          <p:cNvSpPr>
            <a:spLocks noGrp="1"/>
          </p:cNvSpPr>
          <p:nvPr>
            <p:ph type="pic" sz="quarter" idx="146" hasCustomPrompt="1"/>
          </p:nvPr>
        </p:nvSpPr>
        <p:spPr>
          <a:xfrm>
            <a:off x="8191499" y="-1"/>
            <a:ext cx="8001000" cy="6350000"/>
          </a:xfrm>
          <a:custGeom>
            <a:avLst/>
            <a:gdLst>
              <a:gd name="connsiteX0" fmla="*/ 0 w 8001000"/>
              <a:gd name="connsiteY0" fmla="*/ 0 h 6350000"/>
              <a:gd name="connsiteX1" fmla="*/ 8001000 w 8001000"/>
              <a:gd name="connsiteY1" fmla="*/ 0 h 6350000"/>
              <a:gd name="connsiteX2" fmla="*/ 8001000 w 8001000"/>
              <a:gd name="connsiteY2" fmla="*/ 6350000 h 6350000"/>
              <a:gd name="connsiteX3" fmla="*/ 0 w 8001000"/>
              <a:gd name="connsiteY3" fmla="*/ 6350000 h 6350000"/>
            </a:gdLst>
            <a:ahLst/>
            <a:cxnLst>
              <a:cxn ang="0">
                <a:pos x="connsiteX0" y="connsiteY0"/>
              </a:cxn>
              <a:cxn ang="0">
                <a:pos x="connsiteX1" y="connsiteY1"/>
              </a:cxn>
              <a:cxn ang="0">
                <a:pos x="connsiteX2" y="connsiteY2"/>
              </a:cxn>
              <a:cxn ang="0">
                <a:pos x="connsiteX3" y="connsiteY3"/>
              </a:cxn>
            </a:cxnLst>
            <a:rect l="l" t="t" r="r" b="b"/>
            <a:pathLst>
              <a:path w="8001000" h="6350000">
                <a:moveTo>
                  <a:pt x="0" y="0"/>
                </a:moveTo>
                <a:lnTo>
                  <a:pt x="8001000" y="0"/>
                </a:lnTo>
                <a:lnTo>
                  <a:pt x="8001000" y="6350000"/>
                </a:lnTo>
                <a:lnTo>
                  <a:pt x="0" y="635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611460E3-D9EC-4701-88A1-1B50E3A209F0}"/>
              </a:ext>
            </a:extLst>
          </p:cNvPr>
          <p:cNvSpPr>
            <a:spLocks noGrp="1"/>
          </p:cNvSpPr>
          <p:nvPr>
            <p:ph type="pic" sz="quarter" idx="147" hasCustomPrompt="1"/>
          </p:nvPr>
        </p:nvSpPr>
        <p:spPr>
          <a:xfrm>
            <a:off x="16382999" y="0"/>
            <a:ext cx="8001000" cy="6350001"/>
          </a:xfrm>
          <a:custGeom>
            <a:avLst/>
            <a:gdLst>
              <a:gd name="connsiteX0" fmla="*/ 0 w 8001000"/>
              <a:gd name="connsiteY0" fmla="*/ 0 h 6350001"/>
              <a:gd name="connsiteX1" fmla="*/ 8001000 w 8001000"/>
              <a:gd name="connsiteY1" fmla="*/ 0 h 6350001"/>
              <a:gd name="connsiteX2" fmla="*/ 8001000 w 8001000"/>
              <a:gd name="connsiteY2" fmla="*/ 6350001 h 6350001"/>
              <a:gd name="connsiteX3" fmla="*/ 0 w 8001000"/>
              <a:gd name="connsiteY3" fmla="*/ 6350001 h 6350001"/>
            </a:gdLst>
            <a:ahLst/>
            <a:cxnLst>
              <a:cxn ang="0">
                <a:pos x="connsiteX0" y="connsiteY0"/>
              </a:cxn>
              <a:cxn ang="0">
                <a:pos x="connsiteX1" y="connsiteY1"/>
              </a:cxn>
              <a:cxn ang="0">
                <a:pos x="connsiteX2" y="connsiteY2"/>
              </a:cxn>
              <a:cxn ang="0">
                <a:pos x="connsiteX3" y="connsiteY3"/>
              </a:cxn>
            </a:cxnLst>
            <a:rect l="l" t="t" r="r" b="b"/>
            <a:pathLst>
              <a:path w="8001000" h="6350001">
                <a:moveTo>
                  <a:pt x="0" y="0"/>
                </a:moveTo>
                <a:lnTo>
                  <a:pt x="8001000" y="0"/>
                </a:lnTo>
                <a:lnTo>
                  <a:pt x="8001000" y="6350001"/>
                </a:lnTo>
                <a:lnTo>
                  <a:pt x="0" y="635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672424804"/>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07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96A4C149-D162-40D6-B236-8FA542B04F08}"/>
              </a:ext>
            </a:extLst>
          </p:cNvPr>
          <p:cNvSpPr>
            <a:spLocks noGrp="1"/>
          </p:cNvSpPr>
          <p:nvPr>
            <p:ph type="pic" sz="quarter" idx="145" hasCustomPrompt="1"/>
          </p:nvPr>
        </p:nvSpPr>
        <p:spPr>
          <a:xfrm>
            <a:off x="-1" y="-1"/>
            <a:ext cx="8001000" cy="6350000"/>
          </a:xfrm>
          <a:custGeom>
            <a:avLst/>
            <a:gdLst>
              <a:gd name="connsiteX0" fmla="*/ 0 w 8001000"/>
              <a:gd name="connsiteY0" fmla="*/ 0 h 6350000"/>
              <a:gd name="connsiteX1" fmla="*/ 8001000 w 8001000"/>
              <a:gd name="connsiteY1" fmla="*/ 0 h 6350000"/>
              <a:gd name="connsiteX2" fmla="*/ 8001000 w 8001000"/>
              <a:gd name="connsiteY2" fmla="*/ 6350000 h 6350000"/>
              <a:gd name="connsiteX3" fmla="*/ 0 w 8001000"/>
              <a:gd name="connsiteY3" fmla="*/ 6350000 h 6350000"/>
            </a:gdLst>
            <a:ahLst/>
            <a:cxnLst>
              <a:cxn ang="0">
                <a:pos x="connsiteX0" y="connsiteY0"/>
              </a:cxn>
              <a:cxn ang="0">
                <a:pos x="connsiteX1" y="connsiteY1"/>
              </a:cxn>
              <a:cxn ang="0">
                <a:pos x="connsiteX2" y="connsiteY2"/>
              </a:cxn>
              <a:cxn ang="0">
                <a:pos x="connsiteX3" y="connsiteY3"/>
              </a:cxn>
            </a:cxnLst>
            <a:rect l="l" t="t" r="r" b="b"/>
            <a:pathLst>
              <a:path w="8001000" h="6350000">
                <a:moveTo>
                  <a:pt x="0" y="0"/>
                </a:moveTo>
                <a:lnTo>
                  <a:pt x="8001000" y="0"/>
                </a:lnTo>
                <a:lnTo>
                  <a:pt x="8001000" y="6350000"/>
                </a:lnTo>
                <a:lnTo>
                  <a:pt x="0" y="635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FDABB04E-52F1-4E44-B89C-58209EB39EA2}"/>
              </a:ext>
            </a:extLst>
          </p:cNvPr>
          <p:cNvSpPr>
            <a:spLocks noGrp="1"/>
          </p:cNvSpPr>
          <p:nvPr>
            <p:ph type="pic" sz="quarter" idx="146" hasCustomPrompt="1"/>
          </p:nvPr>
        </p:nvSpPr>
        <p:spPr>
          <a:xfrm>
            <a:off x="8191499" y="-1"/>
            <a:ext cx="8001000" cy="6350000"/>
          </a:xfrm>
          <a:custGeom>
            <a:avLst/>
            <a:gdLst>
              <a:gd name="connsiteX0" fmla="*/ 0 w 8001000"/>
              <a:gd name="connsiteY0" fmla="*/ 0 h 6350000"/>
              <a:gd name="connsiteX1" fmla="*/ 8001000 w 8001000"/>
              <a:gd name="connsiteY1" fmla="*/ 0 h 6350000"/>
              <a:gd name="connsiteX2" fmla="*/ 8001000 w 8001000"/>
              <a:gd name="connsiteY2" fmla="*/ 6350000 h 6350000"/>
              <a:gd name="connsiteX3" fmla="*/ 0 w 8001000"/>
              <a:gd name="connsiteY3" fmla="*/ 6350000 h 6350000"/>
            </a:gdLst>
            <a:ahLst/>
            <a:cxnLst>
              <a:cxn ang="0">
                <a:pos x="connsiteX0" y="connsiteY0"/>
              </a:cxn>
              <a:cxn ang="0">
                <a:pos x="connsiteX1" y="connsiteY1"/>
              </a:cxn>
              <a:cxn ang="0">
                <a:pos x="connsiteX2" y="connsiteY2"/>
              </a:cxn>
              <a:cxn ang="0">
                <a:pos x="connsiteX3" y="connsiteY3"/>
              </a:cxn>
            </a:cxnLst>
            <a:rect l="l" t="t" r="r" b="b"/>
            <a:pathLst>
              <a:path w="8001000" h="6350000">
                <a:moveTo>
                  <a:pt x="0" y="0"/>
                </a:moveTo>
                <a:lnTo>
                  <a:pt x="8001000" y="0"/>
                </a:lnTo>
                <a:lnTo>
                  <a:pt x="8001000" y="6350000"/>
                </a:lnTo>
                <a:lnTo>
                  <a:pt x="0" y="6350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611460E3-D9EC-4701-88A1-1B50E3A209F0}"/>
              </a:ext>
            </a:extLst>
          </p:cNvPr>
          <p:cNvSpPr>
            <a:spLocks noGrp="1"/>
          </p:cNvSpPr>
          <p:nvPr>
            <p:ph type="pic" sz="quarter" idx="147" hasCustomPrompt="1"/>
          </p:nvPr>
        </p:nvSpPr>
        <p:spPr>
          <a:xfrm>
            <a:off x="16382999" y="0"/>
            <a:ext cx="8001000" cy="6350001"/>
          </a:xfrm>
          <a:custGeom>
            <a:avLst/>
            <a:gdLst>
              <a:gd name="connsiteX0" fmla="*/ 0 w 8001000"/>
              <a:gd name="connsiteY0" fmla="*/ 0 h 6350001"/>
              <a:gd name="connsiteX1" fmla="*/ 8001000 w 8001000"/>
              <a:gd name="connsiteY1" fmla="*/ 0 h 6350001"/>
              <a:gd name="connsiteX2" fmla="*/ 8001000 w 8001000"/>
              <a:gd name="connsiteY2" fmla="*/ 6350001 h 6350001"/>
              <a:gd name="connsiteX3" fmla="*/ 0 w 8001000"/>
              <a:gd name="connsiteY3" fmla="*/ 6350001 h 6350001"/>
            </a:gdLst>
            <a:ahLst/>
            <a:cxnLst>
              <a:cxn ang="0">
                <a:pos x="connsiteX0" y="connsiteY0"/>
              </a:cxn>
              <a:cxn ang="0">
                <a:pos x="connsiteX1" y="connsiteY1"/>
              </a:cxn>
              <a:cxn ang="0">
                <a:pos x="connsiteX2" y="connsiteY2"/>
              </a:cxn>
              <a:cxn ang="0">
                <a:pos x="connsiteX3" y="connsiteY3"/>
              </a:cxn>
            </a:cxnLst>
            <a:rect l="l" t="t" r="r" b="b"/>
            <a:pathLst>
              <a:path w="8001000" h="6350001">
                <a:moveTo>
                  <a:pt x="0" y="0"/>
                </a:moveTo>
                <a:lnTo>
                  <a:pt x="8001000" y="0"/>
                </a:lnTo>
                <a:lnTo>
                  <a:pt x="8001000" y="6350001"/>
                </a:lnTo>
                <a:lnTo>
                  <a:pt x="0" y="6350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9" name="Double Click to edit text">
            <a:extLst>
              <a:ext uri="{FF2B5EF4-FFF2-40B4-BE49-F238E27FC236}">
                <a16:creationId xmlns:a16="http://schemas.microsoft.com/office/drawing/2014/main" id="{2BC26638-9226-4B76-854B-5A61985A1078}"/>
              </a:ext>
            </a:extLst>
          </p:cNvPr>
          <p:cNvSpPr txBox="1">
            <a:spLocks noGrp="1"/>
          </p:cNvSpPr>
          <p:nvPr>
            <p:ph type="body" sz="quarter" idx="141" hasCustomPrompt="1"/>
          </p:nvPr>
        </p:nvSpPr>
        <p:spPr>
          <a:xfrm>
            <a:off x="2768199" y="10189529"/>
            <a:ext cx="457689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O">
            <a:extLst>
              <a:ext uri="{FF2B5EF4-FFF2-40B4-BE49-F238E27FC236}">
                <a16:creationId xmlns:a16="http://schemas.microsoft.com/office/drawing/2014/main" id="{D51F6A19-A13E-4099-9B7D-5A05D11848AA}"/>
              </a:ext>
            </a:extLst>
          </p:cNvPr>
          <p:cNvSpPr txBox="1">
            <a:spLocks noGrp="1"/>
          </p:cNvSpPr>
          <p:nvPr>
            <p:ph type="body" sz="quarter" idx="150" hasCustomPrompt="1"/>
          </p:nvPr>
        </p:nvSpPr>
        <p:spPr>
          <a:xfrm>
            <a:off x="4543685" y="7662954"/>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1" name="Title">
            <a:extLst>
              <a:ext uri="{FF2B5EF4-FFF2-40B4-BE49-F238E27FC236}">
                <a16:creationId xmlns:a16="http://schemas.microsoft.com/office/drawing/2014/main" id="{89615376-2B77-4E74-9512-EBD2D0D97B75}"/>
              </a:ext>
            </a:extLst>
          </p:cNvPr>
          <p:cNvSpPr txBox="1">
            <a:spLocks noGrp="1"/>
          </p:cNvSpPr>
          <p:nvPr>
            <p:ph type="body" sz="quarter" idx="188" hasCustomPrompt="1"/>
          </p:nvPr>
        </p:nvSpPr>
        <p:spPr>
          <a:xfrm>
            <a:off x="3544227" y="8873740"/>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5" name="Double Click to edit text">
            <a:extLst>
              <a:ext uri="{FF2B5EF4-FFF2-40B4-BE49-F238E27FC236}">
                <a16:creationId xmlns:a16="http://schemas.microsoft.com/office/drawing/2014/main" id="{61303600-ABA8-46BD-BDB1-CEFFE248E9B3}"/>
              </a:ext>
            </a:extLst>
          </p:cNvPr>
          <p:cNvSpPr txBox="1">
            <a:spLocks noGrp="1"/>
          </p:cNvSpPr>
          <p:nvPr>
            <p:ph type="body" sz="quarter" idx="189" hasCustomPrompt="1"/>
          </p:nvPr>
        </p:nvSpPr>
        <p:spPr>
          <a:xfrm>
            <a:off x="9902424" y="10189529"/>
            <a:ext cx="457689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6" name="O">
            <a:extLst>
              <a:ext uri="{FF2B5EF4-FFF2-40B4-BE49-F238E27FC236}">
                <a16:creationId xmlns:a16="http://schemas.microsoft.com/office/drawing/2014/main" id="{53051B79-AD60-4D5A-A3DA-204AAD9AA0C1}"/>
              </a:ext>
            </a:extLst>
          </p:cNvPr>
          <p:cNvSpPr txBox="1">
            <a:spLocks noGrp="1"/>
          </p:cNvSpPr>
          <p:nvPr>
            <p:ph type="body" sz="quarter" idx="190" hasCustomPrompt="1"/>
          </p:nvPr>
        </p:nvSpPr>
        <p:spPr>
          <a:xfrm>
            <a:off x="11677910" y="7662954"/>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7" name="Title">
            <a:extLst>
              <a:ext uri="{FF2B5EF4-FFF2-40B4-BE49-F238E27FC236}">
                <a16:creationId xmlns:a16="http://schemas.microsoft.com/office/drawing/2014/main" id="{C7985A55-3A9E-4B82-B1DE-D401EB826E36}"/>
              </a:ext>
            </a:extLst>
          </p:cNvPr>
          <p:cNvSpPr txBox="1">
            <a:spLocks noGrp="1"/>
          </p:cNvSpPr>
          <p:nvPr>
            <p:ph type="body" sz="quarter" idx="191" hasCustomPrompt="1"/>
          </p:nvPr>
        </p:nvSpPr>
        <p:spPr>
          <a:xfrm>
            <a:off x="10678452" y="8873740"/>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1" name="Double Click to edit text">
            <a:extLst>
              <a:ext uri="{FF2B5EF4-FFF2-40B4-BE49-F238E27FC236}">
                <a16:creationId xmlns:a16="http://schemas.microsoft.com/office/drawing/2014/main" id="{5418DC48-6A4B-4412-8132-C75A0CBEDA91}"/>
              </a:ext>
            </a:extLst>
          </p:cNvPr>
          <p:cNvSpPr txBox="1">
            <a:spLocks noGrp="1"/>
          </p:cNvSpPr>
          <p:nvPr>
            <p:ph type="body" sz="quarter" idx="192" hasCustomPrompt="1"/>
          </p:nvPr>
        </p:nvSpPr>
        <p:spPr>
          <a:xfrm>
            <a:off x="17034007" y="10189529"/>
            <a:ext cx="457689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2" name="O">
            <a:extLst>
              <a:ext uri="{FF2B5EF4-FFF2-40B4-BE49-F238E27FC236}">
                <a16:creationId xmlns:a16="http://schemas.microsoft.com/office/drawing/2014/main" id="{47F85467-364B-45A7-B3E4-28DF0F34EB25}"/>
              </a:ext>
            </a:extLst>
          </p:cNvPr>
          <p:cNvSpPr txBox="1">
            <a:spLocks noGrp="1"/>
          </p:cNvSpPr>
          <p:nvPr>
            <p:ph type="body" sz="quarter" idx="193" hasCustomPrompt="1"/>
          </p:nvPr>
        </p:nvSpPr>
        <p:spPr>
          <a:xfrm>
            <a:off x="18809493" y="7662954"/>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3" name="Title">
            <a:extLst>
              <a:ext uri="{FF2B5EF4-FFF2-40B4-BE49-F238E27FC236}">
                <a16:creationId xmlns:a16="http://schemas.microsoft.com/office/drawing/2014/main" id="{3324AEB2-B8FB-4A2E-95DD-913E27B50D66}"/>
              </a:ext>
            </a:extLst>
          </p:cNvPr>
          <p:cNvSpPr txBox="1">
            <a:spLocks noGrp="1"/>
          </p:cNvSpPr>
          <p:nvPr>
            <p:ph type="body" sz="quarter" idx="194" hasCustomPrompt="1"/>
          </p:nvPr>
        </p:nvSpPr>
        <p:spPr>
          <a:xfrm>
            <a:off x="17810035" y="8873740"/>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2941921929"/>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48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69B781E4-55EB-426F-AD39-7E42F306BF5F}"/>
              </a:ext>
            </a:extLst>
          </p:cNvPr>
          <p:cNvSpPr>
            <a:spLocks noGrp="1"/>
          </p:cNvSpPr>
          <p:nvPr>
            <p:ph type="pic" sz="quarter" idx="148" hasCustomPrompt="1"/>
          </p:nvPr>
        </p:nvSpPr>
        <p:spPr>
          <a:xfrm>
            <a:off x="12191999" y="-1"/>
            <a:ext cx="6096000" cy="6858001"/>
          </a:xfrm>
          <a:custGeom>
            <a:avLst/>
            <a:gdLst>
              <a:gd name="connsiteX0" fmla="*/ 0 w 6096000"/>
              <a:gd name="connsiteY0" fmla="*/ 0 h 6858001"/>
              <a:gd name="connsiteX1" fmla="*/ 6096000 w 6096000"/>
              <a:gd name="connsiteY1" fmla="*/ 0 h 6858001"/>
              <a:gd name="connsiteX2" fmla="*/ 6096000 w 6096000"/>
              <a:gd name="connsiteY2" fmla="*/ 6858001 h 6858001"/>
              <a:gd name="connsiteX3" fmla="*/ 0 w 6096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6096000" h="6858001">
                <a:moveTo>
                  <a:pt x="0" y="0"/>
                </a:moveTo>
                <a:lnTo>
                  <a:pt x="6096000" y="0"/>
                </a:lnTo>
                <a:lnTo>
                  <a:pt x="6096000"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4" name="Picture Placeholder 13">
            <a:extLst>
              <a:ext uri="{FF2B5EF4-FFF2-40B4-BE49-F238E27FC236}">
                <a16:creationId xmlns:a16="http://schemas.microsoft.com/office/drawing/2014/main" id="{21CF210B-D80E-4056-8AE3-8BB43D193AFA}"/>
              </a:ext>
            </a:extLst>
          </p:cNvPr>
          <p:cNvSpPr>
            <a:spLocks noGrp="1"/>
          </p:cNvSpPr>
          <p:nvPr>
            <p:ph type="pic" sz="quarter" idx="149" hasCustomPrompt="1"/>
          </p:nvPr>
        </p:nvSpPr>
        <p:spPr>
          <a:xfrm>
            <a:off x="18287999" y="-1"/>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5" name="Picture Placeholder 14">
            <a:extLst>
              <a:ext uri="{FF2B5EF4-FFF2-40B4-BE49-F238E27FC236}">
                <a16:creationId xmlns:a16="http://schemas.microsoft.com/office/drawing/2014/main" id="{8868BFFC-8796-48A0-BA67-86C63795CA66}"/>
              </a:ext>
            </a:extLst>
          </p:cNvPr>
          <p:cNvSpPr>
            <a:spLocks noGrp="1"/>
          </p:cNvSpPr>
          <p:nvPr>
            <p:ph type="pic" sz="quarter" idx="150" hasCustomPrompt="1"/>
          </p:nvPr>
        </p:nvSpPr>
        <p:spPr>
          <a:xfrm>
            <a:off x="12191999" y="6857999"/>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6" name="Picture Placeholder 15">
            <a:extLst>
              <a:ext uri="{FF2B5EF4-FFF2-40B4-BE49-F238E27FC236}">
                <a16:creationId xmlns:a16="http://schemas.microsoft.com/office/drawing/2014/main" id="{35B214AD-0438-4568-B9B9-6236526F30A3}"/>
              </a:ext>
            </a:extLst>
          </p:cNvPr>
          <p:cNvSpPr>
            <a:spLocks noGrp="1"/>
          </p:cNvSpPr>
          <p:nvPr>
            <p:ph type="pic" sz="quarter" idx="151" hasCustomPrompt="1"/>
          </p:nvPr>
        </p:nvSpPr>
        <p:spPr>
          <a:xfrm>
            <a:off x="18287999" y="6857999"/>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05845651"/>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08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69B781E4-55EB-426F-AD39-7E42F306BF5F}"/>
              </a:ext>
            </a:extLst>
          </p:cNvPr>
          <p:cNvSpPr>
            <a:spLocks noGrp="1"/>
          </p:cNvSpPr>
          <p:nvPr>
            <p:ph type="pic" sz="quarter" idx="148" hasCustomPrompt="1"/>
          </p:nvPr>
        </p:nvSpPr>
        <p:spPr>
          <a:xfrm>
            <a:off x="12191999" y="-1"/>
            <a:ext cx="6096000" cy="6858001"/>
          </a:xfrm>
          <a:custGeom>
            <a:avLst/>
            <a:gdLst>
              <a:gd name="connsiteX0" fmla="*/ 0 w 6096000"/>
              <a:gd name="connsiteY0" fmla="*/ 0 h 6858001"/>
              <a:gd name="connsiteX1" fmla="*/ 6096000 w 6096000"/>
              <a:gd name="connsiteY1" fmla="*/ 0 h 6858001"/>
              <a:gd name="connsiteX2" fmla="*/ 6096000 w 6096000"/>
              <a:gd name="connsiteY2" fmla="*/ 6858001 h 6858001"/>
              <a:gd name="connsiteX3" fmla="*/ 0 w 6096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6096000" h="6858001">
                <a:moveTo>
                  <a:pt x="0" y="0"/>
                </a:moveTo>
                <a:lnTo>
                  <a:pt x="6096000" y="0"/>
                </a:lnTo>
                <a:lnTo>
                  <a:pt x="6096000" y="6858001"/>
                </a:lnTo>
                <a:lnTo>
                  <a:pt x="0" y="6858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4" name="Picture Placeholder 13">
            <a:extLst>
              <a:ext uri="{FF2B5EF4-FFF2-40B4-BE49-F238E27FC236}">
                <a16:creationId xmlns:a16="http://schemas.microsoft.com/office/drawing/2014/main" id="{21CF210B-D80E-4056-8AE3-8BB43D193AFA}"/>
              </a:ext>
            </a:extLst>
          </p:cNvPr>
          <p:cNvSpPr>
            <a:spLocks noGrp="1"/>
          </p:cNvSpPr>
          <p:nvPr>
            <p:ph type="pic" sz="quarter" idx="149" hasCustomPrompt="1"/>
          </p:nvPr>
        </p:nvSpPr>
        <p:spPr>
          <a:xfrm>
            <a:off x="18287999" y="-1"/>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5" name="Picture Placeholder 14">
            <a:extLst>
              <a:ext uri="{FF2B5EF4-FFF2-40B4-BE49-F238E27FC236}">
                <a16:creationId xmlns:a16="http://schemas.microsoft.com/office/drawing/2014/main" id="{8868BFFC-8796-48A0-BA67-86C63795CA66}"/>
              </a:ext>
            </a:extLst>
          </p:cNvPr>
          <p:cNvSpPr>
            <a:spLocks noGrp="1"/>
          </p:cNvSpPr>
          <p:nvPr>
            <p:ph type="pic" sz="quarter" idx="150" hasCustomPrompt="1"/>
          </p:nvPr>
        </p:nvSpPr>
        <p:spPr>
          <a:xfrm>
            <a:off x="12191999" y="6857999"/>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6" name="Picture Placeholder 15">
            <a:extLst>
              <a:ext uri="{FF2B5EF4-FFF2-40B4-BE49-F238E27FC236}">
                <a16:creationId xmlns:a16="http://schemas.microsoft.com/office/drawing/2014/main" id="{35B214AD-0438-4568-B9B9-6236526F30A3}"/>
              </a:ext>
            </a:extLst>
          </p:cNvPr>
          <p:cNvSpPr>
            <a:spLocks noGrp="1"/>
          </p:cNvSpPr>
          <p:nvPr>
            <p:ph type="pic" sz="quarter" idx="151" hasCustomPrompt="1"/>
          </p:nvPr>
        </p:nvSpPr>
        <p:spPr>
          <a:xfrm>
            <a:off x="18287999" y="6857999"/>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2" name="Title">
            <a:extLst>
              <a:ext uri="{FF2B5EF4-FFF2-40B4-BE49-F238E27FC236}">
                <a16:creationId xmlns:a16="http://schemas.microsoft.com/office/drawing/2014/main" id="{A07BD485-42AE-4902-A452-487AA7150FBC}"/>
              </a:ext>
            </a:extLst>
          </p:cNvPr>
          <p:cNvSpPr txBox="1">
            <a:spLocks noGrp="1"/>
          </p:cNvSpPr>
          <p:nvPr>
            <p:ph type="body" sz="quarter" idx="141" hasCustomPrompt="1"/>
          </p:nvPr>
        </p:nvSpPr>
        <p:spPr>
          <a:xfrm>
            <a:off x="2414455" y="4968086"/>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7" name="Double Click to edit text">
            <a:extLst>
              <a:ext uri="{FF2B5EF4-FFF2-40B4-BE49-F238E27FC236}">
                <a16:creationId xmlns:a16="http://schemas.microsoft.com/office/drawing/2014/main" id="{7D7AD31C-23AD-440D-8926-2031156C6895}"/>
              </a:ext>
            </a:extLst>
          </p:cNvPr>
          <p:cNvSpPr txBox="1">
            <a:spLocks noGrp="1"/>
          </p:cNvSpPr>
          <p:nvPr>
            <p:ph type="body" sz="quarter" idx="142" hasCustomPrompt="1"/>
          </p:nvPr>
        </p:nvSpPr>
        <p:spPr>
          <a:xfrm>
            <a:off x="2414455" y="6328039"/>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8" name="Double Click to edit text">
            <a:extLst>
              <a:ext uri="{FF2B5EF4-FFF2-40B4-BE49-F238E27FC236}">
                <a16:creationId xmlns:a16="http://schemas.microsoft.com/office/drawing/2014/main" id="{45B32ADB-5554-4F3F-9BC0-B5B90F466F15}"/>
              </a:ext>
            </a:extLst>
          </p:cNvPr>
          <p:cNvSpPr txBox="1">
            <a:spLocks noGrp="1"/>
          </p:cNvSpPr>
          <p:nvPr>
            <p:ph type="body" sz="quarter" idx="143" hasCustomPrompt="1"/>
          </p:nvPr>
        </p:nvSpPr>
        <p:spPr>
          <a:xfrm>
            <a:off x="2414455" y="7713980"/>
            <a:ext cx="7213601" cy="92017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4183391089"/>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49_Main Slide">
    <p:spTree>
      <p:nvGrpSpPr>
        <p:cNvPr id="1" name=""/>
        <p:cNvGrpSpPr/>
        <p:nvPr/>
      </p:nvGrpSpPr>
      <p:grpSpPr>
        <a:xfrm>
          <a:off x="0" y="0"/>
          <a:ext cx="0" cy="0"/>
          <a:chOff x="0" y="0"/>
          <a:chExt cx="0" cy="0"/>
        </a:xfrm>
      </p:grpSpPr>
      <p:sp>
        <p:nvSpPr>
          <p:cNvPr id="4" name="Circle">
            <a:extLst>
              <a:ext uri="{FF2B5EF4-FFF2-40B4-BE49-F238E27FC236}">
                <a16:creationId xmlns:a16="http://schemas.microsoft.com/office/drawing/2014/main" id="{E8D7E0CA-B4C8-4622-A501-DED0303D5F21}"/>
              </a:ext>
            </a:extLst>
          </p:cNvPr>
          <p:cNvSpPr/>
          <p:nvPr userDrawn="1"/>
        </p:nvSpPr>
        <p:spPr>
          <a:xfrm>
            <a:off x="12096750" y="6206066"/>
            <a:ext cx="190500" cy="190501"/>
          </a:xfrm>
          <a:prstGeom prst="ellips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 name="Line">
            <a:extLst>
              <a:ext uri="{FF2B5EF4-FFF2-40B4-BE49-F238E27FC236}">
                <a16:creationId xmlns:a16="http://schemas.microsoft.com/office/drawing/2014/main" id="{DDA62045-0567-404A-8076-329D3DF23B12}"/>
              </a:ext>
            </a:extLst>
          </p:cNvPr>
          <p:cNvSpPr/>
          <p:nvPr userDrawn="1"/>
        </p:nvSpPr>
        <p:spPr>
          <a:xfrm flipV="1">
            <a:off x="12192001" y="6409266"/>
            <a:ext cx="0" cy="3866848"/>
          </a:xfrm>
          <a:prstGeom prst="lin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8" name="Circle">
            <a:extLst>
              <a:ext uri="{FF2B5EF4-FFF2-40B4-BE49-F238E27FC236}">
                <a16:creationId xmlns:a16="http://schemas.microsoft.com/office/drawing/2014/main" id="{30B3A24D-3E53-45FE-AEAE-684749D7AD98}"/>
              </a:ext>
            </a:extLst>
          </p:cNvPr>
          <p:cNvSpPr/>
          <p:nvPr userDrawn="1"/>
        </p:nvSpPr>
        <p:spPr>
          <a:xfrm>
            <a:off x="12096750" y="10319609"/>
            <a:ext cx="190500" cy="190501"/>
          </a:xfrm>
          <a:prstGeom prst="ellips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1" name="Line">
            <a:extLst>
              <a:ext uri="{FF2B5EF4-FFF2-40B4-BE49-F238E27FC236}">
                <a16:creationId xmlns:a16="http://schemas.microsoft.com/office/drawing/2014/main" id="{47412510-6F3A-4AA7-8954-53D63E420DE8}"/>
              </a:ext>
            </a:extLst>
          </p:cNvPr>
          <p:cNvSpPr/>
          <p:nvPr userDrawn="1"/>
        </p:nvSpPr>
        <p:spPr>
          <a:xfrm flipV="1">
            <a:off x="12192001" y="10522809"/>
            <a:ext cx="0" cy="3214961"/>
          </a:xfrm>
          <a:prstGeom prst="lin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9" name="Title">
            <a:extLst>
              <a:ext uri="{FF2B5EF4-FFF2-40B4-BE49-F238E27FC236}">
                <a16:creationId xmlns:a16="http://schemas.microsoft.com/office/drawing/2014/main" id="{2E413FD3-01B9-4E6E-9EDA-2770E4F443EA}"/>
              </a:ext>
            </a:extLst>
          </p:cNvPr>
          <p:cNvSpPr txBox="1">
            <a:spLocks noGrp="1"/>
          </p:cNvSpPr>
          <p:nvPr>
            <p:ph type="body" sz="quarter" idx="141" hasCustomPrompt="1"/>
          </p:nvPr>
        </p:nvSpPr>
        <p:spPr>
          <a:xfrm>
            <a:off x="2414455" y="2491339"/>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0" name="Double Click to edit text">
            <a:extLst>
              <a:ext uri="{FF2B5EF4-FFF2-40B4-BE49-F238E27FC236}">
                <a16:creationId xmlns:a16="http://schemas.microsoft.com/office/drawing/2014/main" id="{320E7EB9-8264-4C5E-9506-092C3DC14FAC}"/>
              </a:ext>
            </a:extLst>
          </p:cNvPr>
          <p:cNvSpPr txBox="1">
            <a:spLocks noGrp="1"/>
          </p:cNvSpPr>
          <p:nvPr>
            <p:ph type="body" sz="quarter" idx="142" hasCustomPrompt="1"/>
          </p:nvPr>
        </p:nvSpPr>
        <p:spPr>
          <a:xfrm>
            <a:off x="2414455" y="3851292"/>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3" name="Double Click to edit text">
            <a:extLst>
              <a:ext uri="{FF2B5EF4-FFF2-40B4-BE49-F238E27FC236}">
                <a16:creationId xmlns:a16="http://schemas.microsoft.com/office/drawing/2014/main" id="{A62F20F4-8686-4AAB-8B93-D6C9674AF596}"/>
              </a:ext>
            </a:extLst>
          </p:cNvPr>
          <p:cNvSpPr txBox="1">
            <a:spLocks noGrp="1"/>
          </p:cNvSpPr>
          <p:nvPr>
            <p:ph type="body" sz="quarter" idx="143" hasCustomPrompt="1"/>
          </p:nvPr>
        </p:nvSpPr>
        <p:spPr>
          <a:xfrm>
            <a:off x="13347005" y="6317435"/>
            <a:ext cx="8622533"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4" name="Title">
            <a:extLst>
              <a:ext uri="{FF2B5EF4-FFF2-40B4-BE49-F238E27FC236}">
                <a16:creationId xmlns:a16="http://schemas.microsoft.com/office/drawing/2014/main" id="{4A23171A-073E-4106-ADBE-AB106AAF1214}"/>
              </a:ext>
            </a:extLst>
          </p:cNvPr>
          <p:cNvSpPr txBox="1">
            <a:spLocks noGrp="1"/>
          </p:cNvSpPr>
          <p:nvPr>
            <p:ph type="body" sz="quarter" idx="188" hasCustomPrompt="1"/>
          </p:nvPr>
        </p:nvSpPr>
        <p:spPr>
          <a:xfrm>
            <a:off x="13347005" y="5217546"/>
            <a:ext cx="3024838" cy="4987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7" name="Double Click to edit text">
            <a:extLst>
              <a:ext uri="{FF2B5EF4-FFF2-40B4-BE49-F238E27FC236}">
                <a16:creationId xmlns:a16="http://schemas.microsoft.com/office/drawing/2014/main" id="{E445C66A-9004-4E57-8631-39E609B13115}"/>
              </a:ext>
            </a:extLst>
          </p:cNvPr>
          <p:cNvSpPr txBox="1">
            <a:spLocks noGrp="1"/>
          </p:cNvSpPr>
          <p:nvPr>
            <p:ph type="body" sz="quarter" idx="189" hasCustomPrompt="1"/>
          </p:nvPr>
        </p:nvSpPr>
        <p:spPr>
          <a:xfrm>
            <a:off x="13347005" y="10424615"/>
            <a:ext cx="8622533"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Title">
            <a:extLst>
              <a:ext uri="{FF2B5EF4-FFF2-40B4-BE49-F238E27FC236}">
                <a16:creationId xmlns:a16="http://schemas.microsoft.com/office/drawing/2014/main" id="{CDC701BF-D38A-4DA0-A4E7-F23F7F2EF9D0}"/>
              </a:ext>
            </a:extLst>
          </p:cNvPr>
          <p:cNvSpPr txBox="1">
            <a:spLocks noGrp="1"/>
          </p:cNvSpPr>
          <p:nvPr>
            <p:ph type="body" sz="quarter" idx="190" hasCustomPrompt="1"/>
          </p:nvPr>
        </p:nvSpPr>
        <p:spPr>
          <a:xfrm>
            <a:off x="13347005" y="9324726"/>
            <a:ext cx="3024838" cy="4987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3" name="Title">
            <a:extLst>
              <a:ext uri="{FF2B5EF4-FFF2-40B4-BE49-F238E27FC236}">
                <a16:creationId xmlns:a16="http://schemas.microsoft.com/office/drawing/2014/main" id="{C1E10DC8-E86A-4C48-9A98-9B2B324C5F8E}"/>
              </a:ext>
            </a:extLst>
          </p:cNvPr>
          <p:cNvSpPr txBox="1">
            <a:spLocks noGrp="1"/>
          </p:cNvSpPr>
          <p:nvPr>
            <p:ph type="body" sz="quarter" idx="191" hasCustomPrompt="1"/>
          </p:nvPr>
        </p:nvSpPr>
        <p:spPr>
          <a:xfrm>
            <a:off x="6385185" y="5564722"/>
            <a:ext cx="4651810" cy="847725"/>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0000</a:t>
            </a:r>
          </a:p>
        </p:txBody>
      </p:sp>
      <p:sp>
        <p:nvSpPr>
          <p:cNvPr id="34" name="Double Click to edit text">
            <a:extLst>
              <a:ext uri="{FF2B5EF4-FFF2-40B4-BE49-F238E27FC236}">
                <a16:creationId xmlns:a16="http://schemas.microsoft.com/office/drawing/2014/main" id="{F80EBC4B-07A9-4D84-87CA-DA2D4DE270B4}"/>
              </a:ext>
            </a:extLst>
          </p:cNvPr>
          <p:cNvSpPr txBox="1">
            <a:spLocks noGrp="1"/>
          </p:cNvSpPr>
          <p:nvPr>
            <p:ph type="body" sz="quarter" idx="192" hasCustomPrompt="1"/>
          </p:nvPr>
        </p:nvSpPr>
        <p:spPr>
          <a:xfrm>
            <a:off x="6385185" y="6924675"/>
            <a:ext cx="4651810" cy="304801"/>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5" name="Title">
            <a:extLst>
              <a:ext uri="{FF2B5EF4-FFF2-40B4-BE49-F238E27FC236}">
                <a16:creationId xmlns:a16="http://schemas.microsoft.com/office/drawing/2014/main" id="{687134CC-5B41-4F6D-9BF9-66E9BD55B911}"/>
              </a:ext>
            </a:extLst>
          </p:cNvPr>
          <p:cNvSpPr txBox="1">
            <a:spLocks noGrp="1"/>
          </p:cNvSpPr>
          <p:nvPr>
            <p:ph type="body" sz="quarter" idx="193" hasCustomPrompt="1"/>
          </p:nvPr>
        </p:nvSpPr>
        <p:spPr>
          <a:xfrm>
            <a:off x="6385185" y="9675712"/>
            <a:ext cx="4651810" cy="847725"/>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0000</a:t>
            </a:r>
          </a:p>
        </p:txBody>
      </p:sp>
      <p:sp>
        <p:nvSpPr>
          <p:cNvPr id="36" name="Double Click to edit text">
            <a:extLst>
              <a:ext uri="{FF2B5EF4-FFF2-40B4-BE49-F238E27FC236}">
                <a16:creationId xmlns:a16="http://schemas.microsoft.com/office/drawing/2014/main" id="{48133DB3-1341-4A62-9A6E-AA71F3B9A770}"/>
              </a:ext>
            </a:extLst>
          </p:cNvPr>
          <p:cNvSpPr txBox="1">
            <a:spLocks noGrp="1"/>
          </p:cNvSpPr>
          <p:nvPr>
            <p:ph type="body" sz="quarter" idx="194" hasCustomPrompt="1"/>
          </p:nvPr>
        </p:nvSpPr>
        <p:spPr>
          <a:xfrm>
            <a:off x="6385185" y="11035665"/>
            <a:ext cx="4651810" cy="304801"/>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433454298"/>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50_Main Slide">
    <p:spTree>
      <p:nvGrpSpPr>
        <p:cNvPr id="1" name=""/>
        <p:cNvGrpSpPr/>
        <p:nvPr/>
      </p:nvGrpSpPr>
      <p:grpSpPr>
        <a:xfrm>
          <a:off x="0" y="0"/>
          <a:ext cx="0" cy="0"/>
          <a:chOff x="0" y="0"/>
          <a:chExt cx="0" cy="0"/>
        </a:xfrm>
      </p:grpSpPr>
      <p:sp>
        <p:nvSpPr>
          <p:cNvPr id="2" name="Circle">
            <a:extLst>
              <a:ext uri="{FF2B5EF4-FFF2-40B4-BE49-F238E27FC236}">
                <a16:creationId xmlns:a16="http://schemas.microsoft.com/office/drawing/2014/main" id="{F55970FA-0E22-4090-84E1-E6A62F1CE6B3}"/>
              </a:ext>
            </a:extLst>
          </p:cNvPr>
          <p:cNvSpPr/>
          <p:nvPr userDrawn="1"/>
        </p:nvSpPr>
        <p:spPr>
          <a:xfrm>
            <a:off x="12096750" y="6762750"/>
            <a:ext cx="190500" cy="190500"/>
          </a:xfrm>
          <a:prstGeom prst="ellips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9" name="Circle">
            <a:extLst>
              <a:ext uri="{FF2B5EF4-FFF2-40B4-BE49-F238E27FC236}">
                <a16:creationId xmlns:a16="http://schemas.microsoft.com/office/drawing/2014/main" id="{7956B701-02F9-4F60-8F43-780195DDA119}"/>
              </a:ext>
            </a:extLst>
          </p:cNvPr>
          <p:cNvSpPr/>
          <p:nvPr userDrawn="1"/>
        </p:nvSpPr>
        <p:spPr>
          <a:xfrm>
            <a:off x="12096750" y="3198283"/>
            <a:ext cx="190500" cy="190501"/>
          </a:xfrm>
          <a:prstGeom prst="ellips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0" name="Circle">
            <a:extLst>
              <a:ext uri="{FF2B5EF4-FFF2-40B4-BE49-F238E27FC236}">
                <a16:creationId xmlns:a16="http://schemas.microsoft.com/office/drawing/2014/main" id="{099DA393-9B42-4867-BBC3-BFE05B8C54F9}"/>
              </a:ext>
            </a:extLst>
          </p:cNvPr>
          <p:cNvSpPr/>
          <p:nvPr userDrawn="1"/>
        </p:nvSpPr>
        <p:spPr>
          <a:xfrm>
            <a:off x="12096750" y="10327216"/>
            <a:ext cx="190500" cy="190501"/>
          </a:xfrm>
          <a:prstGeom prst="ellips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1" name="Line">
            <a:extLst>
              <a:ext uri="{FF2B5EF4-FFF2-40B4-BE49-F238E27FC236}">
                <a16:creationId xmlns:a16="http://schemas.microsoft.com/office/drawing/2014/main" id="{279ABED6-C47D-4417-BEFB-03854DB82509}"/>
              </a:ext>
            </a:extLst>
          </p:cNvPr>
          <p:cNvSpPr/>
          <p:nvPr userDrawn="1"/>
        </p:nvSpPr>
        <p:spPr>
          <a:xfrm flipV="1">
            <a:off x="12192001" y="6973555"/>
            <a:ext cx="0" cy="3280787"/>
          </a:xfrm>
          <a:prstGeom prst="lin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2" name="Line">
            <a:extLst>
              <a:ext uri="{FF2B5EF4-FFF2-40B4-BE49-F238E27FC236}">
                <a16:creationId xmlns:a16="http://schemas.microsoft.com/office/drawing/2014/main" id="{E941AC02-E5A0-4403-A33A-BC0EC0B54E04}"/>
              </a:ext>
            </a:extLst>
          </p:cNvPr>
          <p:cNvSpPr/>
          <p:nvPr userDrawn="1"/>
        </p:nvSpPr>
        <p:spPr>
          <a:xfrm flipV="1">
            <a:off x="12192001" y="3401483"/>
            <a:ext cx="0" cy="3347660"/>
          </a:xfrm>
          <a:prstGeom prst="lin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3" name="Line">
            <a:extLst>
              <a:ext uri="{FF2B5EF4-FFF2-40B4-BE49-F238E27FC236}">
                <a16:creationId xmlns:a16="http://schemas.microsoft.com/office/drawing/2014/main" id="{09898897-BD1A-4F9D-8FCB-137AEAE52AE4}"/>
              </a:ext>
            </a:extLst>
          </p:cNvPr>
          <p:cNvSpPr/>
          <p:nvPr userDrawn="1"/>
        </p:nvSpPr>
        <p:spPr>
          <a:xfrm flipV="1">
            <a:off x="12192001" y="-1"/>
            <a:ext cx="0" cy="3222171"/>
          </a:xfrm>
          <a:prstGeom prst="lin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24" name="Double Click to edit text">
            <a:extLst>
              <a:ext uri="{FF2B5EF4-FFF2-40B4-BE49-F238E27FC236}">
                <a16:creationId xmlns:a16="http://schemas.microsoft.com/office/drawing/2014/main" id="{FECE3E88-AD0E-4E80-9345-24F99A2935B3}"/>
              </a:ext>
            </a:extLst>
          </p:cNvPr>
          <p:cNvSpPr txBox="1">
            <a:spLocks noGrp="1"/>
          </p:cNvSpPr>
          <p:nvPr>
            <p:ph type="body" sz="quarter" idx="143" hasCustomPrompt="1"/>
          </p:nvPr>
        </p:nvSpPr>
        <p:spPr>
          <a:xfrm>
            <a:off x="13347005" y="3306176"/>
            <a:ext cx="8622533"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Title">
            <a:extLst>
              <a:ext uri="{FF2B5EF4-FFF2-40B4-BE49-F238E27FC236}">
                <a16:creationId xmlns:a16="http://schemas.microsoft.com/office/drawing/2014/main" id="{D2CEB268-24CF-4D4B-9D4C-D8A6365A21BB}"/>
              </a:ext>
            </a:extLst>
          </p:cNvPr>
          <p:cNvSpPr txBox="1">
            <a:spLocks noGrp="1"/>
          </p:cNvSpPr>
          <p:nvPr>
            <p:ph type="body" sz="quarter" idx="188" hasCustomPrompt="1"/>
          </p:nvPr>
        </p:nvSpPr>
        <p:spPr>
          <a:xfrm>
            <a:off x="13347005" y="2206287"/>
            <a:ext cx="3024838" cy="4987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6" name="Title">
            <a:extLst>
              <a:ext uri="{FF2B5EF4-FFF2-40B4-BE49-F238E27FC236}">
                <a16:creationId xmlns:a16="http://schemas.microsoft.com/office/drawing/2014/main" id="{FD30B1FC-45DF-447D-9007-8DF131EF474A}"/>
              </a:ext>
            </a:extLst>
          </p:cNvPr>
          <p:cNvSpPr txBox="1">
            <a:spLocks noGrp="1"/>
          </p:cNvSpPr>
          <p:nvPr>
            <p:ph type="body" sz="quarter" idx="191" hasCustomPrompt="1"/>
          </p:nvPr>
        </p:nvSpPr>
        <p:spPr>
          <a:xfrm>
            <a:off x="6385185" y="2553463"/>
            <a:ext cx="4651810" cy="847725"/>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0000</a:t>
            </a:r>
          </a:p>
        </p:txBody>
      </p:sp>
      <p:sp>
        <p:nvSpPr>
          <p:cNvPr id="27" name="Double Click to edit text">
            <a:extLst>
              <a:ext uri="{FF2B5EF4-FFF2-40B4-BE49-F238E27FC236}">
                <a16:creationId xmlns:a16="http://schemas.microsoft.com/office/drawing/2014/main" id="{D2FF34F8-AF13-4A80-BF4F-CC39A56AB235}"/>
              </a:ext>
            </a:extLst>
          </p:cNvPr>
          <p:cNvSpPr txBox="1">
            <a:spLocks noGrp="1"/>
          </p:cNvSpPr>
          <p:nvPr>
            <p:ph type="body" sz="quarter" idx="192" hasCustomPrompt="1"/>
          </p:nvPr>
        </p:nvSpPr>
        <p:spPr>
          <a:xfrm>
            <a:off x="6385185" y="3913416"/>
            <a:ext cx="4651810" cy="304801"/>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6" name="Double Click to edit text">
            <a:extLst>
              <a:ext uri="{FF2B5EF4-FFF2-40B4-BE49-F238E27FC236}">
                <a16:creationId xmlns:a16="http://schemas.microsoft.com/office/drawing/2014/main" id="{95CA169C-100B-4F2E-A56F-59D1A5638834}"/>
              </a:ext>
            </a:extLst>
          </p:cNvPr>
          <p:cNvSpPr txBox="1">
            <a:spLocks noGrp="1"/>
          </p:cNvSpPr>
          <p:nvPr>
            <p:ph type="body" sz="quarter" idx="197" hasCustomPrompt="1"/>
          </p:nvPr>
        </p:nvSpPr>
        <p:spPr>
          <a:xfrm>
            <a:off x="13347005" y="10429622"/>
            <a:ext cx="8622533"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Title">
            <a:extLst>
              <a:ext uri="{FF2B5EF4-FFF2-40B4-BE49-F238E27FC236}">
                <a16:creationId xmlns:a16="http://schemas.microsoft.com/office/drawing/2014/main" id="{9D8F940A-E12E-4E82-AB4C-39BDF95E3089}"/>
              </a:ext>
            </a:extLst>
          </p:cNvPr>
          <p:cNvSpPr txBox="1">
            <a:spLocks noGrp="1"/>
          </p:cNvSpPr>
          <p:nvPr>
            <p:ph type="body" sz="quarter" idx="198" hasCustomPrompt="1"/>
          </p:nvPr>
        </p:nvSpPr>
        <p:spPr>
          <a:xfrm>
            <a:off x="13347005" y="9329733"/>
            <a:ext cx="3024838" cy="4987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8" name="Title">
            <a:extLst>
              <a:ext uri="{FF2B5EF4-FFF2-40B4-BE49-F238E27FC236}">
                <a16:creationId xmlns:a16="http://schemas.microsoft.com/office/drawing/2014/main" id="{45B82CF4-641C-455F-8D66-CB5F809D2DFF}"/>
              </a:ext>
            </a:extLst>
          </p:cNvPr>
          <p:cNvSpPr txBox="1">
            <a:spLocks noGrp="1"/>
          </p:cNvSpPr>
          <p:nvPr>
            <p:ph type="body" sz="quarter" idx="199" hasCustomPrompt="1"/>
          </p:nvPr>
        </p:nvSpPr>
        <p:spPr>
          <a:xfrm>
            <a:off x="6385185" y="9676909"/>
            <a:ext cx="4651810" cy="847725"/>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0000</a:t>
            </a:r>
          </a:p>
        </p:txBody>
      </p:sp>
      <p:sp>
        <p:nvSpPr>
          <p:cNvPr id="39" name="Double Click to edit text">
            <a:extLst>
              <a:ext uri="{FF2B5EF4-FFF2-40B4-BE49-F238E27FC236}">
                <a16:creationId xmlns:a16="http://schemas.microsoft.com/office/drawing/2014/main" id="{A8E56010-CD71-49EE-BB4A-2E93D792DB5D}"/>
              </a:ext>
            </a:extLst>
          </p:cNvPr>
          <p:cNvSpPr txBox="1">
            <a:spLocks noGrp="1"/>
          </p:cNvSpPr>
          <p:nvPr>
            <p:ph type="body" sz="quarter" idx="200" hasCustomPrompt="1"/>
          </p:nvPr>
        </p:nvSpPr>
        <p:spPr>
          <a:xfrm>
            <a:off x="6385185" y="11036862"/>
            <a:ext cx="4651810" cy="304801"/>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4" name="Double Click to edit text">
            <a:extLst>
              <a:ext uri="{FF2B5EF4-FFF2-40B4-BE49-F238E27FC236}">
                <a16:creationId xmlns:a16="http://schemas.microsoft.com/office/drawing/2014/main" id="{9D19A097-D869-431F-B4DA-6CA7D56C717A}"/>
              </a:ext>
            </a:extLst>
          </p:cNvPr>
          <p:cNvSpPr txBox="1">
            <a:spLocks noGrp="1"/>
          </p:cNvSpPr>
          <p:nvPr>
            <p:ph type="body" sz="quarter" idx="193" hasCustomPrompt="1"/>
          </p:nvPr>
        </p:nvSpPr>
        <p:spPr>
          <a:xfrm>
            <a:off x="13347005" y="6867899"/>
            <a:ext cx="8622533"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5" name="Title">
            <a:extLst>
              <a:ext uri="{FF2B5EF4-FFF2-40B4-BE49-F238E27FC236}">
                <a16:creationId xmlns:a16="http://schemas.microsoft.com/office/drawing/2014/main" id="{A20846EB-7809-4CBC-B9D2-15C9846CF5B7}"/>
              </a:ext>
            </a:extLst>
          </p:cNvPr>
          <p:cNvSpPr txBox="1">
            <a:spLocks noGrp="1"/>
          </p:cNvSpPr>
          <p:nvPr>
            <p:ph type="body" sz="quarter" idx="194" hasCustomPrompt="1"/>
          </p:nvPr>
        </p:nvSpPr>
        <p:spPr>
          <a:xfrm>
            <a:off x="13347005" y="5768010"/>
            <a:ext cx="3024838" cy="4987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6" name="Title">
            <a:extLst>
              <a:ext uri="{FF2B5EF4-FFF2-40B4-BE49-F238E27FC236}">
                <a16:creationId xmlns:a16="http://schemas.microsoft.com/office/drawing/2014/main" id="{190030E5-0278-412C-9A4C-82C887E7671F}"/>
              </a:ext>
            </a:extLst>
          </p:cNvPr>
          <p:cNvSpPr txBox="1">
            <a:spLocks noGrp="1"/>
          </p:cNvSpPr>
          <p:nvPr>
            <p:ph type="body" sz="quarter" idx="195" hasCustomPrompt="1"/>
          </p:nvPr>
        </p:nvSpPr>
        <p:spPr>
          <a:xfrm>
            <a:off x="6385185" y="6115186"/>
            <a:ext cx="4651810" cy="847725"/>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0000</a:t>
            </a:r>
          </a:p>
        </p:txBody>
      </p:sp>
      <p:sp>
        <p:nvSpPr>
          <p:cNvPr id="47" name="Double Click to edit text">
            <a:extLst>
              <a:ext uri="{FF2B5EF4-FFF2-40B4-BE49-F238E27FC236}">
                <a16:creationId xmlns:a16="http://schemas.microsoft.com/office/drawing/2014/main" id="{0956E816-972F-49F6-9339-41A924BDB1B9}"/>
              </a:ext>
            </a:extLst>
          </p:cNvPr>
          <p:cNvSpPr txBox="1">
            <a:spLocks noGrp="1"/>
          </p:cNvSpPr>
          <p:nvPr>
            <p:ph type="body" sz="quarter" idx="196" hasCustomPrompt="1"/>
          </p:nvPr>
        </p:nvSpPr>
        <p:spPr>
          <a:xfrm>
            <a:off x="6385185" y="7475139"/>
            <a:ext cx="4651810" cy="304801"/>
          </a:xfrm>
          <a:prstGeom prst="rect">
            <a:avLst/>
          </a:prstGeom>
        </p:spPr>
        <p:txBody>
          <a:bodyPr wrap="square" lIns="0" tIns="0" rIns="0" bIns="0" anchor="t">
            <a:noAutofit/>
          </a:bodyPr>
          <a:lstStyle>
            <a:lvl1pPr marL="0" marR="0" indent="0" algn="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3052213254"/>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51_Main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05648F6E-11CE-4F9F-A77A-FED9012F6413}"/>
              </a:ext>
            </a:extLst>
          </p:cNvPr>
          <p:cNvSpPr>
            <a:spLocks noGrp="1"/>
          </p:cNvSpPr>
          <p:nvPr>
            <p:ph type="pic" sz="quarter" idx="150" hasCustomPrompt="1"/>
          </p:nvPr>
        </p:nvSpPr>
        <p:spPr>
          <a:xfrm>
            <a:off x="2414718" y="-1"/>
            <a:ext cx="9777414" cy="13716000"/>
          </a:xfrm>
          <a:custGeom>
            <a:avLst/>
            <a:gdLst>
              <a:gd name="connsiteX0" fmla="*/ 0 w 9777414"/>
              <a:gd name="connsiteY0" fmla="*/ 0 h 13716000"/>
              <a:gd name="connsiteX1" fmla="*/ 9777414 w 9777414"/>
              <a:gd name="connsiteY1" fmla="*/ 0 h 13716000"/>
              <a:gd name="connsiteX2" fmla="*/ 9777414 w 9777414"/>
              <a:gd name="connsiteY2" fmla="*/ 13716000 h 13716000"/>
              <a:gd name="connsiteX3" fmla="*/ 0 w 9777414"/>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9777414" h="13716000">
                <a:moveTo>
                  <a:pt x="0" y="0"/>
                </a:moveTo>
                <a:lnTo>
                  <a:pt x="9777414" y="0"/>
                </a:lnTo>
                <a:lnTo>
                  <a:pt x="9777414"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811667325"/>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09_Main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05648F6E-11CE-4F9F-A77A-FED9012F6413}"/>
              </a:ext>
            </a:extLst>
          </p:cNvPr>
          <p:cNvSpPr>
            <a:spLocks noGrp="1"/>
          </p:cNvSpPr>
          <p:nvPr>
            <p:ph type="pic" sz="quarter" idx="150" hasCustomPrompt="1"/>
          </p:nvPr>
        </p:nvSpPr>
        <p:spPr>
          <a:xfrm>
            <a:off x="2414718" y="-1"/>
            <a:ext cx="9777414" cy="13716000"/>
          </a:xfrm>
          <a:custGeom>
            <a:avLst/>
            <a:gdLst>
              <a:gd name="connsiteX0" fmla="*/ 0 w 9777414"/>
              <a:gd name="connsiteY0" fmla="*/ 0 h 13716000"/>
              <a:gd name="connsiteX1" fmla="*/ 9777414 w 9777414"/>
              <a:gd name="connsiteY1" fmla="*/ 0 h 13716000"/>
              <a:gd name="connsiteX2" fmla="*/ 9777414 w 9777414"/>
              <a:gd name="connsiteY2" fmla="*/ 13716000 h 13716000"/>
              <a:gd name="connsiteX3" fmla="*/ 0 w 9777414"/>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9777414" h="13716000">
                <a:moveTo>
                  <a:pt x="0" y="0"/>
                </a:moveTo>
                <a:lnTo>
                  <a:pt x="9777414" y="0"/>
                </a:lnTo>
                <a:lnTo>
                  <a:pt x="9777414"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 name="">
            <a:extLst>
              <a:ext uri="{FF2B5EF4-FFF2-40B4-BE49-F238E27FC236}">
                <a16:creationId xmlns:a16="http://schemas.microsoft.com/office/drawing/2014/main" id="{5220C4E3-253E-4F9B-B037-027FE11B2B19}"/>
              </a:ext>
            </a:extLst>
          </p:cNvPr>
          <p:cNvSpPr txBox="1"/>
          <p:nvPr userDrawn="1"/>
        </p:nvSpPr>
        <p:spPr>
          <a:xfrm>
            <a:off x="14660290" y="2423782"/>
            <a:ext cx="512961" cy="6155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r" defTabSz="914400">
              <a:lnSpc>
                <a:spcPct val="150000"/>
              </a:lnSpc>
              <a:defRPr sz="4000" b="0">
                <a:solidFill>
                  <a:srgbClr val="6A6E77"/>
                </a:solidFill>
                <a:latin typeface="linea-arrows-10"/>
                <a:ea typeface="linea-arrows-10"/>
                <a:cs typeface="linea-arrows-10"/>
                <a:sym typeface="linea-arrows-10"/>
              </a:defRPr>
            </a:lvl1pPr>
          </a:lstStyle>
          <a:p>
            <a:pPr>
              <a:lnSpc>
                <a:spcPct val="100000"/>
              </a:lnSpc>
            </a:pPr>
            <a:r>
              <a:rPr lang="en-US" dirty="0"/>
              <a:t></a:t>
            </a:r>
            <a:endParaRPr dirty="0"/>
          </a:p>
        </p:txBody>
      </p:sp>
      <p:sp>
        <p:nvSpPr>
          <p:cNvPr id="6" name="">
            <a:extLst>
              <a:ext uri="{FF2B5EF4-FFF2-40B4-BE49-F238E27FC236}">
                <a16:creationId xmlns:a16="http://schemas.microsoft.com/office/drawing/2014/main" id="{9B1B995C-483A-44C5-B849-98AD92EBBA40}"/>
              </a:ext>
            </a:extLst>
          </p:cNvPr>
          <p:cNvSpPr txBox="1"/>
          <p:nvPr userDrawn="1"/>
        </p:nvSpPr>
        <p:spPr>
          <a:xfrm>
            <a:off x="14660290" y="5978724"/>
            <a:ext cx="512961" cy="6155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r" defTabSz="914400">
              <a:lnSpc>
                <a:spcPct val="150000"/>
              </a:lnSpc>
              <a:defRPr sz="4000" b="0">
                <a:solidFill>
                  <a:srgbClr val="6A6E77"/>
                </a:solidFill>
                <a:latin typeface="linea-arrows-10"/>
                <a:ea typeface="linea-arrows-10"/>
                <a:cs typeface="linea-arrows-10"/>
                <a:sym typeface="linea-arrows-10"/>
              </a:defRPr>
            </a:lvl1pPr>
          </a:lstStyle>
          <a:p>
            <a:pPr>
              <a:lnSpc>
                <a:spcPct val="100000"/>
              </a:lnSpc>
            </a:pPr>
            <a:r>
              <a:t></a:t>
            </a:r>
          </a:p>
        </p:txBody>
      </p:sp>
      <p:sp>
        <p:nvSpPr>
          <p:cNvPr id="9" name="">
            <a:extLst>
              <a:ext uri="{FF2B5EF4-FFF2-40B4-BE49-F238E27FC236}">
                <a16:creationId xmlns:a16="http://schemas.microsoft.com/office/drawing/2014/main" id="{3DA7DCB2-E05E-4C8F-AA3A-9037120F089C}"/>
              </a:ext>
            </a:extLst>
          </p:cNvPr>
          <p:cNvSpPr txBox="1"/>
          <p:nvPr userDrawn="1"/>
        </p:nvSpPr>
        <p:spPr>
          <a:xfrm>
            <a:off x="14660290" y="9533666"/>
            <a:ext cx="512961" cy="6155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r" defTabSz="914400">
              <a:lnSpc>
                <a:spcPct val="150000"/>
              </a:lnSpc>
              <a:defRPr sz="4000" b="0">
                <a:solidFill>
                  <a:srgbClr val="6A6E77"/>
                </a:solidFill>
                <a:latin typeface="linea-arrows-10"/>
                <a:ea typeface="linea-arrows-10"/>
                <a:cs typeface="linea-arrows-10"/>
                <a:sym typeface="linea-arrows-10"/>
              </a:defRPr>
            </a:lvl1pPr>
          </a:lstStyle>
          <a:p>
            <a:pPr>
              <a:lnSpc>
                <a:spcPct val="100000"/>
              </a:lnSpc>
            </a:pPr>
            <a:r>
              <a:t></a:t>
            </a:r>
          </a:p>
        </p:txBody>
      </p:sp>
      <p:sp>
        <p:nvSpPr>
          <p:cNvPr id="17" name="Text Placeholder 16">
            <a:extLst>
              <a:ext uri="{FF2B5EF4-FFF2-40B4-BE49-F238E27FC236}">
                <a16:creationId xmlns:a16="http://schemas.microsoft.com/office/drawing/2014/main" id="{625A342A-1DD9-4A60-92D5-20E620EBA87C}"/>
              </a:ext>
            </a:extLst>
          </p:cNvPr>
          <p:cNvSpPr>
            <a:spLocks noGrp="1"/>
          </p:cNvSpPr>
          <p:nvPr>
            <p:ph type="body" sz="quarter" idx="187"/>
          </p:nvPr>
        </p:nvSpPr>
        <p:spPr>
          <a:xfrm>
            <a:off x="7303359" y="-1"/>
            <a:ext cx="4888641" cy="11308292"/>
          </a:xfrm>
          <a:custGeom>
            <a:avLst/>
            <a:gdLst>
              <a:gd name="connsiteX0" fmla="*/ 0 w 4888641"/>
              <a:gd name="connsiteY0" fmla="*/ 0 h 11308292"/>
              <a:gd name="connsiteX1" fmla="*/ 4888641 w 4888641"/>
              <a:gd name="connsiteY1" fmla="*/ 0 h 11308292"/>
              <a:gd name="connsiteX2" fmla="*/ 4888641 w 4888641"/>
              <a:gd name="connsiteY2" fmla="*/ 11308292 h 11308292"/>
              <a:gd name="connsiteX3" fmla="*/ 0 w 4888641"/>
              <a:gd name="connsiteY3" fmla="*/ 11308292 h 11308292"/>
            </a:gdLst>
            <a:ahLst/>
            <a:cxnLst>
              <a:cxn ang="0">
                <a:pos x="connsiteX0" y="connsiteY0"/>
              </a:cxn>
              <a:cxn ang="0">
                <a:pos x="connsiteX1" y="connsiteY1"/>
              </a:cxn>
              <a:cxn ang="0">
                <a:pos x="connsiteX2" y="connsiteY2"/>
              </a:cxn>
              <a:cxn ang="0">
                <a:pos x="connsiteX3" y="connsiteY3"/>
              </a:cxn>
            </a:cxnLst>
            <a:rect l="l" t="t" r="r" b="b"/>
            <a:pathLst>
              <a:path w="4888641" h="11308292">
                <a:moveTo>
                  <a:pt x="0" y="0"/>
                </a:moveTo>
                <a:lnTo>
                  <a:pt x="4888641" y="0"/>
                </a:lnTo>
                <a:lnTo>
                  <a:pt x="4888641" y="11308292"/>
                </a:lnTo>
                <a:lnTo>
                  <a:pt x="0" y="11308292"/>
                </a:lnTo>
                <a:close/>
              </a:path>
            </a:pathLst>
          </a:custGeom>
          <a:gradFill>
            <a:gsLst>
              <a:gs pos="0">
                <a:srgbClr val="CCFDD1">
                  <a:alpha val="40000"/>
                </a:srgbClr>
              </a:gs>
              <a:gs pos="100000">
                <a:srgbClr val="A8ECDD"/>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24" name="Double Click to edit text">
            <a:extLst>
              <a:ext uri="{FF2B5EF4-FFF2-40B4-BE49-F238E27FC236}">
                <a16:creationId xmlns:a16="http://schemas.microsoft.com/office/drawing/2014/main" id="{5F878A7E-786F-4608-B14B-AA46D9725975}"/>
              </a:ext>
            </a:extLst>
          </p:cNvPr>
          <p:cNvSpPr txBox="1">
            <a:spLocks noGrp="1"/>
          </p:cNvSpPr>
          <p:nvPr>
            <p:ph type="body" sz="quarter" idx="143" hasCustomPrompt="1"/>
          </p:nvPr>
        </p:nvSpPr>
        <p:spPr>
          <a:xfrm>
            <a:off x="15755433" y="3438143"/>
            <a:ext cx="5281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Title">
            <a:extLst>
              <a:ext uri="{FF2B5EF4-FFF2-40B4-BE49-F238E27FC236}">
                <a16:creationId xmlns:a16="http://schemas.microsoft.com/office/drawing/2014/main" id="{417B44FF-5893-4C3E-B868-014F94FC4045}"/>
              </a:ext>
            </a:extLst>
          </p:cNvPr>
          <p:cNvSpPr txBox="1">
            <a:spLocks noGrp="1"/>
          </p:cNvSpPr>
          <p:nvPr>
            <p:ph type="body" sz="quarter" idx="188" hasCustomPrompt="1"/>
          </p:nvPr>
        </p:nvSpPr>
        <p:spPr>
          <a:xfrm>
            <a:off x="15755433" y="2439856"/>
            <a:ext cx="3024838" cy="4987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6" name="Double Click to edit text">
            <a:extLst>
              <a:ext uri="{FF2B5EF4-FFF2-40B4-BE49-F238E27FC236}">
                <a16:creationId xmlns:a16="http://schemas.microsoft.com/office/drawing/2014/main" id="{46BD665A-746E-406D-B5E0-7CA41206C9AA}"/>
              </a:ext>
            </a:extLst>
          </p:cNvPr>
          <p:cNvSpPr txBox="1">
            <a:spLocks noGrp="1"/>
          </p:cNvSpPr>
          <p:nvPr>
            <p:ph type="body" sz="quarter" idx="197" hasCustomPrompt="1"/>
          </p:nvPr>
        </p:nvSpPr>
        <p:spPr>
          <a:xfrm>
            <a:off x="15755433" y="10561589"/>
            <a:ext cx="5281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7" name="Title">
            <a:extLst>
              <a:ext uri="{FF2B5EF4-FFF2-40B4-BE49-F238E27FC236}">
                <a16:creationId xmlns:a16="http://schemas.microsoft.com/office/drawing/2014/main" id="{0C2A1FAC-7E11-4697-B7C1-A29882EE3F85}"/>
              </a:ext>
            </a:extLst>
          </p:cNvPr>
          <p:cNvSpPr txBox="1">
            <a:spLocks noGrp="1"/>
          </p:cNvSpPr>
          <p:nvPr>
            <p:ph type="body" sz="quarter" idx="198" hasCustomPrompt="1"/>
          </p:nvPr>
        </p:nvSpPr>
        <p:spPr>
          <a:xfrm>
            <a:off x="15755433" y="9563302"/>
            <a:ext cx="3024838" cy="4987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8" name="Double Click to edit text">
            <a:extLst>
              <a:ext uri="{FF2B5EF4-FFF2-40B4-BE49-F238E27FC236}">
                <a16:creationId xmlns:a16="http://schemas.microsoft.com/office/drawing/2014/main" id="{D1BBCAF6-B626-4BCE-88A8-44C9345EB041}"/>
              </a:ext>
            </a:extLst>
          </p:cNvPr>
          <p:cNvSpPr txBox="1">
            <a:spLocks noGrp="1"/>
          </p:cNvSpPr>
          <p:nvPr>
            <p:ph type="body" sz="quarter" idx="193" hasCustomPrompt="1"/>
          </p:nvPr>
        </p:nvSpPr>
        <p:spPr>
          <a:xfrm>
            <a:off x="15755433" y="6999866"/>
            <a:ext cx="5281895"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9" name="Title">
            <a:extLst>
              <a:ext uri="{FF2B5EF4-FFF2-40B4-BE49-F238E27FC236}">
                <a16:creationId xmlns:a16="http://schemas.microsoft.com/office/drawing/2014/main" id="{5276C2CE-8CB2-4958-BFEC-47DEA2F4A5BD}"/>
              </a:ext>
            </a:extLst>
          </p:cNvPr>
          <p:cNvSpPr txBox="1">
            <a:spLocks noGrp="1"/>
          </p:cNvSpPr>
          <p:nvPr>
            <p:ph type="body" sz="quarter" idx="194" hasCustomPrompt="1"/>
          </p:nvPr>
        </p:nvSpPr>
        <p:spPr>
          <a:xfrm>
            <a:off x="15755433" y="6001579"/>
            <a:ext cx="3024838" cy="498760"/>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1973362141"/>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Main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03DD9B0-91E1-4053-81EE-9756E1167274}"/>
              </a:ext>
            </a:extLst>
          </p:cNvPr>
          <p:cNvSpPr>
            <a:spLocks noGrp="1"/>
          </p:cNvSpPr>
          <p:nvPr>
            <p:ph type="pic" sz="quarter" idx="135" hasCustomPrompt="1"/>
          </p:nvPr>
        </p:nvSpPr>
        <p:spPr>
          <a:xfrm>
            <a:off x="12191999" y="-2316"/>
            <a:ext cx="9779000" cy="11303001"/>
          </a:xfrm>
          <a:custGeom>
            <a:avLst/>
            <a:gdLst>
              <a:gd name="connsiteX0" fmla="*/ 0 w 9779000"/>
              <a:gd name="connsiteY0" fmla="*/ 0 h 11303001"/>
              <a:gd name="connsiteX1" fmla="*/ 9779000 w 9779000"/>
              <a:gd name="connsiteY1" fmla="*/ 0 h 11303001"/>
              <a:gd name="connsiteX2" fmla="*/ 9779000 w 9779000"/>
              <a:gd name="connsiteY2" fmla="*/ 11303001 h 11303001"/>
              <a:gd name="connsiteX3" fmla="*/ 0 w 9779000"/>
              <a:gd name="connsiteY3" fmla="*/ 11303001 h 11303001"/>
            </a:gdLst>
            <a:ahLst/>
            <a:cxnLst>
              <a:cxn ang="0">
                <a:pos x="connsiteX0" y="connsiteY0"/>
              </a:cxn>
              <a:cxn ang="0">
                <a:pos x="connsiteX1" y="connsiteY1"/>
              </a:cxn>
              <a:cxn ang="0">
                <a:pos x="connsiteX2" y="connsiteY2"/>
              </a:cxn>
              <a:cxn ang="0">
                <a:pos x="connsiteX3" y="connsiteY3"/>
              </a:cxn>
            </a:cxnLst>
            <a:rect l="l" t="t" r="r" b="b"/>
            <a:pathLst>
              <a:path w="9779000" h="11303001">
                <a:moveTo>
                  <a:pt x="0" y="0"/>
                </a:moveTo>
                <a:lnTo>
                  <a:pt x="9779000" y="0"/>
                </a:lnTo>
                <a:lnTo>
                  <a:pt x="9779000" y="11303001"/>
                </a:lnTo>
                <a:lnTo>
                  <a:pt x="0" y="11303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965186341"/>
      </p:ext>
    </p:extLst>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55_Main Slide">
    <p:bg>
      <p:bgPr>
        <a:solidFill>
          <a:srgbClr val="1C1F25"/>
        </a:solidFill>
        <a:effectLst/>
      </p:bgPr>
    </p:bg>
    <p:spTree>
      <p:nvGrpSpPr>
        <p:cNvPr id="1" name=""/>
        <p:cNvGrpSpPr/>
        <p:nvPr/>
      </p:nvGrpSpPr>
      <p:grpSpPr>
        <a:xfrm>
          <a:off x="0" y="0"/>
          <a:ext cx="0" cy="0"/>
          <a:chOff x="0" y="0"/>
          <a:chExt cx="0" cy="0"/>
        </a:xfrm>
      </p:grpSpPr>
      <p:sp>
        <p:nvSpPr>
          <p:cNvPr id="20" name="Title">
            <a:extLst>
              <a:ext uri="{FF2B5EF4-FFF2-40B4-BE49-F238E27FC236}">
                <a16:creationId xmlns:a16="http://schemas.microsoft.com/office/drawing/2014/main" id="{A8F5682F-436E-4979-BABB-F6808EBF858D}"/>
              </a:ext>
            </a:extLst>
          </p:cNvPr>
          <p:cNvSpPr txBox="1">
            <a:spLocks noGrp="1"/>
          </p:cNvSpPr>
          <p:nvPr>
            <p:ph type="body" sz="quarter" idx="141" hasCustomPrompt="1"/>
          </p:nvPr>
        </p:nvSpPr>
        <p:spPr>
          <a:xfrm>
            <a:off x="2414719" y="4739218"/>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21" name="Double Click to edit text">
            <a:extLst>
              <a:ext uri="{FF2B5EF4-FFF2-40B4-BE49-F238E27FC236}">
                <a16:creationId xmlns:a16="http://schemas.microsoft.com/office/drawing/2014/main" id="{2245C6EA-7BE8-4720-B544-499A55552B99}"/>
              </a:ext>
            </a:extLst>
          </p:cNvPr>
          <p:cNvSpPr txBox="1">
            <a:spLocks noGrp="1"/>
          </p:cNvSpPr>
          <p:nvPr>
            <p:ph type="body" sz="quarter" idx="142" hasCustomPrompt="1"/>
          </p:nvPr>
        </p:nvSpPr>
        <p:spPr>
          <a:xfrm>
            <a:off x="2414719" y="6099171"/>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2" name="Double Click to edit text">
            <a:extLst>
              <a:ext uri="{FF2B5EF4-FFF2-40B4-BE49-F238E27FC236}">
                <a16:creationId xmlns:a16="http://schemas.microsoft.com/office/drawing/2014/main" id="{B468062D-E9EC-4168-9D8E-93E6ABD285B9}"/>
              </a:ext>
            </a:extLst>
          </p:cNvPr>
          <p:cNvSpPr txBox="1">
            <a:spLocks noGrp="1"/>
          </p:cNvSpPr>
          <p:nvPr>
            <p:ph type="body" sz="quarter" idx="143" hasCustomPrompt="1"/>
          </p:nvPr>
        </p:nvSpPr>
        <p:spPr>
          <a:xfrm>
            <a:off x="2414719" y="7485112"/>
            <a:ext cx="7213601" cy="1569988"/>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023204351"/>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56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C11B413-EE25-4ED0-A0F7-F26D53434024}"/>
              </a:ext>
            </a:extLst>
          </p:cNvPr>
          <p:cNvSpPr>
            <a:spLocks noGrp="1"/>
          </p:cNvSpPr>
          <p:nvPr>
            <p:ph type="pic" sz="quarter" idx="150" hasCustomPrompt="1"/>
          </p:nvPr>
        </p:nvSpPr>
        <p:spPr>
          <a:xfrm>
            <a:off x="8575277" y="2407708"/>
            <a:ext cx="4318001" cy="6096001"/>
          </a:xfrm>
          <a:custGeom>
            <a:avLst/>
            <a:gdLst>
              <a:gd name="connsiteX0" fmla="*/ 0 w 4318001"/>
              <a:gd name="connsiteY0" fmla="*/ 0 h 6096001"/>
              <a:gd name="connsiteX1" fmla="*/ 4318001 w 4318001"/>
              <a:gd name="connsiteY1" fmla="*/ 0 h 6096001"/>
              <a:gd name="connsiteX2" fmla="*/ 4318001 w 4318001"/>
              <a:gd name="connsiteY2" fmla="*/ 6096001 h 6096001"/>
              <a:gd name="connsiteX3" fmla="*/ 0 w 4318001"/>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4318001" h="6096001">
                <a:moveTo>
                  <a:pt x="0" y="0"/>
                </a:moveTo>
                <a:lnTo>
                  <a:pt x="4318001" y="0"/>
                </a:lnTo>
                <a:lnTo>
                  <a:pt x="4318001" y="6096001"/>
                </a:lnTo>
                <a:lnTo>
                  <a:pt x="0" y="609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5F55269E-0A68-45EA-8FA4-07AAA10BCAF7}"/>
              </a:ext>
            </a:extLst>
          </p:cNvPr>
          <p:cNvSpPr>
            <a:spLocks noGrp="1"/>
          </p:cNvSpPr>
          <p:nvPr>
            <p:ph type="pic" sz="quarter" idx="151" hasCustomPrompt="1"/>
          </p:nvPr>
        </p:nvSpPr>
        <p:spPr>
          <a:xfrm>
            <a:off x="13113409" y="2407708"/>
            <a:ext cx="4318002" cy="6096001"/>
          </a:xfrm>
          <a:custGeom>
            <a:avLst/>
            <a:gdLst>
              <a:gd name="connsiteX0" fmla="*/ 0 w 4318002"/>
              <a:gd name="connsiteY0" fmla="*/ 0 h 6096001"/>
              <a:gd name="connsiteX1" fmla="*/ 4318002 w 4318002"/>
              <a:gd name="connsiteY1" fmla="*/ 0 h 6096001"/>
              <a:gd name="connsiteX2" fmla="*/ 4318002 w 4318002"/>
              <a:gd name="connsiteY2" fmla="*/ 6096001 h 6096001"/>
              <a:gd name="connsiteX3" fmla="*/ 0 w 4318002"/>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4318002" h="6096001">
                <a:moveTo>
                  <a:pt x="0" y="0"/>
                </a:moveTo>
                <a:lnTo>
                  <a:pt x="4318002" y="0"/>
                </a:lnTo>
                <a:lnTo>
                  <a:pt x="4318002" y="6096001"/>
                </a:lnTo>
                <a:lnTo>
                  <a:pt x="0" y="609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C63182D0-55B5-4F12-9E3F-F4396EA4BC46}"/>
              </a:ext>
            </a:extLst>
          </p:cNvPr>
          <p:cNvSpPr>
            <a:spLocks noGrp="1"/>
          </p:cNvSpPr>
          <p:nvPr>
            <p:ph type="pic" sz="quarter" idx="152" hasCustomPrompt="1"/>
          </p:nvPr>
        </p:nvSpPr>
        <p:spPr>
          <a:xfrm>
            <a:off x="17651543" y="2407708"/>
            <a:ext cx="4318000" cy="6096001"/>
          </a:xfrm>
          <a:custGeom>
            <a:avLst/>
            <a:gdLst>
              <a:gd name="connsiteX0" fmla="*/ 0 w 4318000"/>
              <a:gd name="connsiteY0" fmla="*/ 0 h 6096001"/>
              <a:gd name="connsiteX1" fmla="*/ 4318000 w 4318000"/>
              <a:gd name="connsiteY1" fmla="*/ 0 h 6096001"/>
              <a:gd name="connsiteX2" fmla="*/ 4318000 w 4318000"/>
              <a:gd name="connsiteY2" fmla="*/ 6096001 h 6096001"/>
              <a:gd name="connsiteX3" fmla="*/ 0 w 4318000"/>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4318000" h="6096001">
                <a:moveTo>
                  <a:pt x="0" y="0"/>
                </a:moveTo>
                <a:lnTo>
                  <a:pt x="4318000" y="0"/>
                </a:lnTo>
                <a:lnTo>
                  <a:pt x="4318000" y="6096001"/>
                </a:lnTo>
                <a:lnTo>
                  <a:pt x="0" y="609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821195833"/>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10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C11B413-EE25-4ED0-A0F7-F26D53434024}"/>
              </a:ext>
            </a:extLst>
          </p:cNvPr>
          <p:cNvSpPr>
            <a:spLocks noGrp="1"/>
          </p:cNvSpPr>
          <p:nvPr>
            <p:ph type="pic" sz="quarter" idx="150" hasCustomPrompt="1"/>
          </p:nvPr>
        </p:nvSpPr>
        <p:spPr>
          <a:xfrm>
            <a:off x="8575277" y="2407708"/>
            <a:ext cx="4318001" cy="6096001"/>
          </a:xfrm>
          <a:custGeom>
            <a:avLst/>
            <a:gdLst>
              <a:gd name="connsiteX0" fmla="*/ 0 w 4318001"/>
              <a:gd name="connsiteY0" fmla="*/ 0 h 6096001"/>
              <a:gd name="connsiteX1" fmla="*/ 4318001 w 4318001"/>
              <a:gd name="connsiteY1" fmla="*/ 0 h 6096001"/>
              <a:gd name="connsiteX2" fmla="*/ 4318001 w 4318001"/>
              <a:gd name="connsiteY2" fmla="*/ 6096001 h 6096001"/>
              <a:gd name="connsiteX3" fmla="*/ 0 w 4318001"/>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4318001" h="6096001">
                <a:moveTo>
                  <a:pt x="0" y="0"/>
                </a:moveTo>
                <a:lnTo>
                  <a:pt x="4318001" y="0"/>
                </a:lnTo>
                <a:lnTo>
                  <a:pt x="4318001" y="6096001"/>
                </a:lnTo>
                <a:lnTo>
                  <a:pt x="0" y="609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5F55269E-0A68-45EA-8FA4-07AAA10BCAF7}"/>
              </a:ext>
            </a:extLst>
          </p:cNvPr>
          <p:cNvSpPr>
            <a:spLocks noGrp="1"/>
          </p:cNvSpPr>
          <p:nvPr>
            <p:ph type="pic" sz="quarter" idx="151" hasCustomPrompt="1"/>
          </p:nvPr>
        </p:nvSpPr>
        <p:spPr>
          <a:xfrm>
            <a:off x="13113409" y="2407708"/>
            <a:ext cx="4318002" cy="6096001"/>
          </a:xfrm>
          <a:custGeom>
            <a:avLst/>
            <a:gdLst>
              <a:gd name="connsiteX0" fmla="*/ 0 w 4318002"/>
              <a:gd name="connsiteY0" fmla="*/ 0 h 6096001"/>
              <a:gd name="connsiteX1" fmla="*/ 4318002 w 4318002"/>
              <a:gd name="connsiteY1" fmla="*/ 0 h 6096001"/>
              <a:gd name="connsiteX2" fmla="*/ 4318002 w 4318002"/>
              <a:gd name="connsiteY2" fmla="*/ 6096001 h 6096001"/>
              <a:gd name="connsiteX3" fmla="*/ 0 w 4318002"/>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4318002" h="6096001">
                <a:moveTo>
                  <a:pt x="0" y="0"/>
                </a:moveTo>
                <a:lnTo>
                  <a:pt x="4318002" y="0"/>
                </a:lnTo>
                <a:lnTo>
                  <a:pt x="4318002" y="6096001"/>
                </a:lnTo>
                <a:lnTo>
                  <a:pt x="0" y="609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C63182D0-55B5-4F12-9E3F-F4396EA4BC46}"/>
              </a:ext>
            </a:extLst>
          </p:cNvPr>
          <p:cNvSpPr>
            <a:spLocks noGrp="1"/>
          </p:cNvSpPr>
          <p:nvPr>
            <p:ph type="pic" sz="quarter" idx="152" hasCustomPrompt="1"/>
          </p:nvPr>
        </p:nvSpPr>
        <p:spPr>
          <a:xfrm>
            <a:off x="17651543" y="2407708"/>
            <a:ext cx="4318000" cy="6096001"/>
          </a:xfrm>
          <a:custGeom>
            <a:avLst/>
            <a:gdLst>
              <a:gd name="connsiteX0" fmla="*/ 0 w 4318000"/>
              <a:gd name="connsiteY0" fmla="*/ 0 h 6096001"/>
              <a:gd name="connsiteX1" fmla="*/ 4318000 w 4318000"/>
              <a:gd name="connsiteY1" fmla="*/ 0 h 6096001"/>
              <a:gd name="connsiteX2" fmla="*/ 4318000 w 4318000"/>
              <a:gd name="connsiteY2" fmla="*/ 6096001 h 6096001"/>
              <a:gd name="connsiteX3" fmla="*/ 0 w 4318000"/>
              <a:gd name="connsiteY3" fmla="*/ 6096001 h 6096001"/>
            </a:gdLst>
            <a:ahLst/>
            <a:cxnLst>
              <a:cxn ang="0">
                <a:pos x="connsiteX0" y="connsiteY0"/>
              </a:cxn>
              <a:cxn ang="0">
                <a:pos x="connsiteX1" y="connsiteY1"/>
              </a:cxn>
              <a:cxn ang="0">
                <a:pos x="connsiteX2" y="connsiteY2"/>
              </a:cxn>
              <a:cxn ang="0">
                <a:pos x="connsiteX3" y="connsiteY3"/>
              </a:cxn>
            </a:cxnLst>
            <a:rect l="l" t="t" r="r" b="b"/>
            <a:pathLst>
              <a:path w="4318000" h="6096001">
                <a:moveTo>
                  <a:pt x="0" y="0"/>
                </a:moveTo>
                <a:lnTo>
                  <a:pt x="4318000" y="0"/>
                </a:lnTo>
                <a:lnTo>
                  <a:pt x="4318000" y="6096001"/>
                </a:lnTo>
                <a:lnTo>
                  <a:pt x="0" y="609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6" name="Double Click to edit text">
            <a:extLst>
              <a:ext uri="{FF2B5EF4-FFF2-40B4-BE49-F238E27FC236}">
                <a16:creationId xmlns:a16="http://schemas.microsoft.com/office/drawing/2014/main" id="{278B8B46-9706-46EF-955D-AD0F6369958C}"/>
              </a:ext>
            </a:extLst>
          </p:cNvPr>
          <p:cNvSpPr txBox="1">
            <a:spLocks noGrp="1"/>
          </p:cNvSpPr>
          <p:nvPr>
            <p:ph type="body" sz="quarter" idx="156" hasCustomPrompt="1"/>
          </p:nvPr>
        </p:nvSpPr>
        <p:spPr>
          <a:xfrm>
            <a:off x="8595166" y="10643455"/>
            <a:ext cx="2966185" cy="762002"/>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0" name="Title">
            <a:extLst>
              <a:ext uri="{FF2B5EF4-FFF2-40B4-BE49-F238E27FC236}">
                <a16:creationId xmlns:a16="http://schemas.microsoft.com/office/drawing/2014/main" id="{87B97B4D-3733-4E9D-B1A4-1C33BA6C9DC4}"/>
              </a:ext>
            </a:extLst>
          </p:cNvPr>
          <p:cNvSpPr txBox="1">
            <a:spLocks noGrp="1"/>
          </p:cNvSpPr>
          <p:nvPr>
            <p:ph type="body" sz="quarter" idx="158" hasCustomPrompt="1"/>
          </p:nvPr>
        </p:nvSpPr>
        <p:spPr>
          <a:xfrm>
            <a:off x="8575276" y="9545108"/>
            <a:ext cx="2986075" cy="57447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3" name="Double Click to edit text">
            <a:extLst>
              <a:ext uri="{FF2B5EF4-FFF2-40B4-BE49-F238E27FC236}">
                <a16:creationId xmlns:a16="http://schemas.microsoft.com/office/drawing/2014/main" id="{878CE1AF-CC70-43C6-87DA-BA8F378A8F99}"/>
              </a:ext>
            </a:extLst>
          </p:cNvPr>
          <p:cNvSpPr txBox="1">
            <a:spLocks noGrp="1"/>
          </p:cNvSpPr>
          <p:nvPr>
            <p:ph type="body" sz="quarter" idx="159" hasCustomPrompt="1"/>
          </p:nvPr>
        </p:nvSpPr>
        <p:spPr>
          <a:xfrm>
            <a:off x="13133299" y="10643455"/>
            <a:ext cx="2966185" cy="762002"/>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4" name="Title">
            <a:extLst>
              <a:ext uri="{FF2B5EF4-FFF2-40B4-BE49-F238E27FC236}">
                <a16:creationId xmlns:a16="http://schemas.microsoft.com/office/drawing/2014/main" id="{A3EBE926-93EE-417B-A798-C950053CE639}"/>
              </a:ext>
            </a:extLst>
          </p:cNvPr>
          <p:cNvSpPr txBox="1">
            <a:spLocks noGrp="1"/>
          </p:cNvSpPr>
          <p:nvPr>
            <p:ph type="body" sz="quarter" idx="160" hasCustomPrompt="1"/>
          </p:nvPr>
        </p:nvSpPr>
        <p:spPr>
          <a:xfrm>
            <a:off x="13113409" y="9545108"/>
            <a:ext cx="2986075" cy="57447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29" name="Double Click to edit text">
            <a:extLst>
              <a:ext uri="{FF2B5EF4-FFF2-40B4-BE49-F238E27FC236}">
                <a16:creationId xmlns:a16="http://schemas.microsoft.com/office/drawing/2014/main" id="{4F149A9E-43F4-491D-A4B2-636D1FF6911C}"/>
              </a:ext>
            </a:extLst>
          </p:cNvPr>
          <p:cNvSpPr txBox="1">
            <a:spLocks noGrp="1"/>
          </p:cNvSpPr>
          <p:nvPr>
            <p:ph type="body" sz="quarter" idx="161" hasCustomPrompt="1"/>
          </p:nvPr>
        </p:nvSpPr>
        <p:spPr>
          <a:xfrm>
            <a:off x="17651543" y="10643455"/>
            <a:ext cx="2943741" cy="762002"/>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Title">
            <a:extLst>
              <a:ext uri="{FF2B5EF4-FFF2-40B4-BE49-F238E27FC236}">
                <a16:creationId xmlns:a16="http://schemas.microsoft.com/office/drawing/2014/main" id="{9CDE60AC-1E40-4736-9365-86E95744C64C}"/>
              </a:ext>
            </a:extLst>
          </p:cNvPr>
          <p:cNvSpPr txBox="1">
            <a:spLocks noGrp="1"/>
          </p:cNvSpPr>
          <p:nvPr>
            <p:ph type="body" sz="quarter" idx="162" hasCustomPrompt="1"/>
          </p:nvPr>
        </p:nvSpPr>
        <p:spPr>
          <a:xfrm>
            <a:off x="17631804" y="9545108"/>
            <a:ext cx="2963480" cy="57447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4" name="Title">
            <a:extLst>
              <a:ext uri="{FF2B5EF4-FFF2-40B4-BE49-F238E27FC236}">
                <a16:creationId xmlns:a16="http://schemas.microsoft.com/office/drawing/2014/main" id="{F7805AC2-6BE1-4F32-9EA5-097F292D2D76}"/>
              </a:ext>
            </a:extLst>
          </p:cNvPr>
          <p:cNvSpPr txBox="1">
            <a:spLocks noGrp="1"/>
          </p:cNvSpPr>
          <p:nvPr>
            <p:ph type="body" sz="quarter" idx="141" hasCustomPrompt="1"/>
          </p:nvPr>
        </p:nvSpPr>
        <p:spPr>
          <a:xfrm>
            <a:off x="2414455" y="2486143"/>
            <a:ext cx="4691195"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5" name="Double Click to edit text">
            <a:extLst>
              <a:ext uri="{FF2B5EF4-FFF2-40B4-BE49-F238E27FC236}">
                <a16:creationId xmlns:a16="http://schemas.microsoft.com/office/drawing/2014/main" id="{108569A6-6259-455D-9CE6-B83BE146801C}"/>
              </a:ext>
            </a:extLst>
          </p:cNvPr>
          <p:cNvSpPr txBox="1">
            <a:spLocks noGrp="1"/>
          </p:cNvSpPr>
          <p:nvPr>
            <p:ph type="body" sz="quarter" idx="142" hasCustomPrompt="1"/>
          </p:nvPr>
        </p:nvSpPr>
        <p:spPr>
          <a:xfrm>
            <a:off x="2414455" y="3846096"/>
            <a:ext cx="4691195"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6" name="Double Click to edit text">
            <a:extLst>
              <a:ext uri="{FF2B5EF4-FFF2-40B4-BE49-F238E27FC236}">
                <a16:creationId xmlns:a16="http://schemas.microsoft.com/office/drawing/2014/main" id="{B31FBF4C-6A5C-4CB5-A7D8-D689218E07A3}"/>
              </a:ext>
            </a:extLst>
          </p:cNvPr>
          <p:cNvSpPr txBox="1">
            <a:spLocks noGrp="1"/>
          </p:cNvSpPr>
          <p:nvPr>
            <p:ph type="body" sz="quarter" idx="143" hasCustomPrompt="1"/>
          </p:nvPr>
        </p:nvSpPr>
        <p:spPr>
          <a:xfrm>
            <a:off x="2414456" y="5232037"/>
            <a:ext cx="5356776"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1732512970"/>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57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B5FE02CB-8E4C-425A-B4B0-FC03A53DF31F}"/>
              </a:ext>
            </a:extLst>
          </p:cNvPr>
          <p:cNvSpPr>
            <a:spLocks noGrp="1"/>
          </p:cNvSpPr>
          <p:nvPr>
            <p:ph type="pic" sz="quarter" idx="151" hasCustomPrompt="1"/>
          </p:nvPr>
        </p:nvSpPr>
        <p:spPr>
          <a:xfrm>
            <a:off x="2414719"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ADE13F22-FCD6-4822-9FB9-62BBFD01D3DE}"/>
              </a:ext>
            </a:extLst>
          </p:cNvPr>
          <p:cNvSpPr>
            <a:spLocks noGrp="1"/>
          </p:cNvSpPr>
          <p:nvPr>
            <p:ph type="pic" sz="quarter" idx="152" hasCustomPrompt="1"/>
          </p:nvPr>
        </p:nvSpPr>
        <p:spPr>
          <a:xfrm>
            <a:off x="6923220"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88578ABF-C67F-42B8-90EF-7F6DABD21815}"/>
              </a:ext>
            </a:extLst>
          </p:cNvPr>
          <p:cNvSpPr>
            <a:spLocks noGrp="1"/>
          </p:cNvSpPr>
          <p:nvPr>
            <p:ph type="pic" sz="quarter" idx="153" hasCustomPrompt="1"/>
          </p:nvPr>
        </p:nvSpPr>
        <p:spPr>
          <a:xfrm>
            <a:off x="2414719" y="69162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407FD936-C632-4A81-8096-331433C92B5D}"/>
              </a:ext>
            </a:extLst>
          </p:cNvPr>
          <p:cNvSpPr>
            <a:spLocks noGrp="1"/>
          </p:cNvSpPr>
          <p:nvPr>
            <p:ph type="pic" sz="quarter" idx="154" hasCustomPrompt="1"/>
          </p:nvPr>
        </p:nvSpPr>
        <p:spPr>
          <a:xfrm>
            <a:off x="6923220" y="69162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435699838"/>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11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B5FE02CB-8E4C-425A-B4B0-FC03A53DF31F}"/>
              </a:ext>
            </a:extLst>
          </p:cNvPr>
          <p:cNvSpPr>
            <a:spLocks noGrp="1"/>
          </p:cNvSpPr>
          <p:nvPr>
            <p:ph type="pic" sz="quarter" idx="151" hasCustomPrompt="1"/>
          </p:nvPr>
        </p:nvSpPr>
        <p:spPr>
          <a:xfrm>
            <a:off x="2414719"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8" name="Picture Placeholder 17">
            <a:extLst>
              <a:ext uri="{FF2B5EF4-FFF2-40B4-BE49-F238E27FC236}">
                <a16:creationId xmlns:a16="http://schemas.microsoft.com/office/drawing/2014/main" id="{ADE13F22-FCD6-4822-9FB9-62BBFD01D3DE}"/>
              </a:ext>
            </a:extLst>
          </p:cNvPr>
          <p:cNvSpPr>
            <a:spLocks noGrp="1"/>
          </p:cNvSpPr>
          <p:nvPr>
            <p:ph type="pic" sz="quarter" idx="152" hasCustomPrompt="1"/>
          </p:nvPr>
        </p:nvSpPr>
        <p:spPr>
          <a:xfrm>
            <a:off x="6923220" y="24077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Picture Placeholder 18">
            <a:extLst>
              <a:ext uri="{FF2B5EF4-FFF2-40B4-BE49-F238E27FC236}">
                <a16:creationId xmlns:a16="http://schemas.microsoft.com/office/drawing/2014/main" id="{88578ABF-C67F-42B8-90EF-7F6DABD21815}"/>
              </a:ext>
            </a:extLst>
          </p:cNvPr>
          <p:cNvSpPr>
            <a:spLocks noGrp="1"/>
          </p:cNvSpPr>
          <p:nvPr>
            <p:ph type="pic" sz="quarter" idx="153" hasCustomPrompt="1"/>
          </p:nvPr>
        </p:nvSpPr>
        <p:spPr>
          <a:xfrm>
            <a:off x="2414719" y="69162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407FD936-C632-4A81-8096-331433C92B5D}"/>
              </a:ext>
            </a:extLst>
          </p:cNvPr>
          <p:cNvSpPr>
            <a:spLocks noGrp="1"/>
          </p:cNvSpPr>
          <p:nvPr>
            <p:ph type="pic" sz="quarter" idx="154" hasCustomPrompt="1"/>
          </p:nvPr>
        </p:nvSpPr>
        <p:spPr>
          <a:xfrm>
            <a:off x="6923220" y="6916208"/>
            <a:ext cx="4381501" cy="4381501"/>
          </a:xfrm>
          <a:custGeom>
            <a:avLst/>
            <a:gdLst>
              <a:gd name="connsiteX0" fmla="*/ 0 w 4381501"/>
              <a:gd name="connsiteY0" fmla="*/ 0 h 4381501"/>
              <a:gd name="connsiteX1" fmla="*/ 4381501 w 4381501"/>
              <a:gd name="connsiteY1" fmla="*/ 0 h 4381501"/>
              <a:gd name="connsiteX2" fmla="*/ 4381501 w 4381501"/>
              <a:gd name="connsiteY2" fmla="*/ 4381501 h 4381501"/>
              <a:gd name="connsiteX3" fmla="*/ 0 w 4381501"/>
              <a:gd name="connsiteY3" fmla="*/ 4381501 h 4381501"/>
            </a:gdLst>
            <a:ahLst/>
            <a:cxnLst>
              <a:cxn ang="0">
                <a:pos x="connsiteX0" y="connsiteY0"/>
              </a:cxn>
              <a:cxn ang="0">
                <a:pos x="connsiteX1" y="connsiteY1"/>
              </a:cxn>
              <a:cxn ang="0">
                <a:pos x="connsiteX2" y="connsiteY2"/>
              </a:cxn>
              <a:cxn ang="0">
                <a:pos x="connsiteX3" y="connsiteY3"/>
              </a:cxn>
            </a:cxnLst>
            <a:rect l="l" t="t" r="r" b="b"/>
            <a:pathLst>
              <a:path w="4381501" h="4381501">
                <a:moveTo>
                  <a:pt x="0" y="0"/>
                </a:moveTo>
                <a:lnTo>
                  <a:pt x="4381501" y="0"/>
                </a:lnTo>
                <a:lnTo>
                  <a:pt x="4381501" y="4381501"/>
                </a:lnTo>
                <a:lnTo>
                  <a:pt x="0" y="43815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38" name="Title">
            <a:extLst>
              <a:ext uri="{FF2B5EF4-FFF2-40B4-BE49-F238E27FC236}">
                <a16:creationId xmlns:a16="http://schemas.microsoft.com/office/drawing/2014/main" id="{51FFB0DB-9EBD-4CCF-861B-6D322134C76B}"/>
              </a:ext>
            </a:extLst>
          </p:cNvPr>
          <p:cNvSpPr txBox="1">
            <a:spLocks noGrp="1"/>
          </p:cNvSpPr>
          <p:nvPr>
            <p:ph type="body" sz="quarter" idx="144" hasCustomPrompt="1"/>
          </p:nvPr>
        </p:nvSpPr>
        <p:spPr>
          <a:xfrm>
            <a:off x="12914419" y="2497237"/>
            <a:ext cx="6366806"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39" name="Double Click to edit text">
            <a:extLst>
              <a:ext uri="{FF2B5EF4-FFF2-40B4-BE49-F238E27FC236}">
                <a16:creationId xmlns:a16="http://schemas.microsoft.com/office/drawing/2014/main" id="{A4DAC8B8-95C7-4FCD-9FAA-D4B10A0D1326}"/>
              </a:ext>
            </a:extLst>
          </p:cNvPr>
          <p:cNvSpPr txBox="1">
            <a:spLocks noGrp="1"/>
          </p:cNvSpPr>
          <p:nvPr>
            <p:ph type="body" sz="quarter" idx="145" hasCustomPrompt="1"/>
          </p:nvPr>
        </p:nvSpPr>
        <p:spPr>
          <a:xfrm>
            <a:off x="12914419" y="3857190"/>
            <a:ext cx="6366806"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0" name="Double Click to edit text">
            <a:extLst>
              <a:ext uri="{FF2B5EF4-FFF2-40B4-BE49-F238E27FC236}">
                <a16:creationId xmlns:a16="http://schemas.microsoft.com/office/drawing/2014/main" id="{A2E044B9-BAFA-4099-AED8-14EC34F5BAE9}"/>
              </a:ext>
            </a:extLst>
          </p:cNvPr>
          <p:cNvSpPr txBox="1">
            <a:spLocks noGrp="1"/>
          </p:cNvSpPr>
          <p:nvPr>
            <p:ph type="body" sz="quarter" idx="146" hasCustomPrompt="1"/>
          </p:nvPr>
        </p:nvSpPr>
        <p:spPr>
          <a:xfrm>
            <a:off x="12907395" y="5235511"/>
            <a:ext cx="8470704" cy="16806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1" name="Double Click to edit text">
            <a:extLst>
              <a:ext uri="{FF2B5EF4-FFF2-40B4-BE49-F238E27FC236}">
                <a16:creationId xmlns:a16="http://schemas.microsoft.com/office/drawing/2014/main" id="{38255C75-9288-4B18-9BD8-7DE8134541EA}"/>
              </a:ext>
            </a:extLst>
          </p:cNvPr>
          <p:cNvSpPr txBox="1">
            <a:spLocks noGrp="1"/>
          </p:cNvSpPr>
          <p:nvPr>
            <p:ph type="body" sz="quarter" idx="150" hasCustomPrompt="1"/>
          </p:nvPr>
        </p:nvSpPr>
        <p:spPr>
          <a:xfrm>
            <a:off x="12891327" y="10647370"/>
            <a:ext cx="3125709" cy="762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2" name="number">
            <a:extLst>
              <a:ext uri="{FF2B5EF4-FFF2-40B4-BE49-F238E27FC236}">
                <a16:creationId xmlns:a16="http://schemas.microsoft.com/office/drawing/2014/main" id="{32964B29-835E-49AC-BF8A-917854C2264F}"/>
              </a:ext>
            </a:extLst>
          </p:cNvPr>
          <p:cNvSpPr txBox="1">
            <a:spLocks noGrp="1"/>
          </p:cNvSpPr>
          <p:nvPr>
            <p:ph type="body" sz="quarter" idx="155" hasCustomPrompt="1"/>
          </p:nvPr>
        </p:nvSpPr>
        <p:spPr>
          <a:xfrm>
            <a:off x="12903129" y="8939957"/>
            <a:ext cx="2182349"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43" name="Double Click to edit text">
            <a:extLst>
              <a:ext uri="{FF2B5EF4-FFF2-40B4-BE49-F238E27FC236}">
                <a16:creationId xmlns:a16="http://schemas.microsoft.com/office/drawing/2014/main" id="{CA6136DD-D17D-4F26-A8E6-E8EDC15F7F1B}"/>
              </a:ext>
            </a:extLst>
          </p:cNvPr>
          <p:cNvSpPr txBox="1">
            <a:spLocks noGrp="1"/>
          </p:cNvSpPr>
          <p:nvPr>
            <p:ph type="body" sz="quarter" idx="156" hasCustomPrompt="1"/>
          </p:nvPr>
        </p:nvSpPr>
        <p:spPr>
          <a:xfrm>
            <a:off x="18199551" y="10652140"/>
            <a:ext cx="3178548" cy="762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4" name="number">
            <a:extLst>
              <a:ext uri="{FF2B5EF4-FFF2-40B4-BE49-F238E27FC236}">
                <a16:creationId xmlns:a16="http://schemas.microsoft.com/office/drawing/2014/main" id="{2D74DF9A-FA32-4AE1-B44B-6F21ED811020}"/>
              </a:ext>
            </a:extLst>
          </p:cNvPr>
          <p:cNvSpPr txBox="1">
            <a:spLocks noGrp="1"/>
          </p:cNvSpPr>
          <p:nvPr>
            <p:ph type="body" sz="quarter" idx="157" hasCustomPrompt="1"/>
          </p:nvPr>
        </p:nvSpPr>
        <p:spPr>
          <a:xfrm>
            <a:off x="18227300" y="8944727"/>
            <a:ext cx="221924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Tree>
    <p:extLst>
      <p:ext uri="{BB962C8B-B14F-4D97-AF65-F5344CB8AC3E}">
        <p14:creationId xmlns:p14="http://schemas.microsoft.com/office/powerpoint/2010/main" val="797952524"/>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58_Main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5A5E532A-9021-4D17-9AAD-72D800EF8FB4}"/>
              </a:ext>
            </a:extLst>
          </p:cNvPr>
          <p:cNvSpPr>
            <a:spLocks noGrp="1"/>
          </p:cNvSpPr>
          <p:nvPr>
            <p:ph type="pic" sz="quarter" idx="151" hasCustomPrompt="1"/>
          </p:nvPr>
        </p:nvSpPr>
        <p:spPr>
          <a:xfrm>
            <a:off x="2414718" y="0"/>
            <a:ext cx="9777414" cy="11300619"/>
          </a:xfrm>
          <a:custGeom>
            <a:avLst/>
            <a:gdLst>
              <a:gd name="connsiteX0" fmla="*/ 0 w 9777414"/>
              <a:gd name="connsiteY0" fmla="*/ 0 h 11300619"/>
              <a:gd name="connsiteX1" fmla="*/ 9777414 w 9777414"/>
              <a:gd name="connsiteY1" fmla="*/ 0 h 11300619"/>
              <a:gd name="connsiteX2" fmla="*/ 9777414 w 9777414"/>
              <a:gd name="connsiteY2" fmla="*/ 11300619 h 11300619"/>
              <a:gd name="connsiteX3" fmla="*/ 0 w 9777414"/>
              <a:gd name="connsiteY3" fmla="*/ 11300619 h 11300619"/>
            </a:gdLst>
            <a:ahLst/>
            <a:cxnLst>
              <a:cxn ang="0">
                <a:pos x="connsiteX0" y="connsiteY0"/>
              </a:cxn>
              <a:cxn ang="0">
                <a:pos x="connsiteX1" y="connsiteY1"/>
              </a:cxn>
              <a:cxn ang="0">
                <a:pos x="connsiteX2" y="connsiteY2"/>
              </a:cxn>
              <a:cxn ang="0">
                <a:pos x="connsiteX3" y="connsiteY3"/>
              </a:cxn>
            </a:cxnLst>
            <a:rect l="l" t="t" r="r" b="b"/>
            <a:pathLst>
              <a:path w="9777414" h="11300619">
                <a:moveTo>
                  <a:pt x="0" y="0"/>
                </a:moveTo>
                <a:lnTo>
                  <a:pt x="9777414" y="0"/>
                </a:lnTo>
                <a:lnTo>
                  <a:pt x="9777414" y="11300619"/>
                </a:lnTo>
                <a:lnTo>
                  <a:pt x="0" y="11300619"/>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550545978"/>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12_Main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5A5E532A-9021-4D17-9AAD-72D800EF8FB4}"/>
              </a:ext>
            </a:extLst>
          </p:cNvPr>
          <p:cNvSpPr>
            <a:spLocks noGrp="1"/>
          </p:cNvSpPr>
          <p:nvPr>
            <p:ph type="pic" sz="quarter" idx="151" hasCustomPrompt="1"/>
          </p:nvPr>
        </p:nvSpPr>
        <p:spPr>
          <a:xfrm>
            <a:off x="2414718" y="0"/>
            <a:ext cx="9777414" cy="11300619"/>
          </a:xfrm>
          <a:custGeom>
            <a:avLst/>
            <a:gdLst>
              <a:gd name="connsiteX0" fmla="*/ 0 w 9777414"/>
              <a:gd name="connsiteY0" fmla="*/ 0 h 11300619"/>
              <a:gd name="connsiteX1" fmla="*/ 9777414 w 9777414"/>
              <a:gd name="connsiteY1" fmla="*/ 0 h 11300619"/>
              <a:gd name="connsiteX2" fmla="*/ 9777414 w 9777414"/>
              <a:gd name="connsiteY2" fmla="*/ 11300619 h 11300619"/>
              <a:gd name="connsiteX3" fmla="*/ 0 w 9777414"/>
              <a:gd name="connsiteY3" fmla="*/ 11300619 h 11300619"/>
            </a:gdLst>
            <a:ahLst/>
            <a:cxnLst>
              <a:cxn ang="0">
                <a:pos x="connsiteX0" y="connsiteY0"/>
              </a:cxn>
              <a:cxn ang="0">
                <a:pos x="connsiteX1" y="connsiteY1"/>
              </a:cxn>
              <a:cxn ang="0">
                <a:pos x="connsiteX2" y="connsiteY2"/>
              </a:cxn>
              <a:cxn ang="0">
                <a:pos x="connsiteX3" y="connsiteY3"/>
              </a:cxn>
            </a:cxnLst>
            <a:rect l="l" t="t" r="r" b="b"/>
            <a:pathLst>
              <a:path w="9777414" h="11300619">
                <a:moveTo>
                  <a:pt x="0" y="0"/>
                </a:moveTo>
                <a:lnTo>
                  <a:pt x="9777414" y="0"/>
                </a:lnTo>
                <a:lnTo>
                  <a:pt x="9777414" y="11300619"/>
                </a:lnTo>
                <a:lnTo>
                  <a:pt x="0" y="11300619"/>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9" name="Title">
            <a:extLst>
              <a:ext uri="{FF2B5EF4-FFF2-40B4-BE49-F238E27FC236}">
                <a16:creationId xmlns:a16="http://schemas.microsoft.com/office/drawing/2014/main" id="{A4896E8C-A6C6-4A80-9DAF-0B974CC88ED2}"/>
              </a:ext>
            </a:extLst>
          </p:cNvPr>
          <p:cNvSpPr txBox="1">
            <a:spLocks noGrp="1"/>
          </p:cNvSpPr>
          <p:nvPr>
            <p:ph type="body" sz="quarter" idx="144" hasCustomPrompt="1"/>
          </p:nvPr>
        </p:nvSpPr>
        <p:spPr>
          <a:xfrm>
            <a:off x="14398978" y="2484537"/>
            <a:ext cx="6495147"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0" name="Double Click to edit text">
            <a:extLst>
              <a:ext uri="{FF2B5EF4-FFF2-40B4-BE49-F238E27FC236}">
                <a16:creationId xmlns:a16="http://schemas.microsoft.com/office/drawing/2014/main" id="{C9AA815F-6D1D-4CFE-B77D-4C99819D40BB}"/>
              </a:ext>
            </a:extLst>
          </p:cNvPr>
          <p:cNvSpPr txBox="1">
            <a:spLocks noGrp="1"/>
          </p:cNvSpPr>
          <p:nvPr>
            <p:ph type="body" sz="quarter" idx="145" hasCustomPrompt="1"/>
          </p:nvPr>
        </p:nvSpPr>
        <p:spPr>
          <a:xfrm>
            <a:off x="14398978" y="3844490"/>
            <a:ext cx="6495147"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1" name="Double Click to edit text">
            <a:extLst>
              <a:ext uri="{FF2B5EF4-FFF2-40B4-BE49-F238E27FC236}">
                <a16:creationId xmlns:a16="http://schemas.microsoft.com/office/drawing/2014/main" id="{5AE90FA4-AD38-41E8-A6F8-91073226D53A}"/>
              </a:ext>
            </a:extLst>
          </p:cNvPr>
          <p:cNvSpPr txBox="1">
            <a:spLocks noGrp="1"/>
          </p:cNvSpPr>
          <p:nvPr>
            <p:ph type="body" sz="quarter" idx="146" hasCustomPrompt="1"/>
          </p:nvPr>
        </p:nvSpPr>
        <p:spPr>
          <a:xfrm>
            <a:off x="14349544" y="5232336"/>
            <a:ext cx="6544581" cy="16806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553602871"/>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9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089D5338-642E-47EF-8779-0953212B4086}"/>
              </a:ext>
            </a:extLst>
          </p:cNvPr>
          <p:cNvSpPr>
            <a:spLocks noGrp="1"/>
          </p:cNvSpPr>
          <p:nvPr>
            <p:ph type="pic" sz="quarter" idx="151" hasCustomPrompt="1"/>
          </p:nvPr>
        </p:nvSpPr>
        <p:spPr>
          <a:xfrm>
            <a:off x="2419367" y="-1"/>
            <a:ext cx="9768116" cy="13716000"/>
          </a:xfrm>
          <a:custGeom>
            <a:avLst/>
            <a:gdLst>
              <a:gd name="connsiteX0" fmla="*/ 0 w 9768116"/>
              <a:gd name="connsiteY0" fmla="*/ 0 h 13716000"/>
              <a:gd name="connsiteX1" fmla="*/ 9768116 w 9768116"/>
              <a:gd name="connsiteY1" fmla="*/ 0 h 13716000"/>
              <a:gd name="connsiteX2" fmla="*/ 9768116 w 9768116"/>
              <a:gd name="connsiteY2" fmla="*/ 13716000 h 13716000"/>
              <a:gd name="connsiteX3" fmla="*/ 0 w 9768116"/>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9768116" h="13716000">
                <a:moveTo>
                  <a:pt x="0" y="0"/>
                </a:moveTo>
                <a:lnTo>
                  <a:pt x="9768116" y="0"/>
                </a:lnTo>
                <a:lnTo>
                  <a:pt x="9768116"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757481421"/>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13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089D5338-642E-47EF-8779-0953212B4086}"/>
              </a:ext>
            </a:extLst>
          </p:cNvPr>
          <p:cNvSpPr>
            <a:spLocks noGrp="1"/>
          </p:cNvSpPr>
          <p:nvPr>
            <p:ph type="pic" sz="quarter" idx="151" hasCustomPrompt="1"/>
          </p:nvPr>
        </p:nvSpPr>
        <p:spPr>
          <a:xfrm>
            <a:off x="2419367" y="-1"/>
            <a:ext cx="9768116" cy="13716000"/>
          </a:xfrm>
          <a:custGeom>
            <a:avLst/>
            <a:gdLst>
              <a:gd name="connsiteX0" fmla="*/ 0 w 9768116"/>
              <a:gd name="connsiteY0" fmla="*/ 0 h 13716000"/>
              <a:gd name="connsiteX1" fmla="*/ 9768116 w 9768116"/>
              <a:gd name="connsiteY1" fmla="*/ 0 h 13716000"/>
              <a:gd name="connsiteX2" fmla="*/ 9768116 w 9768116"/>
              <a:gd name="connsiteY2" fmla="*/ 13716000 h 13716000"/>
              <a:gd name="connsiteX3" fmla="*/ 0 w 9768116"/>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9768116" h="13716000">
                <a:moveTo>
                  <a:pt x="0" y="0"/>
                </a:moveTo>
                <a:lnTo>
                  <a:pt x="9768116" y="0"/>
                </a:lnTo>
                <a:lnTo>
                  <a:pt x="9768116" y="13716000"/>
                </a:lnTo>
                <a:lnTo>
                  <a:pt x="0" y="1371600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Title">
            <a:extLst>
              <a:ext uri="{FF2B5EF4-FFF2-40B4-BE49-F238E27FC236}">
                <a16:creationId xmlns:a16="http://schemas.microsoft.com/office/drawing/2014/main" id="{2E939CEC-1157-4A06-9B8A-64F2997865F6}"/>
              </a:ext>
            </a:extLst>
          </p:cNvPr>
          <p:cNvSpPr txBox="1">
            <a:spLocks noGrp="1"/>
          </p:cNvSpPr>
          <p:nvPr>
            <p:ph type="body" sz="quarter" idx="144" hasCustomPrompt="1"/>
          </p:nvPr>
        </p:nvSpPr>
        <p:spPr>
          <a:xfrm>
            <a:off x="14376535" y="2482723"/>
            <a:ext cx="6378883"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0" name="Double Click to edit text">
            <a:extLst>
              <a:ext uri="{FF2B5EF4-FFF2-40B4-BE49-F238E27FC236}">
                <a16:creationId xmlns:a16="http://schemas.microsoft.com/office/drawing/2014/main" id="{7141DC02-EBE8-47E5-8A7B-627F435EF2B6}"/>
              </a:ext>
            </a:extLst>
          </p:cNvPr>
          <p:cNvSpPr txBox="1">
            <a:spLocks noGrp="1"/>
          </p:cNvSpPr>
          <p:nvPr>
            <p:ph type="body" sz="quarter" idx="145" hasCustomPrompt="1"/>
          </p:nvPr>
        </p:nvSpPr>
        <p:spPr>
          <a:xfrm>
            <a:off x="14376535" y="3842676"/>
            <a:ext cx="6378883"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1" name="Double Click to edit text">
            <a:extLst>
              <a:ext uri="{FF2B5EF4-FFF2-40B4-BE49-F238E27FC236}">
                <a16:creationId xmlns:a16="http://schemas.microsoft.com/office/drawing/2014/main" id="{A7D38586-0238-4551-AD94-F3A232C18CF1}"/>
              </a:ext>
            </a:extLst>
          </p:cNvPr>
          <p:cNvSpPr txBox="1">
            <a:spLocks noGrp="1"/>
          </p:cNvSpPr>
          <p:nvPr>
            <p:ph type="body" sz="quarter" idx="146" hasCustomPrompt="1"/>
          </p:nvPr>
        </p:nvSpPr>
        <p:spPr>
          <a:xfrm>
            <a:off x="14365520" y="5233697"/>
            <a:ext cx="6389898" cy="12192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6" name="number">
            <a:extLst>
              <a:ext uri="{FF2B5EF4-FFF2-40B4-BE49-F238E27FC236}">
                <a16:creationId xmlns:a16="http://schemas.microsoft.com/office/drawing/2014/main" id="{F0AEDA86-936D-475B-A741-D08B53D822F9}"/>
              </a:ext>
            </a:extLst>
          </p:cNvPr>
          <p:cNvSpPr txBox="1">
            <a:spLocks noGrp="1"/>
          </p:cNvSpPr>
          <p:nvPr>
            <p:ph type="body" sz="quarter" idx="155" hasCustomPrompt="1"/>
          </p:nvPr>
        </p:nvSpPr>
        <p:spPr>
          <a:xfrm>
            <a:off x="14373182" y="10077968"/>
            <a:ext cx="2186489"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27" name="number">
            <a:extLst>
              <a:ext uri="{FF2B5EF4-FFF2-40B4-BE49-F238E27FC236}">
                <a16:creationId xmlns:a16="http://schemas.microsoft.com/office/drawing/2014/main" id="{1E571435-35F8-4363-B2E6-E32853810E24}"/>
              </a:ext>
            </a:extLst>
          </p:cNvPr>
          <p:cNvSpPr txBox="1">
            <a:spLocks noGrp="1"/>
          </p:cNvSpPr>
          <p:nvPr>
            <p:ph type="body" sz="quarter" idx="160" hasCustomPrompt="1"/>
          </p:nvPr>
        </p:nvSpPr>
        <p:spPr>
          <a:xfrm>
            <a:off x="17383082" y="10077968"/>
            <a:ext cx="2186489"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28" name="number">
            <a:extLst>
              <a:ext uri="{FF2B5EF4-FFF2-40B4-BE49-F238E27FC236}">
                <a16:creationId xmlns:a16="http://schemas.microsoft.com/office/drawing/2014/main" id="{6AEEDF6F-125B-4907-AF73-6F5D96FB0CD2}"/>
              </a:ext>
            </a:extLst>
          </p:cNvPr>
          <p:cNvSpPr txBox="1">
            <a:spLocks noGrp="1"/>
          </p:cNvSpPr>
          <p:nvPr>
            <p:ph type="body" sz="quarter" idx="161" hasCustomPrompt="1"/>
          </p:nvPr>
        </p:nvSpPr>
        <p:spPr>
          <a:xfrm>
            <a:off x="20403142" y="10077968"/>
            <a:ext cx="2186489"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29" name="Double Click to edit text">
            <a:extLst>
              <a:ext uri="{FF2B5EF4-FFF2-40B4-BE49-F238E27FC236}">
                <a16:creationId xmlns:a16="http://schemas.microsoft.com/office/drawing/2014/main" id="{D0527741-1F34-4C40-AA90-3BAEB0B61D7D}"/>
              </a:ext>
            </a:extLst>
          </p:cNvPr>
          <p:cNvSpPr txBox="1">
            <a:spLocks noGrp="1"/>
          </p:cNvSpPr>
          <p:nvPr>
            <p:ph type="body" sz="quarter" idx="158" hasCustomPrompt="1"/>
          </p:nvPr>
        </p:nvSpPr>
        <p:spPr>
          <a:xfrm>
            <a:off x="14373182" y="8645306"/>
            <a:ext cx="4621810" cy="413959"/>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0" name="number">
            <a:extLst>
              <a:ext uri="{FF2B5EF4-FFF2-40B4-BE49-F238E27FC236}">
                <a16:creationId xmlns:a16="http://schemas.microsoft.com/office/drawing/2014/main" id="{D1CD3543-66C4-47C9-80E2-959F983A7735}"/>
              </a:ext>
            </a:extLst>
          </p:cNvPr>
          <p:cNvSpPr txBox="1">
            <a:spLocks noGrp="1"/>
          </p:cNvSpPr>
          <p:nvPr>
            <p:ph type="body" sz="quarter" idx="159" hasCustomPrompt="1"/>
          </p:nvPr>
        </p:nvSpPr>
        <p:spPr>
          <a:xfrm>
            <a:off x="14373182" y="7551747"/>
            <a:ext cx="2705143" cy="590032"/>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Tree>
    <p:extLst>
      <p:ext uri="{BB962C8B-B14F-4D97-AF65-F5344CB8AC3E}">
        <p14:creationId xmlns:p14="http://schemas.microsoft.com/office/powerpoint/2010/main" val="3085650163"/>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60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A8187184-08C9-482F-AB0B-40A33AC0C123}"/>
              </a:ext>
            </a:extLst>
          </p:cNvPr>
          <p:cNvSpPr>
            <a:spLocks noGrp="1"/>
          </p:cNvSpPr>
          <p:nvPr>
            <p:ph type="pic" sz="quarter" idx="151" hasCustomPrompt="1"/>
          </p:nvPr>
        </p:nvSpPr>
        <p:spPr>
          <a:xfrm>
            <a:off x="12191999" y="-1"/>
            <a:ext cx="9777412" cy="11303001"/>
          </a:xfrm>
          <a:custGeom>
            <a:avLst/>
            <a:gdLst>
              <a:gd name="connsiteX0" fmla="*/ 0 w 9777412"/>
              <a:gd name="connsiteY0" fmla="*/ 0 h 11303001"/>
              <a:gd name="connsiteX1" fmla="*/ 9777412 w 9777412"/>
              <a:gd name="connsiteY1" fmla="*/ 0 h 11303001"/>
              <a:gd name="connsiteX2" fmla="*/ 9777412 w 9777412"/>
              <a:gd name="connsiteY2" fmla="*/ 11303001 h 11303001"/>
              <a:gd name="connsiteX3" fmla="*/ 0 w 9777412"/>
              <a:gd name="connsiteY3" fmla="*/ 11303001 h 11303001"/>
            </a:gdLst>
            <a:ahLst/>
            <a:cxnLst>
              <a:cxn ang="0">
                <a:pos x="connsiteX0" y="connsiteY0"/>
              </a:cxn>
              <a:cxn ang="0">
                <a:pos x="connsiteX1" y="connsiteY1"/>
              </a:cxn>
              <a:cxn ang="0">
                <a:pos x="connsiteX2" y="connsiteY2"/>
              </a:cxn>
              <a:cxn ang="0">
                <a:pos x="connsiteX3" y="connsiteY3"/>
              </a:cxn>
            </a:cxnLst>
            <a:rect l="l" t="t" r="r" b="b"/>
            <a:pathLst>
              <a:path w="9777412" h="11303001">
                <a:moveTo>
                  <a:pt x="0" y="0"/>
                </a:moveTo>
                <a:lnTo>
                  <a:pt x="9777412" y="0"/>
                </a:lnTo>
                <a:lnTo>
                  <a:pt x="9777412" y="11303001"/>
                </a:lnTo>
                <a:lnTo>
                  <a:pt x="0" y="11303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55718130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Main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03DD9B0-91E1-4053-81EE-9756E1167274}"/>
              </a:ext>
            </a:extLst>
          </p:cNvPr>
          <p:cNvSpPr>
            <a:spLocks noGrp="1"/>
          </p:cNvSpPr>
          <p:nvPr>
            <p:ph type="pic" sz="quarter" idx="135" hasCustomPrompt="1"/>
          </p:nvPr>
        </p:nvSpPr>
        <p:spPr>
          <a:xfrm>
            <a:off x="12191999" y="-2316"/>
            <a:ext cx="9779000" cy="11303001"/>
          </a:xfrm>
          <a:custGeom>
            <a:avLst/>
            <a:gdLst>
              <a:gd name="connsiteX0" fmla="*/ 0 w 9779000"/>
              <a:gd name="connsiteY0" fmla="*/ 0 h 11303001"/>
              <a:gd name="connsiteX1" fmla="*/ 9779000 w 9779000"/>
              <a:gd name="connsiteY1" fmla="*/ 0 h 11303001"/>
              <a:gd name="connsiteX2" fmla="*/ 9779000 w 9779000"/>
              <a:gd name="connsiteY2" fmla="*/ 11303001 h 11303001"/>
              <a:gd name="connsiteX3" fmla="*/ 0 w 9779000"/>
              <a:gd name="connsiteY3" fmla="*/ 11303001 h 11303001"/>
            </a:gdLst>
            <a:ahLst/>
            <a:cxnLst>
              <a:cxn ang="0">
                <a:pos x="connsiteX0" y="connsiteY0"/>
              </a:cxn>
              <a:cxn ang="0">
                <a:pos x="connsiteX1" y="connsiteY1"/>
              </a:cxn>
              <a:cxn ang="0">
                <a:pos x="connsiteX2" y="connsiteY2"/>
              </a:cxn>
              <a:cxn ang="0">
                <a:pos x="connsiteX3" y="connsiteY3"/>
              </a:cxn>
            </a:cxnLst>
            <a:rect l="l" t="t" r="r" b="b"/>
            <a:pathLst>
              <a:path w="9779000" h="11303001">
                <a:moveTo>
                  <a:pt x="0" y="0"/>
                </a:moveTo>
                <a:lnTo>
                  <a:pt x="9779000" y="0"/>
                </a:lnTo>
                <a:lnTo>
                  <a:pt x="9779000" y="11303001"/>
                </a:lnTo>
                <a:lnTo>
                  <a:pt x="0" y="11303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1" name="Title">
            <a:extLst>
              <a:ext uri="{FF2B5EF4-FFF2-40B4-BE49-F238E27FC236}">
                <a16:creationId xmlns:a16="http://schemas.microsoft.com/office/drawing/2014/main" id="{B3971CD4-4A1F-424A-9E79-DC1BB97E710E}"/>
              </a:ext>
            </a:extLst>
          </p:cNvPr>
          <p:cNvSpPr txBox="1">
            <a:spLocks noGrp="1"/>
          </p:cNvSpPr>
          <p:nvPr>
            <p:ph type="body" sz="quarter" idx="138" hasCustomPrompt="1"/>
          </p:nvPr>
        </p:nvSpPr>
        <p:spPr>
          <a:xfrm>
            <a:off x="2413000" y="6991350"/>
            <a:ext cx="631730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2" name="Double Click to edit text">
            <a:extLst>
              <a:ext uri="{FF2B5EF4-FFF2-40B4-BE49-F238E27FC236}">
                <a16:creationId xmlns:a16="http://schemas.microsoft.com/office/drawing/2014/main" id="{E06D4FBE-EF8B-466B-9FD4-D1386206D88D}"/>
              </a:ext>
            </a:extLst>
          </p:cNvPr>
          <p:cNvSpPr txBox="1">
            <a:spLocks noGrp="1"/>
          </p:cNvSpPr>
          <p:nvPr>
            <p:ph type="body" sz="quarter" idx="140" hasCustomPrompt="1"/>
          </p:nvPr>
        </p:nvSpPr>
        <p:spPr>
          <a:xfrm>
            <a:off x="2413000" y="8344953"/>
            <a:ext cx="631730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3" name="Double Click to edit text">
            <a:extLst>
              <a:ext uri="{FF2B5EF4-FFF2-40B4-BE49-F238E27FC236}">
                <a16:creationId xmlns:a16="http://schemas.microsoft.com/office/drawing/2014/main" id="{5B3AAA05-BC8B-4484-8AF9-CB9B6885022F}"/>
              </a:ext>
            </a:extLst>
          </p:cNvPr>
          <p:cNvSpPr txBox="1">
            <a:spLocks noGrp="1"/>
          </p:cNvSpPr>
          <p:nvPr>
            <p:ph type="body" sz="quarter" idx="137" hasCustomPrompt="1"/>
          </p:nvPr>
        </p:nvSpPr>
        <p:spPr>
          <a:xfrm>
            <a:off x="2413000" y="9730894"/>
            <a:ext cx="7213601" cy="156979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5" name="Text Placeholder 14">
            <a:extLst>
              <a:ext uri="{FF2B5EF4-FFF2-40B4-BE49-F238E27FC236}">
                <a16:creationId xmlns:a16="http://schemas.microsoft.com/office/drawing/2014/main" id="{2B7D8796-926D-4370-B97E-3E7294F9B6AD}"/>
              </a:ext>
            </a:extLst>
          </p:cNvPr>
          <p:cNvSpPr>
            <a:spLocks noGrp="1"/>
          </p:cNvSpPr>
          <p:nvPr>
            <p:ph type="body" sz="quarter" idx="24"/>
          </p:nvPr>
        </p:nvSpPr>
        <p:spPr>
          <a:xfrm>
            <a:off x="12191999" y="0"/>
            <a:ext cx="4888706" cy="13716001"/>
          </a:xfrm>
          <a:custGeom>
            <a:avLst/>
            <a:gdLst>
              <a:gd name="connsiteX0" fmla="*/ 0 w 4888706"/>
              <a:gd name="connsiteY0" fmla="*/ 0 h 13716001"/>
              <a:gd name="connsiteX1" fmla="*/ 4888706 w 4888706"/>
              <a:gd name="connsiteY1" fmla="*/ 0 h 13716001"/>
              <a:gd name="connsiteX2" fmla="*/ 4888706 w 4888706"/>
              <a:gd name="connsiteY2" fmla="*/ 13716001 h 13716001"/>
              <a:gd name="connsiteX3" fmla="*/ 0 w 4888706"/>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4888706" h="13716001">
                <a:moveTo>
                  <a:pt x="0" y="0"/>
                </a:moveTo>
                <a:lnTo>
                  <a:pt x="4888706" y="0"/>
                </a:lnTo>
                <a:lnTo>
                  <a:pt x="4888706" y="13716001"/>
                </a:lnTo>
                <a:lnTo>
                  <a:pt x="0" y="13716001"/>
                </a:lnTo>
                <a:close/>
              </a:path>
            </a:pathLst>
          </a:custGeom>
          <a:gradFill>
            <a:gsLst>
              <a:gs pos="0">
                <a:srgbClr val="F2A6A8"/>
              </a:gs>
              <a:gs pos="100000">
                <a:srgbClr val="F8D3C6">
                  <a:alpha val="35134"/>
                </a:srgbClr>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Tree>
    <p:extLst>
      <p:ext uri="{BB962C8B-B14F-4D97-AF65-F5344CB8AC3E}">
        <p14:creationId xmlns:p14="http://schemas.microsoft.com/office/powerpoint/2010/main" val="3293442121"/>
      </p:ext>
    </p:extLst>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14_Main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A8187184-08C9-482F-AB0B-40A33AC0C123}"/>
              </a:ext>
            </a:extLst>
          </p:cNvPr>
          <p:cNvSpPr>
            <a:spLocks noGrp="1"/>
          </p:cNvSpPr>
          <p:nvPr>
            <p:ph type="pic" sz="quarter" idx="151" hasCustomPrompt="1"/>
          </p:nvPr>
        </p:nvSpPr>
        <p:spPr>
          <a:xfrm>
            <a:off x="12191999" y="-1"/>
            <a:ext cx="9777412" cy="11303001"/>
          </a:xfrm>
          <a:custGeom>
            <a:avLst/>
            <a:gdLst>
              <a:gd name="connsiteX0" fmla="*/ 0 w 9777412"/>
              <a:gd name="connsiteY0" fmla="*/ 0 h 11303001"/>
              <a:gd name="connsiteX1" fmla="*/ 9777412 w 9777412"/>
              <a:gd name="connsiteY1" fmla="*/ 0 h 11303001"/>
              <a:gd name="connsiteX2" fmla="*/ 9777412 w 9777412"/>
              <a:gd name="connsiteY2" fmla="*/ 11303001 h 11303001"/>
              <a:gd name="connsiteX3" fmla="*/ 0 w 9777412"/>
              <a:gd name="connsiteY3" fmla="*/ 11303001 h 11303001"/>
            </a:gdLst>
            <a:ahLst/>
            <a:cxnLst>
              <a:cxn ang="0">
                <a:pos x="connsiteX0" y="connsiteY0"/>
              </a:cxn>
              <a:cxn ang="0">
                <a:pos x="connsiteX1" y="connsiteY1"/>
              </a:cxn>
              <a:cxn ang="0">
                <a:pos x="connsiteX2" y="connsiteY2"/>
              </a:cxn>
              <a:cxn ang="0">
                <a:pos x="connsiteX3" y="connsiteY3"/>
              </a:cxn>
            </a:cxnLst>
            <a:rect l="l" t="t" r="r" b="b"/>
            <a:pathLst>
              <a:path w="9777412" h="11303001">
                <a:moveTo>
                  <a:pt x="0" y="0"/>
                </a:moveTo>
                <a:lnTo>
                  <a:pt x="9777412" y="0"/>
                </a:lnTo>
                <a:lnTo>
                  <a:pt x="9777412" y="11303001"/>
                </a:lnTo>
                <a:lnTo>
                  <a:pt x="0" y="11303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9" name="Text Placeholder 8">
            <a:extLst>
              <a:ext uri="{FF2B5EF4-FFF2-40B4-BE49-F238E27FC236}">
                <a16:creationId xmlns:a16="http://schemas.microsoft.com/office/drawing/2014/main" id="{303473FD-C75E-40EA-9E67-A7473896DCC3}"/>
              </a:ext>
            </a:extLst>
          </p:cNvPr>
          <p:cNvSpPr>
            <a:spLocks noGrp="1"/>
          </p:cNvSpPr>
          <p:nvPr>
            <p:ph type="body" sz="quarter" idx="24"/>
          </p:nvPr>
        </p:nvSpPr>
        <p:spPr>
          <a:xfrm>
            <a:off x="12192000" y="0"/>
            <a:ext cx="4888706" cy="13716001"/>
          </a:xfrm>
          <a:custGeom>
            <a:avLst/>
            <a:gdLst>
              <a:gd name="connsiteX0" fmla="*/ 0 w 4888706"/>
              <a:gd name="connsiteY0" fmla="*/ 0 h 13716001"/>
              <a:gd name="connsiteX1" fmla="*/ 4888706 w 4888706"/>
              <a:gd name="connsiteY1" fmla="*/ 0 h 13716001"/>
              <a:gd name="connsiteX2" fmla="*/ 4888706 w 4888706"/>
              <a:gd name="connsiteY2" fmla="*/ 13716001 h 13716001"/>
              <a:gd name="connsiteX3" fmla="*/ 0 w 4888706"/>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4888706" h="13716001">
                <a:moveTo>
                  <a:pt x="0" y="0"/>
                </a:moveTo>
                <a:lnTo>
                  <a:pt x="4888706" y="0"/>
                </a:lnTo>
                <a:lnTo>
                  <a:pt x="4888706" y="13716001"/>
                </a:lnTo>
                <a:lnTo>
                  <a:pt x="0" y="13716001"/>
                </a:lnTo>
                <a:close/>
              </a:path>
            </a:pathLst>
          </a:custGeom>
          <a:gradFill>
            <a:gsLst>
              <a:gs pos="0">
                <a:srgbClr val="F2A6A8"/>
              </a:gs>
              <a:gs pos="100000">
                <a:srgbClr val="F8D3C6">
                  <a:alpha val="35134"/>
                </a:srgbClr>
              </a:gs>
            </a:gsLst>
            <a:lin ang="3600000"/>
          </a:gradFill>
          <a:ln w="12700">
            <a:miter lim="400000"/>
          </a:ln>
        </p:spPr>
        <p:txBody>
          <a:bodyPr wrap="square" lIns="0" tIns="0" rIns="0" bIns="0" anchor="ctr">
            <a:noAutofit/>
          </a:bodyPr>
          <a:lstStyle>
            <a:lvl1pPr>
              <a:defRPr kumimoji="0" lang="en-US" sz="3200" normalizeH="0" dirty="0">
                <a:noFill/>
                <a:effectLst/>
                <a:latin typeface="+mn-lt"/>
                <a:ea typeface="+mn-ea"/>
                <a:cs typeface="+mn-cs"/>
              </a:defRPr>
            </a:lvl1pPr>
          </a:lstStyle>
          <a:p>
            <a:pPr lvl="0" fontAlgn="auto" hangingPunct="0"/>
            <a:endParaRPr lang="en-US" dirty="0"/>
          </a:p>
        </p:txBody>
      </p:sp>
      <p:sp>
        <p:nvSpPr>
          <p:cNvPr id="13" name="Title">
            <a:extLst>
              <a:ext uri="{FF2B5EF4-FFF2-40B4-BE49-F238E27FC236}">
                <a16:creationId xmlns:a16="http://schemas.microsoft.com/office/drawing/2014/main" id="{CD06600D-6769-4257-AD57-5E98222508DC}"/>
              </a:ext>
            </a:extLst>
          </p:cNvPr>
          <p:cNvSpPr txBox="1">
            <a:spLocks noGrp="1"/>
          </p:cNvSpPr>
          <p:nvPr>
            <p:ph type="body" sz="quarter" idx="141" hasCustomPrompt="1"/>
          </p:nvPr>
        </p:nvSpPr>
        <p:spPr>
          <a:xfrm>
            <a:off x="2414571" y="6987687"/>
            <a:ext cx="4691079"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4" name="Double Click to edit text">
            <a:extLst>
              <a:ext uri="{FF2B5EF4-FFF2-40B4-BE49-F238E27FC236}">
                <a16:creationId xmlns:a16="http://schemas.microsoft.com/office/drawing/2014/main" id="{5009AF08-CB80-417E-885A-5107E70DFA07}"/>
              </a:ext>
            </a:extLst>
          </p:cNvPr>
          <p:cNvSpPr txBox="1">
            <a:spLocks noGrp="1"/>
          </p:cNvSpPr>
          <p:nvPr>
            <p:ph type="body" sz="quarter" idx="142" hasCustomPrompt="1"/>
          </p:nvPr>
        </p:nvSpPr>
        <p:spPr>
          <a:xfrm>
            <a:off x="2414571" y="8347640"/>
            <a:ext cx="4691079"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5" name="Double Click to edit text">
            <a:extLst>
              <a:ext uri="{FF2B5EF4-FFF2-40B4-BE49-F238E27FC236}">
                <a16:creationId xmlns:a16="http://schemas.microsoft.com/office/drawing/2014/main" id="{0C9ED384-743F-4F00-BEB1-61921F249B16}"/>
              </a:ext>
            </a:extLst>
          </p:cNvPr>
          <p:cNvSpPr txBox="1">
            <a:spLocks noGrp="1"/>
          </p:cNvSpPr>
          <p:nvPr>
            <p:ph type="body" sz="quarter" idx="143" hasCustomPrompt="1"/>
          </p:nvPr>
        </p:nvSpPr>
        <p:spPr>
          <a:xfrm>
            <a:off x="2414588" y="9733581"/>
            <a:ext cx="6157912" cy="1848819"/>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1333962076"/>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61_Main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3ECDAD73-C07A-4E93-98EA-9BFA6B81A6E5}"/>
              </a:ext>
            </a:extLst>
          </p:cNvPr>
          <p:cNvSpPr>
            <a:spLocks noGrp="1"/>
          </p:cNvSpPr>
          <p:nvPr>
            <p:ph type="pic" sz="quarter" idx="151" hasCustomPrompt="1"/>
          </p:nvPr>
        </p:nvSpPr>
        <p:spPr>
          <a:xfrm>
            <a:off x="2414718" y="1209277"/>
            <a:ext cx="9777414" cy="12506722"/>
          </a:xfrm>
          <a:custGeom>
            <a:avLst/>
            <a:gdLst>
              <a:gd name="connsiteX0" fmla="*/ 0 w 9777414"/>
              <a:gd name="connsiteY0" fmla="*/ 0 h 12506722"/>
              <a:gd name="connsiteX1" fmla="*/ 9777414 w 9777414"/>
              <a:gd name="connsiteY1" fmla="*/ 0 h 12506722"/>
              <a:gd name="connsiteX2" fmla="*/ 9777414 w 9777414"/>
              <a:gd name="connsiteY2" fmla="*/ 12506722 h 12506722"/>
              <a:gd name="connsiteX3" fmla="*/ 0 w 9777414"/>
              <a:gd name="connsiteY3" fmla="*/ 12506722 h 12506722"/>
            </a:gdLst>
            <a:ahLst/>
            <a:cxnLst>
              <a:cxn ang="0">
                <a:pos x="connsiteX0" y="connsiteY0"/>
              </a:cxn>
              <a:cxn ang="0">
                <a:pos x="connsiteX1" y="connsiteY1"/>
              </a:cxn>
              <a:cxn ang="0">
                <a:pos x="connsiteX2" y="connsiteY2"/>
              </a:cxn>
              <a:cxn ang="0">
                <a:pos x="connsiteX3" y="connsiteY3"/>
              </a:cxn>
            </a:cxnLst>
            <a:rect l="l" t="t" r="r" b="b"/>
            <a:pathLst>
              <a:path w="9777414" h="12506722">
                <a:moveTo>
                  <a:pt x="0" y="0"/>
                </a:moveTo>
                <a:lnTo>
                  <a:pt x="9777414" y="0"/>
                </a:lnTo>
                <a:lnTo>
                  <a:pt x="9777414" y="12506722"/>
                </a:lnTo>
                <a:lnTo>
                  <a:pt x="0" y="12506722"/>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727732905"/>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115_Main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3ECDAD73-C07A-4E93-98EA-9BFA6B81A6E5}"/>
              </a:ext>
            </a:extLst>
          </p:cNvPr>
          <p:cNvSpPr>
            <a:spLocks noGrp="1"/>
          </p:cNvSpPr>
          <p:nvPr>
            <p:ph type="pic" sz="quarter" idx="151" hasCustomPrompt="1"/>
          </p:nvPr>
        </p:nvSpPr>
        <p:spPr>
          <a:xfrm>
            <a:off x="2414718" y="1209277"/>
            <a:ext cx="9777414" cy="12506722"/>
          </a:xfrm>
          <a:custGeom>
            <a:avLst/>
            <a:gdLst>
              <a:gd name="connsiteX0" fmla="*/ 0 w 9777414"/>
              <a:gd name="connsiteY0" fmla="*/ 0 h 12506722"/>
              <a:gd name="connsiteX1" fmla="*/ 9777414 w 9777414"/>
              <a:gd name="connsiteY1" fmla="*/ 0 h 12506722"/>
              <a:gd name="connsiteX2" fmla="*/ 9777414 w 9777414"/>
              <a:gd name="connsiteY2" fmla="*/ 12506722 h 12506722"/>
              <a:gd name="connsiteX3" fmla="*/ 0 w 9777414"/>
              <a:gd name="connsiteY3" fmla="*/ 12506722 h 12506722"/>
            </a:gdLst>
            <a:ahLst/>
            <a:cxnLst>
              <a:cxn ang="0">
                <a:pos x="connsiteX0" y="connsiteY0"/>
              </a:cxn>
              <a:cxn ang="0">
                <a:pos x="connsiteX1" y="connsiteY1"/>
              </a:cxn>
              <a:cxn ang="0">
                <a:pos x="connsiteX2" y="connsiteY2"/>
              </a:cxn>
              <a:cxn ang="0">
                <a:pos x="connsiteX3" y="connsiteY3"/>
              </a:cxn>
            </a:cxnLst>
            <a:rect l="l" t="t" r="r" b="b"/>
            <a:pathLst>
              <a:path w="9777414" h="12506722">
                <a:moveTo>
                  <a:pt x="0" y="0"/>
                </a:moveTo>
                <a:lnTo>
                  <a:pt x="9777414" y="0"/>
                </a:lnTo>
                <a:lnTo>
                  <a:pt x="9777414" y="12506722"/>
                </a:lnTo>
                <a:lnTo>
                  <a:pt x="0" y="12506722"/>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0" name="Title">
            <a:extLst>
              <a:ext uri="{FF2B5EF4-FFF2-40B4-BE49-F238E27FC236}">
                <a16:creationId xmlns:a16="http://schemas.microsoft.com/office/drawing/2014/main" id="{1DEA1392-C674-4FBF-9CCC-3506DBB6134D}"/>
              </a:ext>
            </a:extLst>
          </p:cNvPr>
          <p:cNvSpPr txBox="1">
            <a:spLocks noGrp="1"/>
          </p:cNvSpPr>
          <p:nvPr>
            <p:ph type="body" sz="quarter" idx="144" hasCustomPrompt="1"/>
          </p:nvPr>
        </p:nvSpPr>
        <p:spPr>
          <a:xfrm>
            <a:off x="14792729" y="4961101"/>
            <a:ext cx="7056700"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1" name="Double Click to edit text">
            <a:extLst>
              <a:ext uri="{FF2B5EF4-FFF2-40B4-BE49-F238E27FC236}">
                <a16:creationId xmlns:a16="http://schemas.microsoft.com/office/drawing/2014/main" id="{B1D87AB1-5887-45F3-9F55-E92F2CA34E71}"/>
              </a:ext>
            </a:extLst>
          </p:cNvPr>
          <p:cNvSpPr txBox="1">
            <a:spLocks noGrp="1"/>
          </p:cNvSpPr>
          <p:nvPr>
            <p:ph type="body" sz="quarter" idx="145" hasCustomPrompt="1"/>
          </p:nvPr>
        </p:nvSpPr>
        <p:spPr>
          <a:xfrm>
            <a:off x="14792729" y="6321054"/>
            <a:ext cx="7056700"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2" name="Double Click to edit text">
            <a:extLst>
              <a:ext uri="{FF2B5EF4-FFF2-40B4-BE49-F238E27FC236}">
                <a16:creationId xmlns:a16="http://schemas.microsoft.com/office/drawing/2014/main" id="{92218C1B-19B4-499E-BE48-7B0771AAF72B}"/>
              </a:ext>
            </a:extLst>
          </p:cNvPr>
          <p:cNvSpPr txBox="1">
            <a:spLocks noGrp="1"/>
          </p:cNvSpPr>
          <p:nvPr>
            <p:ph type="body" sz="quarter" idx="146" hasCustomPrompt="1"/>
          </p:nvPr>
        </p:nvSpPr>
        <p:spPr>
          <a:xfrm>
            <a:off x="14746292" y="7708900"/>
            <a:ext cx="7110408" cy="16806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77776846"/>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62_Main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10DC981-B3B1-424E-B7A0-7732426887DE}"/>
              </a:ext>
            </a:extLst>
          </p:cNvPr>
          <p:cNvSpPr>
            <a:spLocks noGrp="1"/>
          </p:cNvSpPr>
          <p:nvPr>
            <p:ph type="pic" sz="quarter" idx="151" hasCustomPrompt="1"/>
          </p:nvPr>
        </p:nvSpPr>
        <p:spPr>
          <a:xfrm>
            <a:off x="12191999" y="-1"/>
            <a:ext cx="12192000" cy="13716001"/>
          </a:xfrm>
          <a:custGeom>
            <a:avLst/>
            <a:gdLst>
              <a:gd name="connsiteX0" fmla="*/ 0 w 12192000"/>
              <a:gd name="connsiteY0" fmla="*/ 0 h 13716001"/>
              <a:gd name="connsiteX1" fmla="*/ 12192000 w 12192000"/>
              <a:gd name="connsiteY1" fmla="*/ 0 h 13716001"/>
              <a:gd name="connsiteX2" fmla="*/ 12192000 w 12192000"/>
              <a:gd name="connsiteY2" fmla="*/ 13716001 h 13716001"/>
              <a:gd name="connsiteX3" fmla="*/ 0 w 12192000"/>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12192000" h="13716001">
                <a:moveTo>
                  <a:pt x="0" y="0"/>
                </a:moveTo>
                <a:lnTo>
                  <a:pt x="12192000" y="0"/>
                </a:lnTo>
                <a:lnTo>
                  <a:pt x="12192000"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301060082"/>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116_Main Slide">
    <p:spTree>
      <p:nvGrpSpPr>
        <p:cNvPr id="1" name=""/>
        <p:cNvGrpSpPr/>
        <p:nvPr/>
      </p:nvGrpSpPr>
      <p:grpSpPr>
        <a:xfrm>
          <a:off x="0" y="0"/>
          <a:ext cx="0" cy="0"/>
          <a:chOff x="0" y="0"/>
          <a:chExt cx="0" cy="0"/>
        </a:xfrm>
      </p:grpSpPr>
      <p:sp>
        <p:nvSpPr>
          <p:cNvPr id="3" name="Rectangle">
            <a:extLst>
              <a:ext uri="{FF2B5EF4-FFF2-40B4-BE49-F238E27FC236}">
                <a16:creationId xmlns:a16="http://schemas.microsoft.com/office/drawing/2014/main" id="{06FEF0FD-E99F-48A0-9765-68051E404EC3}"/>
              </a:ext>
            </a:extLst>
          </p:cNvPr>
          <p:cNvSpPr/>
          <p:nvPr userDrawn="1"/>
        </p:nvSpPr>
        <p:spPr>
          <a:xfrm>
            <a:off x="-1" y="0"/>
            <a:ext cx="12192001" cy="13716000"/>
          </a:xfrm>
          <a:prstGeom prst="rect">
            <a:avLst/>
          </a:prstGeom>
          <a:solidFill>
            <a:srgbClr val="1C1F25"/>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 name="Picture Placeholder 6">
            <a:extLst>
              <a:ext uri="{FF2B5EF4-FFF2-40B4-BE49-F238E27FC236}">
                <a16:creationId xmlns:a16="http://schemas.microsoft.com/office/drawing/2014/main" id="{910DC981-B3B1-424E-B7A0-7732426887DE}"/>
              </a:ext>
            </a:extLst>
          </p:cNvPr>
          <p:cNvSpPr>
            <a:spLocks noGrp="1"/>
          </p:cNvSpPr>
          <p:nvPr>
            <p:ph type="pic" sz="quarter" idx="151" hasCustomPrompt="1"/>
          </p:nvPr>
        </p:nvSpPr>
        <p:spPr>
          <a:xfrm>
            <a:off x="12191999" y="-1"/>
            <a:ext cx="12192000" cy="13716001"/>
          </a:xfrm>
          <a:custGeom>
            <a:avLst/>
            <a:gdLst>
              <a:gd name="connsiteX0" fmla="*/ 0 w 12192000"/>
              <a:gd name="connsiteY0" fmla="*/ 0 h 13716001"/>
              <a:gd name="connsiteX1" fmla="*/ 12192000 w 12192000"/>
              <a:gd name="connsiteY1" fmla="*/ 0 h 13716001"/>
              <a:gd name="connsiteX2" fmla="*/ 12192000 w 12192000"/>
              <a:gd name="connsiteY2" fmla="*/ 13716001 h 13716001"/>
              <a:gd name="connsiteX3" fmla="*/ 0 w 12192000"/>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12192000" h="13716001">
                <a:moveTo>
                  <a:pt x="0" y="0"/>
                </a:moveTo>
                <a:lnTo>
                  <a:pt x="12192000" y="0"/>
                </a:lnTo>
                <a:lnTo>
                  <a:pt x="12192000"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9" name="Title">
            <a:extLst>
              <a:ext uri="{FF2B5EF4-FFF2-40B4-BE49-F238E27FC236}">
                <a16:creationId xmlns:a16="http://schemas.microsoft.com/office/drawing/2014/main" id="{E301D093-AD75-4E09-89C1-E8CF25EE4F53}"/>
              </a:ext>
            </a:extLst>
          </p:cNvPr>
          <p:cNvSpPr txBox="1">
            <a:spLocks noGrp="1"/>
          </p:cNvSpPr>
          <p:nvPr>
            <p:ph type="body" sz="quarter" idx="138" hasCustomPrompt="1"/>
          </p:nvPr>
        </p:nvSpPr>
        <p:spPr>
          <a:xfrm>
            <a:off x="1796949" y="4883301"/>
            <a:ext cx="8598100" cy="2077568"/>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F7F9FF"/>
                </a:solidFill>
                <a:effectLst/>
                <a:uFillTx/>
                <a:latin typeface="Abel"/>
                <a:ea typeface="Abel"/>
                <a:cs typeface="Abel"/>
                <a:sym typeface="Helvetica Neue"/>
              </a:defRPr>
            </a:lvl1pPr>
          </a:lstStyle>
          <a:p>
            <a:pPr lvl="0"/>
            <a:r>
              <a:rPr lang="en-US" dirty="0"/>
              <a:t>Title</a:t>
            </a:r>
          </a:p>
        </p:txBody>
      </p:sp>
      <p:sp>
        <p:nvSpPr>
          <p:cNvPr id="10" name="Double Click to edit text">
            <a:extLst>
              <a:ext uri="{FF2B5EF4-FFF2-40B4-BE49-F238E27FC236}">
                <a16:creationId xmlns:a16="http://schemas.microsoft.com/office/drawing/2014/main" id="{2A399D35-6056-4E8A-97AC-48587C9D6BE5}"/>
              </a:ext>
            </a:extLst>
          </p:cNvPr>
          <p:cNvSpPr txBox="1">
            <a:spLocks noGrp="1"/>
          </p:cNvSpPr>
          <p:nvPr>
            <p:ph type="body" sz="quarter" idx="137" hasCustomPrompt="1"/>
          </p:nvPr>
        </p:nvSpPr>
        <p:spPr>
          <a:xfrm>
            <a:off x="1796950" y="7868990"/>
            <a:ext cx="8598100"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F7F9FF"/>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2806184195"/>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52_Main Slid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45C0F8D4-18C0-4C51-87B7-AE424CFAE7E8}"/>
              </a:ext>
            </a:extLst>
          </p:cNvPr>
          <p:cNvSpPr>
            <a:spLocks noGrp="1"/>
          </p:cNvSpPr>
          <p:nvPr>
            <p:ph type="pic" sz="quarter" idx="151" hasCustomPrompt="1"/>
          </p:nvPr>
        </p:nvSpPr>
        <p:spPr>
          <a:xfrm>
            <a:off x="11358000" y="3760442"/>
            <a:ext cx="4610101" cy="6108701"/>
          </a:xfrm>
          <a:custGeom>
            <a:avLst/>
            <a:gdLst>
              <a:gd name="connsiteX0" fmla="*/ 0 w 4610101"/>
              <a:gd name="connsiteY0" fmla="*/ 0 h 6108701"/>
              <a:gd name="connsiteX1" fmla="*/ 4610101 w 4610101"/>
              <a:gd name="connsiteY1" fmla="*/ 0 h 6108701"/>
              <a:gd name="connsiteX2" fmla="*/ 4610101 w 4610101"/>
              <a:gd name="connsiteY2" fmla="*/ 6108701 h 6108701"/>
              <a:gd name="connsiteX3" fmla="*/ 0 w 4610101"/>
              <a:gd name="connsiteY3" fmla="*/ 6108701 h 6108701"/>
            </a:gdLst>
            <a:ahLst/>
            <a:cxnLst>
              <a:cxn ang="0">
                <a:pos x="connsiteX0" y="connsiteY0"/>
              </a:cxn>
              <a:cxn ang="0">
                <a:pos x="connsiteX1" y="connsiteY1"/>
              </a:cxn>
              <a:cxn ang="0">
                <a:pos x="connsiteX2" y="connsiteY2"/>
              </a:cxn>
              <a:cxn ang="0">
                <a:pos x="connsiteX3" y="connsiteY3"/>
              </a:cxn>
            </a:cxnLst>
            <a:rect l="l" t="t" r="r" b="b"/>
            <a:pathLst>
              <a:path w="4610101" h="6108701">
                <a:moveTo>
                  <a:pt x="0" y="0"/>
                </a:moveTo>
                <a:lnTo>
                  <a:pt x="4610101" y="0"/>
                </a:lnTo>
                <a:lnTo>
                  <a:pt x="4610101" y="6108701"/>
                </a:lnTo>
                <a:lnTo>
                  <a:pt x="0" y="61087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2" name="Picture Placeholder 11">
            <a:extLst>
              <a:ext uri="{FF2B5EF4-FFF2-40B4-BE49-F238E27FC236}">
                <a16:creationId xmlns:a16="http://schemas.microsoft.com/office/drawing/2014/main" id="{0FD10CF6-A4FD-4C09-BB8C-235746E5DC61}"/>
              </a:ext>
            </a:extLst>
          </p:cNvPr>
          <p:cNvSpPr>
            <a:spLocks noGrp="1"/>
          </p:cNvSpPr>
          <p:nvPr>
            <p:ph type="pic" sz="quarter" idx="152" hasCustomPrompt="1"/>
          </p:nvPr>
        </p:nvSpPr>
        <p:spPr>
          <a:xfrm>
            <a:off x="17036223" y="3760442"/>
            <a:ext cx="4610100" cy="6108701"/>
          </a:xfrm>
          <a:custGeom>
            <a:avLst/>
            <a:gdLst>
              <a:gd name="connsiteX0" fmla="*/ 0 w 4610100"/>
              <a:gd name="connsiteY0" fmla="*/ 0 h 6108701"/>
              <a:gd name="connsiteX1" fmla="*/ 4610100 w 4610100"/>
              <a:gd name="connsiteY1" fmla="*/ 0 h 6108701"/>
              <a:gd name="connsiteX2" fmla="*/ 4610100 w 4610100"/>
              <a:gd name="connsiteY2" fmla="*/ 6108701 h 6108701"/>
              <a:gd name="connsiteX3" fmla="*/ 0 w 4610100"/>
              <a:gd name="connsiteY3" fmla="*/ 6108701 h 6108701"/>
            </a:gdLst>
            <a:ahLst/>
            <a:cxnLst>
              <a:cxn ang="0">
                <a:pos x="connsiteX0" y="connsiteY0"/>
              </a:cxn>
              <a:cxn ang="0">
                <a:pos x="connsiteX1" y="connsiteY1"/>
              </a:cxn>
              <a:cxn ang="0">
                <a:pos x="connsiteX2" y="connsiteY2"/>
              </a:cxn>
              <a:cxn ang="0">
                <a:pos x="connsiteX3" y="connsiteY3"/>
              </a:cxn>
            </a:cxnLst>
            <a:rect l="l" t="t" r="r" b="b"/>
            <a:pathLst>
              <a:path w="4610100" h="6108701">
                <a:moveTo>
                  <a:pt x="0" y="0"/>
                </a:moveTo>
                <a:lnTo>
                  <a:pt x="4610100" y="0"/>
                </a:lnTo>
                <a:lnTo>
                  <a:pt x="4610100" y="6108701"/>
                </a:lnTo>
                <a:lnTo>
                  <a:pt x="0" y="61087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4218965573"/>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17_Main Slid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45C0F8D4-18C0-4C51-87B7-AE424CFAE7E8}"/>
              </a:ext>
            </a:extLst>
          </p:cNvPr>
          <p:cNvSpPr>
            <a:spLocks noGrp="1"/>
          </p:cNvSpPr>
          <p:nvPr>
            <p:ph type="pic" sz="quarter" idx="151" hasCustomPrompt="1"/>
          </p:nvPr>
        </p:nvSpPr>
        <p:spPr>
          <a:xfrm>
            <a:off x="11358000" y="3760442"/>
            <a:ext cx="4610101" cy="6108701"/>
          </a:xfrm>
          <a:custGeom>
            <a:avLst/>
            <a:gdLst>
              <a:gd name="connsiteX0" fmla="*/ 0 w 4610101"/>
              <a:gd name="connsiteY0" fmla="*/ 0 h 6108701"/>
              <a:gd name="connsiteX1" fmla="*/ 4610101 w 4610101"/>
              <a:gd name="connsiteY1" fmla="*/ 0 h 6108701"/>
              <a:gd name="connsiteX2" fmla="*/ 4610101 w 4610101"/>
              <a:gd name="connsiteY2" fmla="*/ 6108701 h 6108701"/>
              <a:gd name="connsiteX3" fmla="*/ 0 w 4610101"/>
              <a:gd name="connsiteY3" fmla="*/ 6108701 h 6108701"/>
            </a:gdLst>
            <a:ahLst/>
            <a:cxnLst>
              <a:cxn ang="0">
                <a:pos x="connsiteX0" y="connsiteY0"/>
              </a:cxn>
              <a:cxn ang="0">
                <a:pos x="connsiteX1" y="connsiteY1"/>
              </a:cxn>
              <a:cxn ang="0">
                <a:pos x="connsiteX2" y="connsiteY2"/>
              </a:cxn>
              <a:cxn ang="0">
                <a:pos x="connsiteX3" y="connsiteY3"/>
              </a:cxn>
            </a:cxnLst>
            <a:rect l="l" t="t" r="r" b="b"/>
            <a:pathLst>
              <a:path w="4610101" h="6108701">
                <a:moveTo>
                  <a:pt x="0" y="0"/>
                </a:moveTo>
                <a:lnTo>
                  <a:pt x="4610101" y="0"/>
                </a:lnTo>
                <a:lnTo>
                  <a:pt x="4610101" y="6108701"/>
                </a:lnTo>
                <a:lnTo>
                  <a:pt x="0" y="61087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2" name="Picture Placeholder 11">
            <a:extLst>
              <a:ext uri="{FF2B5EF4-FFF2-40B4-BE49-F238E27FC236}">
                <a16:creationId xmlns:a16="http://schemas.microsoft.com/office/drawing/2014/main" id="{0FD10CF6-A4FD-4C09-BB8C-235746E5DC61}"/>
              </a:ext>
            </a:extLst>
          </p:cNvPr>
          <p:cNvSpPr>
            <a:spLocks noGrp="1"/>
          </p:cNvSpPr>
          <p:nvPr>
            <p:ph type="pic" sz="quarter" idx="152" hasCustomPrompt="1"/>
          </p:nvPr>
        </p:nvSpPr>
        <p:spPr>
          <a:xfrm>
            <a:off x="17036223" y="3760442"/>
            <a:ext cx="4610100" cy="6108701"/>
          </a:xfrm>
          <a:custGeom>
            <a:avLst/>
            <a:gdLst>
              <a:gd name="connsiteX0" fmla="*/ 0 w 4610100"/>
              <a:gd name="connsiteY0" fmla="*/ 0 h 6108701"/>
              <a:gd name="connsiteX1" fmla="*/ 4610100 w 4610100"/>
              <a:gd name="connsiteY1" fmla="*/ 0 h 6108701"/>
              <a:gd name="connsiteX2" fmla="*/ 4610100 w 4610100"/>
              <a:gd name="connsiteY2" fmla="*/ 6108701 h 6108701"/>
              <a:gd name="connsiteX3" fmla="*/ 0 w 4610100"/>
              <a:gd name="connsiteY3" fmla="*/ 6108701 h 6108701"/>
            </a:gdLst>
            <a:ahLst/>
            <a:cxnLst>
              <a:cxn ang="0">
                <a:pos x="connsiteX0" y="connsiteY0"/>
              </a:cxn>
              <a:cxn ang="0">
                <a:pos x="connsiteX1" y="connsiteY1"/>
              </a:cxn>
              <a:cxn ang="0">
                <a:pos x="connsiteX2" y="connsiteY2"/>
              </a:cxn>
              <a:cxn ang="0">
                <a:pos x="connsiteX3" y="connsiteY3"/>
              </a:cxn>
            </a:cxnLst>
            <a:rect l="l" t="t" r="r" b="b"/>
            <a:pathLst>
              <a:path w="4610100" h="6108701">
                <a:moveTo>
                  <a:pt x="0" y="0"/>
                </a:moveTo>
                <a:lnTo>
                  <a:pt x="4610100" y="0"/>
                </a:lnTo>
                <a:lnTo>
                  <a:pt x="4610100" y="6108701"/>
                </a:lnTo>
                <a:lnTo>
                  <a:pt x="0" y="61087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4" name="Title">
            <a:extLst>
              <a:ext uri="{FF2B5EF4-FFF2-40B4-BE49-F238E27FC236}">
                <a16:creationId xmlns:a16="http://schemas.microsoft.com/office/drawing/2014/main" id="{052A1E8E-9569-4A4C-B77C-ECCBEA329F67}"/>
              </a:ext>
            </a:extLst>
          </p:cNvPr>
          <p:cNvSpPr txBox="1">
            <a:spLocks noGrp="1"/>
          </p:cNvSpPr>
          <p:nvPr>
            <p:ph type="body" sz="quarter" idx="141" hasCustomPrompt="1"/>
          </p:nvPr>
        </p:nvSpPr>
        <p:spPr>
          <a:xfrm>
            <a:off x="2414571" y="4969510"/>
            <a:ext cx="5502653"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5" name="Double Click to edit text">
            <a:extLst>
              <a:ext uri="{FF2B5EF4-FFF2-40B4-BE49-F238E27FC236}">
                <a16:creationId xmlns:a16="http://schemas.microsoft.com/office/drawing/2014/main" id="{E311F399-E6EE-4871-9AFA-9370B9A74A92}"/>
              </a:ext>
            </a:extLst>
          </p:cNvPr>
          <p:cNvSpPr txBox="1">
            <a:spLocks noGrp="1"/>
          </p:cNvSpPr>
          <p:nvPr>
            <p:ph type="body" sz="quarter" idx="142" hasCustomPrompt="1"/>
          </p:nvPr>
        </p:nvSpPr>
        <p:spPr>
          <a:xfrm>
            <a:off x="2414571" y="6329463"/>
            <a:ext cx="5502653"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6" name="Double Click to edit text">
            <a:extLst>
              <a:ext uri="{FF2B5EF4-FFF2-40B4-BE49-F238E27FC236}">
                <a16:creationId xmlns:a16="http://schemas.microsoft.com/office/drawing/2014/main" id="{59733DEA-FFD3-4326-8FEE-354C724F6478}"/>
              </a:ext>
            </a:extLst>
          </p:cNvPr>
          <p:cNvSpPr txBox="1">
            <a:spLocks noGrp="1"/>
          </p:cNvSpPr>
          <p:nvPr>
            <p:ph type="body" sz="quarter" idx="143" hasCustomPrompt="1"/>
          </p:nvPr>
        </p:nvSpPr>
        <p:spPr>
          <a:xfrm>
            <a:off x="2414587" y="7715404"/>
            <a:ext cx="7223253" cy="1848819"/>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3468791961"/>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3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250C885-8B6B-4773-BEDD-C6AEA397B91A}"/>
              </a:ext>
            </a:extLst>
          </p:cNvPr>
          <p:cNvSpPr>
            <a:spLocks noGrp="1"/>
          </p:cNvSpPr>
          <p:nvPr>
            <p:ph type="pic" sz="quarter" idx="151" hasCustomPrompt="1"/>
          </p:nvPr>
        </p:nvSpPr>
        <p:spPr>
          <a:xfrm>
            <a:off x="9442449" y="3158662"/>
            <a:ext cx="5499100" cy="7296947"/>
          </a:xfrm>
          <a:custGeom>
            <a:avLst/>
            <a:gdLst>
              <a:gd name="connsiteX0" fmla="*/ 0 w 5499100"/>
              <a:gd name="connsiteY0" fmla="*/ 0 h 7296947"/>
              <a:gd name="connsiteX1" fmla="*/ 5499100 w 5499100"/>
              <a:gd name="connsiteY1" fmla="*/ 0 h 7296947"/>
              <a:gd name="connsiteX2" fmla="*/ 5499100 w 5499100"/>
              <a:gd name="connsiteY2" fmla="*/ 7296947 h 7296947"/>
              <a:gd name="connsiteX3" fmla="*/ 0 w 5499100"/>
              <a:gd name="connsiteY3" fmla="*/ 7296947 h 7296947"/>
            </a:gdLst>
            <a:ahLst/>
            <a:cxnLst>
              <a:cxn ang="0">
                <a:pos x="connsiteX0" y="connsiteY0"/>
              </a:cxn>
              <a:cxn ang="0">
                <a:pos x="connsiteX1" y="connsiteY1"/>
              </a:cxn>
              <a:cxn ang="0">
                <a:pos x="connsiteX2" y="connsiteY2"/>
              </a:cxn>
              <a:cxn ang="0">
                <a:pos x="connsiteX3" y="connsiteY3"/>
              </a:cxn>
            </a:cxnLst>
            <a:rect l="l" t="t" r="r" b="b"/>
            <a:pathLst>
              <a:path w="5499100" h="7296947">
                <a:moveTo>
                  <a:pt x="0" y="0"/>
                </a:moveTo>
                <a:lnTo>
                  <a:pt x="5499100" y="0"/>
                </a:lnTo>
                <a:lnTo>
                  <a:pt x="5499100" y="7296947"/>
                </a:lnTo>
                <a:lnTo>
                  <a:pt x="0" y="7296947"/>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632144778"/>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18_Main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250C885-8B6B-4773-BEDD-C6AEA397B91A}"/>
              </a:ext>
            </a:extLst>
          </p:cNvPr>
          <p:cNvSpPr>
            <a:spLocks noGrp="1"/>
          </p:cNvSpPr>
          <p:nvPr>
            <p:ph type="pic" sz="quarter" idx="151" hasCustomPrompt="1"/>
          </p:nvPr>
        </p:nvSpPr>
        <p:spPr>
          <a:xfrm>
            <a:off x="9442449" y="3158662"/>
            <a:ext cx="5499100" cy="7296947"/>
          </a:xfrm>
          <a:custGeom>
            <a:avLst/>
            <a:gdLst>
              <a:gd name="connsiteX0" fmla="*/ 0 w 5499100"/>
              <a:gd name="connsiteY0" fmla="*/ 0 h 7296947"/>
              <a:gd name="connsiteX1" fmla="*/ 5499100 w 5499100"/>
              <a:gd name="connsiteY1" fmla="*/ 0 h 7296947"/>
              <a:gd name="connsiteX2" fmla="*/ 5499100 w 5499100"/>
              <a:gd name="connsiteY2" fmla="*/ 7296947 h 7296947"/>
              <a:gd name="connsiteX3" fmla="*/ 0 w 5499100"/>
              <a:gd name="connsiteY3" fmla="*/ 7296947 h 7296947"/>
            </a:gdLst>
            <a:ahLst/>
            <a:cxnLst>
              <a:cxn ang="0">
                <a:pos x="connsiteX0" y="connsiteY0"/>
              </a:cxn>
              <a:cxn ang="0">
                <a:pos x="connsiteX1" y="connsiteY1"/>
              </a:cxn>
              <a:cxn ang="0">
                <a:pos x="connsiteX2" y="connsiteY2"/>
              </a:cxn>
              <a:cxn ang="0">
                <a:pos x="connsiteX3" y="connsiteY3"/>
              </a:cxn>
            </a:cxnLst>
            <a:rect l="l" t="t" r="r" b="b"/>
            <a:pathLst>
              <a:path w="5499100" h="7296947">
                <a:moveTo>
                  <a:pt x="0" y="0"/>
                </a:moveTo>
                <a:lnTo>
                  <a:pt x="5499100" y="0"/>
                </a:lnTo>
                <a:lnTo>
                  <a:pt x="5499100" y="7296947"/>
                </a:lnTo>
                <a:lnTo>
                  <a:pt x="0" y="7296947"/>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9" name="O">
            <a:extLst>
              <a:ext uri="{FF2B5EF4-FFF2-40B4-BE49-F238E27FC236}">
                <a16:creationId xmlns:a16="http://schemas.microsoft.com/office/drawing/2014/main" id="{8CD73693-961F-4058-AAA5-7E8B44B27BEC}"/>
              </a:ext>
            </a:extLst>
          </p:cNvPr>
          <p:cNvSpPr txBox="1">
            <a:spLocks noGrp="1"/>
          </p:cNvSpPr>
          <p:nvPr>
            <p:ph type="body" sz="quarter" idx="140" hasCustomPrompt="1"/>
          </p:nvPr>
        </p:nvSpPr>
        <p:spPr>
          <a:xfrm>
            <a:off x="4542741" y="2193366"/>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0" name="Double Click to edit text">
            <a:extLst>
              <a:ext uri="{FF2B5EF4-FFF2-40B4-BE49-F238E27FC236}">
                <a16:creationId xmlns:a16="http://schemas.microsoft.com/office/drawing/2014/main" id="{136D6810-F468-4CAB-A4DB-A0FC6E382C19}"/>
              </a:ext>
            </a:extLst>
          </p:cNvPr>
          <p:cNvSpPr txBox="1">
            <a:spLocks noGrp="1"/>
          </p:cNvSpPr>
          <p:nvPr>
            <p:ph type="body" sz="quarter" idx="142" hasCustomPrompt="1"/>
          </p:nvPr>
        </p:nvSpPr>
        <p:spPr>
          <a:xfrm>
            <a:off x="2882360" y="4717719"/>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1" name="Title">
            <a:extLst>
              <a:ext uri="{FF2B5EF4-FFF2-40B4-BE49-F238E27FC236}">
                <a16:creationId xmlns:a16="http://schemas.microsoft.com/office/drawing/2014/main" id="{4C9B4FED-DE9C-44BF-A3D4-6B5305FC844D}"/>
              </a:ext>
            </a:extLst>
          </p:cNvPr>
          <p:cNvSpPr txBox="1">
            <a:spLocks noGrp="1"/>
          </p:cNvSpPr>
          <p:nvPr>
            <p:ph type="body" sz="quarter" idx="146" hasCustomPrompt="1"/>
          </p:nvPr>
        </p:nvSpPr>
        <p:spPr>
          <a:xfrm>
            <a:off x="3543279" y="3411872"/>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2" name="O">
            <a:extLst>
              <a:ext uri="{FF2B5EF4-FFF2-40B4-BE49-F238E27FC236}">
                <a16:creationId xmlns:a16="http://schemas.microsoft.com/office/drawing/2014/main" id="{76CC40FA-4C1A-473F-9274-4BF200B30626}"/>
              </a:ext>
            </a:extLst>
          </p:cNvPr>
          <p:cNvSpPr txBox="1">
            <a:spLocks noGrp="1"/>
          </p:cNvSpPr>
          <p:nvPr>
            <p:ph type="body" sz="quarter" idx="154" hasCustomPrompt="1"/>
          </p:nvPr>
        </p:nvSpPr>
        <p:spPr>
          <a:xfrm>
            <a:off x="4542741" y="7660777"/>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33" name="Double Click to edit text">
            <a:extLst>
              <a:ext uri="{FF2B5EF4-FFF2-40B4-BE49-F238E27FC236}">
                <a16:creationId xmlns:a16="http://schemas.microsoft.com/office/drawing/2014/main" id="{95EE1C1C-D17D-4557-95B3-50743A925EB8}"/>
              </a:ext>
            </a:extLst>
          </p:cNvPr>
          <p:cNvSpPr txBox="1">
            <a:spLocks noGrp="1"/>
          </p:cNvSpPr>
          <p:nvPr>
            <p:ph type="body" sz="quarter" idx="155" hasCustomPrompt="1"/>
          </p:nvPr>
        </p:nvSpPr>
        <p:spPr>
          <a:xfrm>
            <a:off x="2882360" y="10185130"/>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4" name="Title">
            <a:extLst>
              <a:ext uri="{FF2B5EF4-FFF2-40B4-BE49-F238E27FC236}">
                <a16:creationId xmlns:a16="http://schemas.microsoft.com/office/drawing/2014/main" id="{DFE65A30-F250-45EA-8DAF-75ECA88E0F0C}"/>
              </a:ext>
            </a:extLst>
          </p:cNvPr>
          <p:cNvSpPr txBox="1">
            <a:spLocks noGrp="1"/>
          </p:cNvSpPr>
          <p:nvPr>
            <p:ph type="body" sz="quarter" idx="156" hasCustomPrompt="1"/>
          </p:nvPr>
        </p:nvSpPr>
        <p:spPr>
          <a:xfrm>
            <a:off x="3543279" y="8879283"/>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1" name="O">
            <a:extLst>
              <a:ext uri="{FF2B5EF4-FFF2-40B4-BE49-F238E27FC236}">
                <a16:creationId xmlns:a16="http://schemas.microsoft.com/office/drawing/2014/main" id="{C122633B-2F17-4C76-BFF3-66DB1859FD0B}"/>
              </a:ext>
            </a:extLst>
          </p:cNvPr>
          <p:cNvSpPr txBox="1">
            <a:spLocks noGrp="1"/>
          </p:cNvSpPr>
          <p:nvPr>
            <p:ph type="body" sz="quarter" idx="157" hasCustomPrompt="1"/>
          </p:nvPr>
        </p:nvSpPr>
        <p:spPr>
          <a:xfrm>
            <a:off x="18817336" y="2202891"/>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2" name="Double Click to edit text">
            <a:extLst>
              <a:ext uri="{FF2B5EF4-FFF2-40B4-BE49-F238E27FC236}">
                <a16:creationId xmlns:a16="http://schemas.microsoft.com/office/drawing/2014/main" id="{DA75F52A-B036-4FE7-BEAD-DED12EFDB8C8}"/>
              </a:ext>
            </a:extLst>
          </p:cNvPr>
          <p:cNvSpPr txBox="1">
            <a:spLocks noGrp="1"/>
          </p:cNvSpPr>
          <p:nvPr>
            <p:ph type="body" sz="quarter" idx="158" hasCustomPrompt="1"/>
          </p:nvPr>
        </p:nvSpPr>
        <p:spPr>
          <a:xfrm>
            <a:off x="17156955" y="4727244"/>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3" name="Title">
            <a:extLst>
              <a:ext uri="{FF2B5EF4-FFF2-40B4-BE49-F238E27FC236}">
                <a16:creationId xmlns:a16="http://schemas.microsoft.com/office/drawing/2014/main" id="{78148D3E-6DD8-4FBB-AA82-88D6AE2EEE5B}"/>
              </a:ext>
            </a:extLst>
          </p:cNvPr>
          <p:cNvSpPr txBox="1">
            <a:spLocks noGrp="1"/>
          </p:cNvSpPr>
          <p:nvPr>
            <p:ph type="body" sz="quarter" idx="159" hasCustomPrompt="1"/>
          </p:nvPr>
        </p:nvSpPr>
        <p:spPr>
          <a:xfrm>
            <a:off x="17817874" y="3421397"/>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4" name="O">
            <a:extLst>
              <a:ext uri="{FF2B5EF4-FFF2-40B4-BE49-F238E27FC236}">
                <a16:creationId xmlns:a16="http://schemas.microsoft.com/office/drawing/2014/main" id="{67C0BF6F-319B-49A0-B41B-16FB878E2B81}"/>
              </a:ext>
            </a:extLst>
          </p:cNvPr>
          <p:cNvSpPr txBox="1">
            <a:spLocks noGrp="1"/>
          </p:cNvSpPr>
          <p:nvPr>
            <p:ph type="body" sz="quarter" idx="160" hasCustomPrompt="1"/>
          </p:nvPr>
        </p:nvSpPr>
        <p:spPr>
          <a:xfrm>
            <a:off x="18817336" y="7670302"/>
            <a:ext cx="1025922" cy="1231106"/>
          </a:xfrm>
          <a:prstGeom prst="rect">
            <a:avLst/>
          </a:prstGeom>
        </p:spPr>
        <p:txBody>
          <a:bodyPr wrap="none" lIns="0" tIns="0" rIns="0" bIns="0" anchor="ctr">
            <a:noAutofit/>
          </a:bodyPr>
          <a:lstStyle>
            <a:lvl1pPr algn="ctr" defTabSz="914400">
              <a:lnSpc>
                <a:spcPct val="100000"/>
              </a:lnSpc>
              <a:defRPr sz="6000">
                <a:solidFill>
                  <a:srgbClr val="6A6E77"/>
                </a:solidFill>
                <a:latin typeface="linea-basic-10"/>
                <a:ea typeface="linea-basic-10"/>
                <a:cs typeface="linea-basic-10"/>
                <a:sym typeface="linea-basic-10"/>
              </a:defRPr>
            </a:lvl1pPr>
          </a:lstStyle>
          <a:p>
            <a:pPr lvl="0"/>
            <a:r>
              <a:rPr lang="en-US" dirty="0"/>
              <a:t>O</a:t>
            </a:r>
          </a:p>
        </p:txBody>
      </p:sp>
      <p:sp>
        <p:nvSpPr>
          <p:cNvPr id="45" name="Double Click to edit text">
            <a:extLst>
              <a:ext uri="{FF2B5EF4-FFF2-40B4-BE49-F238E27FC236}">
                <a16:creationId xmlns:a16="http://schemas.microsoft.com/office/drawing/2014/main" id="{E091D5A3-5A33-4C13-8962-C6B979F8902E}"/>
              </a:ext>
            </a:extLst>
          </p:cNvPr>
          <p:cNvSpPr txBox="1">
            <a:spLocks noGrp="1"/>
          </p:cNvSpPr>
          <p:nvPr>
            <p:ph type="body" sz="quarter" idx="161" hasCustomPrompt="1"/>
          </p:nvPr>
        </p:nvSpPr>
        <p:spPr>
          <a:xfrm>
            <a:off x="17156955" y="10194655"/>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6" name="Title">
            <a:extLst>
              <a:ext uri="{FF2B5EF4-FFF2-40B4-BE49-F238E27FC236}">
                <a16:creationId xmlns:a16="http://schemas.microsoft.com/office/drawing/2014/main" id="{5F2F2993-E955-49B5-A934-734A34382F39}"/>
              </a:ext>
            </a:extLst>
          </p:cNvPr>
          <p:cNvSpPr txBox="1">
            <a:spLocks noGrp="1"/>
          </p:cNvSpPr>
          <p:nvPr>
            <p:ph type="body" sz="quarter" idx="162" hasCustomPrompt="1"/>
          </p:nvPr>
        </p:nvSpPr>
        <p:spPr>
          <a:xfrm>
            <a:off x="17817874" y="8888808"/>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389575773"/>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63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5B89D0A-B167-40BD-AE4A-C10F45036C80}"/>
              </a:ext>
            </a:extLst>
          </p:cNvPr>
          <p:cNvSpPr>
            <a:spLocks noGrp="1"/>
          </p:cNvSpPr>
          <p:nvPr>
            <p:ph type="pic" sz="quarter" idx="151" hasCustomPrompt="1"/>
          </p:nvPr>
        </p:nvSpPr>
        <p:spPr>
          <a:xfrm>
            <a:off x="2968342" y="3466537"/>
            <a:ext cx="7753618" cy="10249463"/>
          </a:xfrm>
          <a:custGeom>
            <a:avLst/>
            <a:gdLst>
              <a:gd name="connsiteX0" fmla="*/ 0 w 7753618"/>
              <a:gd name="connsiteY0" fmla="*/ 0 h 10249463"/>
              <a:gd name="connsiteX1" fmla="*/ 7753618 w 7753618"/>
              <a:gd name="connsiteY1" fmla="*/ 0 h 10249463"/>
              <a:gd name="connsiteX2" fmla="*/ 7753618 w 7753618"/>
              <a:gd name="connsiteY2" fmla="*/ 10249463 h 10249463"/>
              <a:gd name="connsiteX3" fmla="*/ 0 w 7753618"/>
              <a:gd name="connsiteY3" fmla="*/ 10249463 h 10249463"/>
            </a:gdLst>
            <a:ahLst/>
            <a:cxnLst>
              <a:cxn ang="0">
                <a:pos x="connsiteX0" y="connsiteY0"/>
              </a:cxn>
              <a:cxn ang="0">
                <a:pos x="connsiteX1" y="connsiteY1"/>
              </a:cxn>
              <a:cxn ang="0">
                <a:pos x="connsiteX2" y="connsiteY2"/>
              </a:cxn>
              <a:cxn ang="0">
                <a:pos x="connsiteX3" y="connsiteY3"/>
              </a:cxn>
            </a:cxnLst>
            <a:rect l="l" t="t" r="r" b="b"/>
            <a:pathLst>
              <a:path w="7753618" h="10249463">
                <a:moveTo>
                  <a:pt x="0" y="0"/>
                </a:moveTo>
                <a:lnTo>
                  <a:pt x="7753618" y="0"/>
                </a:lnTo>
                <a:lnTo>
                  <a:pt x="7753618" y="10249463"/>
                </a:lnTo>
                <a:lnTo>
                  <a:pt x="0" y="10249463"/>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1575722399"/>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Main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A187AF1-C6B0-469C-BF8C-1C02E037F5E9}"/>
              </a:ext>
            </a:extLst>
          </p:cNvPr>
          <p:cNvSpPr>
            <a:spLocks noGrp="1"/>
          </p:cNvSpPr>
          <p:nvPr>
            <p:ph type="pic" sz="quarter" idx="135" hasCustomPrompt="1"/>
          </p:nvPr>
        </p:nvSpPr>
        <p:spPr>
          <a:xfrm>
            <a:off x="-2" y="-1"/>
            <a:ext cx="8764588" cy="13716001"/>
          </a:xfrm>
          <a:custGeom>
            <a:avLst/>
            <a:gdLst>
              <a:gd name="connsiteX0" fmla="*/ 0 w 8764588"/>
              <a:gd name="connsiteY0" fmla="*/ 0 h 13716001"/>
              <a:gd name="connsiteX1" fmla="*/ 8764588 w 8764588"/>
              <a:gd name="connsiteY1" fmla="*/ 0 h 13716001"/>
              <a:gd name="connsiteX2" fmla="*/ 8764588 w 8764588"/>
              <a:gd name="connsiteY2" fmla="*/ 13716001 h 13716001"/>
              <a:gd name="connsiteX3" fmla="*/ 0 w 8764588"/>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8764588" h="13716001">
                <a:moveTo>
                  <a:pt x="0" y="0"/>
                </a:moveTo>
                <a:lnTo>
                  <a:pt x="8764588" y="0"/>
                </a:lnTo>
                <a:lnTo>
                  <a:pt x="8764588"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548042775"/>
      </p:ext>
    </p:extLst>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119_Main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5B89D0A-B167-40BD-AE4A-C10F45036C80}"/>
              </a:ext>
            </a:extLst>
          </p:cNvPr>
          <p:cNvSpPr>
            <a:spLocks noGrp="1"/>
          </p:cNvSpPr>
          <p:nvPr>
            <p:ph type="pic" sz="quarter" idx="151" hasCustomPrompt="1"/>
          </p:nvPr>
        </p:nvSpPr>
        <p:spPr>
          <a:xfrm>
            <a:off x="2968342" y="3466537"/>
            <a:ext cx="7753618" cy="10249463"/>
          </a:xfrm>
          <a:custGeom>
            <a:avLst/>
            <a:gdLst>
              <a:gd name="connsiteX0" fmla="*/ 0 w 7753618"/>
              <a:gd name="connsiteY0" fmla="*/ 0 h 10249463"/>
              <a:gd name="connsiteX1" fmla="*/ 7753618 w 7753618"/>
              <a:gd name="connsiteY1" fmla="*/ 0 h 10249463"/>
              <a:gd name="connsiteX2" fmla="*/ 7753618 w 7753618"/>
              <a:gd name="connsiteY2" fmla="*/ 10249463 h 10249463"/>
              <a:gd name="connsiteX3" fmla="*/ 0 w 7753618"/>
              <a:gd name="connsiteY3" fmla="*/ 10249463 h 10249463"/>
            </a:gdLst>
            <a:ahLst/>
            <a:cxnLst>
              <a:cxn ang="0">
                <a:pos x="connsiteX0" y="connsiteY0"/>
              </a:cxn>
              <a:cxn ang="0">
                <a:pos x="connsiteX1" y="connsiteY1"/>
              </a:cxn>
              <a:cxn ang="0">
                <a:pos x="connsiteX2" y="connsiteY2"/>
              </a:cxn>
              <a:cxn ang="0">
                <a:pos x="connsiteX3" y="connsiteY3"/>
              </a:cxn>
            </a:cxnLst>
            <a:rect l="l" t="t" r="r" b="b"/>
            <a:pathLst>
              <a:path w="7753618" h="10249463">
                <a:moveTo>
                  <a:pt x="0" y="0"/>
                </a:moveTo>
                <a:lnTo>
                  <a:pt x="7753618" y="0"/>
                </a:lnTo>
                <a:lnTo>
                  <a:pt x="7753618" y="10249463"/>
                </a:lnTo>
                <a:lnTo>
                  <a:pt x="0" y="10249463"/>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9" name="Title">
            <a:extLst>
              <a:ext uri="{FF2B5EF4-FFF2-40B4-BE49-F238E27FC236}">
                <a16:creationId xmlns:a16="http://schemas.microsoft.com/office/drawing/2014/main" id="{C58E609F-0608-43CD-993E-145EA5818684}"/>
              </a:ext>
            </a:extLst>
          </p:cNvPr>
          <p:cNvSpPr txBox="1">
            <a:spLocks noGrp="1"/>
          </p:cNvSpPr>
          <p:nvPr>
            <p:ph type="body" sz="quarter" idx="144" hasCustomPrompt="1"/>
          </p:nvPr>
        </p:nvSpPr>
        <p:spPr>
          <a:xfrm>
            <a:off x="13364360" y="2497237"/>
            <a:ext cx="6366806"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0" name="Double Click to edit text">
            <a:extLst>
              <a:ext uri="{FF2B5EF4-FFF2-40B4-BE49-F238E27FC236}">
                <a16:creationId xmlns:a16="http://schemas.microsoft.com/office/drawing/2014/main" id="{13AAA3B6-13EC-42CF-BDA8-0FF5198C44E1}"/>
              </a:ext>
            </a:extLst>
          </p:cNvPr>
          <p:cNvSpPr txBox="1">
            <a:spLocks noGrp="1"/>
          </p:cNvSpPr>
          <p:nvPr>
            <p:ph type="body" sz="quarter" idx="145" hasCustomPrompt="1"/>
          </p:nvPr>
        </p:nvSpPr>
        <p:spPr>
          <a:xfrm>
            <a:off x="13364360" y="3857190"/>
            <a:ext cx="6366806"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1" name="Double Click to edit text">
            <a:extLst>
              <a:ext uri="{FF2B5EF4-FFF2-40B4-BE49-F238E27FC236}">
                <a16:creationId xmlns:a16="http://schemas.microsoft.com/office/drawing/2014/main" id="{6288A467-DCBC-4EA2-99C9-9E14236E70CA}"/>
              </a:ext>
            </a:extLst>
          </p:cNvPr>
          <p:cNvSpPr txBox="1">
            <a:spLocks noGrp="1"/>
          </p:cNvSpPr>
          <p:nvPr>
            <p:ph type="body" sz="quarter" idx="146" hasCustomPrompt="1"/>
          </p:nvPr>
        </p:nvSpPr>
        <p:spPr>
          <a:xfrm>
            <a:off x="13357336" y="5235511"/>
            <a:ext cx="8470704" cy="16806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2" name="Double Click to edit text">
            <a:extLst>
              <a:ext uri="{FF2B5EF4-FFF2-40B4-BE49-F238E27FC236}">
                <a16:creationId xmlns:a16="http://schemas.microsoft.com/office/drawing/2014/main" id="{EF97D7C4-89FF-45E3-821C-F54FB56ACC76}"/>
              </a:ext>
            </a:extLst>
          </p:cNvPr>
          <p:cNvSpPr txBox="1">
            <a:spLocks noGrp="1"/>
          </p:cNvSpPr>
          <p:nvPr>
            <p:ph type="body" sz="quarter" idx="150" hasCustomPrompt="1"/>
          </p:nvPr>
        </p:nvSpPr>
        <p:spPr>
          <a:xfrm>
            <a:off x="13341268" y="10647370"/>
            <a:ext cx="3125709" cy="762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3" name="number">
            <a:extLst>
              <a:ext uri="{FF2B5EF4-FFF2-40B4-BE49-F238E27FC236}">
                <a16:creationId xmlns:a16="http://schemas.microsoft.com/office/drawing/2014/main" id="{8B1FB56C-160A-48B3-8F4D-1F628AEEECDA}"/>
              </a:ext>
            </a:extLst>
          </p:cNvPr>
          <p:cNvSpPr txBox="1">
            <a:spLocks noGrp="1"/>
          </p:cNvSpPr>
          <p:nvPr>
            <p:ph type="body" sz="quarter" idx="155" hasCustomPrompt="1"/>
          </p:nvPr>
        </p:nvSpPr>
        <p:spPr>
          <a:xfrm>
            <a:off x="13353070" y="8939957"/>
            <a:ext cx="2182349"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
        <p:nvSpPr>
          <p:cNvPr id="24" name="Double Click to edit text">
            <a:extLst>
              <a:ext uri="{FF2B5EF4-FFF2-40B4-BE49-F238E27FC236}">
                <a16:creationId xmlns:a16="http://schemas.microsoft.com/office/drawing/2014/main" id="{17DAD4D0-8BA8-43DD-BD8C-4CD625EAB632}"/>
              </a:ext>
            </a:extLst>
          </p:cNvPr>
          <p:cNvSpPr txBox="1">
            <a:spLocks noGrp="1"/>
          </p:cNvSpPr>
          <p:nvPr>
            <p:ph type="body" sz="quarter" idx="156" hasCustomPrompt="1"/>
          </p:nvPr>
        </p:nvSpPr>
        <p:spPr>
          <a:xfrm>
            <a:off x="18214062" y="10652140"/>
            <a:ext cx="3178548" cy="7620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5" name="number">
            <a:extLst>
              <a:ext uri="{FF2B5EF4-FFF2-40B4-BE49-F238E27FC236}">
                <a16:creationId xmlns:a16="http://schemas.microsoft.com/office/drawing/2014/main" id="{3AFF30FF-394A-45AB-9B3E-3DA83DF5A1A3}"/>
              </a:ext>
            </a:extLst>
          </p:cNvPr>
          <p:cNvSpPr txBox="1">
            <a:spLocks noGrp="1"/>
          </p:cNvSpPr>
          <p:nvPr>
            <p:ph type="body" sz="quarter" idx="157" hasCustomPrompt="1"/>
          </p:nvPr>
        </p:nvSpPr>
        <p:spPr>
          <a:xfrm>
            <a:off x="18241811" y="8944727"/>
            <a:ext cx="2219242" cy="1105743"/>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000</a:t>
            </a:r>
          </a:p>
        </p:txBody>
      </p:sp>
    </p:spTree>
    <p:extLst>
      <p:ext uri="{BB962C8B-B14F-4D97-AF65-F5344CB8AC3E}">
        <p14:creationId xmlns:p14="http://schemas.microsoft.com/office/powerpoint/2010/main" val="2807178573"/>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4_Main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F4D07F0-2404-4628-9258-2017FF8735B5}"/>
              </a:ext>
            </a:extLst>
          </p:cNvPr>
          <p:cNvSpPr>
            <a:spLocks noGrp="1"/>
          </p:cNvSpPr>
          <p:nvPr>
            <p:ph type="pic" sz="quarter" idx="151" hasCustomPrompt="1"/>
          </p:nvPr>
        </p:nvSpPr>
        <p:spPr>
          <a:xfrm>
            <a:off x="3585631" y="4352130"/>
            <a:ext cx="7554120" cy="4706938"/>
          </a:xfrm>
          <a:custGeom>
            <a:avLst/>
            <a:gdLst>
              <a:gd name="connsiteX0" fmla="*/ 0 w 7554120"/>
              <a:gd name="connsiteY0" fmla="*/ 0 h 4706938"/>
              <a:gd name="connsiteX1" fmla="*/ 7554120 w 7554120"/>
              <a:gd name="connsiteY1" fmla="*/ 0 h 4706938"/>
              <a:gd name="connsiteX2" fmla="*/ 7554120 w 7554120"/>
              <a:gd name="connsiteY2" fmla="*/ 4706938 h 4706938"/>
              <a:gd name="connsiteX3" fmla="*/ 0 w 7554120"/>
              <a:gd name="connsiteY3" fmla="*/ 4706938 h 4706938"/>
            </a:gdLst>
            <a:ahLst/>
            <a:cxnLst>
              <a:cxn ang="0">
                <a:pos x="connsiteX0" y="connsiteY0"/>
              </a:cxn>
              <a:cxn ang="0">
                <a:pos x="connsiteX1" y="connsiteY1"/>
              </a:cxn>
              <a:cxn ang="0">
                <a:pos x="connsiteX2" y="connsiteY2"/>
              </a:cxn>
              <a:cxn ang="0">
                <a:pos x="connsiteX3" y="connsiteY3"/>
              </a:cxn>
            </a:cxnLst>
            <a:rect l="l" t="t" r="r" b="b"/>
            <a:pathLst>
              <a:path w="7554120" h="4706938">
                <a:moveTo>
                  <a:pt x="0" y="0"/>
                </a:moveTo>
                <a:lnTo>
                  <a:pt x="7554120" y="0"/>
                </a:lnTo>
                <a:lnTo>
                  <a:pt x="7554120" y="4706938"/>
                </a:lnTo>
                <a:lnTo>
                  <a:pt x="0" y="4706938"/>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415718885"/>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120_Main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F4D07F0-2404-4628-9258-2017FF8735B5}"/>
              </a:ext>
            </a:extLst>
          </p:cNvPr>
          <p:cNvSpPr>
            <a:spLocks noGrp="1"/>
          </p:cNvSpPr>
          <p:nvPr>
            <p:ph type="pic" sz="quarter" idx="151" hasCustomPrompt="1"/>
          </p:nvPr>
        </p:nvSpPr>
        <p:spPr>
          <a:xfrm>
            <a:off x="3585631" y="4352130"/>
            <a:ext cx="7554120" cy="4706938"/>
          </a:xfrm>
          <a:custGeom>
            <a:avLst/>
            <a:gdLst>
              <a:gd name="connsiteX0" fmla="*/ 0 w 7554120"/>
              <a:gd name="connsiteY0" fmla="*/ 0 h 4706938"/>
              <a:gd name="connsiteX1" fmla="*/ 7554120 w 7554120"/>
              <a:gd name="connsiteY1" fmla="*/ 0 h 4706938"/>
              <a:gd name="connsiteX2" fmla="*/ 7554120 w 7554120"/>
              <a:gd name="connsiteY2" fmla="*/ 4706938 h 4706938"/>
              <a:gd name="connsiteX3" fmla="*/ 0 w 7554120"/>
              <a:gd name="connsiteY3" fmla="*/ 4706938 h 4706938"/>
            </a:gdLst>
            <a:ahLst/>
            <a:cxnLst>
              <a:cxn ang="0">
                <a:pos x="connsiteX0" y="connsiteY0"/>
              </a:cxn>
              <a:cxn ang="0">
                <a:pos x="connsiteX1" y="connsiteY1"/>
              </a:cxn>
              <a:cxn ang="0">
                <a:pos x="connsiteX2" y="connsiteY2"/>
              </a:cxn>
              <a:cxn ang="0">
                <a:pos x="connsiteX3" y="connsiteY3"/>
              </a:cxn>
            </a:cxnLst>
            <a:rect l="l" t="t" r="r" b="b"/>
            <a:pathLst>
              <a:path w="7554120" h="4706938">
                <a:moveTo>
                  <a:pt x="0" y="0"/>
                </a:moveTo>
                <a:lnTo>
                  <a:pt x="7554120" y="0"/>
                </a:lnTo>
                <a:lnTo>
                  <a:pt x="7554120" y="4706938"/>
                </a:lnTo>
                <a:lnTo>
                  <a:pt x="0" y="4706938"/>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1" name="Title">
            <a:extLst>
              <a:ext uri="{FF2B5EF4-FFF2-40B4-BE49-F238E27FC236}">
                <a16:creationId xmlns:a16="http://schemas.microsoft.com/office/drawing/2014/main" id="{765DC6F1-107F-4906-B3F4-323DD1D0762F}"/>
              </a:ext>
            </a:extLst>
          </p:cNvPr>
          <p:cNvSpPr txBox="1">
            <a:spLocks noGrp="1"/>
          </p:cNvSpPr>
          <p:nvPr>
            <p:ph type="body" sz="quarter" idx="144" hasCustomPrompt="1"/>
          </p:nvPr>
        </p:nvSpPr>
        <p:spPr>
          <a:xfrm>
            <a:off x="14792729" y="4961101"/>
            <a:ext cx="7056700"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2" name="Double Click to edit text">
            <a:extLst>
              <a:ext uri="{FF2B5EF4-FFF2-40B4-BE49-F238E27FC236}">
                <a16:creationId xmlns:a16="http://schemas.microsoft.com/office/drawing/2014/main" id="{C60E8DDE-331B-4DFB-8B6E-49442EA1FC12}"/>
              </a:ext>
            </a:extLst>
          </p:cNvPr>
          <p:cNvSpPr txBox="1">
            <a:spLocks noGrp="1"/>
          </p:cNvSpPr>
          <p:nvPr>
            <p:ph type="body" sz="quarter" idx="145" hasCustomPrompt="1"/>
          </p:nvPr>
        </p:nvSpPr>
        <p:spPr>
          <a:xfrm>
            <a:off x="14792729" y="6321054"/>
            <a:ext cx="7056700"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3" name="Double Click to edit text">
            <a:extLst>
              <a:ext uri="{FF2B5EF4-FFF2-40B4-BE49-F238E27FC236}">
                <a16:creationId xmlns:a16="http://schemas.microsoft.com/office/drawing/2014/main" id="{87A11E4F-D0AE-4785-B7A1-9390CCFEE3A5}"/>
              </a:ext>
            </a:extLst>
          </p:cNvPr>
          <p:cNvSpPr txBox="1">
            <a:spLocks noGrp="1"/>
          </p:cNvSpPr>
          <p:nvPr>
            <p:ph type="body" sz="quarter" idx="146" hasCustomPrompt="1"/>
          </p:nvPr>
        </p:nvSpPr>
        <p:spPr>
          <a:xfrm>
            <a:off x="14746292" y="7708900"/>
            <a:ext cx="7110408" cy="16806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1451291478"/>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65_Main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0BCFFEB-375E-4631-A38E-C8F369278BFE}"/>
              </a:ext>
            </a:extLst>
          </p:cNvPr>
          <p:cNvSpPr>
            <a:spLocks noGrp="1"/>
          </p:cNvSpPr>
          <p:nvPr>
            <p:ph type="pic" sz="quarter" idx="151" hasCustomPrompt="1"/>
          </p:nvPr>
        </p:nvSpPr>
        <p:spPr>
          <a:xfrm>
            <a:off x="3112659" y="5551035"/>
            <a:ext cx="4502747" cy="2805511"/>
          </a:xfrm>
          <a:custGeom>
            <a:avLst/>
            <a:gdLst>
              <a:gd name="connsiteX0" fmla="*/ 0 w 4502747"/>
              <a:gd name="connsiteY0" fmla="*/ 0 h 2805511"/>
              <a:gd name="connsiteX1" fmla="*/ 4502747 w 4502747"/>
              <a:gd name="connsiteY1" fmla="*/ 0 h 2805511"/>
              <a:gd name="connsiteX2" fmla="*/ 4502747 w 4502747"/>
              <a:gd name="connsiteY2" fmla="*/ 2805511 h 2805511"/>
              <a:gd name="connsiteX3" fmla="*/ 0 w 4502747"/>
              <a:gd name="connsiteY3" fmla="*/ 2805511 h 2805511"/>
            </a:gdLst>
            <a:ahLst/>
            <a:cxnLst>
              <a:cxn ang="0">
                <a:pos x="connsiteX0" y="connsiteY0"/>
              </a:cxn>
              <a:cxn ang="0">
                <a:pos x="connsiteX1" y="connsiteY1"/>
              </a:cxn>
              <a:cxn ang="0">
                <a:pos x="connsiteX2" y="connsiteY2"/>
              </a:cxn>
              <a:cxn ang="0">
                <a:pos x="connsiteX3" y="connsiteY3"/>
              </a:cxn>
            </a:cxnLst>
            <a:rect l="l" t="t" r="r" b="b"/>
            <a:pathLst>
              <a:path w="4502747" h="2805511">
                <a:moveTo>
                  <a:pt x="0" y="0"/>
                </a:moveTo>
                <a:lnTo>
                  <a:pt x="4502747" y="0"/>
                </a:lnTo>
                <a:lnTo>
                  <a:pt x="4502747" y="2805511"/>
                </a:lnTo>
                <a:lnTo>
                  <a:pt x="0" y="280551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32B48175-CAD7-4361-A141-57AAE8051A33}"/>
              </a:ext>
            </a:extLst>
          </p:cNvPr>
          <p:cNvSpPr>
            <a:spLocks noGrp="1"/>
          </p:cNvSpPr>
          <p:nvPr>
            <p:ph type="pic" sz="quarter" idx="152" hasCustomPrompt="1"/>
          </p:nvPr>
        </p:nvSpPr>
        <p:spPr>
          <a:xfrm>
            <a:off x="9940428" y="5551035"/>
            <a:ext cx="4502747" cy="2805511"/>
          </a:xfrm>
          <a:custGeom>
            <a:avLst/>
            <a:gdLst>
              <a:gd name="connsiteX0" fmla="*/ 0 w 4502747"/>
              <a:gd name="connsiteY0" fmla="*/ 0 h 2805511"/>
              <a:gd name="connsiteX1" fmla="*/ 4502747 w 4502747"/>
              <a:gd name="connsiteY1" fmla="*/ 0 h 2805511"/>
              <a:gd name="connsiteX2" fmla="*/ 4502747 w 4502747"/>
              <a:gd name="connsiteY2" fmla="*/ 2805511 h 2805511"/>
              <a:gd name="connsiteX3" fmla="*/ 0 w 4502747"/>
              <a:gd name="connsiteY3" fmla="*/ 2805511 h 2805511"/>
            </a:gdLst>
            <a:ahLst/>
            <a:cxnLst>
              <a:cxn ang="0">
                <a:pos x="connsiteX0" y="connsiteY0"/>
              </a:cxn>
              <a:cxn ang="0">
                <a:pos x="connsiteX1" y="connsiteY1"/>
              </a:cxn>
              <a:cxn ang="0">
                <a:pos x="connsiteX2" y="connsiteY2"/>
              </a:cxn>
              <a:cxn ang="0">
                <a:pos x="connsiteX3" y="connsiteY3"/>
              </a:cxn>
            </a:cxnLst>
            <a:rect l="l" t="t" r="r" b="b"/>
            <a:pathLst>
              <a:path w="4502747" h="2805511">
                <a:moveTo>
                  <a:pt x="0" y="0"/>
                </a:moveTo>
                <a:lnTo>
                  <a:pt x="4502747" y="0"/>
                </a:lnTo>
                <a:lnTo>
                  <a:pt x="4502747" y="2805511"/>
                </a:lnTo>
                <a:lnTo>
                  <a:pt x="0" y="280551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1" name="Picture Placeholder 20">
            <a:extLst>
              <a:ext uri="{FF2B5EF4-FFF2-40B4-BE49-F238E27FC236}">
                <a16:creationId xmlns:a16="http://schemas.microsoft.com/office/drawing/2014/main" id="{0362CA32-4FA3-4A2A-BE93-743A71AB5FB1}"/>
              </a:ext>
            </a:extLst>
          </p:cNvPr>
          <p:cNvSpPr>
            <a:spLocks noGrp="1"/>
          </p:cNvSpPr>
          <p:nvPr>
            <p:ph type="pic" sz="quarter" idx="153" hasCustomPrompt="1"/>
          </p:nvPr>
        </p:nvSpPr>
        <p:spPr>
          <a:xfrm>
            <a:off x="16768595" y="5551035"/>
            <a:ext cx="4502745" cy="2805511"/>
          </a:xfrm>
          <a:custGeom>
            <a:avLst/>
            <a:gdLst>
              <a:gd name="connsiteX0" fmla="*/ 0 w 4502745"/>
              <a:gd name="connsiteY0" fmla="*/ 0 h 2805511"/>
              <a:gd name="connsiteX1" fmla="*/ 4502745 w 4502745"/>
              <a:gd name="connsiteY1" fmla="*/ 0 h 2805511"/>
              <a:gd name="connsiteX2" fmla="*/ 4502745 w 4502745"/>
              <a:gd name="connsiteY2" fmla="*/ 2805511 h 2805511"/>
              <a:gd name="connsiteX3" fmla="*/ 0 w 4502745"/>
              <a:gd name="connsiteY3" fmla="*/ 2805511 h 2805511"/>
            </a:gdLst>
            <a:ahLst/>
            <a:cxnLst>
              <a:cxn ang="0">
                <a:pos x="connsiteX0" y="connsiteY0"/>
              </a:cxn>
              <a:cxn ang="0">
                <a:pos x="connsiteX1" y="connsiteY1"/>
              </a:cxn>
              <a:cxn ang="0">
                <a:pos x="connsiteX2" y="connsiteY2"/>
              </a:cxn>
              <a:cxn ang="0">
                <a:pos x="connsiteX3" y="connsiteY3"/>
              </a:cxn>
            </a:cxnLst>
            <a:rect l="l" t="t" r="r" b="b"/>
            <a:pathLst>
              <a:path w="4502745" h="2805511">
                <a:moveTo>
                  <a:pt x="0" y="0"/>
                </a:moveTo>
                <a:lnTo>
                  <a:pt x="4502745" y="0"/>
                </a:lnTo>
                <a:lnTo>
                  <a:pt x="4502745" y="2805511"/>
                </a:lnTo>
                <a:lnTo>
                  <a:pt x="0" y="280551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85349250"/>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21_Main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0BCFFEB-375E-4631-A38E-C8F369278BFE}"/>
              </a:ext>
            </a:extLst>
          </p:cNvPr>
          <p:cNvSpPr>
            <a:spLocks noGrp="1"/>
          </p:cNvSpPr>
          <p:nvPr>
            <p:ph type="pic" sz="quarter" idx="151" hasCustomPrompt="1"/>
          </p:nvPr>
        </p:nvSpPr>
        <p:spPr>
          <a:xfrm>
            <a:off x="3112659" y="5551035"/>
            <a:ext cx="4502747" cy="2805511"/>
          </a:xfrm>
          <a:custGeom>
            <a:avLst/>
            <a:gdLst>
              <a:gd name="connsiteX0" fmla="*/ 0 w 4502747"/>
              <a:gd name="connsiteY0" fmla="*/ 0 h 2805511"/>
              <a:gd name="connsiteX1" fmla="*/ 4502747 w 4502747"/>
              <a:gd name="connsiteY1" fmla="*/ 0 h 2805511"/>
              <a:gd name="connsiteX2" fmla="*/ 4502747 w 4502747"/>
              <a:gd name="connsiteY2" fmla="*/ 2805511 h 2805511"/>
              <a:gd name="connsiteX3" fmla="*/ 0 w 4502747"/>
              <a:gd name="connsiteY3" fmla="*/ 2805511 h 2805511"/>
            </a:gdLst>
            <a:ahLst/>
            <a:cxnLst>
              <a:cxn ang="0">
                <a:pos x="connsiteX0" y="connsiteY0"/>
              </a:cxn>
              <a:cxn ang="0">
                <a:pos x="connsiteX1" y="connsiteY1"/>
              </a:cxn>
              <a:cxn ang="0">
                <a:pos x="connsiteX2" y="connsiteY2"/>
              </a:cxn>
              <a:cxn ang="0">
                <a:pos x="connsiteX3" y="connsiteY3"/>
              </a:cxn>
            </a:cxnLst>
            <a:rect l="l" t="t" r="r" b="b"/>
            <a:pathLst>
              <a:path w="4502747" h="2805511">
                <a:moveTo>
                  <a:pt x="0" y="0"/>
                </a:moveTo>
                <a:lnTo>
                  <a:pt x="4502747" y="0"/>
                </a:lnTo>
                <a:lnTo>
                  <a:pt x="4502747" y="2805511"/>
                </a:lnTo>
                <a:lnTo>
                  <a:pt x="0" y="280551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0" name="Picture Placeholder 19">
            <a:extLst>
              <a:ext uri="{FF2B5EF4-FFF2-40B4-BE49-F238E27FC236}">
                <a16:creationId xmlns:a16="http://schemas.microsoft.com/office/drawing/2014/main" id="{32B48175-CAD7-4361-A141-57AAE8051A33}"/>
              </a:ext>
            </a:extLst>
          </p:cNvPr>
          <p:cNvSpPr>
            <a:spLocks noGrp="1"/>
          </p:cNvSpPr>
          <p:nvPr>
            <p:ph type="pic" sz="quarter" idx="152" hasCustomPrompt="1"/>
          </p:nvPr>
        </p:nvSpPr>
        <p:spPr>
          <a:xfrm>
            <a:off x="9940428" y="5551035"/>
            <a:ext cx="4502747" cy="2805511"/>
          </a:xfrm>
          <a:custGeom>
            <a:avLst/>
            <a:gdLst>
              <a:gd name="connsiteX0" fmla="*/ 0 w 4502747"/>
              <a:gd name="connsiteY0" fmla="*/ 0 h 2805511"/>
              <a:gd name="connsiteX1" fmla="*/ 4502747 w 4502747"/>
              <a:gd name="connsiteY1" fmla="*/ 0 h 2805511"/>
              <a:gd name="connsiteX2" fmla="*/ 4502747 w 4502747"/>
              <a:gd name="connsiteY2" fmla="*/ 2805511 h 2805511"/>
              <a:gd name="connsiteX3" fmla="*/ 0 w 4502747"/>
              <a:gd name="connsiteY3" fmla="*/ 2805511 h 2805511"/>
            </a:gdLst>
            <a:ahLst/>
            <a:cxnLst>
              <a:cxn ang="0">
                <a:pos x="connsiteX0" y="connsiteY0"/>
              </a:cxn>
              <a:cxn ang="0">
                <a:pos x="connsiteX1" y="connsiteY1"/>
              </a:cxn>
              <a:cxn ang="0">
                <a:pos x="connsiteX2" y="connsiteY2"/>
              </a:cxn>
              <a:cxn ang="0">
                <a:pos x="connsiteX3" y="connsiteY3"/>
              </a:cxn>
            </a:cxnLst>
            <a:rect l="l" t="t" r="r" b="b"/>
            <a:pathLst>
              <a:path w="4502747" h="2805511">
                <a:moveTo>
                  <a:pt x="0" y="0"/>
                </a:moveTo>
                <a:lnTo>
                  <a:pt x="4502747" y="0"/>
                </a:lnTo>
                <a:lnTo>
                  <a:pt x="4502747" y="2805511"/>
                </a:lnTo>
                <a:lnTo>
                  <a:pt x="0" y="280551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1" name="Picture Placeholder 20">
            <a:extLst>
              <a:ext uri="{FF2B5EF4-FFF2-40B4-BE49-F238E27FC236}">
                <a16:creationId xmlns:a16="http://schemas.microsoft.com/office/drawing/2014/main" id="{0362CA32-4FA3-4A2A-BE93-743A71AB5FB1}"/>
              </a:ext>
            </a:extLst>
          </p:cNvPr>
          <p:cNvSpPr>
            <a:spLocks noGrp="1"/>
          </p:cNvSpPr>
          <p:nvPr>
            <p:ph type="pic" sz="quarter" idx="153" hasCustomPrompt="1"/>
          </p:nvPr>
        </p:nvSpPr>
        <p:spPr>
          <a:xfrm>
            <a:off x="16768595" y="5551035"/>
            <a:ext cx="4502745" cy="2805511"/>
          </a:xfrm>
          <a:custGeom>
            <a:avLst/>
            <a:gdLst>
              <a:gd name="connsiteX0" fmla="*/ 0 w 4502745"/>
              <a:gd name="connsiteY0" fmla="*/ 0 h 2805511"/>
              <a:gd name="connsiteX1" fmla="*/ 4502745 w 4502745"/>
              <a:gd name="connsiteY1" fmla="*/ 0 h 2805511"/>
              <a:gd name="connsiteX2" fmla="*/ 4502745 w 4502745"/>
              <a:gd name="connsiteY2" fmla="*/ 2805511 h 2805511"/>
              <a:gd name="connsiteX3" fmla="*/ 0 w 4502745"/>
              <a:gd name="connsiteY3" fmla="*/ 2805511 h 2805511"/>
            </a:gdLst>
            <a:ahLst/>
            <a:cxnLst>
              <a:cxn ang="0">
                <a:pos x="connsiteX0" y="connsiteY0"/>
              </a:cxn>
              <a:cxn ang="0">
                <a:pos x="connsiteX1" y="connsiteY1"/>
              </a:cxn>
              <a:cxn ang="0">
                <a:pos x="connsiteX2" y="connsiteY2"/>
              </a:cxn>
              <a:cxn ang="0">
                <a:pos x="connsiteX3" y="connsiteY3"/>
              </a:cxn>
            </a:cxnLst>
            <a:rect l="l" t="t" r="r" b="b"/>
            <a:pathLst>
              <a:path w="4502745" h="2805511">
                <a:moveTo>
                  <a:pt x="0" y="0"/>
                </a:moveTo>
                <a:lnTo>
                  <a:pt x="4502745" y="0"/>
                </a:lnTo>
                <a:lnTo>
                  <a:pt x="4502745" y="2805511"/>
                </a:lnTo>
                <a:lnTo>
                  <a:pt x="0" y="280551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28" name="Title">
            <a:extLst>
              <a:ext uri="{FF2B5EF4-FFF2-40B4-BE49-F238E27FC236}">
                <a16:creationId xmlns:a16="http://schemas.microsoft.com/office/drawing/2014/main" id="{4D32440D-FB93-4EAD-8A43-80F15BB0B939}"/>
              </a:ext>
            </a:extLst>
          </p:cNvPr>
          <p:cNvSpPr txBox="1">
            <a:spLocks noGrp="1"/>
          </p:cNvSpPr>
          <p:nvPr>
            <p:ph type="body" sz="quarter" idx="147" hasCustomPrompt="1"/>
          </p:nvPr>
        </p:nvSpPr>
        <p:spPr>
          <a:xfrm>
            <a:off x="9147603" y="2489414"/>
            <a:ext cx="6342836"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29" name="Double Click to edit text">
            <a:extLst>
              <a:ext uri="{FF2B5EF4-FFF2-40B4-BE49-F238E27FC236}">
                <a16:creationId xmlns:a16="http://schemas.microsoft.com/office/drawing/2014/main" id="{498BD7DE-EF54-4FAA-815A-9F7409411352}"/>
              </a:ext>
            </a:extLst>
          </p:cNvPr>
          <p:cNvSpPr txBox="1">
            <a:spLocks noGrp="1"/>
          </p:cNvSpPr>
          <p:nvPr>
            <p:ph type="body" sz="quarter" idx="148" hasCustomPrompt="1"/>
          </p:nvPr>
        </p:nvSpPr>
        <p:spPr>
          <a:xfrm>
            <a:off x="9147603" y="3849367"/>
            <a:ext cx="6342836" cy="3048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6" name="Double Click to edit text">
            <a:extLst>
              <a:ext uri="{FF2B5EF4-FFF2-40B4-BE49-F238E27FC236}">
                <a16:creationId xmlns:a16="http://schemas.microsoft.com/office/drawing/2014/main" id="{D23F6B8F-C3B6-4F16-8754-7EF545DEA603}"/>
              </a:ext>
            </a:extLst>
          </p:cNvPr>
          <p:cNvSpPr txBox="1">
            <a:spLocks noGrp="1"/>
          </p:cNvSpPr>
          <p:nvPr>
            <p:ph type="body" sz="quarter" idx="154" hasCustomPrompt="1"/>
          </p:nvPr>
        </p:nvSpPr>
        <p:spPr>
          <a:xfrm>
            <a:off x="2713753" y="10640028"/>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Title">
            <a:extLst>
              <a:ext uri="{FF2B5EF4-FFF2-40B4-BE49-F238E27FC236}">
                <a16:creationId xmlns:a16="http://schemas.microsoft.com/office/drawing/2014/main" id="{52A3B20B-5291-47C2-B156-2330F6B93147}"/>
              </a:ext>
            </a:extLst>
          </p:cNvPr>
          <p:cNvSpPr txBox="1">
            <a:spLocks noGrp="1"/>
          </p:cNvSpPr>
          <p:nvPr>
            <p:ph type="body" sz="quarter" idx="155" hasCustomPrompt="1"/>
          </p:nvPr>
        </p:nvSpPr>
        <p:spPr>
          <a:xfrm>
            <a:off x="3374672" y="9334181"/>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8" name="Double Click to edit text">
            <a:extLst>
              <a:ext uri="{FF2B5EF4-FFF2-40B4-BE49-F238E27FC236}">
                <a16:creationId xmlns:a16="http://schemas.microsoft.com/office/drawing/2014/main" id="{39EC3844-1333-40C4-A410-EE64CEE2695C}"/>
              </a:ext>
            </a:extLst>
          </p:cNvPr>
          <p:cNvSpPr txBox="1">
            <a:spLocks noGrp="1"/>
          </p:cNvSpPr>
          <p:nvPr>
            <p:ph type="body" sz="quarter" idx="157" hasCustomPrompt="1"/>
          </p:nvPr>
        </p:nvSpPr>
        <p:spPr>
          <a:xfrm>
            <a:off x="10015680" y="10640028"/>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9" name="Title">
            <a:extLst>
              <a:ext uri="{FF2B5EF4-FFF2-40B4-BE49-F238E27FC236}">
                <a16:creationId xmlns:a16="http://schemas.microsoft.com/office/drawing/2014/main" id="{FB5E4FD4-B207-41F9-B3CE-41565DCD26A3}"/>
              </a:ext>
            </a:extLst>
          </p:cNvPr>
          <p:cNvSpPr txBox="1">
            <a:spLocks noGrp="1"/>
          </p:cNvSpPr>
          <p:nvPr>
            <p:ph type="body" sz="quarter" idx="158" hasCustomPrompt="1"/>
          </p:nvPr>
        </p:nvSpPr>
        <p:spPr>
          <a:xfrm>
            <a:off x="10676599" y="9334181"/>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0" name="Double Click to edit text">
            <a:extLst>
              <a:ext uri="{FF2B5EF4-FFF2-40B4-BE49-F238E27FC236}">
                <a16:creationId xmlns:a16="http://schemas.microsoft.com/office/drawing/2014/main" id="{50A2453A-2B0B-4303-8770-AA0596F663CC}"/>
              </a:ext>
            </a:extLst>
          </p:cNvPr>
          <p:cNvSpPr txBox="1">
            <a:spLocks noGrp="1"/>
          </p:cNvSpPr>
          <p:nvPr>
            <p:ph type="body" sz="quarter" idx="160" hasCustomPrompt="1"/>
          </p:nvPr>
        </p:nvSpPr>
        <p:spPr>
          <a:xfrm>
            <a:off x="17319163" y="10640028"/>
            <a:ext cx="4346685" cy="12192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41" name="Title">
            <a:extLst>
              <a:ext uri="{FF2B5EF4-FFF2-40B4-BE49-F238E27FC236}">
                <a16:creationId xmlns:a16="http://schemas.microsoft.com/office/drawing/2014/main" id="{B6F446C6-A462-4B28-B538-5400B937C926}"/>
              </a:ext>
            </a:extLst>
          </p:cNvPr>
          <p:cNvSpPr txBox="1">
            <a:spLocks noGrp="1"/>
          </p:cNvSpPr>
          <p:nvPr>
            <p:ph type="body" sz="quarter" idx="161" hasCustomPrompt="1"/>
          </p:nvPr>
        </p:nvSpPr>
        <p:spPr>
          <a:xfrm>
            <a:off x="17980082" y="9334181"/>
            <a:ext cx="3024838" cy="709976"/>
          </a:xfrm>
          <a:prstGeom prst="rect">
            <a:avLst/>
          </a:prstGeom>
        </p:spPr>
        <p:txBody>
          <a:bodyPr wrap="square" lIns="0" tIns="0" rIns="0" bIns="0" anchor="t">
            <a:noAutofit/>
          </a:bodyPr>
          <a:lstStyle>
            <a:lvl1pPr marL="0" marR="0" indent="0" algn="ctr" defTabSz="825500" rtl="0" fontAlgn="auto" latinLnBrk="0" hangingPunct="0">
              <a:lnSpc>
                <a:spcPct val="15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Tree>
    <p:extLst>
      <p:ext uri="{BB962C8B-B14F-4D97-AF65-F5344CB8AC3E}">
        <p14:creationId xmlns:p14="http://schemas.microsoft.com/office/powerpoint/2010/main" val="3677791079"/>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66_Main Slide">
    <p:spTree>
      <p:nvGrpSpPr>
        <p:cNvPr id="1" name=""/>
        <p:cNvGrpSpPr/>
        <p:nvPr/>
      </p:nvGrpSpPr>
      <p:grpSpPr>
        <a:xfrm>
          <a:off x="0" y="0"/>
          <a:ext cx="0" cy="0"/>
          <a:chOff x="0" y="0"/>
          <a:chExt cx="0" cy="0"/>
        </a:xfrm>
      </p:grpSpPr>
      <p:sp>
        <p:nvSpPr>
          <p:cNvPr id="9" name="Title">
            <a:extLst>
              <a:ext uri="{FF2B5EF4-FFF2-40B4-BE49-F238E27FC236}">
                <a16:creationId xmlns:a16="http://schemas.microsoft.com/office/drawing/2014/main" id="{FD60529F-5AD4-4E8F-9E39-6445D4B78264}"/>
              </a:ext>
            </a:extLst>
          </p:cNvPr>
          <p:cNvSpPr txBox="1">
            <a:spLocks noGrp="1"/>
          </p:cNvSpPr>
          <p:nvPr>
            <p:ph type="body" sz="quarter" idx="141" hasCustomPrompt="1"/>
          </p:nvPr>
        </p:nvSpPr>
        <p:spPr>
          <a:xfrm>
            <a:off x="2414571" y="4969510"/>
            <a:ext cx="5502653"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0" name="Double Click to edit text">
            <a:extLst>
              <a:ext uri="{FF2B5EF4-FFF2-40B4-BE49-F238E27FC236}">
                <a16:creationId xmlns:a16="http://schemas.microsoft.com/office/drawing/2014/main" id="{775D6D8D-B449-4FB7-A7EB-CA41F736DF26}"/>
              </a:ext>
            </a:extLst>
          </p:cNvPr>
          <p:cNvSpPr txBox="1">
            <a:spLocks noGrp="1"/>
          </p:cNvSpPr>
          <p:nvPr>
            <p:ph type="body" sz="quarter" idx="142" hasCustomPrompt="1"/>
          </p:nvPr>
        </p:nvSpPr>
        <p:spPr>
          <a:xfrm>
            <a:off x="2414571" y="6329463"/>
            <a:ext cx="5502653"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1" name="Double Click to edit text">
            <a:extLst>
              <a:ext uri="{FF2B5EF4-FFF2-40B4-BE49-F238E27FC236}">
                <a16:creationId xmlns:a16="http://schemas.microsoft.com/office/drawing/2014/main" id="{6392CBB9-0FB0-43E8-989E-259AC6CDE8D8}"/>
              </a:ext>
            </a:extLst>
          </p:cNvPr>
          <p:cNvSpPr txBox="1">
            <a:spLocks noGrp="1"/>
          </p:cNvSpPr>
          <p:nvPr>
            <p:ph type="body" sz="quarter" idx="143" hasCustomPrompt="1"/>
          </p:nvPr>
        </p:nvSpPr>
        <p:spPr>
          <a:xfrm>
            <a:off x="2414587" y="7715404"/>
            <a:ext cx="7223253" cy="1848819"/>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3852312723"/>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68_Main Slid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E08E2435-93FE-47A2-881C-2E59F6092611}"/>
              </a:ext>
            </a:extLst>
          </p:cNvPr>
          <p:cNvSpPr txBox="1">
            <a:spLocks noGrp="1"/>
          </p:cNvSpPr>
          <p:nvPr>
            <p:ph type="body" sz="quarter" idx="147" hasCustomPrompt="1"/>
          </p:nvPr>
        </p:nvSpPr>
        <p:spPr>
          <a:xfrm>
            <a:off x="9147603" y="2489414"/>
            <a:ext cx="6342836" cy="847725"/>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9" name="Double Click to edit text">
            <a:extLst>
              <a:ext uri="{FF2B5EF4-FFF2-40B4-BE49-F238E27FC236}">
                <a16:creationId xmlns:a16="http://schemas.microsoft.com/office/drawing/2014/main" id="{A3D5470A-E26A-4B2A-82C5-FF161F11BC87}"/>
              </a:ext>
            </a:extLst>
          </p:cNvPr>
          <p:cNvSpPr txBox="1">
            <a:spLocks noGrp="1"/>
          </p:cNvSpPr>
          <p:nvPr>
            <p:ph type="body" sz="quarter" idx="148" hasCustomPrompt="1"/>
          </p:nvPr>
        </p:nvSpPr>
        <p:spPr>
          <a:xfrm>
            <a:off x="9147603" y="3849367"/>
            <a:ext cx="6342836" cy="3048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8" name="Double Click to edit text">
            <a:extLst>
              <a:ext uri="{FF2B5EF4-FFF2-40B4-BE49-F238E27FC236}">
                <a16:creationId xmlns:a16="http://schemas.microsoft.com/office/drawing/2014/main" id="{23780C46-E788-4F8D-8EE5-6804259B9881}"/>
              </a:ext>
            </a:extLst>
          </p:cNvPr>
          <p:cNvSpPr txBox="1">
            <a:spLocks noGrp="1"/>
          </p:cNvSpPr>
          <p:nvPr>
            <p:ph type="body" sz="quarter" idx="154" hasCustomPrompt="1"/>
          </p:nvPr>
        </p:nvSpPr>
        <p:spPr>
          <a:xfrm>
            <a:off x="3940584" y="10649553"/>
            <a:ext cx="3729737" cy="7620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29" name="Title">
            <a:extLst>
              <a:ext uri="{FF2B5EF4-FFF2-40B4-BE49-F238E27FC236}">
                <a16:creationId xmlns:a16="http://schemas.microsoft.com/office/drawing/2014/main" id="{3173322C-6365-4FE0-A9D9-5D9126AFD613}"/>
              </a:ext>
            </a:extLst>
          </p:cNvPr>
          <p:cNvSpPr txBox="1">
            <a:spLocks noGrp="1"/>
          </p:cNvSpPr>
          <p:nvPr>
            <p:ph type="body" sz="quarter" idx="155" hasCustomPrompt="1"/>
          </p:nvPr>
        </p:nvSpPr>
        <p:spPr>
          <a:xfrm>
            <a:off x="4556603" y="9550716"/>
            <a:ext cx="2595507" cy="59150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4" name="Double Click to edit text">
            <a:extLst>
              <a:ext uri="{FF2B5EF4-FFF2-40B4-BE49-F238E27FC236}">
                <a16:creationId xmlns:a16="http://schemas.microsoft.com/office/drawing/2014/main" id="{2B2BEF37-3EF0-4515-B5CD-A3D078BF3C47}"/>
              </a:ext>
            </a:extLst>
          </p:cNvPr>
          <p:cNvSpPr txBox="1">
            <a:spLocks noGrp="1"/>
          </p:cNvSpPr>
          <p:nvPr>
            <p:ph type="body" sz="quarter" idx="158" hasCustomPrompt="1"/>
          </p:nvPr>
        </p:nvSpPr>
        <p:spPr>
          <a:xfrm>
            <a:off x="16713678" y="10649553"/>
            <a:ext cx="3729737" cy="7620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5" name="Title">
            <a:extLst>
              <a:ext uri="{FF2B5EF4-FFF2-40B4-BE49-F238E27FC236}">
                <a16:creationId xmlns:a16="http://schemas.microsoft.com/office/drawing/2014/main" id="{02E410F5-735A-4C31-8E1D-46D22C46450F}"/>
              </a:ext>
            </a:extLst>
          </p:cNvPr>
          <p:cNvSpPr txBox="1">
            <a:spLocks noGrp="1"/>
          </p:cNvSpPr>
          <p:nvPr>
            <p:ph type="body" sz="quarter" idx="159" hasCustomPrompt="1"/>
          </p:nvPr>
        </p:nvSpPr>
        <p:spPr>
          <a:xfrm>
            <a:off x="17280793" y="9550716"/>
            <a:ext cx="2595507" cy="59150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36" name="Double Click to edit text">
            <a:extLst>
              <a:ext uri="{FF2B5EF4-FFF2-40B4-BE49-F238E27FC236}">
                <a16:creationId xmlns:a16="http://schemas.microsoft.com/office/drawing/2014/main" id="{69324C99-38F9-4948-8E63-C43B94837B3C}"/>
              </a:ext>
            </a:extLst>
          </p:cNvPr>
          <p:cNvSpPr txBox="1">
            <a:spLocks noGrp="1"/>
          </p:cNvSpPr>
          <p:nvPr>
            <p:ph type="body" sz="quarter" idx="156" hasCustomPrompt="1"/>
          </p:nvPr>
        </p:nvSpPr>
        <p:spPr>
          <a:xfrm>
            <a:off x="10159948" y="10649553"/>
            <a:ext cx="3729737" cy="762001"/>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37" name="Title">
            <a:extLst>
              <a:ext uri="{FF2B5EF4-FFF2-40B4-BE49-F238E27FC236}">
                <a16:creationId xmlns:a16="http://schemas.microsoft.com/office/drawing/2014/main" id="{3BB80A55-99FE-413B-8F1C-C90D5C9BD6AB}"/>
              </a:ext>
            </a:extLst>
          </p:cNvPr>
          <p:cNvSpPr txBox="1">
            <a:spLocks noGrp="1"/>
          </p:cNvSpPr>
          <p:nvPr>
            <p:ph type="body" sz="quarter" idx="157" hasCustomPrompt="1"/>
          </p:nvPr>
        </p:nvSpPr>
        <p:spPr>
          <a:xfrm>
            <a:off x="10727063" y="9550716"/>
            <a:ext cx="2595507" cy="591504"/>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4000" b="0" i="0" u="none" strike="noStrike" cap="none" spc="0" normalizeH="0" baseline="0" dirty="0">
                <a:ln>
                  <a:noFill/>
                </a:ln>
                <a:solidFill>
                  <a:srgbClr val="1C1F25"/>
                </a:solidFill>
                <a:effectLst/>
                <a:uFillTx/>
                <a:latin typeface="Abel"/>
                <a:ea typeface="Abel"/>
                <a:cs typeface="Abel"/>
                <a:sym typeface="Abel"/>
              </a:defRPr>
            </a:lvl1pPr>
          </a:lstStyle>
          <a:p>
            <a:pPr lvl="0"/>
            <a:r>
              <a:rPr lang="en-US" dirty="0"/>
              <a:t>Title</a:t>
            </a:r>
          </a:p>
        </p:txBody>
      </p:sp>
      <p:sp>
        <p:nvSpPr>
          <p:cNvPr id="41" name="number">
            <a:extLst>
              <a:ext uri="{FF2B5EF4-FFF2-40B4-BE49-F238E27FC236}">
                <a16:creationId xmlns:a16="http://schemas.microsoft.com/office/drawing/2014/main" id="{47FE42A4-7756-4DAD-BC56-84942EB6D62F}"/>
              </a:ext>
            </a:extLst>
          </p:cNvPr>
          <p:cNvSpPr txBox="1">
            <a:spLocks noGrp="1"/>
          </p:cNvSpPr>
          <p:nvPr>
            <p:ph type="body" sz="quarter" idx="160" hasCustomPrompt="1"/>
          </p:nvPr>
        </p:nvSpPr>
        <p:spPr>
          <a:xfrm>
            <a:off x="3957636" y="6203636"/>
            <a:ext cx="3698190" cy="1308728"/>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a:t>
            </a:r>
          </a:p>
        </p:txBody>
      </p:sp>
      <p:sp>
        <p:nvSpPr>
          <p:cNvPr id="42" name="number">
            <a:extLst>
              <a:ext uri="{FF2B5EF4-FFF2-40B4-BE49-F238E27FC236}">
                <a16:creationId xmlns:a16="http://schemas.microsoft.com/office/drawing/2014/main" id="{1E69B114-1224-48CA-9C6F-05A00CFBA36D}"/>
              </a:ext>
            </a:extLst>
          </p:cNvPr>
          <p:cNvSpPr txBox="1">
            <a:spLocks noGrp="1"/>
          </p:cNvSpPr>
          <p:nvPr>
            <p:ph type="body" sz="quarter" idx="161" hasCustomPrompt="1"/>
          </p:nvPr>
        </p:nvSpPr>
        <p:spPr>
          <a:xfrm>
            <a:off x="10342905" y="6203636"/>
            <a:ext cx="3698190" cy="1308728"/>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a:t>
            </a:r>
          </a:p>
        </p:txBody>
      </p:sp>
      <p:sp>
        <p:nvSpPr>
          <p:cNvPr id="43" name="number">
            <a:extLst>
              <a:ext uri="{FF2B5EF4-FFF2-40B4-BE49-F238E27FC236}">
                <a16:creationId xmlns:a16="http://schemas.microsoft.com/office/drawing/2014/main" id="{87569BDB-9BFE-446D-8110-B582A46A5AF1}"/>
              </a:ext>
            </a:extLst>
          </p:cNvPr>
          <p:cNvSpPr txBox="1">
            <a:spLocks noGrp="1"/>
          </p:cNvSpPr>
          <p:nvPr>
            <p:ph type="body" sz="quarter" idx="162" hasCustomPrompt="1"/>
          </p:nvPr>
        </p:nvSpPr>
        <p:spPr>
          <a:xfrm>
            <a:off x="16728174" y="6203636"/>
            <a:ext cx="3698190" cy="1308728"/>
          </a:xfrm>
          <a:prstGeom prst="rect">
            <a:avLst/>
          </a:prstGeom>
        </p:spPr>
        <p:txBody>
          <a:bodyPr wrap="square" lIns="0" tIns="0" rIns="0" bIns="0" anchor="t">
            <a:noAutofit/>
          </a:bodyPr>
          <a:lstStyle>
            <a:lvl1pPr marL="0" marR="0" indent="0" algn="ctr" defTabSz="825500" rtl="0" fontAlgn="auto" latinLnBrk="0" hangingPunct="0">
              <a:lnSpc>
                <a:spcPct val="100000"/>
              </a:lnSpc>
              <a:spcBef>
                <a:spcPts val="0"/>
              </a:spcBef>
              <a:spcAft>
                <a:spcPts val="0"/>
              </a:spcAft>
              <a:buClrTx/>
              <a:buSzTx/>
              <a:buFontTx/>
              <a:buNone/>
              <a:tabLst/>
              <a:defRPr kumimoji="0" lang="en-US" sz="8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00</a:t>
            </a:r>
          </a:p>
        </p:txBody>
      </p:sp>
    </p:spTree>
    <p:extLst>
      <p:ext uri="{BB962C8B-B14F-4D97-AF65-F5344CB8AC3E}">
        <p14:creationId xmlns:p14="http://schemas.microsoft.com/office/powerpoint/2010/main" val="2291063112"/>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69_Main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9383C93-1563-418F-8277-8C7F599786C8}"/>
              </a:ext>
            </a:extLst>
          </p:cNvPr>
          <p:cNvSpPr>
            <a:spLocks noGrp="1"/>
          </p:cNvSpPr>
          <p:nvPr>
            <p:ph type="pic" sz="quarter" idx="152" hasCustomPrompt="1"/>
          </p:nvPr>
        </p:nvSpPr>
        <p:spPr>
          <a:xfrm>
            <a:off x="2414718" y="-2"/>
            <a:ext cx="7809708" cy="11300620"/>
          </a:xfrm>
          <a:custGeom>
            <a:avLst/>
            <a:gdLst>
              <a:gd name="connsiteX0" fmla="*/ 0 w 7809708"/>
              <a:gd name="connsiteY0" fmla="*/ 0 h 11300620"/>
              <a:gd name="connsiteX1" fmla="*/ 7809708 w 7809708"/>
              <a:gd name="connsiteY1" fmla="*/ 0 h 11300620"/>
              <a:gd name="connsiteX2" fmla="*/ 7809708 w 7809708"/>
              <a:gd name="connsiteY2" fmla="*/ 11300620 h 11300620"/>
              <a:gd name="connsiteX3" fmla="*/ 0 w 7809708"/>
              <a:gd name="connsiteY3" fmla="*/ 11300620 h 11300620"/>
            </a:gdLst>
            <a:ahLst/>
            <a:cxnLst>
              <a:cxn ang="0">
                <a:pos x="connsiteX0" y="connsiteY0"/>
              </a:cxn>
              <a:cxn ang="0">
                <a:pos x="connsiteX1" y="connsiteY1"/>
              </a:cxn>
              <a:cxn ang="0">
                <a:pos x="connsiteX2" y="connsiteY2"/>
              </a:cxn>
              <a:cxn ang="0">
                <a:pos x="connsiteX3" y="connsiteY3"/>
              </a:cxn>
            </a:cxnLst>
            <a:rect l="l" t="t" r="r" b="b"/>
            <a:pathLst>
              <a:path w="7809708" h="11300620">
                <a:moveTo>
                  <a:pt x="0" y="0"/>
                </a:moveTo>
                <a:lnTo>
                  <a:pt x="7809708" y="0"/>
                </a:lnTo>
                <a:lnTo>
                  <a:pt x="7809708" y="11300620"/>
                </a:lnTo>
                <a:lnTo>
                  <a:pt x="0" y="1130062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3387042042"/>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22_Main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9383C93-1563-418F-8277-8C7F599786C8}"/>
              </a:ext>
            </a:extLst>
          </p:cNvPr>
          <p:cNvSpPr>
            <a:spLocks noGrp="1"/>
          </p:cNvSpPr>
          <p:nvPr>
            <p:ph type="pic" sz="quarter" idx="152" hasCustomPrompt="1"/>
          </p:nvPr>
        </p:nvSpPr>
        <p:spPr>
          <a:xfrm>
            <a:off x="2414718" y="-2"/>
            <a:ext cx="7809708" cy="11300620"/>
          </a:xfrm>
          <a:custGeom>
            <a:avLst/>
            <a:gdLst>
              <a:gd name="connsiteX0" fmla="*/ 0 w 7809708"/>
              <a:gd name="connsiteY0" fmla="*/ 0 h 11300620"/>
              <a:gd name="connsiteX1" fmla="*/ 7809708 w 7809708"/>
              <a:gd name="connsiteY1" fmla="*/ 0 h 11300620"/>
              <a:gd name="connsiteX2" fmla="*/ 7809708 w 7809708"/>
              <a:gd name="connsiteY2" fmla="*/ 11300620 h 11300620"/>
              <a:gd name="connsiteX3" fmla="*/ 0 w 7809708"/>
              <a:gd name="connsiteY3" fmla="*/ 11300620 h 11300620"/>
            </a:gdLst>
            <a:ahLst/>
            <a:cxnLst>
              <a:cxn ang="0">
                <a:pos x="connsiteX0" y="connsiteY0"/>
              </a:cxn>
              <a:cxn ang="0">
                <a:pos x="connsiteX1" y="connsiteY1"/>
              </a:cxn>
              <a:cxn ang="0">
                <a:pos x="connsiteX2" y="connsiteY2"/>
              </a:cxn>
              <a:cxn ang="0">
                <a:pos x="connsiteX3" y="connsiteY3"/>
              </a:cxn>
            </a:cxnLst>
            <a:rect l="l" t="t" r="r" b="b"/>
            <a:pathLst>
              <a:path w="7809708" h="11300620">
                <a:moveTo>
                  <a:pt x="0" y="0"/>
                </a:moveTo>
                <a:lnTo>
                  <a:pt x="7809708" y="0"/>
                </a:lnTo>
                <a:lnTo>
                  <a:pt x="7809708" y="11300620"/>
                </a:lnTo>
                <a:lnTo>
                  <a:pt x="0" y="11300620"/>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
        <p:nvSpPr>
          <p:cNvPr id="10" name="Title">
            <a:extLst>
              <a:ext uri="{FF2B5EF4-FFF2-40B4-BE49-F238E27FC236}">
                <a16:creationId xmlns:a16="http://schemas.microsoft.com/office/drawing/2014/main" id="{CE6F2A38-78BD-4D5B-AFF1-0D42B861CA76}"/>
              </a:ext>
            </a:extLst>
          </p:cNvPr>
          <p:cNvSpPr txBox="1">
            <a:spLocks noGrp="1"/>
          </p:cNvSpPr>
          <p:nvPr>
            <p:ph type="body" sz="quarter" idx="144" hasCustomPrompt="1"/>
          </p:nvPr>
        </p:nvSpPr>
        <p:spPr>
          <a:xfrm>
            <a:off x="12192000" y="2496608"/>
            <a:ext cx="8559236" cy="847725"/>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7000" b="0" i="0" u="none" strike="noStrike" cap="none" spc="0" normalizeH="0" baseline="0" dirty="0">
                <a:ln>
                  <a:noFill/>
                </a:ln>
                <a:solidFill>
                  <a:srgbClr val="1C1F25"/>
                </a:solidFill>
                <a:effectLst/>
                <a:uFillTx/>
                <a:latin typeface="Abel"/>
                <a:ea typeface="Abel"/>
                <a:cs typeface="Abel"/>
                <a:sym typeface="Helvetica Neue"/>
              </a:defRPr>
            </a:lvl1pPr>
          </a:lstStyle>
          <a:p>
            <a:pPr lvl="0"/>
            <a:r>
              <a:rPr lang="en-US" dirty="0"/>
              <a:t>Title</a:t>
            </a:r>
          </a:p>
        </p:txBody>
      </p:sp>
      <p:sp>
        <p:nvSpPr>
          <p:cNvPr id="11" name="Double Click to edit text">
            <a:extLst>
              <a:ext uri="{FF2B5EF4-FFF2-40B4-BE49-F238E27FC236}">
                <a16:creationId xmlns:a16="http://schemas.microsoft.com/office/drawing/2014/main" id="{502D9DD9-5F01-4C96-AC34-4DD6865EA72B}"/>
              </a:ext>
            </a:extLst>
          </p:cNvPr>
          <p:cNvSpPr txBox="1">
            <a:spLocks noGrp="1"/>
          </p:cNvSpPr>
          <p:nvPr>
            <p:ph type="body" sz="quarter" idx="145" hasCustomPrompt="1"/>
          </p:nvPr>
        </p:nvSpPr>
        <p:spPr>
          <a:xfrm>
            <a:off x="12192000" y="3856561"/>
            <a:ext cx="8559236" cy="304801"/>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
        <p:nvSpPr>
          <p:cNvPr id="12" name="Double Click to edit text">
            <a:extLst>
              <a:ext uri="{FF2B5EF4-FFF2-40B4-BE49-F238E27FC236}">
                <a16:creationId xmlns:a16="http://schemas.microsoft.com/office/drawing/2014/main" id="{8123E3AB-0CA9-4C14-9EE3-C9E553A106A1}"/>
              </a:ext>
            </a:extLst>
          </p:cNvPr>
          <p:cNvSpPr txBox="1">
            <a:spLocks noGrp="1"/>
          </p:cNvSpPr>
          <p:nvPr>
            <p:ph type="body" sz="quarter" idx="146" hasCustomPrompt="1"/>
          </p:nvPr>
        </p:nvSpPr>
        <p:spPr>
          <a:xfrm>
            <a:off x="12145563" y="5244407"/>
            <a:ext cx="8624380" cy="1680697"/>
          </a:xfrm>
          <a:prstGeom prst="rect">
            <a:avLst/>
          </a:prstGeom>
        </p:spPr>
        <p:txBody>
          <a:bodyPr wrap="square" lIns="0" tIns="0" rIns="0" bIns="0" anchor="t">
            <a:noAutofit/>
          </a:bodyPr>
          <a:lstStyle>
            <a:lvl1pPr marL="0" marR="0" indent="0" algn="l" defTabSz="825500" rtl="0" fontAlgn="auto" latinLnBrk="0" hangingPunct="0">
              <a:lnSpc>
                <a:spcPct val="100000"/>
              </a:lnSpc>
              <a:spcBef>
                <a:spcPts val="0"/>
              </a:spcBef>
              <a:spcAft>
                <a:spcPts val="0"/>
              </a:spcAft>
              <a:buClrTx/>
              <a:buSzTx/>
              <a:buFontTx/>
              <a:buNone/>
              <a:tabLst/>
              <a:defRPr kumimoji="0" lang="en-US" sz="2000" b="0" i="0" u="none" strike="noStrike" cap="none" spc="0" normalizeH="0" baseline="0" dirty="0">
                <a:ln>
                  <a:noFill/>
                </a:ln>
                <a:solidFill>
                  <a:srgbClr val="6A6E77"/>
                </a:solidFill>
                <a:effectLst/>
                <a:uFillTx/>
                <a:latin typeface="Work Sans Light"/>
                <a:ea typeface="Work Sans Light"/>
                <a:cs typeface="Work Sans Light"/>
                <a:sym typeface="Helvetica Neue"/>
              </a:defRPr>
            </a:lvl1pPr>
          </a:lstStyle>
          <a:p>
            <a:pPr lvl="0"/>
            <a:r>
              <a:rPr lang="en-US" dirty="0"/>
              <a:t>Double click to edit text</a:t>
            </a:r>
          </a:p>
        </p:txBody>
      </p:sp>
    </p:spTree>
    <p:extLst>
      <p:ext uri="{BB962C8B-B14F-4D97-AF65-F5344CB8AC3E}">
        <p14:creationId xmlns:p14="http://schemas.microsoft.com/office/powerpoint/2010/main" val="1804264939"/>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70_Main Slid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2BF53A61-E7E0-4D56-80A4-717E61F8AEC9}"/>
              </a:ext>
            </a:extLst>
          </p:cNvPr>
          <p:cNvSpPr>
            <a:spLocks noGrp="1"/>
          </p:cNvSpPr>
          <p:nvPr>
            <p:ph type="pic" sz="quarter" idx="152" hasCustomPrompt="1"/>
          </p:nvPr>
        </p:nvSpPr>
        <p:spPr>
          <a:xfrm>
            <a:off x="2412999" y="-1"/>
            <a:ext cx="9779000" cy="13716001"/>
          </a:xfrm>
          <a:custGeom>
            <a:avLst/>
            <a:gdLst>
              <a:gd name="connsiteX0" fmla="*/ 0 w 9779000"/>
              <a:gd name="connsiteY0" fmla="*/ 0 h 13716001"/>
              <a:gd name="connsiteX1" fmla="*/ 9779000 w 9779000"/>
              <a:gd name="connsiteY1" fmla="*/ 0 h 13716001"/>
              <a:gd name="connsiteX2" fmla="*/ 9779000 w 9779000"/>
              <a:gd name="connsiteY2" fmla="*/ 13716001 h 13716001"/>
              <a:gd name="connsiteX3" fmla="*/ 0 w 9779000"/>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9779000" h="13716001">
                <a:moveTo>
                  <a:pt x="0" y="0"/>
                </a:moveTo>
                <a:lnTo>
                  <a:pt x="9779000" y="0"/>
                </a:lnTo>
                <a:lnTo>
                  <a:pt x="9779000" y="13716001"/>
                </a:lnTo>
                <a:lnTo>
                  <a:pt x="0" y="13716001"/>
                </a:lnTo>
                <a:close/>
              </a:path>
            </a:pathLst>
          </a:custGeom>
          <a:solidFill>
            <a:srgbClr val="ACB1BB"/>
          </a:solidFill>
        </p:spPr>
        <p:txBody>
          <a:bodyPr wrap="square" anchor="ctr">
            <a:noAutofit/>
          </a:bodyPr>
          <a:lstStyle>
            <a:lvl1pPr>
              <a:defRPr sz="2000" b="1">
                <a:solidFill>
                  <a:srgbClr val="FFFFFF"/>
                </a:solidFill>
              </a:defRPr>
            </a:lvl1pPr>
          </a:lstStyle>
          <a:p>
            <a:r>
              <a:rPr lang="en-US" dirty="0"/>
              <a:t>IMAGE REPLACE</a:t>
            </a:r>
          </a:p>
        </p:txBody>
      </p:sp>
    </p:spTree>
    <p:extLst>
      <p:ext uri="{BB962C8B-B14F-4D97-AF65-F5344CB8AC3E}">
        <p14:creationId xmlns:p14="http://schemas.microsoft.com/office/powerpoint/2010/main" val="2891412991"/>
      </p:ext>
    </p:extLst>
  </p:cSld>
  <p:clrMapOvr>
    <a:masterClrMapping/>
  </p:clrMapOvr>
  <p:transition spd="med"/>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38" Type="http://schemas.openxmlformats.org/officeDocument/2006/relationships/slideLayout" Target="../slideLayouts/slideLayout138.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28" Type="http://schemas.openxmlformats.org/officeDocument/2006/relationships/slideLayout" Target="../slideLayouts/slideLayout128.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134" Type="http://schemas.openxmlformats.org/officeDocument/2006/relationships/slideLayout" Target="../slideLayouts/slideLayout134.xml"/><Relationship Id="rId139" Type="http://schemas.openxmlformats.org/officeDocument/2006/relationships/slideLayout" Target="../slideLayouts/slideLayout13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24" Type="http://schemas.openxmlformats.org/officeDocument/2006/relationships/slideLayout" Target="../slideLayouts/slideLayout124.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40" Type="http://schemas.openxmlformats.org/officeDocument/2006/relationships/slideLayout" Target="../slideLayouts/slideLayout140.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35" Type="http://schemas.openxmlformats.org/officeDocument/2006/relationships/slideLayout" Target="../slideLayouts/slideLayout135.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slideLayout" Target="../slideLayouts/slideLayout120.xml"/><Relationship Id="rId125" Type="http://schemas.openxmlformats.org/officeDocument/2006/relationships/slideLayout" Target="../slideLayouts/slideLayout125.xml"/><Relationship Id="rId141" Type="http://schemas.openxmlformats.org/officeDocument/2006/relationships/slideLayout" Target="../slideLayouts/slideLayout141.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131" Type="http://schemas.openxmlformats.org/officeDocument/2006/relationships/slideLayout" Target="../slideLayouts/slideLayout131.xml"/><Relationship Id="rId136" Type="http://schemas.openxmlformats.org/officeDocument/2006/relationships/slideLayout" Target="../slideLayouts/slideLayout136.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142" Type="http://schemas.openxmlformats.org/officeDocument/2006/relationships/theme" Target="../theme/theme1.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slideLayout" Target="../slideLayouts/slideLayout13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 Id="rId16"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7F9FF"/>
        </a:solidFill>
        <a:effectLst/>
      </p:bgPr>
    </p:bg>
    <p:spTree>
      <p:nvGrpSpPr>
        <p:cNvPr id="1" name=""/>
        <p:cNvGrpSpPr/>
        <p:nvPr/>
      </p:nvGrpSpPr>
      <p:grpSpPr>
        <a:xfrm>
          <a:off x="0" y="0"/>
          <a:ext cx="0" cy="0"/>
          <a:chOff x="0" y="0"/>
          <a:chExt cx="0" cy="0"/>
        </a:xfrm>
      </p:grpSpPr>
      <p:sp>
        <p:nvSpPr>
          <p:cNvPr id="5" name="Line"/>
          <p:cNvSpPr/>
          <p:nvPr/>
        </p:nvSpPr>
        <p:spPr>
          <a:xfrm flipV="1">
            <a:off x="23187819" y="0"/>
            <a:ext cx="0" cy="822960"/>
          </a:xfrm>
          <a:prstGeom prst="line">
            <a:avLst/>
          </a:prstGeom>
          <a:ln w="25400">
            <a:solidFill>
              <a:srgbClr val="6A6E77"/>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9" name="Slide Number">
            <a:extLst>
              <a:ext uri="{FF2B5EF4-FFF2-40B4-BE49-F238E27FC236}">
                <a16:creationId xmlns:a16="http://schemas.microsoft.com/office/drawing/2014/main" id="{8BB80982-E60C-4F8A-91A4-6F3C444B1348}"/>
              </a:ext>
            </a:extLst>
          </p:cNvPr>
          <p:cNvSpPr txBox="1">
            <a:spLocks/>
          </p:cNvSpPr>
          <p:nvPr userDrawn="1"/>
        </p:nvSpPr>
        <p:spPr>
          <a:xfrm>
            <a:off x="22564726" y="1207789"/>
            <a:ext cx="773776" cy="307777"/>
          </a:xfrm>
          <a:prstGeom prst="rect">
            <a:avLst/>
          </a:prstGeom>
          <a:ln w="12700">
            <a:miter lim="400000"/>
          </a:ln>
        </p:spPr>
        <p:txBody>
          <a:bodyPr wrap="square" lIns="0" tIns="0" rIns="0" bIns="0">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r">
              <a:defRPr sz="2000" b="0">
                <a:solidFill>
                  <a:srgbClr val="6A6E77"/>
                </a:solidFill>
                <a:latin typeface="Roboto Black"/>
                <a:ea typeface="Roboto Light" pitchFamily="2" charset="0"/>
                <a:cs typeface="Roboto Bold"/>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lvl="0"/>
            <a:fld id="{86CB4B4D-7CA3-9044-876B-883B54F8677D}" type="slidenum">
              <a:rPr lang="en-US" smtClean="0">
                <a:solidFill>
                  <a:srgbClr val="1C1F25"/>
                </a:solidFill>
                <a:latin typeface="Work Sans Light"/>
                <a:sym typeface="Roboto Bold"/>
              </a:rPr>
              <a:pPr lvl="0"/>
              <a:t>‹#›</a:t>
            </a:fld>
            <a:endParaRPr lang="en-US" dirty="0">
              <a:solidFill>
                <a:srgbClr val="1C1F25"/>
              </a:solidFill>
              <a:latin typeface="Work Sans Light"/>
              <a:sym typeface="Roboto Bold"/>
            </a:endParaRPr>
          </a:p>
        </p:txBody>
      </p:sp>
    </p:spTree>
  </p:cSld>
  <p:clrMap bg1="lt1" tx1="dk1" bg2="lt2" tx2="dk2" accent1="accent1" accent2="accent2" accent3="accent3" accent4="accent4" accent5="accent5" accent6="accent6" hlink="hlink" folHlink="folHlink"/>
  <p:sldLayoutIdLst>
    <p:sldLayoutId id="2147483649" r:id="rId1"/>
    <p:sldLayoutId id="2147483652" r:id="rId2"/>
    <p:sldLayoutId id="2147483653" r:id="rId3"/>
    <p:sldLayoutId id="2147483730" r:id="rId4"/>
    <p:sldLayoutId id="2147483654" r:id="rId5"/>
    <p:sldLayoutId id="2147483731" r:id="rId6"/>
    <p:sldLayoutId id="2147483655" r:id="rId7"/>
    <p:sldLayoutId id="2147483755" r:id="rId8"/>
    <p:sldLayoutId id="2147483660" r:id="rId9"/>
    <p:sldLayoutId id="2147483756" r:id="rId10"/>
    <p:sldLayoutId id="2147483661" r:id="rId11"/>
    <p:sldLayoutId id="2147483757" r:id="rId12"/>
    <p:sldLayoutId id="2147483662" r:id="rId13"/>
    <p:sldLayoutId id="2147483758" r:id="rId14"/>
    <p:sldLayoutId id="2147483663" r:id="rId15"/>
    <p:sldLayoutId id="2147483759" r:id="rId16"/>
    <p:sldLayoutId id="2147483664" r:id="rId17"/>
    <p:sldLayoutId id="2147483760" r:id="rId18"/>
    <p:sldLayoutId id="2147483665" r:id="rId19"/>
    <p:sldLayoutId id="2147483761" r:id="rId20"/>
    <p:sldLayoutId id="2147483666" r:id="rId21"/>
    <p:sldLayoutId id="2147483762" r:id="rId22"/>
    <p:sldLayoutId id="2147483684" r:id="rId23"/>
    <p:sldLayoutId id="2147483763" r:id="rId24"/>
    <p:sldLayoutId id="2147483685" r:id="rId25"/>
    <p:sldLayoutId id="2147483764" r:id="rId26"/>
    <p:sldLayoutId id="2147483686" r:id="rId27"/>
    <p:sldLayoutId id="2147483765" r:id="rId28"/>
    <p:sldLayoutId id="2147483687" r:id="rId29"/>
    <p:sldLayoutId id="2147483766" r:id="rId30"/>
    <p:sldLayoutId id="2147483688" r:id="rId31"/>
    <p:sldLayoutId id="2147483689" r:id="rId32"/>
    <p:sldLayoutId id="2147483767" r:id="rId33"/>
    <p:sldLayoutId id="2147483690" r:id="rId34"/>
    <p:sldLayoutId id="2147483768" r:id="rId35"/>
    <p:sldLayoutId id="2147483667" r:id="rId36"/>
    <p:sldLayoutId id="2147483769" r:id="rId37"/>
    <p:sldLayoutId id="2147483668" r:id="rId38"/>
    <p:sldLayoutId id="2147483770" r:id="rId39"/>
    <p:sldLayoutId id="2147483669" r:id="rId40"/>
    <p:sldLayoutId id="2147483771" r:id="rId41"/>
    <p:sldLayoutId id="2147483670" r:id="rId42"/>
    <p:sldLayoutId id="2147483772" r:id="rId43"/>
    <p:sldLayoutId id="2147483671" r:id="rId44"/>
    <p:sldLayoutId id="2147483773" r:id="rId45"/>
    <p:sldLayoutId id="2147483672" r:id="rId46"/>
    <p:sldLayoutId id="2147483673" r:id="rId47"/>
    <p:sldLayoutId id="2147483814" r:id="rId48"/>
    <p:sldLayoutId id="2147483691" r:id="rId49"/>
    <p:sldLayoutId id="2147483774" r:id="rId50"/>
    <p:sldLayoutId id="2147483692" r:id="rId51"/>
    <p:sldLayoutId id="2147483775" r:id="rId52"/>
    <p:sldLayoutId id="2147483693" r:id="rId53"/>
    <p:sldLayoutId id="2147483776" r:id="rId54"/>
    <p:sldLayoutId id="2147483694" r:id="rId55"/>
    <p:sldLayoutId id="2147483777" r:id="rId56"/>
    <p:sldLayoutId id="2147483695" r:id="rId57"/>
    <p:sldLayoutId id="2147483696" r:id="rId58"/>
    <p:sldLayoutId id="2147483778" r:id="rId59"/>
    <p:sldLayoutId id="2147483697" r:id="rId60"/>
    <p:sldLayoutId id="2147483779" r:id="rId61"/>
    <p:sldLayoutId id="2147483698" r:id="rId62"/>
    <p:sldLayoutId id="2147483780" r:id="rId63"/>
    <p:sldLayoutId id="2147483699" r:id="rId64"/>
    <p:sldLayoutId id="2147483781" r:id="rId65"/>
    <p:sldLayoutId id="2147483700" r:id="rId66"/>
    <p:sldLayoutId id="2147483701" r:id="rId67"/>
    <p:sldLayoutId id="2147483702" r:id="rId68"/>
    <p:sldLayoutId id="2147483782" r:id="rId69"/>
    <p:sldLayoutId id="2147483706" r:id="rId70"/>
    <p:sldLayoutId id="2147483707" r:id="rId71"/>
    <p:sldLayoutId id="2147483783" r:id="rId72"/>
    <p:sldLayoutId id="2147483708" r:id="rId73"/>
    <p:sldLayoutId id="2147483784" r:id="rId74"/>
    <p:sldLayoutId id="2147483709" r:id="rId75"/>
    <p:sldLayoutId id="2147483785" r:id="rId76"/>
    <p:sldLayoutId id="2147483710" r:id="rId77"/>
    <p:sldLayoutId id="2147483786" r:id="rId78"/>
    <p:sldLayoutId id="2147483711" r:id="rId79"/>
    <p:sldLayoutId id="2147483787" r:id="rId80"/>
    <p:sldLayoutId id="2147483712" r:id="rId81"/>
    <p:sldLayoutId id="2147483788" r:id="rId82"/>
    <p:sldLayoutId id="2147483713" r:id="rId83"/>
    <p:sldLayoutId id="2147483789" r:id="rId84"/>
    <p:sldLayoutId id="2147483703" r:id="rId85"/>
    <p:sldLayoutId id="2147483790" r:id="rId86"/>
    <p:sldLayoutId id="2147483704" r:id="rId87"/>
    <p:sldLayoutId id="2147483791" r:id="rId88"/>
    <p:sldLayoutId id="2147483714" r:id="rId89"/>
    <p:sldLayoutId id="2147483792" r:id="rId90"/>
    <p:sldLayoutId id="2147483715" r:id="rId91"/>
    <p:sldLayoutId id="2147483793" r:id="rId92"/>
    <p:sldLayoutId id="2147483716" r:id="rId93"/>
    <p:sldLayoutId id="2147483794" r:id="rId94"/>
    <p:sldLayoutId id="2147483717" r:id="rId95"/>
    <p:sldLayoutId id="2147483719" r:id="rId96"/>
    <p:sldLayoutId id="2147483720" r:id="rId97"/>
    <p:sldLayoutId id="2147483795" r:id="rId98"/>
    <p:sldLayoutId id="2147483721" r:id="rId99"/>
    <p:sldLayoutId id="2147483796" r:id="rId100"/>
    <p:sldLayoutId id="2147483725" r:id="rId101"/>
    <p:sldLayoutId id="2147483726" r:id="rId102"/>
    <p:sldLayoutId id="2147483797" r:id="rId103"/>
    <p:sldLayoutId id="2147483727" r:id="rId104"/>
    <p:sldLayoutId id="2147483798" r:id="rId105"/>
    <p:sldLayoutId id="2147483728" r:id="rId106"/>
    <p:sldLayoutId id="2147483799" r:id="rId107"/>
    <p:sldLayoutId id="2147483732" r:id="rId108"/>
    <p:sldLayoutId id="2147483800" r:id="rId109"/>
    <p:sldLayoutId id="2147483733" r:id="rId110"/>
    <p:sldLayoutId id="2147483801" r:id="rId111"/>
    <p:sldLayoutId id="2147483734" r:id="rId112"/>
    <p:sldLayoutId id="2147483802" r:id="rId113"/>
    <p:sldLayoutId id="2147483736" r:id="rId114"/>
    <p:sldLayoutId id="2147483803" r:id="rId115"/>
    <p:sldLayoutId id="2147483737" r:id="rId116"/>
    <p:sldLayoutId id="2147483804" r:id="rId117"/>
    <p:sldLayoutId id="2147483738" r:id="rId118"/>
    <p:sldLayoutId id="2147483739" r:id="rId119"/>
    <p:sldLayoutId id="2147483740" r:id="rId120"/>
    <p:sldLayoutId id="2147483741" r:id="rId121"/>
    <p:sldLayoutId id="2147483742" r:id="rId122"/>
    <p:sldLayoutId id="2147483743" r:id="rId123"/>
    <p:sldLayoutId id="2147483744" r:id="rId124"/>
    <p:sldLayoutId id="2147483805" r:id="rId125"/>
    <p:sldLayoutId id="2147483745" r:id="rId126"/>
    <p:sldLayoutId id="2147483806" r:id="rId127"/>
    <p:sldLayoutId id="2147483746" r:id="rId128"/>
    <p:sldLayoutId id="2147483807" r:id="rId129"/>
    <p:sldLayoutId id="2147483747" r:id="rId130"/>
    <p:sldLayoutId id="2147483808" r:id="rId131"/>
    <p:sldLayoutId id="2147483748" r:id="rId132"/>
    <p:sldLayoutId id="2147483809" r:id="rId133"/>
    <p:sldLayoutId id="2147483750" r:id="rId134"/>
    <p:sldLayoutId id="2147483810" r:id="rId135"/>
    <p:sldLayoutId id="2147483751" r:id="rId136"/>
    <p:sldLayoutId id="2147483811" r:id="rId137"/>
    <p:sldLayoutId id="2147483752" r:id="rId138"/>
    <p:sldLayoutId id="2147483812" r:id="rId139"/>
    <p:sldLayoutId id="2147483753" r:id="rId140"/>
    <p:sldLayoutId id="2147483813" r:id="rId141"/>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1pPr>
      <a:lvl2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2pPr>
      <a:lvl3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3pPr>
      <a:lvl4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4pPr>
      <a:lvl5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5pPr>
      <a:lvl6pPr marL="0" marR="0" indent="3556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6pPr>
      <a:lvl7pPr marL="0" marR="0" indent="7112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7pPr>
      <a:lvl8pPr marL="0" marR="0" indent="10668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8pPr>
      <a:lvl9pPr marL="0" marR="0" indent="14224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Work Sans Light"/>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Work Sans Light"/>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Work Sans Light"/>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Work Sans Light"/>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Work Sans Light"/>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Work Sans Light"/>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Work Sans Light"/>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Work Sans Light"/>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Work Sans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0.xml"/></Relationships>
</file>

<file path=ppt/slides/_rels/slide17.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jpg"/><Relationship Id="rId7"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60.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0.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8.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28.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8.xml"/><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Main Title"/>
          <p:cNvSpPr txBox="1"/>
          <p:nvPr/>
        </p:nvSpPr>
        <p:spPr>
          <a:xfrm>
            <a:off x="4604610" y="3478944"/>
            <a:ext cx="13234816" cy="37918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b">
            <a:spAutoFit/>
          </a:bodyPr>
          <a:lstStyle>
            <a:lvl1pPr algn="l">
              <a:lnSpc>
                <a:spcPct val="120000"/>
              </a:lnSpc>
              <a:defRPr sz="7000" b="0">
                <a:solidFill>
                  <a:srgbClr val="1C1F25"/>
                </a:solidFill>
                <a:latin typeface="Abel"/>
                <a:ea typeface="Abel"/>
                <a:cs typeface="Abel"/>
                <a:sym typeface="Abel"/>
              </a:defRPr>
            </a:lvl1pPr>
          </a:lstStyle>
          <a:p>
            <a:r>
              <a:rPr lang="en-US" dirty="0"/>
              <a:t>Dare to Dream, Dare to Livestream:</a:t>
            </a:r>
          </a:p>
          <a:p>
            <a:r>
              <a:rPr lang="en-US" dirty="0"/>
              <a:t>How E-Commerce Livestreaming Empowers Chinese Rural Women</a:t>
            </a:r>
          </a:p>
        </p:txBody>
      </p:sp>
      <p:sp>
        <p:nvSpPr>
          <p:cNvPr id="37" name="The Business has only two functions"/>
          <p:cNvSpPr txBox="1"/>
          <p:nvPr/>
        </p:nvSpPr>
        <p:spPr>
          <a:xfrm>
            <a:off x="4604609" y="7461250"/>
            <a:ext cx="10383599" cy="5740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algn="l">
              <a:lnSpc>
                <a:spcPct val="150000"/>
              </a:lnSpc>
              <a:defRPr sz="2000" b="0">
                <a:solidFill>
                  <a:srgbClr val="6A6E77"/>
                </a:solidFill>
                <a:latin typeface="Work Sans Light"/>
                <a:ea typeface="Work Sans Light"/>
                <a:cs typeface="Work Sans Light"/>
                <a:sym typeface="Work Sans Light"/>
              </a:defRPr>
            </a:lvl1pPr>
          </a:lstStyle>
          <a:p>
            <a:r>
              <a:rPr lang="en-US" sz="2800" dirty="0"/>
              <a:t>Ningjing Tang, Lei Tao, Bo Wen, Zhicong Lu</a:t>
            </a:r>
            <a:endParaRPr sz="2800" dirty="0"/>
          </a:p>
        </p:txBody>
      </p:sp>
      <p:pic>
        <p:nvPicPr>
          <p:cNvPr id="19" name="Picture 2">
            <a:extLst>
              <a:ext uri="{FF2B5EF4-FFF2-40B4-BE49-F238E27FC236}">
                <a16:creationId xmlns:a16="http://schemas.microsoft.com/office/drawing/2014/main" id="{EE90A535-E1AC-452D-88D1-D140AE293B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4609" y="8673057"/>
            <a:ext cx="2451117" cy="2451117"/>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descr="Logo of CityU">
            <a:extLst>
              <a:ext uri="{FF2B5EF4-FFF2-40B4-BE49-F238E27FC236}">
                <a16:creationId xmlns:a16="http://schemas.microsoft.com/office/drawing/2014/main" id="{8C4BA085-18A7-4A0B-84A8-67446BC701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37576" y="8664196"/>
            <a:ext cx="3823119" cy="24085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875452A3-0410-45CC-A857-D179DDE74DFA}"/>
              </a:ext>
            </a:extLst>
          </p:cNvPr>
          <p:cNvSpPr>
            <a:spLocks noGrp="1"/>
          </p:cNvSpPr>
          <p:nvPr>
            <p:ph type="body" sz="quarter" idx="141"/>
          </p:nvPr>
        </p:nvSpPr>
        <p:spPr>
          <a:xfrm>
            <a:off x="2414455" y="2487712"/>
            <a:ext cx="13973308" cy="847725"/>
          </a:xfrm>
        </p:spPr>
        <p:txBody>
          <a:bodyPr/>
          <a:lstStyle/>
          <a:p>
            <a:r>
              <a:rPr lang="en-US" altLang="zh-CN" dirty="0"/>
              <a:t>Findings</a:t>
            </a:r>
          </a:p>
          <a:p>
            <a:r>
              <a:rPr lang="en-US" altLang="zh-CN" sz="6000" dirty="0">
                <a:solidFill>
                  <a:schemeClr val="accent1"/>
                </a:solidFill>
              </a:rPr>
              <a:t>Motivations: Give Care to Family</a:t>
            </a:r>
          </a:p>
          <a:p>
            <a:r>
              <a:rPr lang="en-US" altLang="zh-CN" sz="6000" dirty="0">
                <a:solidFill>
                  <a:schemeClr val="accent1"/>
                </a:solidFill>
              </a:rPr>
              <a:t> </a:t>
            </a:r>
            <a:endParaRPr lang="zh-CN" altLang="en-US" sz="6000" dirty="0">
              <a:solidFill>
                <a:schemeClr val="accent1"/>
              </a:solidFill>
            </a:endParaRPr>
          </a:p>
        </p:txBody>
      </p:sp>
      <p:sp>
        <p:nvSpPr>
          <p:cNvPr id="17" name="Text Placeholder 8">
            <a:extLst>
              <a:ext uri="{FF2B5EF4-FFF2-40B4-BE49-F238E27FC236}">
                <a16:creationId xmlns:a16="http://schemas.microsoft.com/office/drawing/2014/main" id="{BE473F44-4E87-4BAE-BE90-25158EBC05FF}"/>
              </a:ext>
            </a:extLst>
          </p:cNvPr>
          <p:cNvSpPr>
            <a:spLocks noGrp="1"/>
          </p:cNvSpPr>
          <p:nvPr>
            <p:ph type="body" sz="quarter" idx="142"/>
          </p:nvPr>
        </p:nvSpPr>
        <p:spPr>
          <a:xfrm>
            <a:off x="2414455" y="4914899"/>
            <a:ext cx="9538059" cy="718458"/>
          </a:xfrm>
        </p:spPr>
        <p:txBody>
          <a:bodyPr/>
          <a:lstStyle/>
          <a:p>
            <a:pPr marL="457200" indent="-457200">
              <a:buFont typeface="Work Sans Light" pitchFamily="2" charset="0"/>
              <a:buChar char="-"/>
            </a:pPr>
            <a:r>
              <a:rPr lang="en-US" altLang="zh-CN" sz="3200" dirty="0"/>
              <a:t>Female family members’ responsibilities</a:t>
            </a:r>
          </a:p>
          <a:p>
            <a:pPr marL="457200" indent="-457200">
              <a:buFont typeface="Work Sans Light" pitchFamily="2" charset="0"/>
              <a:buChar char="-"/>
            </a:pPr>
            <a:r>
              <a:rPr lang="en-US" altLang="zh-CN" sz="3200" dirty="0"/>
              <a:t>Care for both the children and the elderly</a:t>
            </a:r>
          </a:p>
        </p:txBody>
      </p:sp>
      <p:sp>
        <p:nvSpPr>
          <p:cNvPr id="22" name="Seamlessly evisculate services…">
            <a:extLst>
              <a:ext uri="{FF2B5EF4-FFF2-40B4-BE49-F238E27FC236}">
                <a16:creationId xmlns:a16="http://schemas.microsoft.com/office/drawing/2014/main" id="{8D42C208-5F0F-4A3B-9301-3B6508A6DBB2}"/>
              </a:ext>
            </a:extLst>
          </p:cNvPr>
          <p:cNvSpPr txBox="1"/>
          <p:nvPr/>
        </p:nvSpPr>
        <p:spPr>
          <a:xfrm>
            <a:off x="4177941" y="6858000"/>
            <a:ext cx="7086734" cy="40455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gn="just">
              <a:lnSpc>
                <a:spcPct val="150000"/>
              </a:lnSpc>
              <a:defRPr sz="2000" b="0">
                <a:solidFill>
                  <a:srgbClr val="6A6E77"/>
                </a:solidFill>
                <a:latin typeface="Work Sans Light"/>
                <a:ea typeface="Work Sans Light"/>
                <a:cs typeface="Work Sans Light"/>
                <a:sym typeface="Work Sans Light"/>
              </a:defRPr>
            </a:pPr>
            <a:r>
              <a:rPr lang="en-US" sz="3600" i="1" dirty="0">
                <a:latin typeface="Lato" panose="020F0502020204030203" pitchFamily="34" charset="0"/>
                <a:ea typeface="Lato" panose="020F0502020204030203" pitchFamily="34" charset="0"/>
                <a:cs typeface="Lato" panose="020F0502020204030203" pitchFamily="34" charset="0"/>
              </a:rPr>
              <a:t>“Both my husband and I were migrant workers in the city, but after my pregnancy, I couldn’t continue my work, so I came back home.”</a:t>
            </a:r>
          </a:p>
          <a:p>
            <a:pPr>
              <a:lnSpc>
                <a:spcPct val="150000"/>
              </a:lnSpc>
              <a:defRPr sz="2000" b="0">
                <a:solidFill>
                  <a:srgbClr val="6A6E77"/>
                </a:solidFill>
                <a:latin typeface="Work Sans Light"/>
                <a:ea typeface="Work Sans Light"/>
                <a:cs typeface="Work Sans Light"/>
                <a:sym typeface="Work Sans Light"/>
              </a:defRPr>
            </a:pPr>
            <a:r>
              <a:rPr lang="en-US" sz="3600" dirty="0">
                <a:latin typeface="Lato" panose="020F0502020204030203" pitchFamily="34" charset="0"/>
                <a:ea typeface="Lato" panose="020F0502020204030203" pitchFamily="34" charset="0"/>
                <a:cs typeface="Lato" panose="020F0502020204030203" pitchFamily="34" charset="0"/>
              </a:rPr>
              <a:t>(P8 from Henan, aged 30)</a:t>
            </a:r>
          </a:p>
        </p:txBody>
      </p:sp>
      <p:sp>
        <p:nvSpPr>
          <p:cNvPr id="23" name="Seamlessly evisculate services…">
            <a:extLst>
              <a:ext uri="{FF2B5EF4-FFF2-40B4-BE49-F238E27FC236}">
                <a16:creationId xmlns:a16="http://schemas.microsoft.com/office/drawing/2014/main" id="{CD26FD66-482C-4524-A71A-4BB0BC0E98C7}"/>
              </a:ext>
            </a:extLst>
          </p:cNvPr>
          <p:cNvSpPr txBox="1"/>
          <p:nvPr/>
        </p:nvSpPr>
        <p:spPr>
          <a:xfrm>
            <a:off x="13234988" y="6858000"/>
            <a:ext cx="7086733" cy="4876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gn="just">
              <a:lnSpc>
                <a:spcPct val="150000"/>
              </a:lnSpc>
              <a:defRPr sz="2000" b="0">
                <a:solidFill>
                  <a:srgbClr val="6A6E77"/>
                </a:solidFill>
                <a:latin typeface="Work Sans Light"/>
                <a:ea typeface="Work Sans Light"/>
                <a:cs typeface="Work Sans Light"/>
                <a:sym typeface="Work Sans Light"/>
              </a:defRPr>
            </a:pPr>
            <a:r>
              <a:rPr lang="en-US" sz="3600" i="1" dirty="0">
                <a:latin typeface="Lato" panose="020F0502020204030203" pitchFamily="34" charset="0"/>
                <a:ea typeface="Lato" panose="020F0502020204030203" pitchFamily="34" charset="0"/>
                <a:cs typeface="Lato" panose="020F0502020204030203" pitchFamily="34" charset="0"/>
              </a:rPr>
              <a:t>“I could only visit my parents a few times a year when I was a migrant worker, but after I came back home and took the job, I could stay with my family every day. ”</a:t>
            </a:r>
          </a:p>
          <a:p>
            <a:pPr>
              <a:lnSpc>
                <a:spcPct val="150000"/>
              </a:lnSpc>
              <a:defRPr sz="2000" b="0">
                <a:solidFill>
                  <a:srgbClr val="6A6E77"/>
                </a:solidFill>
                <a:latin typeface="Work Sans Light"/>
                <a:ea typeface="Work Sans Light"/>
                <a:cs typeface="Work Sans Light"/>
                <a:sym typeface="Work Sans Light"/>
              </a:defRPr>
            </a:pPr>
            <a:r>
              <a:rPr lang="en-US" sz="3600" dirty="0">
                <a:latin typeface="Lato" panose="020F0502020204030203" pitchFamily="34" charset="0"/>
                <a:ea typeface="Lato" panose="020F0502020204030203" pitchFamily="34" charset="0"/>
                <a:cs typeface="Lato" panose="020F0502020204030203" pitchFamily="34" charset="0"/>
              </a:rPr>
              <a:t>(P7 from Jilin, aged 29)</a:t>
            </a:r>
          </a:p>
        </p:txBody>
      </p:sp>
    </p:spTree>
    <p:extLst>
      <p:ext uri="{BB962C8B-B14F-4D97-AF65-F5344CB8AC3E}">
        <p14:creationId xmlns:p14="http://schemas.microsoft.com/office/powerpoint/2010/main" val="27193414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Seamlessly evisculate mission-critical services customer scenarios. Progressively…"/>
          <p:cNvSpPr txBox="1"/>
          <p:nvPr/>
        </p:nvSpPr>
        <p:spPr>
          <a:xfrm>
            <a:off x="3103415" y="4385624"/>
            <a:ext cx="6368731" cy="8279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nSpc>
                <a:spcPct val="150000"/>
              </a:lnSpc>
              <a:defRPr sz="2000" b="0">
                <a:solidFill>
                  <a:srgbClr val="6A6E77"/>
                </a:solidFill>
                <a:latin typeface="Work Sans Light"/>
                <a:ea typeface="Work Sans Light"/>
                <a:cs typeface="Work Sans Light"/>
                <a:sym typeface="Work Sans Light"/>
              </a:defRPr>
            </a:pPr>
            <a:r>
              <a:rPr lang="en-US" sz="4000" dirty="0">
                <a:solidFill>
                  <a:schemeClr val="tx1"/>
                </a:solidFill>
                <a:latin typeface="Abel"/>
              </a:rPr>
              <a:t>Technical support and logistics</a:t>
            </a:r>
          </a:p>
        </p:txBody>
      </p:sp>
      <p:sp>
        <p:nvSpPr>
          <p:cNvPr id="428" name="Marketing"/>
          <p:cNvSpPr txBox="1"/>
          <p:nvPr/>
        </p:nvSpPr>
        <p:spPr>
          <a:xfrm>
            <a:off x="11228313" y="9751119"/>
            <a:ext cx="1927374" cy="647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lnSpc>
                <a:spcPct val="120000"/>
              </a:lnSpc>
              <a:defRPr sz="4000" b="0">
                <a:solidFill>
                  <a:srgbClr val="F7F9FF"/>
                </a:solidFill>
                <a:latin typeface="Abel"/>
                <a:ea typeface="Abel"/>
                <a:cs typeface="Abel"/>
                <a:sym typeface="Abel"/>
              </a:defRPr>
            </a:lvl1pPr>
          </a:lstStyle>
          <a:p>
            <a:r>
              <a:rPr dirty="0"/>
              <a:t>Marketing</a:t>
            </a:r>
          </a:p>
        </p:txBody>
      </p:sp>
      <p:sp>
        <p:nvSpPr>
          <p:cNvPr id="430" name="Y"/>
          <p:cNvSpPr txBox="1"/>
          <p:nvPr/>
        </p:nvSpPr>
        <p:spPr>
          <a:xfrm>
            <a:off x="13977924" y="8167985"/>
            <a:ext cx="769441" cy="9233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lvl1pPr defTabSz="914400">
              <a:lnSpc>
                <a:spcPct val="150000"/>
              </a:lnSpc>
              <a:defRPr sz="6000" b="0">
                <a:solidFill>
                  <a:srgbClr val="F7F9FF"/>
                </a:solidFill>
                <a:latin typeface="linea-basic-10"/>
                <a:ea typeface="linea-basic-10"/>
                <a:cs typeface="linea-basic-10"/>
                <a:sym typeface="linea-basic-10"/>
              </a:defRPr>
            </a:lvl1pPr>
          </a:lstStyle>
          <a:p>
            <a:pPr>
              <a:lnSpc>
                <a:spcPct val="100000"/>
              </a:lnSpc>
            </a:pPr>
            <a:r>
              <a:rPr dirty="0"/>
              <a:t>Y</a:t>
            </a:r>
          </a:p>
        </p:txBody>
      </p:sp>
      <p:sp>
        <p:nvSpPr>
          <p:cNvPr id="12" name="Seamlessly evisculate services…">
            <a:extLst>
              <a:ext uri="{FF2B5EF4-FFF2-40B4-BE49-F238E27FC236}">
                <a16:creationId xmlns:a16="http://schemas.microsoft.com/office/drawing/2014/main" id="{E4BBA188-AFC8-425D-97A6-74D8162F052C}"/>
              </a:ext>
            </a:extLst>
          </p:cNvPr>
          <p:cNvSpPr txBox="1"/>
          <p:nvPr/>
        </p:nvSpPr>
        <p:spPr>
          <a:xfrm>
            <a:off x="3517466" y="5663685"/>
            <a:ext cx="11909360" cy="25737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nSpc>
                <a:spcPct val="150000"/>
              </a:lnSpc>
              <a:defRPr sz="2000" b="0">
                <a:solidFill>
                  <a:srgbClr val="6A6E77"/>
                </a:solidFill>
                <a:latin typeface="Work Sans Light"/>
                <a:ea typeface="Work Sans Light"/>
                <a:cs typeface="Work Sans Light"/>
                <a:sym typeface="Work Sans Light"/>
              </a:defRPr>
            </a:pPr>
            <a:r>
              <a:rPr lang="en-GB" altLang="zh-CN" sz="4400" i="1" dirty="0">
                <a:solidFill>
                  <a:schemeClr val="dk2"/>
                </a:solidFill>
                <a:latin typeface="Lato" panose="020F0502020204030203" pitchFamily="34" charset="0"/>
                <a:ea typeface="Lato" panose="020F0502020204030203" pitchFamily="34" charset="0"/>
                <a:cs typeface="Lato" panose="020F0502020204030203" pitchFamily="34" charset="0"/>
                <a:sym typeface="Arial"/>
              </a:rPr>
              <a:t>“</a:t>
            </a:r>
            <a:r>
              <a:rPr lang="en-GB" altLang="zh-CN" sz="3600" i="1" dirty="0">
                <a:solidFill>
                  <a:schemeClr val="accent5"/>
                </a:solidFill>
                <a:latin typeface="Lato" panose="020F0502020204030203" pitchFamily="34" charset="0"/>
                <a:ea typeface="Lato" panose="020F0502020204030203" pitchFamily="34" charset="0"/>
                <a:cs typeface="Lato" panose="020F0502020204030203" pitchFamily="34" charset="0"/>
                <a:sym typeface="Arial"/>
              </a:rPr>
              <a:t>I think I can barely do anything. It all thanks to my husband. </a:t>
            </a:r>
            <a:r>
              <a:rPr lang="en-GB" altLang="zh-CN" sz="3600" i="1" dirty="0">
                <a:solidFill>
                  <a:schemeClr val="dk2"/>
                </a:solidFill>
                <a:latin typeface="Lato" panose="020F0502020204030203" pitchFamily="34" charset="0"/>
                <a:ea typeface="Lato" panose="020F0502020204030203" pitchFamily="34" charset="0"/>
                <a:cs typeface="Lato" panose="020F0502020204030203" pitchFamily="34" charset="0"/>
                <a:sym typeface="Arial"/>
              </a:rPr>
              <a:t>He used to learn advertising design and he knows a lot.”        </a:t>
            </a:r>
            <a:r>
              <a:rPr lang="en-GB" altLang="zh-CN" sz="3600" dirty="0">
                <a:solidFill>
                  <a:schemeClr val="dk2"/>
                </a:solidFill>
                <a:latin typeface="Lato" panose="020F0502020204030203" pitchFamily="34" charset="0"/>
                <a:ea typeface="Lato" panose="020F0502020204030203" pitchFamily="34" charset="0"/>
                <a:cs typeface="Lato" panose="020F0502020204030203" pitchFamily="34" charset="0"/>
                <a:sym typeface="Arial"/>
              </a:rPr>
              <a:t>(P7 who shared her business with husband)</a:t>
            </a:r>
            <a:r>
              <a:rPr lang="en-GB" altLang="zh-CN" sz="3600" i="1" dirty="0">
                <a:solidFill>
                  <a:schemeClr val="lt1"/>
                </a:solidFill>
              </a:rPr>
              <a:t> </a:t>
            </a:r>
            <a:r>
              <a:rPr lang="en-GB" altLang="zh-CN" sz="800" i="1" dirty="0">
                <a:solidFill>
                  <a:schemeClr val="lt1"/>
                </a:solidFill>
              </a:rPr>
              <a:t>only visit</a:t>
            </a:r>
            <a:endParaRPr lang="en-US" sz="3600" i="1" dirty="0">
              <a:latin typeface="Lato" panose="020F0502020204030203" pitchFamily="34" charset="0"/>
              <a:ea typeface="Lato" panose="020F0502020204030203" pitchFamily="34" charset="0"/>
              <a:cs typeface="Lato" panose="020F0502020204030203" pitchFamily="34" charset="0"/>
            </a:endParaRPr>
          </a:p>
        </p:txBody>
      </p:sp>
      <p:sp>
        <p:nvSpPr>
          <p:cNvPr id="14" name="Google Shape;125;p19">
            <a:extLst>
              <a:ext uri="{FF2B5EF4-FFF2-40B4-BE49-F238E27FC236}">
                <a16:creationId xmlns:a16="http://schemas.microsoft.com/office/drawing/2014/main" id="{9E54DF91-BB89-43A4-9219-CD8741D8A9D3}"/>
              </a:ext>
            </a:extLst>
          </p:cNvPr>
          <p:cNvSpPr txBox="1"/>
          <p:nvPr/>
        </p:nvSpPr>
        <p:spPr>
          <a:xfrm>
            <a:off x="3103415" y="8943638"/>
            <a:ext cx="11191888" cy="800189"/>
          </a:xfrm>
          <a:prstGeom prst="rect">
            <a:avLst/>
          </a:prstGeom>
          <a:noFill/>
          <a:ln>
            <a:noFill/>
          </a:ln>
        </p:spPr>
        <p:txBody>
          <a:bodyPr spcFirstLastPara="1" wrap="square" lIns="91425" tIns="91425" rIns="91425" bIns="91425" anchor="t" anchorCtr="0">
            <a:spAutoFit/>
          </a:bodyPr>
          <a:lstStyle/>
          <a:p>
            <a:pPr algn="l" defTabSz="914400" hangingPunct="1">
              <a:buClr>
                <a:srgbClr val="000000"/>
              </a:buClr>
              <a:buFont typeface="Arial"/>
              <a:buNone/>
            </a:pPr>
            <a:r>
              <a:rPr lang="zh-CN" altLang="en-US" sz="4000" dirty="0">
                <a:solidFill>
                  <a:schemeClr val="accent1"/>
                </a:solidFill>
                <a:latin typeface="Abel"/>
                <a:ea typeface="Lato" panose="020F0502020204030203" pitchFamily="34" charset="0"/>
                <a:cs typeface="Lato" panose="020F0502020204030203" pitchFamily="34" charset="0"/>
                <a:sym typeface="Arial"/>
              </a:rPr>
              <a:t>→ </a:t>
            </a:r>
            <a:r>
              <a:rPr lang="en-GB" sz="4000" dirty="0">
                <a:solidFill>
                  <a:schemeClr val="accent1"/>
                </a:solidFill>
                <a:latin typeface="Abel"/>
                <a:ea typeface="Lato" panose="020F0502020204030203" pitchFamily="34" charset="0"/>
                <a:cs typeface="Lato" panose="020F0502020204030203" pitchFamily="34" charset="0"/>
                <a:sym typeface="Arial"/>
              </a:rPr>
              <a:t>Male chauvinism </a:t>
            </a:r>
            <a:r>
              <a:rPr lang="en-GB" sz="4000" b="0" dirty="0">
                <a:solidFill>
                  <a:schemeClr val="accent1"/>
                </a:solidFill>
                <a:latin typeface="Abel"/>
                <a:ea typeface="Lato" panose="020F0502020204030203" pitchFamily="34" charset="0"/>
                <a:cs typeface="Lato" panose="020F0502020204030203" pitchFamily="34" charset="0"/>
                <a:sym typeface="Arial"/>
              </a:rPr>
              <a:t>embedded in family streaming</a:t>
            </a:r>
          </a:p>
        </p:txBody>
      </p:sp>
      <p:sp>
        <p:nvSpPr>
          <p:cNvPr id="16" name="TextBox 15">
            <a:extLst>
              <a:ext uri="{FF2B5EF4-FFF2-40B4-BE49-F238E27FC236}">
                <a16:creationId xmlns:a16="http://schemas.microsoft.com/office/drawing/2014/main" id="{73CC6C66-B8A0-409C-920A-2C9BC2F6679E}"/>
              </a:ext>
            </a:extLst>
          </p:cNvPr>
          <p:cNvSpPr txBox="1"/>
          <p:nvPr/>
        </p:nvSpPr>
        <p:spPr>
          <a:xfrm>
            <a:off x="3103414" y="9810526"/>
            <a:ext cx="9088585" cy="14870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457200" indent="-457200" algn="l" defTabSz="914400" hangingPunct="1">
              <a:lnSpc>
                <a:spcPct val="150000"/>
              </a:lnSpc>
              <a:buClr>
                <a:srgbClr val="000000"/>
              </a:buClr>
              <a:buFont typeface="Work Sans Light" pitchFamily="2" charset="0"/>
              <a:buChar char="-"/>
            </a:pPr>
            <a:r>
              <a:rPr lang="en-GB" altLang="zh-CN" sz="3200" b="0" dirty="0">
                <a:solidFill>
                  <a:srgbClr val="1A1A1A"/>
                </a:solidFill>
                <a:latin typeface="Work Sans Light" pitchFamily="2" charset="0"/>
                <a:ea typeface="Lato" panose="020F0502020204030203" pitchFamily="34" charset="0"/>
                <a:cs typeface="Lato" panose="020F0502020204030203" pitchFamily="34" charset="0"/>
                <a:sym typeface="Arial"/>
              </a:rPr>
              <a:t>Dependent on husband’s technical skill</a:t>
            </a:r>
          </a:p>
          <a:p>
            <a:pPr marL="457200" indent="-457200" algn="l" defTabSz="914400" hangingPunct="1">
              <a:lnSpc>
                <a:spcPct val="150000"/>
              </a:lnSpc>
              <a:buClr>
                <a:srgbClr val="000000"/>
              </a:buClr>
              <a:buFont typeface="Work Sans Light" pitchFamily="2" charset="0"/>
              <a:buChar char="-"/>
            </a:pPr>
            <a:r>
              <a:rPr lang="en-GB" altLang="zh-CN" sz="3200" b="0" dirty="0">
                <a:solidFill>
                  <a:srgbClr val="1A1A1A"/>
                </a:solidFill>
                <a:latin typeface="Work Sans Light" pitchFamily="2" charset="0"/>
                <a:ea typeface="Lato" panose="020F0502020204030203" pitchFamily="34" charset="0"/>
                <a:cs typeface="Lato" panose="020F0502020204030203" pitchFamily="34" charset="0"/>
                <a:sym typeface="Arial"/>
              </a:rPr>
              <a:t>Lack of self-confidence</a:t>
            </a:r>
          </a:p>
        </p:txBody>
      </p:sp>
      <p:sp>
        <p:nvSpPr>
          <p:cNvPr id="21" name="TextBox 20">
            <a:extLst>
              <a:ext uri="{FF2B5EF4-FFF2-40B4-BE49-F238E27FC236}">
                <a16:creationId xmlns:a16="http://schemas.microsoft.com/office/drawing/2014/main" id="{40C5F021-3199-4A1C-A7C1-54CD3534241D}"/>
              </a:ext>
            </a:extLst>
          </p:cNvPr>
          <p:cNvSpPr txBox="1"/>
          <p:nvPr/>
        </p:nvSpPr>
        <p:spPr>
          <a:xfrm>
            <a:off x="2975882" y="2088916"/>
            <a:ext cx="12189278" cy="20928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lang="en-US" altLang="zh-CN" sz="7000" b="0" i="0" u="none" strike="noStrike" kern="0" cap="none" spc="0" normalizeH="0" baseline="0" noProof="0" dirty="0">
                <a:ln>
                  <a:noFill/>
                </a:ln>
                <a:solidFill>
                  <a:srgbClr val="1C1F25"/>
                </a:solidFill>
                <a:effectLst/>
                <a:uLnTx/>
                <a:uFillTx/>
                <a:latin typeface="Abel"/>
                <a:sym typeface="Helvetica Neue"/>
              </a:rPr>
              <a:t>Findings</a:t>
            </a:r>
          </a:p>
          <a:p>
            <a:pPr marL="0" marR="0" lvl="0" indent="0" algn="l" defTabSz="825500" rtl="0" eaLnBrk="1" fontAlgn="auto" latinLnBrk="0" hangingPunct="0">
              <a:lnSpc>
                <a:spcPct val="100000"/>
              </a:lnSpc>
              <a:spcBef>
                <a:spcPts val="0"/>
              </a:spcBef>
              <a:spcAft>
                <a:spcPts val="0"/>
              </a:spcAft>
              <a:buClrTx/>
              <a:buSzTx/>
              <a:buFontTx/>
              <a:buNone/>
              <a:tabLst/>
              <a:defRPr/>
            </a:pPr>
            <a:r>
              <a:rPr kumimoji="0" lang="en-US" altLang="zh-CN" sz="6000" b="0" i="0" u="none" strike="noStrike" kern="0" cap="none" spc="0" normalizeH="0" baseline="0" noProof="0" dirty="0">
                <a:ln>
                  <a:noFill/>
                </a:ln>
                <a:solidFill>
                  <a:srgbClr val="00A2FF"/>
                </a:solidFill>
                <a:effectLst/>
                <a:uLnTx/>
                <a:uFillTx/>
                <a:latin typeface="Abel"/>
                <a:sym typeface="Helvetica Neue"/>
              </a:rPr>
              <a:t>Behind the “Family Business”</a:t>
            </a: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Title Four"/>
          <p:cNvSpPr txBox="1"/>
          <p:nvPr/>
        </p:nvSpPr>
        <p:spPr>
          <a:xfrm>
            <a:off x="2414718" y="4990888"/>
            <a:ext cx="15035976"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r>
              <a:rPr lang="en-US" dirty="0">
                <a:solidFill>
                  <a:schemeClr val="tx1"/>
                </a:solidFill>
              </a:rPr>
              <a:t>Livestreamers are considered as  “strip livestreamers” in rural areas </a:t>
            </a:r>
          </a:p>
        </p:txBody>
      </p:sp>
      <p:sp>
        <p:nvSpPr>
          <p:cNvPr id="487" name="There are no secrets to success.…"/>
          <p:cNvSpPr txBox="1"/>
          <p:nvPr/>
        </p:nvSpPr>
        <p:spPr>
          <a:xfrm>
            <a:off x="2414719" y="2283098"/>
            <a:ext cx="8931932" cy="23267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p>
            <a:pPr algn="l">
              <a:lnSpc>
                <a:spcPct val="120000"/>
              </a:lnSpc>
              <a:defRPr sz="4000" b="0">
                <a:solidFill>
                  <a:srgbClr val="F7F9FF"/>
                </a:solidFill>
                <a:latin typeface="Abel"/>
                <a:ea typeface="Abel"/>
                <a:cs typeface="Abel"/>
                <a:sym typeface="Abel"/>
              </a:defRPr>
            </a:pPr>
            <a:r>
              <a:rPr lang="en-US" sz="7000" dirty="0">
                <a:solidFill>
                  <a:schemeClr val="tx1"/>
                </a:solidFill>
              </a:rPr>
              <a:t>Findings</a:t>
            </a:r>
          </a:p>
          <a:p>
            <a:pPr algn="l">
              <a:lnSpc>
                <a:spcPct val="120000"/>
              </a:lnSpc>
              <a:defRPr sz="4000" b="0">
                <a:solidFill>
                  <a:srgbClr val="F7F9FF"/>
                </a:solidFill>
                <a:latin typeface="Abel"/>
                <a:ea typeface="Abel"/>
                <a:cs typeface="Abel"/>
                <a:sym typeface="Abel"/>
              </a:defRPr>
            </a:pPr>
            <a:r>
              <a:rPr lang="en-US" sz="6000" dirty="0">
                <a:solidFill>
                  <a:schemeClr val="accent1"/>
                </a:solidFill>
              </a:rPr>
              <a:t>Stigma from Gender Identity</a:t>
            </a:r>
          </a:p>
        </p:txBody>
      </p:sp>
      <p:sp>
        <p:nvSpPr>
          <p:cNvPr id="16" name="Title Four">
            <a:extLst>
              <a:ext uri="{FF2B5EF4-FFF2-40B4-BE49-F238E27FC236}">
                <a16:creationId xmlns:a16="http://schemas.microsoft.com/office/drawing/2014/main" id="{0D4E2E4B-D932-40B8-BD7C-66DE00845FED}"/>
              </a:ext>
            </a:extLst>
          </p:cNvPr>
          <p:cNvSpPr txBox="1"/>
          <p:nvPr/>
        </p:nvSpPr>
        <p:spPr>
          <a:xfrm>
            <a:off x="2414718" y="7642635"/>
            <a:ext cx="19688045"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r>
              <a:rPr lang="en-US" dirty="0"/>
              <a:t>Endorsements from the local government are important for them to mitigate social stigmas</a:t>
            </a:r>
          </a:p>
        </p:txBody>
      </p:sp>
      <p:sp>
        <p:nvSpPr>
          <p:cNvPr id="20" name="TextBox 19">
            <a:extLst>
              <a:ext uri="{FF2B5EF4-FFF2-40B4-BE49-F238E27FC236}">
                <a16:creationId xmlns:a16="http://schemas.microsoft.com/office/drawing/2014/main" id="{84FB76E5-9262-490C-B307-766E1E8CC4FF}"/>
              </a:ext>
            </a:extLst>
          </p:cNvPr>
          <p:cNvSpPr txBox="1"/>
          <p:nvPr/>
        </p:nvSpPr>
        <p:spPr>
          <a:xfrm>
            <a:off x="4236834" y="6073365"/>
            <a:ext cx="14219634"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CN" sz="3600" b="0" i="1" u="none" strike="noStrike" kern="0" cap="none" spc="0" normalizeH="0" baseline="0" noProof="0" dirty="0">
                <a:ln>
                  <a:noFill/>
                </a:ln>
                <a:solidFill>
                  <a:srgbClr val="6A6E77"/>
                </a:solidFill>
                <a:effectLst/>
                <a:uLnTx/>
                <a:uFillTx/>
                <a:latin typeface="Lato"/>
                <a:ea typeface="Lato"/>
                <a:cs typeface="Lato"/>
                <a:sym typeface="Lato"/>
              </a:rPr>
              <a:t>Gossips from the local community: “[P4’s husband name]’s wife is facing the smart phone all the time. </a:t>
            </a:r>
            <a:r>
              <a:rPr kumimoji="0" lang="en-US" altLang="zh-CN" sz="3600" b="0" i="1" u="none" strike="noStrike" kern="0" cap="none" spc="0" normalizeH="0" baseline="0" noProof="0" dirty="0">
                <a:ln>
                  <a:noFill/>
                </a:ln>
                <a:solidFill>
                  <a:schemeClr val="accent5"/>
                </a:solidFill>
                <a:effectLst/>
                <a:uLnTx/>
                <a:uFillTx/>
                <a:latin typeface="Lato"/>
                <a:ea typeface="Lato"/>
                <a:cs typeface="Lato"/>
                <a:sym typeface="Lato"/>
              </a:rPr>
              <a:t>She must be hooking up with boys online</a:t>
            </a:r>
            <a:r>
              <a:rPr kumimoji="0" lang="en-US" altLang="zh-CN" sz="3600" b="0" i="1" u="none" strike="noStrike" kern="0" cap="none" spc="0" normalizeH="0" baseline="0" noProof="0" dirty="0">
                <a:ln>
                  <a:noFill/>
                </a:ln>
                <a:solidFill>
                  <a:srgbClr val="6A6E77"/>
                </a:solidFill>
                <a:effectLst/>
                <a:uLnTx/>
                <a:uFillTx/>
                <a:latin typeface="Lato"/>
                <a:ea typeface="Lato"/>
                <a:cs typeface="Lato"/>
                <a:sym typeface="Lato"/>
              </a:rPr>
              <a:t>”</a:t>
            </a:r>
          </a:p>
        </p:txBody>
      </p:sp>
      <p:sp>
        <p:nvSpPr>
          <p:cNvPr id="22" name="TextBox 21">
            <a:extLst>
              <a:ext uri="{FF2B5EF4-FFF2-40B4-BE49-F238E27FC236}">
                <a16:creationId xmlns:a16="http://schemas.microsoft.com/office/drawing/2014/main" id="{D9CD5FF0-A6D2-4D3E-BC0A-6E210F652F5D}"/>
              </a:ext>
            </a:extLst>
          </p:cNvPr>
          <p:cNvSpPr txBox="1"/>
          <p:nvPr/>
        </p:nvSpPr>
        <p:spPr>
          <a:xfrm>
            <a:off x="5256314" y="8713054"/>
            <a:ext cx="12194380"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lvl="0" indent="0" algn="just" rtl="0">
              <a:lnSpc>
                <a:spcPct val="100000"/>
              </a:lnSpc>
              <a:spcBef>
                <a:spcPts val="0"/>
              </a:spcBef>
              <a:spcAft>
                <a:spcPts val="0"/>
              </a:spcAft>
              <a:buNone/>
            </a:pPr>
            <a:r>
              <a:rPr lang="en-US" altLang="zh-CN" sz="3600" b="0" i="1" dirty="0">
                <a:solidFill>
                  <a:srgbClr val="6A6E77"/>
                </a:solidFill>
                <a:latin typeface="Lato"/>
                <a:ea typeface="Lato"/>
                <a:cs typeface="Lato"/>
                <a:sym typeface="Lato"/>
              </a:rPr>
              <a:t>“... I said, I don’t need any other help except a certificate that I didn’t hook up with men on Taobao. I just want you to write on the paper that [P4’s name]’s livestreaming is formal, and </a:t>
            </a:r>
            <a:r>
              <a:rPr lang="en-US" altLang="zh-CN" sz="3600" b="0" i="1" dirty="0">
                <a:solidFill>
                  <a:schemeClr val="accent5"/>
                </a:solidFill>
                <a:latin typeface="Lato"/>
                <a:ea typeface="Lato"/>
                <a:cs typeface="Lato"/>
                <a:sym typeface="Lato"/>
              </a:rPr>
              <a:t>I feel safe if I have the government seal on it</a:t>
            </a:r>
            <a:r>
              <a:rPr lang="en-US" altLang="zh-CN" sz="3600" b="0" i="1" dirty="0">
                <a:solidFill>
                  <a:srgbClr val="6A6E77"/>
                </a:solidFill>
                <a:latin typeface="Lato"/>
                <a:ea typeface="Lato"/>
                <a:cs typeface="Lato"/>
                <a:sym typeface="Lato"/>
              </a:rPr>
              <a:t>.” </a:t>
            </a: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Title Four"/>
          <p:cNvSpPr txBox="1"/>
          <p:nvPr/>
        </p:nvSpPr>
        <p:spPr>
          <a:xfrm>
            <a:off x="2414718" y="4990888"/>
            <a:ext cx="15035976"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r>
              <a:rPr lang="en-US" dirty="0"/>
              <a:t>Rural women can be involved at work, and get financial support</a:t>
            </a:r>
          </a:p>
        </p:txBody>
      </p:sp>
      <p:sp>
        <p:nvSpPr>
          <p:cNvPr id="487" name="There are no secrets to success.…"/>
          <p:cNvSpPr txBox="1"/>
          <p:nvPr/>
        </p:nvSpPr>
        <p:spPr>
          <a:xfrm>
            <a:off x="2414719" y="2283098"/>
            <a:ext cx="9199634" cy="23267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p>
            <a:pPr algn="l">
              <a:lnSpc>
                <a:spcPct val="120000"/>
              </a:lnSpc>
              <a:defRPr sz="4000" b="0">
                <a:solidFill>
                  <a:srgbClr val="F7F9FF"/>
                </a:solidFill>
                <a:latin typeface="Abel"/>
                <a:ea typeface="Abel"/>
                <a:cs typeface="Abel"/>
                <a:sym typeface="Abel"/>
              </a:defRPr>
            </a:pPr>
            <a:r>
              <a:rPr lang="en-US" sz="7000" dirty="0">
                <a:solidFill>
                  <a:schemeClr val="tx1"/>
                </a:solidFill>
              </a:rPr>
              <a:t>Findings</a:t>
            </a:r>
          </a:p>
          <a:p>
            <a:pPr algn="l">
              <a:lnSpc>
                <a:spcPct val="120000"/>
              </a:lnSpc>
              <a:defRPr sz="4000" b="0">
                <a:solidFill>
                  <a:srgbClr val="F7F9FF"/>
                </a:solidFill>
                <a:latin typeface="Abel"/>
                <a:ea typeface="Abel"/>
                <a:cs typeface="Abel"/>
                <a:sym typeface="Abel"/>
              </a:defRPr>
            </a:pPr>
            <a:r>
              <a:rPr lang="en-US" sz="6000" dirty="0">
                <a:solidFill>
                  <a:schemeClr val="accent1"/>
                </a:solidFill>
              </a:rPr>
              <a:t>Livestreaming Empowerment</a:t>
            </a:r>
          </a:p>
        </p:txBody>
      </p:sp>
      <p:sp>
        <p:nvSpPr>
          <p:cNvPr id="16" name="Title Four">
            <a:extLst>
              <a:ext uri="{FF2B5EF4-FFF2-40B4-BE49-F238E27FC236}">
                <a16:creationId xmlns:a16="http://schemas.microsoft.com/office/drawing/2014/main" id="{0D4E2E4B-D932-40B8-BD7C-66DE00845FED}"/>
              </a:ext>
            </a:extLst>
          </p:cNvPr>
          <p:cNvSpPr txBox="1"/>
          <p:nvPr/>
        </p:nvSpPr>
        <p:spPr>
          <a:xfrm>
            <a:off x="2414718" y="9286497"/>
            <a:ext cx="19688045"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r>
              <a:rPr lang="en-US" dirty="0"/>
              <a:t>The feeling of self-employment is satisfying</a:t>
            </a:r>
          </a:p>
        </p:txBody>
      </p:sp>
      <p:sp>
        <p:nvSpPr>
          <p:cNvPr id="20" name="TextBox 19">
            <a:extLst>
              <a:ext uri="{FF2B5EF4-FFF2-40B4-BE49-F238E27FC236}">
                <a16:creationId xmlns:a16="http://schemas.microsoft.com/office/drawing/2014/main" id="{84FB76E5-9262-490C-B307-766E1E8CC4FF}"/>
              </a:ext>
            </a:extLst>
          </p:cNvPr>
          <p:cNvSpPr txBox="1"/>
          <p:nvPr/>
        </p:nvSpPr>
        <p:spPr>
          <a:xfrm>
            <a:off x="4243687" y="5888952"/>
            <a:ext cx="15035976" cy="34163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CN" sz="3600" b="0" i="1" u="none" strike="noStrike" kern="0" cap="none" spc="0" normalizeH="0" baseline="0" noProof="0" dirty="0">
                <a:ln>
                  <a:noFill/>
                </a:ln>
                <a:solidFill>
                  <a:srgbClr val="6A6E77"/>
                </a:solidFill>
                <a:effectLst/>
                <a:uLnTx/>
                <a:uFillTx/>
                <a:latin typeface="Lato"/>
                <a:ea typeface="Lato"/>
                <a:cs typeface="Lato"/>
                <a:sym typeface="Lato"/>
              </a:rPr>
              <a:t>“In the past 7 years I have been taking care of my children at home. It’s a matter of standing by 24 hours a day, and it’s sometimes very annoying. But I feel like </a:t>
            </a:r>
            <a:r>
              <a:rPr kumimoji="0" lang="en-US" altLang="zh-CN" sz="3600" b="0" i="1" u="none" strike="noStrike" kern="0" cap="none" spc="0" normalizeH="0" baseline="0" noProof="0" dirty="0">
                <a:ln>
                  <a:noFill/>
                </a:ln>
                <a:solidFill>
                  <a:schemeClr val="accent5"/>
                </a:solidFill>
                <a:effectLst/>
                <a:uLnTx/>
                <a:uFillTx/>
                <a:latin typeface="Lato"/>
                <a:ea typeface="Lato"/>
                <a:cs typeface="Lato"/>
                <a:sym typeface="Lato"/>
              </a:rPr>
              <a:t>I suddenly found a sense of belonging </a:t>
            </a:r>
            <a:r>
              <a:rPr kumimoji="0" lang="en-US" altLang="zh-CN" sz="3600" b="0" i="1" u="none" strike="noStrike" kern="0" cap="none" spc="0" normalizeH="0" baseline="0" noProof="0" dirty="0">
                <a:ln>
                  <a:noFill/>
                </a:ln>
                <a:solidFill>
                  <a:srgbClr val="6A6E77"/>
                </a:solidFill>
                <a:effectLst/>
                <a:uLnTx/>
                <a:uFillTx/>
                <a:latin typeface="Lato"/>
                <a:ea typeface="Lato"/>
                <a:cs typeface="Lato"/>
                <a:sym typeface="Lato"/>
              </a:rPr>
              <a:t>since I started the job. I am suddenly energetic. Your goal is very dazed when you just look after your children every day, but the goal becomes clear when you have a career.”</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altLang="zh-CN" sz="3600" b="0" dirty="0">
                <a:solidFill>
                  <a:srgbClr val="6A6E77"/>
                </a:solidFill>
                <a:latin typeface="Lato"/>
                <a:ea typeface="Lato"/>
                <a:cs typeface="Lato"/>
                <a:sym typeface="Lato"/>
              </a:rPr>
              <a:t>(P7, aged 29, chose to be a livestreamer after 7 years of being housewife)</a:t>
            </a:r>
            <a:endParaRPr kumimoji="0" lang="en-US" altLang="zh-CN" sz="3600" b="0" u="none" strike="noStrike" kern="0" cap="none" spc="0" normalizeH="0" baseline="0" noProof="0" dirty="0">
              <a:ln>
                <a:noFill/>
              </a:ln>
              <a:solidFill>
                <a:srgbClr val="6A6E77"/>
              </a:solidFill>
              <a:effectLst/>
              <a:uLnTx/>
              <a:uFillTx/>
              <a:latin typeface="Lato"/>
              <a:ea typeface="Lato"/>
              <a:cs typeface="Lato"/>
              <a:sym typeface="Lato"/>
            </a:endParaRPr>
          </a:p>
        </p:txBody>
      </p:sp>
      <p:sp>
        <p:nvSpPr>
          <p:cNvPr id="22" name="TextBox 21">
            <a:extLst>
              <a:ext uri="{FF2B5EF4-FFF2-40B4-BE49-F238E27FC236}">
                <a16:creationId xmlns:a16="http://schemas.microsoft.com/office/drawing/2014/main" id="{D9CD5FF0-A6D2-4D3E-BC0A-6E210F652F5D}"/>
              </a:ext>
            </a:extLst>
          </p:cNvPr>
          <p:cNvSpPr txBox="1"/>
          <p:nvPr/>
        </p:nvSpPr>
        <p:spPr>
          <a:xfrm>
            <a:off x="4243687" y="10151904"/>
            <a:ext cx="15417500"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lvl="0" indent="0" algn="just" rtl="0">
              <a:lnSpc>
                <a:spcPct val="100000"/>
              </a:lnSpc>
              <a:spcBef>
                <a:spcPts val="0"/>
              </a:spcBef>
              <a:spcAft>
                <a:spcPts val="0"/>
              </a:spcAft>
              <a:buNone/>
            </a:pPr>
            <a:r>
              <a:rPr lang="en-US" altLang="zh-CN" sz="3600" b="0" i="1" dirty="0">
                <a:solidFill>
                  <a:srgbClr val="6A6E77"/>
                </a:solidFill>
                <a:latin typeface="Lato"/>
                <a:ea typeface="Lato"/>
                <a:cs typeface="Lato"/>
                <a:sym typeface="Lato"/>
              </a:rPr>
              <a:t>“The benefit of being a livestreamer is that </a:t>
            </a:r>
            <a:r>
              <a:rPr lang="en-US" altLang="zh-CN" sz="3600" b="0" i="1" dirty="0">
                <a:solidFill>
                  <a:schemeClr val="accent5"/>
                </a:solidFill>
                <a:latin typeface="Lato"/>
                <a:ea typeface="Lato"/>
                <a:cs typeface="Lato"/>
                <a:sym typeface="Lato"/>
              </a:rPr>
              <a:t>you can say that you are a boss</a:t>
            </a:r>
            <a:r>
              <a:rPr lang="en-US" altLang="zh-CN" sz="3600" b="0" i="1" dirty="0">
                <a:solidFill>
                  <a:srgbClr val="6A6E77"/>
                </a:solidFill>
                <a:latin typeface="Lato"/>
                <a:ea typeface="Lato"/>
                <a:cs typeface="Lato"/>
                <a:sym typeface="Lato"/>
              </a:rPr>
              <a:t>. If you do it yourself, it is very fulfilling and it also realizes the value of your own life. [Other jobs] are just that you are employed by others, you won’t try so hard”</a:t>
            </a:r>
          </a:p>
          <a:p>
            <a:pPr marL="0" lvl="0" indent="0" rtl="0">
              <a:lnSpc>
                <a:spcPct val="100000"/>
              </a:lnSpc>
              <a:spcBef>
                <a:spcPts val="0"/>
              </a:spcBef>
              <a:spcAft>
                <a:spcPts val="0"/>
              </a:spcAft>
              <a:buNone/>
            </a:pPr>
            <a:r>
              <a:rPr lang="en-US" altLang="zh-CN" sz="3600" b="0" dirty="0">
                <a:solidFill>
                  <a:srgbClr val="6A6E77"/>
                </a:solidFill>
                <a:latin typeface="Lato"/>
                <a:ea typeface="Lato"/>
                <a:cs typeface="Lato"/>
                <a:sym typeface="Lato"/>
              </a:rPr>
              <a:t>(P9 from Hubei, aged 34)</a:t>
            </a:r>
          </a:p>
        </p:txBody>
      </p:sp>
    </p:spTree>
    <p:extLst>
      <p:ext uri="{BB962C8B-B14F-4D97-AF65-F5344CB8AC3E}">
        <p14:creationId xmlns:p14="http://schemas.microsoft.com/office/powerpoint/2010/main" val="370404192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Title Four"/>
          <p:cNvSpPr txBox="1"/>
          <p:nvPr/>
        </p:nvSpPr>
        <p:spPr>
          <a:xfrm>
            <a:off x="2414718" y="4990888"/>
            <a:ext cx="15035976"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r>
              <a:rPr lang="en-US" dirty="0"/>
              <a:t>It expands their living circles</a:t>
            </a:r>
          </a:p>
        </p:txBody>
      </p:sp>
      <p:sp>
        <p:nvSpPr>
          <p:cNvPr id="487" name="There are no secrets to success.…"/>
          <p:cNvSpPr txBox="1"/>
          <p:nvPr/>
        </p:nvSpPr>
        <p:spPr>
          <a:xfrm>
            <a:off x="2414719" y="2283098"/>
            <a:ext cx="9199634" cy="23267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p>
            <a:pPr algn="l">
              <a:lnSpc>
                <a:spcPct val="120000"/>
              </a:lnSpc>
              <a:defRPr sz="4000" b="0">
                <a:solidFill>
                  <a:srgbClr val="F7F9FF"/>
                </a:solidFill>
                <a:latin typeface="Abel"/>
                <a:ea typeface="Abel"/>
                <a:cs typeface="Abel"/>
                <a:sym typeface="Abel"/>
              </a:defRPr>
            </a:pPr>
            <a:r>
              <a:rPr lang="en-US" sz="7000" dirty="0">
                <a:solidFill>
                  <a:schemeClr val="tx1"/>
                </a:solidFill>
              </a:rPr>
              <a:t>Findings</a:t>
            </a:r>
          </a:p>
          <a:p>
            <a:pPr algn="l">
              <a:lnSpc>
                <a:spcPct val="120000"/>
              </a:lnSpc>
              <a:defRPr sz="4000" b="0">
                <a:solidFill>
                  <a:srgbClr val="F7F9FF"/>
                </a:solidFill>
                <a:latin typeface="Abel"/>
                <a:ea typeface="Abel"/>
                <a:cs typeface="Abel"/>
                <a:sym typeface="Abel"/>
              </a:defRPr>
            </a:pPr>
            <a:r>
              <a:rPr lang="en-US" sz="6000" dirty="0">
                <a:solidFill>
                  <a:schemeClr val="accent1"/>
                </a:solidFill>
              </a:rPr>
              <a:t>Livestreaming Empowerment</a:t>
            </a:r>
          </a:p>
        </p:txBody>
      </p:sp>
      <p:sp>
        <p:nvSpPr>
          <p:cNvPr id="16" name="Title Four">
            <a:extLst>
              <a:ext uri="{FF2B5EF4-FFF2-40B4-BE49-F238E27FC236}">
                <a16:creationId xmlns:a16="http://schemas.microsoft.com/office/drawing/2014/main" id="{0D4E2E4B-D932-40B8-BD7C-66DE00845FED}"/>
              </a:ext>
            </a:extLst>
          </p:cNvPr>
          <p:cNvSpPr txBox="1"/>
          <p:nvPr/>
        </p:nvSpPr>
        <p:spPr>
          <a:xfrm>
            <a:off x="2414718" y="7109055"/>
            <a:ext cx="19688045"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r>
              <a:rPr lang="en-US" dirty="0"/>
              <a:t>It can help them with their personal development</a:t>
            </a:r>
          </a:p>
        </p:txBody>
      </p:sp>
      <p:sp>
        <p:nvSpPr>
          <p:cNvPr id="22" name="TextBox 21">
            <a:extLst>
              <a:ext uri="{FF2B5EF4-FFF2-40B4-BE49-F238E27FC236}">
                <a16:creationId xmlns:a16="http://schemas.microsoft.com/office/drawing/2014/main" id="{D9CD5FF0-A6D2-4D3E-BC0A-6E210F652F5D}"/>
              </a:ext>
            </a:extLst>
          </p:cNvPr>
          <p:cNvSpPr txBox="1"/>
          <p:nvPr/>
        </p:nvSpPr>
        <p:spPr>
          <a:xfrm>
            <a:off x="3057655" y="8255715"/>
            <a:ext cx="8386632" cy="2862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lvl="0" indent="0" algn="just" rtl="0">
              <a:lnSpc>
                <a:spcPct val="100000"/>
              </a:lnSpc>
              <a:spcBef>
                <a:spcPts val="0"/>
              </a:spcBef>
              <a:spcAft>
                <a:spcPts val="0"/>
              </a:spcAft>
              <a:buNone/>
            </a:pPr>
            <a:r>
              <a:rPr lang="en-US" altLang="zh-CN" sz="3600" b="0" i="1" dirty="0">
                <a:solidFill>
                  <a:srgbClr val="6A6E77"/>
                </a:solidFill>
                <a:latin typeface="Lato"/>
                <a:ea typeface="Lato"/>
                <a:cs typeface="Lato"/>
                <a:sym typeface="Lato"/>
              </a:rPr>
              <a:t>“At first I feel awkward in front of the camera, but then after practice and learning, I gained experience and could talk and chat with the audiences naturally”</a:t>
            </a:r>
          </a:p>
          <a:p>
            <a:pPr marL="0" lvl="0" indent="0" rtl="0">
              <a:lnSpc>
                <a:spcPct val="100000"/>
              </a:lnSpc>
              <a:spcBef>
                <a:spcPts val="0"/>
              </a:spcBef>
              <a:spcAft>
                <a:spcPts val="0"/>
              </a:spcAft>
              <a:buNone/>
            </a:pPr>
            <a:r>
              <a:rPr lang="en-US" altLang="zh-CN" sz="3600" b="0" dirty="0">
                <a:solidFill>
                  <a:srgbClr val="6A6E77"/>
                </a:solidFill>
                <a:latin typeface="Lato"/>
                <a:ea typeface="Lato"/>
                <a:cs typeface="Lato"/>
                <a:sym typeface="Lato"/>
              </a:rPr>
              <a:t>(P1 from Shanxi, aged 29)</a:t>
            </a:r>
          </a:p>
        </p:txBody>
      </p:sp>
      <p:sp>
        <p:nvSpPr>
          <p:cNvPr id="7" name="Text Placeholder 8">
            <a:extLst>
              <a:ext uri="{FF2B5EF4-FFF2-40B4-BE49-F238E27FC236}">
                <a16:creationId xmlns:a16="http://schemas.microsoft.com/office/drawing/2014/main" id="{D43437C2-BB47-47B7-BCBD-CD447A280143}"/>
              </a:ext>
            </a:extLst>
          </p:cNvPr>
          <p:cNvSpPr txBox="1">
            <a:spLocks/>
          </p:cNvSpPr>
          <p:nvPr/>
        </p:nvSpPr>
        <p:spPr>
          <a:xfrm>
            <a:off x="2414717" y="5888952"/>
            <a:ext cx="20657553" cy="1564812"/>
          </a:xfrm>
          <a:prstGeom prst="rect">
            <a:avLst/>
          </a:prstGeom>
        </p:spPr>
        <p:txBody>
          <a:bodyPr/>
          <a:lstStyle>
            <a:lvl1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1pPr>
            <a:lvl2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2pPr>
            <a:lvl3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3pPr>
            <a:lvl4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4pPr>
            <a:lvl5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5pPr>
            <a:lvl6pPr marL="0" marR="0" indent="3556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6pPr>
            <a:lvl7pPr marL="0" marR="0" indent="7112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7pPr>
            <a:lvl8pPr marL="0" marR="0" indent="10668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8pPr>
            <a:lvl9pPr marL="0" marR="0" indent="14224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9pPr>
          </a:lstStyle>
          <a:p>
            <a:pPr marL="457200" indent="-457200" algn="l" hangingPunct="1">
              <a:buFont typeface="Work Sans Light" pitchFamily="2" charset="0"/>
              <a:buChar char="-"/>
            </a:pPr>
            <a:r>
              <a:rPr lang="en-US" altLang="zh-CN" sz="3200" dirty="0">
                <a:latin typeface="Work Sans Light" pitchFamily="2" charset="0"/>
              </a:rPr>
              <a:t>The streamers build close connections with viewers and “learn from them”;</a:t>
            </a:r>
          </a:p>
          <a:p>
            <a:pPr marL="457200" indent="-457200" algn="l" hangingPunct="1">
              <a:buFont typeface="Work Sans Light" pitchFamily="2" charset="0"/>
              <a:buChar char="-"/>
            </a:pPr>
            <a:r>
              <a:rPr lang="en-US" altLang="zh-CN" sz="3200" dirty="0">
                <a:latin typeface="Work Sans Light" pitchFamily="2" charset="0"/>
              </a:rPr>
              <a:t>The streamers get to know their urban fans, which could potentially bridge rural and urban communities.</a:t>
            </a:r>
          </a:p>
        </p:txBody>
      </p:sp>
      <p:sp>
        <p:nvSpPr>
          <p:cNvPr id="8" name="TextBox 7">
            <a:extLst>
              <a:ext uri="{FF2B5EF4-FFF2-40B4-BE49-F238E27FC236}">
                <a16:creationId xmlns:a16="http://schemas.microsoft.com/office/drawing/2014/main" id="{6B5B0FCD-21BC-4F24-8A70-1C651CE2E055}"/>
              </a:ext>
            </a:extLst>
          </p:cNvPr>
          <p:cNvSpPr txBox="1"/>
          <p:nvPr/>
        </p:nvSpPr>
        <p:spPr>
          <a:xfrm>
            <a:off x="12473118" y="8532714"/>
            <a:ext cx="8386632"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lvl="0" indent="0" algn="just" rtl="0">
              <a:lnSpc>
                <a:spcPct val="100000"/>
              </a:lnSpc>
              <a:spcBef>
                <a:spcPts val="0"/>
              </a:spcBef>
              <a:spcAft>
                <a:spcPts val="0"/>
              </a:spcAft>
              <a:buNone/>
            </a:pPr>
            <a:r>
              <a:rPr lang="en-US" altLang="zh-CN" sz="3600" b="0" i="1" dirty="0">
                <a:solidFill>
                  <a:srgbClr val="6A6E77"/>
                </a:solidFill>
                <a:latin typeface="Lato"/>
                <a:ea typeface="Lato"/>
                <a:cs typeface="Lato"/>
                <a:sym typeface="Lato"/>
              </a:rPr>
              <a:t>“My fans will teach me simple words to help me better express myself during the livestreams”</a:t>
            </a:r>
          </a:p>
          <a:p>
            <a:pPr marL="0" lvl="0" indent="0" rtl="0">
              <a:lnSpc>
                <a:spcPct val="100000"/>
              </a:lnSpc>
              <a:spcBef>
                <a:spcPts val="0"/>
              </a:spcBef>
              <a:spcAft>
                <a:spcPts val="0"/>
              </a:spcAft>
              <a:buNone/>
            </a:pPr>
            <a:r>
              <a:rPr lang="en-US" altLang="zh-CN" sz="3600" b="0" dirty="0">
                <a:solidFill>
                  <a:srgbClr val="6A6E77"/>
                </a:solidFill>
                <a:latin typeface="Lato"/>
                <a:ea typeface="Lato"/>
                <a:cs typeface="Lato"/>
                <a:sym typeface="Lato"/>
              </a:rPr>
              <a:t>(P4 from Qinghai, aged 38)</a:t>
            </a:r>
          </a:p>
        </p:txBody>
      </p:sp>
    </p:spTree>
    <p:extLst>
      <p:ext uri="{BB962C8B-B14F-4D97-AF65-F5344CB8AC3E}">
        <p14:creationId xmlns:p14="http://schemas.microsoft.com/office/powerpoint/2010/main" val="301115218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Title Four"/>
          <p:cNvSpPr txBox="1"/>
          <p:nvPr/>
        </p:nvSpPr>
        <p:spPr>
          <a:xfrm>
            <a:off x="2414719" y="5086492"/>
            <a:ext cx="11629894" cy="14280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pPr marL="571500" indent="-571500">
              <a:buFontTx/>
              <a:buChar char="-"/>
            </a:pPr>
            <a:r>
              <a:rPr lang="en-US" dirty="0"/>
              <a:t>Family as a source of support and motivation</a:t>
            </a:r>
          </a:p>
          <a:p>
            <a:pPr marL="571500" indent="-571500">
              <a:buFontTx/>
              <a:buChar char="-"/>
            </a:pPr>
            <a:r>
              <a:rPr lang="en-US" altLang="zh-CN" dirty="0"/>
              <a:t>Family as an invisible boundary and restriction</a:t>
            </a:r>
          </a:p>
        </p:txBody>
      </p:sp>
      <p:sp>
        <p:nvSpPr>
          <p:cNvPr id="487" name="There are no secrets to success.…"/>
          <p:cNvSpPr txBox="1"/>
          <p:nvPr/>
        </p:nvSpPr>
        <p:spPr>
          <a:xfrm>
            <a:off x="2414719" y="2283098"/>
            <a:ext cx="14269932" cy="23267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p>
            <a:pPr algn="l">
              <a:lnSpc>
                <a:spcPct val="120000"/>
              </a:lnSpc>
              <a:defRPr sz="4000" b="0">
                <a:solidFill>
                  <a:srgbClr val="F7F9FF"/>
                </a:solidFill>
                <a:latin typeface="Abel"/>
                <a:ea typeface="Abel"/>
                <a:cs typeface="Abel"/>
                <a:sym typeface="Abel"/>
              </a:defRPr>
            </a:pPr>
            <a:r>
              <a:rPr lang="en-US" sz="7000" dirty="0">
                <a:solidFill>
                  <a:schemeClr val="tx1"/>
                </a:solidFill>
              </a:rPr>
              <a:t>Discussion</a:t>
            </a:r>
          </a:p>
          <a:p>
            <a:pPr algn="l">
              <a:lnSpc>
                <a:spcPct val="120000"/>
              </a:lnSpc>
              <a:defRPr sz="4000" b="0">
                <a:solidFill>
                  <a:srgbClr val="F7F9FF"/>
                </a:solidFill>
                <a:latin typeface="Abel"/>
                <a:ea typeface="Abel"/>
                <a:cs typeface="Abel"/>
                <a:sym typeface="Abel"/>
              </a:defRPr>
            </a:pPr>
            <a:r>
              <a:rPr lang="en-US" altLang="zh-CN" sz="6000" dirty="0">
                <a:solidFill>
                  <a:schemeClr val="accent1"/>
                </a:solidFill>
              </a:rPr>
              <a:t>A Family’s Role in Rural Female Livestreaming</a:t>
            </a:r>
          </a:p>
        </p:txBody>
      </p:sp>
      <p:sp>
        <p:nvSpPr>
          <p:cNvPr id="9" name="TextBox 8">
            <a:extLst>
              <a:ext uri="{FF2B5EF4-FFF2-40B4-BE49-F238E27FC236}">
                <a16:creationId xmlns:a16="http://schemas.microsoft.com/office/drawing/2014/main" id="{6D29F8C3-C54C-4ABB-A3C0-027E5716C673}"/>
              </a:ext>
            </a:extLst>
          </p:cNvPr>
          <p:cNvSpPr txBox="1"/>
          <p:nvPr/>
        </p:nvSpPr>
        <p:spPr>
          <a:xfrm>
            <a:off x="2414719" y="7258941"/>
            <a:ext cx="20759607" cy="11264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120000"/>
              </a:lnSpc>
              <a:defRPr sz="4000" b="0">
                <a:solidFill>
                  <a:srgbClr val="F7F9FF"/>
                </a:solidFill>
                <a:latin typeface="Abel"/>
                <a:ea typeface="Abel"/>
                <a:cs typeface="Abel"/>
                <a:sym typeface="Abel"/>
              </a:defRPr>
            </a:pPr>
            <a:r>
              <a:rPr lang="en-US" altLang="zh-CN" sz="6000" dirty="0">
                <a:solidFill>
                  <a:schemeClr val="accent1"/>
                </a:solidFill>
              </a:rPr>
              <a:t>Social Stigmas Related to Livestreaming within Rural Communities</a:t>
            </a:r>
          </a:p>
        </p:txBody>
      </p:sp>
      <p:grpSp>
        <p:nvGrpSpPr>
          <p:cNvPr id="5" name="Group 4">
            <a:extLst>
              <a:ext uri="{FF2B5EF4-FFF2-40B4-BE49-F238E27FC236}">
                <a16:creationId xmlns:a16="http://schemas.microsoft.com/office/drawing/2014/main" id="{8F3C619F-AC49-440E-9D70-0895D36C896C}"/>
              </a:ext>
            </a:extLst>
          </p:cNvPr>
          <p:cNvGrpSpPr/>
          <p:nvPr/>
        </p:nvGrpSpPr>
        <p:grpSpPr>
          <a:xfrm rot="16200000">
            <a:off x="9912296" y="8377336"/>
            <a:ext cx="2314626" cy="3079381"/>
            <a:chOff x="8939471" y="3467316"/>
            <a:chExt cx="6505058" cy="6781367"/>
          </a:xfrm>
        </p:grpSpPr>
        <p:sp>
          <p:nvSpPr>
            <p:cNvPr id="25" name="Triangle 40">
              <a:extLst>
                <a:ext uri="{FF2B5EF4-FFF2-40B4-BE49-F238E27FC236}">
                  <a16:creationId xmlns:a16="http://schemas.microsoft.com/office/drawing/2014/main" id="{9A5D2A71-09A7-4F41-99B7-8C0FB40817E2}"/>
                </a:ext>
              </a:extLst>
            </p:cNvPr>
            <p:cNvSpPr/>
            <p:nvPr/>
          </p:nvSpPr>
          <p:spPr>
            <a:xfrm>
              <a:off x="8939472" y="5229259"/>
              <a:ext cx="2162022" cy="165400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5230" y="0"/>
                  </a:lnTo>
                  <a:lnTo>
                    <a:pt x="21600" y="21600"/>
                  </a:lnTo>
                  <a:close/>
                </a:path>
              </a:pathLst>
            </a:custGeom>
            <a:solidFill>
              <a:srgbClr val="AAC6FA"/>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26" name="Freeform 49">
              <a:extLst>
                <a:ext uri="{FF2B5EF4-FFF2-40B4-BE49-F238E27FC236}">
                  <a16:creationId xmlns:a16="http://schemas.microsoft.com/office/drawing/2014/main" id="{C7228E57-4BD7-41E1-893B-CEDA19E213E1}"/>
                </a:ext>
              </a:extLst>
            </p:cNvPr>
            <p:cNvSpPr/>
            <p:nvPr/>
          </p:nvSpPr>
          <p:spPr>
            <a:xfrm rot="16200000">
              <a:off x="9430082" y="5215364"/>
              <a:ext cx="1180802" cy="216202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5230"/>
                  </a:lnTo>
                  <a:lnTo>
                    <a:pt x="0" y="21600"/>
                  </a:lnTo>
                  <a:close/>
                </a:path>
              </a:pathLst>
            </a:custGeom>
            <a:solidFill>
              <a:srgbClr val="94A7D1"/>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27" name="Freeform 46">
              <a:extLst>
                <a:ext uri="{FF2B5EF4-FFF2-40B4-BE49-F238E27FC236}">
                  <a16:creationId xmlns:a16="http://schemas.microsoft.com/office/drawing/2014/main" id="{9417E2FA-4AF5-446C-B9EB-AA29EA44D89A}"/>
                </a:ext>
              </a:extLst>
            </p:cNvPr>
            <p:cNvSpPr/>
            <p:nvPr/>
          </p:nvSpPr>
          <p:spPr>
            <a:xfrm rot="5400000">
              <a:off x="13008875" y="3387308"/>
              <a:ext cx="205274" cy="25493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276"/>
                  </a:lnTo>
                  <a:cubicBezTo>
                    <a:pt x="21404" y="7672"/>
                    <a:pt x="21209" y="14069"/>
                    <a:pt x="21013" y="20466"/>
                  </a:cubicBezTo>
                  <a:lnTo>
                    <a:pt x="0" y="21600"/>
                  </a:lnTo>
                  <a:lnTo>
                    <a:pt x="0" y="0"/>
                  </a:lnTo>
                  <a:close/>
                </a:path>
              </a:pathLst>
            </a:custGeom>
            <a:solidFill>
              <a:srgbClr val="B1A4CA"/>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28" name="Freeform 45">
              <a:extLst>
                <a:ext uri="{FF2B5EF4-FFF2-40B4-BE49-F238E27FC236}">
                  <a16:creationId xmlns:a16="http://schemas.microsoft.com/office/drawing/2014/main" id="{154DC141-FCBE-4E52-A730-47911616E9BB}"/>
                </a:ext>
              </a:extLst>
            </p:cNvPr>
            <p:cNvSpPr/>
            <p:nvPr/>
          </p:nvSpPr>
          <p:spPr>
            <a:xfrm rot="16200000">
              <a:off x="11169853" y="7779393"/>
              <a:ext cx="205274" cy="25493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276"/>
                  </a:lnTo>
                  <a:cubicBezTo>
                    <a:pt x="21404" y="7672"/>
                    <a:pt x="21209" y="14069"/>
                    <a:pt x="21013" y="20466"/>
                  </a:cubicBezTo>
                  <a:lnTo>
                    <a:pt x="0" y="21600"/>
                  </a:lnTo>
                  <a:lnTo>
                    <a:pt x="0" y="0"/>
                  </a:lnTo>
                  <a:close/>
                </a:path>
              </a:pathLst>
            </a:custGeom>
            <a:solidFill>
              <a:srgbClr val="94A7D1"/>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29" name="Triangle 7">
              <a:extLst>
                <a:ext uri="{FF2B5EF4-FFF2-40B4-BE49-F238E27FC236}">
                  <a16:creationId xmlns:a16="http://schemas.microsoft.com/office/drawing/2014/main" id="{E0107682-44B2-4E82-9DA1-AAFE640850D7}"/>
                </a:ext>
              </a:extLst>
            </p:cNvPr>
            <p:cNvSpPr/>
            <p:nvPr/>
          </p:nvSpPr>
          <p:spPr>
            <a:xfrm rot="10800000">
              <a:off x="13282507" y="6832733"/>
              <a:ext cx="2162022" cy="165400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5230" y="0"/>
                  </a:lnTo>
                  <a:lnTo>
                    <a:pt x="21600" y="21600"/>
                  </a:lnTo>
                  <a:close/>
                </a:path>
              </a:pathLst>
            </a:custGeom>
            <a:solidFill>
              <a:srgbClr val="DBC6F8"/>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30" name="Freeform 52">
              <a:extLst>
                <a:ext uri="{FF2B5EF4-FFF2-40B4-BE49-F238E27FC236}">
                  <a16:creationId xmlns:a16="http://schemas.microsoft.com/office/drawing/2014/main" id="{F65D40C9-D22D-467A-8599-DC6260FEBD07}"/>
                </a:ext>
              </a:extLst>
            </p:cNvPr>
            <p:cNvSpPr/>
            <p:nvPr/>
          </p:nvSpPr>
          <p:spPr>
            <a:xfrm rot="16200000">
              <a:off x="13792361" y="6322876"/>
              <a:ext cx="1142311" cy="21620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6370"/>
                  </a:lnTo>
                  <a:close/>
                </a:path>
              </a:pathLst>
            </a:custGeom>
            <a:solidFill>
              <a:srgbClr val="B1A4CA"/>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31" name="Freeform 29">
              <a:extLst>
                <a:ext uri="{FF2B5EF4-FFF2-40B4-BE49-F238E27FC236}">
                  <a16:creationId xmlns:a16="http://schemas.microsoft.com/office/drawing/2014/main" id="{E9F18FE9-F455-43B3-A7D1-C1678FB56487}"/>
                </a:ext>
              </a:extLst>
            </p:cNvPr>
            <p:cNvSpPr/>
            <p:nvPr/>
          </p:nvSpPr>
          <p:spPr>
            <a:xfrm rot="5400000">
              <a:off x="10601800" y="4702379"/>
              <a:ext cx="5019425" cy="2549300"/>
            </a:xfrm>
            <a:custGeom>
              <a:avLst/>
              <a:gdLst/>
              <a:ahLst/>
              <a:cxnLst>
                <a:cxn ang="0">
                  <a:pos x="wd2" y="hd2"/>
                </a:cxn>
                <a:cxn ang="5400000">
                  <a:pos x="wd2" y="hd2"/>
                </a:cxn>
                <a:cxn ang="10800000">
                  <a:pos x="wd2" y="hd2"/>
                </a:cxn>
                <a:cxn ang="16200000">
                  <a:pos x="wd2" y="hd2"/>
                </a:cxn>
              </a:cxnLst>
              <a:rect l="0" t="0" r="r" b="b"/>
              <a:pathLst>
                <a:path w="21600" h="21600" extrusionOk="0">
                  <a:moveTo>
                    <a:pt x="4702" y="0"/>
                  </a:moveTo>
                  <a:lnTo>
                    <a:pt x="4702" y="3952"/>
                  </a:lnTo>
                  <a:lnTo>
                    <a:pt x="21600" y="3952"/>
                  </a:lnTo>
                  <a:lnTo>
                    <a:pt x="21600" y="17648"/>
                  </a:lnTo>
                  <a:lnTo>
                    <a:pt x="4702" y="17648"/>
                  </a:lnTo>
                  <a:lnTo>
                    <a:pt x="4702" y="21600"/>
                  </a:lnTo>
                  <a:lnTo>
                    <a:pt x="0" y="10800"/>
                  </a:lnTo>
                  <a:close/>
                </a:path>
              </a:pathLst>
            </a:custGeom>
            <a:solidFill>
              <a:srgbClr val="DBC6F8"/>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32" name="Freeform 41">
              <a:extLst>
                <a:ext uri="{FF2B5EF4-FFF2-40B4-BE49-F238E27FC236}">
                  <a16:creationId xmlns:a16="http://schemas.microsoft.com/office/drawing/2014/main" id="{44893C8D-D5DB-4024-87FE-6884D03407D3}"/>
                </a:ext>
              </a:extLst>
            </p:cNvPr>
            <p:cNvSpPr/>
            <p:nvPr/>
          </p:nvSpPr>
          <p:spPr>
            <a:xfrm rot="16200000">
              <a:off x="8762779" y="6464321"/>
              <a:ext cx="5019424" cy="2549300"/>
            </a:xfrm>
            <a:custGeom>
              <a:avLst/>
              <a:gdLst/>
              <a:ahLst/>
              <a:cxnLst>
                <a:cxn ang="0">
                  <a:pos x="wd2" y="hd2"/>
                </a:cxn>
                <a:cxn ang="5400000">
                  <a:pos x="wd2" y="hd2"/>
                </a:cxn>
                <a:cxn ang="10800000">
                  <a:pos x="wd2" y="hd2"/>
                </a:cxn>
                <a:cxn ang="16200000">
                  <a:pos x="wd2" y="hd2"/>
                </a:cxn>
              </a:cxnLst>
              <a:rect l="0" t="0" r="r" b="b"/>
              <a:pathLst>
                <a:path w="21600" h="21600" extrusionOk="0">
                  <a:moveTo>
                    <a:pt x="4702" y="0"/>
                  </a:moveTo>
                  <a:lnTo>
                    <a:pt x="4702" y="3952"/>
                  </a:lnTo>
                  <a:lnTo>
                    <a:pt x="21600" y="3952"/>
                  </a:lnTo>
                  <a:lnTo>
                    <a:pt x="21600" y="17648"/>
                  </a:lnTo>
                  <a:lnTo>
                    <a:pt x="4702" y="17648"/>
                  </a:lnTo>
                  <a:lnTo>
                    <a:pt x="4702" y="21600"/>
                  </a:lnTo>
                  <a:lnTo>
                    <a:pt x="0" y="10800"/>
                  </a:lnTo>
                  <a:close/>
                </a:path>
              </a:pathLst>
            </a:custGeom>
            <a:solidFill>
              <a:srgbClr val="AAC6FA"/>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grpSp>
      <p:sp>
        <p:nvSpPr>
          <p:cNvPr id="33" name="Title Four">
            <a:extLst>
              <a:ext uri="{FF2B5EF4-FFF2-40B4-BE49-F238E27FC236}">
                <a16:creationId xmlns:a16="http://schemas.microsoft.com/office/drawing/2014/main" id="{487916EC-F2F9-4399-A8CC-2F109F4DA93B}"/>
              </a:ext>
            </a:extLst>
          </p:cNvPr>
          <p:cNvSpPr txBox="1"/>
          <p:nvPr/>
        </p:nvSpPr>
        <p:spPr>
          <a:xfrm>
            <a:off x="3117259" y="8759714"/>
            <a:ext cx="6208250"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r>
              <a:rPr lang="en-US" dirty="0"/>
              <a:t>Support from online viewers</a:t>
            </a:r>
          </a:p>
        </p:txBody>
      </p:sp>
      <p:sp>
        <p:nvSpPr>
          <p:cNvPr id="34" name="Text Placeholder 8">
            <a:extLst>
              <a:ext uri="{FF2B5EF4-FFF2-40B4-BE49-F238E27FC236}">
                <a16:creationId xmlns:a16="http://schemas.microsoft.com/office/drawing/2014/main" id="{6189B2F0-45B9-4CCD-9A77-E92A548F84A2}"/>
              </a:ext>
            </a:extLst>
          </p:cNvPr>
          <p:cNvSpPr txBox="1">
            <a:spLocks/>
          </p:cNvSpPr>
          <p:nvPr/>
        </p:nvSpPr>
        <p:spPr>
          <a:xfrm>
            <a:off x="3117259" y="9657778"/>
            <a:ext cx="5851062" cy="1564812"/>
          </a:xfrm>
          <a:prstGeom prst="rect">
            <a:avLst/>
          </a:prstGeom>
        </p:spPr>
        <p:txBody>
          <a:bodyPr/>
          <a:lstStyle>
            <a:lvl1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1pPr>
            <a:lvl2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2pPr>
            <a:lvl3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3pPr>
            <a:lvl4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4pPr>
            <a:lvl5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5pPr>
            <a:lvl6pPr marL="0" marR="0" indent="3556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6pPr>
            <a:lvl7pPr marL="0" marR="0" indent="7112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7pPr>
            <a:lvl8pPr marL="0" marR="0" indent="10668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8pPr>
            <a:lvl9pPr marL="0" marR="0" indent="14224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9pPr>
          </a:lstStyle>
          <a:p>
            <a:pPr hangingPunct="1"/>
            <a:r>
              <a:rPr lang="en-US" altLang="zh-CN" sz="2800" dirty="0">
                <a:latin typeface="Work Sans Light" pitchFamily="2" charset="0"/>
              </a:rPr>
              <a:t>Not strong enough for streamers to combat stigma</a:t>
            </a:r>
          </a:p>
          <a:p>
            <a:pPr algn="l" hangingPunct="1"/>
            <a:r>
              <a:rPr lang="en-US" altLang="zh-CN" sz="2800" dirty="0">
                <a:latin typeface="Work Sans Light" pitchFamily="2" charset="0"/>
              </a:rPr>
              <a:t> </a:t>
            </a:r>
          </a:p>
        </p:txBody>
      </p:sp>
      <p:sp>
        <p:nvSpPr>
          <p:cNvPr id="35" name="Title Four">
            <a:extLst>
              <a:ext uri="{FF2B5EF4-FFF2-40B4-BE49-F238E27FC236}">
                <a16:creationId xmlns:a16="http://schemas.microsoft.com/office/drawing/2014/main" id="{D37FF4E5-56AF-450A-A42B-33C817A4D2E7}"/>
              </a:ext>
            </a:extLst>
          </p:cNvPr>
          <p:cNvSpPr txBox="1"/>
          <p:nvPr/>
        </p:nvSpPr>
        <p:spPr>
          <a:xfrm>
            <a:off x="13170897" y="8761727"/>
            <a:ext cx="6208250"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r>
              <a:rPr lang="en-US" dirty="0"/>
              <a:t>Stigma from local community</a:t>
            </a:r>
          </a:p>
        </p:txBody>
      </p:sp>
      <p:sp>
        <p:nvSpPr>
          <p:cNvPr id="36" name="Text Placeholder 8">
            <a:extLst>
              <a:ext uri="{FF2B5EF4-FFF2-40B4-BE49-F238E27FC236}">
                <a16:creationId xmlns:a16="http://schemas.microsoft.com/office/drawing/2014/main" id="{5C5685BC-2186-4038-9D39-42929AA3096D}"/>
              </a:ext>
            </a:extLst>
          </p:cNvPr>
          <p:cNvSpPr txBox="1">
            <a:spLocks/>
          </p:cNvSpPr>
          <p:nvPr/>
        </p:nvSpPr>
        <p:spPr>
          <a:xfrm>
            <a:off x="13170896" y="9659791"/>
            <a:ext cx="6208249" cy="1564812"/>
          </a:xfrm>
          <a:prstGeom prst="rect">
            <a:avLst/>
          </a:prstGeom>
        </p:spPr>
        <p:txBody>
          <a:bodyPr/>
          <a:lstStyle>
            <a:lvl1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1pPr>
            <a:lvl2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2pPr>
            <a:lvl3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3pPr>
            <a:lvl4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4pPr>
            <a:lvl5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5pPr>
            <a:lvl6pPr marL="0" marR="0" indent="3556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6pPr>
            <a:lvl7pPr marL="0" marR="0" indent="7112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7pPr>
            <a:lvl8pPr marL="0" marR="0" indent="10668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8pPr>
            <a:lvl9pPr marL="0" marR="0" indent="14224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9pPr>
          </a:lstStyle>
          <a:p>
            <a:pPr hangingPunct="1"/>
            <a:r>
              <a:rPr lang="en-US" altLang="zh-CN" sz="2800" dirty="0">
                <a:latin typeface="Work Sans Light" pitchFamily="2" charset="0"/>
              </a:rPr>
              <a:t>Streamers are lack of local support</a:t>
            </a:r>
          </a:p>
          <a:p>
            <a:pPr algn="l" hangingPunct="1"/>
            <a:r>
              <a:rPr lang="en-US" altLang="zh-CN" sz="2800" dirty="0">
                <a:latin typeface="Work Sans Light" pitchFamily="2" charset="0"/>
              </a:rPr>
              <a:t> </a:t>
            </a:r>
          </a:p>
        </p:txBody>
      </p:sp>
    </p:spTree>
    <p:extLst>
      <p:ext uri="{BB962C8B-B14F-4D97-AF65-F5344CB8AC3E}">
        <p14:creationId xmlns:p14="http://schemas.microsoft.com/office/powerpoint/2010/main" val="238947474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Title Four"/>
          <p:cNvSpPr txBox="1"/>
          <p:nvPr/>
        </p:nvSpPr>
        <p:spPr>
          <a:xfrm>
            <a:off x="2414719" y="5082206"/>
            <a:ext cx="11629894"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lgn="l">
              <a:lnSpc>
                <a:spcPct val="120000"/>
              </a:lnSpc>
              <a:defRPr sz="4000" b="0">
                <a:solidFill>
                  <a:srgbClr val="1C1F25"/>
                </a:solidFill>
                <a:latin typeface="Abel"/>
                <a:ea typeface="Abel"/>
                <a:cs typeface="Abel"/>
                <a:sym typeface="Abel"/>
              </a:defRPr>
            </a:lvl1pPr>
          </a:lstStyle>
          <a:p>
            <a:r>
              <a:rPr lang="en-US" dirty="0"/>
              <a:t>Local stakeholders must be involved.</a:t>
            </a:r>
          </a:p>
        </p:txBody>
      </p:sp>
      <p:sp>
        <p:nvSpPr>
          <p:cNvPr id="487" name="There are no secrets to success.…"/>
          <p:cNvSpPr txBox="1"/>
          <p:nvPr/>
        </p:nvSpPr>
        <p:spPr>
          <a:xfrm>
            <a:off x="2414719" y="2283098"/>
            <a:ext cx="13952538" cy="23267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p>
            <a:pPr algn="l">
              <a:lnSpc>
                <a:spcPct val="120000"/>
              </a:lnSpc>
              <a:defRPr sz="4000" b="0">
                <a:solidFill>
                  <a:srgbClr val="F7F9FF"/>
                </a:solidFill>
                <a:latin typeface="Abel"/>
                <a:ea typeface="Abel"/>
                <a:cs typeface="Abel"/>
                <a:sym typeface="Abel"/>
              </a:defRPr>
            </a:pPr>
            <a:r>
              <a:rPr lang="en-US" sz="7000" dirty="0">
                <a:solidFill>
                  <a:schemeClr val="tx1"/>
                </a:solidFill>
              </a:rPr>
              <a:t>Design Implications</a:t>
            </a:r>
          </a:p>
          <a:p>
            <a:pPr algn="l">
              <a:lnSpc>
                <a:spcPct val="120000"/>
              </a:lnSpc>
              <a:defRPr sz="4000" b="0">
                <a:solidFill>
                  <a:srgbClr val="F7F9FF"/>
                </a:solidFill>
                <a:latin typeface="Abel"/>
                <a:ea typeface="Abel"/>
                <a:cs typeface="Abel"/>
                <a:sym typeface="Abel"/>
              </a:defRPr>
            </a:pPr>
            <a:r>
              <a:rPr lang="en-US" altLang="zh-CN" sz="6000" dirty="0">
                <a:solidFill>
                  <a:schemeClr val="accent1"/>
                </a:solidFill>
              </a:rPr>
              <a:t>Address Stigmas and Provide Career Support</a:t>
            </a:r>
          </a:p>
        </p:txBody>
      </p:sp>
      <p:sp>
        <p:nvSpPr>
          <p:cNvPr id="60" name="Icon Three">
            <a:extLst>
              <a:ext uri="{FF2B5EF4-FFF2-40B4-BE49-F238E27FC236}">
                <a16:creationId xmlns:a16="http://schemas.microsoft.com/office/drawing/2014/main" id="{05A74171-257A-4043-9E41-0423F4EB8191}"/>
              </a:ext>
            </a:extLst>
          </p:cNvPr>
          <p:cNvSpPr txBox="1"/>
          <p:nvPr/>
        </p:nvSpPr>
        <p:spPr>
          <a:xfrm>
            <a:off x="12191929" y="10957528"/>
            <a:ext cx="3417466" cy="6894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b">
            <a:spAutoFit/>
          </a:bodyPr>
          <a:lstStyle>
            <a:lvl1pPr>
              <a:lnSpc>
                <a:spcPct val="120000"/>
              </a:lnSpc>
              <a:defRPr sz="4000" b="0">
                <a:solidFill>
                  <a:srgbClr val="1C1F25"/>
                </a:solidFill>
                <a:latin typeface="Abel"/>
                <a:ea typeface="Abel"/>
                <a:cs typeface="Abel"/>
                <a:sym typeface="Abel"/>
              </a:defRPr>
            </a:lvl1pPr>
          </a:lstStyle>
          <a:p>
            <a:pPr algn="l"/>
            <a:r>
              <a:rPr lang="en-US" dirty="0"/>
              <a:t>NGOs</a:t>
            </a:r>
            <a:endParaRPr dirty="0"/>
          </a:p>
        </p:txBody>
      </p:sp>
      <p:sp>
        <p:nvSpPr>
          <p:cNvPr id="61" name="Seamlessly evisculate services…">
            <a:extLst>
              <a:ext uri="{FF2B5EF4-FFF2-40B4-BE49-F238E27FC236}">
                <a16:creationId xmlns:a16="http://schemas.microsoft.com/office/drawing/2014/main" id="{B29F9D01-2E32-4624-BFF5-305636809B6D}"/>
              </a:ext>
            </a:extLst>
          </p:cNvPr>
          <p:cNvSpPr txBox="1"/>
          <p:nvPr/>
        </p:nvSpPr>
        <p:spPr>
          <a:xfrm>
            <a:off x="13520000" y="7673413"/>
            <a:ext cx="6764672" cy="8617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a:defRPr sz="2000" b="0">
                <a:solidFill>
                  <a:srgbClr val="6A6E77"/>
                </a:solidFill>
                <a:latin typeface="Work Sans Light"/>
                <a:ea typeface="Work Sans Light"/>
                <a:cs typeface="Work Sans Light"/>
                <a:sym typeface="Work Sans Light"/>
              </a:defRPr>
            </a:pPr>
            <a:r>
              <a:rPr lang="en-US" sz="2800" dirty="0"/>
              <a:t>Host events like workshops to promote </a:t>
            </a:r>
          </a:p>
          <a:p>
            <a:pPr>
              <a:defRPr sz="2000" b="0">
                <a:solidFill>
                  <a:srgbClr val="6A6E77"/>
                </a:solidFill>
                <a:latin typeface="Work Sans Light"/>
                <a:ea typeface="Work Sans Light"/>
                <a:cs typeface="Work Sans Light"/>
                <a:sym typeface="Work Sans Light"/>
              </a:defRPr>
            </a:pPr>
            <a:r>
              <a:rPr lang="en-US" sz="2800" dirty="0"/>
              <a:t>the benefit of livestreaming</a:t>
            </a:r>
          </a:p>
        </p:txBody>
      </p:sp>
      <p:sp>
        <p:nvSpPr>
          <p:cNvPr id="63" name="Icon Two">
            <a:extLst>
              <a:ext uri="{FF2B5EF4-FFF2-40B4-BE49-F238E27FC236}">
                <a16:creationId xmlns:a16="http://schemas.microsoft.com/office/drawing/2014/main" id="{0095863C-3109-48F9-95D4-5551C316EC81}"/>
              </a:ext>
            </a:extLst>
          </p:cNvPr>
          <p:cNvSpPr txBox="1"/>
          <p:nvPr/>
        </p:nvSpPr>
        <p:spPr>
          <a:xfrm>
            <a:off x="13566013" y="6858001"/>
            <a:ext cx="4781758" cy="6894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4000" b="0">
                <a:solidFill>
                  <a:srgbClr val="1C1F25"/>
                </a:solidFill>
                <a:latin typeface="Abel"/>
                <a:ea typeface="Abel"/>
                <a:cs typeface="Abel"/>
                <a:sym typeface="Abel"/>
              </a:defRPr>
            </a:lvl1pPr>
          </a:lstStyle>
          <a:p>
            <a:r>
              <a:rPr lang="en-US" dirty="0"/>
              <a:t>LOCAL GOVERNMENTS</a:t>
            </a:r>
            <a:endParaRPr dirty="0"/>
          </a:p>
        </p:txBody>
      </p:sp>
      <p:sp>
        <p:nvSpPr>
          <p:cNvPr id="64" name="Seamlessly evisculate services…">
            <a:extLst>
              <a:ext uri="{FF2B5EF4-FFF2-40B4-BE49-F238E27FC236}">
                <a16:creationId xmlns:a16="http://schemas.microsoft.com/office/drawing/2014/main" id="{D7B4DA0F-B30A-46C7-807D-5B390FC2B0DC}"/>
              </a:ext>
            </a:extLst>
          </p:cNvPr>
          <p:cNvSpPr txBox="1"/>
          <p:nvPr/>
        </p:nvSpPr>
        <p:spPr>
          <a:xfrm>
            <a:off x="15040053" y="7582695"/>
            <a:ext cx="65" cy="4099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a:lnSpc>
                <a:spcPct val="150000"/>
              </a:lnSpc>
              <a:defRPr sz="2000" b="0">
                <a:solidFill>
                  <a:srgbClr val="6A6E77"/>
                </a:solidFill>
                <a:latin typeface="Work Sans Light"/>
                <a:ea typeface="Work Sans Light"/>
                <a:cs typeface="Work Sans Light"/>
                <a:sym typeface="Work Sans Light"/>
              </a:defRPr>
            </a:pPr>
            <a:endParaRPr dirty="0"/>
          </a:p>
        </p:txBody>
      </p:sp>
      <p:sp>
        <p:nvSpPr>
          <p:cNvPr id="66" name="Icon One">
            <a:extLst>
              <a:ext uri="{FF2B5EF4-FFF2-40B4-BE49-F238E27FC236}">
                <a16:creationId xmlns:a16="http://schemas.microsoft.com/office/drawing/2014/main" id="{AC0A6B65-8F0B-41A7-9B70-551F204E840A}"/>
              </a:ext>
            </a:extLst>
          </p:cNvPr>
          <p:cNvSpPr txBox="1"/>
          <p:nvPr/>
        </p:nvSpPr>
        <p:spPr>
          <a:xfrm>
            <a:off x="5688765" y="7943239"/>
            <a:ext cx="2556790" cy="6894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4000" b="0">
                <a:solidFill>
                  <a:srgbClr val="1C1F25"/>
                </a:solidFill>
                <a:latin typeface="Abel"/>
                <a:ea typeface="Abel"/>
                <a:cs typeface="Abel"/>
                <a:sym typeface="Abel"/>
              </a:defRPr>
            </a:lvl1pPr>
          </a:lstStyle>
          <a:p>
            <a:r>
              <a:rPr lang="en-US" dirty="0"/>
              <a:t>PLATFORMS</a:t>
            </a:r>
            <a:endParaRPr dirty="0"/>
          </a:p>
        </p:txBody>
      </p:sp>
      <p:sp>
        <p:nvSpPr>
          <p:cNvPr id="69" name="Seamlessly evisculate services…">
            <a:extLst>
              <a:ext uri="{FF2B5EF4-FFF2-40B4-BE49-F238E27FC236}">
                <a16:creationId xmlns:a16="http://schemas.microsoft.com/office/drawing/2014/main" id="{863E4DE8-F911-499B-BB68-17A295A0CAA9}"/>
              </a:ext>
            </a:extLst>
          </p:cNvPr>
          <p:cNvSpPr txBox="1"/>
          <p:nvPr/>
        </p:nvSpPr>
        <p:spPr>
          <a:xfrm>
            <a:off x="2213134" y="8665822"/>
            <a:ext cx="6783909" cy="5740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a:lnSpc>
                <a:spcPct val="150000"/>
              </a:lnSpc>
              <a:defRPr sz="2000" b="0">
                <a:solidFill>
                  <a:srgbClr val="6A6E77"/>
                </a:solidFill>
                <a:latin typeface="Work Sans Light"/>
                <a:ea typeface="Work Sans Light"/>
                <a:cs typeface="Work Sans Light"/>
                <a:sym typeface="Work Sans Light"/>
              </a:defRPr>
            </a:pPr>
            <a:r>
              <a:rPr lang="en-US" sz="2800" dirty="0"/>
              <a:t>Increase rural streaming videos’ visibility</a:t>
            </a:r>
            <a:endParaRPr sz="2800" dirty="0"/>
          </a:p>
        </p:txBody>
      </p:sp>
      <p:sp>
        <p:nvSpPr>
          <p:cNvPr id="70" name="Seamlessly evisculate services…">
            <a:extLst>
              <a:ext uri="{FF2B5EF4-FFF2-40B4-BE49-F238E27FC236}">
                <a16:creationId xmlns:a16="http://schemas.microsoft.com/office/drawing/2014/main" id="{AA580319-8A04-4A46-8871-138EED3B257E}"/>
              </a:ext>
            </a:extLst>
          </p:cNvPr>
          <p:cNvSpPr txBox="1"/>
          <p:nvPr/>
        </p:nvSpPr>
        <p:spPr>
          <a:xfrm>
            <a:off x="10453861" y="11646948"/>
            <a:ext cx="9172383" cy="5740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a:lnSpc>
                <a:spcPct val="150000"/>
              </a:lnSpc>
              <a:defRPr sz="2000" b="0">
                <a:solidFill>
                  <a:srgbClr val="6A6E77"/>
                </a:solidFill>
                <a:latin typeface="Work Sans Light"/>
                <a:ea typeface="Work Sans Light"/>
                <a:cs typeface="Work Sans Light"/>
                <a:sym typeface="Work Sans Light"/>
              </a:defRPr>
            </a:pPr>
            <a:r>
              <a:rPr lang="en-US" sz="2800" dirty="0"/>
              <a:t>Provide resources like courses to train streaming skills</a:t>
            </a:r>
            <a:endParaRPr sz="2800" dirty="0"/>
          </a:p>
        </p:txBody>
      </p:sp>
      <p:grpSp>
        <p:nvGrpSpPr>
          <p:cNvPr id="71" name="Group 70">
            <a:extLst>
              <a:ext uri="{FF2B5EF4-FFF2-40B4-BE49-F238E27FC236}">
                <a16:creationId xmlns:a16="http://schemas.microsoft.com/office/drawing/2014/main" id="{5A7AA264-A344-4201-80AE-0DB62FDC9517}"/>
              </a:ext>
            </a:extLst>
          </p:cNvPr>
          <p:cNvGrpSpPr/>
          <p:nvPr/>
        </p:nvGrpSpPr>
        <p:grpSpPr>
          <a:xfrm>
            <a:off x="9084850" y="6310451"/>
            <a:ext cx="4261002" cy="4644409"/>
            <a:chOff x="8997798" y="3390224"/>
            <a:chExt cx="6182821" cy="7025811"/>
          </a:xfrm>
        </p:grpSpPr>
        <p:sp>
          <p:nvSpPr>
            <p:cNvPr id="72" name="Freeform 29">
              <a:extLst>
                <a:ext uri="{FF2B5EF4-FFF2-40B4-BE49-F238E27FC236}">
                  <a16:creationId xmlns:a16="http://schemas.microsoft.com/office/drawing/2014/main" id="{F0843F49-80A3-4232-BC22-A05E97133A91}"/>
                </a:ext>
              </a:extLst>
            </p:cNvPr>
            <p:cNvSpPr/>
            <p:nvPr/>
          </p:nvSpPr>
          <p:spPr>
            <a:xfrm rot="21315262">
              <a:off x="11941239" y="3831566"/>
              <a:ext cx="3130018" cy="4593886"/>
            </a:xfrm>
            <a:custGeom>
              <a:avLst/>
              <a:gdLst/>
              <a:ahLst/>
              <a:cxnLst>
                <a:cxn ang="0">
                  <a:pos x="wd2" y="hd2"/>
                </a:cxn>
                <a:cxn ang="5400000">
                  <a:pos x="wd2" y="hd2"/>
                </a:cxn>
                <a:cxn ang="10800000">
                  <a:pos x="wd2" y="hd2"/>
                </a:cxn>
                <a:cxn ang="16200000">
                  <a:pos x="wd2" y="hd2"/>
                </a:cxn>
              </a:cxnLst>
              <a:rect l="0" t="0" r="r" b="b"/>
              <a:pathLst>
                <a:path w="21600" h="21600" extrusionOk="0">
                  <a:moveTo>
                    <a:pt x="308" y="0"/>
                  </a:moveTo>
                  <a:cubicBezTo>
                    <a:pt x="12067" y="0"/>
                    <a:pt x="21600" y="6495"/>
                    <a:pt x="21600" y="14507"/>
                  </a:cubicBezTo>
                  <a:cubicBezTo>
                    <a:pt x="21600" y="17011"/>
                    <a:pt x="20669" y="19366"/>
                    <a:pt x="19030" y="21422"/>
                  </a:cubicBezTo>
                  <a:lnTo>
                    <a:pt x="18871" y="21600"/>
                  </a:lnTo>
                  <a:lnTo>
                    <a:pt x="11804" y="18928"/>
                  </a:lnTo>
                  <a:lnTo>
                    <a:pt x="11921" y="18796"/>
                  </a:lnTo>
                  <a:cubicBezTo>
                    <a:pt x="12938" y="17521"/>
                    <a:pt x="13515" y="16060"/>
                    <a:pt x="13515" y="14507"/>
                  </a:cubicBezTo>
                  <a:cubicBezTo>
                    <a:pt x="13515" y="9537"/>
                    <a:pt x="7602" y="5508"/>
                    <a:pt x="308" y="5508"/>
                  </a:cubicBezTo>
                  <a:lnTo>
                    <a:pt x="41" y="5518"/>
                  </a:lnTo>
                  <a:lnTo>
                    <a:pt x="0" y="5"/>
                  </a:lnTo>
                  <a:close/>
                </a:path>
              </a:pathLst>
            </a:custGeom>
            <a:solidFill>
              <a:srgbClr val="CEECFD"/>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73" name="Freeform 40">
              <a:extLst>
                <a:ext uri="{FF2B5EF4-FFF2-40B4-BE49-F238E27FC236}">
                  <a16:creationId xmlns:a16="http://schemas.microsoft.com/office/drawing/2014/main" id="{2B8F7E52-C66B-48A4-B29F-63600716ECB5}"/>
                </a:ext>
              </a:extLst>
            </p:cNvPr>
            <p:cNvSpPr/>
            <p:nvPr/>
          </p:nvSpPr>
          <p:spPr>
            <a:xfrm rot="21315262">
              <a:off x="8997798" y="3954643"/>
              <a:ext cx="6170685" cy="6170685"/>
            </a:xfrm>
            <a:custGeom>
              <a:avLst/>
              <a:gdLst/>
              <a:ahLst/>
              <a:cxnLst>
                <a:cxn ang="0">
                  <a:pos x="wd2" y="hd2"/>
                </a:cxn>
                <a:cxn ang="5400000">
                  <a:pos x="wd2" y="hd2"/>
                </a:cxn>
                <a:cxn ang="10800000">
                  <a:pos x="wd2" y="hd2"/>
                </a:cxn>
                <a:cxn ang="16200000">
                  <a:pos x="wd2" y="hd2"/>
                </a:cxn>
              </a:cxnLst>
              <a:rect l="0" t="0" r="r" b="b"/>
              <a:pathLst>
                <a:path w="21600" h="21600" extrusionOk="0">
                  <a:moveTo>
                    <a:pt x="10165" y="21580"/>
                  </a:moveTo>
                  <a:lnTo>
                    <a:pt x="10799" y="21600"/>
                  </a:lnTo>
                  <a:lnTo>
                    <a:pt x="10244" y="21586"/>
                  </a:lnTo>
                  <a:close/>
                  <a:moveTo>
                    <a:pt x="9533" y="21524"/>
                  </a:moveTo>
                  <a:lnTo>
                    <a:pt x="9969" y="21565"/>
                  </a:lnTo>
                  <a:lnTo>
                    <a:pt x="9696" y="21544"/>
                  </a:lnTo>
                  <a:close/>
                  <a:moveTo>
                    <a:pt x="8889" y="21428"/>
                  </a:moveTo>
                  <a:lnTo>
                    <a:pt x="9317" y="21496"/>
                  </a:lnTo>
                  <a:lnTo>
                    <a:pt x="9155" y="21476"/>
                  </a:lnTo>
                  <a:close/>
                  <a:moveTo>
                    <a:pt x="8519" y="21354"/>
                  </a:moveTo>
                  <a:lnTo>
                    <a:pt x="8699" y="21394"/>
                  </a:lnTo>
                  <a:lnTo>
                    <a:pt x="8623" y="21381"/>
                  </a:lnTo>
                  <a:close/>
                  <a:moveTo>
                    <a:pt x="7543" y="21098"/>
                  </a:moveTo>
                  <a:lnTo>
                    <a:pt x="7691" y="21141"/>
                  </a:lnTo>
                  <a:lnTo>
                    <a:pt x="7588" y="21114"/>
                  </a:lnTo>
                  <a:close/>
                  <a:moveTo>
                    <a:pt x="6494" y="20702"/>
                  </a:moveTo>
                  <a:lnTo>
                    <a:pt x="6678" y="20781"/>
                  </a:lnTo>
                  <a:lnTo>
                    <a:pt x="6596" y="20751"/>
                  </a:lnTo>
                  <a:close/>
                  <a:moveTo>
                    <a:pt x="4692" y="19704"/>
                  </a:moveTo>
                  <a:lnTo>
                    <a:pt x="4857" y="19813"/>
                  </a:lnTo>
                  <a:lnTo>
                    <a:pt x="4762" y="19756"/>
                  </a:lnTo>
                  <a:close/>
                  <a:moveTo>
                    <a:pt x="3853" y="19064"/>
                  </a:moveTo>
                  <a:lnTo>
                    <a:pt x="3968" y="19162"/>
                  </a:lnTo>
                  <a:lnTo>
                    <a:pt x="3930" y="19134"/>
                  </a:lnTo>
                  <a:close/>
                  <a:moveTo>
                    <a:pt x="3132" y="18402"/>
                  </a:moveTo>
                  <a:lnTo>
                    <a:pt x="3240" y="18506"/>
                  </a:lnTo>
                  <a:lnTo>
                    <a:pt x="3163" y="18437"/>
                  </a:lnTo>
                  <a:close/>
                  <a:moveTo>
                    <a:pt x="2400" y="17581"/>
                  </a:moveTo>
                  <a:lnTo>
                    <a:pt x="2524" y="17734"/>
                  </a:lnTo>
                  <a:lnTo>
                    <a:pt x="2466" y="17670"/>
                  </a:lnTo>
                  <a:close/>
                  <a:moveTo>
                    <a:pt x="10187" y="17468"/>
                  </a:moveTo>
                  <a:lnTo>
                    <a:pt x="10800" y="17499"/>
                  </a:lnTo>
                  <a:lnTo>
                    <a:pt x="11253" y="17483"/>
                  </a:lnTo>
                  <a:lnTo>
                    <a:pt x="11230" y="17486"/>
                  </a:lnTo>
                  <a:cubicBezTo>
                    <a:pt x="11088" y="17495"/>
                    <a:pt x="10945" y="17499"/>
                    <a:pt x="10800" y="17499"/>
                  </a:cubicBezTo>
                  <a:cubicBezTo>
                    <a:pt x="10655" y="17499"/>
                    <a:pt x="10512" y="17495"/>
                    <a:pt x="10370" y="17486"/>
                  </a:cubicBezTo>
                  <a:close/>
                  <a:moveTo>
                    <a:pt x="11681" y="17440"/>
                  </a:moveTo>
                  <a:lnTo>
                    <a:pt x="11653" y="17445"/>
                  </a:lnTo>
                  <a:lnTo>
                    <a:pt x="11400" y="17469"/>
                  </a:lnTo>
                  <a:close/>
                  <a:moveTo>
                    <a:pt x="9780" y="17414"/>
                  </a:moveTo>
                  <a:lnTo>
                    <a:pt x="10059" y="17456"/>
                  </a:lnTo>
                  <a:lnTo>
                    <a:pt x="9947" y="17445"/>
                  </a:lnTo>
                  <a:close/>
                  <a:moveTo>
                    <a:pt x="12523" y="17273"/>
                  </a:moveTo>
                  <a:lnTo>
                    <a:pt x="12474" y="17288"/>
                  </a:lnTo>
                  <a:lnTo>
                    <a:pt x="12408" y="17301"/>
                  </a:lnTo>
                  <a:close/>
                  <a:moveTo>
                    <a:pt x="8999" y="17247"/>
                  </a:moveTo>
                  <a:lnTo>
                    <a:pt x="9256" y="17313"/>
                  </a:lnTo>
                  <a:lnTo>
                    <a:pt x="9126" y="17288"/>
                  </a:lnTo>
                  <a:close/>
                  <a:moveTo>
                    <a:pt x="13315" y="17007"/>
                  </a:moveTo>
                  <a:lnTo>
                    <a:pt x="13256" y="17035"/>
                  </a:lnTo>
                  <a:lnTo>
                    <a:pt x="13201" y="17052"/>
                  </a:lnTo>
                  <a:close/>
                  <a:moveTo>
                    <a:pt x="8280" y="17005"/>
                  </a:moveTo>
                  <a:lnTo>
                    <a:pt x="8499" y="17085"/>
                  </a:lnTo>
                  <a:lnTo>
                    <a:pt x="8344" y="17035"/>
                  </a:lnTo>
                  <a:close/>
                  <a:moveTo>
                    <a:pt x="7607" y="16691"/>
                  </a:moveTo>
                  <a:lnTo>
                    <a:pt x="7607" y="16691"/>
                  </a:lnTo>
                  <a:lnTo>
                    <a:pt x="7607" y="16691"/>
                  </a:lnTo>
                  <a:lnTo>
                    <a:pt x="7607" y="16691"/>
                  </a:lnTo>
                  <a:close/>
                  <a:moveTo>
                    <a:pt x="6796" y="16162"/>
                  </a:moveTo>
                  <a:lnTo>
                    <a:pt x="6980" y="16300"/>
                  </a:lnTo>
                  <a:lnTo>
                    <a:pt x="6922" y="16263"/>
                  </a:lnTo>
                  <a:close/>
                  <a:moveTo>
                    <a:pt x="6206" y="15667"/>
                  </a:moveTo>
                  <a:lnTo>
                    <a:pt x="6396" y="15839"/>
                  </a:lnTo>
                  <a:lnTo>
                    <a:pt x="6296" y="15759"/>
                  </a:lnTo>
                  <a:close/>
                  <a:moveTo>
                    <a:pt x="5693" y="15129"/>
                  </a:moveTo>
                  <a:lnTo>
                    <a:pt x="5847" y="15299"/>
                  </a:lnTo>
                  <a:lnTo>
                    <a:pt x="5734" y="15184"/>
                  </a:lnTo>
                  <a:close/>
                  <a:moveTo>
                    <a:pt x="5245" y="14545"/>
                  </a:moveTo>
                  <a:lnTo>
                    <a:pt x="5245" y="14546"/>
                  </a:lnTo>
                  <a:lnTo>
                    <a:pt x="5245" y="14546"/>
                  </a:lnTo>
                  <a:lnTo>
                    <a:pt x="5245" y="14546"/>
                  </a:lnTo>
                  <a:close/>
                  <a:moveTo>
                    <a:pt x="4943" y="14049"/>
                  </a:moveTo>
                  <a:lnTo>
                    <a:pt x="5245" y="14545"/>
                  </a:lnTo>
                  <a:lnTo>
                    <a:pt x="4988" y="14135"/>
                  </a:lnTo>
                  <a:close/>
                  <a:moveTo>
                    <a:pt x="21600" y="10801"/>
                  </a:moveTo>
                  <a:lnTo>
                    <a:pt x="21593" y="11091"/>
                  </a:lnTo>
                  <a:lnTo>
                    <a:pt x="21591" y="11091"/>
                  </a:lnTo>
                  <a:close/>
                  <a:moveTo>
                    <a:pt x="17499" y="10799"/>
                  </a:moveTo>
                  <a:lnTo>
                    <a:pt x="17499" y="10800"/>
                  </a:lnTo>
                  <a:lnTo>
                    <a:pt x="17490" y="11091"/>
                  </a:lnTo>
                  <a:lnTo>
                    <a:pt x="17484" y="11091"/>
                  </a:lnTo>
                  <a:lnTo>
                    <a:pt x="17499" y="10800"/>
                  </a:lnTo>
                  <a:close/>
                  <a:moveTo>
                    <a:pt x="17467" y="10154"/>
                  </a:moveTo>
                  <a:lnTo>
                    <a:pt x="17473" y="10200"/>
                  </a:lnTo>
                  <a:lnTo>
                    <a:pt x="17499" y="10799"/>
                  </a:lnTo>
                  <a:close/>
                  <a:moveTo>
                    <a:pt x="17439" y="9947"/>
                  </a:moveTo>
                  <a:lnTo>
                    <a:pt x="17465" y="10115"/>
                  </a:lnTo>
                  <a:lnTo>
                    <a:pt x="17467" y="10154"/>
                  </a:lnTo>
                  <a:close/>
                  <a:moveTo>
                    <a:pt x="17375" y="9525"/>
                  </a:moveTo>
                  <a:lnTo>
                    <a:pt x="17395" y="9614"/>
                  </a:lnTo>
                  <a:lnTo>
                    <a:pt x="17439" y="9947"/>
                  </a:lnTo>
                  <a:close/>
                  <a:moveTo>
                    <a:pt x="17321" y="9288"/>
                  </a:moveTo>
                  <a:lnTo>
                    <a:pt x="17363" y="9450"/>
                  </a:lnTo>
                  <a:lnTo>
                    <a:pt x="17375" y="9525"/>
                  </a:lnTo>
                  <a:close/>
                  <a:moveTo>
                    <a:pt x="17225" y="8914"/>
                  </a:moveTo>
                  <a:lnTo>
                    <a:pt x="17267" y="9046"/>
                  </a:lnTo>
                  <a:lnTo>
                    <a:pt x="17321" y="9288"/>
                  </a:lnTo>
                  <a:close/>
                  <a:moveTo>
                    <a:pt x="17149" y="8675"/>
                  </a:moveTo>
                  <a:lnTo>
                    <a:pt x="17198" y="8808"/>
                  </a:lnTo>
                  <a:lnTo>
                    <a:pt x="17225" y="8914"/>
                  </a:lnTo>
                  <a:close/>
                  <a:moveTo>
                    <a:pt x="17021" y="8323"/>
                  </a:moveTo>
                  <a:lnTo>
                    <a:pt x="17093" y="8497"/>
                  </a:lnTo>
                  <a:lnTo>
                    <a:pt x="17149" y="8675"/>
                  </a:lnTo>
                  <a:close/>
                  <a:moveTo>
                    <a:pt x="16925" y="8094"/>
                  </a:moveTo>
                  <a:lnTo>
                    <a:pt x="16973" y="8192"/>
                  </a:lnTo>
                  <a:lnTo>
                    <a:pt x="17021" y="8323"/>
                  </a:lnTo>
                  <a:close/>
                  <a:moveTo>
                    <a:pt x="16761" y="7752"/>
                  </a:moveTo>
                  <a:lnTo>
                    <a:pt x="16873" y="7969"/>
                  </a:lnTo>
                  <a:lnTo>
                    <a:pt x="16925" y="8094"/>
                  </a:lnTo>
                  <a:close/>
                  <a:moveTo>
                    <a:pt x="16652" y="7544"/>
                  </a:moveTo>
                  <a:lnTo>
                    <a:pt x="16691" y="7607"/>
                  </a:lnTo>
                  <a:lnTo>
                    <a:pt x="16761" y="7752"/>
                  </a:lnTo>
                  <a:close/>
                  <a:moveTo>
                    <a:pt x="16439" y="7192"/>
                  </a:moveTo>
                  <a:lnTo>
                    <a:pt x="16612" y="7465"/>
                  </a:lnTo>
                  <a:lnTo>
                    <a:pt x="16652" y="7544"/>
                  </a:lnTo>
                  <a:close/>
                  <a:moveTo>
                    <a:pt x="16333" y="7025"/>
                  </a:moveTo>
                  <a:lnTo>
                    <a:pt x="16355" y="7054"/>
                  </a:lnTo>
                  <a:lnTo>
                    <a:pt x="16439" y="7192"/>
                  </a:lnTo>
                  <a:close/>
                  <a:moveTo>
                    <a:pt x="15969" y="6539"/>
                  </a:moveTo>
                  <a:lnTo>
                    <a:pt x="16310" y="6988"/>
                  </a:lnTo>
                  <a:lnTo>
                    <a:pt x="16333" y="7025"/>
                  </a:lnTo>
                  <a:close/>
                  <a:moveTo>
                    <a:pt x="15958" y="6526"/>
                  </a:moveTo>
                  <a:lnTo>
                    <a:pt x="15969" y="6539"/>
                  </a:lnTo>
                  <a:lnTo>
                    <a:pt x="15969" y="6539"/>
                  </a:lnTo>
                  <a:lnTo>
                    <a:pt x="15969" y="6539"/>
                  </a:lnTo>
                  <a:close/>
                  <a:moveTo>
                    <a:pt x="15537" y="6063"/>
                  </a:moveTo>
                  <a:lnTo>
                    <a:pt x="15958" y="6526"/>
                  </a:lnTo>
                  <a:lnTo>
                    <a:pt x="15537" y="6063"/>
                  </a:lnTo>
                  <a:close/>
                  <a:moveTo>
                    <a:pt x="17670" y="2466"/>
                  </a:moveTo>
                  <a:lnTo>
                    <a:pt x="17670" y="2466"/>
                  </a:lnTo>
                  <a:cubicBezTo>
                    <a:pt x="17937" y="2686"/>
                    <a:pt x="18192" y="2919"/>
                    <a:pt x="18437" y="3163"/>
                  </a:cubicBezTo>
                  <a:lnTo>
                    <a:pt x="17670" y="2466"/>
                  </a:lnTo>
                  <a:close/>
                  <a:moveTo>
                    <a:pt x="16887" y="1881"/>
                  </a:moveTo>
                  <a:lnTo>
                    <a:pt x="16946" y="1918"/>
                  </a:lnTo>
                  <a:lnTo>
                    <a:pt x="17670" y="2466"/>
                  </a:lnTo>
                  <a:close/>
                  <a:moveTo>
                    <a:pt x="16617" y="1710"/>
                  </a:moveTo>
                  <a:lnTo>
                    <a:pt x="16838" y="1844"/>
                  </a:lnTo>
                  <a:lnTo>
                    <a:pt x="16887" y="1881"/>
                  </a:lnTo>
                  <a:close/>
                  <a:moveTo>
                    <a:pt x="16050" y="1365"/>
                  </a:moveTo>
                  <a:lnTo>
                    <a:pt x="16176" y="1431"/>
                  </a:lnTo>
                  <a:lnTo>
                    <a:pt x="16617" y="1710"/>
                  </a:lnTo>
                  <a:close/>
                  <a:moveTo>
                    <a:pt x="15713" y="1190"/>
                  </a:moveTo>
                  <a:lnTo>
                    <a:pt x="15948" y="1304"/>
                  </a:lnTo>
                  <a:lnTo>
                    <a:pt x="16050" y="1365"/>
                  </a:lnTo>
                  <a:close/>
                  <a:moveTo>
                    <a:pt x="15163" y="925"/>
                  </a:moveTo>
                  <a:lnTo>
                    <a:pt x="15364" y="1009"/>
                  </a:lnTo>
                  <a:lnTo>
                    <a:pt x="15713" y="1190"/>
                  </a:lnTo>
                  <a:close/>
                  <a:moveTo>
                    <a:pt x="14793" y="771"/>
                  </a:moveTo>
                  <a:lnTo>
                    <a:pt x="15004" y="849"/>
                  </a:lnTo>
                  <a:lnTo>
                    <a:pt x="15163" y="925"/>
                  </a:lnTo>
                  <a:close/>
                  <a:moveTo>
                    <a:pt x="14226" y="564"/>
                  </a:moveTo>
                  <a:lnTo>
                    <a:pt x="14513" y="655"/>
                  </a:lnTo>
                  <a:lnTo>
                    <a:pt x="14793" y="771"/>
                  </a:lnTo>
                  <a:close/>
                  <a:moveTo>
                    <a:pt x="13841" y="442"/>
                  </a:moveTo>
                  <a:lnTo>
                    <a:pt x="14012" y="486"/>
                  </a:lnTo>
                  <a:lnTo>
                    <a:pt x="14226" y="564"/>
                  </a:lnTo>
                  <a:close/>
                  <a:moveTo>
                    <a:pt x="13238" y="287"/>
                  </a:moveTo>
                  <a:lnTo>
                    <a:pt x="13628" y="374"/>
                  </a:lnTo>
                  <a:lnTo>
                    <a:pt x="13841" y="442"/>
                  </a:lnTo>
                  <a:close/>
                  <a:moveTo>
                    <a:pt x="12787" y="186"/>
                  </a:moveTo>
                  <a:lnTo>
                    <a:pt x="12977" y="219"/>
                  </a:lnTo>
                  <a:lnTo>
                    <a:pt x="13238" y="287"/>
                  </a:lnTo>
                  <a:close/>
                  <a:moveTo>
                    <a:pt x="12636" y="159"/>
                  </a:moveTo>
                  <a:lnTo>
                    <a:pt x="12712" y="169"/>
                  </a:lnTo>
                  <a:lnTo>
                    <a:pt x="12787" y="186"/>
                  </a:lnTo>
                  <a:close/>
                  <a:moveTo>
                    <a:pt x="11813" y="49"/>
                  </a:moveTo>
                  <a:lnTo>
                    <a:pt x="11904" y="56"/>
                  </a:lnTo>
                  <a:cubicBezTo>
                    <a:pt x="12086" y="74"/>
                    <a:pt x="12266" y="97"/>
                    <a:pt x="12445" y="124"/>
                  </a:cubicBezTo>
                  <a:lnTo>
                    <a:pt x="12636" y="159"/>
                  </a:lnTo>
                  <a:close/>
                  <a:moveTo>
                    <a:pt x="11686" y="39"/>
                  </a:moveTo>
                  <a:lnTo>
                    <a:pt x="11768" y="43"/>
                  </a:lnTo>
                  <a:lnTo>
                    <a:pt x="11813" y="49"/>
                  </a:lnTo>
                  <a:close/>
                  <a:moveTo>
                    <a:pt x="10800" y="0"/>
                  </a:moveTo>
                  <a:cubicBezTo>
                    <a:pt x="10986" y="0"/>
                    <a:pt x="11172" y="5"/>
                    <a:pt x="11356" y="14"/>
                  </a:cubicBezTo>
                  <a:lnTo>
                    <a:pt x="11686" y="39"/>
                  </a:lnTo>
                  <a:lnTo>
                    <a:pt x="10800" y="0"/>
                  </a:lnTo>
                  <a:lnTo>
                    <a:pt x="10644" y="4"/>
                  </a:lnTo>
                  <a:lnTo>
                    <a:pt x="10665" y="4108"/>
                  </a:lnTo>
                  <a:lnTo>
                    <a:pt x="10115" y="4135"/>
                  </a:lnTo>
                  <a:cubicBezTo>
                    <a:pt x="6737" y="4478"/>
                    <a:pt x="4101" y="7331"/>
                    <a:pt x="4101" y="10800"/>
                  </a:cubicBezTo>
                  <a:cubicBezTo>
                    <a:pt x="4101" y="11841"/>
                    <a:pt x="4338" y="12826"/>
                    <a:pt x="4761" y="13704"/>
                  </a:cubicBezTo>
                  <a:lnTo>
                    <a:pt x="4943" y="14049"/>
                  </a:lnTo>
                  <a:lnTo>
                    <a:pt x="4912" y="13997"/>
                  </a:lnTo>
                  <a:lnTo>
                    <a:pt x="1323" y="15980"/>
                  </a:lnTo>
                  <a:lnTo>
                    <a:pt x="1304" y="15948"/>
                  </a:lnTo>
                  <a:cubicBezTo>
                    <a:pt x="472" y="14418"/>
                    <a:pt x="0" y="12664"/>
                    <a:pt x="0" y="10800"/>
                  </a:cubicBezTo>
                  <a:cubicBezTo>
                    <a:pt x="0" y="4835"/>
                    <a:pt x="4835" y="0"/>
                    <a:pt x="10800" y="0"/>
                  </a:cubicBezTo>
                  <a:close/>
                </a:path>
              </a:pathLst>
            </a:custGeom>
            <a:solidFill>
              <a:srgbClr val="AAC6FA"/>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74" name="Freeform 24">
              <a:extLst>
                <a:ext uri="{FF2B5EF4-FFF2-40B4-BE49-F238E27FC236}">
                  <a16:creationId xmlns:a16="http://schemas.microsoft.com/office/drawing/2014/main" id="{CD734E46-CFBC-4254-B4F5-8F0D64EA0D8A}"/>
                </a:ext>
              </a:extLst>
            </p:cNvPr>
            <p:cNvSpPr/>
            <p:nvPr/>
          </p:nvSpPr>
          <p:spPr>
            <a:xfrm rot="19934572">
              <a:off x="9030434" y="6233186"/>
              <a:ext cx="5500965" cy="4182849"/>
            </a:xfrm>
            <a:custGeom>
              <a:avLst/>
              <a:gdLst/>
              <a:ahLst/>
              <a:cxnLst>
                <a:cxn ang="0">
                  <a:pos x="wd2" y="hd2"/>
                </a:cxn>
                <a:cxn ang="5400000">
                  <a:pos x="wd2" y="hd2"/>
                </a:cxn>
                <a:cxn ang="10800000">
                  <a:pos x="wd2" y="hd2"/>
                </a:cxn>
                <a:cxn ang="16200000">
                  <a:pos x="wd2" y="hd2"/>
                </a:cxn>
              </a:cxnLst>
              <a:rect l="0" t="0" r="r" b="b"/>
              <a:pathLst>
                <a:path w="21600" h="20756" extrusionOk="0">
                  <a:moveTo>
                    <a:pt x="4429" y="0"/>
                  </a:moveTo>
                  <a:lnTo>
                    <a:pt x="8857" y="7159"/>
                  </a:lnTo>
                  <a:lnTo>
                    <a:pt x="6825" y="7159"/>
                  </a:lnTo>
                  <a:lnTo>
                    <a:pt x="6836" y="7251"/>
                  </a:lnTo>
                  <a:cubicBezTo>
                    <a:pt x="7297" y="10243"/>
                    <a:pt x="8889" y="12902"/>
                    <a:pt x="11276" y="14183"/>
                  </a:cubicBezTo>
                  <a:cubicBezTo>
                    <a:pt x="13664" y="15465"/>
                    <a:pt x="16282" y="15066"/>
                    <a:pt x="18307" y="13408"/>
                  </a:cubicBezTo>
                  <a:lnTo>
                    <a:pt x="18778" y="12980"/>
                  </a:lnTo>
                  <a:lnTo>
                    <a:pt x="21600" y="17568"/>
                  </a:lnTo>
                  <a:lnTo>
                    <a:pt x="20812" y="18284"/>
                  </a:lnTo>
                  <a:cubicBezTo>
                    <a:pt x="17549" y="20957"/>
                    <a:pt x="13327" y="21600"/>
                    <a:pt x="9478" y="19534"/>
                  </a:cubicBezTo>
                  <a:cubicBezTo>
                    <a:pt x="5629" y="17468"/>
                    <a:pt x="3064" y="13182"/>
                    <a:pt x="2319" y="8358"/>
                  </a:cubicBezTo>
                  <a:lnTo>
                    <a:pt x="2181" y="7159"/>
                  </a:lnTo>
                  <a:lnTo>
                    <a:pt x="0" y="7159"/>
                  </a:lnTo>
                  <a:close/>
                </a:path>
              </a:pathLst>
            </a:custGeom>
            <a:solidFill>
              <a:srgbClr val="DBC6F8"/>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75" name="Triangle 11">
              <a:extLst>
                <a:ext uri="{FF2B5EF4-FFF2-40B4-BE49-F238E27FC236}">
                  <a16:creationId xmlns:a16="http://schemas.microsoft.com/office/drawing/2014/main" id="{31CAFF0E-402A-4110-B3AF-491EE7178508}"/>
                </a:ext>
              </a:extLst>
            </p:cNvPr>
            <p:cNvSpPr/>
            <p:nvPr/>
          </p:nvSpPr>
          <p:spPr>
            <a:xfrm rot="12452980">
              <a:off x="12924970" y="7888714"/>
              <a:ext cx="2255649" cy="1442700"/>
            </a:xfrm>
            <a:prstGeom prst="triangle">
              <a:avLst/>
            </a:prstGeom>
            <a:solidFill>
              <a:srgbClr val="CEECFD"/>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sp>
          <p:nvSpPr>
            <p:cNvPr id="76" name="Triangle 8">
              <a:extLst>
                <a:ext uri="{FF2B5EF4-FFF2-40B4-BE49-F238E27FC236}">
                  <a16:creationId xmlns:a16="http://schemas.microsoft.com/office/drawing/2014/main" id="{DFC8ABBA-EB32-44F5-8B3B-075232B4319B}"/>
                </a:ext>
              </a:extLst>
            </p:cNvPr>
            <p:cNvSpPr/>
            <p:nvPr/>
          </p:nvSpPr>
          <p:spPr>
            <a:xfrm rot="5360706">
              <a:off x="11339606" y="3796699"/>
              <a:ext cx="2255649" cy="1442700"/>
            </a:xfrm>
            <a:prstGeom prst="triangle">
              <a:avLst/>
            </a:prstGeom>
            <a:solidFill>
              <a:srgbClr val="AAC6FA"/>
            </a:solidFill>
            <a:ln w="12700">
              <a:miter lim="400000"/>
            </a:ln>
          </p:spPr>
          <p:txBody>
            <a:bodyPr lIns="45718" tIns="45718" rIns="45718" bIns="45718" anchor="ctr"/>
            <a:lstStyle/>
            <a:p>
              <a:pPr algn="l" defTabSz="1828891">
                <a:defRPr sz="3600" b="0">
                  <a:solidFill>
                    <a:srgbClr val="1C1F25"/>
                  </a:solidFill>
                  <a:latin typeface="Calibri"/>
                  <a:ea typeface="Calibri"/>
                  <a:cs typeface="Calibri"/>
                  <a:sym typeface="Calibri"/>
                </a:defRPr>
              </a:pPr>
              <a:endParaRPr/>
            </a:p>
          </p:txBody>
        </p:sp>
      </p:grpSp>
    </p:spTree>
    <p:extLst>
      <p:ext uri="{BB962C8B-B14F-4D97-AF65-F5344CB8AC3E}">
        <p14:creationId xmlns:p14="http://schemas.microsoft.com/office/powerpoint/2010/main" val="48959865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BF766546-B351-44BF-9C4D-CBB4DAAF7102}"/>
              </a:ext>
            </a:extLst>
          </p:cNvPr>
          <p:cNvPicPr>
            <a:picLocks noChangeAspect="1"/>
          </p:cNvPicPr>
          <p:nvPr/>
        </p:nvPicPr>
        <p:blipFill rotWithShape="1">
          <a:blip r:embed="rId3">
            <a:extLst>
              <a:ext uri="{28A0092B-C50C-407E-A947-70E740481C1C}">
                <a14:useLocalDpi xmlns:a14="http://schemas.microsoft.com/office/drawing/2010/main" val="0"/>
              </a:ext>
            </a:extLst>
          </a:blip>
          <a:srcRect b="29730"/>
          <a:stretch/>
        </p:blipFill>
        <p:spPr>
          <a:xfrm>
            <a:off x="18551934" y="2344226"/>
            <a:ext cx="3377759" cy="3450756"/>
          </a:xfrm>
          <a:prstGeom prst="rect">
            <a:avLst/>
          </a:prstGeom>
        </p:spPr>
      </p:pic>
      <p:pic>
        <p:nvPicPr>
          <p:cNvPr id="25" name="Picture 24">
            <a:extLst>
              <a:ext uri="{FF2B5EF4-FFF2-40B4-BE49-F238E27FC236}">
                <a16:creationId xmlns:a16="http://schemas.microsoft.com/office/drawing/2014/main" id="{B13F90D6-AE25-4D24-8B86-4A05CF335E1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014" t="18953" r="34038" b="16099"/>
          <a:stretch/>
        </p:blipFill>
        <p:spPr>
          <a:xfrm>
            <a:off x="14408751" y="2380206"/>
            <a:ext cx="3351320" cy="3351320"/>
          </a:xfrm>
          <a:prstGeom prst="rect">
            <a:avLst/>
          </a:prstGeom>
        </p:spPr>
      </p:pic>
      <p:sp>
        <p:nvSpPr>
          <p:cNvPr id="3" name="Anderson">
            <a:extLst>
              <a:ext uri="{FF2B5EF4-FFF2-40B4-BE49-F238E27FC236}">
                <a16:creationId xmlns:a16="http://schemas.microsoft.com/office/drawing/2014/main" id="{C2D5FDB4-BD8C-4E19-B77D-98BF5DD8AF2C}"/>
              </a:ext>
            </a:extLst>
          </p:cNvPr>
          <p:cNvSpPr txBox="1"/>
          <p:nvPr/>
        </p:nvSpPr>
        <p:spPr>
          <a:xfrm>
            <a:off x="14428672" y="6026026"/>
            <a:ext cx="2834109"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lgn="l">
              <a:lnSpc>
                <a:spcPct val="120000"/>
              </a:lnSpc>
              <a:defRPr sz="4000" b="0">
                <a:solidFill>
                  <a:srgbClr val="1C1F25"/>
                </a:solidFill>
                <a:latin typeface="Abel"/>
                <a:ea typeface="Abel"/>
                <a:cs typeface="Abel"/>
                <a:sym typeface="Abel"/>
              </a:defRPr>
            </a:lvl1pPr>
          </a:lstStyle>
          <a:p>
            <a:pPr marL="0" marR="0" lvl="0" indent="0" algn="l" defTabSz="825500" rtl="0" eaLnBrk="1" fontAlgn="auto" latinLnBrk="0" hangingPunct="0">
              <a:lnSpc>
                <a:spcPct val="120000"/>
              </a:lnSpc>
              <a:spcBef>
                <a:spcPts val="0"/>
              </a:spcBef>
              <a:spcAft>
                <a:spcPts val="0"/>
              </a:spcAft>
              <a:buClrTx/>
              <a:buSzTx/>
              <a:buFontTx/>
              <a:buNone/>
              <a:tabLst/>
              <a:defRPr/>
            </a:pPr>
            <a:r>
              <a:rPr kumimoji="0" lang="en-US" sz="4000" b="0" i="0" u="none" strike="noStrike" kern="0" cap="none" spc="0" normalizeH="0" baseline="0" noProof="0" dirty="0">
                <a:ln>
                  <a:noFill/>
                </a:ln>
                <a:solidFill>
                  <a:srgbClr val="1C1F25"/>
                </a:solidFill>
                <a:effectLst/>
                <a:uLnTx/>
                <a:uFillTx/>
                <a:latin typeface="Abel"/>
                <a:sym typeface="Abel"/>
              </a:rPr>
              <a:t>Ningjing Tang</a:t>
            </a:r>
            <a:endParaRPr kumimoji="0" sz="4000" b="0" i="0" u="none" strike="noStrike" kern="0" cap="none" spc="0" normalizeH="0" baseline="0" noProof="0" dirty="0">
              <a:ln>
                <a:noFill/>
              </a:ln>
              <a:solidFill>
                <a:srgbClr val="1C1F25"/>
              </a:solidFill>
              <a:effectLst/>
              <a:uLnTx/>
              <a:uFillTx/>
              <a:latin typeface="Abel"/>
              <a:sym typeface="Abel"/>
            </a:endParaRPr>
          </a:p>
        </p:txBody>
      </p:sp>
      <p:sp>
        <p:nvSpPr>
          <p:cNvPr id="4" name="Seamlessly evisculate services…">
            <a:extLst>
              <a:ext uri="{FF2B5EF4-FFF2-40B4-BE49-F238E27FC236}">
                <a16:creationId xmlns:a16="http://schemas.microsoft.com/office/drawing/2014/main" id="{2C2003B1-57EA-42FA-B3AF-B86D359ED86E}"/>
              </a:ext>
            </a:extLst>
          </p:cNvPr>
          <p:cNvSpPr txBox="1"/>
          <p:nvPr/>
        </p:nvSpPr>
        <p:spPr>
          <a:xfrm>
            <a:off x="14393081" y="6749621"/>
            <a:ext cx="2317942" cy="4099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marL="0" marR="0" lvl="0" indent="0" algn="l" defTabSz="825500" rtl="0" eaLnBrk="1" fontAlgn="auto" latinLnBrk="0" hangingPunct="0">
              <a:lnSpc>
                <a:spcPct val="150000"/>
              </a:lnSpc>
              <a:spcBef>
                <a:spcPts val="0"/>
              </a:spcBef>
              <a:spcAft>
                <a:spcPts val="0"/>
              </a:spcAft>
              <a:buClrTx/>
              <a:buSzTx/>
              <a:buFontTx/>
              <a:buNone/>
              <a:tabLst/>
              <a:defRPr sz="2000" b="0">
                <a:solidFill>
                  <a:srgbClr val="6A6E77"/>
                </a:solidFill>
                <a:latin typeface="Work Sans Light"/>
                <a:ea typeface="Work Sans Light"/>
                <a:cs typeface="Work Sans Light"/>
                <a:sym typeface="Work Sans Light"/>
              </a:defRPr>
            </a:pPr>
            <a:r>
              <a:rPr kumimoji="0" lang="en-US" sz="2000" b="0" i="0" u="none" strike="noStrike" kern="0" cap="none" spc="0" normalizeH="0" baseline="0" noProof="0" dirty="0">
                <a:ln>
                  <a:noFill/>
                </a:ln>
                <a:solidFill>
                  <a:srgbClr val="6A6E77"/>
                </a:solidFill>
                <a:effectLst/>
                <a:uLnTx/>
                <a:uFillTx/>
                <a:latin typeface="Work Sans Light"/>
                <a:sym typeface="Work Sans Light"/>
              </a:rPr>
              <a:t>Tsinghua University</a:t>
            </a:r>
          </a:p>
        </p:txBody>
      </p:sp>
      <p:sp>
        <p:nvSpPr>
          <p:cNvPr id="5" name="Team Slide">
            <a:extLst>
              <a:ext uri="{FF2B5EF4-FFF2-40B4-BE49-F238E27FC236}">
                <a16:creationId xmlns:a16="http://schemas.microsoft.com/office/drawing/2014/main" id="{E7A47983-AD35-4D83-A0F7-49893ACC0A98}"/>
              </a:ext>
            </a:extLst>
          </p:cNvPr>
          <p:cNvSpPr txBox="1"/>
          <p:nvPr/>
        </p:nvSpPr>
        <p:spPr>
          <a:xfrm>
            <a:off x="2414719" y="2344225"/>
            <a:ext cx="11692303" cy="37918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t">
            <a:spAutoFit/>
          </a:bodyPr>
          <a:lstStyle>
            <a:lvl1pPr algn="l">
              <a:lnSpc>
                <a:spcPct val="120000"/>
              </a:lnSpc>
              <a:defRPr sz="7000" b="0">
                <a:solidFill>
                  <a:srgbClr val="1C1F25"/>
                </a:solidFill>
                <a:latin typeface="Abel"/>
                <a:ea typeface="Abel"/>
                <a:cs typeface="Abel"/>
                <a:sym typeface="Abel"/>
              </a:defRPr>
            </a:lvl1pPr>
          </a:lstStyle>
          <a:p>
            <a:pPr marL="0" marR="0" lvl="0" indent="0" algn="l" defTabSz="825500" rtl="0" eaLnBrk="1" fontAlgn="auto" latinLnBrk="0" hangingPunct="0">
              <a:lnSpc>
                <a:spcPct val="120000"/>
              </a:lnSpc>
              <a:spcBef>
                <a:spcPts val="0"/>
              </a:spcBef>
              <a:spcAft>
                <a:spcPts val="0"/>
              </a:spcAft>
              <a:buClrTx/>
              <a:buSzTx/>
              <a:buFontTx/>
              <a:buNone/>
              <a:tabLst/>
              <a:defRPr/>
            </a:pPr>
            <a:r>
              <a:rPr kumimoji="0" lang="en-US" sz="7000" b="0" i="0" u="none" strike="noStrike" kern="0" cap="none" spc="0" normalizeH="0" baseline="0" noProof="0" dirty="0">
                <a:ln>
                  <a:noFill/>
                </a:ln>
                <a:solidFill>
                  <a:srgbClr val="1C1F25"/>
                </a:solidFill>
                <a:effectLst/>
                <a:uLnTx/>
                <a:uFillTx/>
                <a:latin typeface="Abel"/>
                <a:sym typeface="Abel"/>
              </a:rPr>
              <a:t>Taking better care of the family;</a:t>
            </a:r>
          </a:p>
          <a:p>
            <a:pPr marL="0" marR="0" lvl="0" indent="0" algn="l" defTabSz="825500" rtl="0" eaLnBrk="1" fontAlgn="auto" latinLnBrk="0" hangingPunct="0">
              <a:lnSpc>
                <a:spcPct val="120000"/>
              </a:lnSpc>
              <a:spcBef>
                <a:spcPts val="0"/>
              </a:spcBef>
              <a:spcAft>
                <a:spcPts val="0"/>
              </a:spcAft>
              <a:buClrTx/>
              <a:buSzTx/>
              <a:buFontTx/>
              <a:buNone/>
              <a:tabLst/>
              <a:defRPr/>
            </a:pPr>
            <a:r>
              <a:rPr lang="en-US" dirty="0"/>
              <a:t>Seeking</a:t>
            </a:r>
            <a:r>
              <a:rPr kumimoji="0" lang="en-US" sz="7000" b="0" i="0" u="none" strike="noStrike" kern="0" cap="none" spc="0" normalizeH="0" baseline="0" noProof="0" dirty="0">
                <a:ln>
                  <a:noFill/>
                </a:ln>
                <a:solidFill>
                  <a:srgbClr val="1C1F25"/>
                </a:solidFill>
                <a:effectLst/>
                <a:uLnTx/>
                <a:uFillTx/>
                <a:latin typeface="Abel"/>
                <a:sym typeface="Abel"/>
              </a:rPr>
              <a:t> self-independence;</a:t>
            </a:r>
          </a:p>
          <a:p>
            <a:pPr marL="0" marR="0" lvl="0" indent="0" algn="l" defTabSz="825500" rtl="0" eaLnBrk="1" fontAlgn="auto" latinLnBrk="0" hangingPunct="0">
              <a:lnSpc>
                <a:spcPct val="120000"/>
              </a:lnSpc>
              <a:spcBef>
                <a:spcPts val="0"/>
              </a:spcBef>
              <a:spcAft>
                <a:spcPts val="0"/>
              </a:spcAft>
              <a:buClrTx/>
              <a:buSzTx/>
              <a:buFontTx/>
              <a:buNone/>
              <a:tabLst/>
              <a:defRPr/>
            </a:pPr>
            <a:r>
              <a:rPr kumimoji="0" lang="en-US" sz="7000" b="0" i="0" u="none" strike="noStrike" kern="0" cap="none" spc="0" normalizeH="0" baseline="0" noProof="0" dirty="0">
                <a:ln>
                  <a:noFill/>
                </a:ln>
                <a:solidFill>
                  <a:srgbClr val="1C1F25"/>
                </a:solidFill>
                <a:effectLst/>
                <a:uLnTx/>
                <a:uFillTx/>
                <a:latin typeface="Abel"/>
                <a:sym typeface="Abel"/>
              </a:rPr>
              <a:t>Still facing stigmas.</a:t>
            </a:r>
          </a:p>
        </p:txBody>
      </p:sp>
      <p:sp>
        <p:nvSpPr>
          <p:cNvPr id="6" name="Seamlessly evisculate mission services…">
            <a:extLst>
              <a:ext uri="{FF2B5EF4-FFF2-40B4-BE49-F238E27FC236}">
                <a16:creationId xmlns:a16="http://schemas.microsoft.com/office/drawing/2014/main" id="{7EADFB81-3225-4FBD-B351-15BE0A2829E7}"/>
              </a:ext>
            </a:extLst>
          </p:cNvPr>
          <p:cNvSpPr txBox="1"/>
          <p:nvPr/>
        </p:nvSpPr>
        <p:spPr>
          <a:xfrm>
            <a:off x="2361736" y="11417689"/>
            <a:ext cx="5584862" cy="8200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p>
            <a:pPr marL="0" marR="0" lvl="0" indent="0" algn="l" defTabSz="825500" rtl="0" eaLnBrk="1" fontAlgn="auto" latinLnBrk="0" hangingPunct="0">
              <a:lnSpc>
                <a:spcPct val="150000"/>
              </a:lnSpc>
              <a:spcBef>
                <a:spcPts val="0"/>
              </a:spcBef>
              <a:spcAft>
                <a:spcPts val="0"/>
              </a:spcAft>
              <a:buClrTx/>
              <a:buSzTx/>
              <a:buFontTx/>
              <a:buNone/>
              <a:tabLst/>
              <a:defRPr sz="2000" b="0">
                <a:solidFill>
                  <a:srgbClr val="6A6E77"/>
                </a:solidFill>
                <a:latin typeface="Work Sans Light"/>
                <a:ea typeface="Work Sans Light"/>
                <a:cs typeface="Work Sans Light"/>
                <a:sym typeface="Work Sans Light"/>
              </a:defRPr>
            </a:pPr>
            <a:r>
              <a:rPr kumimoji="0" lang="en-US" sz="4000" b="0" i="0" u="none" strike="noStrike" kern="0" cap="none" spc="0" normalizeH="0" baseline="0" noProof="0" dirty="0">
                <a:ln>
                  <a:noFill/>
                </a:ln>
                <a:solidFill>
                  <a:srgbClr val="6A6E77"/>
                </a:solidFill>
                <a:effectLst/>
                <a:uLnTx/>
                <a:uFillTx/>
                <a:latin typeface="Work Sans Light"/>
                <a:sym typeface="Work Sans Light"/>
              </a:rPr>
              <a:t>Thank you for listening!</a:t>
            </a:r>
            <a:endParaRPr kumimoji="0" sz="4000" b="0" i="0" u="none" strike="noStrike" kern="0" cap="none" spc="0" normalizeH="0" baseline="0" noProof="0" dirty="0">
              <a:ln>
                <a:noFill/>
              </a:ln>
              <a:solidFill>
                <a:srgbClr val="6A6E77"/>
              </a:solidFill>
              <a:effectLst/>
              <a:uLnTx/>
              <a:uFillTx/>
              <a:latin typeface="Work Sans Light"/>
              <a:sym typeface="Work Sans Light"/>
            </a:endParaRPr>
          </a:p>
        </p:txBody>
      </p:sp>
      <p:sp>
        <p:nvSpPr>
          <p:cNvPr id="8" name="Anderson">
            <a:extLst>
              <a:ext uri="{FF2B5EF4-FFF2-40B4-BE49-F238E27FC236}">
                <a16:creationId xmlns:a16="http://schemas.microsoft.com/office/drawing/2014/main" id="{3616A3B7-E634-4FB7-852B-A6B661623F5E}"/>
              </a:ext>
            </a:extLst>
          </p:cNvPr>
          <p:cNvSpPr txBox="1"/>
          <p:nvPr/>
        </p:nvSpPr>
        <p:spPr>
          <a:xfrm>
            <a:off x="18595054" y="6111752"/>
            <a:ext cx="1469954"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lgn="l">
              <a:lnSpc>
                <a:spcPct val="120000"/>
              </a:lnSpc>
              <a:defRPr sz="4000" b="0">
                <a:solidFill>
                  <a:srgbClr val="1C1F25"/>
                </a:solidFill>
                <a:latin typeface="Abel"/>
                <a:ea typeface="Abel"/>
                <a:cs typeface="Abel"/>
                <a:sym typeface="Abel"/>
              </a:defRPr>
            </a:lvl1pPr>
          </a:lstStyle>
          <a:p>
            <a:pPr marL="0" marR="0" lvl="0" indent="0" algn="l" defTabSz="825500" rtl="0" eaLnBrk="1" fontAlgn="auto" latinLnBrk="0" hangingPunct="0">
              <a:lnSpc>
                <a:spcPct val="120000"/>
              </a:lnSpc>
              <a:spcBef>
                <a:spcPts val="0"/>
              </a:spcBef>
              <a:spcAft>
                <a:spcPts val="0"/>
              </a:spcAft>
              <a:buClrTx/>
              <a:buSzTx/>
              <a:buFontTx/>
              <a:buNone/>
              <a:tabLst/>
              <a:defRPr/>
            </a:pPr>
            <a:r>
              <a:rPr lang="en-US" dirty="0"/>
              <a:t>Lei Tao</a:t>
            </a:r>
            <a:endParaRPr kumimoji="0" sz="4000" b="0" i="0" u="none" strike="noStrike" kern="0" cap="none" spc="0" normalizeH="0" baseline="0" noProof="0" dirty="0">
              <a:ln>
                <a:noFill/>
              </a:ln>
              <a:solidFill>
                <a:srgbClr val="1C1F25"/>
              </a:solidFill>
              <a:effectLst/>
              <a:uLnTx/>
              <a:uFillTx/>
              <a:latin typeface="Abel"/>
              <a:sym typeface="Abel"/>
            </a:endParaRPr>
          </a:p>
        </p:txBody>
      </p:sp>
      <p:sp>
        <p:nvSpPr>
          <p:cNvPr id="9" name="Seamlessly evisculate services…">
            <a:extLst>
              <a:ext uri="{FF2B5EF4-FFF2-40B4-BE49-F238E27FC236}">
                <a16:creationId xmlns:a16="http://schemas.microsoft.com/office/drawing/2014/main" id="{66A4F627-CCC4-4DE9-B306-8F5143553FA0}"/>
              </a:ext>
            </a:extLst>
          </p:cNvPr>
          <p:cNvSpPr txBox="1"/>
          <p:nvPr/>
        </p:nvSpPr>
        <p:spPr>
          <a:xfrm>
            <a:off x="18559463" y="6749621"/>
            <a:ext cx="3401572" cy="4099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marL="0" marR="0" lvl="0" indent="0" algn="l" defTabSz="825500" rtl="0" eaLnBrk="1" fontAlgn="auto" latinLnBrk="0" hangingPunct="0">
              <a:lnSpc>
                <a:spcPct val="150000"/>
              </a:lnSpc>
              <a:spcBef>
                <a:spcPts val="0"/>
              </a:spcBef>
              <a:spcAft>
                <a:spcPts val="0"/>
              </a:spcAft>
              <a:buClrTx/>
              <a:buSzTx/>
              <a:buFontTx/>
              <a:buNone/>
              <a:tabLst/>
              <a:defRPr sz="2000" b="0">
                <a:solidFill>
                  <a:srgbClr val="6A6E77"/>
                </a:solidFill>
                <a:latin typeface="Work Sans Light"/>
                <a:ea typeface="Work Sans Light"/>
                <a:cs typeface="Work Sans Light"/>
                <a:sym typeface="Work Sans Light"/>
              </a:defRPr>
            </a:pPr>
            <a:r>
              <a:rPr kumimoji="0" lang="en-US" sz="2000" b="0" i="0" u="none" strike="noStrike" kern="0" cap="none" spc="0" normalizeH="0" baseline="0" noProof="0" dirty="0">
                <a:ln>
                  <a:noFill/>
                </a:ln>
                <a:solidFill>
                  <a:srgbClr val="6A6E77"/>
                </a:solidFill>
                <a:effectLst/>
                <a:uLnTx/>
                <a:uFillTx/>
                <a:latin typeface="Work Sans Light"/>
                <a:sym typeface="Work Sans Light"/>
              </a:rPr>
              <a:t>City University of Hong Kong</a:t>
            </a:r>
            <a:endParaRPr kumimoji="0" sz="2000" b="0" i="0" u="none" strike="noStrike" kern="0" cap="none" spc="0" normalizeH="0" baseline="0" noProof="0" dirty="0">
              <a:ln>
                <a:noFill/>
              </a:ln>
              <a:solidFill>
                <a:srgbClr val="6A6E77"/>
              </a:solidFill>
              <a:effectLst/>
              <a:uLnTx/>
              <a:uFillTx/>
              <a:latin typeface="Work Sans Light"/>
              <a:sym typeface="Work Sans Light"/>
            </a:endParaRPr>
          </a:p>
        </p:txBody>
      </p:sp>
      <p:sp>
        <p:nvSpPr>
          <p:cNvPr id="10" name="Anderson">
            <a:extLst>
              <a:ext uri="{FF2B5EF4-FFF2-40B4-BE49-F238E27FC236}">
                <a16:creationId xmlns:a16="http://schemas.microsoft.com/office/drawing/2014/main" id="{45A1BFCE-5695-4D77-A5DE-32B00DCBB09D}"/>
              </a:ext>
            </a:extLst>
          </p:cNvPr>
          <p:cNvSpPr txBox="1"/>
          <p:nvPr/>
        </p:nvSpPr>
        <p:spPr>
          <a:xfrm>
            <a:off x="14428671" y="11394856"/>
            <a:ext cx="1646285"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lgn="l">
              <a:lnSpc>
                <a:spcPct val="120000"/>
              </a:lnSpc>
              <a:defRPr sz="4000" b="0">
                <a:solidFill>
                  <a:srgbClr val="1C1F25"/>
                </a:solidFill>
                <a:latin typeface="Abel"/>
                <a:ea typeface="Abel"/>
                <a:cs typeface="Abel"/>
                <a:sym typeface="Abel"/>
              </a:defRPr>
            </a:lvl1pPr>
          </a:lstStyle>
          <a:p>
            <a:pPr marL="0" marR="0" lvl="0" indent="0" algn="l" defTabSz="825500" rtl="0" eaLnBrk="1" fontAlgn="auto" latinLnBrk="0" hangingPunct="0">
              <a:lnSpc>
                <a:spcPct val="120000"/>
              </a:lnSpc>
              <a:spcBef>
                <a:spcPts val="0"/>
              </a:spcBef>
              <a:spcAft>
                <a:spcPts val="0"/>
              </a:spcAft>
              <a:buClrTx/>
              <a:buSzTx/>
              <a:buFontTx/>
              <a:buNone/>
              <a:tabLst/>
              <a:defRPr/>
            </a:pPr>
            <a:r>
              <a:rPr kumimoji="0" lang="en-US" sz="4000" b="0" i="0" u="none" strike="noStrike" kern="0" cap="none" spc="0" normalizeH="0" baseline="0" noProof="0" dirty="0">
                <a:ln>
                  <a:noFill/>
                </a:ln>
                <a:solidFill>
                  <a:srgbClr val="1C1F25"/>
                </a:solidFill>
                <a:effectLst/>
                <a:uLnTx/>
                <a:uFillTx/>
                <a:latin typeface="Abel"/>
                <a:sym typeface="Abel"/>
              </a:rPr>
              <a:t>Bo Wen</a:t>
            </a:r>
            <a:endParaRPr kumimoji="0" sz="4000" b="0" i="0" u="none" strike="noStrike" kern="0" cap="none" spc="0" normalizeH="0" baseline="0" noProof="0" dirty="0">
              <a:ln>
                <a:noFill/>
              </a:ln>
              <a:solidFill>
                <a:srgbClr val="1C1F25"/>
              </a:solidFill>
              <a:effectLst/>
              <a:uLnTx/>
              <a:uFillTx/>
              <a:latin typeface="Abel"/>
              <a:sym typeface="Abel"/>
            </a:endParaRPr>
          </a:p>
        </p:txBody>
      </p:sp>
      <p:sp>
        <p:nvSpPr>
          <p:cNvPr id="11" name="Seamlessly evisculate services…">
            <a:extLst>
              <a:ext uri="{FF2B5EF4-FFF2-40B4-BE49-F238E27FC236}">
                <a16:creationId xmlns:a16="http://schemas.microsoft.com/office/drawing/2014/main" id="{C08D2A14-B05F-4AE3-A9A2-150E84D5CF5F}"/>
              </a:ext>
            </a:extLst>
          </p:cNvPr>
          <p:cNvSpPr txBox="1"/>
          <p:nvPr/>
        </p:nvSpPr>
        <p:spPr>
          <a:xfrm>
            <a:off x="14393080" y="12032730"/>
            <a:ext cx="3401572" cy="4099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marL="0" marR="0" lvl="0" indent="0" algn="l" defTabSz="825500" rtl="0" eaLnBrk="1" fontAlgn="auto" latinLnBrk="0" hangingPunct="0">
              <a:lnSpc>
                <a:spcPct val="150000"/>
              </a:lnSpc>
              <a:spcBef>
                <a:spcPts val="0"/>
              </a:spcBef>
              <a:spcAft>
                <a:spcPts val="0"/>
              </a:spcAft>
              <a:buClrTx/>
              <a:buSzTx/>
              <a:buFontTx/>
              <a:buNone/>
              <a:tabLst/>
              <a:defRPr sz="2000" b="0">
                <a:solidFill>
                  <a:srgbClr val="6A6E77"/>
                </a:solidFill>
                <a:latin typeface="Work Sans Light"/>
                <a:ea typeface="Work Sans Light"/>
                <a:cs typeface="Work Sans Light"/>
                <a:sym typeface="Work Sans Light"/>
              </a:defRPr>
            </a:pPr>
            <a:r>
              <a:rPr kumimoji="0" lang="en-US" sz="2000" b="0" i="0" u="none" strike="noStrike" kern="0" cap="none" spc="0" normalizeH="0" baseline="0" noProof="0" dirty="0">
                <a:ln>
                  <a:noFill/>
                </a:ln>
                <a:solidFill>
                  <a:srgbClr val="6A6E77"/>
                </a:solidFill>
                <a:effectLst/>
                <a:uLnTx/>
                <a:uFillTx/>
                <a:latin typeface="Work Sans Light"/>
                <a:sym typeface="Work Sans Light"/>
              </a:rPr>
              <a:t>City University of Hong Kong</a:t>
            </a:r>
            <a:endParaRPr kumimoji="0" sz="2000" b="0" i="0" u="none" strike="noStrike" kern="0" cap="none" spc="0" normalizeH="0" baseline="0" noProof="0" dirty="0">
              <a:ln>
                <a:noFill/>
              </a:ln>
              <a:solidFill>
                <a:srgbClr val="6A6E77"/>
              </a:solidFill>
              <a:effectLst/>
              <a:uLnTx/>
              <a:uFillTx/>
              <a:latin typeface="Work Sans Light"/>
              <a:sym typeface="Work Sans Light"/>
            </a:endParaRPr>
          </a:p>
        </p:txBody>
      </p:sp>
      <p:sp>
        <p:nvSpPr>
          <p:cNvPr id="12" name="Anderson">
            <a:extLst>
              <a:ext uri="{FF2B5EF4-FFF2-40B4-BE49-F238E27FC236}">
                <a16:creationId xmlns:a16="http://schemas.microsoft.com/office/drawing/2014/main" id="{736C8FA8-700F-4567-BAE2-B4E42A7124FC}"/>
              </a:ext>
            </a:extLst>
          </p:cNvPr>
          <p:cNvSpPr txBox="1"/>
          <p:nvPr/>
        </p:nvSpPr>
        <p:spPr>
          <a:xfrm>
            <a:off x="18630645" y="11394860"/>
            <a:ext cx="2226572" cy="689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lgn="l">
              <a:lnSpc>
                <a:spcPct val="120000"/>
              </a:lnSpc>
              <a:defRPr sz="4000" b="0">
                <a:solidFill>
                  <a:srgbClr val="1C1F25"/>
                </a:solidFill>
                <a:latin typeface="Abel"/>
                <a:ea typeface="Abel"/>
                <a:cs typeface="Abel"/>
                <a:sym typeface="Abel"/>
              </a:defRPr>
            </a:lvl1pPr>
          </a:lstStyle>
          <a:p>
            <a:pPr marL="0" marR="0" lvl="0" indent="0" algn="l" defTabSz="825500" rtl="0" eaLnBrk="1" fontAlgn="auto" latinLnBrk="0" hangingPunct="0">
              <a:lnSpc>
                <a:spcPct val="120000"/>
              </a:lnSpc>
              <a:spcBef>
                <a:spcPts val="0"/>
              </a:spcBef>
              <a:spcAft>
                <a:spcPts val="0"/>
              </a:spcAft>
              <a:buClrTx/>
              <a:buSzTx/>
              <a:buFontTx/>
              <a:buNone/>
              <a:tabLst/>
              <a:defRPr/>
            </a:pPr>
            <a:r>
              <a:rPr kumimoji="0" lang="en-US" sz="4000" b="0" i="0" u="none" strike="noStrike" kern="0" cap="none" spc="0" normalizeH="0" baseline="0" noProof="0" dirty="0">
                <a:ln>
                  <a:noFill/>
                </a:ln>
                <a:solidFill>
                  <a:srgbClr val="1C1F25"/>
                </a:solidFill>
                <a:effectLst/>
                <a:uLnTx/>
                <a:uFillTx/>
                <a:latin typeface="Abel"/>
                <a:sym typeface="Abel"/>
              </a:rPr>
              <a:t>Zhicong Lu</a:t>
            </a:r>
            <a:endParaRPr kumimoji="0" sz="4000" b="0" i="0" u="none" strike="noStrike" kern="0" cap="none" spc="0" normalizeH="0" baseline="0" noProof="0" dirty="0">
              <a:ln>
                <a:noFill/>
              </a:ln>
              <a:solidFill>
                <a:srgbClr val="1C1F25"/>
              </a:solidFill>
              <a:effectLst/>
              <a:uLnTx/>
              <a:uFillTx/>
              <a:latin typeface="Abel"/>
              <a:sym typeface="Abel"/>
            </a:endParaRPr>
          </a:p>
        </p:txBody>
      </p:sp>
      <p:sp>
        <p:nvSpPr>
          <p:cNvPr id="13" name="Seamlessly evisculate services…">
            <a:extLst>
              <a:ext uri="{FF2B5EF4-FFF2-40B4-BE49-F238E27FC236}">
                <a16:creationId xmlns:a16="http://schemas.microsoft.com/office/drawing/2014/main" id="{1BFD6CE5-38B6-4716-9533-6A009FADA72F}"/>
              </a:ext>
            </a:extLst>
          </p:cNvPr>
          <p:cNvSpPr txBox="1"/>
          <p:nvPr/>
        </p:nvSpPr>
        <p:spPr>
          <a:xfrm>
            <a:off x="18595054" y="12032730"/>
            <a:ext cx="3401572" cy="4099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marL="0" marR="0" lvl="0" indent="0" algn="l" defTabSz="825500" rtl="0" eaLnBrk="1" fontAlgn="auto" latinLnBrk="0" hangingPunct="0">
              <a:lnSpc>
                <a:spcPct val="150000"/>
              </a:lnSpc>
              <a:spcBef>
                <a:spcPts val="0"/>
              </a:spcBef>
              <a:spcAft>
                <a:spcPts val="0"/>
              </a:spcAft>
              <a:buClrTx/>
              <a:buSzTx/>
              <a:buFontTx/>
              <a:buNone/>
              <a:tabLst/>
              <a:defRPr sz="2000" b="0">
                <a:solidFill>
                  <a:srgbClr val="6A6E77"/>
                </a:solidFill>
                <a:latin typeface="Work Sans Light"/>
                <a:ea typeface="Work Sans Light"/>
                <a:cs typeface="Work Sans Light"/>
                <a:sym typeface="Work Sans Light"/>
              </a:defRPr>
            </a:pPr>
            <a:r>
              <a:rPr kumimoji="0" lang="en-US" sz="2000" b="0" i="0" u="none" strike="noStrike" kern="0" cap="none" spc="0" normalizeH="0" baseline="0" noProof="0" dirty="0">
                <a:ln>
                  <a:noFill/>
                </a:ln>
                <a:solidFill>
                  <a:srgbClr val="6A6E77"/>
                </a:solidFill>
                <a:effectLst/>
                <a:uLnTx/>
                <a:uFillTx/>
                <a:latin typeface="Work Sans Light"/>
                <a:sym typeface="Work Sans Light"/>
              </a:rPr>
              <a:t>City University of Hong Kong</a:t>
            </a:r>
            <a:endParaRPr kumimoji="0" sz="2000" b="0" i="0" u="none" strike="noStrike" kern="0" cap="none" spc="0" normalizeH="0" baseline="0" noProof="0" dirty="0">
              <a:ln>
                <a:noFill/>
              </a:ln>
              <a:solidFill>
                <a:srgbClr val="6A6E77"/>
              </a:solidFill>
              <a:effectLst/>
              <a:uLnTx/>
              <a:uFillTx/>
              <a:latin typeface="Work Sans Light"/>
              <a:sym typeface="Work Sans Light"/>
            </a:endParaRPr>
          </a:p>
        </p:txBody>
      </p:sp>
      <p:pic>
        <p:nvPicPr>
          <p:cNvPr id="7174" name="Picture 6" descr="Twitter Logo PNG, Free Transparent Twitter Icon - Free Transparent PNG Logos">
            <a:extLst>
              <a:ext uri="{FF2B5EF4-FFF2-40B4-BE49-F238E27FC236}">
                <a16:creationId xmlns:a16="http://schemas.microsoft.com/office/drawing/2014/main" id="{39798490-E0FC-4025-9C30-AFEE45CDFF2D}"/>
              </a:ext>
            </a:extLst>
          </p:cNvPr>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428671" y="7139750"/>
            <a:ext cx="623083" cy="623083"/>
          </a:xfrm>
          <a:prstGeom prst="rect">
            <a:avLst/>
          </a:prstGeom>
          <a:noFill/>
          <a:extLst>
            <a:ext uri="{909E8E84-426E-40DD-AFC4-6F175D3DCCD1}">
              <a14:hiddenFill xmlns:a14="http://schemas.microsoft.com/office/drawing/2010/main">
                <a:solidFill>
                  <a:srgbClr val="FFFFFF"/>
                </a:solidFill>
              </a14:hiddenFill>
            </a:ext>
          </a:extLst>
        </p:spPr>
      </p:pic>
      <p:sp>
        <p:nvSpPr>
          <p:cNvPr id="17" name="Seamlessly evisculate services…">
            <a:extLst>
              <a:ext uri="{FF2B5EF4-FFF2-40B4-BE49-F238E27FC236}">
                <a16:creationId xmlns:a16="http://schemas.microsoft.com/office/drawing/2014/main" id="{D55A6F1B-26E8-42C7-A534-C74B0057872C}"/>
              </a:ext>
            </a:extLst>
          </p:cNvPr>
          <p:cNvSpPr txBox="1"/>
          <p:nvPr/>
        </p:nvSpPr>
        <p:spPr>
          <a:xfrm>
            <a:off x="15051754" y="7027017"/>
            <a:ext cx="2218556" cy="5795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marL="0" marR="0" lvl="0" indent="0" algn="l" defTabSz="825500" rtl="0" eaLnBrk="1" fontAlgn="auto" latinLnBrk="0" hangingPunct="0">
              <a:lnSpc>
                <a:spcPct val="150000"/>
              </a:lnSpc>
              <a:spcBef>
                <a:spcPts val="0"/>
              </a:spcBef>
              <a:spcAft>
                <a:spcPts val="0"/>
              </a:spcAft>
              <a:buClrTx/>
              <a:buSzTx/>
              <a:buFontTx/>
              <a:buNone/>
              <a:tabLst/>
              <a:defRPr sz="2000" b="0">
                <a:solidFill>
                  <a:srgbClr val="6A6E77"/>
                </a:solidFill>
                <a:latin typeface="Work Sans Light"/>
                <a:ea typeface="Work Sans Light"/>
                <a:cs typeface="Work Sans Light"/>
                <a:sym typeface="Work Sans Light"/>
              </a:defRPr>
            </a:pPr>
            <a:r>
              <a:rPr kumimoji="0" lang="en-US" sz="2800" b="0" i="0" u="none" strike="noStrike" kern="0" cap="none" spc="0" normalizeH="0" baseline="0" noProof="0" dirty="0">
                <a:ln>
                  <a:noFill/>
                </a:ln>
                <a:solidFill>
                  <a:srgbClr val="6A6E77"/>
                </a:solidFill>
                <a:effectLst/>
                <a:uLnTx/>
                <a:uFillTx/>
                <a:latin typeface="Abel"/>
                <a:ea typeface="Lato" panose="020F0502020204030203" pitchFamily="34" charset="0"/>
                <a:cs typeface="Lato" panose="020F0502020204030203" pitchFamily="34" charset="0"/>
                <a:sym typeface="Work Sans Light"/>
              </a:rPr>
              <a:t>@EvaaaaaTang</a:t>
            </a:r>
          </a:p>
        </p:txBody>
      </p:sp>
      <p:pic>
        <p:nvPicPr>
          <p:cNvPr id="18" name="Picture 6" descr="Twitter Logo PNG, Free Transparent Twitter Icon - Free Transparent PNG Logos">
            <a:extLst>
              <a:ext uri="{FF2B5EF4-FFF2-40B4-BE49-F238E27FC236}">
                <a16:creationId xmlns:a16="http://schemas.microsoft.com/office/drawing/2014/main" id="{A626D83B-F70D-4B37-9AF4-6348955BDC17}"/>
              </a:ext>
            </a:extLst>
          </p:cNvPr>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8595054" y="12513783"/>
            <a:ext cx="623083" cy="623083"/>
          </a:xfrm>
          <a:prstGeom prst="rect">
            <a:avLst/>
          </a:prstGeom>
          <a:noFill/>
          <a:extLst>
            <a:ext uri="{909E8E84-426E-40DD-AFC4-6F175D3DCCD1}">
              <a14:hiddenFill xmlns:a14="http://schemas.microsoft.com/office/drawing/2010/main">
                <a:solidFill>
                  <a:srgbClr val="FFFFFF"/>
                </a:solidFill>
              </a14:hiddenFill>
            </a:ext>
          </a:extLst>
        </p:spPr>
      </p:pic>
      <p:sp>
        <p:nvSpPr>
          <p:cNvPr id="19" name="Seamlessly evisculate services…">
            <a:extLst>
              <a:ext uri="{FF2B5EF4-FFF2-40B4-BE49-F238E27FC236}">
                <a16:creationId xmlns:a16="http://schemas.microsoft.com/office/drawing/2014/main" id="{0A14CCF4-9B92-4CAE-921A-18F1AAB8F7CE}"/>
              </a:ext>
            </a:extLst>
          </p:cNvPr>
          <p:cNvSpPr txBox="1"/>
          <p:nvPr/>
        </p:nvSpPr>
        <p:spPr>
          <a:xfrm>
            <a:off x="19218137" y="12401050"/>
            <a:ext cx="1250342" cy="5795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marL="0" marR="0" lvl="0" indent="0" algn="l" defTabSz="825500" rtl="0" eaLnBrk="1" fontAlgn="auto" latinLnBrk="0" hangingPunct="0">
              <a:lnSpc>
                <a:spcPct val="150000"/>
              </a:lnSpc>
              <a:spcBef>
                <a:spcPts val="0"/>
              </a:spcBef>
              <a:spcAft>
                <a:spcPts val="0"/>
              </a:spcAft>
              <a:buClrTx/>
              <a:buSzTx/>
              <a:buFontTx/>
              <a:buNone/>
              <a:tabLst/>
              <a:defRPr sz="2000" b="0">
                <a:solidFill>
                  <a:srgbClr val="6A6E77"/>
                </a:solidFill>
                <a:latin typeface="Work Sans Light"/>
                <a:ea typeface="Work Sans Light"/>
                <a:cs typeface="Work Sans Light"/>
                <a:sym typeface="Work Sans Light"/>
              </a:defRPr>
            </a:pPr>
            <a:r>
              <a:rPr kumimoji="0" lang="en-US" sz="2800" b="0" i="0" u="none" strike="noStrike" kern="0" cap="none" spc="0" normalizeH="0" baseline="0" noProof="0" dirty="0">
                <a:ln>
                  <a:noFill/>
                </a:ln>
                <a:solidFill>
                  <a:srgbClr val="6A6E77"/>
                </a:solidFill>
                <a:effectLst/>
                <a:uLnTx/>
                <a:uFillTx/>
                <a:latin typeface="Abel"/>
                <a:ea typeface="Lato" panose="020F0502020204030203" pitchFamily="34" charset="0"/>
                <a:cs typeface="Lato" panose="020F0502020204030203" pitchFamily="34" charset="0"/>
                <a:sym typeface="Work Sans Light"/>
              </a:rPr>
              <a:t>@luzc08</a:t>
            </a:r>
          </a:p>
        </p:txBody>
      </p:sp>
      <p:pic>
        <p:nvPicPr>
          <p:cNvPr id="22" name="Picture 8" descr="10,387 User Profile Illustrations &amp; Clip Art - iStock">
            <a:extLst>
              <a:ext uri="{FF2B5EF4-FFF2-40B4-BE49-F238E27FC236}">
                <a16:creationId xmlns:a16="http://schemas.microsoft.com/office/drawing/2014/main" id="{7FFBA29E-61E6-4776-B1A7-27B15116937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408751" y="7815580"/>
            <a:ext cx="3370230" cy="337023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8" descr="10,387 User Profile Illustrations &amp; Clip Art - iStock">
            <a:extLst>
              <a:ext uri="{FF2B5EF4-FFF2-40B4-BE49-F238E27FC236}">
                <a16:creationId xmlns:a16="http://schemas.microsoft.com/office/drawing/2014/main" id="{5D8B5394-ED3A-466C-B20F-675E6B4CDFD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559463" y="7762833"/>
            <a:ext cx="3370230" cy="337023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64AFB7B4-E116-4450-9280-61383A0DBACF}"/>
              </a:ext>
            </a:extLst>
          </p:cNvPr>
          <p:cNvPicPr>
            <a:picLocks noChangeAspect="1"/>
          </p:cNvPicPr>
          <p:nvPr/>
        </p:nvPicPr>
        <p:blipFill>
          <a:blip r:embed="rId7"/>
          <a:stretch>
            <a:fillRect/>
          </a:stretch>
        </p:blipFill>
        <p:spPr>
          <a:xfrm>
            <a:off x="18559464" y="7803588"/>
            <a:ext cx="3370230" cy="3370230"/>
          </a:xfrm>
          <a:prstGeom prst="rect">
            <a:avLst/>
          </a:prstGeom>
        </p:spPr>
      </p:pic>
      <p:pic>
        <p:nvPicPr>
          <p:cNvPr id="27" name="Picture 26">
            <a:extLst>
              <a:ext uri="{FF2B5EF4-FFF2-40B4-BE49-F238E27FC236}">
                <a16:creationId xmlns:a16="http://schemas.microsoft.com/office/drawing/2014/main" id="{658031ED-205F-4A51-8523-DAE3E5507574}"/>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15860" r="15860"/>
          <a:stretch/>
        </p:blipFill>
        <p:spPr>
          <a:xfrm>
            <a:off x="14428670" y="7817462"/>
            <a:ext cx="3421095" cy="3421095"/>
          </a:xfrm>
          <a:prstGeom prst="rect">
            <a:avLst/>
          </a:prstGeom>
        </p:spPr>
      </p:pic>
      <p:pic>
        <p:nvPicPr>
          <p:cNvPr id="32" name="Picture 6" descr="Twitter Logo PNG, Free Transparent Twitter Icon - Free Transparent PNG Logos">
            <a:extLst>
              <a:ext uri="{FF2B5EF4-FFF2-40B4-BE49-F238E27FC236}">
                <a16:creationId xmlns:a16="http://schemas.microsoft.com/office/drawing/2014/main" id="{E74D0096-5B03-495B-9943-BD7C63E18CD6}"/>
              </a:ext>
            </a:extLst>
          </p:cNvPr>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393080" y="12513783"/>
            <a:ext cx="623083" cy="623083"/>
          </a:xfrm>
          <a:prstGeom prst="rect">
            <a:avLst/>
          </a:prstGeom>
          <a:noFill/>
          <a:extLst>
            <a:ext uri="{909E8E84-426E-40DD-AFC4-6F175D3DCCD1}">
              <a14:hiddenFill xmlns:a14="http://schemas.microsoft.com/office/drawing/2010/main">
                <a:solidFill>
                  <a:srgbClr val="FFFFFF"/>
                </a:solidFill>
              </a14:hiddenFill>
            </a:ext>
          </a:extLst>
        </p:spPr>
      </p:pic>
      <p:sp>
        <p:nvSpPr>
          <p:cNvPr id="33" name="Seamlessly evisculate services…">
            <a:extLst>
              <a:ext uri="{FF2B5EF4-FFF2-40B4-BE49-F238E27FC236}">
                <a16:creationId xmlns:a16="http://schemas.microsoft.com/office/drawing/2014/main" id="{7D5A3278-6B30-4E64-8B0D-2F63E54E34FC}"/>
              </a:ext>
            </a:extLst>
          </p:cNvPr>
          <p:cNvSpPr txBox="1"/>
          <p:nvPr/>
        </p:nvSpPr>
        <p:spPr>
          <a:xfrm>
            <a:off x="15016163" y="12401050"/>
            <a:ext cx="2014975" cy="5795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marL="0" marR="0" lvl="0" indent="0" algn="l" defTabSz="825500" rtl="0" eaLnBrk="1" fontAlgn="auto" latinLnBrk="0" hangingPunct="0">
              <a:lnSpc>
                <a:spcPct val="150000"/>
              </a:lnSpc>
              <a:spcBef>
                <a:spcPts val="0"/>
              </a:spcBef>
              <a:spcAft>
                <a:spcPts val="0"/>
              </a:spcAft>
              <a:buClrTx/>
              <a:buSzTx/>
              <a:buFontTx/>
              <a:buNone/>
              <a:tabLst/>
              <a:defRPr sz="2000" b="0">
                <a:solidFill>
                  <a:srgbClr val="6A6E77"/>
                </a:solidFill>
                <a:latin typeface="Work Sans Light"/>
                <a:ea typeface="Work Sans Light"/>
                <a:cs typeface="Work Sans Light"/>
                <a:sym typeface="Work Sans Light"/>
              </a:defRPr>
            </a:pPr>
            <a:r>
              <a:rPr kumimoji="0" lang="en-US" sz="2800" b="0" i="0" u="none" strike="noStrike" kern="0" cap="none" spc="0" normalizeH="0" baseline="0" noProof="0" dirty="0">
                <a:ln>
                  <a:noFill/>
                </a:ln>
                <a:solidFill>
                  <a:srgbClr val="6A6E77"/>
                </a:solidFill>
                <a:effectLst/>
                <a:uLnTx/>
                <a:uFillTx/>
                <a:latin typeface="Abel"/>
                <a:ea typeface="Lato" panose="020F0502020204030203" pitchFamily="34" charset="0"/>
                <a:cs typeface="Lato" panose="020F0502020204030203" pitchFamily="34" charset="0"/>
                <a:sym typeface="Work Sans Light"/>
              </a:rPr>
              <a:t>@ilovebowen</a:t>
            </a:r>
          </a:p>
        </p:txBody>
      </p:sp>
    </p:spTree>
    <p:extLst>
      <p:ext uri="{BB962C8B-B14F-4D97-AF65-F5344CB8AC3E}">
        <p14:creationId xmlns:p14="http://schemas.microsoft.com/office/powerpoint/2010/main" val="161707656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About Slides"/>
          <p:cNvSpPr txBox="1"/>
          <p:nvPr/>
        </p:nvSpPr>
        <p:spPr>
          <a:xfrm>
            <a:off x="2414719" y="2344225"/>
            <a:ext cx="15138760" cy="12064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gn="l">
              <a:lnSpc>
                <a:spcPct val="120000"/>
              </a:lnSpc>
              <a:defRPr sz="7000" b="0">
                <a:solidFill>
                  <a:srgbClr val="1C1F25"/>
                </a:solidFill>
                <a:latin typeface="Abel"/>
                <a:ea typeface="Abel"/>
                <a:cs typeface="Abel"/>
                <a:sym typeface="Abel"/>
              </a:defRPr>
            </a:lvl1pPr>
          </a:lstStyle>
          <a:p>
            <a:r>
              <a:rPr lang="en-US" altLang="zh-CN" dirty="0"/>
              <a:t>Rural E-commerce Livestreaming in China</a:t>
            </a:r>
          </a:p>
        </p:txBody>
      </p:sp>
      <p:pic>
        <p:nvPicPr>
          <p:cNvPr id="11" name="Picture 2" descr="黄色快手直播logo图图标高清素材logo设计免抠图快手图标效果图装饰图装饰画黄色| Ganhar dinheiro, Padrões de  animais de crochê, Padrões de animais">
            <a:extLst>
              <a:ext uri="{FF2B5EF4-FFF2-40B4-BE49-F238E27FC236}">
                <a16:creationId xmlns:a16="http://schemas.microsoft.com/office/drawing/2014/main" id="{CFF1AD79-B9D6-4B1D-9CE5-C1B6E5AFF0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4718" y="9745355"/>
            <a:ext cx="2243546" cy="224354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E5F55705-7B25-4271-8529-3A1C6A307F74}"/>
              </a:ext>
            </a:extLst>
          </p:cNvPr>
          <p:cNvSpPr txBox="1"/>
          <p:nvPr/>
        </p:nvSpPr>
        <p:spPr>
          <a:xfrm>
            <a:off x="2306115" y="11931277"/>
            <a:ext cx="2478379" cy="553998"/>
          </a:xfrm>
          <a:prstGeom prst="rect">
            <a:avLst/>
          </a:prstGeom>
          <a:noFill/>
        </p:spPr>
        <p:txBody>
          <a:bodyPr wrap="square" rtlCol="0">
            <a:spAutoFit/>
          </a:bodyPr>
          <a:lstStyle/>
          <a:p>
            <a:pPr algn="ctr"/>
            <a:r>
              <a:rPr lang="en-US" altLang="zh-CN" b="0" dirty="0">
                <a:latin typeface="Work Sans Light" pitchFamily="2" charset="0"/>
                <a:ea typeface="Lato" panose="020F0502020204030203" pitchFamily="34" charset="0"/>
                <a:cs typeface="Lato" panose="020F0502020204030203" pitchFamily="34" charset="0"/>
              </a:rPr>
              <a:t>Kuaishou</a:t>
            </a:r>
            <a:endParaRPr lang="zh-CN" altLang="en-US" b="0" dirty="0">
              <a:latin typeface="Work Sans Light" pitchFamily="2" charset="0"/>
              <a:cs typeface="Lato" panose="020F0502020204030203" pitchFamily="34" charset="0"/>
            </a:endParaRPr>
          </a:p>
        </p:txBody>
      </p:sp>
      <p:pic>
        <p:nvPicPr>
          <p:cNvPr id="13" name="Picture 4" descr="抖音发布品牌新LOGO_设计资讯_全力设计">
            <a:extLst>
              <a:ext uri="{FF2B5EF4-FFF2-40B4-BE49-F238E27FC236}">
                <a16:creationId xmlns:a16="http://schemas.microsoft.com/office/drawing/2014/main" id="{E565CDC9-2149-4105-8D92-E555F31C9E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9226" y="9745355"/>
            <a:ext cx="5291700" cy="2620966"/>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20332C9-F5CF-43C2-A8B2-E163A0A16A0B}"/>
              </a:ext>
            </a:extLst>
          </p:cNvPr>
          <p:cNvSpPr txBox="1"/>
          <p:nvPr/>
        </p:nvSpPr>
        <p:spPr>
          <a:xfrm>
            <a:off x="7135886" y="11812323"/>
            <a:ext cx="2478380" cy="553998"/>
          </a:xfrm>
          <a:prstGeom prst="rect">
            <a:avLst/>
          </a:prstGeom>
          <a:noFill/>
        </p:spPr>
        <p:txBody>
          <a:bodyPr wrap="square" rtlCol="0">
            <a:spAutoFit/>
          </a:bodyPr>
          <a:lstStyle/>
          <a:p>
            <a:pPr algn="ctr"/>
            <a:r>
              <a:rPr lang="en-US" altLang="zh-CN" b="0" dirty="0">
                <a:latin typeface="Work Sans Light" pitchFamily="2" charset="0"/>
                <a:ea typeface="Lato" panose="020F0502020204030203" pitchFamily="34" charset="0"/>
                <a:cs typeface="Lato" panose="020F0502020204030203" pitchFamily="34" charset="0"/>
              </a:rPr>
              <a:t>Douyin</a:t>
            </a:r>
            <a:endParaRPr lang="zh-CN" altLang="en-US" b="0" dirty="0">
              <a:latin typeface="Work Sans Light" pitchFamily="2" charset="0"/>
              <a:cs typeface="Lato" panose="020F0502020204030203" pitchFamily="34" charset="0"/>
            </a:endParaRPr>
          </a:p>
        </p:txBody>
      </p:sp>
      <p:pic>
        <p:nvPicPr>
          <p:cNvPr id="15" name="Google Shape;92;p14">
            <a:extLst>
              <a:ext uri="{FF2B5EF4-FFF2-40B4-BE49-F238E27FC236}">
                <a16:creationId xmlns:a16="http://schemas.microsoft.com/office/drawing/2014/main" id="{8FBADCF8-E9B6-4C7B-9D99-B12480C83DA6}"/>
              </a:ext>
            </a:extLst>
          </p:cNvPr>
          <p:cNvPicPr preferRelativeResize="0"/>
          <p:nvPr/>
        </p:nvPicPr>
        <p:blipFill>
          <a:blip r:embed="rId5">
            <a:alphaModFix/>
          </a:blip>
          <a:stretch>
            <a:fillRect/>
          </a:stretch>
        </p:blipFill>
        <p:spPr>
          <a:xfrm>
            <a:off x="12887949" y="4415159"/>
            <a:ext cx="7950746" cy="7953304"/>
          </a:xfrm>
          <a:prstGeom prst="rect">
            <a:avLst/>
          </a:prstGeom>
          <a:noFill/>
          <a:ln>
            <a:noFill/>
          </a:ln>
        </p:spPr>
      </p:pic>
      <p:pic>
        <p:nvPicPr>
          <p:cNvPr id="16" name="Picture 6" descr="24岁拿下全国村花大赛冠军，她却说直播时从不化妆，原因戳中泪点_云南">
            <a:extLst>
              <a:ext uri="{FF2B5EF4-FFF2-40B4-BE49-F238E27FC236}">
                <a16:creationId xmlns:a16="http://schemas.microsoft.com/office/drawing/2014/main" id="{9812098F-B39F-4CAD-BB7D-CD9EF75F9B9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14718" y="4415159"/>
            <a:ext cx="8606208" cy="48451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510"/>
          <p:cNvSpPr txBox="1"/>
          <p:nvPr/>
        </p:nvSpPr>
        <p:spPr>
          <a:xfrm>
            <a:off x="2369600" y="5058869"/>
            <a:ext cx="2848537" cy="13678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8000" b="0">
                <a:solidFill>
                  <a:srgbClr val="1C1F25"/>
                </a:solidFill>
                <a:latin typeface="Abel"/>
                <a:ea typeface="Abel"/>
                <a:cs typeface="Abel"/>
                <a:sym typeface="Abel"/>
              </a:defRPr>
            </a:lvl1pPr>
          </a:lstStyle>
          <a:p>
            <a:r>
              <a:rPr lang="en-GB" altLang="zh-CN" sz="8000" dirty="0">
                <a:solidFill>
                  <a:schemeClr val="accent1"/>
                </a:solidFill>
                <a:latin typeface="Lato" panose="020F0502020204030203" pitchFamily="34" charset="0"/>
                <a:ea typeface="Lato" panose="020F0502020204030203" pitchFamily="34" charset="0"/>
                <a:cs typeface="Lato" panose="020F0502020204030203" pitchFamily="34" charset="0"/>
              </a:rPr>
              <a:t>30.4%</a:t>
            </a:r>
            <a:endParaRPr dirty="0">
              <a:solidFill>
                <a:schemeClr val="accent1"/>
              </a:solidFill>
            </a:endParaRPr>
          </a:p>
        </p:txBody>
      </p:sp>
      <p:sp>
        <p:nvSpPr>
          <p:cNvPr id="225" name="Seamlessly evisculate services…"/>
          <p:cNvSpPr txBox="1"/>
          <p:nvPr/>
        </p:nvSpPr>
        <p:spPr>
          <a:xfrm>
            <a:off x="5639580" y="5510848"/>
            <a:ext cx="12149107" cy="7380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l">
              <a:lnSpc>
                <a:spcPct val="150000"/>
              </a:lnSpc>
              <a:defRPr sz="2000" b="0">
                <a:solidFill>
                  <a:srgbClr val="6A6E77"/>
                </a:solidFill>
                <a:latin typeface="Work Sans Light"/>
                <a:ea typeface="Work Sans Light"/>
                <a:cs typeface="Work Sans Light"/>
                <a:sym typeface="Work Sans Light"/>
              </a:defRPr>
            </a:pPr>
            <a:r>
              <a:rPr lang="en-GB" altLang="zh-CN" sz="3600" dirty="0">
                <a:latin typeface="Work Sans Light" pitchFamily="2" charset="0"/>
                <a:ea typeface="Lato" panose="020F0502020204030203" pitchFamily="34" charset="0"/>
                <a:cs typeface="Lato" panose="020F0502020204030203" pitchFamily="34" charset="0"/>
              </a:rPr>
              <a:t>of the total Chinese Internet users are rural residents</a:t>
            </a:r>
            <a:endParaRPr sz="3600" dirty="0">
              <a:latin typeface="Work Sans Light" pitchFamily="2" charset="0"/>
            </a:endParaRPr>
          </a:p>
        </p:txBody>
      </p:sp>
      <p:sp>
        <p:nvSpPr>
          <p:cNvPr id="233" name="Project Analysis"/>
          <p:cNvSpPr txBox="1"/>
          <p:nvPr/>
        </p:nvSpPr>
        <p:spPr>
          <a:xfrm>
            <a:off x="2369600" y="2344225"/>
            <a:ext cx="19644801" cy="12064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7000" b="0">
                <a:solidFill>
                  <a:srgbClr val="1C1F25"/>
                </a:solidFill>
                <a:latin typeface="Abel"/>
                <a:ea typeface="Abel"/>
                <a:cs typeface="Abel"/>
                <a:sym typeface="Abel"/>
              </a:defRPr>
            </a:lvl1pPr>
          </a:lstStyle>
          <a:p>
            <a:r>
              <a:rPr lang="en-US" dirty="0"/>
              <a:t>Unexplored Community – Rural Female Livestreamers</a:t>
            </a:r>
          </a:p>
        </p:txBody>
      </p:sp>
      <p:sp>
        <p:nvSpPr>
          <p:cNvPr id="14" name="510">
            <a:extLst>
              <a:ext uri="{FF2B5EF4-FFF2-40B4-BE49-F238E27FC236}">
                <a16:creationId xmlns:a16="http://schemas.microsoft.com/office/drawing/2014/main" id="{6D3276A9-8559-4935-A1B6-87AAEF445BAF}"/>
              </a:ext>
            </a:extLst>
          </p:cNvPr>
          <p:cNvSpPr txBox="1"/>
          <p:nvPr/>
        </p:nvSpPr>
        <p:spPr>
          <a:xfrm>
            <a:off x="2369600" y="7405254"/>
            <a:ext cx="2848537" cy="13678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8000" b="0">
                <a:solidFill>
                  <a:srgbClr val="1C1F25"/>
                </a:solidFill>
                <a:latin typeface="Abel"/>
                <a:ea typeface="Abel"/>
                <a:cs typeface="Abel"/>
                <a:sym typeface="Abel"/>
              </a:defRPr>
            </a:lvl1pPr>
          </a:lstStyle>
          <a:p>
            <a:r>
              <a:rPr lang="en-GB" altLang="zh-CN" sz="8000" dirty="0">
                <a:solidFill>
                  <a:schemeClr val="accent1"/>
                </a:solidFill>
                <a:latin typeface="Lato" panose="020F0502020204030203" pitchFamily="34" charset="0"/>
                <a:ea typeface="Lato" panose="020F0502020204030203" pitchFamily="34" charset="0"/>
                <a:cs typeface="Lato" panose="020F0502020204030203" pitchFamily="34" charset="0"/>
              </a:rPr>
              <a:t>26.4%</a:t>
            </a:r>
            <a:endParaRPr dirty="0">
              <a:solidFill>
                <a:schemeClr val="accent1"/>
              </a:solidFill>
            </a:endParaRPr>
          </a:p>
        </p:txBody>
      </p:sp>
      <p:sp>
        <p:nvSpPr>
          <p:cNvPr id="15" name="Seamlessly evisculate services…">
            <a:extLst>
              <a:ext uri="{FF2B5EF4-FFF2-40B4-BE49-F238E27FC236}">
                <a16:creationId xmlns:a16="http://schemas.microsoft.com/office/drawing/2014/main" id="{066D40D0-6042-4657-A55F-2217BEAF804C}"/>
              </a:ext>
            </a:extLst>
          </p:cNvPr>
          <p:cNvSpPr txBox="1"/>
          <p:nvPr/>
        </p:nvSpPr>
        <p:spPr>
          <a:xfrm>
            <a:off x="5639580" y="7720147"/>
            <a:ext cx="13073339" cy="7380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l">
              <a:lnSpc>
                <a:spcPct val="150000"/>
              </a:lnSpc>
              <a:defRPr sz="2000" b="0">
                <a:solidFill>
                  <a:srgbClr val="6A6E77"/>
                </a:solidFill>
                <a:latin typeface="Work Sans Light"/>
                <a:ea typeface="Work Sans Light"/>
                <a:cs typeface="Work Sans Light"/>
                <a:sym typeface="Work Sans Light"/>
              </a:defRPr>
            </a:pPr>
            <a:r>
              <a:rPr lang="en-GB" altLang="zh-CN" sz="3600" dirty="0">
                <a:latin typeface="Work Sans Light" pitchFamily="2" charset="0"/>
                <a:ea typeface="Lato" panose="020F0502020204030203" pitchFamily="34" charset="0"/>
                <a:cs typeface="Lato" panose="020F0502020204030203" pitchFamily="34" charset="0"/>
              </a:rPr>
              <a:t>of rural government members </a:t>
            </a:r>
            <a:r>
              <a:rPr lang="en-GB" sz="3600" dirty="0">
                <a:latin typeface="Work Sans Light" pitchFamily="2" charset="0"/>
                <a:ea typeface="Lato" panose="020F0502020204030203" pitchFamily="34" charset="0"/>
                <a:cs typeface="Lato" panose="020F0502020204030203" pitchFamily="34" charset="0"/>
              </a:rPr>
              <a:t>are females</a:t>
            </a:r>
            <a:endParaRPr sz="3600" dirty="0">
              <a:latin typeface="Work Sans Light" pitchFamily="2"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l"/>
          <p:cNvSpPr txBox="1"/>
          <p:nvPr/>
        </p:nvSpPr>
        <p:spPr>
          <a:xfrm>
            <a:off x="13322446" y="5559041"/>
            <a:ext cx="769441" cy="9233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defTabSz="914400">
              <a:lnSpc>
                <a:spcPct val="150000"/>
              </a:lnSpc>
              <a:defRPr sz="6000" b="0">
                <a:solidFill>
                  <a:srgbClr val="F7F9FF"/>
                </a:solidFill>
                <a:latin typeface="linea-basic-10"/>
                <a:ea typeface="linea-basic-10"/>
                <a:cs typeface="linea-basic-10"/>
                <a:sym typeface="linea-basic-10"/>
              </a:defRPr>
            </a:lvl1pPr>
          </a:lstStyle>
          <a:p>
            <a:pPr>
              <a:lnSpc>
                <a:spcPct val="100000"/>
              </a:lnSpc>
            </a:pPr>
            <a:r>
              <a:t>l</a:t>
            </a:r>
          </a:p>
        </p:txBody>
      </p:sp>
      <p:sp>
        <p:nvSpPr>
          <p:cNvPr id="147" name="Special Design"/>
          <p:cNvSpPr txBox="1"/>
          <p:nvPr/>
        </p:nvSpPr>
        <p:spPr>
          <a:xfrm>
            <a:off x="2414719" y="2349120"/>
            <a:ext cx="11993668" cy="12064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gn="l">
              <a:lnSpc>
                <a:spcPct val="120000"/>
              </a:lnSpc>
              <a:defRPr sz="7000" b="0">
                <a:solidFill>
                  <a:srgbClr val="1C1F25"/>
                </a:solidFill>
                <a:latin typeface="Abel"/>
                <a:ea typeface="Abel"/>
                <a:cs typeface="Abel"/>
                <a:sym typeface="Abel"/>
              </a:defRPr>
            </a:lvl1pPr>
          </a:lstStyle>
          <a:p>
            <a:r>
              <a:rPr lang="en-US" dirty="0"/>
              <a:t>Challenges for Female Streamers</a:t>
            </a:r>
          </a:p>
        </p:txBody>
      </p:sp>
      <p:pic>
        <p:nvPicPr>
          <p:cNvPr id="1026" name="Picture 2" descr="Twitch">
            <a:extLst>
              <a:ext uri="{FF2B5EF4-FFF2-40B4-BE49-F238E27FC236}">
                <a16:creationId xmlns:a16="http://schemas.microsoft.com/office/drawing/2014/main" id="{D5CE6B9F-CDB7-4306-B904-EB86CA100D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22446" y="7528445"/>
            <a:ext cx="11061554" cy="6187556"/>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
            <a:extLst>
              <a:ext uri="{FF2B5EF4-FFF2-40B4-BE49-F238E27FC236}">
                <a16:creationId xmlns:a16="http://schemas.microsoft.com/office/drawing/2014/main" id="{D2B3F7DB-FC02-4B6E-9496-A2CEFB90A03B}"/>
              </a:ext>
            </a:extLst>
          </p:cNvPr>
          <p:cNvSpPr>
            <a:spLocks noGrp="1"/>
          </p:cNvSpPr>
          <p:nvPr>
            <p:ph type="body" sz="quarter" idx="141"/>
          </p:nvPr>
        </p:nvSpPr>
        <p:spPr>
          <a:xfrm>
            <a:off x="2414719" y="5240689"/>
            <a:ext cx="5504638" cy="1219201"/>
          </a:xfrm>
        </p:spPr>
        <p:txBody>
          <a:bodyPr/>
          <a:lstStyle/>
          <a:p>
            <a:pPr algn="l">
              <a:lnSpc>
                <a:spcPct val="150000"/>
              </a:lnSpc>
              <a:defRPr sz="2000" b="0">
                <a:solidFill>
                  <a:srgbClr val="6A6E77"/>
                </a:solidFill>
                <a:latin typeface="Work Sans Light"/>
                <a:ea typeface="Work Sans Light"/>
                <a:cs typeface="Work Sans Light"/>
                <a:sym typeface="Work Sans Light"/>
              </a:defRPr>
            </a:pPr>
            <a:r>
              <a:rPr lang="en-US" altLang="zh-CN" sz="3200" dirty="0"/>
              <a:t>Using sexual attractiveness</a:t>
            </a:r>
          </a:p>
        </p:txBody>
      </p:sp>
      <p:sp>
        <p:nvSpPr>
          <p:cNvPr id="9" name="Text Placeholder 8">
            <a:extLst>
              <a:ext uri="{FF2B5EF4-FFF2-40B4-BE49-F238E27FC236}">
                <a16:creationId xmlns:a16="http://schemas.microsoft.com/office/drawing/2014/main" id="{72E6C986-AAC2-4F8E-9141-AB4D3D897AC2}"/>
              </a:ext>
            </a:extLst>
          </p:cNvPr>
          <p:cNvSpPr>
            <a:spLocks noGrp="1"/>
          </p:cNvSpPr>
          <p:nvPr>
            <p:ph type="body" sz="quarter" idx="152"/>
          </p:nvPr>
        </p:nvSpPr>
        <p:spPr>
          <a:xfrm>
            <a:off x="2414719" y="4085234"/>
            <a:ext cx="6577145" cy="709976"/>
          </a:xfrm>
        </p:spPr>
        <p:txBody>
          <a:bodyPr/>
          <a:lstStyle/>
          <a:p>
            <a:r>
              <a:rPr lang="en-US" altLang="zh-CN" dirty="0">
                <a:solidFill>
                  <a:schemeClr val="accent1"/>
                </a:solidFill>
              </a:rPr>
              <a:t>Stigmatized female streamers</a:t>
            </a:r>
          </a:p>
          <a:p>
            <a:endParaRPr lang="zh-CN" altLang="en-US" dirty="0"/>
          </a:p>
        </p:txBody>
      </p:sp>
      <p:sp>
        <p:nvSpPr>
          <p:cNvPr id="10" name="Text Placeholder 9">
            <a:extLst>
              <a:ext uri="{FF2B5EF4-FFF2-40B4-BE49-F238E27FC236}">
                <a16:creationId xmlns:a16="http://schemas.microsoft.com/office/drawing/2014/main" id="{8879B91C-19D9-4DED-B734-800CFCBEAD26}"/>
              </a:ext>
            </a:extLst>
          </p:cNvPr>
          <p:cNvSpPr>
            <a:spLocks noGrp="1"/>
          </p:cNvSpPr>
          <p:nvPr>
            <p:ph type="body" sz="quarter" idx="153"/>
          </p:nvPr>
        </p:nvSpPr>
        <p:spPr>
          <a:xfrm>
            <a:off x="9548120" y="5401023"/>
            <a:ext cx="4580896" cy="1219201"/>
          </a:xfrm>
        </p:spPr>
        <p:txBody>
          <a:bodyPr/>
          <a:lstStyle/>
          <a:p>
            <a:r>
              <a:rPr lang="en-US" altLang="zh-CN" sz="3200" dirty="0"/>
              <a:t>Twitch hate raids</a:t>
            </a:r>
            <a:endParaRPr lang="zh-CN" altLang="en-US" sz="3200" dirty="0"/>
          </a:p>
        </p:txBody>
      </p:sp>
      <p:sp>
        <p:nvSpPr>
          <p:cNvPr id="12" name="Text Placeholder 11">
            <a:extLst>
              <a:ext uri="{FF2B5EF4-FFF2-40B4-BE49-F238E27FC236}">
                <a16:creationId xmlns:a16="http://schemas.microsoft.com/office/drawing/2014/main" id="{58B41855-02DC-4387-B1F9-D1F18EC7D130}"/>
              </a:ext>
            </a:extLst>
          </p:cNvPr>
          <p:cNvSpPr>
            <a:spLocks noGrp="1"/>
          </p:cNvSpPr>
          <p:nvPr>
            <p:ph type="body" sz="quarter" idx="155"/>
          </p:nvPr>
        </p:nvSpPr>
        <p:spPr>
          <a:xfrm>
            <a:off x="9549475" y="4085234"/>
            <a:ext cx="6577145" cy="709976"/>
          </a:xfrm>
        </p:spPr>
        <p:txBody>
          <a:bodyPr/>
          <a:lstStyle/>
          <a:p>
            <a:r>
              <a:rPr lang="en-US" altLang="zh-CN" dirty="0">
                <a:solidFill>
                  <a:schemeClr val="accent1"/>
                </a:solidFill>
              </a:rPr>
              <a:t>Harassment from online users</a:t>
            </a:r>
            <a:endParaRPr lang="zh-CN" altLang="en-US" dirty="0">
              <a:solidFill>
                <a:schemeClr val="accent1"/>
              </a:solidFill>
            </a:endParaRPr>
          </a:p>
        </p:txBody>
      </p:sp>
      <p:pic>
        <p:nvPicPr>
          <p:cNvPr id="1028" name="Picture 4" descr="Can YouTube Gaming Survive The 'Protection' Of Content ID?">
            <a:extLst>
              <a:ext uri="{FF2B5EF4-FFF2-40B4-BE49-F238E27FC236}">
                <a16:creationId xmlns:a16="http://schemas.microsoft.com/office/drawing/2014/main" id="{CF86CA5F-0D2A-4A9D-82FE-A40DE5A2EB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84320" y="7518757"/>
            <a:ext cx="9238126" cy="61972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Resourse"/>
          <p:cNvSpPr txBox="1"/>
          <p:nvPr/>
        </p:nvSpPr>
        <p:spPr>
          <a:xfrm>
            <a:off x="14333611" y="5962650"/>
            <a:ext cx="1812778"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nSpc>
                <a:spcPct val="150000"/>
              </a:lnSpc>
              <a:defRPr sz="4000" b="0">
                <a:solidFill>
                  <a:srgbClr val="F7F9FF"/>
                </a:solidFill>
                <a:latin typeface="Abel"/>
                <a:ea typeface="Abel"/>
                <a:cs typeface="Abel"/>
                <a:sym typeface="Abel"/>
              </a:defRPr>
            </a:lvl1pPr>
          </a:lstStyle>
          <a:p>
            <a:r>
              <a:t>Resourse</a:t>
            </a:r>
          </a:p>
        </p:txBody>
      </p:sp>
      <p:sp>
        <p:nvSpPr>
          <p:cNvPr id="102" name="Seamlessly evisculate critical…"/>
          <p:cNvSpPr txBox="1"/>
          <p:nvPr/>
        </p:nvSpPr>
        <p:spPr>
          <a:xfrm>
            <a:off x="12983590" y="6991349"/>
            <a:ext cx="4512819"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p>
            <a:pPr>
              <a:lnSpc>
                <a:spcPct val="150000"/>
              </a:lnSpc>
              <a:defRPr sz="2000" b="0">
                <a:solidFill>
                  <a:srgbClr val="F7F9FF"/>
                </a:solidFill>
                <a:latin typeface="Work Sans Light"/>
                <a:ea typeface="Work Sans Light"/>
                <a:cs typeface="Work Sans Light"/>
                <a:sym typeface="Work Sans Light"/>
              </a:defRPr>
            </a:pPr>
            <a:r>
              <a:t>Seamlessly evisculate critical</a:t>
            </a:r>
          </a:p>
          <a:p>
            <a:pPr>
              <a:lnSpc>
                <a:spcPct val="150000"/>
              </a:lnSpc>
              <a:defRPr sz="2000" b="0">
                <a:solidFill>
                  <a:srgbClr val="F7F9FF"/>
                </a:solidFill>
                <a:latin typeface="Work Sans Light"/>
                <a:ea typeface="Work Sans Light"/>
                <a:cs typeface="Work Sans Light"/>
                <a:sym typeface="Work Sans Light"/>
              </a:defRPr>
            </a:pPr>
            <a:r>
              <a:t>services customer directed scenarios.</a:t>
            </a:r>
          </a:p>
        </p:txBody>
      </p:sp>
      <p:sp>
        <p:nvSpPr>
          <p:cNvPr id="103" name="Vision"/>
          <p:cNvSpPr txBox="1"/>
          <p:nvPr/>
        </p:nvSpPr>
        <p:spPr>
          <a:xfrm>
            <a:off x="8084811" y="3810024"/>
            <a:ext cx="8301953" cy="12064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gn="l">
              <a:lnSpc>
                <a:spcPct val="120000"/>
              </a:lnSpc>
              <a:defRPr sz="7000" b="0">
                <a:solidFill>
                  <a:srgbClr val="1C1F25"/>
                </a:solidFill>
                <a:latin typeface="Abel"/>
                <a:ea typeface="Abel"/>
                <a:cs typeface="Abel"/>
                <a:sym typeface="Abel"/>
              </a:defRPr>
            </a:lvl1pPr>
          </a:lstStyle>
          <a:p>
            <a:r>
              <a:rPr lang="en-US" dirty="0"/>
              <a:t>RESEARCH QUESTIONS</a:t>
            </a:r>
          </a:p>
        </p:txBody>
      </p:sp>
      <p:sp>
        <p:nvSpPr>
          <p:cNvPr id="106" name="Market"/>
          <p:cNvSpPr txBox="1"/>
          <p:nvPr/>
        </p:nvSpPr>
        <p:spPr>
          <a:xfrm>
            <a:off x="20658931" y="5962650"/>
            <a:ext cx="1354138"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nSpc>
                <a:spcPct val="150000"/>
              </a:lnSpc>
              <a:defRPr sz="4000" b="0">
                <a:solidFill>
                  <a:srgbClr val="F7F9FF"/>
                </a:solidFill>
                <a:latin typeface="Abel"/>
                <a:ea typeface="Abel"/>
                <a:cs typeface="Abel"/>
                <a:sym typeface="Abel"/>
              </a:defRPr>
            </a:lvl1pPr>
          </a:lstStyle>
          <a:p>
            <a:r>
              <a:t>Market</a:t>
            </a:r>
          </a:p>
        </p:txBody>
      </p:sp>
      <p:sp>
        <p:nvSpPr>
          <p:cNvPr id="107" name="Seamlessly evisculate critical…"/>
          <p:cNvSpPr txBox="1"/>
          <p:nvPr/>
        </p:nvSpPr>
        <p:spPr>
          <a:xfrm>
            <a:off x="19079590" y="6991349"/>
            <a:ext cx="4512819"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p>
            <a:pPr>
              <a:lnSpc>
                <a:spcPct val="150000"/>
              </a:lnSpc>
              <a:defRPr sz="2000" b="0">
                <a:solidFill>
                  <a:srgbClr val="F7F9FF"/>
                </a:solidFill>
                <a:latin typeface="Work Sans Light"/>
                <a:ea typeface="Work Sans Light"/>
                <a:cs typeface="Work Sans Light"/>
                <a:sym typeface="Work Sans Light"/>
              </a:defRPr>
            </a:pPr>
            <a:r>
              <a:t>Seamlessly evisculate critical</a:t>
            </a:r>
          </a:p>
          <a:p>
            <a:pPr>
              <a:lnSpc>
                <a:spcPct val="150000"/>
              </a:lnSpc>
              <a:defRPr sz="2000" b="0">
                <a:solidFill>
                  <a:srgbClr val="F7F9FF"/>
                </a:solidFill>
                <a:latin typeface="Work Sans Light"/>
                <a:ea typeface="Work Sans Light"/>
                <a:cs typeface="Work Sans Light"/>
                <a:sym typeface="Work Sans Light"/>
              </a:defRPr>
            </a:pPr>
            <a:r>
              <a:t>services customer directed scenarios.</a:t>
            </a:r>
          </a:p>
        </p:txBody>
      </p:sp>
      <p:sp>
        <p:nvSpPr>
          <p:cNvPr id="13" name="Design">
            <a:extLst>
              <a:ext uri="{FF2B5EF4-FFF2-40B4-BE49-F238E27FC236}">
                <a16:creationId xmlns:a16="http://schemas.microsoft.com/office/drawing/2014/main" id="{A296572C-BBE0-4E72-A9A0-79AB26781B14}"/>
              </a:ext>
            </a:extLst>
          </p:cNvPr>
          <p:cNvSpPr txBox="1"/>
          <p:nvPr/>
        </p:nvSpPr>
        <p:spPr>
          <a:xfrm>
            <a:off x="2908811" y="6089667"/>
            <a:ext cx="4387420" cy="12064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7000" b="0">
                <a:solidFill>
                  <a:srgbClr val="1C1F25"/>
                </a:solidFill>
                <a:latin typeface="Abel"/>
                <a:ea typeface="Abel"/>
                <a:cs typeface="Abel"/>
                <a:sym typeface="Abel"/>
              </a:defRPr>
            </a:lvl1pPr>
          </a:lstStyle>
          <a:p>
            <a:r>
              <a:rPr lang="en-US" dirty="0">
                <a:solidFill>
                  <a:schemeClr val="accent1"/>
                </a:solidFill>
              </a:rPr>
              <a:t>Motivations</a:t>
            </a:r>
            <a:endParaRPr dirty="0">
              <a:solidFill>
                <a:schemeClr val="accent1"/>
              </a:solidFill>
            </a:endParaRPr>
          </a:p>
        </p:txBody>
      </p:sp>
      <p:sp>
        <p:nvSpPr>
          <p:cNvPr id="14" name="Seamlessly evisculate services…">
            <a:extLst>
              <a:ext uri="{FF2B5EF4-FFF2-40B4-BE49-F238E27FC236}">
                <a16:creationId xmlns:a16="http://schemas.microsoft.com/office/drawing/2014/main" id="{8F6FB7FE-2F0B-4515-AE4D-6BCA76683D20}"/>
              </a:ext>
            </a:extLst>
          </p:cNvPr>
          <p:cNvSpPr txBox="1"/>
          <p:nvPr/>
        </p:nvSpPr>
        <p:spPr>
          <a:xfrm>
            <a:off x="2458508" y="7753350"/>
            <a:ext cx="5288027" cy="19697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defRPr sz="2000" b="0">
                <a:solidFill>
                  <a:srgbClr val="6A6E77"/>
                </a:solidFill>
                <a:latin typeface="Work Sans Light"/>
                <a:ea typeface="Work Sans Light"/>
                <a:cs typeface="Work Sans Light"/>
                <a:sym typeface="Work Sans Light"/>
              </a:defRPr>
            </a:pPr>
            <a:r>
              <a:rPr lang="en-US" sz="3200" dirty="0"/>
              <a:t>What are the motivations behind rural women who participate in E-commerce livestreaming?</a:t>
            </a:r>
          </a:p>
        </p:txBody>
      </p:sp>
      <p:sp>
        <p:nvSpPr>
          <p:cNvPr id="15" name="Market">
            <a:extLst>
              <a:ext uri="{FF2B5EF4-FFF2-40B4-BE49-F238E27FC236}">
                <a16:creationId xmlns:a16="http://schemas.microsoft.com/office/drawing/2014/main" id="{C5B50EAD-D1E7-4766-B700-2F4B9DF3B04A}"/>
              </a:ext>
            </a:extLst>
          </p:cNvPr>
          <p:cNvSpPr txBox="1"/>
          <p:nvPr/>
        </p:nvSpPr>
        <p:spPr>
          <a:xfrm>
            <a:off x="10268906" y="6089667"/>
            <a:ext cx="3933770" cy="12064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7000" b="0">
                <a:solidFill>
                  <a:srgbClr val="1C1F25"/>
                </a:solidFill>
                <a:latin typeface="Abel"/>
                <a:ea typeface="Abel"/>
                <a:cs typeface="Abel"/>
                <a:sym typeface="Abel"/>
              </a:defRPr>
            </a:lvl1pPr>
          </a:lstStyle>
          <a:p>
            <a:r>
              <a:rPr lang="en-US" dirty="0">
                <a:solidFill>
                  <a:schemeClr val="accent1"/>
                </a:solidFill>
              </a:rPr>
              <a:t>Challenges</a:t>
            </a:r>
            <a:endParaRPr dirty="0">
              <a:solidFill>
                <a:schemeClr val="accent1"/>
              </a:solidFill>
            </a:endParaRPr>
          </a:p>
        </p:txBody>
      </p:sp>
      <p:sp>
        <p:nvSpPr>
          <p:cNvPr id="16" name="Seamlessly evisculate services…">
            <a:extLst>
              <a:ext uri="{FF2B5EF4-FFF2-40B4-BE49-F238E27FC236}">
                <a16:creationId xmlns:a16="http://schemas.microsoft.com/office/drawing/2014/main" id="{F09C6482-EC4C-4B3C-A39E-C0FB7D9D68AE}"/>
              </a:ext>
            </a:extLst>
          </p:cNvPr>
          <p:cNvSpPr txBox="1"/>
          <p:nvPr/>
        </p:nvSpPr>
        <p:spPr>
          <a:xfrm>
            <a:off x="9631646" y="7757542"/>
            <a:ext cx="5120708" cy="24622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defRPr sz="2000" b="0">
                <a:solidFill>
                  <a:srgbClr val="6A6E77"/>
                </a:solidFill>
                <a:latin typeface="Work Sans Light"/>
                <a:ea typeface="Work Sans Light"/>
                <a:cs typeface="Work Sans Light"/>
                <a:sym typeface="Work Sans Light"/>
              </a:defRPr>
            </a:pPr>
            <a:r>
              <a:rPr lang="en-US" sz="3200" dirty="0"/>
              <a:t>What kind of social stigma and challenges do they encounter and how do they combat them?</a:t>
            </a:r>
          </a:p>
          <a:p>
            <a:pPr>
              <a:defRPr sz="2000" b="0">
                <a:solidFill>
                  <a:srgbClr val="6A6E77"/>
                </a:solidFill>
                <a:latin typeface="Work Sans Light"/>
                <a:ea typeface="Work Sans Light"/>
                <a:cs typeface="Work Sans Light"/>
                <a:sym typeface="Work Sans Light"/>
              </a:defRPr>
            </a:pPr>
            <a:r>
              <a:rPr sz="3200" dirty="0"/>
              <a:t>”</a:t>
            </a:r>
          </a:p>
        </p:txBody>
      </p:sp>
      <p:sp>
        <p:nvSpPr>
          <p:cNvPr id="17" name="Client">
            <a:extLst>
              <a:ext uri="{FF2B5EF4-FFF2-40B4-BE49-F238E27FC236}">
                <a16:creationId xmlns:a16="http://schemas.microsoft.com/office/drawing/2014/main" id="{8BBCBFA7-938F-49B8-80DF-AD09C3474E7D}"/>
              </a:ext>
            </a:extLst>
          </p:cNvPr>
          <p:cNvSpPr txBox="1"/>
          <p:nvPr/>
        </p:nvSpPr>
        <p:spPr>
          <a:xfrm>
            <a:off x="16651165" y="6089667"/>
            <a:ext cx="5435783" cy="12064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nSpc>
                <a:spcPct val="120000"/>
              </a:lnSpc>
              <a:defRPr sz="7000" b="0">
                <a:solidFill>
                  <a:srgbClr val="1C1F25"/>
                </a:solidFill>
                <a:latin typeface="Abel"/>
                <a:ea typeface="Abel"/>
                <a:cs typeface="Abel"/>
                <a:sym typeface="Abel"/>
              </a:defRPr>
            </a:lvl1pPr>
          </a:lstStyle>
          <a:p>
            <a:r>
              <a:rPr lang="en-US" dirty="0">
                <a:solidFill>
                  <a:schemeClr val="accent1"/>
                </a:solidFill>
              </a:rPr>
              <a:t>Empowerment</a:t>
            </a:r>
            <a:endParaRPr dirty="0">
              <a:solidFill>
                <a:schemeClr val="accent1"/>
              </a:solidFill>
            </a:endParaRPr>
          </a:p>
        </p:txBody>
      </p:sp>
      <p:sp>
        <p:nvSpPr>
          <p:cNvPr id="18" name="Seamlessly evisculate services…">
            <a:extLst>
              <a:ext uri="{FF2B5EF4-FFF2-40B4-BE49-F238E27FC236}">
                <a16:creationId xmlns:a16="http://schemas.microsoft.com/office/drawing/2014/main" id="{308CF119-0620-428C-9A67-AD3785A00A5B}"/>
              </a:ext>
            </a:extLst>
          </p:cNvPr>
          <p:cNvSpPr txBox="1"/>
          <p:nvPr/>
        </p:nvSpPr>
        <p:spPr>
          <a:xfrm>
            <a:off x="16484527" y="7762008"/>
            <a:ext cx="5769058" cy="19697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defRPr sz="2000" b="0">
                <a:solidFill>
                  <a:srgbClr val="6A6E77"/>
                </a:solidFill>
                <a:latin typeface="Work Sans Light"/>
                <a:ea typeface="Work Sans Light"/>
                <a:cs typeface="Work Sans Light"/>
                <a:sym typeface="Work Sans Light"/>
              </a:defRPr>
            </a:pPr>
            <a:r>
              <a:rPr lang="en-US" sz="3200" dirty="0"/>
              <a:t>How does E-commerce livestreaming impact the wellbeing of rural female streamers?</a:t>
            </a: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 name="Column Chart"/>
          <p:cNvSpPr txBox="1"/>
          <p:nvPr/>
        </p:nvSpPr>
        <p:spPr>
          <a:xfrm>
            <a:off x="2414719" y="4826017"/>
            <a:ext cx="3282950" cy="12064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b">
            <a:spAutoFit/>
          </a:bodyPr>
          <a:lstStyle>
            <a:lvl1pPr algn="l">
              <a:lnSpc>
                <a:spcPct val="120000"/>
              </a:lnSpc>
              <a:defRPr sz="7000" b="0">
                <a:solidFill>
                  <a:srgbClr val="1C1F25"/>
                </a:solidFill>
                <a:latin typeface="Abel"/>
                <a:ea typeface="Abel"/>
                <a:cs typeface="Abel"/>
                <a:sym typeface="Abel"/>
              </a:defRPr>
            </a:lvl1pPr>
          </a:lstStyle>
          <a:p>
            <a:r>
              <a:rPr lang="en-US" dirty="0"/>
              <a:t>Methods</a:t>
            </a:r>
            <a:endParaRPr dirty="0"/>
          </a:p>
        </p:txBody>
      </p:sp>
      <p:sp>
        <p:nvSpPr>
          <p:cNvPr id="723" name="Seamlessly evisculate mission-critical services customer…"/>
          <p:cNvSpPr txBox="1"/>
          <p:nvPr/>
        </p:nvSpPr>
        <p:spPr>
          <a:xfrm>
            <a:off x="2414455" y="6440359"/>
            <a:ext cx="8778044" cy="13946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algn="l">
              <a:lnSpc>
                <a:spcPct val="150000"/>
              </a:lnSpc>
              <a:defRPr sz="2000" b="0">
                <a:solidFill>
                  <a:srgbClr val="6A6E77"/>
                </a:solidFill>
                <a:latin typeface="Work Sans Light"/>
                <a:ea typeface="Work Sans Light"/>
                <a:cs typeface="Work Sans Light"/>
                <a:sym typeface="Work Sans Light"/>
              </a:defRPr>
            </a:pPr>
            <a:r>
              <a:rPr lang="en-US" altLang="zh-CN" sz="3200" dirty="0"/>
              <a:t>Observation of the streaming videos</a:t>
            </a:r>
          </a:p>
          <a:p>
            <a:pPr algn="l">
              <a:lnSpc>
                <a:spcPct val="150000"/>
              </a:lnSpc>
              <a:defRPr sz="2000" b="0">
                <a:solidFill>
                  <a:srgbClr val="6A6E77"/>
                </a:solidFill>
                <a:latin typeface="Work Sans Light"/>
                <a:ea typeface="Work Sans Light"/>
                <a:cs typeface="Work Sans Light"/>
                <a:sym typeface="Work Sans Light"/>
              </a:defRPr>
            </a:pPr>
            <a:r>
              <a:rPr lang="en-US" sz="3200" dirty="0"/>
              <a:t>Semi-structured interview with 9 participants</a:t>
            </a:r>
          </a:p>
        </p:txBody>
      </p:sp>
      <p:sp>
        <p:nvSpPr>
          <p:cNvPr id="5" name="510">
            <a:extLst>
              <a:ext uri="{FF2B5EF4-FFF2-40B4-BE49-F238E27FC236}">
                <a16:creationId xmlns:a16="http://schemas.microsoft.com/office/drawing/2014/main" id="{0A070C30-3C74-408F-81F8-C4C2CB2DECF8}"/>
              </a:ext>
            </a:extLst>
          </p:cNvPr>
          <p:cNvSpPr txBox="1"/>
          <p:nvPr/>
        </p:nvSpPr>
        <p:spPr>
          <a:xfrm>
            <a:off x="2414455" y="8942004"/>
            <a:ext cx="2856551" cy="13788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lgn="l">
              <a:lnSpc>
                <a:spcPct val="120000"/>
              </a:lnSpc>
              <a:defRPr sz="8000" b="0">
                <a:solidFill>
                  <a:srgbClr val="1C1F25"/>
                </a:solidFill>
                <a:latin typeface="Abel"/>
                <a:ea typeface="Abel"/>
                <a:cs typeface="Abel"/>
                <a:sym typeface="Abel"/>
              </a:defRPr>
            </a:lvl1pPr>
          </a:lstStyle>
          <a:p>
            <a:r>
              <a:rPr lang="en-US" dirty="0"/>
              <a:t>29 - 38</a:t>
            </a:r>
            <a:endParaRPr dirty="0"/>
          </a:p>
        </p:txBody>
      </p:sp>
      <p:sp>
        <p:nvSpPr>
          <p:cNvPr id="6" name="Seamlessly evisculate services…">
            <a:extLst>
              <a:ext uri="{FF2B5EF4-FFF2-40B4-BE49-F238E27FC236}">
                <a16:creationId xmlns:a16="http://schemas.microsoft.com/office/drawing/2014/main" id="{745D7356-CDC3-43A8-8CD2-C91D3189D15A}"/>
              </a:ext>
            </a:extLst>
          </p:cNvPr>
          <p:cNvSpPr txBox="1"/>
          <p:nvPr/>
        </p:nvSpPr>
        <p:spPr>
          <a:xfrm>
            <a:off x="2414455" y="8466096"/>
            <a:ext cx="2024593" cy="4919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gn="l">
              <a:lnSpc>
                <a:spcPct val="150000"/>
              </a:lnSpc>
              <a:defRPr sz="2000" b="0">
                <a:solidFill>
                  <a:srgbClr val="6A6E77"/>
                </a:solidFill>
                <a:latin typeface="Work Sans Light"/>
                <a:ea typeface="Work Sans Light"/>
                <a:cs typeface="Work Sans Light"/>
                <a:sym typeface="Work Sans Light"/>
              </a:defRPr>
            </a:pPr>
            <a:r>
              <a:rPr lang="en-US" sz="2400" dirty="0"/>
              <a:t>Ages between</a:t>
            </a:r>
            <a:endParaRPr sz="2400" dirty="0"/>
          </a:p>
        </p:txBody>
      </p:sp>
      <p:sp>
        <p:nvSpPr>
          <p:cNvPr id="7" name="240">
            <a:extLst>
              <a:ext uri="{FF2B5EF4-FFF2-40B4-BE49-F238E27FC236}">
                <a16:creationId xmlns:a16="http://schemas.microsoft.com/office/drawing/2014/main" id="{AC3DDF5B-382E-40A4-BB76-8E605A43C47A}"/>
              </a:ext>
            </a:extLst>
          </p:cNvPr>
          <p:cNvSpPr txBox="1"/>
          <p:nvPr/>
        </p:nvSpPr>
        <p:spPr>
          <a:xfrm>
            <a:off x="6538552" y="8899730"/>
            <a:ext cx="4765728" cy="13788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lgn="l">
              <a:lnSpc>
                <a:spcPct val="120000"/>
              </a:lnSpc>
              <a:defRPr sz="8000" b="0">
                <a:solidFill>
                  <a:srgbClr val="1C1F25"/>
                </a:solidFill>
                <a:latin typeface="Abel"/>
                <a:ea typeface="Abel"/>
                <a:cs typeface="Abel"/>
                <a:sym typeface="Abel"/>
              </a:defRPr>
            </a:lvl1pPr>
          </a:lstStyle>
          <a:p>
            <a:r>
              <a:rPr lang="en-US" dirty="0"/>
              <a:t>1.9k – 375k</a:t>
            </a:r>
            <a:endParaRPr dirty="0"/>
          </a:p>
        </p:txBody>
      </p:sp>
      <p:sp>
        <p:nvSpPr>
          <p:cNvPr id="10" name="Seamlessly evisculate services…">
            <a:extLst>
              <a:ext uri="{FF2B5EF4-FFF2-40B4-BE49-F238E27FC236}">
                <a16:creationId xmlns:a16="http://schemas.microsoft.com/office/drawing/2014/main" id="{FA20E314-D246-449F-9B3D-33BBF5C69A6F}"/>
              </a:ext>
            </a:extLst>
          </p:cNvPr>
          <p:cNvSpPr txBox="1"/>
          <p:nvPr/>
        </p:nvSpPr>
        <p:spPr>
          <a:xfrm>
            <a:off x="6538552" y="8466096"/>
            <a:ext cx="3627596" cy="4919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gn="l">
              <a:lnSpc>
                <a:spcPct val="150000"/>
              </a:lnSpc>
              <a:defRPr sz="2000" b="0">
                <a:solidFill>
                  <a:srgbClr val="6A6E77"/>
                </a:solidFill>
                <a:latin typeface="Work Sans Light"/>
                <a:ea typeface="Work Sans Light"/>
                <a:cs typeface="Work Sans Light"/>
                <a:sym typeface="Work Sans Light"/>
              </a:defRPr>
            </a:pPr>
            <a:r>
              <a:rPr lang="en-US" sz="2400" dirty="0"/>
              <a:t>No. of followers between</a:t>
            </a:r>
            <a:endParaRPr sz="2400" dirty="0"/>
          </a:p>
        </p:txBody>
      </p:sp>
      <p:sp>
        <p:nvSpPr>
          <p:cNvPr id="15" name="240">
            <a:extLst>
              <a:ext uri="{FF2B5EF4-FFF2-40B4-BE49-F238E27FC236}">
                <a16:creationId xmlns:a16="http://schemas.microsoft.com/office/drawing/2014/main" id="{DEF68288-A15C-474B-80B9-21766D256E30}"/>
              </a:ext>
            </a:extLst>
          </p:cNvPr>
          <p:cNvSpPr txBox="1"/>
          <p:nvPr/>
        </p:nvSpPr>
        <p:spPr>
          <a:xfrm>
            <a:off x="12571826" y="8942004"/>
            <a:ext cx="10228762" cy="13788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lgn="l">
              <a:lnSpc>
                <a:spcPct val="120000"/>
              </a:lnSpc>
              <a:defRPr sz="8000" b="0">
                <a:solidFill>
                  <a:srgbClr val="1C1F25"/>
                </a:solidFill>
                <a:latin typeface="Abel"/>
                <a:ea typeface="Abel"/>
                <a:cs typeface="Abel"/>
                <a:sym typeface="Abel"/>
              </a:defRPr>
            </a:lvl1pPr>
          </a:lstStyle>
          <a:p>
            <a:r>
              <a:rPr lang="en-US" dirty="0"/>
              <a:t>Douyin, Taobao, Toutiao</a:t>
            </a:r>
            <a:endParaRPr dirty="0"/>
          </a:p>
        </p:txBody>
      </p:sp>
      <p:sp>
        <p:nvSpPr>
          <p:cNvPr id="16" name="Seamlessly evisculate services…">
            <a:extLst>
              <a:ext uri="{FF2B5EF4-FFF2-40B4-BE49-F238E27FC236}">
                <a16:creationId xmlns:a16="http://schemas.microsoft.com/office/drawing/2014/main" id="{C8A3596A-0BEE-4DB5-A4A8-99812AD697F4}"/>
              </a:ext>
            </a:extLst>
          </p:cNvPr>
          <p:cNvSpPr txBox="1"/>
          <p:nvPr/>
        </p:nvSpPr>
        <p:spPr>
          <a:xfrm>
            <a:off x="12571826" y="8457663"/>
            <a:ext cx="1405834" cy="4919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gn="l">
              <a:lnSpc>
                <a:spcPct val="150000"/>
              </a:lnSpc>
              <a:defRPr sz="2000" b="0">
                <a:solidFill>
                  <a:srgbClr val="6A6E77"/>
                </a:solidFill>
                <a:latin typeface="Work Sans Light"/>
                <a:ea typeface="Work Sans Light"/>
                <a:cs typeface="Work Sans Light"/>
                <a:sym typeface="Work Sans Light"/>
              </a:defRPr>
            </a:pPr>
            <a:r>
              <a:rPr lang="en-US" sz="2400" dirty="0"/>
              <a:t>Platforms</a:t>
            </a:r>
            <a:endParaRPr sz="2400" dirty="0"/>
          </a:p>
        </p:txBody>
      </p:sp>
    </p:spTree>
    <p:extLst>
      <p:ext uri="{BB962C8B-B14F-4D97-AF65-F5344CB8AC3E}">
        <p14:creationId xmlns:p14="http://schemas.microsoft.com/office/powerpoint/2010/main" val="12700560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a:extLst>
              <a:ext uri="{FF2B5EF4-FFF2-40B4-BE49-F238E27FC236}">
                <a16:creationId xmlns:a16="http://schemas.microsoft.com/office/drawing/2014/main" id="{98154E13-D733-4083-AFC9-F3E579463719}"/>
              </a:ext>
            </a:extLst>
          </p:cNvPr>
          <p:cNvPicPr>
            <a:picLocks noGrp="1" noChangeAspect="1"/>
          </p:cNvPicPr>
          <p:nvPr>
            <p:ph type="pic" sz="quarter" idx="136"/>
          </p:nvPr>
        </p:nvPicPr>
        <p:blipFill>
          <a:blip r:embed="rId3">
            <a:extLst>
              <a:ext uri="{28A0092B-C50C-407E-A947-70E740481C1C}">
                <a14:useLocalDpi xmlns:a14="http://schemas.microsoft.com/office/drawing/2010/main" val="0"/>
              </a:ext>
            </a:extLst>
          </a:blip>
          <a:srcRect l="3175" r="3175"/>
          <a:stretch/>
        </p:blipFill>
        <p:spPr>
          <a:xfrm>
            <a:off x="12192000" y="5083175"/>
            <a:ext cx="6443663" cy="5146675"/>
          </a:xfrm>
          <a:prstGeom prst="rect">
            <a:avLst/>
          </a:prstGeom>
        </p:spPr>
      </p:pic>
      <p:sp>
        <p:nvSpPr>
          <p:cNvPr id="18" name="Text Placeholder 17">
            <a:extLst>
              <a:ext uri="{FF2B5EF4-FFF2-40B4-BE49-F238E27FC236}">
                <a16:creationId xmlns:a16="http://schemas.microsoft.com/office/drawing/2014/main" id="{875452A3-0410-45CC-A857-D179DDE74DFA}"/>
              </a:ext>
            </a:extLst>
          </p:cNvPr>
          <p:cNvSpPr>
            <a:spLocks noGrp="1"/>
          </p:cNvSpPr>
          <p:nvPr>
            <p:ph type="body" sz="quarter" idx="141"/>
          </p:nvPr>
        </p:nvSpPr>
        <p:spPr>
          <a:xfrm>
            <a:off x="2414455" y="2487712"/>
            <a:ext cx="12825544" cy="847725"/>
          </a:xfrm>
        </p:spPr>
        <p:txBody>
          <a:bodyPr/>
          <a:lstStyle/>
          <a:p>
            <a:r>
              <a:rPr lang="en-US" altLang="zh-CN" dirty="0"/>
              <a:t>Findings</a:t>
            </a:r>
          </a:p>
          <a:p>
            <a:r>
              <a:rPr lang="en-US" altLang="zh-CN" sz="6000" dirty="0">
                <a:solidFill>
                  <a:schemeClr val="accent1"/>
                </a:solidFill>
              </a:rPr>
              <a:t>Streaming Content and Formats</a:t>
            </a:r>
            <a:endParaRPr lang="zh-CN" altLang="en-US" sz="6000" dirty="0">
              <a:solidFill>
                <a:schemeClr val="accent1"/>
              </a:solidFill>
            </a:endParaRPr>
          </a:p>
        </p:txBody>
      </p:sp>
      <p:sp>
        <p:nvSpPr>
          <p:cNvPr id="22" name="Text Placeholder 21">
            <a:extLst>
              <a:ext uri="{FF2B5EF4-FFF2-40B4-BE49-F238E27FC236}">
                <a16:creationId xmlns:a16="http://schemas.microsoft.com/office/drawing/2014/main" id="{9273A897-7B9A-45EE-87F4-877E1182DB3F}"/>
              </a:ext>
            </a:extLst>
          </p:cNvPr>
          <p:cNvSpPr>
            <a:spLocks noGrp="1"/>
          </p:cNvSpPr>
          <p:nvPr>
            <p:ph type="body" sz="quarter" idx="145"/>
          </p:nvPr>
        </p:nvSpPr>
        <p:spPr>
          <a:xfrm>
            <a:off x="2400167" y="10753907"/>
            <a:ext cx="7201034" cy="709976"/>
          </a:xfrm>
        </p:spPr>
        <p:txBody>
          <a:bodyPr/>
          <a:lstStyle/>
          <a:p>
            <a:r>
              <a:rPr lang="en-US" altLang="zh-CN" dirty="0"/>
              <a:t>Market or Bazaar Livestreaming</a:t>
            </a:r>
            <a:endParaRPr lang="zh-CN" altLang="en-US" dirty="0"/>
          </a:p>
        </p:txBody>
      </p:sp>
      <p:sp>
        <p:nvSpPr>
          <p:cNvPr id="25" name="Text Placeholder 24">
            <a:extLst>
              <a:ext uri="{FF2B5EF4-FFF2-40B4-BE49-F238E27FC236}">
                <a16:creationId xmlns:a16="http://schemas.microsoft.com/office/drawing/2014/main" id="{DA0D13C6-92AB-4A01-92FB-BC61A739DC96}"/>
              </a:ext>
            </a:extLst>
          </p:cNvPr>
          <p:cNvSpPr>
            <a:spLocks noGrp="1"/>
          </p:cNvSpPr>
          <p:nvPr>
            <p:ph type="body" sz="quarter" idx="148"/>
          </p:nvPr>
        </p:nvSpPr>
        <p:spPr>
          <a:xfrm>
            <a:off x="12192000" y="10753907"/>
            <a:ext cx="6731133" cy="709976"/>
          </a:xfrm>
        </p:spPr>
        <p:txBody>
          <a:bodyPr/>
          <a:lstStyle/>
          <a:p>
            <a:r>
              <a:rPr lang="en-US" altLang="zh-CN" dirty="0"/>
              <a:t>Orchard or Farm Livestreaming</a:t>
            </a:r>
            <a:endParaRPr lang="zh-CN" altLang="en-US" dirty="0"/>
          </a:p>
        </p:txBody>
      </p:sp>
      <p:pic>
        <p:nvPicPr>
          <p:cNvPr id="4098" name="Picture 2" descr="春节将至云南农村年味浓，直播记录马街赶集（赶街），带大家参观都卖些啥？你们哪边怎么过年的？ - YouTube">
            <a:extLst>
              <a:ext uri="{FF2B5EF4-FFF2-40B4-BE49-F238E27FC236}">
                <a16:creationId xmlns:a16="http://schemas.microsoft.com/office/drawing/2014/main" id="{7DBEA933-EF75-487B-933F-AA59FECC4431}"/>
              </a:ext>
            </a:extLst>
          </p:cNvPr>
          <p:cNvPicPr>
            <a:picLocks noGrp="1" noChangeAspect="1" noChangeArrowheads="1"/>
          </p:cNvPicPr>
          <p:nvPr>
            <p:ph type="pic" sz="quarter" idx="135"/>
          </p:nvPr>
        </p:nvPicPr>
        <p:blipFill>
          <a:blip r:embed="rId4">
            <a:extLst>
              <a:ext uri="{28A0092B-C50C-407E-A947-70E740481C1C}">
                <a14:useLocalDpi xmlns:a14="http://schemas.microsoft.com/office/drawing/2010/main" val="0"/>
              </a:ext>
            </a:extLst>
          </a:blip>
          <a:srcRect l="14944" r="14944"/>
          <a:stretch>
            <a:fillRect/>
          </a:stretch>
        </p:blipFill>
        <p:spPr bwMode="auto">
          <a:xfrm>
            <a:off x="2414588" y="5083175"/>
            <a:ext cx="6443662" cy="5146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615667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a:extLst>
              <a:ext uri="{FF2B5EF4-FFF2-40B4-BE49-F238E27FC236}">
                <a16:creationId xmlns:a16="http://schemas.microsoft.com/office/drawing/2014/main" id="{98154E13-D733-4083-AFC9-F3E579463719}"/>
              </a:ext>
            </a:extLst>
          </p:cNvPr>
          <p:cNvPicPr>
            <a:picLocks noGrp="1" noChangeAspect="1"/>
          </p:cNvPicPr>
          <p:nvPr>
            <p:ph type="pic" sz="quarter" idx="136"/>
          </p:nvPr>
        </p:nvPicPr>
        <p:blipFill>
          <a:blip r:embed="rId3">
            <a:extLst>
              <a:ext uri="{28A0092B-C50C-407E-A947-70E740481C1C}">
                <a14:useLocalDpi xmlns:a14="http://schemas.microsoft.com/office/drawing/2010/main" val="0"/>
              </a:ext>
            </a:extLst>
          </a:blip>
          <a:srcRect t="20018" b="20018"/>
          <a:stretch/>
        </p:blipFill>
        <p:spPr>
          <a:xfrm>
            <a:off x="12192000" y="5083175"/>
            <a:ext cx="6443663" cy="5146675"/>
          </a:xfrm>
          <a:prstGeom prst="rect">
            <a:avLst/>
          </a:prstGeom>
        </p:spPr>
      </p:pic>
      <p:sp>
        <p:nvSpPr>
          <p:cNvPr id="18" name="Text Placeholder 17">
            <a:extLst>
              <a:ext uri="{FF2B5EF4-FFF2-40B4-BE49-F238E27FC236}">
                <a16:creationId xmlns:a16="http://schemas.microsoft.com/office/drawing/2014/main" id="{875452A3-0410-45CC-A857-D179DDE74DFA}"/>
              </a:ext>
            </a:extLst>
          </p:cNvPr>
          <p:cNvSpPr>
            <a:spLocks noGrp="1"/>
          </p:cNvSpPr>
          <p:nvPr>
            <p:ph type="body" sz="quarter" idx="141"/>
          </p:nvPr>
        </p:nvSpPr>
        <p:spPr>
          <a:xfrm>
            <a:off x="2414455" y="2487712"/>
            <a:ext cx="12825544" cy="847725"/>
          </a:xfrm>
        </p:spPr>
        <p:txBody>
          <a:bodyPr/>
          <a:lstStyle/>
          <a:p>
            <a:r>
              <a:rPr lang="en-US" altLang="zh-CN" dirty="0"/>
              <a:t>Findings</a:t>
            </a:r>
          </a:p>
          <a:p>
            <a:r>
              <a:rPr lang="en-US" altLang="zh-CN" sz="6000" dirty="0">
                <a:solidFill>
                  <a:schemeClr val="accent1"/>
                </a:solidFill>
              </a:rPr>
              <a:t>Streaming Content and Formats</a:t>
            </a:r>
            <a:endParaRPr lang="zh-CN" altLang="en-US" sz="6000" dirty="0">
              <a:solidFill>
                <a:schemeClr val="accent1"/>
              </a:solidFill>
            </a:endParaRPr>
          </a:p>
        </p:txBody>
      </p:sp>
      <p:sp>
        <p:nvSpPr>
          <p:cNvPr id="22" name="Text Placeholder 21">
            <a:extLst>
              <a:ext uri="{FF2B5EF4-FFF2-40B4-BE49-F238E27FC236}">
                <a16:creationId xmlns:a16="http://schemas.microsoft.com/office/drawing/2014/main" id="{9273A897-7B9A-45EE-87F4-877E1182DB3F}"/>
              </a:ext>
            </a:extLst>
          </p:cNvPr>
          <p:cNvSpPr>
            <a:spLocks noGrp="1"/>
          </p:cNvSpPr>
          <p:nvPr>
            <p:ph type="body" sz="quarter" idx="145"/>
          </p:nvPr>
        </p:nvSpPr>
        <p:spPr>
          <a:xfrm>
            <a:off x="2400167" y="10753907"/>
            <a:ext cx="7201034" cy="709976"/>
          </a:xfrm>
        </p:spPr>
        <p:txBody>
          <a:bodyPr/>
          <a:lstStyle/>
          <a:p>
            <a:r>
              <a:rPr lang="en-US" altLang="zh-CN" dirty="0"/>
              <a:t>Livestreaming Indoors</a:t>
            </a:r>
            <a:endParaRPr lang="zh-CN" altLang="en-US" dirty="0"/>
          </a:p>
        </p:txBody>
      </p:sp>
      <p:sp>
        <p:nvSpPr>
          <p:cNvPr id="25" name="Text Placeholder 24">
            <a:extLst>
              <a:ext uri="{FF2B5EF4-FFF2-40B4-BE49-F238E27FC236}">
                <a16:creationId xmlns:a16="http://schemas.microsoft.com/office/drawing/2014/main" id="{DA0D13C6-92AB-4A01-92FB-BC61A739DC96}"/>
              </a:ext>
            </a:extLst>
          </p:cNvPr>
          <p:cNvSpPr>
            <a:spLocks noGrp="1"/>
          </p:cNvSpPr>
          <p:nvPr>
            <p:ph type="body" sz="quarter" idx="148"/>
          </p:nvPr>
        </p:nvSpPr>
        <p:spPr>
          <a:xfrm>
            <a:off x="12192000" y="10753907"/>
            <a:ext cx="6731133" cy="709976"/>
          </a:xfrm>
        </p:spPr>
        <p:txBody>
          <a:bodyPr/>
          <a:lstStyle/>
          <a:p>
            <a:r>
              <a:rPr lang="en-US" altLang="zh-CN" dirty="0"/>
              <a:t>Livestreaming in the wild</a:t>
            </a:r>
            <a:endParaRPr lang="zh-CN" altLang="en-US" dirty="0"/>
          </a:p>
        </p:txBody>
      </p:sp>
      <p:pic>
        <p:nvPicPr>
          <p:cNvPr id="4098" name="Picture 2">
            <a:extLst>
              <a:ext uri="{FF2B5EF4-FFF2-40B4-BE49-F238E27FC236}">
                <a16:creationId xmlns:a16="http://schemas.microsoft.com/office/drawing/2014/main" id="{7DBEA933-EF75-487B-933F-AA59FECC4431}"/>
              </a:ext>
            </a:extLst>
          </p:cNvPr>
          <p:cNvPicPr>
            <a:picLocks noGrp="1" noChangeAspect="1" noChangeArrowheads="1"/>
          </p:cNvPicPr>
          <p:nvPr>
            <p:ph type="pic" sz="quarter" idx="135"/>
          </p:nvPr>
        </p:nvPicPr>
        <p:blipFill>
          <a:blip r:embed="rId4">
            <a:extLst>
              <a:ext uri="{28A0092B-C50C-407E-A947-70E740481C1C}">
                <a14:useLocalDpi xmlns:a14="http://schemas.microsoft.com/office/drawing/2010/main" val="0"/>
              </a:ext>
            </a:extLst>
          </a:blip>
          <a:srcRect l="2869" r="2869"/>
          <a:stretch/>
        </p:blipFill>
        <p:spPr bwMode="auto">
          <a:xfrm>
            <a:off x="2414588" y="5083175"/>
            <a:ext cx="6443662" cy="5146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23046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875452A3-0410-45CC-A857-D179DDE74DFA}"/>
              </a:ext>
            </a:extLst>
          </p:cNvPr>
          <p:cNvSpPr>
            <a:spLocks noGrp="1"/>
          </p:cNvSpPr>
          <p:nvPr>
            <p:ph type="body" sz="quarter" idx="141"/>
          </p:nvPr>
        </p:nvSpPr>
        <p:spPr>
          <a:xfrm>
            <a:off x="2414455" y="2487712"/>
            <a:ext cx="13973308" cy="847725"/>
          </a:xfrm>
        </p:spPr>
        <p:txBody>
          <a:bodyPr/>
          <a:lstStyle/>
          <a:p>
            <a:r>
              <a:rPr lang="en-US" altLang="zh-CN" dirty="0"/>
              <a:t>Findings</a:t>
            </a:r>
          </a:p>
          <a:p>
            <a:r>
              <a:rPr lang="en-US" altLang="zh-CN" sz="6000" dirty="0">
                <a:solidFill>
                  <a:schemeClr val="accent1"/>
                </a:solidFill>
              </a:rPr>
              <a:t>A Special Streaming Mode: Family Business</a:t>
            </a:r>
          </a:p>
          <a:p>
            <a:r>
              <a:rPr lang="en-US" altLang="zh-CN" sz="6000" dirty="0">
                <a:solidFill>
                  <a:schemeClr val="accent1"/>
                </a:solidFill>
              </a:rPr>
              <a:t> </a:t>
            </a:r>
            <a:endParaRPr lang="zh-CN" altLang="en-US" sz="6000" dirty="0">
              <a:solidFill>
                <a:schemeClr val="accent1"/>
              </a:solidFill>
            </a:endParaRPr>
          </a:p>
        </p:txBody>
      </p:sp>
      <p:sp>
        <p:nvSpPr>
          <p:cNvPr id="17" name="Text Placeholder 8">
            <a:extLst>
              <a:ext uri="{FF2B5EF4-FFF2-40B4-BE49-F238E27FC236}">
                <a16:creationId xmlns:a16="http://schemas.microsoft.com/office/drawing/2014/main" id="{BE473F44-4E87-4BAE-BE90-25158EBC05FF}"/>
              </a:ext>
            </a:extLst>
          </p:cNvPr>
          <p:cNvSpPr>
            <a:spLocks noGrp="1"/>
          </p:cNvSpPr>
          <p:nvPr>
            <p:ph type="body" sz="quarter" idx="142"/>
          </p:nvPr>
        </p:nvSpPr>
        <p:spPr>
          <a:xfrm>
            <a:off x="2439853" y="4718955"/>
            <a:ext cx="9137104" cy="163286"/>
          </a:xfrm>
        </p:spPr>
        <p:txBody>
          <a:bodyPr/>
          <a:lstStyle/>
          <a:p>
            <a:pPr marL="457200" indent="-457200">
              <a:buFont typeface="Work Sans Light" pitchFamily="2" charset="0"/>
              <a:buChar char="-"/>
            </a:pPr>
            <a:r>
              <a:rPr lang="en-US" altLang="zh-CN" sz="3200" dirty="0"/>
              <a:t>Stream with family members</a:t>
            </a:r>
          </a:p>
          <a:p>
            <a:pPr marL="457200" indent="-457200">
              <a:buFont typeface="Work Sans Light" pitchFamily="2" charset="0"/>
              <a:buChar char="-"/>
            </a:pPr>
            <a:r>
              <a:rPr lang="en-US" altLang="zh-CN" sz="3200" dirty="0"/>
              <a:t>Show family gatherings to audiences</a:t>
            </a:r>
            <a:endParaRPr lang="zh-CN" altLang="en-US" sz="3200" dirty="0"/>
          </a:p>
        </p:txBody>
      </p:sp>
      <p:pic>
        <p:nvPicPr>
          <p:cNvPr id="5124" name="Picture 4">
            <a:extLst>
              <a:ext uri="{FF2B5EF4-FFF2-40B4-BE49-F238E27FC236}">
                <a16:creationId xmlns:a16="http://schemas.microsoft.com/office/drawing/2014/main" id="{DE3C8748-4071-49DF-9154-162D667C6C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7952" y="6172200"/>
            <a:ext cx="13726206" cy="7686675"/>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76C08B14-4A5E-426A-A401-6FB0AEADF1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39853" y="6172200"/>
            <a:ext cx="13944599" cy="7843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826994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2394</TotalTime>
  <Words>2291</Words>
  <Application>Microsoft Office PowerPoint</Application>
  <PresentationFormat>Custom</PresentationFormat>
  <Paragraphs>171</Paragraphs>
  <Slides>17</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Abel</vt:lpstr>
      <vt:lpstr>Helvetica Neue</vt:lpstr>
      <vt:lpstr>Helvetica Neue Medium</vt:lpstr>
      <vt:lpstr>linea-arrows-10</vt:lpstr>
      <vt:lpstr>linea-basic-10</vt:lpstr>
      <vt:lpstr>Arial</vt:lpstr>
      <vt:lpstr>Calibri</vt:lpstr>
      <vt:lpstr>Georgia</vt:lpstr>
      <vt:lpstr>Lato</vt:lpstr>
      <vt:lpstr>Work Sans Light</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Think</dc:creator>
  <cp:lastModifiedBy>TANG NINGJING</cp:lastModifiedBy>
  <cp:revision>247</cp:revision>
  <dcterms:modified xsi:type="dcterms:W3CDTF">2022-05-04T06:41:01Z</dcterms:modified>
</cp:coreProperties>
</file>